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ink/ink1.xml" ContentType="application/inkml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ink/ink2.xml" ContentType="application/inkml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3028" r:id="rId2"/>
    <p:sldId id="3017" r:id="rId3"/>
    <p:sldId id="3018" r:id="rId4"/>
    <p:sldId id="3019" r:id="rId5"/>
    <p:sldId id="3020" r:id="rId6"/>
    <p:sldId id="3021" r:id="rId7"/>
    <p:sldId id="3022" r:id="rId8"/>
    <p:sldId id="2949" r:id="rId9"/>
    <p:sldId id="2944" r:id="rId10"/>
    <p:sldId id="3023" r:id="rId11"/>
    <p:sldId id="2945" r:id="rId12"/>
    <p:sldId id="2950" r:id="rId13"/>
    <p:sldId id="2951" r:id="rId14"/>
    <p:sldId id="3037" r:id="rId15"/>
    <p:sldId id="3038" r:id="rId16"/>
    <p:sldId id="3024" r:id="rId17"/>
    <p:sldId id="2952" r:id="rId18"/>
    <p:sldId id="2953" r:id="rId19"/>
    <p:sldId id="2966" r:id="rId20"/>
    <p:sldId id="2954" r:id="rId21"/>
    <p:sldId id="1181" r:id="rId22"/>
    <p:sldId id="1180" r:id="rId23"/>
    <p:sldId id="1243" r:id="rId24"/>
    <p:sldId id="1240" r:id="rId25"/>
    <p:sldId id="1239" r:id="rId26"/>
    <p:sldId id="1245" r:id="rId27"/>
    <p:sldId id="1246" r:id="rId28"/>
    <p:sldId id="3039" r:id="rId29"/>
    <p:sldId id="3040" r:id="rId30"/>
    <p:sldId id="3041" r:id="rId31"/>
    <p:sldId id="3042" r:id="rId32"/>
    <p:sldId id="1249" r:id="rId33"/>
    <p:sldId id="1250" r:id="rId34"/>
    <p:sldId id="1251" r:id="rId35"/>
    <p:sldId id="1252" r:id="rId36"/>
    <p:sldId id="1253" r:id="rId37"/>
    <p:sldId id="1258" r:id="rId38"/>
    <p:sldId id="1260" r:id="rId39"/>
    <p:sldId id="1259" r:id="rId40"/>
    <p:sldId id="1261" r:id="rId41"/>
    <p:sldId id="1262" r:id="rId42"/>
    <p:sldId id="1263" r:id="rId43"/>
    <p:sldId id="3029" r:id="rId44"/>
    <p:sldId id="3030" r:id="rId45"/>
    <p:sldId id="3031" r:id="rId46"/>
    <p:sldId id="3026" r:id="rId47"/>
    <p:sldId id="3025" r:id="rId48"/>
    <p:sldId id="3032" r:id="rId49"/>
    <p:sldId id="3027" r:id="rId50"/>
    <p:sldId id="3033" r:id="rId51"/>
    <p:sldId id="3034" r:id="rId52"/>
    <p:sldId id="3035" r:id="rId53"/>
    <p:sldId id="3036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86"/>
    <p:restoredTop sz="94679" autoAdjust="0"/>
  </p:normalViewPr>
  <p:slideViewPr>
    <p:cSldViewPr snapToGrid="0" snapToObjects="1">
      <p:cViewPr varScale="1">
        <p:scale>
          <a:sx n="212" d="100"/>
          <a:sy n="212" d="100"/>
        </p:scale>
        <p:origin x="4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4T16:02:23.5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6883 7207 864 0,'0'0'76'0,"0"0"-60"0,0-3-16 0,0-3 0 0,0 6 46 0,3-3 6 15,4-7 2-15,0 4 0 0,4 6-31 0,0 0-7 16,3-9 0-16,0 2-1 0,14 7 8 0,-3-3 1 16,-1-3 1-16,12 3 0 0,-1-4-1 0,14 4 0 15,-6-6 0-15,10 3 0 0,-4 6-3 0,7 0-1 16,1-10 0-16,6 10 0 0,4-9 4 0,0 9 1 0,4-6 0 0,3 6 0 16,-7 0-25-16,4 0 0 0,-4-10 0 15,3 7 0-15,8 3 24 0,3-6 0 0,0 12 0 16,4-3 0-16,-11-3-6 0,3 0-2 0,5 0 0 0,2 6 0 15,-3-2-4-15,1 2 0 0,-8-6-1 0,3 0 0 16,4 15-1-16,-3-11 0 0,3 2 0 0,-3 3 0 16,-1 4-2-16,-3-7-8 0,-7-3 12 0,4 4-4 15,0 2-8-15,-1 0 12 0,1 1-12 0,-4-1 12 16,-4 1-12-16,-3-4-14 0,-7-3 3 0,-7 9 1 16,3-2 18-16,1-7 3 0,-1 3 1 0,-7-3 0 15,1 7-12-15,-1-4 0 0,-7-12 0 0,1 12 0 16,-8-3 0-16,0 4 0 0,-3-7 0 0,-1 0 8 15,-6 9 6-15,-4 0 1 0,0-12 0 0,-7 6 0 16,0 4-2-16,-7-7 0 0,0 0 0 0,0 0 0 16,-10 3 3-16,-1-6 1 0,-3-13 0 0,0 13 0 0,-4 6-17 0,-3-6 0 15,-7-10 0-15,-4 10 0 0,1 3 0 0,-5-6 10 16,-6 6-2-16,3-3 0 16,-3-4 0-16,-1-2-8 0,1 0 12 0,-4-1-4 15,-3 10-8-15,-4-6 0 0,-3-3 0 0,-1-1 0 0,-3 10 0 0,0 0-14 16,0-9 3-16,-3 9 1 0,-11-3 18 0,-1-4 3 15,1-5 1-15,-7 6 0 0,4 6-12 0,-8-10 0 16,-7 4 0-16,-7-4 0 0,-3 10 0 0,-4-9-17 16,8 0 4-16,-12-1 1 0,-3 10 12 0,7 0 13 15,8-9-2-15,-8 3-1 0,-3 6-10 0,-1 0-11 16,8-10 3-16,3 10 0 0,11 0 8 0,0 0 11 16,7-3-3-16,6-3 0 0,1 6-8 0,11 6-11 15,3-6 3-15,3 3 0 0,12 7 8 0,-5-10 8 0,15-10-8 16,0 10 11-16,3 10-11 0,7-10 0 0,4 0 0 0,3 0 0 15,4 6 0-15,7-6-9 0,4 9 9 0,3-9 0 16,0 0-9-16,7-6 9 0,3 3 0 0,12 3-9 16,2 0 9-16,11 0-8 0,4-6 8 0,14 2-8 15,7-2 8-15,14 6 0 0,-3-9 0 0,13 6 0 16,8-4-8-16,7 7-4 0,10-9 0 0,-6 6 0 16,2-4 20-16,12 7 3 0,10-9 1 0,-4 3 0 15,-6 6-12-15,6 0 0 0,4-3 0 0,0 3 0 16,0 3 0-16,-3-3 0 0,3 0 0 15,-4 0 0-15,1 6 0 0,-4 3 0 16,-7-15 0-16,-1 12 0 0,5 4 0 0,-4-4-16 0,-7-3 4 16,-1 4 1-16,1 2 3 0,-11-6 0 0,-10 3 0 0,-7 4 0 15,-4 5-24-15,-4-5-5 0,-6-7-1 0,-4 3 0 0,0 7 11 0,-14 3 3 16,-11-10 0-16,-3 3 0 16,-4 1-5-16,-3-1-1 15,-15-6 0-15,-3-3 0 0,-7 0 16 0,-14 10 3 0,-14-4 1 0,-7-6 0 16,-8 9-14-16,-10 1-2 0,-10-10-1 15,-15 0 0-15,-17 6-133 0,-7-12-28 0,-8-19-4 0</inkml:trace>
  <inkml:trace contextRef="#ctx0" brushRef="#br0" timeOffset="46188.86">16863 4495 795 0,'0'0'71'0,"0"0"-57"0,0 0-14 0,0 0 0 15,0 0 38-15,0 0 5 0,0 0 1 0,0 0 0 16,-7 0 36-16,7 0 7 0,0 0 1 0,0 0 1 16,0 0-26-16,0 0-6 0,0 0-1 0,0 0 0 15,0 0-40-15,0 0-8 0,10 0-8 0,-10 0 12 16,0 0 26-16,0 0 6 0,0 0 0 0,0 0 1 16,-7 0-8-16,7 0-1 0,0 0-1 0,0 0 0 15,-7 9 3-15,4-3 1 16,3-6 0-16,0 7 0 0,-7 2-15 0,3 4-2 0,4-13-1 0,7 15 0 15,-3-5-8-15,-4-1-1 0,0 7-1 0,3-4 0 16,4 13 4-16,0-6 1 0,-10 6 0 0,6-6 0 16,8 0-16-16,-8 6 0 0,-3 0 0 0,-3 3 0 15,6 1 10-15,-3-1 2 0,-3 6 1 0,6-6 0 16,8 7 0-16,-4-7 0 0,-3 7 0 0,-1-1 0 16,1 1-13-16,3 2 0 0,-4-2 0 0,1 2 0 0,3-2 17 0,-4 3-2 15,1 2-1-15,-1-2 0 0,4 6-23 0,-3-16-5 16,-4 0-1-16,0 7 0 0,0-4 63 0,0 0 13 15,-4 4 3-15,1-1 0 0,3 4-64 0,0 6-15 16,-4 0-1-16,1 3-1 0,-1 3 27 0,1-6 6 16,-1 0 0-16,1-3 1 0,-1 3-17 0,1-4 0 15,-1-8-8-15,1 12 8 0,-1-4 0 0,-3 4 0 16,4-3 0-16,-1 3 10 0,-3 0-10 0,3-10 0 16,4 4 0-16,-3 6 0 0,-1-10 0 0,4 4 0 15,-3-4 0-15,3 1 0 0,-4-7 0 0,4 7 15 16,0 2-4-16,0 4-1 0,0-3-10 0,0-1 12 15,4-2-12-15,-4 9 12 0,0-10-12 0,0 4 0 0,0-4 0 0,0 1 0 16,0-4-10-16,0 4-4 0,0-1-1 0,3 1 0 16,-3 2 15-16,0-2 0 0,4 2 0 0,-1 4 0 15,-3-3 48-15,4-4 13 0,-1 4 3 0,1-4 0 16,-4 4-52-16,4-3-12 0,-4 2 0 0,3-2 0 16,1-1-24-1,-4 1-8-15,0-7-2 0,0 10 0 0,0 5 54 0,0 1 12 0,0-6 1 0,0 3 1 16,0 3-47-16,3-7-10 0,-6 7-1 0,3-6-1 15,-4-4 40-15,1 4 8 0,3-4 1 0,-4 4 1 16,4-3-25-16,-4 8 0 0,4-5 0 0,-3 6 0 16,3 0-12-16,-4-6-7 0,4 5-1 0,-3 1-1 0,-1 0 33 0,4-9 8 15,-3 2 0-15,-1 4 1 0,1-3-21 16,-1-1-10-16,1 4 1 0,-1-3 0 16,1-1 9-16,-1-2 0 0,4 3 0 0,-3 2-8 15,3-12 8-15,0 10 0 0,0-3 0 0,0-7 0 16,0 3 0-16,-4-3 0 0,4 1 0 0,0-1 0 0,0-3 12 0,0 3-3 15,-3 4 0-15,3-1 0 0,0-6-9 0,-4 3 0 16,4 4 0-16,0-4 0 0,0-6 0 0,4 9 0 16,-4-3 0-16,0 1 0 0,0-4 0 0,3 3 0 15,-3-3 0-15,4 3 0 0,-4-9 0 0,0 6 0 16,0 0 0-16,0-6 0 0,3 0 0 0,-3 6 0 16,0-6 0-16,0 9 0 0,0-12 0 0,4 2 0 15,-4 1 0-15,0 6 0 0,0-6 0 0,3 0 0 16,1 0 0-16,-4-4 0 0,0 10 0 0,3-6 0 0,1 6 0 0,-1-6 0 31,1 0-49-31,-4 0-12 0,3 0-3 0,-3-4 0 0,4 4 51 0,-4-3 13 0,0-4 0 16,0 4 0-1,0-7-50-15,0 7-5 0,0-6-1 0,-4 2 0 16,4-3-76-16,-3-2-15 0,-1 2-3 0,1 1-1 16,-1-1-151-16,-3-3-30 0,7-6-7 0,-3 3-1 0,-4 4 183 15,7-7 36-15,0 0 7 0,0 0 2 0,-7 3 89 0</inkml:trace>
  <inkml:trace contextRef="#ctx0" brushRef="#br0" timeOffset="47539.58">16764 10283 576 0,'0'0'51'0,"0"0"-41"15,0 0-10-15,0 0 0 0,-7 0 53 0,0 0 9 0,-4 0 2 0,8-6 0 16,-4 6 0-16,3 0 0 0,-3 0 0 0,7 0 0 16,0 0 0-16,-3-3 0 0,-4-3 0 0,7 6 0 0,0 0 0 0,0 0 0 15,-7 0 0-15,7 0 0 0,0 0 0 0,0 0 0 16,0-3 0-16,0 3 0 0,0 0-37 0,0 0-7 16,0 0-2-16,0 0 0 0,0 0 17 0,0 0 3 15,10-7 1-15,1 7 0 0,3 0-13 0,3-3-2 16,1 3-1-16,7 0 0 0,-4 0-10 0,7 0-1 15,0-6-1-15,4 6 0 0,3 6 21 0,1-6 4 16,2-6 0-16,1 6 1 0,0 0-37 0,0 0 0 16,0 0 0-16,7 0-12 0,-1 0 20 0,8 0 4 15,7 0 1-15,4 0 0 0,-1 0-2 0,-3 0-1 16,-3 0 0-16,6 0 0 0,1 0 2 0,6-3 0 16,4-4 0-16,8 7 0 0,-12 0-12 0,4-6 8 15,0 3-8-15,14 3 8 0,1-6 19 0,-1 6 3 16,0-3 1-16,4-4 0 0,-8 4-31 0,8-3-21 15,7 6 3-15,3-3 1 0,-14-3 27 0,4 2 6 0,3-5 0 0,11 3 1 16,-7-1-17-16,0 4 0 0,-8-3 0 0,15-3 0 16,-7-1 0-16,3 7 0 0,1-6 0 0,3-4 0 15,-15 10 0-15,8-3 0 0,7-4 0 0,3 1 0 16,-14 0 0-16,1-1 0 0,-5 1 0 0,19-1 0 16,-11 10 0-16,-1-6 0 0,-9-3 0 0,13-4 0 15,-7 7 0-15,11-4 0 0,-11-5 0 0,8 5 0 16,-19 1 0-16,4 6 0 0,4-7 0 0,7-2 0 15,-7 9 0-15,-8-4 0 0,-6 4 0 0,10-3 0 16,-3 6 0-16,-1-3 0 0,5-3 0 0,-1-4 0 16,-11 10 0-16,1 0 0 0,-7-3 0 0,10-3 0 0,-4 6 0 15,1-10 0-15,0 10 0 0,-1-9 0 16,-10 9 0-16,4 0 0 0,3 0 0 0,7-6 0 16,-3 3 0-16,-4-4 0 0,-4 7 0 0,4 0 0 0,-10 0 0 15,3 0 0-15,3-3 0 0,8 3 0 0,0 0 0 0,-4 0 13 16,-7-6-4-16,0 6-1 0,-11 0-8 0,4 0 0 15,7-3 0-15,7 3 0 0,-3 3 0 0,-1-3-9 16,-6 0 9-16,-4 0-13 0,-7 0 13 0,-4 0 8 16,1 0 0-16,6 0-8 0,-3 0 0 0,0 0 0 15,0 0 0-15,0 0 0 0,-4 0 0 0,-3 0 0 16,-4 0-12-16,-6 0 3 0,-1 0 9 0,-7-3 0 16,0 3 0-16,0-7 0 0,1 7 0 0,-1 0 0 15,0-9 0-15,0 9 0 0,-3-6 0 0,3 3 0 0,-7 3 0 16,4-7 0-16,-4 7 0 0,0-3 0 0,-3-3 0 15,0 3 0-15,-4 3 0 0,0-6 8 0,-3 2-8 0,-1-2 11 16,-10 6-11-16,11-3 0 0,-11 3-12 16,10-9 12-16,-10 9 0 0,0 0 0 0,4-13 0 15,-4 13 0-15,3-9 0 0,-3 9 0 16,4-10 0-16,-4 10 12 0,0 0-12 0,0 0 0 0,0-9-12 0,0-1 12 16,0 10 0-16,-4-9 0 0,1 0 0 0,3 2 0 15,0 7 0-15,-4 0 0 0,-3-3 0 0,0-3 0 16,4 6-9-16,-1 0 9 0,-3 0 0 0,4 0 0 15,-1 6-8-15,4-6 8 0,0 0 0 0,0 0 0 16,-4 3-8-16,4-3 8 0,0 7 0 0,0-7 0 16,0 9-12-16,0-9 12 0,0 0-12 0,8 6 12 15,2 4-8-15,1-7 8 0,-1 6 0 0,1 1 0 0,7-4 0 16,-4 3 0-16,-4-9 0 0,4 10 0 0,4-1 0 16,-7 1 0-16,3-4 0 0,-4 3 0 0,1 1 0 0,-4-1 12 15,3 0 0-15,-6 1 0 0,0-1-12 0,-4-9 0 16,0 0 8-16,0 10-8 0,0-4 8 0,0-6-8 15,-11 9 11-15,4 1-11 16,-7-4 0-16,0-3 0 0,-8-3 0 0,-2 0-9 16,-1 0-89-16,-3 0-18 0,-4-9-3 0,-3 9-1 15,3-3-260-15,0-4-52 0,8 1-10 0,-1 3-2 16,4-3 295-16,0 3 59 0,-1-4 12 0,1 7 2 0,-3 0 45 0</inkml:trace>
  <inkml:trace contextRef="#ctx0" brushRef="#br0" timeOffset="48292.25">26797 10500 1062 0,'0'0'94'0,"4"-3"-75"0,-1-4-19 0,-3-2 0 15,4 0-57-15,-1-1-15 0,1 4-4 0,3 3 0 0,-7-4 85 0,3-2 17 16,-3 0 3-16,4-1 1 0,-4 1 58 0,-4 3 12 15,4-4 3-15,0 1 0 0,0 9-31 0,-3-3-7 16,-1-7-1-16,1 4 0 0,3 6 8 0,-4-10 2 16,-3 4 0-16,4 3 0 0,3 3-16 0,-8-6-3 15,1 6-1-15,0-3 0 0,4 3-23 0,-4 0-5 16,0 0-1-16,-4 0 0 0,4 3-25 0,-3-3 8 16,-1 0-8-16,-3 6 0 0,3-3 35 0,1 3 1 15,-4 4 1-15,-1-1 0 0,5 1-29 0,-4-1-8 16,0 1 0-16,3 5 0 0,0-5 0 0,-3 5-8 15,4-5 8-15,3-1-12 0,0 10 12 0,0-10 14 16,0 1-3-16,3 5-1 0,0-5-1 0,4-1 0 16,0 1 0-16,0-1 0 0,4 0 1 0,0-9 0 0,-4 0 0 15,10 10 0-15,-3-10-10 0,4 0 0 0,-1 0 0 16,1-3-11-16,0 3 11 0,-1-7 0 0,4 4 8 0,0-6-8 16,-3 3 11-16,3-7-3 0,0-3 0 0,0 7 0 15,-3-7-8-15,3 4 8 0,0-10-8 0,0 3 8 16,-3 0 0-16,3 0 0 0,-4-6 0 0,1 0 0 15,3 3-8-15,-3-6 0 0,3-3 0 0,-4-4 0 16,1 7-9-16,3-10-4 0,-3 4-1 0,-4-1 0 16,3 4 14-16,1 0 0 0,-4 9 0 0,0 0 0 15,0 3 30-15,-3 10 2 0,-1-10 1 0,1 12 0 16,-4 7-33-16,0 0 0 0,0 0-10 0,0 0 10 16,-4 7 0-16,1 8 0 0,-1-2 9 0,1 6-1 15,-5 6-8-15,5 3 12 0,-4-3-4 0,3 13 0 16,1-7-8-16,-1-3 0 0,-3 1 0 0,4 5 0 15,3-6 0-15,0-3 8 0,0 0-8 0,0-3 8 16,3 3-8-16,1 4-16 0,-1-10 4 0,1 6 0 16,-1 0-57-16,4-6-12 0,-3 6-3 0,3-7 0 15,4 1-224-15,-1-3-44 0,-3-4-10 0,0 4-2 16,0 3 122-16,-7 0 24 0,0-10 5 0,-3 7 1 16,-4 3 169-16</inkml:trace>
  <inkml:trace contextRef="#ctx0" brushRef="#br0" timeOffset="49476.44">16662 4423 961 0,'0'0'85'0,"0"0"-68"15,0 0-17-15,0 0 0 0,-4 0 45 0,4 0 6 16,-3 0 1-16,3 0 0 0,0 0 16 0,0 0 3 16,0-10 1-16,0 10 0 0,0 0-23 0,0 0-4 15,0 0-1-15,0 0 0 0,0 0-30 0,0 0-6 16,0 10-8-16,0-10 11 0,0 15 0 0,-4-12 0 16,4 10 0-16,-3-10 0 0,-1 6 13 0,4 1 4 0,0-10 0 15,0 6 0-15,-3 4 0 0,3-10 1 0,0 0 0 0,0 0 0 16,0 9-11-16,0-9-2 15,0 0-1-15,0 0 0 0,0 0-6 0,0 0-1 0,0 0 0 0,0 0 0 16,7 0 4-16,-7 0 0 0,7-6 0 0,0 3 0 16,-4-4-12-16,4-2 0 0,-3-1 0 0,-1 1 0 15,4 6 0-15,0-13 0 0,-3 7 14 0,3-7-4 16,0 7-10-16,-3-7 0 0,3-3 0 0,-4 10 8 16,4-4 8-16,-3 4 2 0,3-7 0 0,-4 1 0 15,1 5-18-15,-1 1 0 0,1-1-8 0,-1 4 8 0,-3 6-20 16,0 0 1-16,0 0 1 0,0 0 0 0,4 0 53 15,-4 0 10-15,0 0 3 0,4 6 0 16,3 4-28-16,-4-1-6 0,-3 1-1 0,4 5 0 0,3 4-5 0,-4 0 0 16,-3-3-8-16,4 2 12 0,3-2-12 0,-4-3-8 15,1 2 8-15,3 4-13 0,4-10 25 0,-4 7 6 16,0-6 1-16,0-1 0 16,7 0-74-16,-4-9-14 0,1 10-3 15,3-4-1-15,4-3-155 0,-8-3-30 0,-10 0-6 0,7 0-2 16,0-9-8-16,-7 9-2 0,0 0 0 0,0 0 0 0,-7 0 224 0</inkml:trace>
  <inkml:trace contextRef="#ctx0" brushRef="#br0" timeOffset="51992.28">15402 5815 345 0,'0'0'31'0,"4"0"-31"0,-4 0 0 0,0-3 0 15,3-4 108-15,1 4 16 0,-8-3 4 0,1 6 0 16,6-9-52-16,-3 9-9 0,-3 0-3 0,3 0 0 16,0 0 0-16,0 0 0 0,0-4 0 0,0 4 0 15,0 0 0-15,0 0 0 16,0 0 0-16,0 0 0 0,0 0 0 0,0 0 0 0,0 0 0 0,0 0 0 16,0 0-38-16,0 0-8 0,0 0-2 0,0 0 0 15,0 0 22-15,0 0 4 0,0 0 1 0,0 0 0 16,0 10-21-16,0-10-4 0,0 0-1 0,0 9 0 15,3 1-5-15,-3-1 0 0,0-6-1 0,0-3 0 16,0 10 3-16,0 2 1 0,0-12 0 0,0 10 0 16,0-7-3-16,0-3 0 0,0 0 0 0,4 9 0 0,-8 1-3 0,4-4-1 15,4 3 0-15,-4-2 0 0,0-7 2 0,0 9 0 16,0-9 0-16,3 3 0 0,-3-3-10 0,0 0 0 16,0 0 0-16,0 0-11 0,0 9 11 0,0-9 0 15,0 0 0-15,0 0 0 16,0 0 15-16,0 0 5 0,0 0 0 0,0 0 1 0,0 7-33 0,0-7-8 15,0 0 0-15,0 0-1 0,0 0 68 0,0 0 13 16,0 0 4-16,0 0 0 0,0 9-64 0,0-9-28 16,0 0 3-16,0 0 0 0,4 3 25 0,-4-3 0 15,0 0 0-15,3 7 0 0,1 2 20 0,-4 0 2 16,0-2 1-16,0-4 0 0,4 6-32 0,-4-9-7 16,0 0 0-16,3 10-1 0,1-1 27 0,-4-3 6 15,3 4 0-15,1-1 1 0,-4-3-17 0,3 4-11 16,-3-7 2-16,4 6 0 0,-1 7 9 0,-3-7 12 15,0 1-2-15,4-1-1 0,-1 7-9 0,-3-7 0 0,0 1 0 16,0-1 0-16,4 10 0 0,-4-10 12 0,0 1-4 16,3 5 0-16,1 1 4 0,-4-3 0 0,0 2 0 15,0-5 0-15,0-1-12 0,3 1 0 0,-3-10 0 0,0 9 0 16,0 0 0-16,0-2 0 0,0-7 0 0,0 9-11 16,0 0-3-16,0-9-1 0,0 0 0 0,0 0 0 15,0 0 24-15,0 7 5 0,0-7 1 0,0 0 0 16,0 0-15-16,0 0 0 0,0 0 0 0,0 0 0 15,0 0 0-15,0-10 0 0,0-5 0 0,0-1 0 16,-3 3-9-16,3-5-5 0,0-4-1 0,-4 3 0 16,4 0 24-16,-3 0 5 0,3-6 1 0,-4 6 0 0,1-6-24 15,-1-3-5-15,1 0-1 0,3-7 0 0,-7 7 15 16,3-6 15-16,4-10-3 16,-3 9-1-16,-4 7-11 0,3 0-16 0,-3-7 4 0,3 7 1 15,-3-3 24-15,0 9 5 0,0-13 1 0,4 10 0 0,-1 6-19 0,1-6 0 16,-1 6 0-16,1 1-9 0,3-1 1 0,-4 3 0 15,1 7 0-15,3-10 0 0,3 3-10 0,4-3-2 16,0 7 0-16,0-4 0 0,4 7 29 16,-1-7 6-16,5 7 1 0,-1-1 0 0,3 1-16 0,-3-7 0 15,4 7 0-15,0-1 0 16,3 10-8-16,-4-9-5 0,1 6-1 0,3-3 0 0,4 15 14 0,-4-9 15 16,4 9-3-16,3 1-1 0,-3-4-11 0,-8 3 0 15,-3 10 0-15,1 0 0 0,2-3 0 0,-3 3 0 0,-7-4 0 0,0-2 0 16,4 6-12-16,-7 3-4 0,-8-4 0 15,1 1-1-15,-1 0 27 0,0 0 6 16,-3-4 0-16,0 4 1 0,-3 0-17 0,-4 0 0 0,-8-3 0 16,1 2 0-16,0 1 0 0,0-3 0 15,0-7 0-15,-4 10 0 0,4-3 0 0,0-7 0 0,0 1 0 0,-4 5 0 16,0-12 0-16,4 7 0 0,-4-1 0 16,1-2 0-16,-1-7 0 0,0 0 0 0,4 0 0 0,0 0 0 15,3-7-20-15,8 7-5 0,-1-9-1 0,4-1 0 16,0 10-62-1,4-9-13-15,3-4-3 0,7-2 0 0,0-1-324 0,3 4-64 16,1-10-14-16,3 3-2 0,0 0 406 0</inkml:trace>
  <inkml:trace contextRef="#ctx0" brushRef="#br0" timeOffset="53493.84">15628 6179 1184 0,'0'0'105'0,"0"0"-84"16,0 0-21-16,0 0 0 0,0 9 71 0,0-3 9 16,0-3 3-16,0 4 0 0,0 2-35 0,-3-6-6 15,3 7-2-15,0 5 0 0,0-5 24 0,3 9 5 16,-3-1 1-16,-3-2 0 0,3 3-18 0,0 0-3 16,0-4-1-16,0 10 0 0,3-3-28 0,-3-6-7 15,0 3-1-15,-3 0 0 0,3-4 12 0,0-5 1 16,0 9 1-16,0-10 0 0,3 7-6 0,1-7 0 15,-8-3-1-15,8 4 0 0,-1-1-6 0,-3-6-1 16,0 4 0-16,0-7 0 0,4 3-12 0,-4-3 9 16,0 0-9-16,0 0 8 0,0 0 0 0,0 0 0 15,0 0 0-15,0 0 0 0,0 0-8 0,0 0 12 0,-4-3-12 16,4 3 12-16,0-10-12 0,0-6 0 0,-7 1 0 0,4 5 8 16,6-2-8-16,1-4 0 15,-4-3 0-15,-4 4 0 0,1-4 0 0,-1-9 0 0,4 9 0 0,-4-6 0 16,4 0 0-16,0-4-14 0,0-5 3 0,0 12 1 15,4-3 10-15,-4 6 0 0,4-6 8 16,-1 9-8-16,4-2 0 0,-3 5 0 0,3-3 0 0,0 1-8 16,3 5 8-16,1-2-12 0,0 2 12 0,3-2-12 15,0 2 12-15,0 7 0 0,0-3 8 0,0 3-8 16,-3 3-8-16,3 0-7 0,0 0-1 16,-4 3 0-16,5-3 16 0,-5 9 0 0,1-2 0 0,-4 2 0 0,3 0 0 15,-10 1 0-15,0-1 8 0,0 7-8 0,0 0 0 16,-3 2 0-16,-8-5 0 0,4-4 0 0,0 7 0 15,0 3 0-15,-11-10-11 0,11 1 11 16,-3 12 0-16,-1-10 0 0,-6 4 8 0,2-7-8 16,5 1 0-16,-4-1 0 0,-4-9 0 0,4 9 0 0,3 1-13 0,1-1-9 15,-4-2-2-15,7-4 0 0,0 3 32 0,7-6 7 16,-7-6 1-16,7 6 0 0,-7 6-28 0,7-6-4 16,-8 0-2-16,8 0 0 0,0 0 29 0,0 0 5 15,-7 0 2-15,7 0 0 0,0 0-27 0,0 0-6 16,0 0-1-16,4 3 0 0,3 10 16 0,-3-4 0 15,-1-6 0-15,1 7 0 0,6-1 0 0,-6 0 0 16,3 7 0-16,0-7 0 0,3 7 0 0,-3-6 0 0,1-7 0 16,-5 6-9-16,1-3 58 0,3 10 12 15,0-3 3-15,3-4 0 0,-3 0-64 0,0-2-23 0,4 2 1 0,0 0 0 16,-1 1 22-16,1-4 0 0,-4-3 0 0,3 7 8 16,1-4-8-16,-4-3-17 0,0-3 4 0,0 6 1 31,0-6-14-31,0 7-2 0,0-4-1 0,0-3 0 15,0 0-47-15,0 6-10 0,0-12-2 0,-3 6 0 16,3 0-133-16,-7 0-27 0,0 0-6 0,0 0-1 0,0 0-2 0,0 0-1 0,-3-10 0 0,3 1 0 16,0 9 222-16</inkml:trace>
  <inkml:trace contextRef="#ctx0" brushRef="#br0" timeOffset="54127.83">16238 6197 1267 0,'0'0'112'0,"4"0"-89"16,-4-9-23-16,3 3 0 0,4 3 56 0,-3-4 6 16,-4-2 2-16,0 9 0 15,0-9 23-15,0 5 5 0,-4-2 0 0,4 6 1 0,0 0-46 0,0 0-10 16,0-3-1-16,0 3-1 0,0 0 23 0,0 0 5 15,-7 3 1-15,0 3 0 16,0 4-52-16,0-1-12 0,0 1 0 0,0 5 0 0,4 4 54 0,-4 0 8 16,0 0 2-16,-1 6 0 0,-2-6-52 0,3 9-12 15,-4-3 0-15,4 3 0 0,0 0 0 0,0-3 0 16,0 1 0-16,0-8 0 0,0 1 0 0,0 0 0 16,0-3-9-16,3 2 9 0,-3-2-12 0,0-3 3 15,4-7 1-15,-1 3 0 0,1 1-8 0,3-10-2 0,0 0 0 0,-4 0 0 31,4 0-19-31,0 0-4 0,0 0-1 0,0 0 0 16,0 0-10-16,0 0-3 0,0-10 0 0,4 4 0 16,-4 3-16-16,3-6-3 0,1-1-1 0,-4 1 0 15,0-7 18-15,-4 0 3 0,4-6 1 0,-3-3 0 0,3 10 42 0,-4-7 11 16,4-3 0-16,-3 6 0 0,-1-6-53 0,4 0-9 16,-4 6-2-16,4 0 0 0,-3 0 103 0,3 0 20 0,-4 1 4 0,1 2 1 15,-1 0 0-15,1 7 0 16,3-1 0-16,0 10 0 0,0 0-18 0,0 0-3 15,0 0-1-15,0 0 0 0,0 0-16 0,0 0-3 0,0 0-1 0,0 0 0 0,0 10 38 0,3 5 7 16,4-2 1-16,-3 3 1 0,-4 3-8 16,7-4-1-16,-3 4-1 0,3 0 0 0,0 0-47 0,3 6-12 15,-3-6 0-15,4 6 0 0,3-7 0 0,4 8 0 16,-8-14 0-16,11 4 0 0,1 3 9 0,-1-1 0 16,-4-2 0-16,-3-7 0 0,-3 7-9 0,3-3-14 15,4-7 3-15,-8 3 1 16,-6 7-42-16,-1-7-9 0,4 1-2 0,4-7 0 15,3 6-353-15,-14-2-72 16,-14-4-13-16,14-3-3 0,18 6 331 0,-8-6 66 0,-10 0 14 0,0 0 2 0,14-6 91 16</inkml:trace>
  <inkml:trace contextRef="#ctx0" brushRef="#br0" timeOffset="56421.88">17166 4520 1267 0,'0'0'112'0,"0"0"-89"0,0 0-23 0,0 0 0 16,0 0 52-16,0 0 5 0,0 0 2 0,0 0 0 16,0 0-13-16,0 0-2 0,0 0-1 0,0 0 0 15,0 0-1-15,0 0 0 0,0 0 0 0,11 9 0 0,-1 1-6 0,-3-4 0 16,-7-6-1-16,7 9 0 0,-3 1 7 0,-4-10 2 16,0 0 0-16,4 9 0 0,3 0-20 0,-4 7-3 15,-3-6-1-15,4 2 0 0,3 1 10 0,-4-1 2 16,4-2 0-16,-3 5 0 0,-1 1-32 15,1-4 0-15,-4-2 0 0,7 9 0 16,-4-4 44-16,4 4 4 0,4 6 0 0,0-6 0 16,-4 6-48-16,0-6-16 0,3 9 0 0,-3-3 0 0,0-6 16 0,1 6 0 15,-1-6 0-15,3 9 0 0,1-3 22 0,-4-6 8 0,-4 6 2 16,1-6 0-16,10 9-32 0,0-3 0 16,4 4-13-16,-1-4 4 0,1 3-2 0,-4-3 0 0,7-6 0 0,0 9 0 15,-3 0 60-15,3 7 12 0,0-10 3 0,-3 3 0 16,3-3-52-16,-3 0-12 0,-4-3 0 0,4 3 0 15,-4-6-17 1,0 6-7-16,3-6 0 0,-2 6-1 0,6-6 40 0,-7 6 8 0,0-6 1 16,4 9 1-16,-1-3-25 0,1 3 0 0,-8-9 0 15,5 6 0-15,9 3 19 0,-6 7-2 0,-8-7 0 0,1-3 0 16,3 0-17-16,0-3-12 0,4 0 1 16,0 0 1-16,-1 3 10 0,-3-6 12 0,4 6-2 0,3 3-1 0,0-3-20 15,-3 1-4-15,0-8-1 0,-1 4 0 16,1 3 16-16,-1 4 0 0,1-4 0 0,-4 0 0 0,0-3 22 0,0 3 7 15,1-6 2-15,-1 6 0 16,0 3-50-16,0-3-9 0,-4 0-3 0,5-3 0 0,-1 3 76 0,3-6 15 16,-3-3 4-16,1 9 0 0,2-6-64 15,1-1-28-15,-4 1 3 0,4 0 0 0,-4 0 25 16,3 6 0-16,1-6 12 0,0 3-4 0,-4 0 8 0,3-4 1 16,1 4 1-16,0 0 0 0,-1 3-18 0,4 1 0 15,-6 2 0-15,6-3 0 0,-7-3 0 0,3 3 0 16,1 0 0-16,-4-6 0 0,4 9 0 0,-4-9 0 15,4 3 0-15,-4 0 0 0,-4-3 0 0,4 2 0 16,1-2 0-16,-1 0 0 0,0 0 0 0,0 0-11 16,4 0 2-16,-1 6 0 0,-3 0 9 0,7-6 12 15,-3-1-2-15,3 7-1 0,0 1-9 0,4 2 0 0,-4-3 0 16,4 3 0-16,3-9 0 0,-3 9 0 0,3-9 0 0,-3 6 0 16,3 0 0-16,-3-6 0 0,-1 0 0 0,-2 6 0 15,2-6 0-15,-10-1 0 0,0-8 0 16,4 9 0-16,-4 3 0 0,7 0 0 15,1-7 0-15,2 10 0 0,4-6 0 0,8 9 0 16,-12-9 0-16,5 6 0 0,2 3 0 0,-2-2 0 0,-8 2 0 0,7-3 0 16,4 0 0-16,-8-6 0 0,1 0 0 0,-4-1 0 15,4 7 0-15,-4-6 0 16,4 0 0-16,-4 6 0 0,0-12 0 0,0 9 0 16,1-10 0-16,-1 7 0 0,0-3 0 0,0-1 0 0,0-2 0 0,0 3 0 15,8-1 0-15,-12-2 0 16,4 6 0-16,1-4 0 0,-5 1 0 0,4 3 0 0,1-7 0 0,2 4 0 15,1 3 0-15,7 9 0 0,-8-6 0 0,5 0 0 16,-1-6 0-16,-3 2 0 0,-4 1 0 0,3 0 0 0,-6 3 0 0,3-9 0 16,-3 5 0-16,3-8 0 0,-3 6 0 0,3 2 0 15,0-2 0-15,4-7 0 0,-1 10 0 0,1-3 0 16,0-4 0-16,3-2 0 0,0 6 0 16,0-7 0-16,4 7 0 0,-4-4 0 0,1 4 0 15,-5-7 0-15,1 7 0 0,3-4 0 0,-3 4 0 0,-4-6 0 16,0-1 0-16,0 7 0 0,4-4 0 0,-4 4 0 15,4 0 0-15,3-4 0 0,0 4 0 0,1-1 0 16,2-2 0-16,1-4 0 0,3 1 0 0,4-1 0 16,-7 1 0-16,0 5 0 0,3-5 0 0,-3-4 0 0,-4 3 0 15,-3 1 0-15,3-1 11 0,0 7 0 0,0-13 0 0,1 6 0 16,2 1-11-16,1-1-17 0,3-9 4 0,4 10 1 16,-4-4 12-16,4 3 0 0,-3 1 0 15,-1-1-9-15,0-3 9 0,-3 4 0 0,0-7 0 16,-1 10 0-16,-2-4 0 0,-5-6 0 0,1 3 0 15,-4-3 0-15,4 7 0 0,-1-1 0 16,1-9 0-16,3 7 0 0,1-4 0 0,-1 3 0 0,0 3 0 0,4-9 0 16,0 10 0-16,-4-4 0 0,0-3 0 0,0 3 8 15,0-2-8-15,-3-4 0 0,-4 6 0 0,4-3 0 16,0 3 0-16,-1-6 0 0,-2 7 0 0,-1-4 0 16,-4 3 0-16,-3-3 0 0,8-3 0 0,-5 6 0 15,4-3 0-15,1 7 0 0,-1-10 0 0,0 6 0 16,0-3 0-16,0 4 0 0,0-4 0 0,1 3 0 15,-1 3 0-15,0-9 0 0,0 10 0 0,0-10 0 16,0 9 0-16,1-9 0 0,-5 6 0 0,1-2 0 0,3 2 0 0,0-6 0 16,-3 9 0-16,0-2 0 0,-1-4 0 0,-3-3 0 15,0 6 0-15,0-3 0 0,1-3 0 16,-1 10 12-16,0-10-4 0,0 6 0 16,0-3-8-16,4-3-10 0,3 6 10 0,-4-3-13 0,5-3 13 0,2 7 0 15,-2-7 0-15,2 3 0 0,1 3 0 0,0 3 0 16,-4-9 0-16,3 7 0 0,1-4 0 0,7-3 8 15,3 6 0-15,-7-6-8 0,-13 3 0 0,6-3 0 16,3 0-10-16,-6 0 10 0,-4 0 0 0,0 6 0 16,4-12 0-16,-4 12 0 0,-3-2 0 0,3-4 0 15,3 0 9-15,1 6-1 0,0-6-8 0,3 0-10 16,0 0 10-16,0 0-13 0,0 0 13 0,4 0 0 0,-4 0 0 0,4 0 0 16,0 3 0-16,3-3 0 0,0 6 0 0,-3-6 0 15,-8 0 0-15,4 0 0 0,8 0 0 0,-5 7 0 16,-6-4 0-16,0-3 0 0,-4 0 0 0,3 0 0 15,-2 0 0-15,-5 0 0 0,4 0 0 0,-3 6 0 16,-1-3 0-16,-3-3 0 0,0 6 0 16,4-6 0-16,0 0 0 0,3 0 0 0,-4 4 0 0,4-4 0 15,1 0 0-15,-1 0 0 0,0 0 0 0,3 0 0 16,-2 0 0-16,-1 0 0 0,-4 0 0 0,4 0 0 16,0 0 0-16,-3 0 0 0,0 6 0 0,3-6 0 15,-4 0 0-15,4 0 0 0,-3 0 0 0,0 0 0 16,-1 0 0-16,1 3 0 0,-1-3 0 0,1 0 0 15,-4 0 0-15,0 0 0 0,4 0 0 0,-4 0 0 16,0 0 0-16,3 6 0 0,-3-6 0 0,0 0 0 0,0 3 0 16,-7-3 0-16,0 0 0 0,8-3 0 0,2 6 0 0,1-3 0 15,-8 0 0-15,8 0 0 0,-4 7 0 16,0-7 0-16,0 0 0 0,4 0 0 0,-4 0 0 16,0 0 0-16,0 0 0 0,3 0 0 15,-3 0-54-15,4 0-8 0,3-7-2 16,-3 7 0-16,-4-3 52 0,3 3 12 0,1-6 0 0,3 6 0 15,0 0-54-15,4 0-8 0,-4-3-2 0,3 3 0 16,1-6 14-16,0 2 2 0,-1-2 1 0,8 3 0 16,-4 3-27-16,0-6-6 0,4 3 0 0,-4-4-1 15,0-2-243-15,1-1-48 0,-5 1-9 0,8 0-3 16,3-13 192-16,7 9 37 0,-3-2 8 0,0-4 2 0,3 0 113 16</inkml:trace>
  <inkml:trace contextRef="#ctx0" brushRef="#br0" timeOffset="71255.7">5853 12206 903 0,'0'0'80'0,"0"0"-64"0,0-4-16 0,3 4 0 16,-3 0 12-16,0-6-2 15,4-3 0-15,3 6 0 0,-7-4 18 0,7 4 3 0,-7-6 1 0,7 3 0 16,0-4 7-16,3 4 1 0,-6-4 1 0,7 1 0 16,3 6-9-16,0-3-1 0,7-4-1 0,-3 1 0 15,3 9-10-15,-4-10-3 0,1-5 0 0,7 12 0 16,3-4 7-16,7-2 2 0,4 0 0 0,-11-1 0 16,15 4-18-16,-12 3-8 0,5-7 0 0,-1 1 8 15,7 3 1-15,-6 6 0 0,6-10 0 0,0 7 0 16,1-3 6-16,2 0 1 0,-2 2 0 0,6-2 0 15,-7 6-7-15,4-3-1 0,-3-3 0 0,6-4 0 16,-3 10-8-16,0-3 8 0,0-6-8 0,3 3 8 16,7 2-8-16,1-2 0 0,-4-3-10 0,3 2 10 15,4 4 0-15,-7-3 15 0,0-3-2 0,3-1 0 0,8 1-1 16,-4-1-1-16,0 1 0 0,0 3 0 0,0 3-11 16,-4-7 0-16,-3 1 0 0,0 2 0 0,0-2 28 15,4 0 1-15,-5-1 0 0,5 1 0 0,6 3-13 0,1 2-2 16,-8-11-1-16,4 9 0 0,-3 2-13 0,-1-2 11 15,1-3-11-15,3 6 10 0,0-4-2 0,3 4 0 16,1-3 0-16,-8-4 0 0,0 10-8 0,1 0 0 16,-1-9 0-16,1 0 8 0,-1 9-8 0,1-7 0 15,-4 4 0-15,0-3 8 0,6 6-8 0,-6 0 0 16,0-9 0-16,-3 9 0 0,-4 0 0 0,6 0 12 16,1-10-12-16,0 10 12 0,0 0-12 0,0 0 0 15,0 0 9-15,-4 0-9 0,-3 6 0 0,4-6 8 16,-1-6-8-16,4 6 0 0,0 0 0 0,0 0-8 0,0 0 0 0,3 0 0 15,4 6 8-15,-3-2 11 0,-12-4-3 0,1 0 0 16,0 6-8-16,4-6 0 0,-1 0 0 0,4-6 0 16,3 12 0-16,-3-6 0 0,-3 0 0 0,-1 0 0 15,4 3 0-15,0 3 0 0,-7-12 0 0,3 6 0 16,1 6 0-16,-1-6 0 0,-3 0 0 0,3 0 0 16,11 3 0-16,0-3 0 0,-3 0 0 0,-5 7 0 15,1-7 0-15,0 3 0 0,0-6 0 0,0 3 8 16,0 3-8-16,3 3 0 0,-3-12 0 0,0 12 8 15,4 0 3-15,-4-3 0 0,-4-3 0 0,4 0 0 16,-7 7-11-16,7-4 0 0,0-6 0 0,0 3 0 16,0 3 0-16,-1-3 0 0,-2 0 0 0,3 0 8 0,-4 6-8 15,-3-6 12-15,0-6-12 0,3 6 12 0,1 6-12 0,-1-6 0 16,4-6 0-16,-4 12 8 0,-6-6-8 16,3 3 0-16,-8-6 9 0,1 3-9 15,0 10 0-15,-7-7 0 0,3-3 0 0,-7 6 0 16,0-3 0-16,1 3 0 0,-1-6 0 0,4 10 0 0,-4-4 0 0,0-3 0 15,4 3 0-15,-8-2 0 0,1 2 0 0,0 3 0 16,0-6 0-16,3 4 0 0,0 2 8 0,-3 0-8 16,-1-9 8-16,5 7-8 0,-8 2 0 0,3-6 0 15,-2 4 0-15,-1-4 0 0,0 3 0 0,0 3 0 16,-3-5 0-16,-1 2 0 0,1 3-8 0,3 1 8 0,0-10-8 16,4 9 8-16,-4 0 0 0,0 1 0 0,1-4 0 15,-1 4 8-15,0 5-8 0,0-5 0 0,0-7 0 0,0 12-8 16,1 1 8-16,2-3 0 0,1-4 0 15,-4 0 0-15,0 17 0 0,0-11 0 0,1-5 9 16,-1-1-9-16,-7 10 0 0,4-3-16 16,-1-7 2-16,1 3 0 0,-8 4 14 0,5 3-9 0,2-10 9 15,-3 7-8-15,0 3 8 0,-3-3 0 0,3-7 0 0,-3 4 0 16,-1 2 0-16,1 1-13 0,-1-7 5 0,-3 4 8 16,4 2 0-16,-7 1 0 0,3-6 0 0,-4 2 0 15,4 4-9-15,-3 3 9 0,3-1 0 0,-4-2 0 16,-3-16 0-16,0 0 0 0,0 0 0 0,0 19 0 15,0 6 0-15,0-6 0 0,0-19 0 0,-3 19 0 16,-1 6 0-16,-3-6 0 0,0-1 0 0,4 1 0 16,-8 0 0-16,0 6 11 0,-3-9-3 0,4 3-8 15,-4-1 8-15,0 1-8 0,-1 0 0 0,1 3 0 16,-3-3 8-16,-1 0-8 0,-3-4 0 0,0 4 0 0,-4-6 0 0,-3 9 0 16,-4-10 0-16,0 7 0 0,8-3 20 0,-8 9-4 15,0-13 0-15,-3 13 0 16,0-6-16-16,-1 0 0 0,1 3 0 0,3 0 0 0,1 6 8 0,-5-3 2 15,1-6 0-15,0-3 0 0,-4 12-10 0,-3-9 0 16,-1 3 0-16,-3 0 0 0,4-4 15 0,0 8-3 16,-8-8 0-16,4 7 0 0,1-6-12 0,-1 0 9 15,-4-3-9-15,1 3 8 0,0-1-8 0,-4-2 0 16,-4-7 0-16,4 10 8 0,-3 0-8 0,-1-10 0 16,1-2 0-16,7 2 0 0,-4 7 0 0,0-7 0 15,-4-6 0-15,1 4 0 0,3 2 0 0,-4-6 0 16,1 3 0-16,3 1 0 0,-3 2 0 0,3 1 0 15,-7-7 0-15,0 3 0 0,0-3 0 0,-7 3 0 0,3-6 0 16,-3 0 0-16,4 10 0 0,-4-4 0 0,0-3 0 0,3 3 0 16,1 4 0-16,-8-7 0 0,-6 6 0 0,2-2 0 15,8-4 0-15,0 3 0 16,0-6-9-16,4 3 9 0,6 3 0 0,-6 1 0 0,-11-4 0 0,7-3 0 16,7 9 0-16,0-9 0 0,3 0 0 0,-3 0 0 15,0 7 0-15,1-4 0 0,-5-3 0 0,-3 0 0 16,3 9 0-16,5-9 0 0,-5 0 0 0,4 0 0 15,-7 6 0-15,4-6 0 0,-8 0 0 0,0 0 0 16,4 4 0-16,4 2 0 0,-4-12 0 0,0 6 0 16,-7 6 0-16,0-6 0 0,-7-6 0 0,10 6 0 15,0 0 0-15,4 0 0 0,-3-4 8 0,-1 4-8 0,1 4 0 16,-8-4 0-16,0-4 0 0,4-2 0 16,4 12 0-16,-1-6 0 0,-3-6 0 0,0 6 0 15,0 0 0-15,-4 0 0 0,-3-9 0 0,4 9 0 0,6-3 0 0,1-4 0 16,-12-2 0-16,5-1 0 0,6 4 0 0,-6-3 0 15,-1-1 0-15,4 1 0 0,3 9 0 16,-6-9 0-16,-1-1 0 0,1 1 0 0,13-1 0 16,1 4 0-16,-4-3 0 0,7-1 0 0,0 1 0 0,0-1 9 15,-4-5-9-15,4 5 8 0,4 1-8 0,3 0 12 16,3-4-12-16,-3 0 12 0,4 10-4 0,3-6-8 16,4 0 12-16,-7-1-4 0,-1 4 1 0,4-4 0 15,-10 1 0-15,3 3 0 0,7 6-9 0,-3-3 0 16,-4-7 9-16,10 4-9 0,-2 6 0 0,6-3 0 15,-4-3 0-15,5 2 0 0,2-2 0 0,1 3 0 0,-4-3 0 16,0-4 0-16,4 4 0 0,-7 6 0 0,-1-9 8 16,8 9-8-16,3-4 0 0,4-2 0 0,-7 3 0 15,10-3-8-15,1 6 8 0,-1-3 0 0,4-13 0 0,0 10 0 16,-1 6 0-16,5-10 0 0,3-2 0 0,3 2 0 16,-14 4 0-16,1-3 0 0,13-1 0 15,-10 4 0-15,7-3 0 0,0 5 0 0,-7-5 0 16,6 0 0-16,5 2 0 0,3-2 0 0,0-7 0 0,-4 7 0 15,11-1 0-15,0 1 0 0,0-10 0 0,0 10 0 16,0-1 0-16,0-5 0 0,4-1 0 0,3 7 0 16,0-4 0-16,0 4 0 0,3-7 0 0,-3 0 0 15,4 7 0-15,0 0 0 0,-4-4 0 0,7-3 0 16,-4 7 0-16,-6 0 0 0,6-7 0 0,1 6 8 16,0 1-8-16,-8-7 0 0,8 4 0 0,-8-4 0 15,4 4 0-15,0-4 0 0,4 0 0 0,-4-3 0 0,-3 10 0 0,3-10 0 16,-4 4 0-16,8-4 0 0,-11 9 0 0,10-5 0 15,-6-4 8-15,3 6-8 0,0-2 0 0,0 5 0 16,4-9 0-16,-11 4 0 0,7 5 11 0,0 1-3 16,-7-7 0-16,3 4 0 0,4 5-8 0,-3-2 0 15,-4-7 0-15,3 7 0 0,1 6 0 16,-1-7 0-16,1 1 0 0,-4 0 0 0,7 2 0 0,-3 7 0 16,3-9 0-16,-7 3 8 0,3 6-8 0,8-10 12 15,-1 1-12-15,-6 6 12 0,6-4-12 0,1-2 0 16,0 0-12-16,3 2 12 0,3 7 0 0,-6-3 0 0,7-3 0 0,-4 3 12 15,0-4-12-15,0 4 0 0,-4-3 0 0,5-3 0 16,6 9 0-16,0-10 0 16,-11 1 0-16,8 9 0 0,0 0 0 0,-1-6 0 0,-6-4-12 0,10 1 12 15,-10 9 0-15,6 0 0 0,-6-10 0 16,3 1 0-16,4 9 0 0,-4-10 0 0,0 1 0 0,7 3 0 16,-10 6 0-16,3-10 0 0,0 1 0 0,7 0 0 15,-3 5 0-15,6-2 0 0,-6-9 0 0,10 5 0 16,-3 7 0-16,0-6 0 0,-11-1 0 0,7-2 0 15,4 8 0-15,-1-5 0 0,-3 0 0 0,4-1 0 16,0 1 0-16,0-1 0 0,-4-5 8 0,0 5-8 16,4 4 0-16,-11-3 0 0,3-1-9 0,4 1 9 15,-6-1 0-15,2 1 0 0,-3-7 0 0,0 7 0 16,4 0-15-16,0-1 4 0,3 1 1 0,-7-1 0 16,7 10-15-1,-7-9-3-15,7-7-1 0,-3 13 0 0,0-3-11 0,6 6-1 16,-9-10-1-16,6 4 0 0,3 6-11 0,1-3-3 0,-7-6 0 0,3 2 0 15,4 7-45-15,-1 0-10 0,1-9-1 0,0 9-1 16,-1 0-37-16,-2 0-7 0,-1-3-2 0,0-3 0 16,7 12-49-16,-7-6-9 0,4-16-3 0,-7 10 0 0,6 3 176 0</inkml:trace>
  <inkml:trace contextRef="#ctx0" brushRef="#br0" timeOffset="71980.25">6625 11883 583 0,'0'0'52'0,"0"0"-42"16,0 0-10-16,0 0 0 0,7 9 11 0,-7-9 0 15,0 0 0-15,0 0 0 0,0 0 12 0,0 0 2 16,0 0 1-16,0 0 0 0,0 0 18 0,0 0 3 0,-3 6 1 0,-4-3 0 16,3 4-18-16,-3-4-3 0,-4-3-1 0,8 6 0 15,3-6-11-15,-4 6-3 0,-6-2 0 0,3 2 0 16,0-3 8-16,0 3 2 0,-4-3 0 0,4-3 0 15,-4 10-22-15,4-4 9 0,-3-6-9 0,-1 3 0 16,-3 3 11-16,0 4-11 0,0-4 10 0,-4 4-10 16,1-1 8-16,-5 0-8 0,-2-6 0 15,-4 7 0-15,-1 6 0 0,-9-1 0 0,-1-2 0 16,0-4 0-16,-3 16 0 0,-8-9 0 0,-3-4-8 0,0 4 8 16,4 9-37-16,0-6-1 0,-8 0 0 0,1 0 0 0,3 0 13 15,-7 2 2-15,0-2 1 0,7 0 0 16,4 9-93-16,-4 1-18 0,0-14-4 0,3 4-1 15,1 0 30-15,3-3 5 0,-3-7 2 0,-4 0 0 0,-11 7 81 0</inkml:trace>
  <inkml:trace contextRef="#ctx0" brushRef="#br0" timeOffset="117404.73">16947 11694 576 0,'0'0'51'0,"0"0"-41"0,0 0-10 0,0 0 0 0,0 0 53 0,0 0 9 16,0 0 2-16,0 0 0 0,0 0-14 0,0 0-2 16,0 0-1-16,0 0 0 0,0 0 7 0,0 0 2 15,0 0 0-15,0 0 0 16,8 0-25-16,-8 0-5 0,0 0-1 0,0 0 0 0,0 0 31 0,0 0 7 15,0 0 1-15,0 0 0 0,0 0-52 0,0 0-12 16,0 0 0-16,0 0 0 0,0 0 54 0,0 0 8 16,0 0 2-16,0 0 0 0,0 0-40 0,0 0-8 15,0 0-2-15,3 7 0 0,-3-7 14 0,4 3 4 16,-4-3 0-16,0 9 0 0,3 1-5 0,1-4-1 16,-8 3 0-16,4 1 0 0,0-4-7 0,0 3-2 15,-3 1 0-15,3-1 0 0,0-6 5 0,0 7 1 16,-4 2 0-16,1-2 0 0,3-1-11 0,0 1-1 15,-4-7-1-15,0 6 0 0,4-3 7 0,0 4 2 16,-3-1 0-16,3 1 0 0,3-1-10 0,1 0-1 16,-4-9-8-16,0 16 12 0,0-6 26 0,4-1 5 0,-8 0 1 0,8 1 0 15,-4 5-52-15,3-5-11 0,-3-1-1 0,0 7-1 16,4-4 21-16,-1-5 0 0,-3 8 0 0,0-2 0 16,4 3 10-16,-1-4 0 0,-3-2 0 0,0 5 0 15,0-5-2-15,0-1 0 0,0 7 0 0,0-7 0 16,4 7-8-16,-4-7 0 15,0 4 0-15,0-4 0 0,0 1 0 0,0 5 0 0,-4-5 0 0,4-1 0 16,4 1 11-16,-8-4-3 0,1 3-8 0,3 1 12 16,0-1-3-16,0-3-1 0,-4-3 0 0,4-3 0 15,0 10-18-15,0-10-4 0,0 0-1 0,0 6 0 16,0-6 15-16,0 0 0 0,0 0 0 0,0 0 0 0,0 0 0 16,-3 3 0-16,-4 3 0 0,7-6 0 0,0 0 0 0,0 0 0 15,0 0 0-15,0 0 0 0,0 0 13 0,0 0 6 16,0 0 1-16,0 0 0 15,0 0-20-15,0 0 0 0,-4-6 0 0,4 6 0 0,-4-9 0 0,4-1 0 16,-3-2 0-16,-1 2 0 0,4-5 0 0,0 5 8 16,0-5-8-16,0 5 0 0,4-5-12 0,-4 2-8 15,-4-6-3-15,4 0 0 0,4 4 23 0,-4-1 0 16,0-3 0-16,0-6 0 0,7 13 12 0,-7-7 8 16,0-3 0-16,0 3 1 0,7 7-21 0,-7-4 0 15,0-3 0-15,4 3 0 0,3 4 0 0,-7-4 0 16,0 0 0-16,0 4 0 0,3-4 0 0,-3 1-13 0,0 2 3 15,0-3 1-15,4-3-2 0,-4 4 0 16,-7 2 0-16,3-2 0 0,4 2 11 0,-3-3 16 16,-1-2-4-16,1 2-1 0,3 3-11 0,-4-2 8 15,0-1-8-15,1-3 8 0,3 10-18 0,0-7-4 0,-4 7-1 16,1-4 0-16,3 4 15 0,-4-7 0 0,1 7 0 0,3-1 0 16,3 1 9-16,1-1 5 0,-8 1 1 15,4-4 0-15,0 10-15 0,0-3 0 0,0-3 0 0,0-1 0 16,0 10 0-16,0-3 0 0,4-3 0 0,-1 6 0 15,1-10-9-15,-1 10-5 0,-3-9-1 0,0 3 0 16,8 6 15-16,-1-3 8 0,-4-4 0 0,1 7-8 16,3-3 0-16,0 3 0 0,0-6 0 0,3 6 0 15,-3-3 0-15,4 3 0 0,-4-6 0 0,7 6 0 16,-3 6 0-16,-1-3 0 0,1-3 0 0,-4 0 0 0,7 9 0 16,-3-9 0-16,-1 7 0 0,1 2 0 0,3 0 0 0,-3-2 0 15,-1 2 0-15,4 4 0 0,0-4 0 0,-3 7 0 16,0-7-10-16,-1 10 10 0,8-3 0 0,-4 2 0 15,-7 1 0-15,7-3 0 0,0-4 0 0,-3 4 0 16,-4 3 9-16,3-3-1 0,1 2-8 16,-8 1 0-16,5-3 0 0,-5-3 0 0,1 2 0 0,-4 1 8 15,0-4-8-15,-4-2 8 0,8 5-8 0,-8-5 0 16,-3-1 0-16,3 1 0 0,-3 5 0 0,-3-5 0 16,-1-1 0-16,1-3 0 0,-1 4 0 0,0-7 0 15,-3 3 0-15,4-3 0 0,-1 4 0 0,1-4 0 16,-4-3 0-16,-1 6 0 0,1-6 0 0,4 0 0 15,-4 0 0-15,3 0 0 0,0 0-8 0,-3-6-4 16,0 3 0-16,4-4 0 16,-1 7-25-16,0-3-6 0,-3-3-1 0,4 3 0 15,3-3-96-15,-4-4-19 0,-3 7-4 0,7-3-1 16,0 0-229-16,3 2-47 0,-6-5-8 0,6 3-3 0,4 6 361 0</inkml:trace>
  <inkml:trace contextRef="#ctx0" brushRef="#br0" timeOffset="119462.93">17237 12334 712 0,'0'0'64'0,"0"0"-52"0,0 0-12 0,0 0 0 0,0 0 55 0,0 0 8 16,0 0 1-16,0 0 1 0,0 0-10 0,0 0-3 16,0 0 0-16,0 0 0 0,0 0 2 0,0 0 0 15,0 0 0-15,0 0 0 0,0 0 10 0,0 0 1 16,0 0 1-16,0 0 0 0,0 0-37 0,3 10-7 15,-3-10-2-15,0 3 0 0,0-3 39 0,0 9 7 16,-3-3 2-16,3-6 0 0,0 10-16 0,0-1-4 16,0-3 0-16,-4 4 0 0,4-1-28 0,0 1-7 15,-3-7-1-15,3 6 0 0,3 4 6 0,-3-4 1 16,-3 4 0-16,6-4 0 0,-3 1-8 0,0 5-2 0,0-5 0 0,0-1 0 16,4 10-9-16,-4-10 0 0,-4 7 0 0,4 0 0 15,7-4 53-15,-3 4 9 16,-4 3 2-16,0-4 0 0,3-2-52 0,-3 3-12 15,-3 2 0-15,3-8 0 0,3 5 0 0,-3-5 0 0,0 6 0 16,0-4 0-16,4 4 0 0,-4-7 0 16,0 1 0-16,0-1 0 0,0 7 0 0,0-7 9 0,-4-6-9 0,4 7 8 15,4-4-22-15,-4-6-5 0,0 0-1 0,0 9 0 16,0 1 42-16,0-10 8 0,0 0 2 0,0 0 0 16,0 0-32-16,0 0 0 0,0 0 0 0,0 0 0 15,0 0 0-15,0 0 0 0,-7 0 0 0,7 0 0 16,0 0 0-16,-4-3 0 0,-3-4 0 0,0-2 0 15,4 3 0-15,-1 2 0 0,-3-5 0 0,0-7 0 16,3 7 0-16,1-7 0 0,-1 4 0 0,1-7 0 0,3 3 0 16,-4 1 0-16,1-7 0 0,-1-3 0 15,1 9 0-15,3-3 0 16,0 0 0-16,0 4 0 0,-4 2 0 0,4-6-20 0,0-3 4 0,4 10 0 0,-1-4 25 0,1 7 6 16,3-10 1-16,-4 9 0 15,1-5-26-15,3 5-5 0,-3-8-1 0,3 8 0 0,0 1 16 16,0-1 0-16,0-5 0 0,3 5 0 0,1 1 0 0,3 3 0 15,0-4 0-15,0 1 0 0,0-1-16 0,0 10 0 16,1-9 0-16,-5 9 0 0,8-10 16 0,-4 10 0 16,-4 0 0-16,1-6 0 0,-11 6 0 0,0 0 0 15,0 0 0-15,7 6 0 0,4-6 0 0,-1 10 0 0,-10-10 0 0,0 0 0 16,4 6 0-16,3-3 0 0,-7-3 0 0,3 10 0 31,-3-1 0-31,0 1 0 0,0-4 0 0,0 3 0 0,4 1 0 0,-8-1 0 16,1-3 12-16,3 4-12 0,0-7 12 0,-4 6-4 15,-3-2 0-15,4 2-8 0,-1-3 0 0,4 4 0 16,0-1 0-16,0-9 0 0,0 9-11 0,0 1 1 16,-3-1 0-16,3-9 0 0,-4 10 10 0,-3-1 0 15,0-3 0-15,0 4 0 0,-4-7 0 0,4 3 0 16,0-3 0-16,0 4 0 0,0 2 0 0,0-9 0 0,0 0 0 0,0 6 0 16,-4-3 11-16,4-3 4 0,0 7 1 0,0-7 0 15,7 0-16-15,0 0 0 16,-7 3 0-16,7-3 0 0,-7 0 0 0,0 0 0 0,0 0 0 0,7 0 0 15,-7 0 0-15,7 0 0 0,-7-10 0 0,7 10 0 16,0 0 0-16,0 0 0 0,-4 0 0 0,4 0 0 0,-7-9-10 16,7 9-5-16,0 0-1 15,-3 0 0-15,3 0 26 0,0 0 5 16,0 0 1-16,-7-3 0 0,7 3-16 0,0 0 0 0,-7-6 0 0,7 6 0 0,0 0 0 0,0 0 0 16,0 0 0-16,0 0 0 0,0 9 0 0,0-9 0 15,0 0 0-15,0 9 0 0,3-2 16 0,1 2 0 16,-4-6 0-16,7 7 0 0,-4 5-16 0,1-5 0 15,3-1 0-15,-4 0 0 0,5 1 0 0,-1-1 0 16,0 7 0-16,3-7 0 0,1 7 9 0,-1-7-1 16,1 1 0-16,0 6 0 0,3-4-8 0,-4 4 8 15,1-7-8-15,-1 10 8 0,5-10 0 0,-8 1 0 16,-7-1 0-16,3 7 0 0,4-7-8 0,-3 1 0 0,-1-1 0 0,4 1 0 16,4-1 17-16,-1-3 8 15,-2 4 2-15,-1-1 0 0,-7 0-27 0,0 1 0 0,0-10 0 16,3 6 0-16,4 4 0 0,-3-7-16 0,-4-3 3 0,7 6 0 15,-4 3 13-15,-3-9 0 0,0 0 0 0,0 0 0 16,7 10 0-16,-3-10 0 16,-4 0 0-16,0 0 0 0,0 0 8 0,0 0 4 0,0 0 0 0,0 0 1 15,7 9-30-15,-7-9-7 0,0 0 0 0,0 0-1 16,0 0-7 0,0 0-2-16,0 0 0 0,0 0 0 15,7-9-79-15,-7 9-16 0,-4-3-3 0,1-4-1 0,3 7-151 16,0-9-29-16,-4-7-7 0,1 13 0 0,6-13 103 15,-3 7 21-15,0 0 4 0,7-1 0 0,4 1 138 0</inkml:trace>
  <inkml:trace contextRef="#ctx0" brushRef="#br0" timeOffset="119920.1">17858 12435 1375 0,'0'0'122'0,"0"0"-98"16,0 0-24-16,7-7 0 0,-7 7 35 0,0 0 1 15,-4-3 1-15,4 3 0 0,0 0 19 0,0 0 4 16,0 0 1-16,0 0 0 0,0 0 3 0,0 0 0 16,0 0 0-16,0 0 0 0,0 0 0 0,0 0 0 15,0 0 0-15,4 3 0 0,-4-3-24 0,0 0-4 16,-4 7 0-16,-3 2-1 0,4 0-11 0,-4 1-1 15,-1-1-1-15,1 1 0 0,0 5-12 0,4 4-2 16,-4-3-8-16,0 3 12 0,-4-1 3 0,1 1 0 0,2-3 0 16,1 9 0-16,0-3-24 0,0 0-5 15,-3-3-1-15,6 3 0 0,1 0 35 0,-1-4 6 16,4 1 2-16,-3 0 0 0,-4-3-16 0,3-4-4 0,1 4 0 0,-1-7 0 16,-3 1 16-16,3-1 4 0,4 1 0 0,-3-1 0 15,3-3-45-15,0 4-9 0,0-10-2 16,-4 6 0-16,4-6-6 0,0 0-2 0,0 0 0 0,0 0 0 15,0 0 36-15,0 0 0 0,0 0 0 0,0 0 0 16,-3-6-76-16,-1 6-8 0,1-10-1 0,-1 4-1 16,1 3-15-16,-1-7-3 0,1 1-1 0,-1 0 0 15,1-7-71-15,-1 6-13 0,-3-5-3 16,3-4-1-16,1 10-67 0,-1-7-12 16,-3-3-4-16,4 0 0 0,-1 10 221 0</inkml:trace>
  <inkml:trace contextRef="#ctx0" brushRef="#br0" timeOffset="120306.2">17575 12441 1062 0,'0'0'94'0,"0"0"-75"16,0 0-19-16,0 0 0 0,4 3 49 0,-4-3 7 16,0 0 0-16,0 0 1 0,7 0 44 0,-3 0 9 15,-4 0 2-15,3 9 0 0,4-2-12 0,-3-4-1 16,-4-3-1-16,7 9 0 0,0 1-42 0,0-4-8 0,-4 3-1 0,4 7-1 15,0-4-9-15,0-2-1 0,1 6-1 0,-1-1 0 16,3-2-5-16,1 6-1 0,-8-4 0 0,8-5 0 16,-1 8-29-16,1-8 0 0,-4 6 0 0,0 2 0 15,7-2 0-15,-7-3 0 0,4 2 0 0,-4-5 0 16,4 5 36-16,-4-2 0 16,0 3 1-16,3-7 0 0,-3 7-26 0,0-7-11 0,0 4 8 0,-3-4-8 15,7 7 24-15,-8-7-1 0,4 1 0 0,-3-1 0 16,-1 7-23-16,1-7 0 0,-1-3 0 0,1 4 0 15,-1-1 0-15,1-6 0 0,-4-3 0 0,-4 10 0 16,8-4-28-16,-4-6-9 0,0 0-3 0,0 0 0 16,0 0 0-16,-7 3-1 0,-7 3 0 0,14-6 0 15,3 0-57-15,1 7-11 0,-4-7-3 0,0 0 0 16,0 0-208-16,0 0-43 0,0 0-8 0,0-13-1 16,3 10 171-16,-3-6 34 0,4-7 7 0,-4 6 2 0,3 1 126 15</inkml:trace>
  <inkml:trace contextRef="#ctx0" brushRef="#br0" timeOffset="120772.07">18450 12228 802 0,'0'0'72'0,"0"0"-58"0,0 0-14 0,0 0 0 15,11 0 151-15,-11 0 27 0,0 0 6 0,0 0 0 16,0 0-75-16,0 0-15 0,10-7-3 0,-2 7-1 15,-8 0-17-15,0 0-3 0,0 0-1 0,0 0 0 16,14 0-21-16,-4 0-4 0,-10 0 0 0,0 0-1 0,14 0 15 0,0 0 3 16,1-3 1-16,-1-3 0 0,0 6-62 0,0 0-15 15,0 0-1-15,-3-6-1 0,3 2 27 0,-4 4 6 16,4 0 0-16,-3 0 1 0,0 0-17 0,3-6 0 16,-4 3 0-16,-3 3 0 0,-7 0 0 0,11 0 0 15,-4 0 0-15,-7 0 0 0,0 0 0 0,0 0 0 16,11 0 0-16,-11 0 0 0,0 0-22 0,0 0 2 15,0 0 0-15,0 0 0 16,0 0-38-16,0 0-7 0,0 0-2 0,0 0 0 16,0 0-63-16,0 0-13 0,-8 9-2 0,1-5-1 15,4 2-222-15,-4 3-45 0,-7-9-9 0,7 7-2 0,0-4 340 0</inkml:trace>
  <inkml:trace contextRef="#ctx0" brushRef="#br0" timeOffset="121106.06">18443 12409 954 0,'0'0'84'0,"0"0"-67"0,0 0-17 0,0 0 0 16,11 0 118-16,-11 0 20 0,0 0 4 0,0 0 1 15,3 7-6-15,-3-7-1 0,0 0 0 0,0 0 0 16,7-7-57-16,0 7-12 0,1 0-3 0,6-3 0 15,0 3-40-15,3 0-9 16,-3 0-2-16,1 0 0 0,-5 0 7 0,4-6 2 0,4 6 0 0,-4 0 0 16,4 0 6-16,-1 0 0 15,1 0 1-15,-4 0 0 0,4 0-29 0,-4-3 0 0,0-3 0 0,-3 6-10 16,-1-4 10-16,4 4 0 0,-3-6 0 0,-1 6 0 0,-3 0 0 16,0 0 0-16,-7 0 0 0,0 0 0 15,0 0-34-15,11 0-5 0,-11 0-1 0,0 0 0 16,0 0-41-16,0 0-9 0,0 0-2 0,0 0 0 15,0 0-328-15,-11 0-67 0,-3-6-13 0,-3 3-2 0,-4 3 386 0</inkml:trace>
  <inkml:trace contextRef="#ctx0" brushRef="#br0" timeOffset="125720.82">19935 11625 507 0,'0'0'45'0,"0"0"-36"0,0 0-9 0,0 0 0 16,0 0 55-16,0 0 9 16,0-3 1-16,0 3 1 0,8-6-2 0,-8 6 0 0,0-3 0 0,0 3 0 15,0 0-19-15,3-6-4 0,-3-4-1 0,4 1 0 16,-4 9 1-16,7-10 0 0,-7 10 0 0,3-9 0 16,-3 9 19-16,0-6 3 15,0 6 1-15,4-3 0 0,-8-4-52 0,4-2-12 0,0 0 0 0,-3-1 0 16,3 1 0-16,-4-1 0 0,4-5 0 0,-3 12 0 0,-1-4 47 0,1-2 6 15,-1-1 2-15,0 1 0 0,1 3-24 16,-1-4-5-16,1 1-1 0,-1 6 0 0,1-3 9 0,-1-4 2 16,-3 1 0-16,4 2 0 15,-1 4-20-15,1-3-3 16,-1 6-1-16,-3-9 0 0,4 9 8 0,-1-4 0 0,-3-5 1 0,0 3 0 0,0 6-2 0,-4-10-1 16,1 7 0-16,3-3 0 0,-4 0-4 15,0 3-1-15,1-4 0 0,-1 7 0 0,4-3-1 0,-3 3 0 16,-4-6 0-16,3 6 0 0,0 0-4 0,-3 0 0 15,0 0-8-15,4 0 12 0,3 0 1 0,-8 6 0 16,-2-6 0-16,-1 3 0 0,8-3 0 0,-8 7 0 16,0-4 0-16,1 3 0 0,3 3 15 0,3 1 2 15,-7-4 1-15,4 3 0 0,4 1-31 0,-4-1 0 16,3 1 0-16,0 5-10 0,1-2 10 0,3 3 0 16,-4-1 8-16,4 4-8 0,0 3 0 0,0 0 0 15,-4-3 0-15,8 3 8 0,-1 3 5 0,-3 3 2 0,0-3 0 0,4 0 0 16,-1 3-24-16,1-2-5 0,-1-4-1 0,1 3 0 15,3 0 15-15,0 0 15 0,-4-6-3 0,8-1-1 16,-1 11 0-16,1-11 0 0,-4-2 0 0,3 9 0 16,1-6 25-16,-1 0 4 15,1 0 2-15,-1 6 0 16,4 0-60-16,0-3-12 0,-3-7-2 0,3 11-1 0,0-5 53 0,0-5 10 0,0 3 2 0,0 0 1 16,7 0-49-1,-3-4-9-15,-4 4-3 0,4-3 0 0,-1-7 28 0,4 1 0 0,-3-1 0 0,3 0 0 16,0 1 24-16,-3-4 1 0,-8 3 0 0,8 1 0 0,-1-10-25 0,1 9 0 15,-4-9 0-15,4 0 0 0,-1 0 0 0,4 7 0 32,-3-7 0-32,3 0 0 0,0 0 0 0,-3 0 0 0,-1-7 0 0,1 7 0 15,-1 0 0-15,1 0 0 0,-4-3 0 0,4-3 0 0,-4 6 0 0,3 0 0 16,-3-3 0-16,0-4 0 0,4 7 0 0,-8-6-12 16,4 3 0-16,1-3 1 0,-1 3 11 15,-7 3 0-15,7-7 0 0,-7 7 0 0,7-3 0 0,0-3 0 16,-4-3 0-16,-3 9 0 0,4-4 0 15,-1-2 0-15,1-3 0 0,-1 3 0 0,-3-4 12 0,4 7-3 16,-4-3 0-16,0-4 0 0,-4 1-9 0,4-1 0 16,-3 1 0-16,-1 0 0 0,1 2 0 0,3-2 0 15,-7 0 0-15,3-1 0 0,-3 4 0 0,4 3-12 16,-1-4 2-16,-3-2 1 0,4 6 9 0,-1-3 0 16,-3-4 0-16,3 7-8 0,1-3 8 0,-4 0 16 15,3 2-4-15,-3-5-1 0,7 3-11 0,-3 6 0 0,-1-10 0 16,1 7 0-16,3 3 0 0,0 0 0 0,-4-6 0 0,4 6 0 15,0 0 0-15,0 0 0 0,-3-3 0 0,3 3 0 16,0 0 0-16,0 0 0 0,0 0 0 0,0 0 0 16,0 0 0-16,0 0 0 0,0 0 0 0,0 0 0 15,7 0-18-15,0-6-6 0,0 6 0 0,0 0-1 16,0 0 25-16,0 0-8 0,0 0 8 0,0 0 0 16,0 0 0-16,4 0 0 0,-4 0 0 0,0 6 8 15,3-3-8-15,1-3 0 0,-4 0 0 0,7 0 8 16,-7 6 3-16,7-6 1 0,0 0 0 0,1 3 0 15,-5-3-12-15,4 0 0 0,-3 0 0 0,3-3 0 0,-3 6 9 0,3-3 0 16,-4 0 0-16,1 0 0 0,-1-3-9 16,-3 3-12-16,4 0 2 15,-4 0 1-15,0-6 9 0,0 6 0 0,-3-9 8 0,-4 9-8 16,0 0 8-16,0 0-8 0,0 0 10 0,0 0-10 16,0 0-45-16,0 0-15 0,-4 0-4 0,4 0 0 15,0 0-77-15,-10-10-16 0,3 10-3 0,-1-9-1 16,-2 9-271-16,-4-7-53 0,3-2-11 0,-3 0-3 0,4-1 415 0</inkml:trace>
  <inkml:trace contextRef="#ctx0" brushRef="#br0" timeOffset="127924.04">20003 12356 806 0,'0'0'72'0,"0"0"-58"0,0 0-14 0,0 0 0 16,0 0 105-16,0 0 19 0,0 0 3 0,0 0 1 15,0 0-52-15,0 0-9 0,0 0-3 0,0 0 0 16,0 0-51-16,0 0-13 0,0 0 0 16,0 0 0-16,0 0 74 0,0 0 12 15,0 0 2-15,10 6 1 0,-10-6-32 0,7 10-6 0,-7-10-2 0,7 3 0 16,0 9-19-16,-3-8-4 0,-4-4-1 0,3 15 0 15,4-5 3-15,-3-1 1 0,-4-6 0 0,3 10 0 16,-3-4-20-16,4 4-9 0,-4-7 8 0,3 7-8 16,1-4 20-16,0 7 0 0,-4-7-1 15,3 0 0-15,1 1 17 0,-4 6 4 0,3-1 1 0,-3-2 0 16,4 2-33-16,-4-5-8 0,-4-1 0 0,4 7 0 16,0-4 0-16,4-2 0 0,-4-1 0 0,0 4 0 0,0-4 0 15,0 1 0-15,0-1 0 0,-4 0 0 0,8-5 0 16,-4 2 0-16,0-6-10 0,-4 9 10 0,4 1 0 0,0-10 0 15,0 0 0-15,-3 6 10 0,3-6-10 0,0 0 0 16,0 0 0-16,0 0 0 0,0 0 0 0,0 0 0 16,0 0 0-16,0 0 0 0,0 0 0 0,0 0 0 15,0 0 0-15,0 0 0 0,0 0 0 0,0 0 0 16,-4-6 0-16,-3-4 0 0,3 4 0 16,4 3 0-16,-3-7 0 0,-1 1 0 15,4 0 0-15,-3-7 0 0,-1 0 0 0,-3 4 0 0,7-4 0 0,0 7 0 16,0-10 0-16,-3 3 0 0,3 4-13 0,0-4-5 15,-4 0-1-15,1 4 0 0,6 2 31 0,-3-5 5 0,0-1 2 0,0 7 0 32,4-4-39-32,-1 4-7 0,4-7-1 0,-3 7-1 0,3-1 13 0,-4 4 4 0,-3-4 0 15,8 1 0-15,-1 0 12 0,3-1-9 0,-6 1 9 16,3 3-8-16,3-4 8 0,-6 7 0 0,-1-3 0 0,4-4 0 16,8 7 0-16,-5-3-12 0,-6-4 12 0,6 10-12 15,4-6 12-15,-7 6 0 0,-7 0 0 16,0 0 0-16,15 0 0 0,-5 0 0 0,-10 0 0 0,0 0 0 15,11 6 0-15,-11-6 0 0,3 10 0 0,4-1 0 16,0 1 0-16,0-1 0 0,-3 1 8 0,-1-4-8 16,1 3 9-16,3 7-9 15,-7-7 12-15,4 4-12 0,-1-7 12 0,-3 4-12 0,0-1 12 0,0 0-12 16,0 1-16-16,-3-4-11 0,3-6-1 16,-4 3-1-16,4 7 48 0,-3-4 9 0,-1 3 3 0,-3-2 0 15,0-4-23-15,0 6-8 0,-4-9 0 0,4 6 0 16,0-3 11-16,-3-3-11 0,-1 0 12 0,4 0-12 15,7 0 0-15,-7 7 0 0,-7-7 0 0,7 0 0 16,7 0-24-16,-7-7-12 0,-7 7-3 0,3-3 0 16,11 3 83-16,-4-6 16 0,1 6 3 0,-1-9 1 0,4 9-52 0,-7 0-12 15,-3-3 0-15,6-4 0 0,4 7 0 0,0 0 0 16,-7-6 0-16,7 6 0 0,0 0 0 0,0 0 0 16,0 0 0-16,0 0 0 15,0 0-19-15,0 0-6 0,0 0-2 0,0 0 0 0,0 0 17 0,0 0 10 16,0 0-12-16,0 0 12 0,0 0 20 0,4 6 10 15,-1 1 2-15,4-4 1 0,-3 3-33 0,3-3 0 16,-4 3 0-16,1 4 0 0,-4-10 0 0,0 3 0 16,3 6 0-16,4-2 0 0,1 2 0 0,-5-3 0 15,-3-6 0-15,7 10 0 0,4-1 0 0,-1 4 0 16,4-7 0-16,-3 3 0 0,3 1 0 0,-3-1 0 16,-1 0 0-16,1-2 0 0,-1-4 0 0,1 6 0 0,-4-2 0 0,4 2 0 15,-1 0 0-15,-3-2 0 0,0-4 0 16,0 6 0-16,-3-3 0 0,3-2 0 0,-7-4 0 0,7 6 0 15,0 3 0-15,-3 1 0 0,-4-10 0 0,3 6 0 16,1-3-48-16,-4-3-8 0,0 0 0 0,0 0-1 16,0 0-46-16,0 0-9 0,0 0-1 0,-4 10-1 15,4-4-179-15,0-6-36 16,-7 3-7-16,7-3-2 0,0 0 152 0,0 0 30 0,0 0 7 0,0 0 1 16,0 0 118-16</inkml:trace>
  <inkml:trace contextRef="#ctx0" brushRef="#br0" timeOffset="128604.37">20623 12406 576 0,'22'3'51'0,"-19"-3"-41"16,1 0-10-16,-1 0 0 0,1 0 0 0,-4 0 0 0,-7 0 0 0,7 0 0 15,0 0 32-15,0 0 4 0,0 0 0 0,0 0 1 16,0 0-8-16,0 0-1 0,0 0-1 0,0 0 0 15,0 0-43 1,0 0-9-16,0 0-2 0,0 0 0 0,0 0 35 0,0 0 8 0,0 0 0 0,0 0 1 16,0 0 46-16,0 0 9 0,-7-9 1 0,7 9 1 15,0 0-8-15,0 0-2 0,0-9 0 0,0 9 0 16,0 0 0-16,0 0 0 0,0 0 0 0,0 0 0 16,0 0 22-16,0 0 4 0,-4-10 1 0,4 10 0 15,0 0-43-15,0 0-9 0,0 0-2 0,0 0 0 0,0 0 15 0,0 0 2 16,0 0 1-16,0 0 0 0,0 0-26 0,0 0-5 15,0 0 0-15,0 10-1 0,4-1-3 0,-4 0-1 16,-4 1 0-16,1-4 0 16,-5 4-6-16,5-1-1 0,-4 0 0 0,0 1 0 0,0-1 6 0,3 7 1 15,-3-7 0-15,4 10 0 0,-4-10-19 16,0 1 0-16,-1-1 0 0,1 7 0 0,4 0 0 0,-4-4 0 16,0-2 0-16,3-1 0 0,4 7 16 0,0-1-1 15,0-2 0-15,0-4 0 0,0-2-15 0,-7 2 0 16,0 7 0-16,4-7 0 0,3-6 0 0,-4 7 0 15,4-10-12-15,0 0 12 0,-3 6 0 0,3-6 0 16,0 0 0-16,3 3 0 0,-3-3-14 0,0 0 4 16,0 0 1-16,0 0 0 0,0 0 9 0,0 0 0 0,0 0 0 0,0 0 0 31,0 0-53-31,0 0-9 0,0 0-2 0,0 0 0 16,0 0 0-16,0 0 0 0,-3-9 0 0,3-1 0 15,3 7 0-15,1-6 0 0,-4-7 0 0,0 7 0 16,3 2-51-16,1 4-10 0,-8-6-3 0,4-1 0 15,0 10-153-15,-3-9-31 0,3 0-7 0,0-4-1 0,0 10 256 0</inkml:trace>
  <inkml:trace contextRef="#ctx0" brushRef="#br0" timeOffset="129113.43">20436 12416 1220 0,'0'0'108'0,"0"0"-86"0,0 0-22 0,0 0 0 0,0 0 68 0,0 0 10 15,0 0 2-15,0 0 0 0,0 0-15 0,0 0-2 16,0 0-1-16,0 0 0 0,0 0 1 0,0 0 0 16,0 0 0-16,0 0 0 0,7 3-20 0,-7-3-4 15,0 0-1-15,8 6 0 0,2 4-10 0,-3-4-1 16,-7-6-1-16,7 3 0 0,4 6-26 0,-4 1 0 15,-7-10 0-15,7 6 0 0,4-3 56 0,-1 7 7 16,-10-10 1-16,4 9 0 0,3-3-52 0,0 4-12 16,-4-1 0-16,8 0 0 0,3 1 0 0,-3-4 0 15,-8-3 0-15,4 10 0 0,4-4 0 0,-1 1 0 16,1-1 0-16,-4 0 0 0,0 1 0 0,-3-1 0 16,-4-2 0-16,3 2 0 0,8 3 0 0,-8-2 0 0,-3-1 0 0,0-2 0 15,4 2 54-15,-4 0 8 0,0-2 2 0,3-4 0 31,1 6-103-31,3 1-20 0,-4-4-4 0,1 3-1 0,3 1 72 0,-4-4 15 0,1 3 2 0,-1 1 1 16,5-7-26-16,-5 3 0 0,1-6 0 0,3 3 0 16,-4 4 0-16,4-7 0 0,-7 0 0 0,7 6 0 15,-3-3 0-15,-4-3 0 0,0 0 0 0,7 0 0 16,-7 0 0-16,3 0 0 0,-3 0 0 0,0 0 0 16,7 6-16-16,-7-6-8 15,0 0-1-15,0 0-1 0,0 0 7 0,0 0 2 0,0 0 0 0,0 0 0 16,0 0-45-16,0 0-9 0,0 0-1 0,0 0-1 15,0 0-88-15,-3-6-18 0,-4-3-3 0,0 2-1 16,0 4-163-16,-4 3-33 0,-6-6-6 0,13 6-2 16,11 0 310-16</inkml:trace>
  <inkml:trace contextRef="#ctx0" brushRef="#br0" timeOffset="130731.02">21551 11578 806 0,'0'-25'72'0,"0"22"-58"0,0-6-14 0,4 3 0 15,3-4 0-15,-4 1 0 0,1 2 42 0,3-2 6 16,-4 0 0-16,-3-1 1 16,4 1-27-16,-4-1-6 0,0 1 0 0,0 0-1 0,0 9-15 0,0-7 0 15,-4 4 0-15,4-3 0 0,-3-3 51 0,-1 5 7 16,1-5 2-16,-1-4 0 0,1 10 6 0,-1-3 2 15,1 3 0-15,-4-3 0 0,0 2-47 0,-4-5-9 16,4 3-1-16,-4-4-1 0,4 7 24 0,-3-3 5 16,-1 0 1-16,1 3 0 0,3-4 12 0,-1 7 4 15,-6-3 0-15,4-3 0 0,-1 6-20 0,4 0-3 0,-7-3-1 0,3 3 0 16,1 3-13-16,-1-3-3 0,-3 0-1 0,0 0 0 16,3 6-1-16,-3-3 0 0,-3 4 0 0,3-4 0 15,0 9 1-15,-4-2 0 0,4-1 0 0,-7 0 0 16,6 4-2-16,-2-4 0 0,-1 7 0 0,4 3 0 15,-4 6 4-15,1-6 1 0,3 0 0 0,3 6 0 16,1-6-6-16,-1 6-2 0,0 3 0 0,1 0 0 16,-1-3 18-16,4 3 4 15,0 4 1-15,4-4 0 0,-1-3-41 0,4-3-9 16,0 3-2-16,0 3 0 0,0-9 19 0,4 6 0 16,-4 0 11-16,0 0-11 0,3-3 17 0,-3 3-3 15,7 4-1-15,0-4 0 0,0-6-13 0,4 9 0 16,-1-9 0-16,1 6 0 0,0-7 0 0,-1 8 0 0,-3-8 0 0,7 1 0 15,0 3 0-15,-3-3 0 0,-4-6 0 0,4 2 0 16,3 1 0-16,0-7 9 0,-4 1-9 0,1-1 12 0,7-6-12 16,-4 3 0-16,-4 4-10 0,1-10 10 0,7 6 0 0,-4-6 0 15,-7 3-8-15,7-3 8 0,0 0 0 0,-3 0 0 16,-11 0 0-16,10 0 0 0,1-3 0 0,-4-3 0 16,-7 6 12-16,10 0-12 0,1-3 0 0,-4-4 0 15,-7 7 0-15,7-6 0 0,0 3 8 0,-7 3-8 16,4-6 0-16,-1-4 0 0,4 7 0 0,-7 3 0 15,0-6 0-15,4-3 0 0,-1 5 0 0,-3-2 0 16,0-3-10-16,0-1 10 0,4 1 0 0,-4 3 0 16,-7-4 9-16,7 7-1 0,0 3-8 0,-4-12 0 15,4 8 0-15,-3-5 0 0,-4 3-9 0,3-4 9 0,-3 7-10 0,0-3 10 16,4 3 0-16,-1-3 0 16,-7-4 0-16,8 4 10 0,3 6-10 0,-7-3 0 0,0-4 0 15,0 7 0-15,-4 0 0 0,8-3 0 16,-4-3 0-16,-1 3 0 0,5 3 0 0,-1 0 0 15,1 0 0-15,-1 0 8 0,1 0-8 0,-1 0 0 0,-3-6 0 0,4 6 0 16,3 0 0-16,0 0-9 16,0 0 9-16,0 0-13 0,0 0 13 0,0 0 0 15,0 0 0-15,0 0 0 0,0 0 0 0,0 0 0 0,0 0 0 0,0 0 0 16,0 0 0-16,7 0 0 0,0 6 0 0,3-6 0 16,1 3 9-16,0-3 5 15,-1 0 1-15,-3 0 0 0,0 0-15 0,4 0 0 16,-4 0 0-16,4 0 0 0,-1 0 9 0,1 0-1 0,-4-9 0 0,0 9 0 15,7 0 27-15,-7 0 5 0,0-3 0 0,4 3 1 16,-1 0-84-16,1 0-17 16,-1 0-3-16,1 0-1 0,-4 0 103 0,0-7 20 0,0 7 4 0,-3 0 1 15,3 0-103-15,-7 0-20 0,0 0-4 16,0 0-1-16,0 0 52 0,0 0 12 0,0 0 0 0,0 0 0 16,0 0-29-16,0 0-3 0,0 0-1 0,0 0 0 15,0 0-43-15,0 0-9 0,0 0-2 0,-4 10 0 16,4-4-110-16,0-6-23 0,0 0-4 0,0 0 0 15,-7 3-73-15,0 6-15 0,0-9-2 0,0 10-1 0,0 2 268 0</inkml:trace>
  <inkml:trace contextRef="#ctx0" brushRef="#br0" timeOffset="131366.18">21551 12409 1188 0,'0'0'105'0,"0"0"-84"16,0 0-21-16,0 0 0 0,0 0 45 0,0 0 5 16,0 0 1-16,0 0 0 0,0 0-13 0,0 0-2 15,0 0-1-15,0 0 0 0,0 0 36 0,0 0 7 16,0 0 2-16,0 0 0 0,0 0-27 0,0 0-5 0,0 0 0 16,0 0-1-16,0 0-19 0,0 0-3 0,0 0-1 0,0 0 0 15,7 10 14-15,0-10 2 0,0 6 1 0,0-6 0 16,8 0-41-16,-1 3-11 15,-7-6-1-15,7 3 0 0,3 3 20 0,1-3 3 0,-7-3 1 0,3 3 0 16,3 0 1-16,-2 0 1 0,-5 0 0 0,1 0 0 16,3 0-14-16,0 0 0 0,0 0 8 0,7 0-8 15,0 0-10-15,-3 0-5 0,-7-6-1 0,3 6 0 16,0 6 16-16,-4-6 0 0,5 0 0 16,-5 0 0-16,1 0 0 0,-1 0 0 0,-3 0 0 15,-7 0 0 1,7 0-35-16,-7 0-7 0,0 0-2 0,0 0 0 0,7 3-32 15,-7-3-6-15,0 0-2 0,0 0 0 0,-10 0-125 0,-1 7-26 16,4-7-5-16,0 0 0 0,-7 0 9 16,3 6 3-16,1-12 0 0,3 12 0 0,-7-3 184 0</inkml:trace>
  <inkml:trace contextRef="#ctx0" brushRef="#br0" timeOffset="131760.29">21724 12435 1468 0,'0'0'131'0,"0"0"-105"0,0 0-26 0,11 6 0 16,-11-6 50-16,7 3 5 16,0-3 1-16,0 6 0 0,-7-6 19 0,0 0 4 15,0 0 1-15,0 0 0 0,0 0-13 0,0 3-3 16,3 7 0-16,1-1 0 0,-1 1-40 0,1-4-8 0,-4-6-1 15,0 9-1-15,7 1 29 0,4-1 5 16,-4 7 2-16,0-7 0 0,0 1-40 0,-7-1-10 0,-4 0 0 0,4 7 0 16,7-3 0-16,0 2 0 0,-7-5 0 0,0-1 0 15,7 7 0-15,-3-7 0 0,-4 1 0 0,3 5 0 16,4-5 8-16,-3-1-8 0,0 0 12 0,-4 1-4 16,0-1-8-16,0 1 0 15,3-4 0-15,1 3 0 0,-1-5-8 0,-3-4 8 0,0 0-10 0,0 0 10 16,-3 9-57-16,3-9-6 0,0 0-1 0,0 0 0 15,0 0 5-15,0 0 1 0,0 0 0 16,0 0 0-16,0 0-112 0,0 0-22 16,0 0-5-16,0 0-1 0,0 0-114 0,0-9-22 15,3-1-5-15,1 7-1 0,-4 3 288 0</inkml:trace>
  <inkml:trace contextRef="#ctx0" brushRef="#br0" timeOffset="132151.34">22158 12435 1378 0,'0'0'123'0,"0"0"-99"16,0 0-24-16,0 0 0 0,0 0 32 0,0 0 0 15,-7 9 1-15,7 0 0 0,0 1 39 0,0-4 8 16,3 3 2-16,-6 1 0 0,3-7-22 0,-4 3-5 15,1 4-1-15,-1-1 0 0,-3 0 2 0,4-2 0 0,-4-4 0 0,0 6 0 16,7 7-45-16,-4-7-11 16,1 7 0-16,-4-3 0 0,-1 2 0 0,5-5 0 15,-4 5 0-15,3-5 0 0,-3-1 53 0,4 1 9 16,-4-1 2-16,3 7 0 16,1-7-103-16,-1 0-20 0,1 1-4 0,-1-1-1 0,1 1 80 0,-1-4 15 0,4-3 3 0,0 7 1 15,0-4-56 1,0-6-11-16,0 0-3 0,-3 3 0 0,-1 3 35 0,4-6 14 0,0 0-1 0,0 0 0 15,0 0-57-15,0 0-12 0,0 0-3 0,0 0 0 16,0 0-25-16,0 0-6 0,0 0-1 0,0 0 0 16,0 0-55-16,-4-6-11 0,4-3-3 0,-3 5 0 15,-1-2-111-15,4-3-22 0,0 6-5 0,0-4-1 0,-3-2 255 0</inkml:trace>
  <inkml:trace contextRef="#ctx0" brushRef="#br0" timeOffset="132500.76">22017 12491 1267 0,'0'0'112'0,"0"0"-89"0,0 0 33 0,0 0 6 15,0 0 2-15,0 0 0 0,0 0 0 0,0 0 0 16,0 0 0-16,0 0 0 0,0 0 18 0,0 0 4 16,0 0 1-16,3 13 0 0,-3-13-37 0,4 9-7 15,-4-6-2-15,0-3 0 0,0 9-17 0,0 1-4 16,3-1-1-16,-3-9 0 0,4 13 5 0,3-4 2 15,-3 1 0-15,3-1 0 0,-4-6-6 0,-3-3-2 0,7 10 0 16,0-4 0-16,0 10-2 0,0-4 0 16,4-3 0-16,-4 1 0 0,0-4 0 0,4-3 0 0,-1 4 0 0,-3 2 0 15,4 0-16-15,-1-2 0 0,1-4 0 0,0 6 0 16,-4 1 0-16,3-4 0 0,1 3 0 0,-4-2 0 16,-7-4 0-16,3 6 0 0,4 1-9 0,1-4 9 15,-5-3-17-15,1 3 1 0,3 4 1 0,0-10 0 16,-7 0-15-16,0 0-3 0,3 9-1 0,4 0 0 15,-7-2-61-15,0-7-12 0,-3 3-2 0,-4 6-1 16,-7-9-334 0,3 10-66-16,4-10-14 0,-4 0-2 0,-6 6 437 0</inkml:trace>
  <inkml:trace contextRef="#ctx0" brushRef="#br0" timeOffset="134718.29">19678 13272 975 0,'0'9'87'0,"-4"-6"-70"0,-3-3-17 0,4 10 0 0,-1-4 33 0,1-3 3 16,-1 3 1-16,-3 4 0 15,4-4 17-15,-1-3 3 0,1 7 1 0,3-1 0 0,3-3-13 0,-3-6-2 16,0 0-1-16,7 3 0 16,0 4-18-16,0 2-4 0,0-9-1 0,4 6 0 15,3-2 2-15,0-4 1 0,0 6 0 0,4-6 0 0,0 0 7 0,3 0 2 16,0 0 0-16,0 0 0 0,4-6-31 0,-1 6 0 15,5-10 0-15,2 10 0 0,5-9 48 0,-1 2 3 16,0 4 1-16,4-3 0 0,0 6-24 0,0-3-5 16,-4-3-1-16,4 2 0 0,-4-2-7 0,7 6-2 15,-3-9 0-15,0 6 0 16,0-4 2-16,0-2 0 0,-1 0 0 0,8 2 0 0,-3-2 1 16,2 6 0-16,-2-3 0 0,3 6 0 15,-4-4-16-15,-10 4 0 0,-4-6 8 0,4 6-8 0,-8 0 9 16,5 0-1-16,-1 6 0 0,0-2 0 0,0-4 4 0,8 9 1 0,-5-3 0 15,1-3 0-15,0 7-13 0,-4-4-18 0,0 3 4 0,0 1 1 16,-3-1 13-16,0 1 0 0,-4-1 0 0,0-3 0 16,-3 4 0-16,3-1 0 0,-3 1 0 0,-8-4 0 15,8-3 24-15,-4 3 7 0,4-3 1 0,-4 4 1 16,3-4-21-16,1-3-12 0,0 6 12 0,6-6-12 16,1 0 0-16,0 0 0 0,-1 0 0 0,1 0-12 15,0 0 12-15,0 0 0 0,-4 0 0 0,-4 0 0 0,1 0 0 16,3 0 0-16,-3 0 0 0,-1 0 0 0,8 0 0 15,-7 0 0-15,-1 0 0 0,8 0 0 16,0 3-29-16,-8-3-3 0,-2 0-1 16,-1 0 0-16,0 6 77 0,0-6 16 0,-4 0 4 0,5 0 0 0,-5 10-64 0,4-10-21 15,-7 0 0-15,4 0 0 0,3 0 21 0,-7 0 0 16,4 6 0-16,-1-6 8 0,1 3-8 0,-1-3 0 16,1-3 0-16,3 3 0 0,0-6 0 0,0 6 0 15,4 0 0-15,0-3 0 0,-1 3 11 0,1-7 6 16,-1 7 2-16,8-6 0 0,-7 3-31 0,3 3-5 15,0 0-2-15,4-6 0 0,-4 6 31 0,0-3 5 16,-3-4 2-16,-1 4 0 0,1 3-19 0,0-6 0 0,-1 3 0 16,1-3 0-16,-4 2-13 0,-3-2-7 0,3 3 0 15,-4-3-1 1,1 6-12-16,-4-7-3 0,0 4 0 0,0 3 0 16,-3 0-30-16,-4 0-6 0,0 0-2 0,0 0 0 15,0 0-194-15,0 0-40 0,-7-6-7 0,-11-3-1 0,-14 9 83 16,0 0 17-16,1 0 3 0,-5 0 1 0,-2 0 169 0</inkml:trace>
  <inkml:trace contextRef="#ctx0" brushRef="#br0" timeOffset="135480.96">19971 14476 1332 0,'0'0'118'0,"0"0"-94"0,0 0-24 0,0 0 0 16,0 0 24-16,0 0 1 0,0 0 0 0,0 0 0 15,0 0 17-15,0 0 3 0,3-6 1 0,4-1 0 0,0 4 10 16,-3-6 1-16,-4 3 1 0,3-4 0 0,1 1-8 0,0-1-2 15,-1-5 0-15,1 2 0 0,3 4-26 0,-4-7-6 16,-3-3 0-16,7 4-1 16,-3-4-5-16,3 0-1 0,-4 0 0 0,4-6 0 15,0 6-1-15,4-6 0 0,-4-3 0 0,0 0 0 0,4 3-8 0,-4-1 0 16,-4 5 9-16,4-5-9 16,0 8 25-16,0 2 1 0,1-3 0 0,-1 10 0 0,-4-1-26 0,4 4-11 15,0-3 1-15,0-1 0 16,-7 10 10-16,0 0 14 0,0 0-3 0,11 10-1 0,-1-10 2 0,1 9 1 15,-4 0 0-15,0 1 0 0,0 6-5 0,0-7-8 16,-3 0 11-16,3 10-11 0,3-3 16 0,-6 3-3 16,3-4-1-16,0 4 0 0,0 6 17 0,-3-6 3 15,-1 0 1-15,1 0 0 0,3 0-43 0,0-1-9 16,-4 4-1-16,1-3-1 0,-1-6 33 0,1 2 8 0,-4 1 0 0,3-3 1 31,1-4-49-31,-4 0-11 0,0 4-1 0,3-1-1 16,-3-2-37-16,0-4-7 0,-3-3-2 0,3 4 0 15,-7-7-33-15,3 0-6 0,-6 0-2 0,-1 0 0 16,1 0-204-16,-4-7-42 0,-1 4-8 0,1-3-2 0,0 3 308 0</inkml:trace>
  <inkml:trace contextRef="#ctx0" brushRef="#br0" timeOffset="135698.87">19981 14307 1566 0,'0'0'139'0,"11"-7"-111"0,0 7-28 0,-4-3 0 0,7-3 18 0,-4 6-2 31,4-6 0-31,-3 3 0 0,0 3 43 0,-1 0 8 0,1-7 1 0,6 7 1 0,-6 0-60 0,3 0-9 16,0 0 0-16,0-3-12 16,0 3-121-16,-3-6-24 0,-11 6-5 0,14 0-1 15,0 6-141-15,-7-6-28 0,-7 0-5 0,0 0-2 0,14 0 271 0</inkml:trace>
  <inkml:trace contextRef="#ctx0" brushRef="#br0" timeOffset="136139.87">20451 14275 1497 0,'0'0'133'0,"0"0"-106"0,0 0-27 0,0 0 0 16,7 10 84-16,-7-10 11 0,0 15 2 0,0-5 1 31,0-1-11-31,0 1-3 0,0 5 0 0,3-5 0 0,1 8-34 0,-4-8-7 0,0-1-2 0,3 1 0 15,1 2-6-15,-4-12-2 0,-4 10 0 0,8-1 0 16,-4 0-33-16,0-9-20 16,0 0 2-16,0 0 1 0,0 0 27 0,0 0 6 0,0 0 0 0,0 0 1 15,0 10-27-15,0-10-6 16,0 0 0-16,0 0-1 0,0 0 17 0,0 0 0 0,0 0-8 0,0 0 8 16,0-6-12-16,3-4 2 0,-3 1 0 0,4-1 0 15,-1 1 10-15,1 0 0 0,-1-7 0 0,4 3 0 16,-3-2 21-16,3 5 7 0,0-5 0 0,0 5 1 15,-3 1-45-15,3-1-8 0,3 1-3 16,1 9 0-16,-1-9 17 0,1 9 10 0,0 0-12 0,-1 0 12 0,1-7 0 0,-4 7 0 16,-7 0 0-16,7 10 0 0,3 2 29 0,-2 1 0 15,-5-4 0-15,1 7 0 0,3-7-29 0,-4 10 0 16,1-10 0-16,-1 10 0 0,1-9 0 0,-1 5 9 16,-3-5-1-16,4-1 0 0,-1 1-8 0,-3-1 0 15,0-9 0-15,0 0 0 16,7 9-16-16,-7-9-4 0,0 0-2 0,7 13 0 15,0-10-40-15,-7-3-8 0,0 0-2 0,0 0 0 16,0 0-76-16,0 0-15 0,0 0-3 0,8-9-1 16,-1-1-189-16,-7 1-39 0,-4-1-7 0,4-5-2 0,7 5 324 0</inkml:trace>
  <inkml:trace contextRef="#ctx0" brushRef="#br0" timeOffset="136381.57">20842 13968 1497 0,'0'0'133'0,"0"0"-106"0,0 0-27 0,0 0 0 16,0 0 56-16,4 9 7 16,-4-6 1-16,3 13 0 0,1-6 51 0,-4-1 10 0,0 7 3 0,0 2 0 15,3 1-72-15,-3 0-13 16,0 6-3-16,0 3-1 0,4-3-12 0,-4 4-3 16,0-1 0-16,3 6 0 0,1-8-12 0,-4 2-4 15,3-9 0-15,-3 6 0 0,0-7-8 0,0 1-11 0,0-3 3 0,0 0 0 16,0-4 8-16,0-2 0 0,0 5 0 0,0-12 0 15,-3 4-50-15,3 2-11 0,-4-3-3 0,-3-3 0 16,4-3-153-16,-4-3-31 0,0-3-7 0,0-3-1 16,-8 2-51-16,5-2-10 0,3 0-3 0,3-1 0 0,1 1 256 0</inkml:trace>
  <inkml:trace contextRef="#ctx0" brushRef="#br0" timeOffset="136574.99">20775 14282 1497 0,'11'0'133'0,"-8"0"-106"15,1 0-27-15,-1 0 0 0,8 0 0 0,-4 0 0 16,0-7 0-16,0 7 0 0,0 0 0 0,0 0 0 0,0 0 0 0,0 0 0 31,0 0-104-31,0 0-27 0,0 0-5 0,4 0 0 16,-4 0-89-16,4 0-18 0,-1 0-3 0,1 0-1 0,-4 0 198 0</inkml:trace>
  <inkml:trace contextRef="#ctx0" brushRef="#br0" timeOffset="137385.34">21036 14282 1321 0,'11'15'117'0,"-11"-15"-93"16,3 3-24-16,4 7 0 0,-7-10 86 0,4 0 13 16,3 6 2-16,0-3 1 0,4-3-5 0,-4 0-1 15,3 6 0-15,1-6 0 0,-1 0-42 0,-3 0-9 16,4 0-1-16,0 0-1 0,-1-6-33 0,1 6-10 0,-4-3 0 15,3 3 0-15,1-6 8 0,-4 6-8 0,-7 0 0 0,0 0 0 16,7-10 0-16,-7 10 0 0,4-9 0 0,-4 9 0 16,3-9-9-16,1 2-3 0,-4-2 0 0,-7-1 0 0,3 7-1 0,-3-3-1 15,3-3 0-15,1 9 0 0,-4-7 6 0,3 4 8 16,-3 3-13-16,0 0 5 16,0 0-20-16,-7 0-4 0,0 0-1 0,0 0 0 0,7 3 71 0,0 4 14 15,-7 2 4-15,3 0 0 0,8 7-26 0,-5-6-5 16,-2 8-1-16,3-8 0 15,0 5-8-15,3-2-3 0,4 3 0 0,0 2 0 16,4-8-5-16,-1 6-8 0,-3-7 11 0,7 0-11 0,7 1 0 0,-3 5 0 16,0-11 0-16,-1 5 0 0,1-3 0 0,-4-6 0 15,-7 0 0-15,7 3 0 0,4-3-10 0,-1 0-9 16,-3-3-1-16,4 3-1 16,6 0-46-16,-6-6-9 0,0 3-1 0,3-3-1 0,0 6 60 0,0-10 18 0,-4 1-8 0,1 6 8 31,3-13-53-31,-3 7-7 0,-1-1 0 0,1-6-1 0,-4 7 61 0,4 0 0 0,-8-7 16 15,4 7-3-15,0 5 2 0,0-2 0 0,-3-3 0 0,-4 9 0 16,0 0 17-16,0 0 4 16,0 0 1-16,0 0 0 0,0 0 1 0,0 0 0 0,0 0 0 0,0 0 0 15,3 9-6-15,4 7-2 0,-3-4 0 0,-4 4 0 16,3 0-2-16,-3-4-1 0,0 4 0 0,-3 0 0 16,3-4-11-16,0-2-1 0,0 5-1 0,-4-5 0 15,1-1-6 1,3 0-8-16,-4 1 11 0,4-4-11 0,0 4 12 0,0-10-12 0,0 0 12 0,0 0-12 15,0 0 10-15,0 0-10 0,0 0 8 0,0 0-8 0,0 0 8 0,0 0-8 16,-3-7 0-16,3 7 8 16,3-9-8-16,-3 6 0 15,4-4 0-15,-4-2 0 0,3 0-11 0,-3-7 11 0,4 7-8 16,-1-4 8-16,1-3 0 0,3-2 0 0,-3 2 0 0,3-3 0 0,3 0-13 0,-3 4 2 16,4-4 1-16,-1 9 0 15,1-8-3-15,-4 8-1 0,0 4 0 0,-3 3 0 0,6 3 14 0,-3-7 0 16,0 7 0-16,-7 0 0 15,7 0 10-15,-7 0-2 0,7 10 0 0,0-1 0 0,1-2 11 0,-5 8 1 16,-3-2 1-16,0 2 0 16,0-2-5-16,0 3 0 0,0 2-1 0,0 1 0 0,0-3-15 15,0 0 0-15,-3-4 0 0,3 4 0 0,0-4 9 0,-4 4 3 16,0-7 0-16,4 1 0 0,0-1-12 0,-3-2 0 0,3-7 0 16,0 3 0-1,0-3-19-15,0 0-5 0,0 0-2 0,0 0 0 0,0 0 7 0,0 0 2 0,0 0 0 31,0 0 0-31,0 0-24 0,0 0-5 0,0 0-1 0,0 0 0 16,0-3-166-16,3-4-34 0,5-2-6 0,-5-1-2 16,-3 1-53-16,4 0-10 0,-4-10-2 0,3 3-1 0,1 7 257 0</inkml:trace>
  <inkml:trace contextRef="#ctx0" brushRef="#br0" timeOffset="138208.57">21685 14231 1497 0,'-3'16'133'0,"3"-7"-106"16,0-2-27-16,3 2 0 0,4 1 84 0,-3-1 12 0,-1 0 3 0,-3 7 0 0,-3-3-16 0,-1 2-3 16,1 1-1-16,-1 3 0 15,1-7-27-15,3 4-6 0,-4 0-1 0,1-4 0 16,-1 4-23-16,-3-7-5 0,4 1-1 0,3-1 0 0,0 0 1 0,-4 1 0 16,4-1 0-16,-3-2 0 0,3-7-17 15,0 0 0-15,0 0 0 0,0 0 0 16,0 0 0-16,0 0 0 0,0 0 0 0,0 0 0 0,0 0-8 0,0 0-6 15,0 0-1-15,0-10 0 0,0 1 1 0,7 2 0 16,-4-5 0-16,8-4 0 16,-8 7-17-16,4-1-3 0,-3-5-1 0,3-4 0 0,3 3 35 0,-3-3 0 15,4 7 0-15,3-4 0 0,-3 1 0 0,3 2-20 16,-4-3 4-16,-2 7 0 0,-5 0 16 0,4-1 0 16,0 4 0-16,4 6 0 0,-4 0 0 0,3 0 0 0,-10 0 0 0,7 0 0 15,8 9 24-15,-8-2 1 16,-4 2 1-16,4 0 0 0,0 7-1 0,-3-3 0 15,-4 2 0-15,3 4 0 0,4 0-1 0,-7-3-1 0,0-1 0 16,0-2 0-16,4 2-23 0,-1-5 0 0,-6-1 0 16,-1 1 0-16,8-1 0 0,-1 0 0 0,-3-2 0 0,0-4 0 15,7 3 0-15,-7-6 0 0,0 0 0 0,8 0 0 16,2 0-16-16,-3 0 1 0,-7 0 1 0,11-6 0 16,-1 6-25-16,-3-3-5 0,4-4 0 15,0-2-1-15,3 0 0 0,0 2 0 0,-4-2 0 0,1 0 0 16,3 5 3-1,-3-5 1-15,3 3 0 0,0-7 0 0,-4 1 10 0,1 2 3 16,-4-2 0-16,4 2 0 0,-4 1 9 0,0-4 3 16,-4 10 0-16,8-6 0 0,-4 3 64 0,-4-4 12 15,5 7 4-15,-5-3 0 0,-3 6-21 0,0 0-4 16,0 0-1-16,0 0 0 0,0 0-8 0,0 0-2 0,0 0 0 0,-7 0 0 16,7 0-5-16,-7 9-2 0,0-3 0 15,-4 4 0-15,1-1-2 0,3 1-1 0,-4-1 0 0,4 7 0 0,0-4 4 0,3-2 1 16,1 2 0-16,-1-2 0 0,1 2-23 0,-1-2-16 15,4-10 2-15,0 6 1 0,0 3 13 0,0-9 0 16,0 0 0-16,0 0 0 0,4 10 8 0,-4-10 4 16,7 0 0-16,3 9 1 0,-2-9-25 15,2 0-6-15,-3 0-1 0,-7 0 0 16,4-3-5-16,3-3-2 0,0-4 0 0,0 4 0 16,0 3-4-16,0-3-1 0,0-4 0 0,4 1 0 0,-1-1 14 0,-6 1 2 15,-1-7 1-15,1 7 0 0,-1 6 14 0,1-7 0 0,-4 4 0 0,0 6 0 16,0 0 10-16,0 0 5 15,0 0 1-15,0 0 0 0,-4 0 21 0,1 0 5 0,-1 0 1 16,1 6 0-16,-1-3-14 0,1 7-2 0,-1-4-1 16,4-3 0-16,4 13-11 0,-4-7-3 0,3 1 0 0,1 5 0 15,-1-5-12-15,4-1 9 0,0 7-9 0,4-7 8 16,0 1-8-16,-1-1 0 0,4-6-12 0,0 4 12 16,0 2-128-16,-3-9-19 15,-11 0-3-15,0 0-1 0,0 0-290 0,0 0-59 0,7-6-11 0,0 3-2 16,-7 3 410-16</inkml:trace>
  <inkml:trace contextRef="#ctx0" brushRef="#br0" timeOffset="139159.84">20451 14996 1105 0,'7'-9'98'0,"-7"9"-78"0,0-9-20 0,0 2 0 0,0-2 84 0,-4 0 12 16,4-1 4-16,-3-2 0 0,3-1-7 0,-4 4-1 15,0-1 0-15,-3 1 0 0,4-4-20 0,-1 1-5 16,-3 2-1-16,0 1 0 0,-3 9-26 0,3-3-6 15,-7-3-1-15,-1 6 0 0,1 0-3 0,-7 6-1 16,0-3 0-16,0 6 0 0,-4-2-13 0,-3 2-4 16,-7 0 0-16,6 10 0 0,5-3 0 0,-5 3 0 15,-2 0 0-15,2 6 0 0,5 3-3 0,6-9-1 16,-3 3 0-16,3 6 0 0,1 0 4 0,3 7 0 16,-1-7 0-16,8 9 0 0,-3-2-4 0,3 9 0 15,3-7 0-15,1-2 0 0,3-1-8 0,3-5 0 16,4-4 0-16,0-6 0 0,4-1 0 0,3-2 0 15,0 0 0-15,0-4 0 16,4-2-20-16,3-4-7 0,-3-3-1 0,6-3 0 0,-2 0 10 0,-5 0 2 0,4 0 0 0,-6-3 0 31,-1-3-20-31,3 3-3 0,-6-4-1 0,3-2 0 0,-3-1 16 16,-1-5 4-16,-6 5 0 0,6-2 0 0,-6-10 20 0,-1 3-11 16,-6 0 11-16,3 0-8 0,-4 1 8 0,1-1 0 15,-4-6 0-15,3 9 0 0,-3 7 0 0,0-1 0 16,0-9 0-16,-4 13 0 0,8 3 14 0,-8-3 5 0,4 3 1 0,0-4 0 15,7 7 0-15,0 0 1 0,-7 0 0 0,7 0 0 16,-3 7 5-16,3-4 1 0,-4-3 0 0,4 0 0 16,7 15-12-16,0-5-3 0,0-1 0 0,0-2 0 15,7-4-3-15,0 6-1 0,1-3 0 0,2-3 0 16,1 4-8-16,0-7 0 0,3 3 0 0,-4 3 0 0,4-6 15 0,-3 0 1 16,0 0 0-16,-4 6 0 0,4-6-16 0,-1 0 0 15,-6 0 0-15,3-6 0 0,0 6 0 0,0 0 0 16,-7 0 0-16,4-6 0 15,-1 6-40-15,-3 0-12 0,0-3-1 0,-3 3-1 16,3-7-16-16,-7 7-3 0,0 0-1 0,0 0 0 16,4 0-56-16,-4 0-11 0,0 0-3 0,0 0 0 15,0 0-104-15,0 0-20 0,0 0-5 0,0 0-1 16,0 0 125-16,0 0 25 0,3-9 4 0,-3 9 2 16,0 0 98-16</inkml:trace>
  <inkml:trace contextRef="#ctx0" brushRef="#br0" timeOffset="139852.84">20648 15310 871 0,'0'0'77'0,"7"0"-61"0,0-3-16 0,4 3 0 16,-4-6 91-16,3 6 15 0,-3-10 3 0,1 10 1 16,2-3 14-16,-3-3 4 15,0 6 0-15,-3-10 0 0,-1 4-52 0,-3 3-9 0,0-6-3 0,0 2 0 16,0 7-9-16,0-3-3 16,-3-3 0-16,3 6 0 0,-7 0-32 0,3-3-6 0,-3 3-2 0,4 0 0 15,-4 3 28-15,-1-3 6 0,-2 6 1 0,-1-3 0 16,4 7-25-16,0-4-5 0,-3 3-1 0,-1 1 0 15,0-1 0-15,1 7 0 16,-4-4 0-16,7-2 0 0,0 6-16 0,0-1 0 0,0-2 0 16,-1 2 0-16,8 1 13 0,-3-3-1 0,3-4 0 0,3 0 0 15,1 7-12-15,0-6-10 0,-4-4 2 0,7-3 0 0,0 6 0 16,3-9 0-16,-3 7 0 0,4-4 0 0,-1-3 8 0,-2 0 0 16,-8 0 0-16,7-3 0 0,3 3-15 0,1-7-1 15,-1 4 0-15,4-3 0 0,-3 3-6 0,0-3-2 16,-4-4 0-16,3 1 0 0,-3 2 8 15,4-2 0-15,-8 0 1 0,1 6 0 0,-1-13 15 16,1 6 0-16,0 1 0 0,-4 0 0 16,7-1 0-16,-4 1-9 0,-3-1 9 0,0 10 0 15,4-6 0-15,-4 6 0 0,0-9 0 0,0 9 0 0,0 0 9 0,0 0 1 16,0 0 0-16,0 0 0 0,0 0 20 0,0 0 4 16,0 0 1-16,0 0 0 0,0 0-35 0,0 9-20 15,0 1 2-15,3-1 1 0,-3-3 17 0,0-6 0 16,0 0-8-16,4 10 8 0,3-7 12 0,-7-3 5 15,0 0 2-15,0 0 0 16,7 6-42-16,-7-6-8 0,0 0-1 0,10 3-1 16,-10-3-7-16,11 0 0 0,-11 0-1 0,11 0 0 0,-4-3 14 0,0 3 3 0,3-6 1 0,1 3 0 31,-4-4-6-31,-4 4-2 0,4-3 0 0,1 3 0 16,-1-7-33-16,-4 4-8 0,4-3 0 0,-7 9-1 0,0 0 73 0,7 0 0 0,-3-7 0 0,-4 7 14 15,0 0-14-15,7 0 0 16,-7 0 0-16,0 0 0 0,0 0 54 0,0 0 8 0,0 0 2 0,7 0 0 15,-7 0 0-15,7 7 0 0,-7-7 0 0,3 9 0 16,4 1-20-16,-3-1-4 0,-4 0-1 0,7 1 0 16,-3-1-15-16,-1 7-4 0,1-7 0 0,-1-2 0 15,4 2-6-15,-3 0-2 0,-1-6 0 0,4 4 0 16,-3-4-12-16,3 3-10 0,-7-6 2 0,0 0 0 16,7 6 8-16,0-2 0 0,-7-4 0 0,7 0 0 15,0 0-44-15,4 0-11 0,-11 0-1 0,3-4-1 16,4-2-53-16,-7 6-10 0,0-9-3 0,4 2 0 15,3-2-285-15,-7 0-58 0,-4-1-11 0,4 1-3 0,4-1 400 0</inkml:trace>
  <inkml:trace contextRef="#ctx0" brushRef="#br0" timeOffset="140067.78">20973 15131 1990 0,'0'0'177'0,"0"0"-141"15,-4 0-36-15,1 0 0 0,-1 7 51 0,1-4 3 16,-1-3 1-16,4 0 0 0,-4 0 7 0,4 0 2 16,0 0 0-16,0 0 0 0,0 6-52 0,0-6-12 15,0 0 0-15,0 9 0 16,4 1-48-16,-4-10-13 0,0 0-3 0,11 6 0 16,-8 3-72-16,4-5-14 0,-7-4-3 0,0 0-1 15,0 0-214-15,0 0-44 0,0 0-8 0,0 0-1 0,0 0 337 0</inkml:trace>
  <inkml:trace contextRef="#ctx0" brushRef="#br0" timeOffset="140737.29">21170 15382 1497 0,'0'0'133'0,"0"0"-106"16,4-3-27-16,-4 3 0 0,0 0 126 0,0 0 20 0,0 0 4 0,0 0 1 16,0 0-70-16,0 0-13 15,0 0-4-15,0 0 0 0,0 0-18 0,10 9-4 0,-10-9-1 0,11 16 0 16,-1-3-33-16,-2-4-8 0,-5 0 0 0,1 7 0 16,3-6 9-16,0-1 0 15,0 7 0-15,-7-7 0 0,3 0-9 0,-6 1 0 0,-1-1 0 0,1 1 8 16,3-4-8-16,0-3 0 0,-4 7 9 0,4-10-9 15,0 0 11-15,0 0-3 0,0 0 0 0,0 0 0 16,0 0-8-16,0 0 0 0,-7 0 0 0,7 0 8 16,0 0-8-16,0 0 0 15,0 0 0-15,0 0 8 0,-3 0-8 0,-1-10 0 0,-3 7 0 0,3-3 0 16,4-4 0-16,0 1 0 0,0-1 0 0,4 4 0 16,3-3 0-16,-3-4 0 0,-1-2 0 0,1 5 0 15,6-6 0-15,-3 7-11 0,0-10 11 0,4 10-8 0,3-7-1 16,-3 7 0-16,-4-1 0 0,3 1 0 0,1 6-2 0,-1-3 0 15,-6-4 0-15,7 10 0 0,-1-6 11 0,-3 6 0 16,0 0 0-16,0 0 0 16,0 6 0-16,0-6 0 0,0 6 0 0,1-2 0 0,2 5 49 0,-3 0 12 15,0 1 3-15,0-1 0 0,0 7-64 0,0-7-8 16,-3 1-4-16,3-1-1 0,0 0 13 0,0 7 0 16,-3-6 0-16,3-1 0 0,-4-3 0 0,1 4 0 15,-1-7 0-15,1 3 0 16,-4 3-18-16,0-9-7 0,0 0-2 0,0 0 0 15,0 7-63-15,0-7-13 0,-4 3-2 0,4-3-1 16,-7 9-363-16,-3-9-73 0,-5 0-14 0,8 0-4 0,7 0 448 0</inkml:trace>
  <inkml:trace contextRef="#ctx0" brushRef="#br0" timeOffset="158315.97">19960 16066 1033 0,'0'0'92'0,"4"0"-74"0,-1-6-18 0,1 6 0 16,-4 0 58-16,10-4 8 15,-3-2 2-15,0 3 0 0,4-3 8 0,-4 6 3 0,4-10 0 0,-1 10 0 16,8-6-47-16,-4 3-8 0,-7-3-3 0,7 6 0 16,0-10 27-16,0 10 4 15,1-3 2-15,2-3 0 0,-3 6-18 0,7-3-3 0,-6-4-1 0,-1 7 0 16,3 0-16-16,1 0-4 0,-4-3-1 0,0-3 0 0,0 6 1 0,0 0 1 15,-3-3 0-15,0 6 0 0,3-3-5 0,-4 0-8 16,-3-3 11-16,4 6-11 16,-4-3 0-16,-7 0 0 0,11 0-15 0,-4 0 5 0,0 6 0 0,-7-6 0 15,0 0 0-15,0 0 0 16,7 3-40-16,-7-3-8 0,0 0-2 0,0 0 0 16,3 7-63-16,-3-7-13 0,0 0-2 0,0 0-1 15,0 0-159-15,0 0-32 0,-3 3-6 0,-4 3-2 0,-4-3 268 0</inkml:trace>
  <inkml:trace contextRef="#ctx0" brushRef="#br0" timeOffset="158623">20232 16056 543 0,'0'0'48'0,"0"0"-38"0,0 0-10 0,0 0 0 15,0 0 209-15,0 0 40 0,0 0 8 0,-4 4 2 16,1 5-187-16,-1-3-36 0,4-6-8 0,0 10-2 16,0 5 39-16,0-2 8 0,0-4 2 0,0 1 0 15,4 5-35-15,-1-5-6 0,-3 5-2 0,4-2 0 16,-1 3-3-16,1 2-1 0,-4-8 0 0,3 9 0 16,1-4-28-16,-1 4 0 0,-3-3 0 0,4-4 0 0,0 4 0 15,-4-7 0-15,3 1 0 0,-3-1 0 16,4 7-56-16,-1-7-5 0,-3 1-1 0,0-1 0 15,4-3-78-15,-4-6-16 0,0 0-4 0,0 0 0 16,0 10-138-16,0-10-28 0,0 0-6 0,0 0 0 0,0 0 265 0</inkml:trace>
  <inkml:trace contextRef="#ctx0" brushRef="#br0" timeOffset="159117.18">20426 16317 1299 0,'-4'9'116'0,"4"-9"-93"16,0 6-23-16,-3-3 0 0,3 4 38 0,0-4 3 15,-4-3 1-15,4 9 0 0,0-2 13 0,-3-4 2 0,3 3 1 0,0-6 0 16,3 9-6-16,-3-9-2 16,0 0 0-16,0 0 0 0,7 16-30 0,4-13-5 15,-11-3-2-15,7 10 0 0,4-1-13 0,-11-9 0 0,0 0 8 0,14 0-8 16,0 0 0-16,-4 0 0 0,1 0 0 0,-4-3 0 31,0-3-20-31,0 2-6 0,0-2-2 0,0-3 0 0,4 6 11 0,-4-4 1 0,-4-2 1 0,1 3 0 16,3 3-1-16,-4-7 0 0,1 1 0 0,-4 2 0 15,4-2 37-15,-1 0 7 0,-3-1 2 0,4 4 0 16,-4 6-30-16,0 0 0 0,0 0 0 0,0 0 0 16,0 0 22-16,0 0 2 0,0 0 0 0,0 0 0 15,-4 6 11-15,4 4 2 0,-11-1 1 0,8 0 0 16,-1 7-20-16,1-6-4 0,-4 2-1 0,0 10 0 0,3-3 0 0,-3 0 0 15,0-1 0-15,0 1 0 16,-3 6-1-16,2 0 0 0,-2-6 0 0,-1 6 0 0,1-3 0 0,3-6 0 16,-7 3 0-16,3 0 0 0,4 6-4 0,-4-6 0 15,-3-1-8-15,4-2 12 0,3 3-12 0,-4 0 0 16,0-1 0-16,1-2 0 0,3 3 0 0,0-3 0 16,0 2-9-16,0-8 9 15,0-1-31-15,3 1 0 0,-3-1 0 0,3-3 0 16,4-6-31-16,0 0-6 0,0 0-2 0,0 0 0 15,0 0-98-15,0 0-19 0,4-9-4 0,-1 3-1 16,-3-4-90-16,4 1-18 0,0-1-4 0,-1-5-1 0,4 2 241 0</inkml:trace>
  <inkml:trace contextRef="#ctx0" brushRef="#br0" timeOffset="160002.63">20655 16254 1191 0,'0'0'106'0,"0"0"-85"0,-3 0-21 0,-1 0 0 16,8 0 61-16,-4 0 8 0,-4 3 2 0,1 3 0 15,3 4 20-15,-4-1 4 0,4 1 1 0,-3 5 0 16,3-5-26-16,0 8-5 0,-4 1-1 0,0-3 0 15,4 3-37-15,4 0-8 0,-8-1-2 0,4 7 0 16,4-6 7-16,-8-3 2 0,1 3 0 0,-1-4 0 0,1 4-8 0,-1-3-2 16,1-3 0-16,3 2 0 0,3-2-8 0,-3 2-8 15,-3-5 12-15,-1-1-12 0,1 1 8 0,3-1-8 16,-4-3 0-16,4-3 0 0,4 10 11 0,-4-13-2 16,0 0 0-16,0 0 0 0,-4 3-9 0,4-3 0 15,0 0 0-15,0 0 8 0,0 0-8 0,0 0 0 16,0 0 0-16,0 0 0 0,0 0 0 0,-3-9-11 15,-1-7 3-15,1 7 0 0,3-4-1 0,0-3 0 16,-7 1 0-16,10 2 0 0,1-2-4 0,3-4-1 16,-7 0 0-16,3-6 0 0,4-3-6 0,-3 2-2 15,-4-2 0-15,7 3 0 0,0 0-2 0,4 6 0 16,-4-3 0-16,3-3 0 0,4 10 24 0,-3 5 0 16,-4-9 0-16,3 10 0 0,5 0 0 0,-5 2 0 15,1-2 0-15,-1 6 0 0,1-4 0 0,0 7 0 16,-1 0-9-16,-3 0 9 0,4 7 0 0,-4-4 0 0,-4-3 0 15,4 9 0-15,0-2 0 0,-7-4 8 0,4 6-8 0,-4 4 0 16,0-1 9-16,0-2-9 0,-4-1 8 16,1 0-8-16,-4 7 0 0,3-7 0 0,-3-2 0 0,-3-4 0 15,6 6 12-15,-3-2-4 0,-3 2 0 0,-1-9 0 16,4 9-8-16,-4-9 0 0,1 7 0 0,-1-4 0 16,8-3 0-16,-8 0 0 0,4 0 0 0,0 0 0 15,7 0-10-15,0 0-4 0,-7 0-1 0,7 0 0 16,0 0-6-16,0 0-2 0,-4-10 0 0,8 1 0 15,3 3-14-15,0-4-3 16,-4 1-1-16,1 6 0 0,7-4-7 0,-4-2 0 16,3 0-1-16,1 2 0 0,-1 4 13 0,5 3 4 15,-8-6 0-15,3 3 0 0,-3 3 18 0,4 0 4 0,-4-6 1 0,0 6 0 0,0 0 9 0,4 0 0 16,-11 0 0-16,7 0 8 16,0 0 0-16,3 0 0 0,-6 6 0 0,-4-6 0 0,10 0 22 0,-3 3 5 15,-7-3 1-15,4 0 0 0,7 6 24 0,-8 4 6 16,-3-10 1-16,7 9 0 0,-3 0-18 0,-1 1-3 15,1-1-1-15,-1-2 0 0,1 2-14 0,3 0-3 16,-7 1-1-16,3-1 0 0,4 7-7 0,-7-7-2 16,4 1 0-16,-4-1 0 0,3 0-5 0,-3-9-1 0,0 0 0 15,4 7 0-15,-1 5-12 0,1-5 8 16,-4-7-8-16,0 0 0 0,0 9 0 0,0-9 0 0,0 0 0 0,0 0-10 31,0 0-31-31,0 0-7 0,0 0 0 0,0 0-1 16,0 0-58-16,0-9-11 0,0 2-2 0,0-2-1 15,4-1-127-15,-1-2-24 0,-6-4-6 0,3 1-1 16,3 5 95-16,-3 1 18 0,-3-10 4 0,-1 10 1 0,11-7 129 0</inkml:trace>
  <inkml:trace contextRef="#ctx0" brushRef="#br0" timeOffset="160138.94">20955 16138 1468 0,'0'0'131'0,"0"0"-105"0,0 0-26 0,0 0 0 0,0 0 43 0,0 0 3 16,0 0 1-16,0 0 0 0,0 0-10 0,0 0-1 15,0 0-1-15,11 0 0 16,-1 9-94-16,4-2-18 0,-7-4-4 0,7-3-1 31,1 9-251-31,-5-9-51 0,-10 0-9 0,11 6-3 0,3-2 317 0</inkml:trace>
  <inkml:trace contextRef="#ctx0" brushRef="#br0" timeOffset="161802.96">21167 16254 1479 0,'10'0'132'0,"-10"0"-106"0,-3-6-26 0,3 6 0 15,0 0 96-15,0 0 13 0,-4 0 3 0,4 0 1 16,0 0-56-16,0 0-11 16,0 0-2-16,0 0-1 0,0 0-15 0,0 0-4 0,-10 0 0 0,10 0 0 15,-7 9-12-15,-4 4-4 0,-3-10 0 0,3 6 0 16,4 7 4-16,4-7 1 0,-8 1 0 0,4-1 0 15,4 7-13-15,-1-7 0 0,0-6 0 0,1 7 0 16,3 5 0-16,0-5 0 0,0-1 0 0,3-3 0 16,1 7 0-16,3-7 0 0,-3 4 0 0,6-4 0 15,4-3 0-15,-3 6 0 0,-1-9-8 16,5 10 8-16,-1-10-12 0,0 6 2 0,-4-6 0 0,4 0 0 16,4 0-7-16,0-6-2 0,-8 3 0 0,4-4 0 15,1 4 6-15,2-3 1 0,-10-3 0 0,4 2 0 16,-1 4-3-16,1-3 0 0,-4 3 0 0,0-3 0 0,4-4 5 0,-8 1 1 15,4-1 0-15,-3 4 0 0,-4 3 9 0,3-6-8 16,-3 2 8-16,0-2-8 0,0 9 8 0,-3-3 0 16,-1-7 8-16,-3 4-8 0,7 6 10 0,-3 0-2 15,-4 0-8-15,0 0 12 0,0 9 6 0,-1-9 1 16,-2 0 0-16,3 7 0 0,3-4-9 16,-3 6-2-16,-3-9 0 0,3 7 0 0,7-4-8 15,-4 3 10-15,1-6-10 0,-1 9 10 0,1-2-10 0,3-4 0 16,-4 6 0-16,4-9 0 0,0 0 0 0,0 0 0 15,0 0 0-15,7 6 0 0,-7-6 0 0,0 0 0 16,0 0 0-16,4 10 0 0,6-7-8 0,-10-3-4 16,0 0-1-16,0 0 0 0,11 6 13 0,-4-3-9 15,-7-3 9-15,0 0-8 0,7 7-12 0,-7-7-1 16,0 0-1-16,0 0 0 0,10 9 9 0,-10-9 1 16,0 0 1-16,0 0 0 0,7 0 11 0,-7 0-12 15,0 0 12-15,8 9-12 0,-8-9-4 0,0 0 0 16,0 0-1-16,7 7 0 0,3-4 1 0,-10-3 1 0,0 0 0 0,7 6 0 31,0-6-34-31,-7 0-7 0,0 0-2 0,11-6 0 16,-4 6 20-16,0-3 4 0,-3-4 1 0,3 4 0 0,0-3-2 15,-4-3 0-15,1-1 0 0,-1 4 0 0,4-3-8 16,0-1-1-16,-3 1-1 0,-1-1 0 0,4-5 31 0,0-4 14 0,1 0-12 0,-1-6 12 31,3 6-32-31,-3-9 2 0,4 3 0 0,-1-3 0 0,5 3-8 16,-5-10-2-16,-3 4 0 0,4-4 0 0,-1 1 40 15,-3-4 21-15,-3-3-2 0,3 10-1 0,-4 0 78 0,1-1 15 0,-4 1 3 0,0 9 1 16,4 0-43-16,-1 3-9 0,-3 10-2 0,0-4 0 16,0 7-3-16,0 6-1 0,0 0 0 0,0 0 0 0,-7 9-14 0,0-2-3 15,0 5-1-15,0 4 0 16,0 9-9-16,0-3-2 0,0 3 0 0,3 9 0 0,1 1 3 0,-4-7 0 16,3 0 0-16,1 1 0 0,-1 5-15 0,4-9-4 15,0 0 0-15,0-3 0 0,4 3-4 0,-4-6 0 16,0 0-8-16,3 3 12 0,4-3-4 0,-3 0-8 15,-1-7 11-15,4 4-11 0,0 3 0 0,0-10 0 16,-3-3 0-16,3 4 0 0,0-1-12 0,0 0-8 16,4-9-3-16,-11 0 0 15,3 7-5-15,4-4 0 0,4-13-1 0,-4 10 0 16,-7 0-11-16,3-9-3 0,4 0 0 0,0-1 0 16,1 4 0-16,2-7 0 0,-3-2 0 0,-3-4 0 15,-1 3 10-15,4-3 1 0,-3-9 1 0,6 9 0 0,1-6 5 0,-4-3 1 0,-3-6 0 0,6 5 0 16,4-5 12-16,-3-1 2 0,-11 1 1 0,0 6 0 15,3-1 29-15,1 1 5 0,-1-3 2 0,-3 3 0 16,0 9 46-16,0 3 8 0,-7 7 3 0,4-1 0 16,3 10-35-16,0 0-8 0,-7-3 0 0,7 3-1 15,7 13-8-15,-7 6-2 0,-11 3 0 0,1-1 0 16,3 5-9-16,3 2-1 0,1 0-1 0,-1 6 0 16,0-2 1-16,4-1 0 0,4-6 0 0,3 4 0 15,0-4-4-15,-7 3-1 0,-3-9 0 16,3 6 0-16,3 0-14 0,1 0 9 0,-1-6-9 0,4 0 8 15,4 6-8-15,-4-7 0 0,-4-5-12 0,-3 3 12 16,11 2 0-16,-7-8 0 0,-4-1 0 0,-4-2 0 16,4 2-16-16,0-9-8 0,0 0-1 0,0 0-1 15,0 0-1-15,0 0 0 0,0 0 0 0,7 0 0 16,4 0 0-16,-1-6 0 0,-3-4 0 0,-3 7 0 16,3-3-1-16,0 3 0 0,3-7 0 0,-6 1 0 0,-4 9 12 0,0 0 3 15,7-13 0-15,-7 13 0 0,0 0 13 16,0 0 0-16,4-3 0 0,-4 3 0 0,0 0 8 0,0 0 4 15,0 0 0-15,0 0 1 0,0 10 7 0,0-1 0 16,0-9 1-16,3 9 0 0,-6 1-3 0,3-4-1 16,0-6 0-16,7 10 0 0,-7-1-9 0,0-9-8 15,0 0 9-15,3 9-9 0,1 1 9 0,-4-10-9 0,0 0 8 16,0 0-8-16,0 0 0 0,7 0 0 16,-7 0 0-16,10 6 0 0,1-3 0 0,-11-3 0 0,7-3 0 15,0-3 0-15,4 6 0 0,-8-3 0 0,1-4 0 0,3-2 0 16,0 3-18-16,0-4 4 0,-7 1 1 0,3-1 0 15,8 7 13-15,-8-12-9 0,1 5 9 0,0 1-8 16,3-1 8-16,-4 4-10 0,1-6 10 0,-4 5-10 16,7-2-7-16,-4 9-2 0,-3 0 0 0,0 0 0 15,0 0 19-15,0 0 0 0,0 0 0 0,0 0 0 16,0 0 20-16,0 0 2 0,0 0 0 0,0 9 0 16,0 7-6-16,-3-3 0 0,3 2-1 0,7-5 0 15,0 8 4-15,-4-2 1 0,-3-3 0 0,0 9 0 16,7-4 1-16,-7 1 1 0,0 0 0 0,4 0 0 15,3 0-6-15,-7 6 0 0,-4-6-1 0,4-4 0 16,0 10-15-16,-3-6 9 0,-4 0-9 0,0 0 8 16,-4 6 2-16,4-6 0 0,0 0 0 0,-3-1 0 0,-5 1-10 15,1 3 12-15,0-3-12 0,-3-7 12 0,-1 10 0 0,0-9 0 16,1 3 0-16,-5-7 0 0,1 10-12 0,4-3 0 16,-1-7 0-16,-3 0 0 0,-4-6 0 15,0 4 0-15,1-7 0 0,3 6 8 0,-1-6 3 16,1-6 0-16,4 6 0 0,3-10 0 0,-1 4-19 0,5 3-4 15,-1-13-1-15,4 7 0 16,4-1-12-16,-1-8-3 0,4 2 0 0,0-3 0 16,7 3-24-16,0-2-6 0,4-4-1 0,3-3 0 15,0 0-43-15,4-1-9 0,3-2-1 0,-3 0-1 16,-4 3-92-16,3-10-19 0,11 7-3 0,1 0-1 16,-8 3 0-16,-3 3-1 0,3-3 0 0,0 0 0 0,11 6 183 0</inkml:trace>
  <inkml:trace contextRef="#ctx0" brushRef="#br0" timeOffset="162349.01">22345 16132 1569 0,'0'0'140'0,"0"0"-112"0,0 0-28 0,0 0 0 16,0 0 76-16,0 0 9 0,0 0 3 0,11 0 0 0,-1 0-24 0,1 6-5 16,-11-6-1-16,7 0 0 0,7 0-34 0,-4 0-6 15,-2-6-2-15,-1 2 0 0,0-2-4 0,0 6-2 16,0-9 0-16,0 6 0 0,-4-4-10 0,4-2 0 15,0 0 0-15,4-1 8 0,-4 1-8 0,-3-1 0 16,3-5 0-16,-4-1 0 0,1 3-14 0,3-2 2 16,0-4 0-16,0 0 0 0,-7 0 12 0,3 4-9 15,4-4 9-15,-3 3-8 0,0 7-2 16,-4-1 0-16,3 1 0 0,1 6 0 0,-4 3 10 16,0 0 0-16,0 0-9 0,0 0 9 0,0 0 12 0,0 9 8 0,-4 1 0 15,-3 2 1-15,3 4 5 0,-3 3 1 0,0-1 0 16,4 1 0-16,-4 6-4 0,3-6-1 15,-3 6 0-15,4-6 0 0,-1 0-10 0,1 6-1 0,-1-16-1 16,1 10 0-16,3 6 2 0,0-6 0 0,-4-3 0 0,4-4 0 16,4 10-12-16,-4-9 0 0,-4 3 0 0,4-4 0 15,0 4 0-15,0-1 0 0,0-2 0 0,-4-7 0 16,4 10-17-16,-3-7 1 0,3-9 0 0,0 3 0 31,3 7-33-31,-3-10-7 0,-3 9 0 0,3-9-1 0,0 0-92 0,-4 0-19 0,-6 0-3 0,-1 0-1 16,1 7-192-1,-1-4-38-15,4-6-8 0,7 3-2 0,0 0 330 0</inkml:trace>
  <inkml:trace contextRef="#ctx0" brushRef="#br0" timeOffset="162583.1">22260 16433 1591 0,'-14'6'141'0,"11"-6"-113"16,3 0-28-16,0 0 0 0,0 0 87 0,0 0 11 15,0 0 2-15,0 0 1 0,0 0-25 0,0 0-6 16,10 3-1-16,4-3 0 0,4 6-25 0,0-6-6 16,-1 0-1-16,1 0 0 0,3 3-25 0,0-3-4 15,0-3-8-15,4 3 11 0,-7 3-11 0,-1-3 0 16,-3-3 0-16,1 3 0 16,-1 0-64-16,0 0-8 0,0-6-1 0,4 6-1 15,-1 0-311-15,-6-3-63 0,-1-3-12 0,-3-1-2 16,-7 7 286-16,4-3 58 0,7 3 11 0,-1 3 3 0,15 4 83 0</inkml:trace>
  <inkml:trace contextRef="#ctx0" brushRef="#br0" timeOffset="171030.65">24518 11506 961 0,'0'0'85'0,"0"0"-68"16,4-6-17-16,-1-3 0 0,-3 9 72 0,0-3 10 16,0-4 2-16,4 4 1 0,-4 3-23 0,0-6-5 15,0 3-1-15,3-4 0 0,-3 7-38 0,0 0-8 0,0-3-2 0,4-3 0 16,-4 6 55-16,0 0 10 0,0 0 3 0,0 0 0 16,0 0-20-16,0 0-3 0,0 0-1 0,0 0 0 15,7 9-41-15,0-2-11 0,-4-4 0 0,4 3 0 16,0 4 53-16,-3-1 9 15,3 0 2-15,-3 1 0 0,3 5-40 0,-4-2-7 0,1 3-1 0,3-7-1 16,-4 10-24-16,4-10-5 0,-3 10-1 0,3-3 0 16,-4 3 48-16,4 6 10 0,-3-7 1 0,3 1 1 15,0 0-28-15,0 3-5 0,-3-3-2 0,3 0 0 16,-4-1-2-16,4 1 0 0,-3-3 0 0,3 3 0 16,0 0-8-16,4-1 0 0,-8-8 0 0,4 6 0 15,0 2 0-15,4-2 0 0,-4 3 0 0,-4-10 0 16,4 1 11-16,-3 5-3 0,3-5-8 0,-3 5 12 0,3-2-12 0,0 3-8 15,-4-7 8-15,4 10-13 0,-3 0 13 0,3-10 0 16,-4 0 0-16,4 1 0 0,0 6 0 0,-3-7 13 16,3 0-2-16,-3 1-1 0,-1 5-10 0,1-5 0 15,-1-4 0-15,1 4 0 0,3-1 0 0,-4-6 0 16,1 7 0-16,-1-4 0 0,1-3 8 0,-1 3-8 16,1 4 0-16,-4-10 8 0,3 9-8 0,-3-9 0 15,0 0 0-15,4 6 0 0,-4-3-17 0,0-3 4 16,0 0 1-16,3 7 0 15,-3-7-41-15,0 0-8 0,0 0-2 0,0 0 0 16,0 0-1-16,0 0 0 0,0 0 0 0,0 0 0 16,0 3-51-16,0-3-10 0,0 0-3 0,0 0 0 15,-7 0-204-15,0 0-42 0,7 0-8 0,-7 0-2 0,-3-3 293 0</inkml:trace>
  <inkml:trace contextRef="#ctx0" brushRef="#br0" timeOffset="171608.15">24716 12068 1036 0,'0'0'92'0,"0"0"-73"0,3 0-19 0,-3 0 0 0,0 0 55 0,0 0 7 16,0 0 2-16,0 0 0 0,0 0 0 0,0 0 0 15,0 0 0-15,0 0 0 16,0 0-52-16,0 0-12 0,0 0 0 0,0 0 0 0,0 0 54 0,0 0 8 16,0 0 2-16,0 0 0 0,0 0 0 0,0 0 0 15,-7 0 0-15,7 0 0 0,0 0-52 0,0 0-12 16,-3 3 0-16,3-3 0 0,0 0 54 0,-7 9 8 15,-1-3 2-15,1 4 0 0,4-1-50 0,-4 1-14 16,3-4 0-16,-3-3 8 0,0 6 7 0,0 1 1 16,0 2 1-16,0-2 0 0,0-1-2 0,-4 1-1 15,4-1 0-15,-3 4 0 0,-1 2 14 0,1 1 2 16,-5-3 1-16,5 2 0 0,-1-5-31 0,-3 5 0 0,4-2 0 0,-1-4 0 16,0 7 0-16,1-7 0 0,-1 1 0 0,1-1 0 15,3 1 0-15,-4-1 0 0,4-3 0 0,0 4 0 16,7-1 0-16,0-3 0 0,-4-3 0 0,4 7 0 15,0-4 9-15,-7 4-1 0,4-4 0 0,-4-3 0 16,0 6-8-16,-4 1 0 0,4-10 0 0,7 0 8 16,0 0-8-16,0 9 0 15,-3-3 0-15,-5-2 0 0,-2 2 0 0,3-6 0 0,-4 0 0 0,8-6 0 16,3 6 0-16,0 0-12 0,-7 0 2 0,7 0 1 16,0 0-81-16,0 0-16 0,-4-10-3 0,8 1-1 15,3 6-185-15,0-7-37 0,0-5-7 0,0 5-1 16,0 1 104-16,0-7 22 0,0-3 4 0,0 10 1 15,0-7 167-15</inkml:trace>
  <inkml:trace contextRef="#ctx0" brushRef="#br0" timeOffset="172814.66">24751 11221 525 0,'18'9'47'0,"-22"-12"-38"0,-7-3-9 0,8 0 0 0,13 6 97 0,-6 0 18 15,-8-3 3-15,4 3 1 0,8-7-26 0,-1 7-5 16,0-3 0-16,-7-3-1 0,0 6-19 0,0-10-3 16,0 10-1-16,0-9 0 0,3 6-51 0,-3-3-13 15,0-4 0-15,0 10 0 0,0 0 54 0,4-6 8 16,-1 3 2-16,1-3 0 0,-4 2-24 0,3-2-5 0,1-3-1 15,-1 9 0-15,1-10-7 0,-4 10-2 16,7-9 0-16,0 9 0 0,-7 0 1 0,7 0 0 0,0-6 0 0,0 3 0 16,0 3 14-16,0-7 2 0,0 7 1 0,4 0 0 15,-1 0-43-15,-2 0-14 0,-1 0 0 0,3 0 0 16,-10 0 22-16,7 7 5 0,4-4 1 0,-1 3 0 16,1 3-14-16,0 1 0 0,-11-10 0 0,7 9 0 15,0 7 19-15,0-7 1 0,3 1 0 0,1 8 0 16,-4-2-4-16,-4-6-1 0,5 5 0 0,-5-2 0 15,-3 2-4-15,4 4-1 0,3 0 0 0,-7 0 0 16,-4-3 0-16,1-1 0 0,6-2 0 0,-6 2 0 0,-4-2-10 16,3-4 8-16,-3-2-8 0,3 8 8 0,-6-2-8 15,-1-4 0-15,4-2 0 0,0 2 8 16,0 0-8-16,0 1 0 0,-4 6 9 0,1-13-9 16,-1 6 0-16,-3-9 0 0,4 6 0 0,-5-6 0 15,5 10 0-15,-1-10 0 0,1 0 0 0,10 0 0 0,0 0 0 0,0 0 0 16,-4-7 0-16,4 7 0 0,0 0 0 0,-10-3 0 15,3-12 0-15,3 12 0 0,4 3 0 0,0 0 0 16,-3-10 0-16,-1 4 0 0,4 6-9 0,-4-10-7 16,4 1 0-16,0 0-1 0,0 9 27 0,0-7 6 15,4 4 0-15,0-3 1 0,-4 6-17 0,3-3 0 16,-3-3 0-16,4 6 0 0,-4 0 0 0,3 0 0 16,1-10 0-16,-1 10 0 0,1 0 0 0,3 0 0 15,-4 0 0-15,4 0 0 0,0 10-15 0,0-10-6 0,0 6-2 16,1-3 0-16,-1 6 23 0,0-2 0 0,0-7 10 0,0 3-10 15,3 3 20-15,-3 3-2 16,4-9-1-16,-4 10 0 0,4-1-8 0,-4-2-1 0,3-4-8 0,1 6 12 16,-1-3-3-16,1-3-1 0,3 4 0 0,0-1 0 15,0 3-8-15,0-5 0 0,-3 2 0 0,0-3 0 16,-1 3 0-16,1-3 0 16,-1 4 0-16,-3-7 0 0,0 3-10 0,1 3-4 0,-1-12-1 0,-4 12 0 15,8-6 31-15,-4 0 5 0,-7 0 2 0,10 0 0 16,-3 0-23-16,-7 0 0 0,7 0 0 0,-7 0 0 15,0 0 0-15,0 0 0 0,11-9 0 0,-11 9 0 16,0 0 0-16,7-7-16 0,0 4 4 0,-7 3 0 16,0 0-14-16,0 0-3 0,-3-6-1 0,3 6 0 15,0 0-23-15,0 0-5 0,0 0-1 0,0 0 0 16,0 0-95-16,0 0-19 0,-11 0-4 0,4 0-1 16,0-3-165-16,-4-3-33 0,1 6-6 0,-8 0-2 0,-3 18 292 0</inkml:trace>
  <inkml:trace contextRef="#ctx0" brushRef="#br0" timeOffset="180805.96">26525 4485 867 0,'25'0'77'0,"-21"0"-61"0,-4 0-16 15,3 0 0-15,1 0 44 0,-1 0 7 16,-3 0 1-16,0 0 0 0,0 0 30 0,0 0 6 16,0 0 2-16,0-3 0 0,7 3-26 0,-7 0-4 0,0 0-2 0,0 0 0 15,4 3-29-15,-1-3-5 0,-3 0-2 16,0 0 0-16,0 0 18 0,0 0 3 0,0 0 1 0,-3 10 0 16,3-1 2-16,0 4 1 15,-4-4 0-15,4 4 0 0,4 2-26 0,-4-12-5 0,0 13 0 0,0 0-1 16,0-4 0-16,3 4 0 0,-3-7 0 0,7 10 0 15,-3-3-1-15,3-7 0 0,-4 7 0 0,1-4 0 16,3 4-14-16,4-3 9 0,-11-4-9 0,7 4 8 16,0-10 13-16,0 6 3 0,-7-9 0 0,0 0 0 15,7 0-32-15,-7 0-7 0,0 0-1 0,0 0 0 16,10 10 16-16,-10-10 0 0,11 0 0 0,0 0 0 16,-1 0 0-16,-3 0 8 0,0-10-8 0,0 1 0 0,0-1 12 15,0 1-12-15,-3 0 12 0,0-1-12 0,3 1 8 16,-4-1-8-16,-3-5 0 0,4 5 0 0,-1 1 0 15,1 3 0-15,-1-7 0 0,1 7 0 0,-4 6 0 0,0 0 8 16,0 0-8-16,0 0 0 0,0 0 16 0,0 0-3 16,0 0-1-16,0 0 0 0,3 6-12 0,1 7 9 15,-1-7-9-15,4 3 8 0,-3 7 2 0,3-4 0 16,-4-2 0-16,5 6 0 0,-5-4-10 16,4-6 8-16,-3 10-8 0,6-3 8 0,-3-7-8 0,0 3 0 15,-7-9 0-15,11 3 0 0,0 10 0 0,-1-10 0 16,-10-3 0-16,11 0 8 0,3 0 0 0,-4 0 0 15,-3-9 0-15,0 9 0 0,4-7-8 0,0 4 0 16,-11 3 0-16,7 0 0 0,3-9 0 0,-3-7 0 16,-3 7 0-16,3-1 8 0,4-5-8 0,-8 2-14 0,-3-3 3 0,4 4 1 15,-4-4 10-15,0 1 0 0,-7-4 0 0,3 3 0 16,4-3 14-16,-4 7-2 0,-3-4 0 0,4 0 0 16,3 4-3-16,-7-4-1 0,0 7 0 0,0-1 0 15,7 1-8-15,-4 3-11 0,4-4 3 16,0 10 0-16,0 0 8 0,0 0 0 0,0 0 0 0,0 0 0 31,0 0-26-31,0 0-3 0,4 16-1 0,-1-7 0 0,4 1-25 0,0-1-5 0,0 7 0 16,0-7-1-16,8 7-48 0,-1-4-10 0,0-2-1 0,-4 9-1 15,8-10-62-15,-4 7-12 0,-7-7-2 0,7 1-1 16,4 5-41-16,-4-5-8 0,0-1-1 16,4 0-1-16,-1 1 215 0</inkml:trace>
  <inkml:trace contextRef="#ctx0" brushRef="#br0" timeOffset="181589.04">27372 4717 1267 0,'0'0'112'0,"4"-3"-89"16,-1-6-23-16,4-1 0 0,-7 4 56 0,4-3 6 16,-4-1 2-16,0 1 0 0,0 9 0 0,0-6 0 15,-4-7 0-15,4 4 0 0,-3 2 16 0,-1-2 4 16,-3 3 1-16,4-4 0 0,-5 1-41 0,1-1-9 16,-3 7-2-16,-1-3 0 0,4-3-18 0,-3 9-4 15,-5-7-1-15,5 7 0 0,-8 0 22 0,4 0 4 16,-3 7 0-16,2-1 1 0,1-3-8 0,4 6-1 0,-8 1-1 0,7-1 0 15,1 7-27-15,3-7 0 16,0 7 0-16,3-3 0 0,-3 2 0 0,4-5 0 0,3 5 0 0,-4-2 0 16,4-4 0-16,4 7 0 0,-1-7 0 0,1 10 0 15,3-9 0-15,0 5 0 0,0-12-12 0,-7-3 12 16,10 13 0-16,1-10 0 0,-11-3 0 0,11 10 0 16,-1-10-11-16,1 0 11 0,-4 0-8 15,3 0 8-15,-2 0-15 0,-1 0 3 0,3-10 0 0,-3 10 0 31,-3-3-24-31,3-3-4 0,-4-1 0 0,4 4-1 0,0-12 33 16,-3 5 8-16,3 1 0 0,-3-7 0 0,3 4 0 0,0-4 0 0,3-3 0 0,-3 10 0 16,-10-1 21-16,3 4 7 0,0-3 0 0,-4-1 1 15,4 1-21-15,0 9-8 0,0 0 0 0,0 0 0 16,0 0 0-16,0 0 0 0,0 0 0 0,0 0 0 16,0 0 9-16,4 9-9 0,-1 1 8 0,1 5-8 15,-1-15 0-15,1 10 8 0,-1-1-8 0,4 0 0 16,-3 7 0-16,0-6 8 0,6-7-8 0,-3 6 0 0,-3-3 0 0,3 4 0 15,0-10-9-15,0 9 9 0,0 1 0 0,0-10 0 16,4 0 0-16,-8 0 0 0,-3 0 0 0,11 0 0 16,-1 0 0-16,1 0 0 0,-1 0-10 0,-3-10-2 15,4 7 0-15,-4-3 0 0,0 3 3 0,0-4 0 16,-3 1 0-16,3 6 0 0,-4-3-4 16,1-3-1-16,-1-4 0 0,1 7 0 0,-1-3 14 0,-3 6 0 15,0 0 0-15,4 0 0 0,3-3 0 0,-7 3 0 16,0 0 0-16,0 0 0 0,4 0 12 0,-1 3 6 15,-3-3 1-15,4 9 0 0,-1 7-31 0,-3-7-5 0,-10 1-2 16,10-1 0-16,10 1 48 0,1-1 10 16,-4 0 1-16,3 4 1 0,-3-10-14 0,0 7-3 0,-10-1-1 15,6 0 0-15,8 1-23 0,0-4 0 0,-4 3 0 0,0-2 0 16,0-4 0-16,0-3 0 0,0 6 0 0,0-3 0 16,4-6 0-16,-11 3 0 0,0 0 0 0,0 0 0 15,3-9 0-15,1 2 0 0,-1-2 0 0,1 3 0 16,-4-7 0-16,3-2 0 0,-3 5 0 0,4 1 0 15,-1-1 0-15,-3-5 0 16,0 5 0-16,-3-9 0 0,-4 4 16 0,3 2 0 0,4-12-1 16,-3 9 0-16,6-2-15 0,-3-1 0 0,0-6-9 0,0 12 9 15,4-3-15-15,-4 7 3 0,0-7 1 0,3 13 0 16,1-6-13-16,-4 3-4 16,3 6 0-16,-3 0 0 0,0 0-35 0,0 0-7 0,0 0-2 0,0 0 0 15,11 0-110 1,-4 9-22-16,0-3-5 0,-4 4-1 0,1-1-95 0,0-3-19 15,-4-6-4-15,0 0-1 0,7 10 247 0</inkml:trace>
  <inkml:trace contextRef="#ctx0" brushRef="#br0" timeOffset="182005.68">27848 4714 1267 0,'11'3'112'0,"-8"-3"-89"15,-3 0-23-15,7 0 0 0,1 0 107 0,-1 0 17 16,-4-3 3-16,4-3 1 0,0 6-52 0,0 0-9 15,-3-3-3-15,3 3 0 0,0-7-51 0,-4 7-13 0,-3 0 0 0,4 0 0 16,7-3 54-16,-4-3 8 0,-4-3 2 0,1 9 0 16,6-7-52-16,-6 4-12 0,-4 3 0 0,3-6 0 15,1-3 0-15,-1 9 0 0,-6-13 0 0,3 7 0 16,0 6 0-16,0-10-16 0,-4 4 3 0,1 6 1 16,3 0 12-16,-7-9 16 0,0 9-3 0,0 0-1 15,7 0-12-15,-7 0 0 0,-4 0 0 0,4 0 0 16,0 9 54-16,3-3 8 0,-6 1 2 0,3 2 0 15,0 4-64-15,0 2-15 0,-4-5-1 0,7 8-1 16,1-2 27-16,-1 3 6 0,1-3 0 0,-1-4 1 16,8 13-17-16,-4-15 0 0,3 5 0 0,1-2 0 15,-1 6 0-15,1-4 0 0,3-5 0 0,-3-1 0 16,6 1 0-16,1-1 0 0,-4-3 0 0,3-6 0 16,1 0 0-16,0 0 0 0,-1 0 0 0,4 0 0 15,0 0-42-15,0-6-12 0,1-3-2 16,-1-1-1-16,3 10-11 0,1-9-3 0,-4-1 0 0,0-5 0 15,0 5-97-15,-3-2-19 16,-1-4-4-16,5-3-1 0,2 4-116 16,-3-7-23-16,-3-3-5 0,-8-4 0 0,4 4 282 0</inkml:trace>
  <inkml:trace contextRef="#ctx0" brushRef="#br0" timeOffset="182248.87">28258 4090 1497 0,'21'0'133'0,"-21"0"-106"16,0 0-27-16,-7 0 0 0,3 16 108 0,4-7 16 0,0 1 3 15,0 8 1-15,-3 1-46 0,-4 0-9 0,3 6-1 0,0 3-1 16,1 7-11-16,3 3-3 0,-4-7 0 0,4-3 0 16,0 7-45-16,0 2-12 0,4-9 0 0,-1 7 0 15,-6-7 0-15,3 0 0 0,0 4 0 0,0-1 0 16,3-6 0-16,1 0 0 0,-4 3 0 0,4-9 0 16,-1 0 0-16,4 3 0 15,-3-9 0-15,-1 2 0 0,4 4 0 0,-3-9 0 0,-1-1 0 0,1-3 0 31,3-3-52-31,-4 7-8 0,-3-10-3 0,0 0 0 16,7-3-154-16,-7 3-31 0,0-10-7 0,0 1-1 0,4 3-51 16,-1-4-10-16,-3-6-3 0,4 4 0 0,3-13 256 0</inkml:trace>
  <inkml:trace contextRef="#ctx0" brushRef="#br0" timeOffset="183042.97">28385 4686 1267 0,'-15'3'112'16,"15"-3"-89"-16,7 6-23 0,4-6 0 0,-11 0 107 0,7 0 17 16,-3 0 3-16,6 0 1 0,-3 0 0 0,0 0 0 0,4 0 0 0,-4 0 0 0,4-6-103 0,-1 6-25 15,4-9 0-15,-3 9 0 0,-1-7 56 0,1 4 7 16,0 3 1-16,-1-6 0 16,-3 3-103-16,0-3-20 0,0-4-4 0,4 7-1 0,-4-3 52 0,0-4 12 15,-3 4 0-15,-1-3 0 0,4-1 0 0,-3 7 0 16,-1-6 0-16,-3-1 0 0,4 4 0 0,-8-3 0 15,1-1 0-15,3 4 0 0,0 6 0 0,0 0 0 16,-11-3 0-16,0-3 0 0,11 6 15 0,-7 6-1 16,-7-6 0-16,7 9 0 0,-3-6 27 0,-1 13 6 0,4-7 1 15,-4 1 0-15,1 9-39 0,3-4-9 16,3 4 0-16,-3-3 0 0,-3 3 8 0,6-1-8 0,4 1 12 0,4-3-4 16,-1 3-8-16,1 0 8 0,-1-10-8 0,1 0 8 15,-1 7-8-15,1-6-16 0,-1-1 4 0,4 0 1 16,0 1 11-16,1-4 16 0,-1-6-4 15,0 0-1-15,3 0-11 0,1 0-16 0,-1 0 4 0,1 0 1 16,3 0 11-16,-3-6 0 0,-1-4 0 16,1 1 0-16,3 6-53 0,-3-3-9 15,3-7-2-15,0 0 0 0,-4 10 0 16,1-12 0-16,-1-4 0 0,1 3 0 0,0-3 52 0,-1 10 12 0,-3-4 0 0,0-2 0 16,-3 5 0-16,-1 10 0 0,1-9 0 0,-4 3 0 15,3 6 48-15,-3-10 13 0,0 10 3 0,0 0 0 16,0 0-52-16,0 0-12 0,0 0 0 0,0 10 0 15,4-4 54-15,-4 3 8 0,0 1 2 0,-4-1 0 16,4 7-52-16,0-7-12 0,-3 4 0 0,3-4 0 0,0 7 0 16,0-16 0-16,0 0 0 0,0 9 0 15,3 1 14-15,-3 5 0 0,0-15 0 0,0 0 0 0,0 3-5 0,0-3-1 16,0 0 0-16,0 0 0 0,0 0-8 0,0 0 0 16,0 0 0-16,0 0 8 0,0 0 26 15,0 0 5-15,11-3 1 0,-4 3 0 16,-7 0-75-16,-3-9-14 0,-1 3-3 0,4-7-1 0,4 4 33 15,-1-4 8-15,1-6 0 0,3 10 1 0,0-4 11 0,3-2 0 16,-3-1 0-16,4 7 0 0,0-4 0 16,-1 4 0-16,1-4 0 0,-1 10 0 0,1-3 0 0,3 3 9 15,-3-4-1-15,-4 7-8 0,3 0 0 0,1 7 0 16,-4-4-10-16,0 3 10 0,3 3 0 0,-2 1 16 16,-5-1 0-16,1 1-1 0,-1 5 27 0,1-5 6 0,-1 8 0 0,1-8 1 15,-1 6-39-15,-3-4-10 0,4-6 0 0,-4 10 0 31,0-3-37-31,3-7-10 0,-3 3-1 0,4-6-1 0,-4-3 27 0,0 0 6 0,0 0 0 0,3 13 1 16,4-10-90 0,0 7-19-16,4-10-3 0,-7 6-1 15,-1-6-219-15,1-6-44 0,-4 6-9 0,3 0-1 16,8-4 233-16,-8-2 46 0,-3 6 10 0,7-3 1 0,4-3 89 0</inkml:trace>
  <inkml:trace contextRef="#ctx0" brushRef="#br0" timeOffset="184033">29161 4717 1497 0,'0'10'133'0,"3"-10"-106"0,-3 9 81 0,0-9 16 16,0 6 3-16,4 1 1 0,-1-4-52 0,1 6-9 16,-4 1-3-16,0-4 0 0,0 3-51 0,0-9-13 31,-4 10 0-31,4-4 0 0,0-3 40 0,-3 7 6 0,3-10 1 0,-4 6 0 0,1-3-24 0,-1-3-5 16,4 0-1-16,-3 6 0 0,-1-6-17 0,4 0 0 15,0 0 0-15,-7 0 0 0,3 3 0 0,4-3 0 16,0 0 0-16,0 0 0 0,-7-9-10 0,4 6-6 15,-1-7 0-15,1 4-1 0,-1-3 27 0,1 2 6 16,3 4 0-16,-4-6 1 0,4 3-17 0,4-7 0 16,-1 4 0-16,1-4 0 15,-1 1-48-15,-3 2-12 0,4-6-4 0,-1 7 0 0,1 6 52 0,3-10 12 0,-3 10 0 0,-4 3 0 16,0 0 0-16,0 0 0 0,10 0 0 0,-3 3 0 16,0 4 0-16,4 2 0 0,-8 0 0 0,4 1 0 15,0 6 22-15,0-4 7 0,1 4 2 16,2 3 0-16,-6-4-14 0,6 14-2 15,4-11-1-15,0 7 0 0,4 4 3 0,-7-4 1 16,-8 0 0-16,-3 3 0 0,-7 0-18 0,0-3 0 16,-3 4 0-16,-1-1 0 0,0 6 25 0,1-9-1 0,-8 4-1 15,4-1 0-15,3 3-37 0,1-3-7 0,-4-3-2 0,0-3 0 16,3 4 23-16,0-8 0 0,-3 1 0 0,0-3 0 16,4 0 0-16,-4-4 13 0,-1-6-1 0,5-3-1 15,-4 4-11-15,3-7-16 0,-3 0 4 0,3 0 1 16,1-7 11-16,-1 7 0 0,1-9 0 0,3 0 0 15,0-1 0-15,3 1-8 0,4-10 8 0,0 3 0 0,0 4-21 0,4-4 1 16,-1-9 0-16,4 6 0 16,4-6-12-16,-1-3-1 15,4-7-1-15,-3 4 0 0,7 0-30 0,-1-7-5 16,-3 0-2-16,11-2 0 0,3-14 6 0,4 7 1 0,0-6 0 16,3-7 0-16,-3 7 0 0,3-10 0 0,7 7 0 15,-3-7 0-15,-3 4 11 0,-8 2 2 0,0-5 1 0,0-1 0 16,-7 3 18-16,1 13 4 0,-5-12 1 0,-3 12 0 15,0 3 27-15,-3 9 16 0,-4 4-3 0,-3-1 0 0,-1 4 59 0,-6 9 11 16,-1-6 2-16,-3 13 1 16,-4-4-35-16,-3 0-7 0,4 7-2 0,-8 9 0 0,4 0 34 0,-4 9 8 15,1-9 0-15,-1 16 1 0,4 0-33 0,-4 3-8 16,-6 3 0-16,2 3-1 0,5 0-35 0,-1 3-8 16,11 0 0-16,0 13 0 0,4-10 0 0,-1 10 0 0,-7-3 0 0,8-1 0 15,-1 7 53-15,8 0 9 0,3 0 2 0,0 3 0 16,0-6-52-16,4 3-12 0,-1-7 0 0,4 7 0 15,-3 0 0-15,0-6 0 16,-1-4 0-16,1 4 0 0,-1 3 8 0,1-4 3 16,-1-8 0-16,-6-1 0 0,3 6-11 0,-3-9-14 0,-4-6 3 0,0 6 1 15,3-6 59-15,-3 0 12 16,4 0 3-16,-8-4 0 16,4-5-79-16,-3-1-15 0,3-9-3 0,-4 10-1 0,-3-4 54 0,3-3 12 0,-6 3 1 15,3-3 1-15,0-3-47 0,-4-3-10 16,4 3-1-16,-3-6-1 0,-1-3-11 0,4-1-3 0,-4 7 0 15,4-10 0-15,-3 4 39 0,-1 0 0 0,0-10 14 0,4 0-4 16,-3 3-10-16,3-2-12 0,0-11 2 0,0 4 1 16,3-3-63-16,1 0-13 0,6-4-3 0,1 4 0 15,-4 3-12-15,3-6-4 0,1-4 0 0,3 10 0 16,-7 0 28-16,3 3 6 0,1-3 1 16,-1 6 0-16,1 4 39 0,-4-4 8 0,3 3 2 15,-3 4 0-15,4 2 29 0,-1-6 7 0,-3 7 0 0,4 6 1 16,-4 3-58-16,7-13-12 0,-3 10-3 0,-4 3 0 0,0 0 45 0,0 0 11 15,0 0 0-15,0 0 0 16,0 0-30-16,0 0-4 0,0 0-1 0,0 0 0 16,0 0 5-16,0 0 1 0,-7 0 0 0,-1 3 0 15,1 4-50-15,4-1-9 0,-1-6-3 0,-3 3 0 16,4-3-59-16,3 0-12 0,0 0-2 0,0 0-1 0,0 0 132 0</inkml:trace>
  <inkml:trace contextRef="#ctx0" brushRef="#br0" timeOffset="184723.51">29344 4457 1180 0,'-7'0'0'0,"7"0"0"16,4 6 84-16,-1-3 18 0,-10-3 3 0,3 0 1 15,4 0-22-15,0 0-4 0,0 0 0 0,0 0-1 16,18 0-6-16,0 0-1 0,-18 0 0 0,17 0 0 16,5 0-32-16,-5 0-8 0,1-3 0 0,-1-3-1 15,1 6-5-15,3 0-1 16,-3 0 0-16,3-3 0 0,-7-3-25 0,4-4 0 0,-1 4 0 0,1-3 0 15,0-1 56-15,3 1 7 0,0-7 1 0,0 7 0 16,0-10-52-16,4 0-12 0,-4 0 0 16,0 4 0-16,1-14-48 15,-1 4-13-15,-4-3-3 0,1 3 0 0,-4-3 52 0,-3 3 12 0,-4 3 0 0,0-3 0 16,-4-1 0-16,1 8 0 0,-4-1 0 0,0 3 0 0,-4-3 0 31,1 7 8-31,-4-4 0 0,0 7-8 0,-4 2 20 0,-3-11-4 0,3 14 0 0,-3-2 0 0,0 6-4 0,-3 6-2 16,3-2 0-16,-4 5 0 0,4 10 3 0,-4 3 1 15,4-10 0-15,0 13 0 0,0 4 2 16,0 5 0-16,3 1 0 0,4-4 0 0,0 3-16 0,0 1 0 16,3-1 0-16,1 4 0 0,3 3 15 15,0-10 0-15,-4 4 0 0,4 18 0 0,0-6-23 0,0-3-5 16,0 0-1-16,4 0 0 0,-4-7 62 16,3 4 13-16,1-3 3 0,3-4 0 15,0 4-73-15,0-10-15 0,0 7-2 0,-3-17-1 0,-4 8 27 0,0-11 0 0,0-2 0 0,0-4 0 16,0 4 8-1,0-4 0-15,0 4 0 0,3-7 0 0,1-3 7 0,-4 3 1 16,3-6 1-16,-3 0 0 0,0 0-17 0,0 0 0 16,4-6 0-16,-4 6 0 0,3-9 0 0,1-1 0 15,-1-2 0-15,1-4 0 16,-4-3-30-16,3 4-10 0,1-4-1 0,3 0-1 0,4 3 16 0,-8-3 3 0,4 10 1 0,-3-7 0 16,3 7 22-16,3 0-9 0,-3-1 9 0,4 7 0 15,-4-3 0-15,7 6 0 16,0 0 0-16,0 9 0 0,0-3 0 0,1-2 0 15,-1 5 0-15,-4 0 0 0,1 7 0 0,-4-7 0 0,4 1 0 0,-4 9 0 16,3-4 54-16,1-5 8 0,-8 9 2 0,1-4 0 16,-4-2-52-16,3 2-12 0,-3-5 0 0,0-1 0 0,-3 10 0 15,-1-13 0-15,1 10 0 0,-8-7 0 16,1 1-43-16,-1-7-11 16,4 6-2-16,-4-2-1 0,4 2-63 0,-3-6-12 15,-36 13-137-15,18-10-183 16,-4-3-63-16,0-6-13 0,4-3-2 0</inkml:trace>
  <inkml:trace contextRef="#ctx0" brushRef="#br0" timeOffset="185388.53">27174 5520 1407 0,'4'-3'125'0,"0"-3"-100"16,-4 3-25-16,3-4 0 0,1-2 47 0,-4 9 4 16,0-6 1-16,0 6 0 0,7-4 53 0,-4 4 11 15,-3 0 3-15,0 0 0 0,11 0-79 0,-11 0-15 16,0 0-3-16,7 10-1 0,0-1 22 0,0 1 4 16,0-1 1-16,0 0 0 0,-3 7-23 0,3 0-4 15,-4-4-1-15,4 7 0 0,0 6-9 0,0-6-3 16,0 6 0-16,0 0 0 0,0 3 20 0,1 1 3 15,2-10 1-15,-3 6 0 0,0 3-16 0,0 6-4 16,0-9 0-16,0 1 0 0,-3-5-3 16,3 5-1-16,0 2 0 0,0-9 0 0,0-4-8 0,-3 4 0 0,-1 0 0 15,1-3 8-15,-1-1 12 0,1-2 3 0,-4-4 0 0,3 1 0 16,1-1-32-16,-4 4-7 0,0-4 0 0,0-9-1 16,0 0 1-16,0 0 0 0,0 0 0 0,0 0 0 31,0 3-13-31,0-3-3 0,0 0 0 0,0 0 0 0,0 0-28 15,0 0-7-15,-11 0-1 0,4-9 0 0,7 9-31 16,-3-3-6-16,-8-4-2 0,4-2 0 0,0 3-89 0,-4-4-17 0,1-2-4 16,-1-4-1-16,8 7-38 0,-4-1-8 0,0-6-2 15,7 7 0-15,-4 0 214 0</inkml:trace>
  <inkml:trace contextRef="#ctx0" brushRef="#br0" timeOffset="185656.39">27319 5928 1267 0,'0'0'112'0,"4"-7"-89"15,-1 4-23-15,-3 3 0 0,0 0 107 0,4-6 17 16,-1 3 3-16,-3 3 1 0,0 0-21 0,0 0-4 15,0 0-1-15,0 0 0 0,0 0-61 0,0 0-12 16,0 0-2-16,0 9-1 0,-3 1 26 0,-1-7 6 16,-3 6 1-16,0 1 0 0,0 5-35 0,-4-5-6 15,1-1-2-15,-1 7 0 0,1-7-4 0,-4 7 0 16,-1-7-1-16,1 4 0 0,0 3-3 0,0-7-8 16,-4 0 12-16,1 7-4 0,10-3 2 0,-4-4 0 15,1 4 0-15,-1-1 0 0,0-6-10 0,4 4 0 16,-3-7 0-16,-1 3 0 0,8 4 0 0,3-10-11 15,-4 3 3-15,4-3 0 16,0 0-29-16,0 0-6 0,0 0-1 0,0 0 0 16,7 6-6-16,0-6-2 0,0 0 0 0,0 0 0 15,4 0-122-15,-7-6-25 0,-1-4-5 0,4 10 0 16,4-9-148-16,-1 6-30 0,1-13-6 0,-1 7 0 0</inkml:trace>
  <inkml:trace contextRef="#ctx0" brushRef="#br0" timeOffset="185969">27728 6028 1958 0,'18'0'174'0,"-18"0"-139"0,0 0-35 0,7-3 0 0,4 3 58 0,-1 0 5 15,1-6 1-15,-1 6 0 0,4 6 0 0,-3-6 0 16,0-6 0-16,3 6 0 0,0 6-40 0,-4-6-7 15,5 0-1-15,-5 0-1 0,4 3-15 0,-3-3 0 16,-1-3 0-16,1 3-10 0,0 0-1 0,-4 0 0 16,3-6 0-16,-3 6 0 0,0 6 11 0,-7-6 0 15,0 0 0-15,0 0 0 16,7 0-53-16,-7 0-9 0,0 0-2 0,0 0 0 16,0 0-51-16,0 0-10 0,0 0-3 0,0 0 0 15,0 0-160-15,0 0-33 0,-7 0-7 0,0 3 0 16,-3-3 151-16,-1 6 30 0,1-6 7 0,-1 3 0 0,4-3 112 0</inkml:trace>
  <inkml:trace contextRef="#ctx0" brushRef="#br0" timeOffset="186212.56">27721 6125 1728 0,'4'10'153'0,"-4"-10"-122"0,0 0-31 0,0 0 0 15,3 0 88-15,-3 6 11 0,0-6 2 0,7 3 1 16,0-3-10-16,4 6-1 0,0-12-1 0,3 6 0 15,0 0-63-15,0 0-13 0,0 0-2 0,0-3-1 16,0 3 33-16,0 0 8 0,-3-6 0 0,7 6 1 16,-4 0-65-16,3-3-12 0,1-4-4 0,-4 1 0 15,0 6 45-15,4 0 9 0,-4-3 2 0,4 3 0 16,-1-6-70-16,1 6-14 0,-4-4-2 0,0 4-1 16,0 0-8-16,0 0-1 0,-3-6-1 0,-4 6 0 15,0 0-201 1,-3-3-40-16,-4 3-8 0,0 0-2 0,0 0 52 0,0 0 9 0,-4-6 3 15,-3 6 0-15,0 0 188 0</inkml:trace>
  <inkml:trace contextRef="#ctx0" brushRef="#br0" timeOffset="188010.19">29175 5724 738 0,'31'9'65'0,"-31"-9"-52"0,4-9-13 0,3 9 0 16,-7 0 69-16,0 0 11 15,0-10 3-15,0 10 0 0,0 0-15 0,4-6-4 0,-4-3 0 16,-4 9 0-16,1 0 0 0,-1-3 0 0,0-4 0 0,1 7 0 16,-1-3-43-16,-3-3-9 0,0 6-1 0,-3-3-1 15,3-3 15-15,-4 6 3 0,1 0 1 0,-1 0 0 16,0 0-3-16,1 0-1 0,-4 0 0 0,0 0 0 16,6 6 31-16,-6-3 7 15,0-3 1-15,0 0 0 0,0 9-52 0,3-2-12 0,-3-4 0 0,-3 6 0 16,3 7 54-16,-4-7 8 0,4 1 2 0,-4 5 0 15,4-5-50-15,0 5-14 0,0-2 0 0,3 6 8 16,1-3-8-16,3-1 0 0,0-5 0 0,3 2 0 16,8 4 0-16,-4-7 0 0,0 10 0 0,7-10 0 0,3 7 28 0,1-6 10 15,-1-1 2-15,5 0 1 0,-1 1-26 0,-4-1-6 16,4-3-1-16,4-2 0 0,0-4 6 0,-4 6 1 16,3-6 0-16,-3 3 0 0,8-3-15 0,-5 0 0 15,1-3-9-15,7 3 9 0,3-6 0 0,0 6 0 16,0-4 0-16,-3 4 0 0,3-6 0 0,-3 6 0 15,3-3 0-15,-3 3 10 0,3-6-2 0,-7 6-8 16,4 0 12-16,-7-3-4 0,-1 3-8 0,1-7 8 16,-8 7-8-16,4 0 8 0,1 0-8 0,-5-3-16 15,-10-3 4-15,7 6 1 0,4 0 11 0,-4 0 14 0,-7 0-3 0,0 0-1 16,3 0-10-16,-3 0-14 0,0 0 3 16,0 0 1-16,0 0 10 0,0 0 0 0,0 0 0 0,-7 0 0 31,-3 6-56-31,6-3-5 0,-6-3-2 0,6 0 0 15,-6 0-1-15,2 7-1 0,-6-7 0 0,4 3 0 16,-4-3-159-16,0 0-32 16,-4 0-7-16,0 6-1 0,1-6-2 15,-1 0-1-15,0 0 0 0,1 0 0 0,10 3 214 0</inkml:trace>
  <inkml:trace contextRef="#ctx0" brushRef="#br0" timeOffset="188502.53">28473 6172 1036 0,'0'0'92'0,"0"0"-73"0,0 0-19 0,0 0 0 0,0 0 106 0,0 0 18 15,0 0 3-15,0 0 1 0,0 0-52 0,0 0-9 16,0-3-3-16,7 3 0 0,-4 3 17 0,8-3 3 15,-4 0 1-15,4 0 0 0,3 0-33 0,0 0-8 16,3 0 0-16,12 0-1 0,-1 0-35 0,4 0-8 16,-4 0 0-16,7-3 0 0,0-3 40 0,4 6 5 15,0-3 2-15,3 3 0 0,-3 0-35 0,-4 0-12 0,1 0 9 16,2 0-9-16,1 0 16 0,4-6-3 0,2 6 0 16,1-4 0-16,0 4-13 0,0 0 0 15,0 0 0-15,-4 0 0 0,1-6 0 0,-8 6 9 16,0 0 1-16,-7-3 0 0,1 3-10 0,-5 3-9 0,4-6 9 15,1 3-13-15,-1-6 13 0,-3 6 0 0,6 0 0 0,-6-3 0 16,0 6 0-16,-1-3 13 0,5-3-2 0,-1-4-1 16,-3 7-10-16,-1 0 0 15,1 0 0-15,-4 0 0 0,0 0 0 0,0 0-12 16,-3-6 0-16,-4 6 1 0,4 0 21 0,-8-3 4 16,1 3 1-16,-4 0 0 0,0-6-24 0,0 6-5 15,-7 0-1-15,0 0 0 0,0 0-1 0,0 0-1 0,0-4 0 0,0 4 0 16,0 0-75-16,0 0-16 0,0 0-2 0,-7-6-1 15,-3 6-65-15,-1 0-12 0,-7 0-4 0,-3 0 0 16,4 0-102-16,-1-3-21 0,0 3-4 0,-3 0-1 0,0 0 256 0</inkml:trace>
  <inkml:trace contextRef="#ctx0" brushRef="#br0" timeOffset="189237.03">29016 6652 1497 0,'0'0'133'0,"0"0"-106"0,0 0-27 0,0 0 0 16,0 0 56-16,0 0 7 0,0 0 1 0,7 0 0 15,4 6 0-15,-1-2 0 0,-3-8 0 0,4-2 0 16,3 6 0-16,-3 0 0 0,3-6 0 0,0 3 0 16,3 3-48-16,1-7-16 0,3-2 9 0,0 9-9 15,4-3 0-15,-4-3 0 0,-7-4 0 0,4 1 0 16,3-1 11-16,-3 4 9 0,-1-3 3 0,5 6 0 15,-1-13-37-15,-4 6-7 0,5-8-2 0,-5 8 0 16,-3-9 23-16,0 4 0 0,1-10 0 0,-8 12 0 16,0-6-25-16,0 4-4 0,-4-4-1 0,1 0 0 15,-4 3-4-15,0 1-1 0,-4 2 0 16,-3-3 0-16,0 7 35 0,-3 0 0 0,-1 2 0 0,0 7 0 0,1-3 24 16,-4-3 12-16,0 3 3 0,-4 3 0 0,7 3-11 15,1 6-3-15,-4-2 0 0,3 2 0 0,0 0 31 0,1 1 7 16,-4 6 1-16,0-4 0 0,3 4-64 0,1-1-15 15,-5-2-1-15,5 6-1 0,-1 3 27 0,1 0 6 16,3-7 0-16,0 10 1 0,-1-6-17 0,1 0 0 16,0 0 0-16,0-3 0 0,4 2 0 0,3 1 0 15,-4 0 0-15,1 0 0 0,-1 6 0 0,1-6 0 16,-1-4 0-16,1 4 0 0,-1 0 0 0,1 6 0 0,-4-9 0 16,3 3 0-16,0-1 27 0,1 8 1 15,-4-5 1-15,0 5 0 0,3-1 5 0,1-7 1 16,-4 1 0-16,3 0 0 0,-3 0-35 0,4 3 0 0,-8-10 0 15,7 4 0-15,-3 3 0 0,-3 0 0 0,3-4 0 0,0-2 0 16,-4 3 0-16,4-7-14 0,-3 7 1 0,2-7 0 16,-2 1 13-16,-1 5 0 0,1-5 0 0,-1 2 10 15,4-2-1-15,-4-4 0 0,1-3 0 0,-1 3 0 16,4 4-17-16,-3-1-4 0,-1-9-1 0,4 6 0 16,-4-6-31-1,4 0-5-15,0 3-2 0,0-3 0 16,-3-3 18-16,-1 3 3 0,4-6 1 0,0 3 0 0,-4-3-115 15,4-4-22-15,0 1-5 0,-3-7-1 0,3 7-229 16,-7-1-47-16,-11 1-8 0,11 0-3 0,17-7 367 0</inkml:trace>
  <inkml:trace contextRef="#ctx0" brushRef="#br0" timeOffset="189616.28">28730 6984 1728 0,'14'-9'153'0,"-10"6"-122"16,-4 3-31-16,3-6 0 0,1-4 87 0,7 7 11 16,10-3 2-16,7-4 1 0,0 4-21 0,-3 3-5 15,3-3-1-15,-3 6 0 0,3-10-40 0,-3 10-8 16,-4-9-2-16,4 9 0 0,-1-3-24 0,1-3 0 16,-4 6-12-16,7 0 12 0,1 0 0 0,-1 0 0 0,0-4 0 15,-3 4 0-15,-11-6 22 0,7 6 12 0,4-6 2 0,-1 6 1 16,1 6-8-16,-4-6-1 0,-7-9-1 0,0 9 0 15,-3 0-27-15,3 0 0 0,-7 0 0 0,7 0 0 16,-3 0 0-16,-4-7 0 0,0 7 0 0,0-3 0 16,-3 3 0-16,-4 0 0 0,0 0 0 0,0 0 0 15,0 0 0-15,0 0 0 0,0 0 0 0,0 0 0 32,0 0-46-32,0 0-14 0,0 0-4 0,0 0 0 0,0 0 52 0,0 0 12 0,0 0 0 0,-8 3 0 15,8-3-79 1,-10 0-13-16,3 0-2 0,7 0-1 15,0 0-104-15,-11 0-21 0,1 0-4 0,-1 0 0 16,1 7-93-16,10-7-19 0,-8-7-3 0,-2 14-1 0,-1-7 272 0</inkml:trace>
  <inkml:trace contextRef="#ctx0" brushRef="#br0" timeOffset="206270.19">23167 12701 604 0,'0'0'54'0,"-4"3"-43"0,1-3-11 0,-4 0 0 0,7 0 43 0,0 0 6 16,-4 0 2-16,4 0 0 0,0 0-3 15,0 0 0-15,0-3 0 0,0 3 0 0,0 0 12 0,0 0 1 16,0 0 1-16,0 0 0 0,0 0-13 0,0 0-2 16,7-6-1-16,4 6 0 0,0 0-9 0,-1 6-1 15,1-6-1-15,3 0 0 0,-4 3-15 0,4-3-4 16,1-3 0-16,2 3 0 0,1 3-16 0,3-3 0 15,-3-3 0-15,3 3 0 0,4 0 14 0,-1 0-4 16,4-6-1-16,1 6 0 0,-1 6-1 0,0-12-8 16,-3 6 12-16,3-3-4 0,4 3 1 15,-4-7 0-15,4 7 0 0,3-9 0 0,7 9 16 0,1 0 3 0,-1-3 1 16,4-3 0-16,0 6-1 0,0-7 0 16,-1 4 0-16,1-3 0 0,0 6 0 0,-3 0 0 0,-1-10 0 0,4 10 0 15,3 0-10-15,4 7-2 0,-7-14-1 0,3 7 0 16,1 7-7-16,-4-7-8 0,-4-7 11 0,-3 7-11 15,-1 0 12-15,1 0-4 0,-3 0 0 0,2 0-8 16,5 7 0-16,-1-7 0 0,4-10 0 0,0 10 0 16,3 0 15-16,1 0-4 0,-8-6-1 0,0 3 0 15,-3 3-10-15,0 0 10 0,-4-6-10 0,4 6 10 16,7 0-2-16,0-3-8 0,3-4 12 0,-3 7-4 16,0 0 2-16,0 0 0 0,-8 0 0 0,1 0 0 15,-4 10-10-15,1-10 0 0,-8 0 0 0,0 0 0 0,0 6 0 16,4-3 0-16,-7-6 0 0,7 3 0 15,-4 3 0-15,7-3 0 0,-3-3 0 0,0 3 0 16,3 3 0-16,-3-3 0 0,-4 0 0 0,4 0 0 0,-1 6 28 16,1-12 1-16,-4 6 0 0,1-3 0 0,-1-3-29 0,0 6-13 15,-3-10 1-15,3 10 0 0,-3-6 12 0,-1 3 12 16,1-3-3-16,0 6 0 0,-1 0-9 0,1-4 0 16,-4-2 9-16,-3 3-9 0,0 3 0 0,-1-6 0 15,-3 3 0-15,-3-4 8 0,7 14-8 0,-4-14 0 16,0 7 0-16,-4-3 0 0,4 6 0 0,-3-3 0 15,0 0 8-15,-4 0-8 16,0 10-23-16,-7-10-9 0,0 0-1 0,-4 9-1 16,-6 7-135-16,-5-7-27 0,-2-9-6 0,-50-34-550 31</inkml:trace>
  <inkml:trace contextRef="#ctx0" brushRef="#br0" timeOffset="207939.87">23908 12943 1036 0,'-11'0'92'0,"11"0"-73"0,0 0-19 0,0 0 0 0,-3-7 55 0,-4 7 7 16,7 0 2-16,0 0 0 0,0 0 0 0,0 0 0 15,-4 0 0-15,-3 0 0 0,-4 10-12 0,4-10-1 16,0 0-1-16,4 6 0 0,-4-3 22 0,0 3 5 16,0 1 1-16,0-4 0 0,3 6-54 0,1 1-12 15,-5-1-1-15,1-3-1 0,0 10-10 0,4-4-14 16,-8-2 3-16,8-1 1 0,-4 7 59 0,3 3 12 16,-3 0 3-16,4-10 0 0,-5 13-46 0,1-10-9 15,7 7-1-15,-3-3-8 0,-1 3 17 0,4 0-3 16,-3-1-1-16,3 8 0 0,3 2 3 0,-3-6 1 15,4-4 0-15,-4 1 0 16,3 6-43-16,1-6-9 0,-1-6-1 0,1 2-1 0,0 4 81 0,-1-3 16 16,1-4 3-16,-1 4 1 15,1 0-103-15,3-4-20 0,3-2-4 0,-3-1-1 16,4 4 18-16,-4-1 3 0,-3-5 1 0,-1 2 0 16,4 0-86-16,-7 1-18 0,0-4-3 0,0-6-1 15,0 0-187-15,0 0-38 0,0 0-7 0,-7-6-2 0,7 6 292 0</inkml:trace>
  <inkml:trace contextRef="#ctx0" brushRef="#br0" timeOffset="208433.95">24045 13140 1497 0,'0'0'133'0,"0"0"-106"16,0 0-27-16,7-3 0 0,-3-3 56 0,3-1 7 15,-7 7 1-15,0 0 0 0,0 0 0 0,0 0 0 16,0 0 0-16,0 0 0 0,7 7-8 0,-7-7 0 16,4 9-1-16,-1 0 0 15,1-2-37-15,-4 5-7 0,3-2-2 0,-3-1 0 0,4 7 11 0,-8-1 3 16,4-2 0-16,-3-4 0 0,3 13-9 0,-4-9-2 15,1 3 0-15,-8-7 0 16,7 7-1-16,-3-4-1 0,4-2 0 0,-4 5 0 0,7 1 0 0,-4-3 0 0,-3-4 0 0,7 0 0 16,0 1-10-16,0-1 12 15,-3-3-12-15,-4 4 12 16,3-4-12-16,1-3 0 0,3-3 0 0,3 7 0 0,4-4 0 0,-7-3 0 16,0 0 0-16,0 0 8 0,14 6-8 0,-3-6 0 0,-1 0 0 0,-2 0 0 15,2 0 0-15,1 0 0 16,-1 0 0-16,1 0 0 0,-4-6 0 0,0 6 0 0,0-10 0 0,0 7 0 15,0-3 0-15,4 6 0 0,-4-10 0 0,-4 10 0 16,4-9 11-16,-7 9-3 0,7-6-8 0,-7 6 12 16,0 0-25-16,0 0-6 0,0 0-1 0,0 0 0 15,0 0-29-15,4 0-7 0,-4 0 0 16,0 0-1-16,0 0-72 16,3-10-15-16,-3 10-2 0,0 0-1 0,0 0-237 0,0 0-47 0,0-9-9 15,-3 6-3-15,-8-3 355 0</inkml:trace>
  <inkml:trace contextRef="#ctx0" brushRef="#br0" timeOffset="208729.79">24211 13178 1497 0,'0'0'133'0,"0"0"-106"15,0 0-27-15,0 0 0 0,0 0 56 0,0 0 7 16,0 9 1-16,4 4 0 0,-1-1 38 0,1 7 8 15,-1-3 2-15,1 3 0 0,-4-1-62 0,0-2-12 0,-4 3-2 0,4 0-1 16,-3-4 8 0,3 4 1-16,0 0 1 0,0 0 0 0,0-4-36 0,0 4-9 0,0-3 0 0,-4-4 0 15,4 4 0 1,0 0 0-16,-3-4 0 0,3-2 0 0,0 5 0 0,0 1 0 0,-4-6 0 0,4-1 0 16,0 0 0-16,0 1 0 15,0-1 0-15,-3 1 0 16,3-4-49-16,0-6-12 0,0 0-3 0,0 3 0 15,0 3-102-15,0-6-21 0,0 0-4 0,0 0-1 16,0 0-153-16,0 0-31 0,0 0-7 0,-7-9-1 0,-8-1 308 0</inkml:trace>
  <inkml:trace contextRef="#ctx0" brushRef="#br0" timeOffset="209040.75">24356 13319 1688 0,'42'0'150'0,"-24"0"-120"15,-4-3-30-15,-4 3 0 0,-2-7 66 0,2 7 7 16,4-6 2-16,-3 3 0 16,3 3-9-16,4 0-2 0,-1 0 0 0,1 0 0 0,-1 0-51 0,-2 3-13 15,-1 3 0-15,3-6 0 0,-3-6 40 0,1 6 6 16,-5-3 1-16,1 3 0 0,-11 0-24 0,10 0-5 15,-10 0-1-15,0 0 0 16,0 0-65-16,0 0-12 0,0 0-4 0,0 0 0 16,7 0 8-16,-7 0 2 0,0 0 0 0,0 0 0 15,0 0-222-15,-3 9-44 0,-8-9-8 0,-3 7-3 16,-7-7 96-16,0-7 19 0,0 7 4 0,3-6 1 0,4 6 185 0</inkml:trace>
  <inkml:trace contextRef="#ctx0" brushRef="#br0" timeOffset="209305.98">24515 13300 1594 0,'10'9'142'0,"-6"-2"-114"16,3-4-28-16,0 6 0 0,-4-3 84 0,1 4 12 0,-8-7 1 0,-3 6 1 16,4 4-19-16,6 0-4 0,1 2-1 0,-1-2 0 0,-3 2-14 0,4 4-2 15,-4-9-1-15,0 5 0 0,3-5-45 0,1 9-12 16,-4-10 0-1,0 10 0-15,3-10 0 0,-6 7 0 0,3-7 0 0,0 1 0 0,-4-1 0 0,4 0 0 16,0 4 0-16,0-4 0 16,0-5-38-16,-3 5-10 0,3-9-1 0,0 6-1 15,0-6-22-15,0 0-5 0,0 0-1 0,0 0 0 16,-4 3-194-16,-3-3-40 0,-3 0-7 0,3-3-1 16,7 3 103-16,-7-6 21 0,-11-3 4 0,7-1 0 0,18 1 154 0</inkml:trace>
  <inkml:trace contextRef="#ctx0" brushRef="#br0" timeOffset="209539.63">24649 13347 1695 0,'0'0'151'0,"0"0"-121"16,0 9-30-16,0-2 0 0,0 2 92 0,0 7 13 15,0-7 3-15,0 4 0 0,0-4-64 0,0 7-12 0,0-7-2 0,0 1-1 16,-4 5 28-16,4 1 6 0,0-3 1 0,0 2 0 15,0-2-52-15,0-7-12 16,4 3 0-16,-4 7 0 0,0-6 0 0,0-1 0 16,3 0 0-16,1 1 0 0,-4-4-43 0,7-3-11 15,-4 7-2-15,1-1-1 0,-4-9-63 0,0 0-12 0,0 0-2 0,0 0-1 16,-11 6-250-16,11-6-51 0,0 0-9 0,0 0-3 0,-3-6 359 0</inkml:trace>
  <inkml:trace contextRef="#ctx0" brushRef="#br0" timeOffset="210391.97">25241 13425 1036 0,'0'0'92'0,"0"0"-73"0,4 0-19 0,-1-6 0 16,1 3 86-16,-1 3 14 16,-3-6 2-16,4 6 1 0,3-3-32 0,-7-4-7 0,0 4 0 0,0-3-1 15,7 3 5-15,-7-3 2 0,-4-4 0 0,4 1 0 16,4 2-40-16,-4 4-8 0,0-3-2 0,0-3 0 15,0-1 28-15,0 1 4 0,-4-1 2 0,1 1 0 16,-1 3-35-16,-3-7-7 0,0-2-2 0,0 5 0 16,0-6 2-16,0 13 1 0,-3-6 0 0,3-1 0 15,-1 4-13-15,1 3 8 0,-7-3-8 0,4 6 0 16,3 6 9-16,-4-3-9 0,0-3 8 0,1 10-8 16,-1-1 0-16,1 0 0 0,-4 4 0 0,3 0 0 15,0 2 14-15,4-2-2 0,-7 2-1 0,7 4 0 16,-3 0-11-16,3-3-16 0,3 3 4 0,1-4 1 0,-1-2 44 15,0 2 9-15,4-5 2 0,0 6 0 16,0-4-57-16,4-6-11 0,0 4-3 0,-1-1 0 0,8-3 27 0,3-2 0 16,-7 5 0-16,3-3 0 0,-6-3 0 0,3 7 0 15,0-10-8-15,4 0 8 0,-4 6 18 0,0-6 9 16,3 0 1-16,-3 0 1 16,0-6-74-16,-7 6-15 0,0 0-4 0,0 0 0 0,4 0 64 0,-1-10 15 15,1 1 1-15,3 0 1 0,0-1-17 0,0 1-12 16,-3-1 1-16,3 1 1 0,7-7 10 0,-7-3-13 15,0-6 5-15,0 7 8 0,0-8-27 0,0 4 3 16,-3-12 0-16,3 9 0 0,-4-3 7 0,4-1 1 16,-7-5 1-16,4-1 0 0,-1 10-8 0,1-3-1 15,-1 0-1-15,-3 3 0 0,0 3 54 0,-3 0 11 16,3 0 3-16,-4 0 0 0,1 10-24 0,3-4-5 0,-4-3-1 0,4 10 0 16,-3-7 2-16,-1 13 0 0,1-13 0 15,3 13 0-15,0 3-3 0,0 0 0 0,-7-6 0 0,7 6 0 16,0 0-1-16,0 0-1 0,0 0 0 0,0 0 0 15,-4 9 20-15,1 1 4 16,-1-1 1-16,1 0 0 0,-1 7-35 0,1 0 0 0,-1-4 0 16,4 4 0-16,0 0 0 0,-4-4 0 0,4 7-10 15,4-3 10-15,-4 2 0 0,0 1 0 0,0-3 0 0,0 9 12 16,4-3-12-16,-1 3 12 0,-3 0-12 0,4 3 12 0,-1-3-12 0,-3-3 8 16,4 0-8-16,-1-3 8 0,1 0-8 0,-4 0 12 15,3-4-12-15,1 4 12 0,-1-3-12 16,-3-3 0-16,4-4 0 0,-4 7 0 15,3-7-27-15,-3 7-7 0,0-13-2 0,0 6 0 16,4 1-48-16,-1-1-11 0,-3-9-1 0,0 6-1 16,0-3-135-16,0-3-28 0,0 0-4 0,0 0-2 15,0 0-6-15,0 0-2 0,0 0 0 0,0 0 0 0,0 0 218 0</inkml:trace>
  <inkml:trace contextRef="#ctx0" brushRef="#br0" timeOffset="210849.37">25379 12773 1411 0,'14'0'125'0,"-14"0"-100"0,0-6-25 0,3 6 0 16,8-3 44-16,0-3 4 0,-11 6 1 0,3 0 0 15,8 0 58-15,-1 6 11 0,-10-6 2 0,7 3 1 16,4 3-57-16,0 4-11 0,-1-1-2 0,1 0-1 16,-4 10 8-16,3-3 2 0,-3 3 0 0,4 0 0 15,-7 6-44-15,3 0-16 0,0-6 11 0,0 9-11 16,0 0 0-16,0-3 0 0,-7 3 0 0,7 4-10 15,0-4 10-15,-4 0 0 0,-3 0 0 0,0 7 0 16,4-10 29-16,0 3 8 0,-4-3 2 0,-4 3 0 0,-3-3-39 16,3-3 0-16,-6 0 0 0,6 0 0 15,-3-6 0-15,0 3 0 0,-7 0 0 0,3-4 0 16,4 4-20-16,-3-3-4 0,-11-4-2 0,3 4 0 16,4-7-39-16,-4 1-8 0,-6-1-2 0,6 1 0 15,4-1-107-15,0-3-22 0,-4-6-4 0,8 3 0 16,-5-3-128-16,12 0-24 0,-1-3-6 0,4 3-1 0,-3-6 294 0</inkml:trace>
  <inkml:trace contextRef="#ctx0" brushRef="#br0" timeOffset="211552.83">25767 12924 1119 0,'0'0'100'0,"0"0"-80"0,0 0-20 0,0 0 0 15,3-7 36-15,1 7 4 0,-1-3 1 0,1-3 0 16,0 3 45-16,-4 3 9 0,0 0 1 0,7-6 1 0,3 6-17 0,-10 0-4 16,0-10-1-16,0 10 0 0,0 0-31 0,0 0-7 15,4-6-1-15,-4 6 0 0,0 0-11 0,0 0-2 16,7-9-1-16,-4 5 0 16,1-2-8-16,-4 6-2 0,0 0 0 0,0 0 0 0,0 0-12 0,10-3 9 15,-10 3-9-15,0 0 8 0,11 0 2 0,-11 0 0 16,11-6 0-16,-11 6 0 15,0 0-2-15,0 0-8 0,0 0 12 0,3 9-4 0,4-3 4 0,0-2 0 16,-3 5 0-16,-4-3 0 0,3 4-2 0,-3-1 0 16,0 0 0-16,0 10 0 0,4-3 6 0,-4-7 2 15,-4 7 0-15,4-3 0 0,-3-4-1 0,-1 7 0 0,1-7 0 0,-1 0 0 16,-3 1-17-16,4-1 0 16,-4 1 0-16,3-4 0 0,0-3 0 0,-3 3 0 0,7-6 0 0,-7 7 0 15,0-4 0-15,0-3 0 0,0 0 0 0,0 0 0 16,4 0 0-16,-4 6 0 15,7-6 0-15,-4 3 0 0,0-6 0 0,-3 3 0 16,7 0 0-16,-3-6 0 0,3 6 0 0,0 0 0 16,-4-3 0-16,4 3 0 0,-3-7 0 0,3 7 0 15,0 0 0-15,0 0 0 0,0 0 0 0,0 0-11 0,3-9 2 0,-3 9 0 16,0 0 9-16,0 0-12 0,0 0 12 0,11 3-12 16,-4 3 22-16,0 4 4 0,-7-10 1 0,11 6 0 15,-1 3-15-15,1 1 0 16,-1-1 0-16,-3 1 0 0,1-1 0 0,-1 0 0 0,-4-2 0 0,4 2 0 0,-7-6 0 0,0-3 0 15,4 7 0-15,-4-7 0 0,7 3 0 0,-4 3 0 16,-3-6 0-16,4 9 0 16,-4-9-48-16,7 7-13 0,0-7-3 0,3 0 0 15,1 0-340-15,0 0-69 0,-1-7-14 0,4-2-2 16,-3-7 306-16,0-3 62 0,-1 1 12 0,-3-1 2 0,4 3 86 0</inkml:trace>
  <inkml:trace contextRef="#ctx0" brushRef="#br0" timeOffset="-208337.06">27118 12086 770 0,'11'4'68'0,"-11"-4"-54"0,0-4-14 0,0 4 0 16,3 0 61-16,1-9 10 15,-4 3 1-15,3 3 1 0,-3 3-6 0,0 0-2 0,0-7 0 0,0 7 0 16,7 0-1-16,-7-3 0 0,0-3 0 0,0 6 0 16,0 0 0-16,4 0 0 0,3-3 0 0,-7 3 0 0,0 0-51 0,0 0-13 15,0 0 0-15,0 0 0 16,7 9 54-16,-7 1 8 0,0-10 2 0,0 12 0 0,0 4-52 0,0 3-12 16,-4-4 0-16,-3-2 0 15,7 9 46-15,-3 0 6 0,6-3 2 0,1 6 0 16,-1-6-34-16,1 6-6 0,3-7-2 15,0 7 0-15,4-6 3 0,-4 0 0 0,-4 0 0 0,8 3 0 0,-1-3 25 16,-3-7 6-16,-3 4 1 0,-1 3 0 0,5 0-38 0,-1 6-9 16,-4-10 0-16,4 4 0 0,-3-9 0 0,-4 5 0 15,-4-5 0-15,4-1 0 0,4 4 0 0,-1-7 0 16,-3-6 0-16,0 0 0 16,0 0 0-16,-7 9 10 0,7-9-10 0,0 10 10 0,0-4-10 0,-3-3 0 15,-4 3 0-15,7-6 8 0,0 0-8 0,0 0-9 16,0 0 9-16,0 0-13 0,0 0 13 0,-4-6 0 15,-3-6 0-15,3-4 0 0,4 10 0 0,-7-4 0 16,4-2 0-16,-1-4 0 0,1 7 0 0,-1-7 15 16,1-3-3-16,-1 0-1 0,-3 0-11 15,0 1 0-15,-3-1 0 0,2 3 0 0,5 0 0 0,-1-2-17 0,-10-7 4 0,7 3 1 16,0-4 12-16,4 1 0 0,-4-3 0 0,3 0 0 16,4-3 0-16,-3 2 0 0,-4-8 0 0,3 9-9 15,0-4 9-15,1 10 0 0,3-12 0 0,0 9 8 16,3 0-8-16,1 3 0 0,-4-3 0 0,0-1 0 15,4 4-11-15,-4-3-3 0,0 7-1 0,3-8 0 16,8 8 15-16,-4-1 0 0,-4 0 0 0,4-3-9 16,4 10 9-16,3-4 0 0,-7-3 0 0,7 3-8 15,4 13 8-15,-4-6 0 0,-4-1 0 0,5 4 0 16,-1-3 0-16,0 2 0 0,0-2 0 0,0 9 0 16,0-3 0-16,4-3 0 0,-4 6 0 0,4 0-8 0,3 0 23 15,0 6 5-15,-4-3 0 0,8-3 1 16,0 6-21-16,0-3 0 0,-1 10 0 0,1-4 0 0,0 1-9 0,-1 2-7 15,-6 4 0-15,-4 0-1 16,-3-4 17-16,3 7 0 0,-4-3-8 0,-6 3 8 16,-1-4 12-16,1-2 5 0,-8 9 2 0,4-3 0 0,-7-1-19 15,4 1-11-15,-4 0 2 0,0 6 0 0,0 0 9 0,-4-6 12 16,4 0-2-16,-4 0-1 0,4-1-9 0,-3 4 0 16,-1-9-10-16,-3 3 10 0,4-4 0 0,-5 4 0 15,1-7 0-15,4 7 10 0,-1-4-10 0,1-5 0 16,3 2 0-16,-4 7 0 0,-3-7 0 0,3 1 0 15,-3-7 0-15,-4 3 0 0,8 3 0 0,-8-5 0 16,-3 2 0-16,7 0 0 0,-4-3 0 0,4-3 0 16,0 0 0-16,4-3 0 0,-5 3 0 0,5 0-11 15,-1-6 11-15,-3 6-12 0,4 0 12 0,-5-10-12 0,1 4 12 0,4-3-12 16,-1 9 12-16,-3-10-8 16,3 7 8-16,8-3-8 0,-4 3 8 0,3-3-12 0,1 6 12 15,3 0-12-15,0 0 2 0,-4-10 0 0,-3 4 0 0,4 3 0 16,3 3-3-16,0 0-1 0,0 0 0 0,0 0 0 15,0 0 14-15,0 0-9 0,-7-7 9 0,7 7-8 16,0 0 8-16,0 0 0 0,-11 0 0 0,11 0 0 16,0 0 0-16,0 0 0 0,0 0 0 0,0 0 0 0,0 0 0 0,0 0 0 31,0 0 0-31,0 0 0 0,0 0 0 0,0 0 0 0,0 0 0 0,0 0 0 16,0 0 0-16,4 0 0 0,-4 0 8 0,7 0-8 15,0 0-9-15,0 0-7 0,-7 0 0 0,3 0-1 0,-3 0 29 16,7 0 7-16,-7 0 1 0,0 0 0 0,0 0-32 0,0 0-7 15,0 0-1-15,4 0 0 16,6 7-51-16,-10-7-10 16,0 0-3-16,0 0 0 0,0 9-224 0,-3-9-44 0,-4 6-10 0,7-6-2 15,0 10 173-15,0-10 35 0,0 0 6 0,-11 3 2 0</inkml:trace>
  <inkml:trace contextRef="#ctx0" brushRef="#br0" timeOffset="-207798.22">27478 12535 1267 0,'10'16'112'0,"-10"-16"-89"0,0 0-23 0,8 0 0 0,-1 0 56 0,-7 0 6 16,7-7 2-16,0 4 0 0,0 3-52 0,3 0-12 16,-6-6 0-16,6 6 0 0,1 0 105 0,3 0 19 15,-3-3 3-15,3 3 1 0,7 0-72 0,-7-7-15 16,-3-2-2-16,3 9-1 0,0 0-6 0,0 0-2 16,4-3 0-16,-1-3 0 0,4 6 24 0,1 0 5 15,-1 0 1-15,0-3 0 0,-3 3-60 0,-4 0-16 16,3-7 0-16,1 7-1 0,0 0 27 0,-4 0 6 15,-4 0 0-15,-3 0 1 0,4 0-17 0,0 0 0 16,-11 0 0-16,7 0 0 0,0 7 0 0,-7-7 0 16,0 0 0-16,0 0 0 15,0 0-31-15,0 0-9 0,0 0-3 0,0 0 0 16,0 0-34-16,0 0-7 0,0 0-2 0,-7 3 0 16,7-3-108-16,-7 6-22 0,-4-3-4 0,0 3 0 15,8-3-56-15,-8-3-12 0,1-3-1 0,-1 3-1 0,-3 0 232 0</inkml:trace>
  <inkml:trace contextRef="#ctx0" brushRef="#br0" timeOffset="-207501.47">27668 12532 1497 0,'22'3'133'0,"-22"-3"-106"0,0 0-27 0,0 0 0 0,0 0 108 0,0 0 16 15,0 0 3-15,3 6 1 0,8 4-53 0,-4-1-11 16,-4 0-1-16,1 7-1 0,-1-3 3 0,4 2 1 15,4-5 0-15,-4-1 0 0,4 10-57 0,-4-3-9 32,0-1 0-32,0 4-10 0,-4-6 10 0,1 2 14 0,-1-5-3 0,4 9-1 0,-3-4-10 0,-1-5 0 15,-3 5 0-15,0-2 0 0,4 2 0 0,-1-5 0 16,-3 6 0-16,0-7 8 0,0 0-8 0,0 1-9 16,0-1 9-16,0-6-13 15,0 10-23-15,0-10-4 0,-3 6 0 0,-1 1-1 16,1-4-23-16,-1-3-4 0,4-3 0 0,0 0-1 15,0 0-101-15,-3 0-20 0,-4 0-4 0,3 7-1 16,4-7-128-16,-7 0-25 0,-7-7-6 0,4 4-1 0,-1 3 284 0</inkml:trace>
  <inkml:trace contextRef="#ctx0" brushRef="#br0" timeOffset="-207069.43">28342 12507 1497 0,'0'0'133'0,"7"6"-106"0,-3-12-27 0,-1 6 0 0,-3 0 56 0,0 0 7 16,4 0 1-16,-4 0 0 15,0 0 24-15,0 0 6 0,0 0 1 0,0 0 0 0,0 0-51 0,-7 6-11 16,3-3-1-16,-3 6-1 0,4 1-23 0,-1 6-8 15,-6-7 0-15,-1 7 0 0,-3-4 44 0,3 4 2 16,1 0 1-16,-1-4 0 0,-3 7-24 0,3 3-5 16,8-10-1-16,-4 7 0 0,-4 0-17 0,1 3 0 15,-1-9 0-15,0 5 0 0,1-2 0 16,-8 3 0-16,-3-4 0 0,7-5 0 0,10 9 0 0,1-4 0 16,-4-5 0-16,0-1 0 0,3 1 0 0,1-1 0 15,-1 0 0-15,-3 1 0 0,4-1-12 0,-4 1-4 16,3-10 0-16,1 6 0 0,-1-6 0 0,4 0 0 15,0 0 0-15,-4 9 0 16,4-9-12-16,0 0-2 0,0 0-1 0,0 0 0 16,0 0-20-16,0 0-4 0,0 0-1 0,0 0 0 15,0 0-64-15,0 0-12 0,-3-15-4 0,3 5 0 16,0 1-17-16,3-1-4 0,-3-2-1 0,4-4 0 16,3 10-54-16,0-13-12 0,-7 0-1 0,4 4-1 0,3 2 181 15</inkml:trace>
  <inkml:trace contextRef="#ctx0" brushRef="#br0" timeOffset="-206600.83">28049 12491 1314 0,'0'0'116'0,"0"-3"-92"0,-3 3-24 0,3-6 0 16,-4 6 62-16,4-4 8 0,0-2 2 0,-3 6 0 16,3 0 22-16,0 0 5 0,0 0 1 0,0 0 0 15,0 0-52-15,0 0-9 0,0 0-3 0,0 0 0 16,0 0 0-16,0 0-1 0,10 6 0 0,1 4 0 15,-4-1-2-15,0 1 0 0,0-1 0 0,0 7 0 16,0-4-2-16,0 4-1 0,4-7 0 0,-4 7 0 16,4-3-14-16,-4 2-4 0,3 1 0 0,1-4 0 15,3 4-12-15,-4 3 8 0,-3-3-8 0,4-4 0 0,0 4 0 0,-4 3-16 16,3-10 1-16,1 7 1 0,3-7 30 0,-7 7 7 16,0-7 1-16,4 1 0 0,-1 2-15 0,4-2-9 15,-7 5 12-15,0-5-12 0,4-1 12 0,0 1-4 16,-4-1 0-16,0 0-8 0,3 4 8 0,1-4-8 15,-4-6 0-15,0 7 0 0,4-1 8 0,-4 1-8 16,-4-4 0-16,4-3 0 0,0 3 25 0,-3 4-1 16,-4-10-1-16,7 9 0 0,0-3-23 0,-4-2-16 15,-3-4 2-15,4 0 1 0,3 9 21 0,-7-9 4 0,0 0 0 16,0 0 1-16,4 0-13 0,-4 0 0 0,0 0 0 0,0 0 0 16,0 0 0-16,0 0 0 0,0 0 0 0,0 0 0 31,0 0-37-31,0 0-11 0,0 0-1 0,0 0-1 15,0 0-6-15,0 0-2 0,0 0 0 0,-7 6 0 16,-1-6-174-16,-2 0-36 0,-8 0-6 0,-81-25-230 31,47 6-45-31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7T01:36:13.217"/>
    </inkml:context>
    <inkml:brush xml:id="br0">
      <inkml:brushProperty name="width" value="0.05" units="cm"/>
      <inkml:brushProperty name="height" value="0.05" units="cm"/>
      <inkml:brushProperty name="color" value="#E71225"/>
    </inkml:brush>
  </inkml:definitions>
  <inkml:trace contextRef="#ctx0" brushRef="#br0">0 732 24575,'54'-28'0,"14"-6"0,-24 11 0,1 0 0,40-18 0,-1 1 0,-5 4 0,-2 6 0,4-4 0,-7 6 0,-5 1 0,-4 0 0,1 1 0,-2-1 0,-1 1 0,-3-1 0,-2 1 0,-3 2 0,-1 3 0,1 2 0,5 3 0,4 3 0,7 3 0,11 0 0,12-3 0,-41 6 0,2 0 0,6-1 0,1 1 0,3-1 0,0 1 0,2 0 0,1 0 0,1 0 0,2 1 0,-1-1 0,1 1 0,6 1 0,2 1 0,5 0 0,1 1 0,4 2 0,2-1 0,6 2 0,1 0 0,-32 0 0,1 0 0,0 0-143,3 0 0,1 0 0,0 0 143,1 0 0,0 0 0,-1 0 0,-1 0 0,-1 0 0,-1 1 0,28 1 0,-2 2 0,-10 2 0,-2 2 0,-10 1 0,-2 3 0,-6-1 0,-3 2 0,-4-2 0,0-1 0,-3 0 0,1-1 0,1-1 0,0 0 214,1 1 1,1-1-215,-2 0 0,0 1 0,-5-2 0,-1 1 0,39 6 0,-13-5 0,-14 1 0,-11 0 0,-10 3 0,-10 4 0,-6 1 0,-5 0 0,-1 2 0,-1 6 0,0 7 0,-2 7 0,-3 4 0,-6 2 0,-3-2 0,-4-3 0,0 0 0,0 0 0,-2 5 0,-7 4 0,-8 3 0,-7 3 0,-3-1 0,1-1 0,-2-5 0,-1 0 0,-5-1 0,-5 3 0,-7 3 0,-13 2 0,-14 3 0,28-28 0,-3-1 0,-5 2 0,-3-1 0,-8 2 0,-3-2 0,-9 0 0,-3-1 0,-13-2 0,-4-2-335,23-9 0,-3-1 0,-2-2 335,-8-1 0,-1 0 0,-2-3 0,-4-1 0,-2-1 0,0-2 0,-3 0 0,0-2 0,-1-1 0,2-1 0,-1 0 0,1-1 0,2-1 0,-1 0 0,2 0 0,1-1 0,0 1 0,1-2 0,3-2 0,1-1 0,0-3 0,4-1 0,0-3 0,0-1 0,1-3 0,1-1 0,-1-1 0,1-2 0,0-1 0,2 1 0,4 2 0,2 1 0,1 0-40,3 2 0,2-1 1,2 2 39,-23-4 0,3 2 0,10 3 0,2 2 0,5 0 0,2 2 0,6 2 0,1 0 0,3 1 0,2 0 499,2 1 0,1 1-499,1 0 0,2 0 126,-40-1-126,13 0 0,16-3 0,17 1 0,15-2 0,14 3 0,6 0 0,4 1 0,-1-5 0,-3-8 0,-1-5 0,-2-5 0,1-3 0,0 0 0,2-1 0,3-2 0,3-1 0,2-3 0,0-2 0,0 3 0,0 4 0,0 5 0,0 12 0,0 4 0,2 8 0,0 1 0,1-1 0,1 0 0,1 1 0,0 1 0,1 1 0,2-1 0,2-3 0,0 0 0,0-1 0,-5-1 0,-2-1 0,-2-7 0,-1 5 0,0-3 0,0 6 0,0 1 0,0 0 0,0 3 0,0-1 0,0-4 0,0-2 0,0-4 0,0 0 0,0 3 0,0 3 0,0 2 0,1 3 0,2 0 0,1 1 0,1-3 0,1-4 0,3-3 0,6-11 0,-8 12 0,3-4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CCB83-FC36-5D4A-9CFF-08DE1D629616}" type="datetimeFigureOut">
              <a:rPr lang="en-US" smtClean="0"/>
              <a:t>9/16/24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9B34A-8E98-AC45-8C51-1AB2F9B3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6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42A7B-3C56-AE4C-83F2-557C9A1FD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8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898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606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194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358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284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918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31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09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231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61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518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298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082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067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858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487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5227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9250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1440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2720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740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5447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3670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0677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3673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178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2576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1010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1614199-03C3-E84E-81AD-F6D842189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425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142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359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581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1094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3898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0314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1951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0034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881F0A4-C077-0897-BCB8-C882243386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1112068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0176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633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7268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412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707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86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279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1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2F59-4726-4C42-91CA-DBC791EC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6F8CE-3CAB-A94C-A232-8EE86116F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93E96-2BBB-5C4B-8798-80E259AC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A59F0-F212-4241-9D6E-CF0F1E87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4595-A84D-3C4B-8F8E-508BDFBC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FA2E-6F9C-CD4B-A065-37D35EF1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3F8F7-B227-7547-8792-6C84E2AE0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B0C4-341C-5143-87C5-C5AEAC1D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974E9-9BAA-6B46-8A23-3D1648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99393-BE2F-1E43-9445-B99A4A13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A272D-97E7-204F-A607-89AE0D150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CE70B-C236-4942-9F13-3676B025F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FA5E-8101-9149-B040-05160DDF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2B63-6E79-E048-9FEB-02D46088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4007C-1A53-3845-814B-80A69363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2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0126-280E-CB45-BFBA-3C63A7C6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BF48C-4414-274E-9B1A-1606CF3A2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04530-BC63-FA42-B10E-FB0B2DEB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01CEB-442C-EE46-A092-83B11B9B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7F193-3483-444D-A7C2-388C32C1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2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B6E6-0980-C248-91C6-FE453276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25D07-0967-EE46-9442-1F62EEB1D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D0B30-DE2C-3948-8A97-D3E4EFE8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648A8-C3B8-8F4C-A9A2-1A30B1CC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CB42-DB17-C543-986A-435E1D03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7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11F7-4BD9-8046-9976-42DE7997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34A7-AB50-F844-A084-2AB27FC5A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D0DCA-8973-034F-8531-BCDD2EC7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9AE7B-26FE-A347-89E4-50F9E6D6F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D326B-3EE5-4C4A-8B3B-4A07A9C6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2FF1D-A2FB-8F4F-9E83-F70040D5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1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B676-66C2-8645-BEC6-871CAE14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28264-F585-C643-8A7C-CFB70773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1CEE4-C6EE-D54D-B049-8310BEEF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6A7CA-EC78-8C40-BA7B-E83491B5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BC902-1419-7240-959A-D40E2686C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F697D4-E9DA-C249-A1F0-92D047C5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4109C-9FEB-3E4D-97DE-1EEBC094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096F9-B13E-C342-8FD7-C5D6F635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9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B7C1-F05E-0646-8A63-097DE492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D589A-C4E7-8548-96BA-10E91B9E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45326-5109-7A43-A03A-45EB51A5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6A780-41DA-2243-B35B-8E5BEACF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EE03A-3D02-D64C-8949-65A8298A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A0FF3-EE11-0E4E-AB07-86B6ED99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1BD75-FA84-7E41-A255-CB8D5573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CDDC-56A9-A14F-98AA-704CC109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62FC-6C3A-E84E-B701-C7E8768E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0A45-3515-7244-A71B-8F8CA6D61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DE097-7FB1-B145-B22A-BD6C1B7B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81ACD-A513-0941-A938-D13E98A2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C283B-88F0-3341-A077-85CD1DC5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0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5AB2-00CE-3D47-840D-F2D528C1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4267A0-C6EC-A04E-99BD-CF35BEF9F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263F9-73FD-0F4B-A04B-92F15D7D9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2FEB6-0CAA-F940-A3CC-D4C34327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6659A-1B98-6C49-9FA7-CC02C821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43FAD-EE05-A741-B46F-DD84659C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094A2-39FC-5147-8F6F-58078E9B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AF46C-1B60-5B4E-A454-5DCDB8AAA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B80D9-22B8-2A40-8C8D-ABA3F3085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F2725-DE96-6D4B-AF1C-28E22D24CB79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6A6E0-FB3C-E34D-AEE5-A7E111294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3F44-8AE0-214A-970E-805D888B5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NUL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7.png"/><Relationship Id="rId7" Type="http://schemas.openxmlformats.org/officeDocument/2006/relationships/image" Target="NUL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0.png"/><Relationship Id="rId3" Type="http://schemas.openxmlformats.org/officeDocument/2006/relationships/notesSlide" Target="../notesSlides/notesSlide9.xml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11" Type="http://schemas.openxmlformats.org/officeDocument/2006/relationships/image" Target="../media/image33.png"/><Relationship Id="rId10" Type="http://schemas.openxmlformats.org/officeDocument/2006/relationships/image" Target="../media/image6.tiff"/><Relationship Id="rId4" Type="http://schemas.openxmlformats.org/officeDocument/2006/relationships/image" Target="../media/image44.png"/><Relationship Id="rId9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5" Type="http://schemas.openxmlformats.org/officeDocument/2006/relationships/image" Target="../media/image6.tiff"/><Relationship Id="rId4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.png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11.xml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11" Type="http://schemas.openxmlformats.org/officeDocument/2006/relationships/image" Target="../media/image6.tiff"/><Relationship Id="rId10" Type="http://schemas.openxmlformats.org/officeDocument/2006/relationships/image" Target="../media/image9.tiff"/><Relationship Id="rId9" Type="http://schemas.openxmlformats.org/officeDocument/2006/relationships/image" Target="../media/image1610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76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11" Type="http://schemas.openxmlformats.org/officeDocument/2006/relationships/image" Target="../media/image33.png"/><Relationship Id="rId10" Type="http://schemas.openxmlformats.org/officeDocument/2006/relationships/image" Target="../media/image6.tiff"/><Relationship Id="rId9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9.tiff"/><Relationship Id="rId3" Type="http://schemas.openxmlformats.org/officeDocument/2006/relationships/notesSlide" Target="../notesSlides/notesSlide13.xml"/><Relationship Id="rId21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slideLayout" Target="../slideLayouts/slideLayout4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tags" Target="../tags/tag12.xml"/><Relationship Id="rId11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../media/image6.tiff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.tif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9.tiff"/><Relationship Id="rId5" Type="http://schemas.openxmlformats.org/officeDocument/2006/relationships/image" Target="../media/image56.png"/><Relationship Id="rId4" Type="http://schemas.openxmlformats.org/officeDocument/2006/relationships/image" Target="../media/image550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6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6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0.png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59.png"/><Relationship Id="rId11" Type="http://schemas.openxmlformats.org/officeDocument/2006/relationships/image" Target="../media/image65.png"/><Relationship Id="rId5" Type="http://schemas.openxmlformats.org/officeDocument/2006/relationships/image" Target="../media/image58.png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4" Type="http://schemas.openxmlformats.org/officeDocument/2006/relationships/image" Target="../media/image57.png"/><Relationship Id="rId9" Type="http://schemas.openxmlformats.org/officeDocument/2006/relationships/image" Target="../media/image63.png"/><Relationship Id="rId1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50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1.png"/><Relationship Id="rId12" Type="http://schemas.openxmlformats.org/officeDocument/2006/relationships/image" Target="../media/image49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openxmlformats.org/officeDocument/2006/relationships/image" Target="../media/image63.png"/><Relationship Id="rId4" Type="http://schemas.openxmlformats.org/officeDocument/2006/relationships/image" Target="../media/image680.png"/><Relationship Id="rId9" Type="http://schemas.openxmlformats.org/officeDocument/2006/relationships/image" Target="../media/image73.png"/><Relationship Id="rId1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notesSlide" Target="../notesSlides/notesSlide18.xml"/><Relationship Id="rId21" Type="http://schemas.openxmlformats.org/officeDocument/2006/relationships/image" Target="../media/image107.png"/><Relationship Id="rId7" Type="http://schemas.openxmlformats.org/officeDocument/2006/relationships/image" Target="../media/image81.png"/><Relationship Id="rId12" Type="http://schemas.openxmlformats.org/officeDocument/2006/relationships/image" Target="../media/image96.png"/><Relationship Id="rId17" Type="http://schemas.openxmlformats.org/officeDocument/2006/relationships/image" Target="../media/image103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1" Type="http://schemas.openxmlformats.org/officeDocument/2006/relationships/tags" Target="../tags/tag17.xml"/><Relationship Id="rId6" Type="http://schemas.openxmlformats.org/officeDocument/2006/relationships/image" Target="../media/image78.png"/><Relationship Id="rId11" Type="http://schemas.openxmlformats.org/officeDocument/2006/relationships/image" Target="../media/image93.png"/><Relationship Id="rId5" Type="http://schemas.openxmlformats.org/officeDocument/2006/relationships/image" Target="../media/image77.png"/><Relationship Id="rId15" Type="http://schemas.openxmlformats.org/officeDocument/2006/relationships/image" Target="../media/image101.png"/><Relationship Id="rId23" Type="http://schemas.openxmlformats.org/officeDocument/2006/relationships/image" Target="../media/image109.png"/><Relationship Id="rId10" Type="http://schemas.openxmlformats.org/officeDocument/2006/relationships/image" Target="../media/image90.png"/><Relationship Id="rId19" Type="http://schemas.openxmlformats.org/officeDocument/2006/relationships/image" Target="../media/image105.png"/><Relationship Id="rId4" Type="http://schemas.openxmlformats.org/officeDocument/2006/relationships/image" Target="../media/image76.png"/><Relationship Id="rId9" Type="http://schemas.openxmlformats.org/officeDocument/2006/relationships/image" Target="../media/image82.png"/><Relationship Id="rId14" Type="http://schemas.openxmlformats.org/officeDocument/2006/relationships/image" Target="../media/image100.png"/><Relationship Id="rId22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11" Type="http://schemas.openxmlformats.org/officeDocument/2006/relationships/image" Target="../media/image111.png"/><Relationship Id="rId10" Type="http://schemas.openxmlformats.org/officeDocument/2006/relationships/image" Target="../media/image6.tiff"/><Relationship Id="rId4" Type="http://schemas.openxmlformats.org/officeDocument/2006/relationships/image" Target="../media/image110.png"/><Relationship Id="rId9" Type="http://schemas.openxmlformats.org/officeDocument/2006/relationships/image" Target="../media/image9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13" Type="http://schemas.openxmlformats.org/officeDocument/2006/relationships/image" Target="../media/image6.tif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10.png"/><Relationship Id="rId12" Type="http://schemas.openxmlformats.org/officeDocument/2006/relationships/image" Target="../media/image76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700.png"/><Relationship Id="rId11" Type="http://schemas.openxmlformats.org/officeDocument/2006/relationships/image" Target="../media/image750.png"/><Relationship Id="rId10" Type="http://schemas.openxmlformats.org/officeDocument/2006/relationships/image" Target="../media/image740.png"/><Relationship Id="rId9" Type="http://schemas.openxmlformats.org/officeDocument/2006/relationships/image" Target="../media/image7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80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image" Target="../media/image11.emf"/><Relationship Id="rId5" Type="http://schemas.openxmlformats.org/officeDocument/2006/relationships/image" Target="../media/image780.png"/><Relationship Id="rId4" Type="http://schemas.openxmlformats.org/officeDocument/2006/relationships/image" Target="../media/image770.png"/><Relationship Id="rId9" Type="http://schemas.openxmlformats.org/officeDocument/2006/relationships/image" Target="../media/image8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0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openxmlformats.org/officeDocument/2006/relationships/image" Target="../media/image11.emf"/><Relationship Id="rId5" Type="http://schemas.openxmlformats.org/officeDocument/2006/relationships/image" Target="../media/image780.png"/><Relationship Id="rId4" Type="http://schemas.openxmlformats.org/officeDocument/2006/relationships/image" Target="../media/image770.png"/><Relationship Id="rId9" Type="http://schemas.openxmlformats.org/officeDocument/2006/relationships/image" Target="../media/image8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0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image" Target="../media/image1010.png"/><Relationship Id="rId11" Type="http://schemas.openxmlformats.org/officeDocument/2006/relationships/image" Target="../media/image88.png"/><Relationship Id="rId5" Type="http://schemas.openxmlformats.org/officeDocument/2006/relationships/image" Target="../media/image7800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7700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12" Type="http://schemas.openxmlformats.org/officeDocument/2006/relationships/image" Target="NUL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9.tiff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image" Target="../media/image7.tiff"/><Relationship Id="rId15" Type="http://schemas.openxmlformats.org/officeDocument/2006/relationships/image" Target="NULL"/><Relationship Id="rId4" Type="http://schemas.openxmlformats.org/officeDocument/2006/relationships/image" Target="../media/image6.tiff"/><Relationship Id="rId14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10" Type="http://schemas.openxmlformats.org/officeDocument/2006/relationships/image" Target="../media/image160.png"/><Relationship Id="rId4" Type="http://schemas.openxmlformats.org/officeDocument/2006/relationships/image" Target="../media/image113.png"/><Relationship Id="rId9" Type="http://schemas.openxmlformats.org/officeDocument/2006/relationships/customXml" Target="../ink/ink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4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image" Target="../media/image131.png"/><Relationship Id="rId11" Type="http://schemas.openxmlformats.org/officeDocument/2006/relationships/image" Target="../media/image191.png"/><Relationship Id="rId5" Type="http://schemas.openxmlformats.org/officeDocument/2006/relationships/image" Target="../media/image121.png"/><Relationship Id="rId10" Type="http://schemas.openxmlformats.org/officeDocument/2006/relationships/image" Target="../media/image181.png"/><Relationship Id="rId4" Type="http://schemas.openxmlformats.org/officeDocument/2006/relationships/image" Target="../media/image119.png"/><Relationship Id="rId9" Type="http://schemas.openxmlformats.org/officeDocument/2006/relationships/image" Target="../media/image1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image" Target="../media/image11.emf"/><Relationship Id="rId5" Type="http://schemas.openxmlformats.org/officeDocument/2006/relationships/image" Target="../media/image960.png"/><Relationship Id="rId4" Type="http://schemas.openxmlformats.org/officeDocument/2006/relationships/image" Target="../media/image7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image" Target="../media/image11.emf"/><Relationship Id="rId5" Type="http://schemas.openxmlformats.org/officeDocument/2006/relationships/image" Target="../media/image960.png"/><Relationship Id="rId4" Type="http://schemas.openxmlformats.org/officeDocument/2006/relationships/image" Target="../media/image7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6" Type="http://schemas.openxmlformats.org/officeDocument/2006/relationships/image" Target="../media/image11.emf"/><Relationship Id="rId5" Type="http://schemas.openxmlformats.org/officeDocument/2006/relationships/image" Target="../media/image960.png"/><Relationship Id="rId4" Type="http://schemas.openxmlformats.org/officeDocument/2006/relationships/image" Target="../media/image7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6" Type="http://schemas.openxmlformats.org/officeDocument/2006/relationships/image" Target="../media/image11.emf"/><Relationship Id="rId5" Type="http://schemas.openxmlformats.org/officeDocument/2006/relationships/image" Target="../media/image960.png"/><Relationship Id="rId4" Type="http://schemas.openxmlformats.org/officeDocument/2006/relationships/image" Target="../media/image7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6" Type="http://schemas.openxmlformats.org/officeDocument/2006/relationships/image" Target="../media/image11.emf"/><Relationship Id="rId5" Type="http://schemas.openxmlformats.org/officeDocument/2006/relationships/image" Target="../media/image960.png"/><Relationship Id="rId4" Type="http://schemas.openxmlformats.org/officeDocument/2006/relationships/image" Target="../media/image77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6" Type="http://schemas.openxmlformats.org/officeDocument/2006/relationships/image" Target="../media/image960.png"/><Relationship Id="rId5" Type="http://schemas.openxmlformats.org/officeDocument/2006/relationships/image" Target="../media/image770.png"/><Relationship Id="rId10" Type="http://schemas.openxmlformats.org/officeDocument/2006/relationships/image" Target="../media/image1000.png"/><Relationship Id="rId4" Type="http://schemas.openxmlformats.org/officeDocument/2006/relationships/image" Target="../media/image12.emf"/><Relationship Id="rId9" Type="http://schemas.openxmlformats.org/officeDocument/2006/relationships/image" Target="../media/image99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6" Type="http://schemas.openxmlformats.org/officeDocument/2006/relationships/image" Target="../media/image960.png"/><Relationship Id="rId5" Type="http://schemas.openxmlformats.org/officeDocument/2006/relationships/image" Target="../media/image770.png"/><Relationship Id="rId10" Type="http://schemas.openxmlformats.org/officeDocument/2006/relationships/image" Target="../media/image1000.png"/><Relationship Id="rId4" Type="http://schemas.openxmlformats.org/officeDocument/2006/relationships/image" Target="../media/image12.emf"/><Relationship Id="rId9" Type="http://schemas.openxmlformats.org/officeDocument/2006/relationships/image" Target="../media/image9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0.png"/><Relationship Id="rId13" Type="http://schemas.openxmlformats.org/officeDocument/2006/relationships/image" Target="../media/image1030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97.png"/><Relationship Id="rId12" Type="http://schemas.openxmlformats.org/officeDocument/2006/relationships/image" Target="../media/image10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6" Type="http://schemas.openxmlformats.org/officeDocument/2006/relationships/image" Target="../media/image960.png"/><Relationship Id="rId11" Type="http://schemas.openxmlformats.org/officeDocument/2006/relationships/image" Target="../media/image115.png"/><Relationship Id="rId5" Type="http://schemas.openxmlformats.org/officeDocument/2006/relationships/image" Target="../media/image770.png"/><Relationship Id="rId10" Type="http://schemas.openxmlformats.org/officeDocument/2006/relationships/image" Target="../media/image11.emf"/><Relationship Id="rId4" Type="http://schemas.openxmlformats.org/officeDocument/2006/relationships/image" Target="../media/image12.emf"/><Relationship Id="rId9" Type="http://schemas.openxmlformats.org/officeDocument/2006/relationships/image" Target="../media/image1000.png"/><Relationship Id="rId14" Type="http://schemas.openxmlformats.org/officeDocument/2006/relationships/image" Target="../media/image104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9.tiff"/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slideLayout" Target="../slideLayouts/slideLayout4.xml"/><Relationship Id="rId16" Type="http://schemas.openxmlformats.org/officeDocument/2006/relationships/image" Target="NULL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11" Type="http://schemas.openxmlformats.org/officeDocument/2006/relationships/image" Target="NULL"/><Relationship Id="rId5" Type="http://schemas.openxmlformats.org/officeDocument/2006/relationships/image" Target="../media/image7.tiff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6.tiff"/><Relationship Id="rId14" Type="http://schemas.openxmlformats.org/officeDocument/2006/relationships/image" Target="NUL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0.png"/><Relationship Id="rId13" Type="http://schemas.openxmlformats.org/officeDocument/2006/relationships/image" Target="../media/image1030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060.png"/><Relationship Id="rId12" Type="http://schemas.openxmlformats.org/officeDocument/2006/relationships/image" Target="../media/image10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6" Type="http://schemas.openxmlformats.org/officeDocument/2006/relationships/image" Target="../media/image960.png"/><Relationship Id="rId11" Type="http://schemas.openxmlformats.org/officeDocument/2006/relationships/image" Target="../media/image116.png"/><Relationship Id="rId5" Type="http://schemas.openxmlformats.org/officeDocument/2006/relationships/image" Target="../media/image1050.png"/><Relationship Id="rId10" Type="http://schemas.openxmlformats.org/officeDocument/2006/relationships/image" Target="../media/image11.emf"/><Relationship Id="rId4" Type="http://schemas.openxmlformats.org/officeDocument/2006/relationships/image" Target="../media/image12.emf"/><Relationship Id="rId9" Type="http://schemas.openxmlformats.org/officeDocument/2006/relationships/image" Target="../media/image1000.png"/><Relationship Id="rId14" Type="http://schemas.openxmlformats.org/officeDocument/2006/relationships/image" Target="../media/image104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1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10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6" Type="http://schemas.openxmlformats.org/officeDocument/2006/relationships/image" Target="../media/image1090.png"/><Relationship Id="rId11" Type="http://schemas.openxmlformats.org/officeDocument/2006/relationships/image" Target="../media/image114.png"/><Relationship Id="rId5" Type="http://schemas.openxmlformats.org/officeDocument/2006/relationships/image" Target="../media/image1080.png"/><Relationship Id="rId10" Type="http://schemas.openxmlformats.org/officeDocument/2006/relationships/image" Target="../media/image1130.png"/><Relationship Id="rId4" Type="http://schemas.openxmlformats.org/officeDocument/2006/relationships/image" Target="../media/image1070.png"/><Relationship Id="rId9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Relationship Id="rId6" Type="http://schemas.openxmlformats.org/officeDocument/2006/relationships/image" Target="../media/image1160.png"/><Relationship Id="rId5" Type="http://schemas.openxmlformats.org/officeDocument/2006/relationships/image" Target="../media/image11.emf"/><Relationship Id="rId4" Type="http://schemas.openxmlformats.org/officeDocument/2006/relationships/image" Target="../media/image1150.png"/><Relationship Id="rId9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0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4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Relationship Id="rId6" Type="http://schemas.openxmlformats.org/officeDocument/2006/relationships/image" Target="../media/image13100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16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Relationship Id="rId5" Type="http://schemas.openxmlformats.org/officeDocument/2006/relationships/image" Target="../media/image180.png"/><Relationship Id="rId4" Type="http://schemas.openxmlformats.org/officeDocument/2006/relationships/image" Target="../media/image17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5" Type="http://schemas.openxmlformats.org/officeDocument/2006/relationships/image" Target="../media/image13.jpeg"/><Relationship Id="rId4" Type="http://schemas.openxmlformats.org/officeDocument/2006/relationships/image" Target="../media/image1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6" Type="http://schemas.openxmlformats.org/officeDocument/2006/relationships/image" Target="../media/image13.jpe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2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Relationship Id="rId6" Type="http://schemas.openxmlformats.org/officeDocument/2006/relationships/image" Target="../media/image230.png"/><Relationship Id="rId11" Type="http://schemas.openxmlformats.org/officeDocument/2006/relationships/image" Target="../media/image13.jpeg"/><Relationship Id="rId5" Type="http://schemas.openxmlformats.org/officeDocument/2006/relationships/image" Target="../media/image220.png"/><Relationship Id="rId10" Type="http://schemas.openxmlformats.org/officeDocument/2006/relationships/image" Target="../media/image270.png"/><Relationship Id="rId4" Type="http://schemas.openxmlformats.org/officeDocument/2006/relationships/image" Target="../media/image190.png"/><Relationship Id="rId9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jpe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250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6" Type="http://schemas.openxmlformats.org/officeDocument/2006/relationships/image" Target="../media/image240.png"/><Relationship Id="rId11" Type="http://schemas.openxmlformats.org/officeDocument/2006/relationships/image" Target="../media/image290.png"/><Relationship Id="rId5" Type="http://schemas.openxmlformats.org/officeDocument/2006/relationships/image" Target="../media/image230.png"/><Relationship Id="rId10" Type="http://schemas.openxmlformats.org/officeDocument/2006/relationships/image" Target="../media/image280.png"/><Relationship Id="rId4" Type="http://schemas.openxmlformats.org/officeDocument/2006/relationships/image" Target="../media/image190.png"/><Relationship Id="rId9" Type="http://schemas.openxmlformats.org/officeDocument/2006/relationships/image" Target="../media/image27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250.png"/><Relationship Id="rId12" Type="http://schemas.openxmlformats.org/officeDocument/2006/relationships/image" Target="../media/image3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Relationship Id="rId6" Type="http://schemas.openxmlformats.org/officeDocument/2006/relationships/image" Target="../media/image240.png"/><Relationship Id="rId11" Type="http://schemas.openxmlformats.org/officeDocument/2006/relationships/image" Target="../media/image290.png"/><Relationship Id="rId5" Type="http://schemas.openxmlformats.org/officeDocument/2006/relationships/image" Target="../media/image230.png"/><Relationship Id="rId10" Type="http://schemas.openxmlformats.org/officeDocument/2006/relationships/image" Target="../media/image280.png"/><Relationship Id="rId4" Type="http://schemas.openxmlformats.org/officeDocument/2006/relationships/image" Target="../media/image190.png"/><Relationship Id="rId9" Type="http://schemas.openxmlformats.org/officeDocument/2006/relationships/image" Target="../media/image2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9.tiff"/><Relationship Id="rId5" Type="http://schemas.openxmlformats.org/officeDocument/2006/relationships/image" Target="../media/image7.tiff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6.tiff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37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3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Relationship Id="rId5" Type="http://schemas.openxmlformats.org/officeDocument/2006/relationships/image" Target="../media/image391.png"/><Relationship Id="rId4" Type="http://schemas.openxmlformats.org/officeDocument/2006/relationships/image" Target="../media/image38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4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Relationship Id="rId6" Type="http://schemas.openxmlformats.org/officeDocument/2006/relationships/image" Target="../media/image46.png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5" Type="http://schemas.openxmlformats.org/officeDocument/2006/relationships/image" Target="../media/image6.tiff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0.png"/><Relationship Id="rId3" Type="http://schemas.openxmlformats.org/officeDocument/2006/relationships/notesSlide" Target="../notesSlides/notesSlide8.xml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11" Type="http://schemas.openxmlformats.org/officeDocument/2006/relationships/image" Target="../media/image33.png"/><Relationship Id="rId10" Type="http://schemas.openxmlformats.org/officeDocument/2006/relationships/image" Target="../media/image6.tiff"/><Relationship Id="rId4" Type="http://schemas.openxmlformats.org/officeDocument/2006/relationships/image" Target="../media/image35.png"/><Relationship Id="rId9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37.png"/><Relationship Id="rId7" Type="http://schemas.openxmlformats.org/officeDocument/2006/relationships/image" Target="../media/image40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10.tiff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AD94A7-16A2-9B38-58FE-AD876ABD1BA1}"/>
              </a:ext>
            </a:extLst>
          </p:cNvPr>
          <p:cNvSpPr txBox="1">
            <a:spLocks/>
          </p:cNvSpPr>
          <p:nvPr/>
        </p:nvSpPr>
        <p:spPr bwMode="auto">
          <a:xfrm>
            <a:off x="931499" y="3707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COM-405: Mobile Networks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E03AD1-5DE9-4697-8B08-01BB60F94928}"/>
              </a:ext>
            </a:extLst>
          </p:cNvPr>
          <p:cNvSpPr txBox="1">
            <a:spLocks/>
          </p:cNvSpPr>
          <p:nvPr/>
        </p:nvSpPr>
        <p:spPr bwMode="auto">
          <a:xfrm>
            <a:off x="931499" y="23519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Lecture 2.0: Wireless Channel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Haitham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Hassanieh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0B6CD-D43B-9D69-B4A5-0A98332B41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6774" y="4194781"/>
            <a:ext cx="4489450" cy="2500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17D7D-670A-6E68-DFCB-42205738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5" y="5591226"/>
            <a:ext cx="1871105" cy="5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171381-9E85-993F-7BFC-66D771E37FA2}"/>
              </a:ext>
            </a:extLst>
          </p:cNvPr>
          <p:cNvGrpSpPr/>
          <p:nvPr/>
        </p:nvGrpSpPr>
        <p:grpSpPr>
          <a:xfrm>
            <a:off x="9982907" y="5067983"/>
            <a:ext cx="1828800" cy="1359453"/>
            <a:chOff x="5700361" y="3962401"/>
            <a:chExt cx="1828800" cy="1359453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78917FF8-721C-48B8-D59E-E829565A2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29"/>
            <a:stretch/>
          </p:blipFill>
          <p:spPr>
            <a:xfrm rot="16200000">
              <a:off x="6860037" y="3899501"/>
              <a:ext cx="228600" cy="3544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4CD21-D93E-5163-936A-08B295910522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229749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8DB373-A5AB-B933-85AF-34CB5613E450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514270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B61F71-98A4-6F3B-2D63-18C059270E4E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773392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70FD9D-9E94-455B-ED0D-14139620C9F6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252750" y="4246644"/>
              <a:ext cx="1182" cy="526747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F422E6-2295-6B3F-88CB-2FAC3FA95EB9}"/>
                </a:ext>
              </a:extLst>
            </p:cNvPr>
            <p:cNvCxnSpPr>
              <a:cxnSpLocks/>
            </p:cNvCxnSpPr>
            <p:nvPr/>
          </p:nvCxnSpPr>
          <p:spPr>
            <a:xfrm>
              <a:off x="6634140" y="4228846"/>
              <a:ext cx="315095" cy="54454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52120A-0EDC-FA14-5C7D-411DA7F46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6422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91C947-22A9-07B5-97CF-D1FD20F93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9236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06AEC7-B3C3-AEC7-81A9-FF53C2D6FE11}"/>
                </a:ext>
              </a:extLst>
            </p:cNvPr>
            <p:cNvSpPr txBox="1"/>
            <p:nvPr/>
          </p:nvSpPr>
          <p:spPr>
            <a:xfrm>
              <a:off x="5700361" y="4798634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Laboratory of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SE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nsing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&amp;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etworking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ystems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4788F2-E357-47B2-A126-7BA101D3331B}"/>
                </a:ext>
              </a:extLst>
            </p:cNvPr>
            <p:cNvSpPr/>
            <p:nvPr/>
          </p:nvSpPr>
          <p:spPr>
            <a:xfrm>
              <a:off x="6238218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6782F7-0BCD-467B-624A-A0F271C2F4A2}"/>
                </a:ext>
              </a:extLst>
            </p:cNvPr>
            <p:cNvSpPr/>
            <p:nvPr/>
          </p:nvSpPr>
          <p:spPr>
            <a:xfrm>
              <a:off x="6489026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D3F68A-7192-4402-ECD2-96128E012C93}"/>
                </a:ext>
              </a:extLst>
            </p:cNvPr>
            <p:cNvSpPr/>
            <p:nvPr/>
          </p:nvSpPr>
          <p:spPr>
            <a:xfrm>
              <a:off x="6238218" y="449948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BAF871-5A4B-87CB-75C8-3C336734F47E}"/>
                </a:ext>
              </a:extLst>
            </p:cNvPr>
            <p:cNvSpPr/>
            <p:nvPr/>
          </p:nvSpPr>
          <p:spPr>
            <a:xfrm>
              <a:off x="6489026" y="4501326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EEAEA45-5D6F-5BA0-DBC1-421114C50C63}"/>
                </a:ext>
              </a:extLst>
            </p:cNvPr>
            <p:cNvSpPr/>
            <p:nvPr/>
          </p:nvSpPr>
          <p:spPr>
            <a:xfrm>
              <a:off x="6238218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732F4E-E1A9-29F0-B221-0C5BBE0CBF2E}"/>
                </a:ext>
              </a:extLst>
            </p:cNvPr>
            <p:cNvSpPr/>
            <p:nvPr/>
          </p:nvSpPr>
          <p:spPr>
            <a:xfrm>
              <a:off x="6489026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F291A1-9A8E-F4D8-529B-8CA73E367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5537" y="4218382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6B1C477-46A8-62EB-B74C-171413E38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4496" y="42250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009B81-926F-3BE6-64AE-CD78A3E73A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189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7825DF-9CE8-9E42-7D30-BE28EE587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147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205DDFC-C0A2-3B86-1C02-29A7233ABD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5711268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3C85D3-ACC3-ED4B-1704-2EAB60ACE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5221" y="42123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212748-391E-B0B0-6812-0BB877C24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621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0B99BE2-A41D-D344-F61C-23C3FB90E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6923289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125010-B651-8A1B-42F9-7BEE6902C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0417" y="420780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FA9FD40-CE7E-FAE7-691D-023F255E36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8642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1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555E-FD5B-6C40-8B02-4A88718E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8580"/>
            <a:ext cx="7886700" cy="878067"/>
          </a:xfrm>
        </p:spPr>
        <p:txBody>
          <a:bodyPr/>
          <a:lstStyle/>
          <a:p>
            <a:pPr algn="ctr"/>
            <a:r>
              <a:rPr lang="en-US" dirty="0"/>
              <a:t>Noise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9EA3102-2E4A-604F-B4AC-4B3315F7E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36" y="1026239"/>
            <a:ext cx="11092604" cy="826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Circuit Components and wireless channel add noise to the wireless signal.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E8F975-85ED-9C44-8214-733147297201}"/>
              </a:ext>
            </a:extLst>
          </p:cNvPr>
          <p:cNvSpPr txBox="1">
            <a:spLocks/>
          </p:cNvSpPr>
          <p:nvPr/>
        </p:nvSpPr>
        <p:spPr>
          <a:xfrm>
            <a:off x="3387178" y="1443354"/>
            <a:ext cx="1714500" cy="845760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990" dirty="0"/>
          </a:p>
          <a:p>
            <a:pPr marL="0" indent="0">
              <a:buNone/>
            </a:pPr>
            <a:r>
              <a:rPr lang="en-US" sz="2520" dirty="0"/>
              <a:t>Transmit </a:t>
            </a:r>
            <a:endParaRPr lang="en-US" sz="99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B02DB62-F8A6-2E47-A60C-6CC3EA436D60}"/>
              </a:ext>
            </a:extLst>
          </p:cNvPr>
          <p:cNvSpPr txBox="1">
            <a:spLocks/>
          </p:cNvSpPr>
          <p:nvPr/>
        </p:nvSpPr>
        <p:spPr>
          <a:xfrm>
            <a:off x="7531325" y="1458726"/>
            <a:ext cx="1714500" cy="845760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990" dirty="0"/>
          </a:p>
          <a:p>
            <a:pPr marL="0" indent="0">
              <a:buNone/>
            </a:pPr>
            <a:r>
              <a:rPr lang="en-US" sz="2520" dirty="0"/>
              <a:t>Receive</a:t>
            </a:r>
            <a:endParaRPr lang="en-US" sz="99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2F526DF-40D3-1740-ABDB-C45A3BB007BF}"/>
                  </a:ext>
                </a:extLst>
              </p:cNvPr>
              <p:cNvSpPr/>
              <p:nvPr/>
            </p:nvSpPr>
            <p:spPr>
              <a:xfrm>
                <a:off x="3630864" y="2106073"/>
                <a:ext cx="84764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2F526DF-40D3-1740-ABDB-C45A3BB007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864" y="2106073"/>
                <a:ext cx="847648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Down Arrow 28">
            <a:extLst>
              <a:ext uri="{FF2B5EF4-FFF2-40B4-BE49-F238E27FC236}">
                <a16:creationId xmlns:a16="http://schemas.microsoft.com/office/drawing/2014/main" id="{C46EA361-A4A8-BE4D-84EA-FA18B7E2FF24}"/>
              </a:ext>
            </a:extLst>
          </p:cNvPr>
          <p:cNvSpPr/>
          <p:nvPr/>
        </p:nvSpPr>
        <p:spPr>
          <a:xfrm rot="16200000">
            <a:off x="5819909" y="2223006"/>
            <a:ext cx="233351" cy="3347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9860FB9-900D-9D42-B51C-8E4D2F1BC89E}"/>
                  </a:ext>
                </a:extLst>
              </p:cNvPr>
              <p:cNvSpPr/>
              <p:nvPr/>
            </p:nvSpPr>
            <p:spPr>
              <a:xfrm>
                <a:off x="6529022" y="2076139"/>
                <a:ext cx="332248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9860FB9-900D-9D42-B51C-8E4D2F1BC8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022" y="2076139"/>
                <a:ext cx="3322486" cy="523220"/>
              </a:xfrm>
              <a:prstGeom prst="rect">
                <a:avLst/>
              </a:prstGeom>
              <a:blipFill>
                <a:blip r:embed="rId3"/>
                <a:stretch>
                  <a:fillRect l="-1145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31099C-E629-8C4F-BDE7-956EDC154401}"/>
                  </a:ext>
                </a:extLst>
              </p:cNvPr>
              <p:cNvSpPr/>
              <p:nvPr/>
            </p:nvSpPr>
            <p:spPr>
              <a:xfrm>
                <a:off x="2983560" y="2805395"/>
                <a:ext cx="709092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is Additive White Gaussian Noise (AWGN)  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31099C-E629-8C4F-BDE7-956EDC154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560" y="2805395"/>
                <a:ext cx="7090924" cy="523220"/>
              </a:xfrm>
              <a:prstGeom prst="rect">
                <a:avLst/>
              </a:prstGeom>
              <a:blipFill>
                <a:blip r:embed="rId4"/>
                <a:stretch>
                  <a:fillRect t="-11628" r="-1250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FF1F93D-3F15-F844-A58E-CF6ABEAE0090}"/>
              </a:ext>
            </a:extLst>
          </p:cNvPr>
          <p:cNvSpPr txBox="1">
            <a:spLocks/>
          </p:cNvSpPr>
          <p:nvPr/>
        </p:nvSpPr>
        <p:spPr>
          <a:xfrm>
            <a:off x="2804644" y="3566688"/>
            <a:ext cx="6582712" cy="826745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20" dirty="0">
                <a:sym typeface="Wingdings" pitchFamily="2" charset="2"/>
              </a:rPr>
              <a:t>Low noise is good  Can decode Bits correctly</a:t>
            </a:r>
            <a:endParaRPr lang="en-US" sz="2520" dirty="0"/>
          </a:p>
          <a:p>
            <a:pPr marL="0" indent="0">
              <a:buNone/>
            </a:pPr>
            <a:r>
              <a:rPr lang="en-US" sz="2520" dirty="0"/>
              <a:t>High noise is bad </a:t>
            </a:r>
            <a:r>
              <a:rPr lang="en-US" sz="2520" dirty="0">
                <a:sym typeface="Wingdings" pitchFamily="2" charset="2"/>
              </a:rPr>
              <a:t> Cannot decode Bits correctly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F0270B4-010E-FA47-B157-37918AD6E654}"/>
                  </a:ext>
                </a:extLst>
              </p:cNvPr>
              <p:cNvSpPr/>
              <p:nvPr/>
            </p:nvSpPr>
            <p:spPr>
              <a:xfrm>
                <a:off x="3217908" y="5372134"/>
                <a:ext cx="3046959" cy="7937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𝑆𝑖𝑔𝑛𝑎𝑙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𝑃𝑜𝑤𝑒𝑟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𝑁𝑜𝑖𝑠𝑒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𝑃𝑜𝑤𝑒𝑟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F0270B4-010E-FA47-B157-37918AD6E6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908" y="5372134"/>
                <a:ext cx="3046959" cy="793743"/>
              </a:xfrm>
              <a:prstGeom prst="rect">
                <a:avLst/>
              </a:prstGeom>
              <a:blipFill>
                <a:blip r:embed="rId5"/>
                <a:stretch>
                  <a:fillRect l="-415" t="-1563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B9C9A1E-6A9C-AB45-8FC1-E612A212A2D4}"/>
                  </a:ext>
                </a:extLst>
              </p:cNvPr>
              <p:cNvSpPr/>
              <p:nvPr/>
            </p:nvSpPr>
            <p:spPr>
              <a:xfrm>
                <a:off x="6191501" y="5330411"/>
                <a:ext cx="1783080" cy="8864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B9C9A1E-6A9C-AB45-8FC1-E612A212A2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501" y="5330411"/>
                <a:ext cx="1783080" cy="8864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3BACBA1-2448-6A4D-B360-692E367B903D}"/>
                  </a:ext>
                </a:extLst>
              </p:cNvPr>
              <p:cNvSpPr/>
              <p:nvPr/>
            </p:nvSpPr>
            <p:spPr>
              <a:xfrm>
                <a:off x="7974581" y="5383146"/>
                <a:ext cx="1046893" cy="8465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3BACBA1-2448-6A4D-B360-692E367B9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581" y="5383146"/>
                <a:ext cx="1046893" cy="846514"/>
              </a:xfrm>
              <a:prstGeom prst="rect">
                <a:avLst/>
              </a:prstGeom>
              <a:blipFill>
                <a:blip r:embed="rId7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D6959470-3DD1-5E45-9143-BEA7A3BEA6FC}"/>
              </a:ext>
            </a:extLst>
          </p:cNvPr>
          <p:cNvSpPr/>
          <p:nvPr/>
        </p:nvSpPr>
        <p:spPr>
          <a:xfrm>
            <a:off x="3196355" y="4669649"/>
            <a:ext cx="5417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Signal-to-Noise Ratio (SNR)</a:t>
            </a:r>
          </a:p>
        </p:txBody>
      </p:sp>
    </p:spTree>
    <p:extLst>
      <p:ext uri="{BB962C8B-B14F-4D97-AF65-F5344CB8AC3E}">
        <p14:creationId xmlns:p14="http://schemas.microsoft.com/office/powerpoint/2010/main" val="584147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555E-FD5B-6C40-8B02-4A88718E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8580"/>
            <a:ext cx="7886700" cy="878067"/>
          </a:xfrm>
        </p:spPr>
        <p:txBody>
          <a:bodyPr/>
          <a:lstStyle/>
          <a:p>
            <a:pPr algn="ctr"/>
            <a:r>
              <a:rPr lang="en-US" dirty="0"/>
              <a:t>Noise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9EA3102-2E4A-604F-B4AC-4B3315F7E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36" y="1026239"/>
            <a:ext cx="11092604" cy="826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Circuit Components and wireless channel add noise to the wireless signal.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E8F975-85ED-9C44-8214-733147297201}"/>
              </a:ext>
            </a:extLst>
          </p:cNvPr>
          <p:cNvSpPr txBox="1">
            <a:spLocks/>
          </p:cNvSpPr>
          <p:nvPr/>
        </p:nvSpPr>
        <p:spPr>
          <a:xfrm>
            <a:off x="3387178" y="1443354"/>
            <a:ext cx="1714500" cy="845760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990" dirty="0"/>
          </a:p>
          <a:p>
            <a:pPr marL="0" indent="0">
              <a:buNone/>
            </a:pPr>
            <a:r>
              <a:rPr lang="en-US" sz="2520" dirty="0"/>
              <a:t>Transmit </a:t>
            </a:r>
            <a:endParaRPr lang="en-US" sz="99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B02DB62-F8A6-2E47-A60C-6CC3EA436D60}"/>
              </a:ext>
            </a:extLst>
          </p:cNvPr>
          <p:cNvSpPr txBox="1">
            <a:spLocks/>
          </p:cNvSpPr>
          <p:nvPr/>
        </p:nvSpPr>
        <p:spPr>
          <a:xfrm>
            <a:off x="7531325" y="1458726"/>
            <a:ext cx="1714500" cy="845760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990" dirty="0"/>
          </a:p>
          <a:p>
            <a:pPr marL="0" indent="0">
              <a:buNone/>
            </a:pPr>
            <a:r>
              <a:rPr lang="en-US" sz="2520" dirty="0"/>
              <a:t>Receive</a:t>
            </a:r>
            <a:endParaRPr lang="en-US" sz="99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2F526DF-40D3-1740-ABDB-C45A3BB007BF}"/>
                  </a:ext>
                </a:extLst>
              </p:cNvPr>
              <p:cNvSpPr/>
              <p:nvPr/>
            </p:nvSpPr>
            <p:spPr>
              <a:xfrm>
                <a:off x="3630864" y="2106073"/>
                <a:ext cx="84764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2F526DF-40D3-1740-ABDB-C45A3BB007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864" y="2106073"/>
                <a:ext cx="847648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Down Arrow 28">
            <a:extLst>
              <a:ext uri="{FF2B5EF4-FFF2-40B4-BE49-F238E27FC236}">
                <a16:creationId xmlns:a16="http://schemas.microsoft.com/office/drawing/2014/main" id="{C46EA361-A4A8-BE4D-84EA-FA18B7E2FF24}"/>
              </a:ext>
            </a:extLst>
          </p:cNvPr>
          <p:cNvSpPr/>
          <p:nvPr/>
        </p:nvSpPr>
        <p:spPr>
          <a:xfrm rot="16200000">
            <a:off x="5819909" y="2223006"/>
            <a:ext cx="233351" cy="3347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9860FB9-900D-9D42-B51C-8E4D2F1BC89E}"/>
                  </a:ext>
                </a:extLst>
              </p:cNvPr>
              <p:cNvSpPr/>
              <p:nvPr/>
            </p:nvSpPr>
            <p:spPr>
              <a:xfrm>
                <a:off x="6529022" y="2076139"/>
                <a:ext cx="332248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9860FB9-900D-9D42-B51C-8E4D2F1BC8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022" y="2076139"/>
                <a:ext cx="3322486" cy="523220"/>
              </a:xfrm>
              <a:prstGeom prst="rect">
                <a:avLst/>
              </a:prstGeom>
              <a:blipFill>
                <a:blip r:embed="rId3"/>
                <a:stretch>
                  <a:fillRect l="-1145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31099C-E629-8C4F-BDE7-956EDC154401}"/>
                  </a:ext>
                </a:extLst>
              </p:cNvPr>
              <p:cNvSpPr/>
              <p:nvPr/>
            </p:nvSpPr>
            <p:spPr>
              <a:xfrm>
                <a:off x="2983560" y="2805395"/>
                <a:ext cx="709092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is Additive White Gaussian Noise (AWGN)  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31099C-E629-8C4F-BDE7-956EDC154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560" y="2805395"/>
                <a:ext cx="7090924" cy="523220"/>
              </a:xfrm>
              <a:prstGeom prst="rect">
                <a:avLst/>
              </a:prstGeom>
              <a:blipFill>
                <a:blip r:embed="rId4"/>
                <a:stretch>
                  <a:fillRect t="-11628" r="-1250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F0270B4-010E-FA47-B157-37918AD6E654}"/>
                  </a:ext>
                </a:extLst>
              </p:cNvPr>
              <p:cNvSpPr/>
              <p:nvPr/>
            </p:nvSpPr>
            <p:spPr>
              <a:xfrm>
                <a:off x="3217908" y="4179822"/>
                <a:ext cx="3046959" cy="7937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𝑆𝑖𝑔𝑛𝑎𝑙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𝑃𝑜𝑤𝑒𝑟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𝑁𝑜𝑖𝑠𝑒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𝑃𝑜𝑤𝑒𝑟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F0270B4-010E-FA47-B157-37918AD6E6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908" y="4179822"/>
                <a:ext cx="3046959" cy="793743"/>
              </a:xfrm>
              <a:prstGeom prst="rect">
                <a:avLst/>
              </a:prstGeom>
              <a:blipFill>
                <a:blip r:embed="rId5"/>
                <a:stretch>
                  <a:fillRect l="-415" t="-3175" b="-20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B9C9A1E-6A9C-AB45-8FC1-E612A212A2D4}"/>
                  </a:ext>
                </a:extLst>
              </p:cNvPr>
              <p:cNvSpPr/>
              <p:nvPr/>
            </p:nvSpPr>
            <p:spPr>
              <a:xfrm>
                <a:off x="6191501" y="4138099"/>
                <a:ext cx="1783080" cy="8864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B9C9A1E-6A9C-AB45-8FC1-E612A212A2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501" y="4138099"/>
                <a:ext cx="1783080" cy="8864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3BACBA1-2448-6A4D-B360-692E367B903D}"/>
                  </a:ext>
                </a:extLst>
              </p:cNvPr>
              <p:cNvSpPr/>
              <p:nvPr/>
            </p:nvSpPr>
            <p:spPr>
              <a:xfrm>
                <a:off x="7974581" y="4190834"/>
                <a:ext cx="1046893" cy="8465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3BACBA1-2448-6A4D-B360-692E367B9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581" y="4190834"/>
                <a:ext cx="1046893" cy="846514"/>
              </a:xfrm>
              <a:prstGeom prst="rect">
                <a:avLst/>
              </a:prstGeom>
              <a:blipFill>
                <a:blip r:embed="rId7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D6959470-3DD1-5E45-9143-BEA7A3BEA6FC}"/>
              </a:ext>
            </a:extLst>
          </p:cNvPr>
          <p:cNvSpPr/>
          <p:nvPr/>
        </p:nvSpPr>
        <p:spPr>
          <a:xfrm>
            <a:off x="3196355" y="3477337"/>
            <a:ext cx="5417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Signal-to-Noise Ratio (SNR)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D184D493-1DEE-A24F-88A8-8B45851B17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259" y="5397844"/>
                <a:ext cx="10335399" cy="826745"/>
              </a:xfrm>
              <a:prstGeom prst="rect">
                <a:avLst/>
              </a:prstGeom>
            </p:spPr>
            <p:txBody>
              <a:bodyPr vert="horz" lIns="82296" tIns="41148" rIns="82296" bIns="41148" rtlCol="0">
                <a:noAutofit/>
              </a:bodyPr>
              <a:lstStyle>
                <a:lvl1pPr marL="253997" indent="-253997" algn="l" defTabSz="1015990" rtl="0" eaLnBrk="1" latinLnBrk="0" hangingPunct="1">
                  <a:lnSpc>
                    <a:spcPct val="90000"/>
                  </a:lnSpc>
                  <a:spcBef>
                    <a:spcPts val="1111"/>
                  </a:spcBef>
                  <a:buFont typeface="Arial" panose="020B0604020202020204" pitchFamily="34" charset="0"/>
                  <a:buChar char="•"/>
                  <a:defRPr sz="311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6199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6998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22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7798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8597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9397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30196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0996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1795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520" dirty="0"/>
                  <a:t>We typically measure and report SNR in dB scale: </a:t>
                </a:r>
                <a14:m>
                  <m:oMath xmlns:m="http://schemas.openxmlformats.org/officeDocument/2006/math">
                    <m:r>
                      <a:rPr lang="en-US" sz="252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𝑆𝑁</m:t>
                    </m:r>
                    <m:sSub>
                      <m:sSubPr>
                        <m:ctrlPr>
                          <a:rPr lang="en-US" sz="252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52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𝑑𝐵</m:t>
                        </m:r>
                      </m:sub>
                    </m:sSub>
                    <m:r>
                      <a:rPr lang="en-US" sz="252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=10</m:t>
                    </m:r>
                    <m:func>
                      <m:funcPr>
                        <m:ctrlPr>
                          <a:rPr lang="en-US" sz="252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52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52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52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a:rPr lang="en-US" sz="252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𝑆𝑁𝑅</m:t>
                        </m:r>
                      </m:e>
                    </m:func>
                  </m:oMath>
                </a14:m>
                <a:endParaRPr lang="en-US" sz="2520" dirty="0"/>
              </a:p>
              <a:p>
                <a:pPr marL="0" indent="0">
                  <a:buNone/>
                </a:pPr>
                <a:r>
                  <a:rPr lang="en-US" sz="2520" dirty="0"/>
                  <a:t>e.g., if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𝑆𝑁𝑅</m:t>
                    </m:r>
                    <m:r>
                      <a:rPr lang="en-US" sz="2520" i="1" dirty="0">
                        <a:latin typeface="Cambria Math" panose="02040503050406030204" pitchFamily="18" charset="0"/>
                      </a:rPr>
                      <m:t> = 100</m:t>
                    </m:r>
                  </m:oMath>
                </a14:m>
                <a:r>
                  <a:rPr lang="en-US" sz="2520" dirty="0"/>
                  <a:t>, then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𝑆𝑁</m:t>
                    </m:r>
                    <m:sSub>
                      <m:sSubPr>
                        <m:ctrlPr>
                          <a:rPr lang="en-US" sz="252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𝑑𝐵</m:t>
                        </m:r>
                      </m:sub>
                    </m:sSub>
                    <m:r>
                      <a:rPr lang="en-US" sz="2520" i="1" dirty="0">
                        <a:latin typeface="Cambria Math" panose="02040503050406030204" pitchFamily="18" charset="0"/>
                      </a:rPr>
                      <m:t> = 20 </m:t>
                    </m:r>
                    <m:r>
                      <a:rPr lang="en-US" sz="2520" i="1" dirty="0">
                        <a:latin typeface="Cambria Math" panose="02040503050406030204" pitchFamily="18" charset="0"/>
                      </a:rPr>
                      <m:t>𝑑𝐵</m:t>
                    </m:r>
                  </m:oMath>
                </a14:m>
                <a:r>
                  <a:rPr lang="en-US" sz="2520" dirty="0"/>
                  <a:t>, </a:t>
                </a:r>
              </a:p>
              <a:p>
                <a:pPr marL="0" indent="0">
                  <a:buNone/>
                </a:pPr>
                <a:r>
                  <a:rPr lang="en-US" sz="2520" dirty="0"/>
                  <a:t>         if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𝑆𝑁𝑅</m:t>
                    </m:r>
                    <m:r>
                      <a:rPr lang="en-US" sz="2520" i="1" dirty="0">
                        <a:latin typeface="Cambria Math" panose="02040503050406030204" pitchFamily="18" charset="0"/>
                      </a:rPr>
                      <m:t> = 2</m:t>
                    </m:r>
                  </m:oMath>
                </a14:m>
                <a:r>
                  <a:rPr lang="en-US" sz="2520" dirty="0"/>
                  <a:t>, then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𝑆𝑁</m:t>
                    </m:r>
                    <m:sSub>
                      <m:sSubPr>
                        <m:ctrlPr>
                          <a:rPr lang="en-US" sz="252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𝑑𝐵</m:t>
                        </m:r>
                      </m:sub>
                    </m:sSub>
                    <m:r>
                      <a:rPr lang="en-US" sz="2520" i="1" dirty="0">
                        <a:latin typeface="Cambria Math" panose="02040503050406030204" pitchFamily="18" charset="0"/>
                      </a:rPr>
                      <m:t>≈ 3</m:t>
                    </m:r>
                    <m:r>
                      <a:rPr lang="en-US" sz="2520" i="1" dirty="0">
                        <a:latin typeface="Cambria Math" panose="02040503050406030204" pitchFamily="18" charset="0"/>
                      </a:rPr>
                      <m:t>𝑑𝐵</m:t>
                    </m:r>
                  </m:oMath>
                </a14:m>
                <a:r>
                  <a:rPr lang="en-US" sz="2520" dirty="0"/>
                  <a:t>.</a:t>
                </a: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D184D493-1DEE-A24F-88A8-8B45851B1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59" y="5397844"/>
                <a:ext cx="10335399" cy="826745"/>
              </a:xfrm>
              <a:prstGeom prst="rect">
                <a:avLst/>
              </a:prstGeom>
              <a:blipFill>
                <a:blip r:embed="rId8"/>
                <a:stretch>
                  <a:fillRect l="-982" t="-10448" b="-85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9350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BFA99964-6DCB-CF42-8ED4-16B5A74B9247}"/>
                  </a:ext>
                </a:extLst>
              </p:cNvPr>
              <p:cNvSpPr/>
              <p:nvPr/>
            </p:nvSpPr>
            <p:spPr>
              <a:xfrm>
                <a:off x="4821667" y="4244949"/>
                <a:ext cx="2867894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BFA99964-6DCB-CF42-8ED4-16B5A74B92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667" y="4244949"/>
                <a:ext cx="2867894" cy="424732"/>
              </a:xfrm>
              <a:prstGeom prst="rect">
                <a:avLst/>
              </a:prstGeom>
              <a:blipFill>
                <a:blip r:embed="rId4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Rectangle 89">
            <a:extLst>
              <a:ext uri="{FF2B5EF4-FFF2-40B4-BE49-F238E27FC236}">
                <a16:creationId xmlns:a16="http://schemas.microsoft.com/office/drawing/2014/main" id="{25847576-D6F7-2A4D-B90A-F91961CE77CA}"/>
              </a:ext>
            </a:extLst>
          </p:cNvPr>
          <p:cNvSpPr/>
          <p:nvPr/>
        </p:nvSpPr>
        <p:spPr>
          <a:xfrm>
            <a:off x="1524000" y="4869180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80" dirty="0">
                <a:solidFill>
                  <a:srgbClr val="C00000"/>
                </a:solidFill>
                <a:latin typeface="+mj-lt"/>
              </a:rPr>
              <a:t>Channel delays the signal!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C9ED5F7-3770-8246-8214-B5249FFC96BE}"/>
                  </a:ext>
                </a:extLst>
              </p:cNvPr>
              <p:cNvSpPr/>
              <p:nvPr/>
            </p:nvSpPr>
            <p:spPr>
              <a:xfrm>
                <a:off x="3781663" y="5604114"/>
                <a:ext cx="4628675" cy="828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C9ED5F7-3770-8246-8214-B5249FFC96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1663" y="5604114"/>
                <a:ext cx="4628675" cy="828688"/>
              </a:xfrm>
              <a:prstGeom prst="rect">
                <a:avLst/>
              </a:prstGeom>
              <a:blipFill>
                <a:blip r:embed="rId8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itle 13">
            <a:extLst>
              <a:ext uri="{FF2B5EF4-FFF2-40B4-BE49-F238E27FC236}">
                <a16:creationId xmlns:a16="http://schemas.microsoft.com/office/drawing/2014/main" id="{0E1368F2-74AE-7E4E-8851-1C5365077511}"/>
              </a:ext>
            </a:extLst>
          </p:cNvPr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Wireless Channel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5D8C287-34F9-B048-AC4D-3993F7FB61DD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E6182F1-AAC3-854E-816A-2E1A74C73DD0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DC91CE2-7224-4A4A-A0C2-8B2D9F141067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66B748-2A98-2E4C-8E59-CF18FFE6529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FC56797-E310-E445-B240-CB55FFFBD608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F7CA2EA-E9D4-914B-A935-3C7DAAB28766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A5BE263-27C5-B94F-BDD0-7E98CD9588B2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B7403C99-D2E7-B845-B75E-587A5CDD3D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79DCEE7-B68F-B648-8AC1-9A11F9C5D0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F3780C36-03A2-DE4E-9C61-C8EC41788C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>
            <a:extLst>
              <a:ext uri="{FF2B5EF4-FFF2-40B4-BE49-F238E27FC236}">
                <a16:creationId xmlns:a16="http://schemas.microsoft.com/office/drawing/2014/main" id="{7FE2042D-517B-FF42-A49A-DF44A325F19E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16352EAF-6981-6B41-83A4-2400D266572D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A3A6EA8-FFA5-D24F-9E86-C78F39C4B0C7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1011010110011001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72D57B4-6816-CF49-AB9A-536E2D19FDD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AC80959-A025-9B45-96EE-022D58DF84F5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BC052A9-4796-784B-A1B6-E03807409F59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450657B-8B7F-024D-8141-462E7BC66691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467365E1-C5C2-CA4F-9DF9-393119FCA40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0EC4C16-513B-6243-A3F3-3BD094E2C11A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1A7339-205D-8747-AC77-C777485860E0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0B7D7662-E2A2-3A44-A653-86A76FB9128F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A36AEFD-E3C8-A44C-B822-A7C671B81DA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662AE87C-0D11-E04C-8C56-291D42D4F931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9B68FC4-186D-E24A-AD5A-78FE18D6F132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94" name="Down Arrow 93">
            <a:extLst>
              <a:ext uri="{FF2B5EF4-FFF2-40B4-BE49-F238E27FC236}">
                <a16:creationId xmlns:a16="http://schemas.microsoft.com/office/drawing/2014/main" id="{DBCD33F1-FB98-8443-AC94-4F7820B84E6F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5" name="Down Arrow 94">
            <a:extLst>
              <a:ext uri="{FF2B5EF4-FFF2-40B4-BE49-F238E27FC236}">
                <a16:creationId xmlns:a16="http://schemas.microsoft.com/office/drawing/2014/main" id="{CE8530C8-9009-EE47-A21C-4F4E73B99659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6710040-ACA0-FB49-A5C7-8880B0FC1819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043FBAB-834B-B14B-B7A4-76A4AE8AD276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98" name="Cloud 97">
            <a:extLst>
              <a:ext uri="{FF2B5EF4-FFF2-40B4-BE49-F238E27FC236}">
                <a16:creationId xmlns:a16="http://schemas.microsoft.com/office/drawing/2014/main" id="{8D8063F2-C48D-B04E-BCC0-9E3427205FE6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E69899F5-8BD0-8341-9919-2D5219BA03E5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154D4B1-56CF-7E4C-8489-8BF6268D6DA2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37C30DD-27DA-5140-80A4-EC13092CDEF3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B0611558-F276-704D-95F7-0985576938B6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12D9A34C-9EE0-EB49-B2F2-80F8490056E5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12D9A34C-9EE0-EB49-B2F2-80F8490056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11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7E30543-7730-B341-A34D-7F9765E2A061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7E30543-7730-B341-A34D-7F9765E2A0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12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049313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25847576-D6F7-2A4D-B90A-F91961CE77CA}"/>
              </a:ext>
            </a:extLst>
          </p:cNvPr>
          <p:cNvSpPr/>
          <p:nvPr/>
        </p:nvSpPr>
        <p:spPr>
          <a:xfrm>
            <a:off x="1524000" y="4869180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80" dirty="0">
                <a:solidFill>
                  <a:srgbClr val="C00000"/>
                </a:solidFill>
                <a:latin typeface="+mj-lt"/>
              </a:rPr>
              <a:t>Channel attenuates the signal (</a:t>
            </a:r>
            <a:r>
              <a:rPr lang="en-US" sz="2880" dirty="0" err="1">
                <a:solidFill>
                  <a:srgbClr val="C00000"/>
                </a:solidFill>
                <a:latin typeface="+mj-lt"/>
              </a:rPr>
              <a:t>Pathloss</a:t>
            </a:r>
            <a:r>
              <a:rPr lang="en-US" sz="2880" dirty="0">
                <a:solidFill>
                  <a:srgbClr val="C00000"/>
                </a:solidFill>
                <a:latin typeface="+mj-lt"/>
              </a:rPr>
              <a:t>)</a:t>
            </a:r>
          </a:p>
        </p:txBody>
      </p:sp>
      <p:sp>
        <p:nvSpPr>
          <p:cNvPr id="49" name="Title 13">
            <a:extLst>
              <a:ext uri="{FF2B5EF4-FFF2-40B4-BE49-F238E27FC236}">
                <a16:creationId xmlns:a16="http://schemas.microsoft.com/office/drawing/2014/main" id="{59A319DE-1ACB-694A-9DCF-AF068F465191}"/>
              </a:ext>
            </a:extLst>
          </p:cNvPr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Wireless Channel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77B1812-C6AE-E64B-85BE-DB0373967F96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BF164AB-65BA-9540-85DB-F4E309151488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28EB1E5-1AA0-1448-86B5-3073CB729E18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ED403BC-82D5-C645-A811-8FC008860FD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9174ACF-FEF8-F541-A225-5C47577D424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67D062B-756D-4B49-9ABB-5202081E4161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30336C-AC4F-204D-B43E-640729711C72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4BFE4A80-AC3D-9145-BB59-7E6DD0362B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96C0AD6-CB97-374B-A15E-F1EA67BB69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C70DD786-BB7C-8642-B5D7-37C9FF9B4E43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C7B79428-2DB4-3744-B517-A74F6092B80E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9307F0D-E9A6-404F-95E8-2497F774ED72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8C93C2E-2C4D-C941-AE81-85184CCCBC87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1011010110011001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AF46B18-9B74-4844-A033-D121BE630C4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B17A5A9-67FB-C94E-B50D-55F63A1C9890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7C84E8D-1B2A-7E48-BEC5-5EB5A0AA89E4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5AE2BD8-69D5-A241-913B-1195809E4EF9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1D00896-FE2E-7242-87EE-B4DFC325BBA5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ACDE96F-3CCC-6E4E-A03B-AB6DB5B9A40E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26AF5C69-FDCA-AC48-AE9D-61864AFCE1A2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1EFB2FD4-BA8A-7046-92E1-C4919F25EF28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5376129-3A3D-0A45-95C3-9B1A7F72A40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BDD59255-778A-8E40-B289-1BD52BAFFE3D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231AAB9-77F1-D843-8526-5F834EE15939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97" name="Down Arrow 96">
            <a:extLst>
              <a:ext uri="{FF2B5EF4-FFF2-40B4-BE49-F238E27FC236}">
                <a16:creationId xmlns:a16="http://schemas.microsoft.com/office/drawing/2014/main" id="{8BE02954-9C91-4649-8942-EA95C0149617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8" name="Down Arrow 97">
            <a:extLst>
              <a:ext uri="{FF2B5EF4-FFF2-40B4-BE49-F238E27FC236}">
                <a16:creationId xmlns:a16="http://schemas.microsoft.com/office/drawing/2014/main" id="{5F1FE2D5-BF3F-1B42-ADC1-464077B73FAB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B9E2B91-5C9A-4D40-BB68-046D819B843F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260ED0C-CC47-FC46-84A1-A663C5C29907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101" name="Cloud 100">
            <a:extLst>
              <a:ext uri="{FF2B5EF4-FFF2-40B4-BE49-F238E27FC236}">
                <a16:creationId xmlns:a16="http://schemas.microsoft.com/office/drawing/2014/main" id="{B597950C-4421-6542-B2D0-92EA7D79B9AB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792E4E21-566D-A246-90DE-05E6B754EA52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1A46E049-FAA8-E645-8190-078DD0495A70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9064091F-0212-EA4C-B73D-F821369D7F79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C3A725F9-D035-404A-9E98-BD5764F9CFF7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F99CA87-09B8-B540-8824-024B8F8C2C35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F99CA87-09B8-B540-8824-024B8F8C2C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6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0866186-AB31-EB4D-A395-BF4239D5169F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0866186-AB31-EB4D-A395-BF4239D51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7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994E1C00-0671-1C4E-AB0B-992F4BD5A646}"/>
                  </a:ext>
                </a:extLst>
              </p:cNvPr>
              <p:cNvSpPr/>
              <p:nvPr/>
            </p:nvSpPr>
            <p:spPr>
              <a:xfrm>
                <a:off x="4775881" y="4271539"/>
                <a:ext cx="3156473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6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994E1C00-0671-1C4E-AB0B-992F4BD5A6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881" y="4271539"/>
                <a:ext cx="3156473" cy="424732"/>
              </a:xfrm>
              <a:prstGeom prst="rect">
                <a:avLst/>
              </a:prstGeom>
              <a:blipFill>
                <a:blip r:embed="rId8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28241319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0B4080D-35D2-404C-A446-2AF03305BBC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52650" y="418010"/>
                <a:ext cx="8332470" cy="1280794"/>
              </a:xfrm>
              <a:noFill/>
            </p:spPr>
            <p:txBody>
              <a:bodyPr>
                <a:normAutofit/>
              </a:bodyPr>
              <a:lstStyle/>
              <a:p>
                <a:pPr algn="ctr"/>
                <a:r>
                  <a:rPr lang="en-US" sz="3240" dirty="0">
                    <a:solidFill>
                      <a:srgbClr val="C00000"/>
                    </a:solidFill>
                  </a:rPr>
                  <a:t>Given a distance </a:t>
                </a:r>
                <a14:m>
                  <m:oMath xmlns:m="http://schemas.openxmlformats.org/officeDocument/2006/math">
                    <m:r>
                      <a:rPr lang="en-US" sz="324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3240" dirty="0">
                    <a:solidFill>
                      <a:srgbClr val="C00000"/>
                    </a:solidFill>
                  </a:rPr>
                  <a:t> and frequency of operation </a:t>
                </a:r>
                <a14:m>
                  <m:oMath xmlns:m="http://schemas.openxmlformats.org/officeDocument/2006/math">
                    <m:r>
                      <a:rPr lang="en-US" sz="324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4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3240" dirty="0">
                    <a:solidFill>
                      <a:srgbClr val="C00000"/>
                    </a:solidFill>
                  </a:rPr>
                  <a:t>the received signal power is proportional to:</a:t>
                </a:r>
                <a:endParaRPr lang="en-US" sz="486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0B4080D-35D2-404C-A446-2AF03305BB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52650" y="418010"/>
                <a:ext cx="8332470" cy="1280794"/>
              </a:xfrm>
              <a:blipFill>
                <a:blip r:embed="rId2"/>
                <a:stretch>
                  <a:fillRect b="-5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984D18-A15F-1349-88E6-8BCC0D66F7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52650" y="2009138"/>
                <a:ext cx="7886700" cy="435133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endParaRPr lang="en-US" sz="1080" dirty="0"/>
              </a:p>
              <a:p>
                <a:pPr marL="0" indent="0">
                  <a:buNone/>
                </a:pPr>
                <a:r>
                  <a:rPr lang="en-US" dirty="0"/>
                  <a:t>A</a:t>
                </a:r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en-US" sz="288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288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80" b="0" i="1" dirty="0" smtClean="0">
                        <a:latin typeface="Cambria Math" panose="02040503050406030204" pitchFamily="18" charset="0"/>
                      </a:rPr>
                      <m:t> ,</m:t>
                    </m:r>
                    <m:r>
                      <a:rPr lang="en-US" sz="288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288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108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B.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,∝1/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108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C.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08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D.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,∝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08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984D18-A15F-1349-88E6-8BCC0D66F7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2009138"/>
                <a:ext cx="7886700" cy="4351338"/>
              </a:xfrm>
              <a:blipFill>
                <a:blip r:embed="rId3"/>
                <a:stretch>
                  <a:fillRect l="-1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5209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0B4080D-35D2-404C-A446-2AF03305BBC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52650" y="418010"/>
                <a:ext cx="8332470" cy="1280794"/>
              </a:xfrm>
              <a:noFill/>
            </p:spPr>
            <p:txBody>
              <a:bodyPr>
                <a:normAutofit/>
              </a:bodyPr>
              <a:lstStyle/>
              <a:p>
                <a:pPr algn="ctr"/>
                <a:r>
                  <a:rPr lang="en-US" sz="3240" dirty="0">
                    <a:solidFill>
                      <a:srgbClr val="C00000"/>
                    </a:solidFill>
                  </a:rPr>
                  <a:t>Given a distance </a:t>
                </a:r>
                <a14:m>
                  <m:oMath xmlns:m="http://schemas.openxmlformats.org/officeDocument/2006/math">
                    <m:r>
                      <a:rPr lang="en-US" sz="324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3240" dirty="0">
                    <a:solidFill>
                      <a:srgbClr val="C00000"/>
                    </a:solidFill>
                  </a:rPr>
                  <a:t> and frequency of operation </a:t>
                </a:r>
                <a14:m>
                  <m:oMath xmlns:m="http://schemas.openxmlformats.org/officeDocument/2006/math">
                    <m:r>
                      <a:rPr lang="en-US" sz="324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4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3240" dirty="0">
                    <a:solidFill>
                      <a:srgbClr val="C00000"/>
                    </a:solidFill>
                  </a:rPr>
                  <a:t>the received signal power is proportional to:</a:t>
                </a:r>
                <a:endParaRPr lang="en-US" sz="486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0B4080D-35D2-404C-A446-2AF03305BB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52650" y="418010"/>
                <a:ext cx="8332470" cy="1280794"/>
              </a:xfrm>
              <a:blipFill>
                <a:blip r:embed="rId2"/>
                <a:stretch>
                  <a:fillRect b="-5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984D18-A15F-1349-88E6-8BCC0D66F7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52650" y="2009138"/>
                <a:ext cx="7886700" cy="435133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endParaRPr lang="en-US" sz="1080" dirty="0"/>
              </a:p>
              <a:p>
                <a:pPr marL="0" indent="0">
                  <a:buNone/>
                </a:pPr>
                <a:r>
                  <a:rPr lang="en-US" dirty="0"/>
                  <a:t>A</a:t>
                </a:r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en-US" sz="288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288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80" b="0" i="1" dirty="0" smtClean="0">
                        <a:latin typeface="Cambria Math" panose="02040503050406030204" pitchFamily="18" charset="0"/>
                      </a:rPr>
                      <m:t> ,</m:t>
                    </m:r>
                    <m:r>
                      <a:rPr lang="en-US" sz="288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288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108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B.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,∝1/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108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C.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08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D.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,∝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08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984D18-A15F-1349-88E6-8BCC0D66F7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2009138"/>
                <a:ext cx="7886700" cy="4351338"/>
              </a:xfrm>
              <a:blipFill>
                <a:blip r:embed="rId3"/>
                <a:stretch>
                  <a:fillRect l="-1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30A3FE8-BFC5-4CE3-92DE-A29D25358ACD}"/>
                  </a:ext>
                </a:extLst>
              </p14:cNvPr>
              <p14:cNvContentPartPr/>
              <p14:nvPr/>
            </p14:nvContentPartPr>
            <p14:xfrm>
              <a:off x="1833840" y="1379880"/>
              <a:ext cx="8988120" cy="4705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30A3FE8-BFC5-4CE3-92DE-A29D25358A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24480" y="1370520"/>
                <a:ext cx="9006840" cy="472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177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25847576-D6F7-2A4D-B90A-F91961CE77CA}"/>
              </a:ext>
            </a:extLst>
          </p:cNvPr>
          <p:cNvSpPr/>
          <p:nvPr/>
        </p:nvSpPr>
        <p:spPr>
          <a:xfrm>
            <a:off x="1524000" y="4869180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80" dirty="0">
                <a:solidFill>
                  <a:srgbClr val="C00000"/>
                </a:solidFill>
                <a:latin typeface="+mj-lt"/>
              </a:rPr>
              <a:t>Channel attenuates the signal (</a:t>
            </a:r>
            <a:r>
              <a:rPr lang="en-US" sz="2880" dirty="0" err="1">
                <a:solidFill>
                  <a:srgbClr val="C00000"/>
                </a:solidFill>
                <a:latin typeface="+mj-lt"/>
              </a:rPr>
              <a:t>Pathloss</a:t>
            </a:r>
            <a:r>
              <a:rPr lang="en-US" sz="2880" dirty="0">
                <a:solidFill>
                  <a:srgbClr val="C00000"/>
                </a:solidFill>
                <a:latin typeface="+mj-lt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057365A-5FE3-A840-ABDD-15018B030B9B}"/>
                  </a:ext>
                </a:extLst>
              </p:cNvPr>
              <p:cNvSpPr/>
              <p:nvPr/>
            </p:nvSpPr>
            <p:spPr>
              <a:xfrm>
                <a:off x="2770345" y="5604114"/>
                <a:ext cx="4628675" cy="925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𝑅𝑋</m:t>
                          </m:r>
                        </m:sub>
                      </m:sSub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𝑇𝑋</m:t>
                          </m:r>
                        </m:sub>
                      </m:sSub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𝑅𝑋</m:t>
                          </m:r>
                        </m:sub>
                      </m:sSub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𝑇𝑋</m:t>
                          </m:r>
                        </m:sub>
                      </m:sSub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057365A-5FE3-A840-ABDD-15018B030B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345" y="5604114"/>
                <a:ext cx="4628675" cy="9251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Down Arrow 61">
            <a:extLst>
              <a:ext uri="{FF2B5EF4-FFF2-40B4-BE49-F238E27FC236}">
                <a16:creationId xmlns:a16="http://schemas.microsoft.com/office/drawing/2014/main" id="{A8B27919-95E8-0946-90B3-62C4378D1178}"/>
              </a:ext>
            </a:extLst>
          </p:cNvPr>
          <p:cNvSpPr/>
          <p:nvPr/>
        </p:nvSpPr>
        <p:spPr>
          <a:xfrm rot="16200000">
            <a:off x="7282836" y="5945741"/>
            <a:ext cx="233351" cy="3347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2BC4E79-688E-4649-BC0A-5BD0FD934D74}"/>
                  </a:ext>
                </a:extLst>
              </p:cNvPr>
              <p:cNvSpPr/>
              <p:nvPr/>
            </p:nvSpPr>
            <p:spPr>
              <a:xfrm>
                <a:off x="6128004" y="5650642"/>
                <a:ext cx="4628675" cy="828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2BC4E79-688E-4649-BC0A-5BD0FD934D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8004" y="5650642"/>
                <a:ext cx="4628675" cy="828753"/>
              </a:xfrm>
              <a:prstGeom prst="rect">
                <a:avLst/>
              </a:prstGeom>
              <a:blipFill>
                <a:blip r:embed="rId9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itle 13">
            <a:extLst>
              <a:ext uri="{FF2B5EF4-FFF2-40B4-BE49-F238E27FC236}">
                <a16:creationId xmlns:a16="http://schemas.microsoft.com/office/drawing/2014/main" id="{59A319DE-1ACB-694A-9DCF-AF068F465191}"/>
              </a:ext>
            </a:extLst>
          </p:cNvPr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Wireless Channel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77B1812-C6AE-E64B-85BE-DB0373967F96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BF164AB-65BA-9540-85DB-F4E309151488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28EB1E5-1AA0-1448-86B5-3073CB729E18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ED403BC-82D5-C645-A811-8FC008860FD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9174ACF-FEF8-F541-A225-5C47577D424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67D062B-756D-4B49-9ABB-5202081E4161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30336C-AC4F-204D-B43E-640729711C72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4BFE4A80-AC3D-9145-BB59-7E6DD0362B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96C0AD6-CB97-374B-A15E-F1EA67BB6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C70DD786-BB7C-8642-B5D7-37C9FF9B4E43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C7B79428-2DB4-3744-B517-A74F6092B80E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9307F0D-E9A6-404F-95E8-2497F774ED72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8C93C2E-2C4D-C941-AE81-85184CCCBC87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1011010110011001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AF46B18-9B74-4844-A033-D121BE630C4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B17A5A9-67FB-C94E-B50D-55F63A1C9890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7C84E8D-1B2A-7E48-BEC5-5EB5A0AA89E4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5AE2BD8-69D5-A241-913B-1195809E4EF9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1D00896-FE2E-7242-87EE-B4DFC325BBA5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ACDE96F-3CCC-6E4E-A03B-AB6DB5B9A40E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26AF5C69-FDCA-AC48-AE9D-61864AFCE1A2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1EFB2FD4-BA8A-7046-92E1-C4919F25EF28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5376129-3A3D-0A45-95C3-9B1A7F72A40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BDD59255-778A-8E40-B289-1BD52BAFFE3D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231AAB9-77F1-D843-8526-5F834EE15939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97" name="Down Arrow 96">
            <a:extLst>
              <a:ext uri="{FF2B5EF4-FFF2-40B4-BE49-F238E27FC236}">
                <a16:creationId xmlns:a16="http://schemas.microsoft.com/office/drawing/2014/main" id="{8BE02954-9C91-4649-8942-EA95C0149617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8" name="Down Arrow 97">
            <a:extLst>
              <a:ext uri="{FF2B5EF4-FFF2-40B4-BE49-F238E27FC236}">
                <a16:creationId xmlns:a16="http://schemas.microsoft.com/office/drawing/2014/main" id="{5F1FE2D5-BF3F-1B42-ADC1-464077B73FAB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B9E2B91-5C9A-4D40-BB68-046D819B843F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260ED0C-CC47-FC46-84A1-A663C5C29907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101" name="Cloud 100">
            <a:extLst>
              <a:ext uri="{FF2B5EF4-FFF2-40B4-BE49-F238E27FC236}">
                <a16:creationId xmlns:a16="http://schemas.microsoft.com/office/drawing/2014/main" id="{B597950C-4421-6542-B2D0-92EA7D79B9AB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792E4E21-566D-A246-90DE-05E6B754EA52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1A46E049-FAA8-E645-8190-078DD0495A70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9064091F-0212-EA4C-B73D-F821369D7F79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C3A725F9-D035-404A-9E98-BD5764F9CFF7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F99CA87-09B8-B540-8824-024B8F8C2C35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F99CA87-09B8-B540-8824-024B8F8C2C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12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0866186-AB31-EB4D-A395-BF4239D5169F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0866186-AB31-EB4D-A395-BF4239D51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13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994E1C00-0671-1C4E-AB0B-992F4BD5A646}"/>
                  </a:ext>
                </a:extLst>
              </p:cNvPr>
              <p:cNvSpPr/>
              <p:nvPr/>
            </p:nvSpPr>
            <p:spPr>
              <a:xfrm>
                <a:off x="4775881" y="4271539"/>
                <a:ext cx="3156473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6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994E1C00-0671-1C4E-AB0B-992F4BD5A6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881" y="4271539"/>
                <a:ext cx="3156473" cy="424732"/>
              </a:xfrm>
              <a:prstGeom prst="rect">
                <a:avLst/>
              </a:prstGeom>
              <a:blipFill>
                <a:blip r:embed="rId14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898370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 animBg="1"/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25847576-D6F7-2A4D-B90A-F91961CE77CA}"/>
              </a:ext>
            </a:extLst>
          </p:cNvPr>
          <p:cNvSpPr/>
          <p:nvPr/>
        </p:nvSpPr>
        <p:spPr>
          <a:xfrm>
            <a:off x="1524000" y="4869180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80" dirty="0">
                <a:solidFill>
                  <a:srgbClr val="C00000"/>
                </a:solidFill>
                <a:latin typeface="+mj-lt"/>
              </a:rPr>
              <a:t>Channel rotates the signal (Adds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2BC4E79-688E-4649-BC0A-5BD0FD934D74}"/>
                  </a:ext>
                </a:extLst>
              </p:cNvPr>
              <p:cNvSpPr/>
              <p:nvPr/>
            </p:nvSpPr>
            <p:spPr>
              <a:xfrm>
                <a:off x="4075368" y="5558021"/>
                <a:ext cx="4628675" cy="828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52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sSup>
                        <m:sSupPr>
                          <m:ctrlP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en-US" sz="252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2BC4E79-688E-4649-BC0A-5BD0FD934D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5368" y="5558021"/>
                <a:ext cx="4628675" cy="828753"/>
              </a:xfrm>
              <a:prstGeom prst="rect">
                <a:avLst/>
              </a:prstGeom>
              <a:blipFill>
                <a:blip r:embed="rId7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/>
              <p:nvPr/>
            </p:nvSpPr>
            <p:spPr>
              <a:xfrm>
                <a:off x="4775881" y="4291138"/>
                <a:ext cx="3156473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6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881" y="4291138"/>
                <a:ext cx="3156473" cy="424732"/>
              </a:xfrm>
              <a:prstGeom prst="rect">
                <a:avLst/>
              </a:prstGeom>
              <a:blipFill>
                <a:blip r:embed="rId8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itle 13">
            <a:extLst>
              <a:ext uri="{FF2B5EF4-FFF2-40B4-BE49-F238E27FC236}">
                <a16:creationId xmlns:a16="http://schemas.microsoft.com/office/drawing/2014/main" id="{D5DEAC45-7980-8F48-B64A-364C02FB2621}"/>
              </a:ext>
            </a:extLst>
          </p:cNvPr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Wireless Channel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5A1A657-9A5E-3942-A6CE-DD879A96FB82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6D901C5-8CB8-484D-BA73-D91A5B618213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E08C5D5-AEAC-D446-B615-2A8F4CAD0FE7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056C95E-4A42-064C-A258-D526BBE666A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F82D89A4-1A0C-8E44-9DD8-7FC370FFDD9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B8681AB-BA40-AF46-88D0-7F065E4BE421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DBB8C06-16B2-4B40-B9C8-9118D8F3D4DD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FE144593-F0E3-BD46-ACA3-F5FA3BFAFB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3AD068F-0557-C34A-99DD-1B3F220587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FCB22781-E5AB-0445-8BDE-7D88B969E7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8BD207BB-D903-094B-9ACA-EA9281B44D65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D38F8AA0-9E0C-464E-BB86-71ABF1D66A44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5738B8F-B309-A741-B96E-990FAE115DE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1011010110011001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C08F803-3E42-F440-BE7E-08EACEC2ED10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1D2556E-A6E2-C144-881D-3468F117B327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C6243A2-1E1B-E844-B868-F6BBD7F203B0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CD0AF5C-1BC2-454A-BD02-AB99EA3D2AF5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208939B-2392-C548-91ED-5700F5DDCE23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59E63DD2-AC8C-F140-B185-5B49B0A12DBE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C83ED5CD-C0CB-704D-A358-97E9CB2AE4F1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50BEA30A-D513-6B4B-9677-ADDF3E3E66E0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BDC5531-FB79-4045-A4F9-13584501D0BC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AC23637F-C515-4845-979A-F1E29B0F9704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04BED98-5FCB-C346-9ACD-A944CEE18AE1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94" name="Down Arrow 93">
            <a:extLst>
              <a:ext uri="{FF2B5EF4-FFF2-40B4-BE49-F238E27FC236}">
                <a16:creationId xmlns:a16="http://schemas.microsoft.com/office/drawing/2014/main" id="{8727B1AB-EA47-BD45-90E4-4098B41CEE12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5" name="Down Arrow 94">
            <a:extLst>
              <a:ext uri="{FF2B5EF4-FFF2-40B4-BE49-F238E27FC236}">
                <a16:creationId xmlns:a16="http://schemas.microsoft.com/office/drawing/2014/main" id="{1B74D315-A547-AA4D-AB2F-765080C46DFC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9DFE5E5-08D5-F745-9C45-ED423D8AA27A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5FF1C0C-CEB0-ED4C-ABB0-1F309FF727A4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98" name="Cloud 97">
            <a:extLst>
              <a:ext uri="{FF2B5EF4-FFF2-40B4-BE49-F238E27FC236}">
                <a16:creationId xmlns:a16="http://schemas.microsoft.com/office/drawing/2014/main" id="{4350169A-14AB-5940-A738-2D939E2B1D97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E3B563C1-F40D-9C44-8ADB-B6A99779B7F7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F138F03F-9F42-C944-9AF4-4C6F5F835374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1BD373D-FA3E-5043-A5E2-E02DF9286744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37B2873-EF43-8247-A564-9C59358476C4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F06EF73-7D39-E849-8FDF-C97240FF6334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F06EF73-7D39-E849-8FDF-C97240FF63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11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DD60B814-E341-C440-B875-85CCF9FC93C3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DD60B814-E341-C440-B875-85CCF9FC93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12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4A23D5C-412D-C78A-D24E-455FCEFF96AA}"/>
                  </a:ext>
                </a:extLst>
              </p:cNvPr>
              <p:cNvSpPr/>
              <p:nvPr/>
            </p:nvSpPr>
            <p:spPr>
              <a:xfrm>
                <a:off x="7208420" y="5617289"/>
                <a:ext cx="1897699" cy="828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4A23D5C-412D-C78A-D24E-455FCEFF96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8420" y="5617289"/>
                <a:ext cx="1897699" cy="828497"/>
              </a:xfrm>
              <a:prstGeom prst="rect">
                <a:avLst/>
              </a:prstGeom>
              <a:blipFill>
                <a:blip r:embed="rId1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68092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/>
              <p:nvPr/>
            </p:nvSpPr>
            <p:spPr>
              <a:xfrm>
                <a:off x="4775881" y="4223373"/>
                <a:ext cx="3156473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16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</m:e>
                      </m:d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𝑣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881" y="4223373"/>
                <a:ext cx="3156473" cy="424732"/>
              </a:xfrm>
              <a:prstGeom prst="rect">
                <a:avLst/>
              </a:prstGeom>
              <a:blipFill>
                <a:blip r:embed="rId4"/>
                <a:stretch>
                  <a:fillRect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Down Arrow 60">
            <a:extLst>
              <a:ext uri="{FF2B5EF4-FFF2-40B4-BE49-F238E27FC236}">
                <a16:creationId xmlns:a16="http://schemas.microsoft.com/office/drawing/2014/main" id="{95707670-7C55-AF4D-8909-18FA943CA221}"/>
              </a:ext>
            </a:extLst>
          </p:cNvPr>
          <p:cNvSpPr/>
          <p:nvPr/>
        </p:nvSpPr>
        <p:spPr>
          <a:xfrm rot="16200000">
            <a:off x="6772049" y="5149397"/>
            <a:ext cx="233351" cy="3347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A3927B2-76C6-2942-A14F-D4E476CBC157}"/>
                  </a:ext>
                </a:extLst>
              </p:cNvPr>
              <p:cNvSpPr/>
              <p:nvPr/>
            </p:nvSpPr>
            <p:spPr>
              <a:xfrm>
                <a:off x="1891019" y="5795941"/>
                <a:ext cx="1915712" cy="828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f>
                        <m:f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den>
                      </m:f>
                      <m:sSup>
                        <m:sSup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A3927B2-76C6-2942-A14F-D4E476CBC1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019" y="5795941"/>
                <a:ext cx="1915712" cy="828753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62205E5-9729-5E44-9522-C13B8456503B}"/>
                  </a:ext>
                </a:extLst>
              </p:cNvPr>
              <p:cNvSpPr/>
              <p:nvPr/>
            </p:nvSpPr>
            <p:spPr>
              <a:xfrm>
                <a:off x="1139993" y="5048226"/>
                <a:ext cx="1240054" cy="537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62205E5-9729-5E44-9522-C13B845650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993" y="5048226"/>
                <a:ext cx="1240054" cy="537135"/>
              </a:xfrm>
              <a:prstGeom prst="rect">
                <a:avLst/>
              </a:prstGeom>
              <a:blipFill>
                <a:blip r:embed="rId9"/>
                <a:stretch>
                  <a:fillRect r="-29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Down Arrow 86">
            <a:extLst>
              <a:ext uri="{FF2B5EF4-FFF2-40B4-BE49-F238E27FC236}">
                <a16:creationId xmlns:a16="http://schemas.microsoft.com/office/drawing/2014/main" id="{660F843D-6294-3943-81A9-5862F9B52016}"/>
              </a:ext>
            </a:extLst>
          </p:cNvPr>
          <p:cNvSpPr/>
          <p:nvPr/>
        </p:nvSpPr>
        <p:spPr>
          <a:xfrm rot="16200000">
            <a:off x="2851429" y="5149397"/>
            <a:ext cx="233351" cy="3347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A5BFCCC0-D8BB-7548-9B47-86EE07DFF081}"/>
                  </a:ext>
                </a:extLst>
              </p:cNvPr>
              <p:cNvSpPr/>
              <p:nvPr/>
            </p:nvSpPr>
            <p:spPr>
              <a:xfrm>
                <a:off x="3086840" y="5040660"/>
                <a:ext cx="3774500" cy="5522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</m:e>
                      </m:d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A5BFCCC0-D8BB-7548-9B47-86EE07DFF0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840" y="5040660"/>
                <a:ext cx="3774500" cy="55226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18E179E-912E-364F-A139-621B4AD927EC}"/>
                  </a:ext>
                </a:extLst>
              </p:cNvPr>
              <p:cNvSpPr/>
              <p:nvPr/>
            </p:nvSpPr>
            <p:spPr>
              <a:xfrm>
                <a:off x="7082026" y="5048226"/>
                <a:ext cx="1240054" cy="537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18E179E-912E-364F-A139-621B4AD927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026" y="5048226"/>
                <a:ext cx="1240054" cy="537135"/>
              </a:xfrm>
              <a:prstGeom prst="rect">
                <a:avLst/>
              </a:prstGeom>
              <a:blipFill>
                <a:blip r:embed="rId11"/>
                <a:stretch>
                  <a:fillRect r="-14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7893F5C-3FA3-2C40-9FF9-AA31492D352F}"/>
                  </a:ext>
                </a:extLst>
              </p:cNvPr>
              <p:cNvSpPr/>
              <p:nvPr/>
            </p:nvSpPr>
            <p:spPr>
              <a:xfrm>
                <a:off x="8923263" y="5048226"/>
                <a:ext cx="3047807" cy="537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</m:e>
                      </m:d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7893F5C-3FA3-2C40-9FF9-AA31492D35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263" y="5048226"/>
                <a:ext cx="3047807" cy="5371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05061FA-6A9C-4A4B-9367-50B64F457074}"/>
                  </a:ext>
                </a:extLst>
              </p:cNvPr>
              <p:cNvSpPr/>
              <p:nvPr/>
            </p:nvSpPr>
            <p:spPr>
              <a:xfrm>
                <a:off x="548362" y="5085961"/>
                <a:ext cx="80992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05061FA-6A9C-4A4B-9367-50B64F4570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62" y="5085961"/>
                <a:ext cx="809927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Down Arrow 93">
            <a:extLst>
              <a:ext uri="{FF2B5EF4-FFF2-40B4-BE49-F238E27FC236}">
                <a16:creationId xmlns:a16="http://schemas.microsoft.com/office/drawing/2014/main" id="{6D137E9A-BEE4-A24A-9D36-33D0DD53121E}"/>
              </a:ext>
            </a:extLst>
          </p:cNvPr>
          <p:cNvSpPr/>
          <p:nvPr/>
        </p:nvSpPr>
        <p:spPr>
          <a:xfrm rot="16200000">
            <a:off x="8631411" y="5149397"/>
            <a:ext cx="233351" cy="3347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F265B78-A465-9141-BEBC-0C20FDC99354}"/>
                  </a:ext>
                </a:extLst>
              </p:cNvPr>
              <p:cNvSpPr/>
              <p:nvPr/>
            </p:nvSpPr>
            <p:spPr>
              <a:xfrm>
                <a:off x="3558523" y="5997232"/>
                <a:ext cx="2054730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𝜙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sSub>
                        <m:sSub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𝜏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F265B78-A465-9141-BEBC-0C20FDC993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523" y="5997232"/>
                <a:ext cx="2054730" cy="480131"/>
              </a:xfrm>
              <a:prstGeom prst="rect">
                <a:avLst/>
              </a:prstGeom>
              <a:blipFill>
                <a:blip r:embed="rId14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2EE45591-61D6-5B4F-A0B1-83753A2CE681}"/>
                  </a:ext>
                </a:extLst>
              </p:cNvPr>
              <p:cNvSpPr/>
              <p:nvPr/>
            </p:nvSpPr>
            <p:spPr>
              <a:xfrm>
                <a:off x="5431955" y="5837146"/>
                <a:ext cx="1445204" cy="8286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f>
                        <m:f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num>
                        <m:den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den>
                      </m:f>
                      <m:f>
                        <m:f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num>
                        <m:den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2EE45591-61D6-5B4F-A0B1-83753A2CE6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955" y="5837146"/>
                <a:ext cx="1445204" cy="828688"/>
              </a:xfrm>
              <a:prstGeom prst="rect">
                <a:avLst/>
              </a:prstGeom>
              <a:blipFill>
                <a:blip r:embed="rId1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F98328AA-9EFC-C044-9324-EA4F6085045A}"/>
                  </a:ext>
                </a:extLst>
              </p:cNvPr>
              <p:cNvSpPr/>
              <p:nvPr/>
            </p:nvSpPr>
            <p:spPr>
              <a:xfrm>
                <a:off x="6680647" y="5849085"/>
                <a:ext cx="1219116" cy="828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f>
                        <m:f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num>
                        <m:den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F98328AA-9EFC-C044-9324-EA4F608504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647" y="5849085"/>
                <a:ext cx="1219116" cy="828497"/>
              </a:xfrm>
              <a:prstGeom prst="rect">
                <a:avLst/>
              </a:prstGeom>
              <a:blipFill>
                <a:blip r:embed="rId16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7194FB2-C25D-0B47-B8EF-143327B6C964}"/>
                  </a:ext>
                </a:extLst>
              </p:cNvPr>
              <p:cNvSpPr/>
              <p:nvPr/>
            </p:nvSpPr>
            <p:spPr>
              <a:xfrm>
                <a:off x="7702053" y="5849085"/>
                <a:ext cx="2714487" cy="828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f>
                        <m:f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den>
                      </m:f>
                      <m:sSup>
                        <m:sSup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7194FB2-C25D-0B47-B8EF-143327B6C9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053" y="5849085"/>
                <a:ext cx="2714487" cy="828753"/>
              </a:xfrm>
              <a:prstGeom prst="rect">
                <a:avLst/>
              </a:prstGeom>
              <a:blipFill>
                <a:blip r:embed="rId17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itle 13">
            <a:extLst>
              <a:ext uri="{FF2B5EF4-FFF2-40B4-BE49-F238E27FC236}">
                <a16:creationId xmlns:a16="http://schemas.microsoft.com/office/drawing/2014/main" id="{1D6C5755-D355-8547-A1D5-07175492BFE9}"/>
              </a:ext>
            </a:extLst>
          </p:cNvPr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Channel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C4A162D-BC65-3A44-909C-F98134077C05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16CB9D0-74B6-A341-9921-EAADBF0886E6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C32FA72-6710-E94D-948B-5B66B1746349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946FEC1-CC35-C344-84D5-5C1138226F99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ABB5ECED-71AC-5248-BD09-90DA5D15E638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026F657-C781-2640-B27E-6DA8C13BFD08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9689C4-ABB1-A44D-9B56-4308BC79A7B6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3D4D3A75-DC93-A144-A875-0A0E52AB993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205D4F8-7EC4-7749-BB95-FE00B7BD36F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83" name="Elbow Connector 82">
            <a:extLst>
              <a:ext uri="{FF2B5EF4-FFF2-40B4-BE49-F238E27FC236}">
                <a16:creationId xmlns:a16="http://schemas.microsoft.com/office/drawing/2014/main" id="{8DF3A556-61C1-C049-AAE0-BA05EC3ADECD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>
            <a:extLst>
              <a:ext uri="{FF2B5EF4-FFF2-40B4-BE49-F238E27FC236}">
                <a16:creationId xmlns:a16="http://schemas.microsoft.com/office/drawing/2014/main" id="{DA256E9B-67AC-ED47-B2FE-F23C1DEB0641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D326A44C-76BA-0E43-B3DB-802DC8DBD9AB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101B891-423A-4747-8528-DD7AD44DF40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DC53FCA-C87B-A744-BA6D-A1DD9E533C76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242A322-0BA5-FE4E-BEE1-9FFBF9F7BF54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BE62043-1941-9E43-9075-9E32060220B2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FB971CA4-6611-D74D-933B-B3CB0AA2A0BB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93AA5ECD-72B3-F946-A041-C7762053AA47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5B6E8C00-B87F-344B-A201-1BB1EBAACF73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6C1D0D5-E5C5-E34F-BCAF-FA2CE1BAD4A1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8BEEDAED-423B-0C47-BFE4-936335218E5E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Modulation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C50606D-9C21-5544-BDE9-3C9E5C91CB89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Demodulation</a:t>
            </a:r>
          </a:p>
        </p:txBody>
      </p:sp>
      <p:sp>
        <p:nvSpPr>
          <p:cNvPr id="109" name="Down Arrow 108">
            <a:extLst>
              <a:ext uri="{FF2B5EF4-FFF2-40B4-BE49-F238E27FC236}">
                <a16:creationId xmlns:a16="http://schemas.microsoft.com/office/drawing/2014/main" id="{78E6AA81-2E56-1C4F-B8AF-111899B93A73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Down Arrow 109">
            <a:extLst>
              <a:ext uri="{FF2B5EF4-FFF2-40B4-BE49-F238E27FC236}">
                <a16:creationId xmlns:a16="http://schemas.microsoft.com/office/drawing/2014/main" id="{BFC4C8B1-BBD2-1E4B-AE58-2D24603521F4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68B2DF9-6FF9-E14E-AB59-BE679D4A8647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9D2FCDF-45E3-994C-BB11-C38DC6371071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sp>
        <p:nvSpPr>
          <p:cNvPr id="113" name="Cloud 112">
            <a:extLst>
              <a:ext uri="{FF2B5EF4-FFF2-40B4-BE49-F238E27FC236}">
                <a16:creationId xmlns:a16="http://schemas.microsoft.com/office/drawing/2014/main" id="{B79E565C-B055-774B-A791-098604AD8725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38D5D728-44BD-214D-917C-24354298004B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6AEE0A48-32E5-0E4F-96A3-1B99CDFF4023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70F99949-6175-AF40-ADD8-49DC1FDE8318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BF955739-722D-7B45-9029-D804FDE8AE2B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BF38B894-B2E2-C04F-B0F6-2AF6EB27A1C8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BF38B894-B2E2-C04F-B0F6-2AF6EB27A1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20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37893B60-352D-A94D-8669-6821E8D1F2CE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37893B60-352D-A94D-8669-6821E8D1F2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21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TextBox 119">
            <a:extLst>
              <a:ext uri="{FF2B5EF4-FFF2-40B4-BE49-F238E27FC236}">
                <a16:creationId xmlns:a16="http://schemas.microsoft.com/office/drawing/2014/main" id="{D4D2D16E-B96F-9449-B82C-5F0CD825B904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F583736-4D01-A144-AF99-5F88A586E651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29123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7" grpId="0"/>
      <p:bldP spid="68" grpId="0"/>
      <p:bldP spid="87" grpId="0" animBg="1"/>
      <p:bldP spid="88" grpId="0"/>
      <p:bldP spid="91" grpId="0"/>
      <p:bldP spid="92" grpId="0"/>
      <p:bldP spid="94" grpId="0" animBg="1"/>
      <p:bldP spid="2" grpId="0"/>
      <p:bldP spid="96" grpId="0"/>
      <p:bldP spid="97" grpId="0"/>
      <p:bldP spid="9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/>
              <p:nvPr/>
            </p:nvSpPr>
            <p:spPr>
              <a:xfrm>
                <a:off x="4763948" y="4119391"/>
                <a:ext cx="3156473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6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948" y="4119391"/>
                <a:ext cx="3156473" cy="424732"/>
              </a:xfrm>
              <a:prstGeom prst="rect">
                <a:avLst/>
              </a:prstGeom>
              <a:blipFill>
                <a:blip r:embed="rId4"/>
                <a:stretch>
                  <a:fillRect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>
            <a:extLst>
              <a:ext uri="{FF2B5EF4-FFF2-40B4-BE49-F238E27FC236}">
                <a16:creationId xmlns:a16="http://schemas.microsoft.com/office/drawing/2014/main" id="{DA2A1718-AAB1-5647-9DBC-CBEDAC7C2D27}"/>
              </a:ext>
            </a:extLst>
          </p:cNvPr>
          <p:cNvSpPr/>
          <p:nvPr/>
        </p:nvSpPr>
        <p:spPr>
          <a:xfrm>
            <a:off x="829576" y="4351701"/>
            <a:ext cx="52118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Channel: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Adds Noise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Delays the Signal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Attenuates the Signal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Rotates the Phase of the Signal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25115E8-23CA-334B-AF95-61A934E1481E}"/>
                  </a:ext>
                </a:extLst>
              </p:cNvPr>
              <p:cNvSpPr/>
              <p:nvPr/>
            </p:nvSpPr>
            <p:spPr>
              <a:xfrm>
                <a:off x="7593764" y="4998313"/>
                <a:ext cx="2714487" cy="1027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25115E8-23CA-334B-AF95-61A934E148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764" y="4998313"/>
                <a:ext cx="2714487" cy="1027525"/>
              </a:xfrm>
              <a:prstGeom prst="rect">
                <a:avLst/>
              </a:prstGeom>
              <a:blipFill>
                <a:blip r:embed="rId5"/>
                <a:stretch>
                  <a:fillRect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itle 13">
            <a:extLst>
              <a:ext uri="{FF2B5EF4-FFF2-40B4-BE49-F238E27FC236}">
                <a16:creationId xmlns:a16="http://schemas.microsoft.com/office/drawing/2014/main" id="{82B96AB6-C331-1446-8C07-FABE0C881B99}"/>
              </a:ext>
            </a:extLst>
          </p:cNvPr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Wireless Channel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12EA0CA-4020-374A-88D3-CB56FB0A1A85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0DB3D1E-07B1-8E4F-9AC1-39392773D92C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2D921A6-F471-9746-AFE8-37DB2B09C201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EA50863-A5DC-ED4D-9806-CD8E41124737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6C85FEE-80E5-EE4F-85F6-7260A8EB3958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E332F99-883F-154E-9817-366608B30318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991DA03-AC6E-9E4E-B0A3-4A7AA972FF16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DD61C6C9-6707-EE4D-94C6-A5F2FD14EE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6F1708F-137D-5543-945B-7F16265A4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165DC0CE-DE1D-0B42-BA0C-9AC179137208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A863E8DE-3CC8-B54A-8D1D-DA3E30A403B2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2457978F-6948-6343-A833-DDF9B8D0C3E5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1011010110011001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90EBB7A-9D70-0F40-9F46-8249B8C51B44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702C2DF-5A5F-2C41-9F4B-DAC5F9B7A5AF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F5CF665-E164-0047-971C-239B18BE3067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2EF6E2F-367A-1D4E-A7A0-9E940FB6C73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B4B8610-84C3-0D4F-A9C9-70702E788186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B465F08-7919-E74E-8FB7-C1BA5B66858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3CAC3080-1225-8C42-96DE-B6C82D92BC82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E4BB0019-9614-C444-BA0F-F2F1CAF183C7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4804579-BD59-7243-BF16-9F053CDA3D8B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58DF6D9-7FA8-DF4D-9D77-E1152CD42783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92" name="Down Arrow 91">
            <a:extLst>
              <a:ext uri="{FF2B5EF4-FFF2-40B4-BE49-F238E27FC236}">
                <a16:creationId xmlns:a16="http://schemas.microsoft.com/office/drawing/2014/main" id="{FC292657-8DAE-384E-995A-F790432C8383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3" name="Down Arrow 92">
            <a:extLst>
              <a:ext uri="{FF2B5EF4-FFF2-40B4-BE49-F238E27FC236}">
                <a16:creationId xmlns:a16="http://schemas.microsoft.com/office/drawing/2014/main" id="{5F8A1D04-14B3-464F-BFD8-4162BF97D274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76442C1-EBC2-D849-B565-DBD39CDA2BDF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493BDA2-08CA-534B-9608-BC65C2EB8E26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360AA745-2253-4940-B9EB-82903CE69E34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BAD92FA-E9E7-7746-A86D-0519156302D2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B347076B-7E8F-4E47-98D4-5D0E220D164A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03614998-754B-B740-B249-D4383DCB8F3A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660F6B0E-8E4B-D84C-B3C3-888B0F9CD99E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EFCC115-5642-0F4B-ACC3-EB0BED864A4B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EFCC115-5642-0F4B-ACC3-EB0BED864A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8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C8A1706-3490-BD4E-8E5D-0946A797B43E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C8A1706-3490-BD4E-8E5D-0946A797B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9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TextBox 102">
            <a:extLst>
              <a:ext uri="{FF2B5EF4-FFF2-40B4-BE49-F238E27FC236}">
                <a16:creationId xmlns:a16="http://schemas.microsoft.com/office/drawing/2014/main" id="{EF06DE63-85BE-4B48-9A4D-7619A2F769BA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D1B4941-2062-9146-91EA-8BFD3D475C20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8870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Wireless Radio Frontend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39D0A3D-E505-1F4B-A1FC-5BC0CF358A47}"/>
              </a:ext>
            </a:extLst>
          </p:cNvPr>
          <p:cNvSpPr/>
          <p:nvPr/>
        </p:nvSpPr>
        <p:spPr>
          <a:xfrm rot="16200000">
            <a:off x="2313572" y="-224421"/>
            <a:ext cx="928545" cy="5529659"/>
          </a:xfrm>
          <a:prstGeom prst="rightBrace">
            <a:avLst>
              <a:gd name="adj1" fmla="val 8333"/>
              <a:gd name="adj2" fmla="val 37687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7FF5B9-8197-4446-992D-BA1D2DCA8CD4}"/>
              </a:ext>
            </a:extLst>
          </p:cNvPr>
          <p:cNvGrpSpPr/>
          <p:nvPr/>
        </p:nvGrpSpPr>
        <p:grpSpPr>
          <a:xfrm>
            <a:off x="28141" y="2653381"/>
            <a:ext cx="5408279" cy="2397382"/>
            <a:chOff x="28141" y="2653381"/>
            <a:chExt cx="5408279" cy="239738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1E98DE8-0078-EC48-96FF-9A7027CD7365}"/>
                </a:ext>
              </a:extLst>
            </p:cNvPr>
            <p:cNvGrpSpPr/>
            <p:nvPr/>
          </p:nvGrpSpPr>
          <p:grpSpPr>
            <a:xfrm>
              <a:off x="3297408" y="3164902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B8923D3-7E20-0D47-9D6B-A13E6775E5BA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43D5FAC-BDAD-164D-942A-6F6BDE912C1E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62" name="Trapezoid 61">
                  <a:extLst>
                    <a:ext uri="{FF2B5EF4-FFF2-40B4-BE49-F238E27FC236}">
                      <a16:creationId xmlns:a16="http://schemas.microsoft.com/office/drawing/2014/main" id="{76A68B11-1A40-2F47-AE5E-B49BD826E7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482E4D6-C809-3346-9555-52E8B869614D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E43EA2B6-6604-F648-9E4A-44ED319D3C15}"/>
                </a:ext>
              </a:extLst>
            </p:cNvPr>
            <p:cNvSpPr/>
            <p:nvPr/>
          </p:nvSpPr>
          <p:spPr>
            <a:xfrm rot="5400000">
              <a:off x="4198197" y="3195627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0ED818F-AFEF-C94E-B334-8BE6736B2F2D}"/>
                </a:ext>
              </a:extLst>
            </p:cNvPr>
            <p:cNvGrpSpPr/>
            <p:nvPr/>
          </p:nvGrpSpPr>
          <p:grpSpPr>
            <a:xfrm>
              <a:off x="1366139" y="3123343"/>
              <a:ext cx="614489" cy="614488"/>
              <a:chOff x="1875421" y="689674"/>
              <a:chExt cx="914400" cy="914400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DA58FAFF-E54F-3648-BFA4-EA67F79AE6F6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9711462D-2227-E04E-B92C-E1297FAA7B15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F8472334-9BF5-614A-9C4D-3E26B3460BDF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70" name="Trapezoid 69">
                    <a:extLst>
                      <a:ext uri="{FF2B5EF4-FFF2-40B4-BE49-F238E27FC236}">
                        <a16:creationId xmlns:a16="http://schemas.microsoft.com/office/drawing/2014/main" id="{D7E627D0-27F0-DE49-BA38-7710C0A455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C555B5D7-99D3-6A42-B645-D3CEDC556FC1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FEDC5B0-89ED-014D-B01C-9549427AD420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B2B130-05AB-6047-B67F-3BFF0CA41403}"/>
                </a:ext>
              </a:extLst>
            </p:cNvPr>
            <p:cNvSpPr txBox="1"/>
            <p:nvPr/>
          </p:nvSpPr>
          <p:spPr>
            <a:xfrm>
              <a:off x="1305808" y="3738494"/>
              <a:ext cx="731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FFA15B9-5E99-8742-A2EA-F295468A1E87}"/>
                </a:ext>
              </a:extLst>
            </p:cNvPr>
            <p:cNvSpPr txBox="1"/>
            <p:nvPr/>
          </p:nvSpPr>
          <p:spPr>
            <a:xfrm>
              <a:off x="3285222" y="3761468"/>
              <a:ext cx="614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8FDB565-7650-F74C-8413-9FBE2288308E}"/>
                </a:ext>
              </a:extLst>
            </p:cNvPr>
            <p:cNvCxnSpPr/>
            <p:nvPr/>
          </p:nvCxnSpPr>
          <p:spPr>
            <a:xfrm>
              <a:off x="3921677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63871BC-7D38-D449-8DB6-A4FF06CA8917}"/>
                </a:ext>
              </a:extLst>
            </p:cNvPr>
            <p:cNvGrpSpPr/>
            <p:nvPr/>
          </p:nvGrpSpPr>
          <p:grpSpPr>
            <a:xfrm>
              <a:off x="4764860" y="2924658"/>
              <a:ext cx="384020" cy="571208"/>
              <a:chOff x="9483512" y="323829"/>
              <a:chExt cx="571448" cy="849996"/>
            </a:xfrm>
          </p:grpSpPr>
          <p:sp>
            <p:nvSpPr>
              <p:cNvPr id="76" name="Triangle 75">
                <a:extLst>
                  <a:ext uri="{FF2B5EF4-FFF2-40B4-BE49-F238E27FC236}">
                    <a16:creationId xmlns:a16="http://schemas.microsoft.com/office/drawing/2014/main" id="{2B501706-754C-454F-8EAD-94CF53139C65}"/>
                  </a:ext>
                </a:extLst>
              </p:cNvPr>
              <p:cNvSpPr/>
              <p:nvPr/>
            </p:nvSpPr>
            <p:spPr>
              <a:xfrm flipV="1">
                <a:off x="9826464" y="323829"/>
                <a:ext cx="228496" cy="4029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A86FEC37-1EE4-DD46-90E9-78C1E5E76F73}"/>
                  </a:ext>
                </a:extLst>
              </p:cNvPr>
              <p:cNvCxnSpPr/>
              <p:nvPr/>
            </p:nvCxnSpPr>
            <p:spPr>
              <a:xfrm>
                <a:off x="9483512" y="1147185"/>
                <a:ext cx="4572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45367E2-2EF6-E04A-9BC0-5BAFA8A95324}"/>
                  </a:ext>
                </a:extLst>
              </p:cNvPr>
              <p:cNvCxnSpPr/>
              <p:nvPr/>
            </p:nvCxnSpPr>
            <p:spPr>
              <a:xfrm flipV="1">
                <a:off x="9940712" y="720798"/>
                <a:ext cx="0" cy="45302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54ED526-DB54-554E-939C-FD749836C3DA}"/>
                </a:ext>
              </a:extLst>
            </p:cNvPr>
            <p:cNvSpPr txBox="1"/>
            <p:nvPr/>
          </p:nvSpPr>
          <p:spPr>
            <a:xfrm>
              <a:off x="4134268" y="3317026"/>
              <a:ext cx="548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" charset="0"/>
                  <a:ea typeface="Times" charset="0"/>
                  <a:cs typeface="Times" charset="0"/>
                </a:rPr>
                <a:t>PA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3C61E55-A694-B445-93BF-84DC79AA80E3}"/>
                </a:ext>
              </a:extLst>
            </p:cNvPr>
            <p:cNvCxnSpPr/>
            <p:nvPr/>
          </p:nvCxnSpPr>
          <p:spPr>
            <a:xfrm>
              <a:off x="2993262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660E20FC-3189-BE47-B752-2183762726B6}"/>
                </a:ext>
              </a:extLst>
            </p:cNvPr>
            <p:cNvCxnSpPr/>
            <p:nvPr/>
          </p:nvCxnSpPr>
          <p:spPr>
            <a:xfrm>
              <a:off x="2002595" y="3472146"/>
              <a:ext cx="36576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D45CA90-4052-324C-9FFC-B0E2E3B8D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776" r="-1"/>
            <a:stretch/>
          </p:blipFill>
          <p:spPr>
            <a:xfrm>
              <a:off x="5148846" y="2653381"/>
              <a:ext cx="287574" cy="580525"/>
            </a:xfrm>
            <a:prstGeom prst="rect">
              <a:avLst/>
            </a:prstGeom>
            <a:noFill/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B7C5642-3678-7B4B-8FB0-051627F15A04}"/>
                </a:ext>
              </a:extLst>
            </p:cNvPr>
            <p:cNvGrpSpPr/>
            <p:nvPr/>
          </p:nvGrpSpPr>
          <p:grpSpPr>
            <a:xfrm>
              <a:off x="2368535" y="3164902"/>
              <a:ext cx="614489" cy="614488"/>
              <a:chOff x="5898184" y="689674"/>
              <a:chExt cx="914400" cy="914400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AD54F5C-8A55-154F-9728-7749F5FDFF1C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684082D-E0ED-774C-9C0A-AD480D4F026D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3DA7538-C734-F54E-8C3D-58B6DDC02BE6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F9B4F80-CC7E-A345-BDCC-576073D22C37}"/>
                </a:ext>
              </a:extLst>
            </p:cNvPr>
            <p:cNvCxnSpPr/>
            <p:nvPr/>
          </p:nvCxnSpPr>
          <p:spPr>
            <a:xfrm flipV="1">
              <a:off x="2663592" y="3794713"/>
              <a:ext cx="0" cy="3818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306AE84-2263-DA42-A869-B84FE7E2EBF7}"/>
                </a:ext>
              </a:extLst>
            </p:cNvPr>
            <p:cNvGrpSpPr/>
            <p:nvPr/>
          </p:nvGrpSpPr>
          <p:grpSpPr>
            <a:xfrm>
              <a:off x="2347395" y="4053699"/>
              <a:ext cx="614489" cy="614488"/>
              <a:chOff x="2930434" y="2916849"/>
              <a:chExt cx="914400" cy="9144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6F322B30-DB27-0240-8175-B0287E3E2D78}"/>
                  </a:ext>
                </a:extLst>
              </p:cNvPr>
              <p:cNvSpPr/>
              <p:nvPr/>
            </p:nvSpPr>
            <p:spPr>
              <a:xfrm>
                <a:off x="2930434" y="2916849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59A0DF7-9F34-EF4A-8DBF-8F4DEB2E23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150935"/>
                <a:ext cx="760781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EFD77B5-3FBA-E043-A4EB-6B899BC2498A}"/>
                </a:ext>
              </a:extLst>
            </p:cNvPr>
            <p:cNvSpPr txBox="1"/>
            <p:nvPr/>
          </p:nvSpPr>
          <p:spPr>
            <a:xfrm>
              <a:off x="2253661" y="4681431"/>
              <a:ext cx="801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B185912-2BDC-774D-9B1E-F8E0842B3DB1}"/>
                </a:ext>
              </a:extLst>
            </p:cNvPr>
            <p:cNvSpPr txBox="1"/>
            <p:nvPr/>
          </p:nvSpPr>
          <p:spPr>
            <a:xfrm>
              <a:off x="2286461" y="2849023"/>
              <a:ext cx="801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388E842-9722-6342-8AB3-7E1C7B7B110F}"/>
                </a:ext>
              </a:extLst>
            </p:cNvPr>
            <p:cNvCxnSpPr>
              <a:cxnSpLocks/>
            </p:cNvCxnSpPr>
            <p:nvPr/>
          </p:nvCxnSpPr>
          <p:spPr>
            <a:xfrm>
              <a:off x="994118" y="3483518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Snip Same Side Corner Rectangle 105">
              <a:extLst>
                <a:ext uri="{FF2B5EF4-FFF2-40B4-BE49-F238E27FC236}">
                  <a16:creationId xmlns:a16="http://schemas.microsoft.com/office/drawing/2014/main" id="{34A01C9B-F22D-A548-A929-640EFE81D92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46122" y="3175881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 dirty="0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F033E2B-52F3-7C4F-BFD3-E78AA1AEB5D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2205" y="3769544"/>
              <a:ext cx="1074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" charset="0"/>
                  <a:ea typeface="Times" charset="0"/>
                  <a:cs typeface="Times" charset="0"/>
                </a:rPr>
                <a:t>DAC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C1C82EE5-F9C7-FF40-B471-C1B7CA8BDA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41" y="3479259"/>
              <a:ext cx="35545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ight Brace 83">
            <a:extLst>
              <a:ext uri="{FF2B5EF4-FFF2-40B4-BE49-F238E27FC236}">
                <a16:creationId xmlns:a16="http://schemas.microsoft.com/office/drawing/2014/main" id="{75754A75-7939-F24A-A2CA-51894DC01DAC}"/>
              </a:ext>
            </a:extLst>
          </p:cNvPr>
          <p:cNvSpPr/>
          <p:nvPr/>
        </p:nvSpPr>
        <p:spPr>
          <a:xfrm rot="16200000">
            <a:off x="8769584" y="-329952"/>
            <a:ext cx="928545" cy="5727083"/>
          </a:xfrm>
          <a:prstGeom prst="rightBrace">
            <a:avLst>
              <a:gd name="adj1" fmla="val 8333"/>
              <a:gd name="adj2" fmla="val 62789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1BE6E3-0C6D-494B-99AE-88E23E379ED1}"/>
              </a:ext>
            </a:extLst>
          </p:cNvPr>
          <p:cNvGrpSpPr/>
          <p:nvPr/>
        </p:nvGrpSpPr>
        <p:grpSpPr>
          <a:xfrm>
            <a:off x="6613398" y="2650170"/>
            <a:ext cx="5493878" cy="2422653"/>
            <a:chOff x="6557129" y="2636102"/>
            <a:chExt cx="5493878" cy="242265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2732507-2316-E240-9374-09E444A7DC0E}"/>
                </a:ext>
              </a:extLst>
            </p:cNvPr>
            <p:cNvGrpSpPr/>
            <p:nvPr/>
          </p:nvGrpSpPr>
          <p:grpSpPr>
            <a:xfrm>
              <a:off x="8086489" y="3178865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2E0922D-87C5-5E4F-8DB5-8AECF8E70861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46E0D89-1A9A-2745-90EF-73C596E59694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100" name="Trapezoid 99">
                  <a:extLst>
                    <a:ext uri="{FF2B5EF4-FFF2-40B4-BE49-F238E27FC236}">
                      <a16:creationId xmlns:a16="http://schemas.microsoft.com/office/drawing/2014/main" id="{4A0EDEA5-179B-EA4D-B706-2749C5056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08DA896-6A40-FD48-BA1C-6681A4DE89B5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2" name="Triangle 101">
              <a:extLst>
                <a:ext uri="{FF2B5EF4-FFF2-40B4-BE49-F238E27FC236}">
                  <a16:creationId xmlns:a16="http://schemas.microsoft.com/office/drawing/2014/main" id="{9A501353-2C4D-154E-BEFE-FFCFB8212BC1}"/>
                </a:ext>
              </a:extLst>
            </p:cNvPr>
            <p:cNvSpPr/>
            <p:nvPr/>
          </p:nvSpPr>
          <p:spPr>
            <a:xfrm rot="16200000" flipH="1">
              <a:off x="7164045" y="3189295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EE2BDE7-22A4-AC44-89AF-FE0EB7762E18}"/>
                </a:ext>
              </a:extLst>
            </p:cNvPr>
            <p:cNvGrpSpPr/>
            <p:nvPr/>
          </p:nvGrpSpPr>
          <p:grpSpPr>
            <a:xfrm>
              <a:off x="10069004" y="3127370"/>
              <a:ext cx="614489" cy="614488"/>
              <a:chOff x="1875421" y="689674"/>
              <a:chExt cx="914400" cy="914400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D4B10757-EE5C-8B48-97E8-87E6E793FAC3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950ADE45-7962-A647-9B26-1DADFD91BBA8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C63C3E7C-2673-6F45-8C24-7AD7BDD33662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119" name="Trapezoid 118">
                    <a:extLst>
                      <a:ext uri="{FF2B5EF4-FFF2-40B4-BE49-F238E27FC236}">
                        <a16:creationId xmlns:a16="http://schemas.microsoft.com/office/drawing/2014/main" id="{BBCFBDA3-E0DB-C24D-A52C-E907DBB646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34A9D7C4-CFE5-3C4C-82D7-B6635F39BD5B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D334EB0-EF5F-3D4A-BF89-00EF4D178A96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E27C7C2-0302-A345-B405-F9C6BA17D19A}"/>
                </a:ext>
              </a:extLst>
            </p:cNvPr>
            <p:cNvSpPr txBox="1"/>
            <p:nvPr/>
          </p:nvSpPr>
          <p:spPr>
            <a:xfrm>
              <a:off x="10019998" y="3751149"/>
              <a:ext cx="771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DA98BF9-CB09-D14B-B039-E7037F1DADA2}"/>
                </a:ext>
              </a:extLst>
            </p:cNvPr>
            <p:cNvSpPr txBox="1"/>
            <p:nvPr/>
          </p:nvSpPr>
          <p:spPr>
            <a:xfrm>
              <a:off x="8074303" y="3775431"/>
              <a:ext cx="614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492614C-C091-1741-B017-9C861A6AFCE6}"/>
                </a:ext>
              </a:extLst>
            </p:cNvPr>
            <p:cNvSpPr txBox="1"/>
            <p:nvPr/>
          </p:nvSpPr>
          <p:spPr>
            <a:xfrm>
              <a:off x="7112198" y="3731498"/>
              <a:ext cx="812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" charset="0"/>
                  <a:ea typeface="Times" charset="0"/>
                  <a:cs typeface="Times" charset="0"/>
                </a:rPr>
                <a:t>LNA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AD17B29F-F89F-434D-8137-11CCE297E527}"/>
                </a:ext>
              </a:extLst>
            </p:cNvPr>
            <p:cNvCxnSpPr/>
            <p:nvPr/>
          </p:nvCxnSpPr>
          <p:spPr>
            <a:xfrm>
              <a:off x="7782344" y="3486109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BD11DBD7-930F-6A40-A65C-9FD641DDB33A}"/>
                </a:ext>
              </a:extLst>
            </p:cNvPr>
            <p:cNvGrpSpPr/>
            <p:nvPr/>
          </p:nvGrpSpPr>
          <p:grpSpPr>
            <a:xfrm flipH="1">
              <a:off x="6557129" y="2636102"/>
              <a:ext cx="639207" cy="850008"/>
              <a:chOff x="9146308" y="5372886"/>
              <a:chExt cx="710230" cy="944453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CBFF71B-F862-7440-8CC9-E255EADA36BA}"/>
                  </a:ext>
                </a:extLst>
              </p:cNvPr>
              <p:cNvGrpSpPr/>
              <p:nvPr/>
            </p:nvGrpSpPr>
            <p:grpSpPr>
              <a:xfrm>
                <a:off x="9146308" y="5682664"/>
                <a:ext cx="426689" cy="634675"/>
                <a:chOff x="9483512" y="323829"/>
                <a:chExt cx="571448" cy="849996"/>
              </a:xfrm>
            </p:grpSpPr>
            <p:sp>
              <p:nvSpPr>
                <p:cNvPr id="128" name="Triangle 127">
                  <a:extLst>
                    <a:ext uri="{FF2B5EF4-FFF2-40B4-BE49-F238E27FC236}">
                      <a16:creationId xmlns:a16="http://schemas.microsoft.com/office/drawing/2014/main" id="{E3C2FF19-8DA6-3747-84A5-1CA7E0B21A55}"/>
                    </a:ext>
                  </a:extLst>
                </p:cNvPr>
                <p:cNvSpPr/>
                <p:nvPr/>
              </p:nvSpPr>
              <p:spPr>
                <a:xfrm flipV="1">
                  <a:off x="9826464" y="323829"/>
                  <a:ext cx="228496" cy="402956"/>
                </a:xfrm>
                <a:prstGeom prst="triangle">
                  <a:avLst/>
                </a:prstGeom>
                <a:solidFill>
                  <a:schemeClr val="bg1">
                    <a:lumMod val="85000"/>
                  </a:schemeClr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DF976E17-03CB-F540-A4DD-6D15007BD6BE}"/>
                    </a:ext>
                  </a:extLst>
                </p:cNvPr>
                <p:cNvCxnSpPr/>
                <p:nvPr/>
              </p:nvCxnSpPr>
              <p:spPr>
                <a:xfrm>
                  <a:off x="9483512" y="1147185"/>
                  <a:ext cx="45720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A05996D1-91F9-7C40-975F-E678AF9298DB}"/>
                    </a:ext>
                  </a:extLst>
                </p:cNvPr>
                <p:cNvCxnSpPr/>
                <p:nvPr/>
              </p:nvCxnSpPr>
              <p:spPr>
                <a:xfrm flipV="1">
                  <a:off x="9940712" y="720798"/>
                  <a:ext cx="0" cy="453027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BD221F47-4ED9-3643-AA42-A538292882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2776" r="-1"/>
              <a:stretch/>
            </p:blipFill>
            <p:spPr>
              <a:xfrm rot="9208582">
                <a:off x="9608427" y="5372886"/>
                <a:ext cx="248111" cy="500860"/>
              </a:xfrm>
              <a:prstGeom prst="rect">
                <a:avLst/>
              </a:prstGeom>
              <a:noFill/>
            </p:spPr>
          </p:pic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FE8AB65-4854-9242-BC92-65F63A8A2391}"/>
                </a:ext>
              </a:extLst>
            </p:cNvPr>
            <p:cNvGrpSpPr/>
            <p:nvPr/>
          </p:nvGrpSpPr>
          <p:grpSpPr>
            <a:xfrm>
              <a:off x="8709337" y="2863965"/>
              <a:ext cx="1123356" cy="2194790"/>
              <a:chOff x="8925561" y="4540587"/>
              <a:chExt cx="1248174" cy="2438655"/>
            </a:xfrm>
          </p:grpSpPr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0D6FCB71-6082-F94D-A49B-9B795B264A6D}"/>
                  </a:ext>
                </a:extLst>
              </p:cNvPr>
              <p:cNvCxnSpPr/>
              <p:nvPr/>
            </p:nvCxnSpPr>
            <p:spPr>
              <a:xfrm>
                <a:off x="8925561" y="5248335"/>
                <a:ext cx="4064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026534D1-2F3D-D949-B2DB-E2C5A44030F8}"/>
                  </a:ext>
                </a:extLst>
              </p:cNvPr>
              <p:cNvGrpSpPr/>
              <p:nvPr/>
            </p:nvGrpSpPr>
            <p:grpSpPr>
              <a:xfrm>
                <a:off x="9332162" y="4906953"/>
                <a:ext cx="682765" cy="682764"/>
                <a:chOff x="5898184" y="689674"/>
                <a:chExt cx="914400" cy="914400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9AFF2816-C449-7A47-B567-0E79566177A5}"/>
                    </a:ext>
                  </a:extLst>
                </p:cNvPr>
                <p:cNvSpPr/>
                <p:nvPr/>
              </p:nvSpPr>
              <p:spPr>
                <a:xfrm>
                  <a:off x="5898184" y="689674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99954502-43E1-0E4B-968A-99319DE57518}"/>
                    </a:ext>
                  </a:extLst>
                </p:cNvPr>
                <p:cNvCxnSpPr/>
                <p:nvPr/>
              </p:nvCxnSpPr>
              <p:spPr>
                <a:xfrm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60C0F028-A69C-534E-924A-062BC35B2D99}"/>
                    </a:ext>
                  </a:extLst>
                </p:cNvPr>
                <p:cNvCxnSpPr/>
                <p:nvPr/>
              </p:nvCxnSpPr>
              <p:spPr>
                <a:xfrm flipV="1"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285D59EB-5906-8949-97A8-688840106981}"/>
                  </a:ext>
                </a:extLst>
              </p:cNvPr>
              <p:cNvCxnSpPr/>
              <p:nvPr/>
            </p:nvCxnSpPr>
            <p:spPr>
              <a:xfrm flipV="1">
                <a:off x="9660004" y="5606742"/>
                <a:ext cx="0" cy="42431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F9940CC-074F-B84E-B037-2CC1EF02D890}"/>
                  </a:ext>
                </a:extLst>
              </p:cNvPr>
              <p:cNvGrpSpPr/>
              <p:nvPr/>
            </p:nvGrpSpPr>
            <p:grpSpPr>
              <a:xfrm>
                <a:off x="9308673" y="5894505"/>
                <a:ext cx="682765" cy="682764"/>
                <a:chOff x="2930434" y="2916849"/>
                <a:chExt cx="914400" cy="914400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27139D48-3D95-3247-956D-AE0B1A7664BD}"/>
                    </a:ext>
                  </a:extLst>
                </p:cNvPr>
                <p:cNvSpPr/>
                <p:nvPr/>
              </p:nvSpPr>
              <p:spPr>
                <a:xfrm>
                  <a:off x="2930434" y="2916849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EB69BA6-567D-F641-A927-F8AFD6A560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artisticPhotocopy/>
                          </a14:imgEffect>
                        </a14:imgLayer>
                      </a14:imgProps>
                    </a:ext>
                  </a:extLst>
                </a:blip>
                <a:srcRect l="36128" t="42889" r="37605" b="42610"/>
                <a:stretch/>
              </p:blipFill>
              <p:spPr>
                <a:xfrm>
                  <a:off x="3036504" y="3150935"/>
                  <a:ext cx="760781" cy="446228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EB4F892-66AC-9D4A-883D-EA25DEB2DD10}"/>
                  </a:ext>
                </a:extLst>
              </p:cNvPr>
              <p:cNvSpPr txBox="1"/>
              <p:nvPr/>
            </p:nvSpPr>
            <p:spPr>
              <a:xfrm>
                <a:off x="9282668" y="6568873"/>
                <a:ext cx="891067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imes" charset="0"/>
                    <a:ea typeface="Times" charset="0"/>
                    <a:cs typeface="Times" charset="0"/>
                  </a:rPr>
                  <a:t>PLL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FB8B301-D109-1C4F-87D4-F5276B8236B2}"/>
                  </a:ext>
                </a:extLst>
              </p:cNvPr>
              <p:cNvSpPr txBox="1"/>
              <p:nvPr/>
            </p:nvSpPr>
            <p:spPr>
              <a:xfrm>
                <a:off x="9238453" y="4540587"/>
                <a:ext cx="891067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imes" charset="0"/>
                    <a:ea typeface="Times" charset="0"/>
                    <a:cs typeface="Times" charset="0"/>
                  </a:rPr>
                  <a:t>Mixer</a:t>
                </a:r>
              </a:p>
            </p:txBody>
          </p:sp>
        </p:grp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C4D714A5-5BDB-7C47-A1F0-41982C525C75}"/>
                </a:ext>
              </a:extLst>
            </p:cNvPr>
            <p:cNvCxnSpPr>
              <a:cxnSpLocks/>
            </p:cNvCxnSpPr>
            <p:nvPr/>
          </p:nvCxnSpPr>
          <p:spPr>
            <a:xfrm>
              <a:off x="10685024" y="3445756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8548B691-EBC1-C64C-A9FC-A82CEC274233}"/>
                </a:ext>
              </a:extLst>
            </p:cNvPr>
            <p:cNvCxnSpPr>
              <a:cxnSpLocks/>
            </p:cNvCxnSpPr>
            <p:nvPr/>
          </p:nvCxnSpPr>
          <p:spPr>
            <a:xfrm>
              <a:off x="9696980" y="3487545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Snip Same Side Corner Rectangle 145">
              <a:extLst>
                <a:ext uri="{FF2B5EF4-FFF2-40B4-BE49-F238E27FC236}">
                  <a16:creationId xmlns:a16="http://schemas.microsoft.com/office/drawing/2014/main" id="{C88EBA48-E6FA-9C4F-BC1F-6D31E8571F6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1115310" y="3144316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 dirty="0"/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FE47883F-C195-344F-938F-6F886537989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88925" y="3766665"/>
              <a:ext cx="1074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" charset="0"/>
                  <a:ea typeface="Times" charset="0"/>
                  <a:cs typeface="Times" charset="0"/>
                </a:rPr>
                <a:t>ADC</a:t>
              </a:r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80FBD274-15B7-974B-972B-555C3F373229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47" y="3442374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601FA666-630C-9142-8BDC-F4EC541419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783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8F6053-7D23-7640-B724-4E6D81CFC996}"/>
              </a:ext>
            </a:extLst>
          </p:cNvPr>
          <p:cNvCxnSpPr>
            <a:cxnSpLocks/>
          </p:cNvCxnSpPr>
          <p:nvPr/>
        </p:nvCxnSpPr>
        <p:spPr>
          <a:xfrm>
            <a:off x="7471657" y="3429000"/>
            <a:ext cx="287906" cy="30428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201EA43A-7DCA-4E45-A0CC-4BAABACBC86D}"/>
              </a:ext>
            </a:extLst>
          </p:cNvPr>
          <p:cNvCxnSpPr>
            <a:cxnSpLocks/>
          </p:cNvCxnSpPr>
          <p:nvPr/>
        </p:nvCxnSpPr>
        <p:spPr>
          <a:xfrm flipH="1" flipV="1">
            <a:off x="8358818" y="4251746"/>
            <a:ext cx="340277" cy="2809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03BA2B24-CC00-484A-A3DC-253161A177F7}"/>
              </a:ext>
            </a:extLst>
          </p:cNvPr>
          <p:cNvSpPr/>
          <p:nvPr/>
        </p:nvSpPr>
        <p:spPr>
          <a:xfrm rot="16200000">
            <a:off x="7257295" y="3144714"/>
            <a:ext cx="1645920" cy="1645920"/>
          </a:xfrm>
          <a:prstGeom prst="arc">
            <a:avLst>
              <a:gd name="adj1" fmla="val 16200000"/>
              <a:gd name="adj2" fmla="val 18728256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4" name="Arc 163">
            <a:extLst>
              <a:ext uri="{FF2B5EF4-FFF2-40B4-BE49-F238E27FC236}">
                <a16:creationId xmlns:a16="http://schemas.microsoft.com/office/drawing/2014/main" id="{E2711EF5-FD5B-FD4E-B106-BEEBB2F17168}"/>
              </a:ext>
            </a:extLst>
          </p:cNvPr>
          <p:cNvSpPr/>
          <p:nvPr/>
        </p:nvSpPr>
        <p:spPr>
          <a:xfrm rot="16200000" flipH="1" flipV="1">
            <a:off x="7261860" y="3154681"/>
            <a:ext cx="1645920" cy="1645920"/>
          </a:xfrm>
          <a:prstGeom prst="arc">
            <a:avLst>
              <a:gd name="adj1" fmla="val 16200000"/>
              <a:gd name="adj2" fmla="val 18728256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The Channel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4DC405C-D1E3-9842-BEC9-7C13A3C2C8D9}"/>
              </a:ext>
            </a:extLst>
          </p:cNvPr>
          <p:cNvCxnSpPr/>
          <p:nvPr/>
        </p:nvCxnSpPr>
        <p:spPr>
          <a:xfrm>
            <a:off x="2656628" y="3964347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1D52F85-E8B0-EA43-BDD6-BF79187B18AE}"/>
              </a:ext>
            </a:extLst>
          </p:cNvPr>
          <p:cNvCxnSpPr/>
          <p:nvPr/>
        </p:nvCxnSpPr>
        <p:spPr>
          <a:xfrm>
            <a:off x="3012775" y="3902625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7BECC96-3C0A-654F-87A1-F3B974DA9FD7}"/>
              </a:ext>
            </a:extLst>
          </p:cNvPr>
          <p:cNvCxnSpPr/>
          <p:nvPr/>
        </p:nvCxnSpPr>
        <p:spPr>
          <a:xfrm>
            <a:off x="4652945" y="3902625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/>
              <p:nvPr/>
            </p:nvSpPr>
            <p:spPr>
              <a:xfrm>
                <a:off x="4444331" y="3951200"/>
                <a:ext cx="4988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331" y="3951200"/>
                <a:ext cx="498855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/>
              <p:nvPr/>
            </p:nvSpPr>
            <p:spPr>
              <a:xfrm>
                <a:off x="2804160" y="3951200"/>
                <a:ext cx="4988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160" y="3951200"/>
                <a:ext cx="498855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8EFDAF-E09F-924F-A447-0738C46FF1C8}"/>
              </a:ext>
            </a:extLst>
          </p:cNvPr>
          <p:cNvCxnSpPr>
            <a:cxnSpLocks/>
          </p:cNvCxnSpPr>
          <p:nvPr/>
        </p:nvCxnSpPr>
        <p:spPr>
          <a:xfrm flipH="1" flipV="1">
            <a:off x="3797672" y="2921644"/>
            <a:ext cx="3" cy="1728216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/>
              <p:nvPr/>
            </p:nvSpPr>
            <p:spPr>
              <a:xfrm>
                <a:off x="5039940" y="4012635"/>
                <a:ext cx="16621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40" y="4012635"/>
                <a:ext cx="166212" cy="307777"/>
              </a:xfrm>
              <a:prstGeom prst="rect">
                <a:avLst/>
              </a:prstGeom>
              <a:blipFill>
                <a:blip r:embed="rId6"/>
                <a:stretch>
                  <a:fillRect l="-28571" r="-28571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/>
              <p:nvPr/>
            </p:nvSpPr>
            <p:spPr>
              <a:xfrm>
                <a:off x="3843613" y="2634694"/>
                <a:ext cx="2383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613" y="2634694"/>
                <a:ext cx="238334" cy="307777"/>
              </a:xfrm>
              <a:prstGeom prst="rect">
                <a:avLst/>
              </a:prstGeom>
              <a:blipFill>
                <a:blip r:embed="rId7"/>
                <a:stretch>
                  <a:fillRect l="-30000" r="-30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/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80" dirty="0">
                    <a:solidFill>
                      <a:srgbClr val="C00000"/>
                    </a:solidFill>
                    <a:latin typeface="+mj-lt"/>
                  </a:rPr>
                  <a:t>Consider BPSK Modulation.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0→−1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1→+1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  <a:blipFill>
                <a:blip r:embed="rId8"/>
                <a:stretch>
                  <a:fillRect t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C232648-D523-2E4F-998B-208551E9D977}"/>
              </a:ext>
            </a:extLst>
          </p:cNvPr>
          <p:cNvSpPr/>
          <p:nvPr/>
        </p:nvSpPr>
        <p:spPr>
          <a:xfrm>
            <a:off x="4611797" y="3923199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15CEB47-AD2A-CE4F-8F7F-3FECF059869D}"/>
              </a:ext>
            </a:extLst>
          </p:cNvPr>
          <p:cNvSpPr/>
          <p:nvPr/>
        </p:nvSpPr>
        <p:spPr>
          <a:xfrm>
            <a:off x="2971627" y="3923472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/>
              <p:nvPr/>
            </p:nvSpPr>
            <p:spPr>
              <a:xfrm>
                <a:off x="3491311" y="4753853"/>
                <a:ext cx="80992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311" y="4753853"/>
                <a:ext cx="809927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044ADFFF-EEEF-C946-82B4-1C8ED4D235A8}"/>
                  </a:ext>
                </a:extLst>
              </p:cNvPr>
              <p:cNvSpPr/>
              <p:nvPr/>
            </p:nvSpPr>
            <p:spPr>
              <a:xfrm>
                <a:off x="7401727" y="4836283"/>
                <a:ext cx="139784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044ADFFF-EEEF-C946-82B4-1C8ED4D235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1727" y="4836283"/>
                <a:ext cx="1397849" cy="523220"/>
              </a:xfrm>
              <a:prstGeom prst="rect">
                <a:avLst/>
              </a:prstGeom>
              <a:blipFill>
                <a:blip r:embed="rId10"/>
                <a:stretch>
                  <a:fillRect l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35FA5B5B-745B-1842-898C-F5A021A86122}"/>
              </a:ext>
            </a:extLst>
          </p:cNvPr>
          <p:cNvCxnSpPr/>
          <p:nvPr/>
        </p:nvCxnSpPr>
        <p:spPr>
          <a:xfrm>
            <a:off x="6906896" y="3977927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45C0937-D631-0A4F-A4D3-542B0A450992}"/>
              </a:ext>
            </a:extLst>
          </p:cNvPr>
          <p:cNvCxnSpPr/>
          <p:nvPr/>
        </p:nvCxnSpPr>
        <p:spPr>
          <a:xfrm>
            <a:off x="7263043" y="3916205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D795BF9F-2221-7447-B4B0-1CE3948ED253}"/>
              </a:ext>
            </a:extLst>
          </p:cNvPr>
          <p:cNvCxnSpPr/>
          <p:nvPr/>
        </p:nvCxnSpPr>
        <p:spPr>
          <a:xfrm>
            <a:off x="8903213" y="3916205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B34D7A02-774C-224F-8C5A-1965F3B20FEA}"/>
                  </a:ext>
                </a:extLst>
              </p:cNvPr>
              <p:cNvSpPr/>
              <p:nvPr/>
            </p:nvSpPr>
            <p:spPr>
              <a:xfrm>
                <a:off x="8694599" y="3964780"/>
                <a:ext cx="4988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B34D7A02-774C-224F-8C5A-1965F3B20F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599" y="3964780"/>
                <a:ext cx="498855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88BFCEE-82EE-3C48-989C-D501A8E79003}"/>
                  </a:ext>
                </a:extLst>
              </p:cNvPr>
              <p:cNvSpPr/>
              <p:nvPr/>
            </p:nvSpPr>
            <p:spPr>
              <a:xfrm>
                <a:off x="7054428" y="3964780"/>
                <a:ext cx="4988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88BFCEE-82EE-3C48-989C-D501A8E790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428" y="3964780"/>
                <a:ext cx="498855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F04B92B6-97A7-F144-88C5-69B96902DCC1}"/>
              </a:ext>
            </a:extLst>
          </p:cNvPr>
          <p:cNvCxnSpPr>
            <a:cxnSpLocks/>
          </p:cNvCxnSpPr>
          <p:nvPr/>
        </p:nvCxnSpPr>
        <p:spPr>
          <a:xfrm flipH="1" flipV="1">
            <a:off x="8047940" y="2935224"/>
            <a:ext cx="3" cy="1728216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DDB532D-55D0-7246-B1A8-073B26C4BB19}"/>
                  </a:ext>
                </a:extLst>
              </p:cNvPr>
              <p:cNvSpPr txBox="1"/>
              <p:nvPr/>
            </p:nvSpPr>
            <p:spPr>
              <a:xfrm>
                <a:off x="9290208" y="4026215"/>
                <a:ext cx="16621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DDB532D-55D0-7246-B1A8-073B26C4B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208" y="4026215"/>
                <a:ext cx="166212" cy="307777"/>
              </a:xfrm>
              <a:prstGeom prst="rect">
                <a:avLst/>
              </a:prstGeom>
              <a:blipFill>
                <a:blip r:embed="rId13"/>
                <a:stretch>
                  <a:fillRect l="-28571" r="-28571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399991EE-1B36-CC43-9B71-DABC5CF944F9}"/>
                  </a:ext>
                </a:extLst>
              </p:cNvPr>
              <p:cNvSpPr txBox="1"/>
              <p:nvPr/>
            </p:nvSpPr>
            <p:spPr>
              <a:xfrm>
                <a:off x="8093881" y="2648274"/>
                <a:ext cx="2383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399991EE-1B36-CC43-9B71-DABC5CF94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3881" y="2648274"/>
                <a:ext cx="238334" cy="307777"/>
              </a:xfrm>
              <a:prstGeom prst="rect">
                <a:avLst/>
              </a:prstGeom>
              <a:blipFill>
                <a:blip r:embed="rId14"/>
                <a:stretch>
                  <a:fillRect l="-35000" r="-25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Oval 161">
            <a:extLst>
              <a:ext uri="{FF2B5EF4-FFF2-40B4-BE49-F238E27FC236}">
                <a16:creationId xmlns:a16="http://schemas.microsoft.com/office/drawing/2014/main" id="{1ACFD103-D525-7E43-BFC1-2013A99B5E7A}"/>
              </a:ext>
            </a:extLst>
          </p:cNvPr>
          <p:cNvSpPr/>
          <p:nvPr/>
        </p:nvSpPr>
        <p:spPr>
          <a:xfrm>
            <a:off x="8862065" y="3936779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9F31D04A-8BD7-314E-B3A9-2A2747F1E4AF}"/>
              </a:ext>
            </a:extLst>
          </p:cNvPr>
          <p:cNvSpPr/>
          <p:nvPr/>
        </p:nvSpPr>
        <p:spPr>
          <a:xfrm>
            <a:off x="7221895" y="3937052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41B747-B42C-AA40-BAA5-0653AB31AACF}"/>
              </a:ext>
            </a:extLst>
          </p:cNvPr>
          <p:cNvGrpSpPr>
            <a:grpSpLocks noChangeAspect="1"/>
          </p:cNvGrpSpPr>
          <p:nvPr/>
        </p:nvGrpSpPr>
        <p:grpSpPr>
          <a:xfrm>
            <a:off x="7633469" y="3602145"/>
            <a:ext cx="246888" cy="246888"/>
            <a:chOff x="3556000" y="6477000"/>
            <a:chExt cx="274320" cy="274320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E30D8B8E-C0F5-5940-9CFB-9FFCDDA31BD3}"/>
                </a:ext>
              </a:extLst>
            </p:cNvPr>
            <p:cNvSpPr/>
            <p:nvPr/>
          </p:nvSpPr>
          <p:spPr>
            <a:xfrm>
              <a:off x="3583286" y="65074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C0F3E703-3C07-AB4F-B1B9-85850C041D83}"/>
                </a:ext>
              </a:extLst>
            </p:cNvPr>
            <p:cNvSpPr/>
            <p:nvPr/>
          </p:nvSpPr>
          <p:spPr>
            <a:xfrm>
              <a:off x="3659486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7ED652F6-ACE5-794F-BD75-1865FDB0FDEA}"/>
                </a:ext>
              </a:extLst>
            </p:cNvPr>
            <p:cNvSpPr/>
            <p:nvPr/>
          </p:nvSpPr>
          <p:spPr>
            <a:xfrm>
              <a:off x="37084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F2E05BFD-CE7F-E940-9A2F-138F6975C91C}"/>
                </a:ext>
              </a:extLst>
            </p:cNvPr>
            <p:cNvSpPr/>
            <p:nvPr/>
          </p:nvSpPr>
          <p:spPr>
            <a:xfrm>
              <a:off x="3738880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3B43EC4D-923B-0040-A7FE-DEBB940FCA69}"/>
                </a:ext>
              </a:extLst>
            </p:cNvPr>
            <p:cNvSpPr/>
            <p:nvPr/>
          </p:nvSpPr>
          <p:spPr>
            <a:xfrm>
              <a:off x="3738880" y="67056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CAF44B30-39B1-BB45-BFF4-1C26362185D1}"/>
                </a:ext>
              </a:extLst>
            </p:cNvPr>
            <p:cNvSpPr/>
            <p:nvPr/>
          </p:nvSpPr>
          <p:spPr>
            <a:xfrm>
              <a:off x="37846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31EE28B0-0051-D942-998D-5CF3A2305D07}"/>
                </a:ext>
              </a:extLst>
            </p:cNvPr>
            <p:cNvSpPr/>
            <p:nvPr/>
          </p:nvSpPr>
          <p:spPr>
            <a:xfrm>
              <a:off x="3556000" y="65836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84C3D5C7-FF55-4A4D-842D-F56EE2F7905C}"/>
                </a:ext>
              </a:extLst>
            </p:cNvPr>
            <p:cNvSpPr/>
            <p:nvPr/>
          </p:nvSpPr>
          <p:spPr>
            <a:xfrm>
              <a:off x="36322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4AC6C0C3-1354-044C-A776-1F44FD84621E}"/>
                </a:ext>
              </a:extLst>
            </p:cNvPr>
            <p:cNvSpPr/>
            <p:nvPr/>
          </p:nvSpPr>
          <p:spPr>
            <a:xfrm>
              <a:off x="3632200" y="66598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A87B23C3-0928-4446-9F64-38818ABCD28A}"/>
                </a:ext>
              </a:extLst>
            </p:cNvPr>
            <p:cNvSpPr/>
            <p:nvPr/>
          </p:nvSpPr>
          <p:spPr>
            <a:xfrm>
              <a:off x="37084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DA336DB0-302C-FB44-8456-6C3792BC8B60}"/>
                </a:ext>
              </a:extLst>
            </p:cNvPr>
            <p:cNvSpPr/>
            <p:nvPr/>
          </p:nvSpPr>
          <p:spPr>
            <a:xfrm>
              <a:off x="37846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B222ED09-341A-7042-8E3A-81F3FED3DE22}"/>
              </a:ext>
            </a:extLst>
          </p:cNvPr>
          <p:cNvGrpSpPr>
            <a:grpSpLocks noChangeAspect="1"/>
          </p:cNvGrpSpPr>
          <p:nvPr/>
        </p:nvGrpSpPr>
        <p:grpSpPr>
          <a:xfrm>
            <a:off x="8222833" y="4167299"/>
            <a:ext cx="246888" cy="246888"/>
            <a:chOff x="3556000" y="6477000"/>
            <a:chExt cx="274320" cy="274320"/>
          </a:xfrm>
        </p:grpSpPr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FE2A8DD2-0045-2041-BD94-7A9DA78AB7CA}"/>
                </a:ext>
              </a:extLst>
            </p:cNvPr>
            <p:cNvSpPr/>
            <p:nvPr/>
          </p:nvSpPr>
          <p:spPr>
            <a:xfrm>
              <a:off x="3583286" y="65074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5E6FC22A-9251-FA41-89B3-9859839837E1}"/>
                </a:ext>
              </a:extLst>
            </p:cNvPr>
            <p:cNvSpPr/>
            <p:nvPr/>
          </p:nvSpPr>
          <p:spPr>
            <a:xfrm>
              <a:off x="3659486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0CCFE84F-50F1-7D4F-87F0-5CFF35F86502}"/>
                </a:ext>
              </a:extLst>
            </p:cNvPr>
            <p:cNvSpPr/>
            <p:nvPr/>
          </p:nvSpPr>
          <p:spPr>
            <a:xfrm>
              <a:off x="37084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3CD7D199-5B71-984B-B62A-E403A0699E7A}"/>
                </a:ext>
              </a:extLst>
            </p:cNvPr>
            <p:cNvSpPr/>
            <p:nvPr/>
          </p:nvSpPr>
          <p:spPr>
            <a:xfrm>
              <a:off x="3738880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0E13702-9120-B246-91B4-6C65DFD28E01}"/>
                </a:ext>
              </a:extLst>
            </p:cNvPr>
            <p:cNvSpPr/>
            <p:nvPr/>
          </p:nvSpPr>
          <p:spPr>
            <a:xfrm>
              <a:off x="3738880" y="67056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5973C94D-06A9-9B45-9BF0-55F048E6DF86}"/>
                </a:ext>
              </a:extLst>
            </p:cNvPr>
            <p:cNvSpPr/>
            <p:nvPr/>
          </p:nvSpPr>
          <p:spPr>
            <a:xfrm>
              <a:off x="37846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B50DB639-0B61-334D-85D8-5E9CBA3B35B8}"/>
                </a:ext>
              </a:extLst>
            </p:cNvPr>
            <p:cNvSpPr/>
            <p:nvPr/>
          </p:nvSpPr>
          <p:spPr>
            <a:xfrm>
              <a:off x="3556000" y="65836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AA3D0031-1B67-E046-9B78-2721ACD227B0}"/>
                </a:ext>
              </a:extLst>
            </p:cNvPr>
            <p:cNvSpPr/>
            <p:nvPr/>
          </p:nvSpPr>
          <p:spPr>
            <a:xfrm>
              <a:off x="36322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8BCA23CE-A38C-F449-AEBB-7522B51F8784}"/>
                </a:ext>
              </a:extLst>
            </p:cNvPr>
            <p:cNvSpPr/>
            <p:nvPr/>
          </p:nvSpPr>
          <p:spPr>
            <a:xfrm>
              <a:off x="3632200" y="66598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47E982A0-3CEA-0D47-89A8-7E2967089D52}"/>
                </a:ext>
              </a:extLst>
            </p:cNvPr>
            <p:cNvSpPr/>
            <p:nvPr/>
          </p:nvSpPr>
          <p:spPr>
            <a:xfrm>
              <a:off x="37084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061DB984-0AF9-0D47-9BEB-AF47EE719E62}"/>
                </a:ext>
              </a:extLst>
            </p:cNvPr>
            <p:cNvSpPr/>
            <p:nvPr/>
          </p:nvSpPr>
          <p:spPr>
            <a:xfrm>
              <a:off x="37846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4BBC6480-E0F8-C649-BC43-C08A5A7CA6C0}"/>
                  </a:ext>
                </a:extLst>
              </p:cNvPr>
              <p:cNvSpPr/>
              <p:nvPr/>
            </p:nvSpPr>
            <p:spPr>
              <a:xfrm>
                <a:off x="8528957" y="4834707"/>
                <a:ext cx="108555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4BBC6480-E0F8-C649-BC43-C08A5A7CA6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957" y="4834707"/>
                <a:ext cx="1085558" cy="523220"/>
              </a:xfrm>
              <a:prstGeom prst="rect">
                <a:avLst/>
              </a:prstGeom>
              <a:blipFill>
                <a:blip r:embed="rId15"/>
                <a:stretch>
                  <a:fillRect l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13654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4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75E-6 -1.48148E-6 L -0.00039 -0.02176 C -0.00026 -0.02639 0.00079 -0.03356 0.00222 -0.04074 C 0.00365 -0.04838 0.00534 -0.05509 0.0069 -0.05879 L 0.01537 -0.08009 " pathEditMode="relative" rAng="17160000" ptsTypes="AAAAA">
                                      <p:cBhvr>
                                        <p:cTn id="65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" y="-409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231 L 0.00182 0.02523 C 0.00222 0.02986 0.0013 0.03657 -0.00091 0.04306 C -0.00312 0.05 -0.00573 0.05602 -0.00794 0.05903 L -0.02187 0.07569 " pathEditMode="relative" rAng="6660000" ptsTypes="AAAAA">
                                      <p:cBhvr>
                                        <p:cTn id="67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0" presetClass="path" presetSubtype="0" accel="50000" decel="5000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188 0.0757 L -0.04388 0.0395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80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14 -0.07847 L 0.04076 -0.0337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64" grpId="0" animBg="1"/>
      <p:bldP spid="164" grpId="1" animBg="1"/>
      <p:bldP spid="104" grpId="0"/>
      <p:bldP spid="105" grpId="0"/>
      <p:bldP spid="116" grpId="0"/>
      <p:bldP spid="117" grpId="0"/>
      <p:bldP spid="138" grpId="0"/>
      <p:bldP spid="4" grpId="0" animBg="1"/>
      <p:bldP spid="140" grpId="0" animBg="1"/>
      <p:bldP spid="141" grpId="0"/>
      <p:bldP spid="153" grpId="0"/>
      <p:bldP spid="157" grpId="0"/>
      <p:bldP spid="158" grpId="0"/>
      <p:bldP spid="160" grpId="0"/>
      <p:bldP spid="161" grpId="0"/>
      <p:bldP spid="162" grpId="0" animBg="1"/>
      <p:bldP spid="162" grpId="1" animBg="1"/>
      <p:bldP spid="162" grpId="2" animBg="1"/>
      <p:bldP spid="162" grpId="3" animBg="1"/>
      <p:bldP spid="163" grpId="0" animBg="1"/>
      <p:bldP spid="163" grpId="1" animBg="1"/>
      <p:bldP spid="163" grpId="2" animBg="1"/>
      <p:bldP spid="163" grpId="3" animBg="1"/>
      <p:bldP spid="18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35FA5B5B-745B-1842-898C-F5A021A86122}"/>
              </a:ext>
            </a:extLst>
          </p:cNvPr>
          <p:cNvCxnSpPr/>
          <p:nvPr/>
        </p:nvCxnSpPr>
        <p:spPr>
          <a:xfrm>
            <a:off x="6906896" y="3977927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F04B92B6-97A7-F144-88C5-69B96902DCC1}"/>
              </a:ext>
            </a:extLst>
          </p:cNvPr>
          <p:cNvCxnSpPr>
            <a:cxnSpLocks/>
          </p:cNvCxnSpPr>
          <p:nvPr/>
        </p:nvCxnSpPr>
        <p:spPr>
          <a:xfrm flipH="1" flipV="1">
            <a:off x="8047940" y="2935224"/>
            <a:ext cx="3" cy="197510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8F6053-7D23-7640-B724-4E6D81CFC996}"/>
              </a:ext>
            </a:extLst>
          </p:cNvPr>
          <p:cNvCxnSpPr>
            <a:cxnSpLocks/>
          </p:cNvCxnSpPr>
          <p:nvPr/>
        </p:nvCxnSpPr>
        <p:spPr>
          <a:xfrm>
            <a:off x="8047940" y="3146881"/>
            <a:ext cx="0" cy="48856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201EA43A-7DCA-4E45-A0CC-4BAABACBC86D}"/>
              </a:ext>
            </a:extLst>
          </p:cNvPr>
          <p:cNvCxnSpPr>
            <a:cxnSpLocks/>
          </p:cNvCxnSpPr>
          <p:nvPr/>
        </p:nvCxnSpPr>
        <p:spPr>
          <a:xfrm flipV="1">
            <a:off x="8047940" y="4358615"/>
            <a:ext cx="0" cy="4677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03BA2B24-CC00-484A-A3DC-253161A177F7}"/>
              </a:ext>
            </a:extLst>
          </p:cNvPr>
          <p:cNvSpPr/>
          <p:nvPr/>
        </p:nvSpPr>
        <p:spPr>
          <a:xfrm rot="16200000">
            <a:off x="7257295" y="3144714"/>
            <a:ext cx="1645920" cy="1645920"/>
          </a:xfrm>
          <a:prstGeom prst="arc">
            <a:avLst>
              <a:gd name="adj1" fmla="val 16200000"/>
              <a:gd name="adj2" fmla="val 21482844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4" name="Arc 163">
            <a:extLst>
              <a:ext uri="{FF2B5EF4-FFF2-40B4-BE49-F238E27FC236}">
                <a16:creationId xmlns:a16="http://schemas.microsoft.com/office/drawing/2014/main" id="{E2711EF5-FD5B-FD4E-B106-BEEBB2F17168}"/>
              </a:ext>
            </a:extLst>
          </p:cNvPr>
          <p:cNvSpPr/>
          <p:nvPr/>
        </p:nvSpPr>
        <p:spPr>
          <a:xfrm rot="16200000" flipH="1" flipV="1">
            <a:off x="7261860" y="3154681"/>
            <a:ext cx="1645920" cy="1645920"/>
          </a:xfrm>
          <a:prstGeom prst="arc">
            <a:avLst>
              <a:gd name="adj1" fmla="val 16200000"/>
              <a:gd name="adj2" fmla="val 11834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The Channel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4DC405C-D1E3-9842-BEC9-7C13A3C2C8D9}"/>
              </a:ext>
            </a:extLst>
          </p:cNvPr>
          <p:cNvCxnSpPr/>
          <p:nvPr/>
        </p:nvCxnSpPr>
        <p:spPr>
          <a:xfrm>
            <a:off x="2656628" y="3964347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1D52F85-E8B0-EA43-BDD6-BF79187B18AE}"/>
              </a:ext>
            </a:extLst>
          </p:cNvPr>
          <p:cNvCxnSpPr/>
          <p:nvPr/>
        </p:nvCxnSpPr>
        <p:spPr>
          <a:xfrm>
            <a:off x="3012775" y="3902625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7BECC96-3C0A-654F-87A1-F3B974DA9FD7}"/>
              </a:ext>
            </a:extLst>
          </p:cNvPr>
          <p:cNvCxnSpPr/>
          <p:nvPr/>
        </p:nvCxnSpPr>
        <p:spPr>
          <a:xfrm>
            <a:off x="4652945" y="3902625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/>
              <p:nvPr/>
            </p:nvSpPr>
            <p:spPr>
              <a:xfrm>
                <a:off x="4444331" y="3951200"/>
                <a:ext cx="4988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331" y="3951200"/>
                <a:ext cx="498855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/>
              <p:nvPr/>
            </p:nvSpPr>
            <p:spPr>
              <a:xfrm>
                <a:off x="2804160" y="3951200"/>
                <a:ext cx="4988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160" y="3951200"/>
                <a:ext cx="498855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8EFDAF-E09F-924F-A447-0738C46FF1C8}"/>
              </a:ext>
            </a:extLst>
          </p:cNvPr>
          <p:cNvCxnSpPr>
            <a:cxnSpLocks/>
          </p:cNvCxnSpPr>
          <p:nvPr/>
        </p:nvCxnSpPr>
        <p:spPr>
          <a:xfrm flipH="1" flipV="1">
            <a:off x="3797672" y="2921644"/>
            <a:ext cx="3" cy="1728216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/>
              <p:nvPr/>
            </p:nvSpPr>
            <p:spPr>
              <a:xfrm>
                <a:off x="5039940" y="4012635"/>
                <a:ext cx="16621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40" y="4012635"/>
                <a:ext cx="166212" cy="307777"/>
              </a:xfrm>
              <a:prstGeom prst="rect">
                <a:avLst/>
              </a:prstGeom>
              <a:blipFill>
                <a:blip r:embed="rId6"/>
                <a:stretch>
                  <a:fillRect l="-28571" r="-28571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/>
              <p:nvPr/>
            </p:nvSpPr>
            <p:spPr>
              <a:xfrm>
                <a:off x="3843613" y="2634694"/>
                <a:ext cx="2383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613" y="2634694"/>
                <a:ext cx="238334" cy="307777"/>
              </a:xfrm>
              <a:prstGeom prst="rect">
                <a:avLst/>
              </a:prstGeom>
              <a:blipFill>
                <a:blip r:embed="rId7"/>
                <a:stretch>
                  <a:fillRect l="-30000" r="-30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/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80" dirty="0">
                    <a:solidFill>
                      <a:srgbClr val="C00000"/>
                    </a:solidFill>
                    <a:latin typeface="+mj-lt"/>
                  </a:rPr>
                  <a:t>Consider BPSK Modulation.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0→−1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1→+1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  <a:blipFill>
                <a:blip r:embed="rId8"/>
                <a:stretch>
                  <a:fillRect t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C232648-D523-2E4F-998B-208551E9D977}"/>
              </a:ext>
            </a:extLst>
          </p:cNvPr>
          <p:cNvSpPr/>
          <p:nvPr/>
        </p:nvSpPr>
        <p:spPr>
          <a:xfrm>
            <a:off x="4611797" y="3923199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15CEB47-AD2A-CE4F-8F7F-3FECF059869D}"/>
              </a:ext>
            </a:extLst>
          </p:cNvPr>
          <p:cNvSpPr/>
          <p:nvPr/>
        </p:nvSpPr>
        <p:spPr>
          <a:xfrm>
            <a:off x="2971627" y="3923472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45C0937-D631-0A4F-A4D3-542B0A450992}"/>
              </a:ext>
            </a:extLst>
          </p:cNvPr>
          <p:cNvCxnSpPr/>
          <p:nvPr/>
        </p:nvCxnSpPr>
        <p:spPr>
          <a:xfrm>
            <a:off x="7263043" y="3916205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D795BF9F-2221-7447-B4B0-1CE3948ED253}"/>
              </a:ext>
            </a:extLst>
          </p:cNvPr>
          <p:cNvCxnSpPr/>
          <p:nvPr/>
        </p:nvCxnSpPr>
        <p:spPr>
          <a:xfrm>
            <a:off x="8903213" y="3916205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B34D7A02-774C-224F-8C5A-1965F3B20FEA}"/>
                  </a:ext>
                </a:extLst>
              </p:cNvPr>
              <p:cNvSpPr/>
              <p:nvPr/>
            </p:nvSpPr>
            <p:spPr>
              <a:xfrm>
                <a:off x="8694599" y="3964780"/>
                <a:ext cx="4988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B34D7A02-774C-224F-8C5A-1965F3B20F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599" y="3964780"/>
                <a:ext cx="498855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88BFCEE-82EE-3C48-989C-D501A8E79003}"/>
                  </a:ext>
                </a:extLst>
              </p:cNvPr>
              <p:cNvSpPr/>
              <p:nvPr/>
            </p:nvSpPr>
            <p:spPr>
              <a:xfrm>
                <a:off x="7054428" y="3964780"/>
                <a:ext cx="4988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88BFCEE-82EE-3C48-989C-D501A8E790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428" y="3964780"/>
                <a:ext cx="498855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DDB532D-55D0-7246-B1A8-073B26C4BB19}"/>
                  </a:ext>
                </a:extLst>
              </p:cNvPr>
              <p:cNvSpPr txBox="1"/>
              <p:nvPr/>
            </p:nvSpPr>
            <p:spPr>
              <a:xfrm>
                <a:off x="9290208" y="4026215"/>
                <a:ext cx="16621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DDB532D-55D0-7246-B1A8-073B26C4B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208" y="4026215"/>
                <a:ext cx="166212" cy="307777"/>
              </a:xfrm>
              <a:prstGeom prst="rect">
                <a:avLst/>
              </a:prstGeom>
              <a:blipFill>
                <a:blip r:embed="rId11"/>
                <a:stretch>
                  <a:fillRect l="-28571" r="-28571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399991EE-1B36-CC43-9B71-DABC5CF944F9}"/>
                  </a:ext>
                </a:extLst>
              </p:cNvPr>
              <p:cNvSpPr txBox="1"/>
              <p:nvPr/>
            </p:nvSpPr>
            <p:spPr>
              <a:xfrm>
                <a:off x="8093881" y="2648274"/>
                <a:ext cx="2383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399991EE-1B36-CC43-9B71-DABC5CF94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3881" y="2648274"/>
                <a:ext cx="238334" cy="307777"/>
              </a:xfrm>
              <a:prstGeom prst="rect">
                <a:avLst/>
              </a:prstGeom>
              <a:blipFill>
                <a:blip r:embed="rId12"/>
                <a:stretch>
                  <a:fillRect l="-35000" r="-25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Oval 161">
            <a:extLst>
              <a:ext uri="{FF2B5EF4-FFF2-40B4-BE49-F238E27FC236}">
                <a16:creationId xmlns:a16="http://schemas.microsoft.com/office/drawing/2014/main" id="{1ACFD103-D525-7E43-BFC1-2013A99B5E7A}"/>
              </a:ext>
            </a:extLst>
          </p:cNvPr>
          <p:cNvSpPr/>
          <p:nvPr/>
        </p:nvSpPr>
        <p:spPr>
          <a:xfrm>
            <a:off x="8862065" y="3936779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9F31D04A-8BD7-314E-B3A9-2A2747F1E4AF}"/>
              </a:ext>
            </a:extLst>
          </p:cNvPr>
          <p:cNvSpPr/>
          <p:nvPr/>
        </p:nvSpPr>
        <p:spPr>
          <a:xfrm>
            <a:off x="7221895" y="3937052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41B747-B42C-AA40-BAA5-0653AB31AACF}"/>
              </a:ext>
            </a:extLst>
          </p:cNvPr>
          <p:cNvGrpSpPr>
            <a:grpSpLocks noChangeAspect="1"/>
          </p:cNvGrpSpPr>
          <p:nvPr/>
        </p:nvGrpSpPr>
        <p:grpSpPr>
          <a:xfrm>
            <a:off x="7916020" y="4259057"/>
            <a:ext cx="246888" cy="246888"/>
            <a:chOff x="3556000" y="6477000"/>
            <a:chExt cx="274320" cy="274320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E30D8B8E-C0F5-5940-9CFB-9FFCDDA31BD3}"/>
                </a:ext>
              </a:extLst>
            </p:cNvPr>
            <p:cNvSpPr/>
            <p:nvPr/>
          </p:nvSpPr>
          <p:spPr>
            <a:xfrm>
              <a:off x="3583286" y="65074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C0F3E703-3C07-AB4F-B1B9-85850C041D83}"/>
                </a:ext>
              </a:extLst>
            </p:cNvPr>
            <p:cNvSpPr/>
            <p:nvPr/>
          </p:nvSpPr>
          <p:spPr>
            <a:xfrm>
              <a:off x="3659486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7ED652F6-ACE5-794F-BD75-1865FDB0FDEA}"/>
                </a:ext>
              </a:extLst>
            </p:cNvPr>
            <p:cNvSpPr/>
            <p:nvPr/>
          </p:nvSpPr>
          <p:spPr>
            <a:xfrm>
              <a:off x="37084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F2E05BFD-CE7F-E940-9A2F-138F6975C91C}"/>
                </a:ext>
              </a:extLst>
            </p:cNvPr>
            <p:cNvSpPr/>
            <p:nvPr/>
          </p:nvSpPr>
          <p:spPr>
            <a:xfrm>
              <a:off x="3738880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3B43EC4D-923B-0040-A7FE-DEBB940FCA69}"/>
                </a:ext>
              </a:extLst>
            </p:cNvPr>
            <p:cNvSpPr/>
            <p:nvPr/>
          </p:nvSpPr>
          <p:spPr>
            <a:xfrm>
              <a:off x="3738880" y="67056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CAF44B30-39B1-BB45-BFF4-1C26362185D1}"/>
                </a:ext>
              </a:extLst>
            </p:cNvPr>
            <p:cNvSpPr/>
            <p:nvPr/>
          </p:nvSpPr>
          <p:spPr>
            <a:xfrm>
              <a:off x="37846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31EE28B0-0051-D942-998D-5CF3A2305D07}"/>
                </a:ext>
              </a:extLst>
            </p:cNvPr>
            <p:cNvSpPr/>
            <p:nvPr/>
          </p:nvSpPr>
          <p:spPr>
            <a:xfrm>
              <a:off x="3556000" y="65836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84C3D5C7-FF55-4A4D-842D-F56EE2F7905C}"/>
                </a:ext>
              </a:extLst>
            </p:cNvPr>
            <p:cNvSpPr/>
            <p:nvPr/>
          </p:nvSpPr>
          <p:spPr>
            <a:xfrm>
              <a:off x="36322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4AC6C0C3-1354-044C-A776-1F44FD84621E}"/>
                </a:ext>
              </a:extLst>
            </p:cNvPr>
            <p:cNvSpPr/>
            <p:nvPr/>
          </p:nvSpPr>
          <p:spPr>
            <a:xfrm>
              <a:off x="3632200" y="66598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A87B23C3-0928-4446-9F64-38818ABCD28A}"/>
                </a:ext>
              </a:extLst>
            </p:cNvPr>
            <p:cNvSpPr/>
            <p:nvPr/>
          </p:nvSpPr>
          <p:spPr>
            <a:xfrm>
              <a:off x="37084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DA336DB0-302C-FB44-8456-6C3792BC8B60}"/>
                </a:ext>
              </a:extLst>
            </p:cNvPr>
            <p:cNvSpPr/>
            <p:nvPr/>
          </p:nvSpPr>
          <p:spPr>
            <a:xfrm>
              <a:off x="37846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B222ED09-341A-7042-8E3A-81F3FED3DE22}"/>
              </a:ext>
            </a:extLst>
          </p:cNvPr>
          <p:cNvGrpSpPr>
            <a:grpSpLocks noChangeAspect="1"/>
          </p:cNvGrpSpPr>
          <p:nvPr/>
        </p:nvGrpSpPr>
        <p:grpSpPr>
          <a:xfrm>
            <a:off x="7912373" y="3479387"/>
            <a:ext cx="246888" cy="246888"/>
            <a:chOff x="3556000" y="6477000"/>
            <a:chExt cx="274320" cy="274320"/>
          </a:xfrm>
        </p:grpSpPr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FE2A8DD2-0045-2041-BD94-7A9DA78AB7CA}"/>
                </a:ext>
              </a:extLst>
            </p:cNvPr>
            <p:cNvSpPr/>
            <p:nvPr/>
          </p:nvSpPr>
          <p:spPr>
            <a:xfrm>
              <a:off x="3583286" y="65074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5E6FC22A-9251-FA41-89B3-9859839837E1}"/>
                </a:ext>
              </a:extLst>
            </p:cNvPr>
            <p:cNvSpPr/>
            <p:nvPr/>
          </p:nvSpPr>
          <p:spPr>
            <a:xfrm>
              <a:off x="3659486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0CCFE84F-50F1-7D4F-87F0-5CFF35F86502}"/>
                </a:ext>
              </a:extLst>
            </p:cNvPr>
            <p:cNvSpPr/>
            <p:nvPr/>
          </p:nvSpPr>
          <p:spPr>
            <a:xfrm>
              <a:off x="37084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3CD7D199-5B71-984B-B62A-E403A0699E7A}"/>
                </a:ext>
              </a:extLst>
            </p:cNvPr>
            <p:cNvSpPr/>
            <p:nvPr/>
          </p:nvSpPr>
          <p:spPr>
            <a:xfrm>
              <a:off x="3738880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0E13702-9120-B246-91B4-6C65DFD28E01}"/>
                </a:ext>
              </a:extLst>
            </p:cNvPr>
            <p:cNvSpPr/>
            <p:nvPr/>
          </p:nvSpPr>
          <p:spPr>
            <a:xfrm>
              <a:off x="3738880" y="67056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5973C94D-06A9-9B45-9BF0-55F048E6DF86}"/>
                </a:ext>
              </a:extLst>
            </p:cNvPr>
            <p:cNvSpPr/>
            <p:nvPr/>
          </p:nvSpPr>
          <p:spPr>
            <a:xfrm>
              <a:off x="37846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B50DB639-0B61-334D-85D8-5E9CBA3B35B8}"/>
                </a:ext>
              </a:extLst>
            </p:cNvPr>
            <p:cNvSpPr/>
            <p:nvPr/>
          </p:nvSpPr>
          <p:spPr>
            <a:xfrm>
              <a:off x="3556000" y="65836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AA3D0031-1B67-E046-9B78-2721ACD227B0}"/>
                </a:ext>
              </a:extLst>
            </p:cNvPr>
            <p:cNvSpPr/>
            <p:nvPr/>
          </p:nvSpPr>
          <p:spPr>
            <a:xfrm>
              <a:off x="36322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8BCA23CE-A38C-F449-AEBB-7522B51F8784}"/>
                </a:ext>
              </a:extLst>
            </p:cNvPr>
            <p:cNvSpPr/>
            <p:nvPr/>
          </p:nvSpPr>
          <p:spPr>
            <a:xfrm>
              <a:off x="3632200" y="66598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47E982A0-3CEA-0D47-89A8-7E2967089D52}"/>
                </a:ext>
              </a:extLst>
            </p:cNvPr>
            <p:cNvSpPr/>
            <p:nvPr/>
          </p:nvSpPr>
          <p:spPr>
            <a:xfrm>
              <a:off x="37084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061DB984-0AF9-0D47-9BEB-AF47EE719E62}"/>
                </a:ext>
              </a:extLst>
            </p:cNvPr>
            <p:cNvSpPr/>
            <p:nvPr/>
          </p:nvSpPr>
          <p:spPr>
            <a:xfrm>
              <a:off x="37846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A73B4EA-A8DA-8D4D-B339-8F35398A700B}"/>
                  </a:ext>
                </a:extLst>
              </p:cNvPr>
              <p:cNvSpPr/>
              <p:nvPr/>
            </p:nvSpPr>
            <p:spPr>
              <a:xfrm>
                <a:off x="3491311" y="4753853"/>
                <a:ext cx="80992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A73B4EA-A8DA-8D4D-B339-8F35398A7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311" y="4753853"/>
                <a:ext cx="809927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A9B31B6-7E55-0345-8641-4947604ABF39}"/>
                  </a:ext>
                </a:extLst>
              </p:cNvPr>
              <p:cNvSpPr/>
              <p:nvPr/>
            </p:nvSpPr>
            <p:spPr>
              <a:xfrm>
                <a:off x="7401727" y="4836283"/>
                <a:ext cx="139784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A9B31B6-7E55-0345-8641-4947604ABF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1727" y="4836283"/>
                <a:ext cx="1397849" cy="523220"/>
              </a:xfrm>
              <a:prstGeom prst="rect">
                <a:avLst/>
              </a:prstGeom>
              <a:blipFill>
                <a:blip r:embed="rId14"/>
                <a:stretch>
                  <a:fillRect l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394BC91-94AE-014D-9EA6-E870C52B3944}"/>
                  </a:ext>
                </a:extLst>
              </p:cNvPr>
              <p:cNvSpPr/>
              <p:nvPr/>
            </p:nvSpPr>
            <p:spPr>
              <a:xfrm>
                <a:off x="8528957" y="4834707"/>
                <a:ext cx="108555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394BC91-94AE-014D-9EA6-E870C52B39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957" y="4834707"/>
                <a:ext cx="1085558" cy="523220"/>
              </a:xfrm>
              <a:prstGeom prst="rect">
                <a:avLst/>
              </a:prstGeom>
              <a:blipFill>
                <a:blip r:embed="rId15"/>
                <a:stretch>
                  <a:fillRect l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93778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91 -0.01296 0.00182 -0.02569 0.0043 -0.0368 C 0.00664 -0.04815 0.01042 -0.05856 0.01419 -0.06736 C 0.01797 -0.07615 0.02253 -0.08333 0.02709 -0.08958 C 0.03164 -0.09606 0.03542 -0.10162 0.0418 -0.10555 C 0.04805 -0.10972 0.05651 -0.11157 0.06511 -0.11319 " pathEditMode="relative" ptsTypes="AAAAAA">
                                      <p:cBhvr>
                                        <p:cTn id="13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13 0.01366 0.00039 0.02732 0 0.03357 C -0.00039 0.03982 -0.00013 0.03079 -0.00221 0.0375 C -0.00417 0.04398 -0.00833 0.06343 -0.01211 0.07338 C -0.01589 0.08357 -0.02005 0.09121 -0.025 0.09792 C -0.02995 0.10463 -0.03581 0.11019 -0.04193 0.11412 C -0.04792 0.11806 -0.05664 0.12014 -0.06172 0.12176 C -0.0668 0.12338 -0.0694 0.12338 -0.07201 0.12338 " pathEditMode="relative" ptsTypes="AAAAAAAA">
                                      <p:cBhvr>
                                        <p:cTn id="15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018 0.12361 L -0.07018 0.0553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433 -0.12014 L 0.06433 -0.0539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64" grpId="0" animBg="1"/>
      <p:bldP spid="164" grpId="1" animBg="1"/>
      <p:bldP spid="162" grpId="1" animBg="1"/>
      <p:bldP spid="162" grpId="2" animBg="1"/>
      <p:bldP spid="162" grpId="3" animBg="1"/>
      <p:bldP spid="163" grpId="1" animBg="1"/>
      <p:bldP spid="163" grpId="2" animBg="1"/>
      <p:bldP spid="163" grpId="3" animBg="1"/>
      <p:bldP spid="55" grpId="0"/>
      <p:bldP spid="56" grpId="0"/>
      <p:bldP spid="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The Channel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F9F4C63-AF0A-C744-900C-721D1A97FF8F}"/>
              </a:ext>
            </a:extLst>
          </p:cNvPr>
          <p:cNvGrpSpPr/>
          <p:nvPr/>
        </p:nvGrpSpPr>
        <p:grpSpPr>
          <a:xfrm>
            <a:off x="3733652" y="3416486"/>
            <a:ext cx="4526736" cy="387129"/>
            <a:chOff x="194971" y="4503420"/>
            <a:chExt cx="5029707" cy="430143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54DC405C-D1E3-9842-BEC9-7C13A3C2C8D9}"/>
                </a:ext>
              </a:extLst>
            </p:cNvPr>
            <p:cNvCxnSpPr/>
            <p:nvPr/>
          </p:nvCxnSpPr>
          <p:spPr>
            <a:xfrm>
              <a:off x="194971" y="4572000"/>
              <a:ext cx="5029707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1D52F85-E8B0-EA43-BDD6-BF79187B18AE}"/>
                </a:ext>
              </a:extLst>
            </p:cNvPr>
            <p:cNvCxnSpPr/>
            <p:nvPr/>
          </p:nvCxnSpPr>
          <p:spPr>
            <a:xfrm>
              <a:off x="2054681" y="4503420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7809A26-D020-C447-8B17-9EEF899114F6}"/>
                </a:ext>
              </a:extLst>
            </p:cNvPr>
            <p:cNvCxnSpPr/>
            <p:nvPr/>
          </p:nvCxnSpPr>
          <p:spPr>
            <a:xfrm>
              <a:off x="883233" y="4503420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7BECC96-3C0A-654F-87A1-F3B974DA9FD7}"/>
                </a:ext>
              </a:extLst>
            </p:cNvPr>
            <p:cNvCxnSpPr/>
            <p:nvPr/>
          </p:nvCxnSpPr>
          <p:spPr>
            <a:xfrm>
              <a:off x="3226129" y="4503420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0E4FC45-4BDD-574D-A981-B4C9F01FA66C}"/>
                </a:ext>
              </a:extLst>
            </p:cNvPr>
            <p:cNvCxnSpPr/>
            <p:nvPr/>
          </p:nvCxnSpPr>
          <p:spPr>
            <a:xfrm>
              <a:off x="4397577" y="4503420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6A48B2A-3064-2D41-B4AD-A8290D9ADC1B}"/>
                    </a:ext>
                  </a:extLst>
                </p:cNvPr>
                <p:cNvSpPr/>
                <p:nvPr/>
              </p:nvSpPr>
              <p:spPr>
                <a:xfrm>
                  <a:off x="682721" y="4557392"/>
                  <a:ext cx="554283" cy="37617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−3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6A48B2A-3064-2D41-B4AD-A8290D9ADC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721" y="4557392"/>
                  <a:ext cx="554283" cy="37617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BC65EEDD-4937-9743-B4CE-FFE31507766C}"/>
                    </a:ext>
                  </a:extLst>
                </p:cNvPr>
                <p:cNvSpPr/>
                <p:nvPr/>
              </p:nvSpPr>
              <p:spPr>
                <a:xfrm>
                  <a:off x="4186473" y="4557392"/>
                  <a:ext cx="554283" cy="3761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+3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BC65EEDD-4937-9743-B4CE-FFE3150776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6473" y="4557392"/>
                  <a:ext cx="554283" cy="37617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E540BAB4-B8F1-224B-8B34-BE6000B62CAD}"/>
                    </a:ext>
                  </a:extLst>
                </p:cNvPr>
                <p:cNvSpPr/>
                <p:nvPr/>
              </p:nvSpPr>
              <p:spPr>
                <a:xfrm>
                  <a:off x="3018556" y="4557392"/>
                  <a:ext cx="554283" cy="3761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E540BAB4-B8F1-224B-8B34-BE6000B62C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8556" y="4557392"/>
                  <a:ext cx="554283" cy="37617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E38701AE-1466-364D-A254-A9A7DDE28141}"/>
                    </a:ext>
                  </a:extLst>
                </p:cNvPr>
                <p:cNvSpPr/>
                <p:nvPr/>
              </p:nvSpPr>
              <p:spPr>
                <a:xfrm>
                  <a:off x="1850639" y="4557392"/>
                  <a:ext cx="554283" cy="3761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E38701AE-1466-364D-A254-A9A7DDE281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0639" y="4557392"/>
                  <a:ext cx="554283" cy="37617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0DB4C03-E631-2A40-B909-8CE314CB9A9A}"/>
              </a:ext>
            </a:extLst>
          </p:cNvPr>
          <p:cNvGrpSpPr/>
          <p:nvPr/>
        </p:nvGrpSpPr>
        <p:grpSpPr>
          <a:xfrm rot="16200000">
            <a:off x="3801555" y="3328094"/>
            <a:ext cx="3909061" cy="502377"/>
            <a:chOff x="500279" y="4090016"/>
            <a:chExt cx="4343401" cy="558193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A48EFDAF-E09F-924F-A447-0738C46FF1C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671978" y="2400700"/>
              <a:ext cx="3" cy="4343401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33F565C-96AC-5C43-8659-3B98F15BB834}"/>
                </a:ext>
              </a:extLst>
            </p:cNvPr>
            <p:cNvCxnSpPr/>
            <p:nvPr/>
          </p:nvCxnSpPr>
          <p:spPr>
            <a:xfrm>
              <a:off x="2051304" y="4511049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0F283B9-2C8D-4047-97D8-0A471DFC7DB9}"/>
                </a:ext>
              </a:extLst>
            </p:cNvPr>
            <p:cNvCxnSpPr/>
            <p:nvPr/>
          </p:nvCxnSpPr>
          <p:spPr>
            <a:xfrm>
              <a:off x="879856" y="4511049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6188E41-C247-AC4B-827C-35685AA478B6}"/>
                </a:ext>
              </a:extLst>
            </p:cNvPr>
            <p:cNvCxnSpPr/>
            <p:nvPr/>
          </p:nvCxnSpPr>
          <p:spPr>
            <a:xfrm>
              <a:off x="3222752" y="4511049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DC9F7B03-67F1-8844-841D-ED83D1E9BFEF}"/>
                </a:ext>
              </a:extLst>
            </p:cNvPr>
            <p:cNvCxnSpPr/>
            <p:nvPr/>
          </p:nvCxnSpPr>
          <p:spPr>
            <a:xfrm>
              <a:off x="4394200" y="4511049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7EBF2DF6-2CAE-B546-AC59-B0CF3ECFB624}"/>
                    </a:ext>
                  </a:extLst>
                </p:cNvPr>
                <p:cNvSpPr/>
                <p:nvPr/>
              </p:nvSpPr>
              <p:spPr>
                <a:xfrm rot="5400000">
                  <a:off x="598527" y="4179074"/>
                  <a:ext cx="554282" cy="3761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−3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7EBF2DF6-2CAE-B546-AC59-B0CF3ECFB6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98527" y="4179074"/>
                  <a:ext cx="554282" cy="37617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955A8B55-772B-8141-B6D7-FD8BA96A3638}"/>
                    </a:ext>
                  </a:extLst>
                </p:cNvPr>
                <p:cNvSpPr/>
                <p:nvPr/>
              </p:nvSpPr>
              <p:spPr>
                <a:xfrm rot="5400000">
                  <a:off x="4102280" y="4179077"/>
                  <a:ext cx="554282" cy="3761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+3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955A8B55-772B-8141-B6D7-FD8BA96A36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4102280" y="4179077"/>
                  <a:ext cx="554282" cy="37617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3D148E6A-DC46-3249-8272-BEC3A85088BE}"/>
                    </a:ext>
                  </a:extLst>
                </p:cNvPr>
                <p:cNvSpPr/>
                <p:nvPr/>
              </p:nvSpPr>
              <p:spPr>
                <a:xfrm rot="5400000">
                  <a:off x="2934362" y="4179077"/>
                  <a:ext cx="554281" cy="3761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3D148E6A-DC46-3249-8272-BEC3A85088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934362" y="4179077"/>
                  <a:ext cx="554281" cy="37617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A0A47EF-6A41-174D-8359-F71CEE0B0644}"/>
                    </a:ext>
                  </a:extLst>
                </p:cNvPr>
                <p:cNvSpPr/>
                <p:nvPr/>
              </p:nvSpPr>
              <p:spPr>
                <a:xfrm rot="5400000">
                  <a:off x="1766444" y="4179071"/>
                  <a:ext cx="554282" cy="3761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A0A47EF-6A41-174D-8359-F71CEE0B06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1766444" y="4179071"/>
                  <a:ext cx="554282" cy="37617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/>
              <p:nvPr/>
            </p:nvSpPr>
            <p:spPr>
              <a:xfrm>
                <a:off x="8204854" y="3573982"/>
                <a:ext cx="234551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4854" y="3573982"/>
                <a:ext cx="234551" cy="443198"/>
              </a:xfrm>
              <a:prstGeom prst="rect">
                <a:avLst/>
              </a:prstGeom>
              <a:blipFill>
                <a:blip r:embed="rId12"/>
                <a:stretch>
                  <a:fillRect l="-36842" r="-3157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/>
              <p:nvPr/>
            </p:nvSpPr>
            <p:spPr>
              <a:xfrm>
                <a:off x="6175053" y="1299273"/>
                <a:ext cx="344260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053" y="1299273"/>
                <a:ext cx="344260" cy="443198"/>
              </a:xfrm>
              <a:prstGeom prst="rect">
                <a:avLst/>
              </a:prstGeom>
              <a:blipFill>
                <a:blip r:embed="rId13"/>
                <a:stretch>
                  <a:fillRect l="-32143" r="-285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A6423EAF-4974-9545-9CCF-4D02E72BA3A2}"/>
              </a:ext>
            </a:extLst>
          </p:cNvPr>
          <p:cNvGrpSpPr/>
          <p:nvPr/>
        </p:nvGrpSpPr>
        <p:grpSpPr>
          <a:xfrm>
            <a:off x="4332555" y="1988220"/>
            <a:ext cx="3231393" cy="3182112"/>
            <a:chOff x="3046071" y="2423160"/>
            <a:chExt cx="3590437" cy="353568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A539A8C5-08EC-A941-8CEB-8BDFBDF54BF2}"/>
                </a:ext>
              </a:extLst>
            </p:cNvPr>
            <p:cNvGrpSpPr/>
            <p:nvPr/>
          </p:nvGrpSpPr>
          <p:grpSpPr>
            <a:xfrm>
              <a:off x="3046071" y="3576453"/>
              <a:ext cx="3590437" cy="91440"/>
              <a:chOff x="3108222" y="4871853"/>
              <a:chExt cx="3590437" cy="91440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0D14F241-643D-054F-8A0F-243B09EE08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BCCE809-C019-5B4F-A2F0-933975D3AE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C5596E06-250C-0143-8446-0DE20648A9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69BC2D7E-4F56-0741-9DC7-838D88D32B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5A2F378B-360B-9E4F-9CB5-E8177E857920}"/>
                </a:ext>
              </a:extLst>
            </p:cNvPr>
            <p:cNvGrpSpPr/>
            <p:nvPr/>
          </p:nvGrpSpPr>
          <p:grpSpPr>
            <a:xfrm>
              <a:off x="3046071" y="4709160"/>
              <a:ext cx="3590437" cy="91440"/>
              <a:chOff x="3108222" y="4871853"/>
              <a:chExt cx="3590437" cy="91440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5ACB9DAB-5597-6A4E-B996-0FE81514FB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E4867FEA-B0A6-AF49-ADB8-CCE7B4516F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7D669C7C-29BB-D748-8D06-9C309E4378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81C1B0F1-636F-1045-A05D-527D22AB6B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8C078EE2-9CED-4C44-A1BD-486310C51206}"/>
                </a:ext>
              </a:extLst>
            </p:cNvPr>
            <p:cNvGrpSpPr/>
            <p:nvPr/>
          </p:nvGrpSpPr>
          <p:grpSpPr>
            <a:xfrm>
              <a:off x="3046071" y="5867400"/>
              <a:ext cx="3590437" cy="91440"/>
              <a:chOff x="3108222" y="4871853"/>
              <a:chExt cx="3590437" cy="91440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007F30F0-ED60-7F42-93EE-85AFDF74A0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BC99BF8D-5BE9-6E4D-9F13-668E4B291F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2910855F-9860-E84E-9931-FB2555D694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1A05A2A6-1727-E145-9886-6FF2ED55A6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EED8C5B6-A9AA-7F4A-AEA5-8EC1B9E8233F}"/>
                </a:ext>
              </a:extLst>
            </p:cNvPr>
            <p:cNvGrpSpPr/>
            <p:nvPr/>
          </p:nvGrpSpPr>
          <p:grpSpPr>
            <a:xfrm>
              <a:off x="3046071" y="2423160"/>
              <a:ext cx="3590437" cy="91440"/>
              <a:chOff x="3108222" y="4871853"/>
              <a:chExt cx="3590437" cy="91440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D01407A3-4A90-4743-9A98-CF7225147D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9264656B-7926-6547-8568-7F4564109A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86869DFF-3737-3242-AC04-562D99DFB8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24050647-6D6A-AA4C-A1FF-9195F52B11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724F5A9B-8223-1341-AE94-C04BDFA5A05B}"/>
              </a:ext>
            </a:extLst>
          </p:cNvPr>
          <p:cNvSpPr/>
          <p:nvPr/>
        </p:nvSpPr>
        <p:spPr>
          <a:xfrm>
            <a:off x="1524000" y="713286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80" dirty="0">
                <a:solidFill>
                  <a:srgbClr val="C00000"/>
                </a:solidFill>
                <a:latin typeface="+mj-lt"/>
              </a:rPr>
              <a:t>Consider QAM Modulation</a:t>
            </a:r>
            <a:endParaRPr lang="en-US" sz="288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7EA723-04E0-9A4E-9CC6-0AD9A882DED8}"/>
              </a:ext>
            </a:extLst>
          </p:cNvPr>
          <p:cNvGrpSpPr>
            <a:grpSpLocks noChangeAspect="1"/>
          </p:cNvGrpSpPr>
          <p:nvPr/>
        </p:nvGrpSpPr>
        <p:grpSpPr>
          <a:xfrm rot="3600000">
            <a:off x="5094526" y="2739857"/>
            <a:ext cx="1707452" cy="1678838"/>
            <a:chOff x="2935744" y="2338863"/>
            <a:chExt cx="3790176" cy="3726657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D16511A-B697-5640-B0CB-B06908253E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50984" y="2346483"/>
              <a:ext cx="274320" cy="274320"/>
              <a:chOff x="3556000" y="6477000"/>
              <a:chExt cx="274320" cy="274320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44A2BE83-9C2B-D440-9F43-EC6D886DC924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C817DED5-52E3-4541-B5EA-B44462C9CAAF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DA20379-3352-A345-9FC5-EBDD54B307A0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EDB552B-D151-E442-9308-73D13D092937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84AA9B87-62C5-4B42-B417-80E03E4F1D64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9BFBD739-77A7-5142-81F7-8622E59C8AE9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DA86B532-F8EC-4542-8AFD-12639A8773D9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6BFAF9FB-B8A0-634C-8D71-0D89977DABAB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A98E39A-AC1B-BC45-8858-9557B30C5514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A212D99-6D7A-8644-8AAD-A07DF2898F58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866F4D2-A308-F04A-BE3D-6A1A74FF7492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534E726-4C70-A844-9B1B-094F4C4AAB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02183" y="2338863"/>
              <a:ext cx="274320" cy="274320"/>
              <a:chOff x="3556000" y="6477000"/>
              <a:chExt cx="274320" cy="27432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1A87854-05A0-B942-8125-937E307B9A8C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9FB8FC5-B1C1-E045-B3A8-72095D1DE652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AC797BE6-C8BA-8F41-B50F-F27865C992D6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7BC4347B-3030-594D-901D-C0CBC51D4CEE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0931B88A-1343-A942-97C8-689A4F5F2631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C9DED7C5-FE3D-2941-A0B2-896C1236E315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C204282C-D637-C84A-9F51-AF30B1ECFB67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DC564481-2665-C547-9FC7-C26AC8A76110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92F3B055-30F6-9747-BB64-A8E6AE4EA409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C6E3EC93-7B0E-9341-A668-0090C596FEAB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4D09027E-0B29-E640-A6F5-841F4E3781BB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C637C103-C599-2442-A1E0-CDECC0320A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59182" y="2338863"/>
              <a:ext cx="274320" cy="274320"/>
              <a:chOff x="3556000" y="6477000"/>
              <a:chExt cx="274320" cy="274320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FA664458-382D-324E-864A-8916A8D19C8C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30ED6C15-BD3D-D342-9448-53F25564C946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BDD7DE4A-851A-784D-9D20-FF46A4E196DA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4771A6FE-9088-9D49-84E3-BB5FA9FFF925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E8D5044-FDFF-3E45-B658-1D3A46B31D47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8DF09661-2D69-0046-AA6F-F9976C20D93A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0CA52259-16AE-A644-827D-CD17DFE33BE3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930EA2CB-71CD-E349-AE4F-3C66B55CC40A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D698FD26-3D5A-374A-ADF9-C8D603B2D850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CD3DD7-694B-904E-B1EF-2AEA87118DA0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E7821622-6D15-1642-8294-8E66CFD389BE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13A532A6-3CC6-CD46-A7E9-573676AF10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26160" y="2354103"/>
              <a:ext cx="274320" cy="274320"/>
              <a:chOff x="3556000" y="6477000"/>
              <a:chExt cx="274320" cy="274320"/>
            </a:xfrm>
          </p:grpSpPr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6C5DBF93-F301-EB40-8A5E-173F140F370D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1ED80378-B450-204B-8B63-F6534FF5B77D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10BCAFDF-3FE4-874E-890E-B13A3B8E34CD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FABEA614-D444-4A4A-903A-D6F630615BDF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C2A75232-252C-294F-81BD-05C8A06AFCD0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AE401063-D071-FB46-8045-C8F02D3A92A4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30B59F13-1AA6-9641-8351-08AB5DC36880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4F88C68E-CE18-2B4A-BA1B-5B390F321F64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BA956465-6C5E-2048-AF48-499D32928DE0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7EF43A0A-FF3D-5544-B388-9F74186646C4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356E8EC0-47D3-0141-A2A9-A25938BAFB31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B76FF548-AA12-2D42-B01C-69619A67AB6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35744" y="3501984"/>
              <a:ext cx="274320" cy="274320"/>
              <a:chOff x="3556000" y="6477000"/>
              <a:chExt cx="274320" cy="274320"/>
            </a:xfrm>
          </p:grpSpPr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F900E4EC-76F9-5F45-9F83-C88181C4C84E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EAEE8EBB-91A7-A449-8F8D-B5652D74591E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B2282FFF-8B80-214E-9297-ABB13D052FD7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C4481E13-4ADC-A944-99DF-3872DF26EBF0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F20DE6B6-E9CD-8F44-A35C-B7CD30471736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012492CC-B6BC-3741-A764-1A0C8F4644C6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AC6A2935-2D90-BC47-8B99-8B22568FBAF6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D8947ABC-B2C5-A144-8064-95CDC4D8DD68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E24A28E3-98C7-B14D-8A45-2B717B9CCF3A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115EC042-FCD8-9740-9828-4767747A9160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B1A091FA-E9D7-6E46-A9EB-15BA0EC55F26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5399B804-395C-E345-A7EF-DC6D798E2E2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02183" y="3510131"/>
              <a:ext cx="274320" cy="274320"/>
              <a:chOff x="3556000" y="6477000"/>
              <a:chExt cx="274320" cy="274320"/>
            </a:xfrm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EF1E1527-C513-A442-AD76-A5334496C155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37CC0D80-F043-0647-8D5F-B03949058F10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83A5B5BC-29C0-5147-BD41-D6C3C9B22FC6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B5CE6300-DF5F-5644-9381-0C340B69A8C1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19DA2814-696D-8042-8CEB-8DF0C81DF154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3B3788E8-21E2-F14B-AAF1-932DBC33972A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2A30D945-4A58-474B-B88A-8A22633EC21C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A008DCAA-0620-5E4E-8C77-A54BA89A99BF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C24FDB1A-1071-AB4D-83A2-1A4663808306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628ADAFD-F19B-CE49-BCA1-2175FA7ED41D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02784B3C-AB48-7140-9517-026462DFF798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F63D819A-C14B-9E40-AF86-5369E4883C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88517" y="3510131"/>
              <a:ext cx="274320" cy="274320"/>
              <a:chOff x="3556000" y="6477000"/>
              <a:chExt cx="274320" cy="274320"/>
            </a:xfrm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426AB833-3EB5-B740-A687-7A9E999EA99C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9902C55D-4B6A-6B48-961F-ED469FC684C4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E755F6AE-128F-104E-BD6E-713F6C1BDEAA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753AF1D6-691C-794C-B0ED-1714D845AF8C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E134E65A-9854-454F-96BA-8D298E734E97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31424FA6-3846-E148-B2D8-0B8939F1760A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DDC8D03C-2095-EA4C-8206-BA3D11AC992C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B34C0259-EFB2-7844-BB8C-9C859957D779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9F09A2B3-F7E2-2F44-AF81-2E3130EE4A94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090F2939-4A31-0245-A975-B4C4F90CD8AA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52F01A0C-0DC6-7C47-9377-BD9DE4B76FD0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70AAD79-3FD0-704B-A014-2CCA5A8CD1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49020" y="3510131"/>
              <a:ext cx="274320" cy="274320"/>
              <a:chOff x="3556000" y="6477000"/>
              <a:chExt cx="274320" cy="27432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E08C980A-2B8E-AC4C-8724-8205DE79819F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FD428DD5-2A0C-D542-A4E5-32A11D9D2EED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BDD4A95E-908E-3D41-B024-D6BD319310C5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0AB2CD67-1355-FC4E-B17C-DFEAAF88A7C0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CD56050B-4447-DC4A-AB71-1D85756AE0FF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7FC40679-54F8-354B-AD66-BE7549F4FB27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A1C91330-AF7B-AC40-BC6F-081E3B0559B2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63F4C4DB-0C5F-BF47-B11E-C431BF90E448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A5DD9E56-2563-B54E-95B2-7AD3CCA73E5F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1035D3E4-AFCF-E04D-A384-0D0A88D76344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0DE153E2-9103-4641-82D6-B35064B5090F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045B1DAC-C136-6B40-9EF2-4353654346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45531" y="4639153"/>
              <a:ext cx="274320" cy="274320"/>
              <a:chOff x="3556000" y="6477000"/>
              <a:chExt cx="274320" cy="274320"/>
            </a:xfrm>
          </p:grpSpPr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A0F770B4-B9D1-344C-8123-A141998FD15A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FC569B86-60E0-EA42-81E2-98D146D3876D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82686C7A-D113-C64F-B830-0DB02B876AD5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E6411BD5-BA37-7547-A800-E48B1B7A8C63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F9CA23B9-0E1E-A449-9A2F-00E571B7D0EF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788883B1-47CF-A24C-8D0E-381838ACA57F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D034BE1C-EBDC-7249-BF24-39B8085E516B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299CE3E3-F6A7-0C45-876B-E7674E1135A9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A421BB5F-CC88-B64B-A97A-A2BB248D0E1D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C26A62ED-EF46-434A-AF8D-571C63FF8777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00340F7C-74F3-E14D-8876-F82121C85922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4B0AF132-8DC9-5A4C-8B35-54CE30BFA2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86943" y="4631006"/>
              <a:ext cx="274320" cy="274320"/>
              <a:chOff x="3556000" y="6477000"/>
              <a:chExt cx="274320" cy="274320"/>
            </a:xfrm>
          </p:grpSpPr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5712CCC4-62D6-2747-9FE1-9591F09461CA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99E4313E-0973-9544-80C4-61CA1E17244E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5967F7C9-7A51-3549-852D-8268075E4362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58FA2789-A45E-5B40-8F5F-C06B0B00E26D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29EACA3E-D2DA-774E-98B1-B571E87B6FA8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C712BE6B-D97A-4D45-B69E-4D5EAD4F218C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FAE79532-49AF-3540-84B9-AB1C4628BE96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2F7F2F1A-8F94-B549-A8E6-FE2D3D8C7843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DED4F55D-9946-BE43-A9B8-2069DCFC6B59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0FD471E6-9EC0-2346-A739-1BF1A094FB5B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DB89135E-1E02-3248-B531-2ABEC6A384CB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872E9E31-C60C-D947-9FBC-5AA5C6372E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66837" y="4648200"/>
              <a:ext cx="274320" cy="274320"/>
              <a:chOff x="3556000" y="6477000"/>
              <a:chExt cx="274320" cy="274320"/>
            </a:xfrm>
          </p:grpSpPr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9089DD8E-E4B4-294A-8D39-29BBD7207315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7438CDD9-4E32-1C48-BA01-41DBDD2136ED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E5362503-04E4-9A49-9209-29B8E259E103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A8B743CB-EE8E-A649-A2F9-E6FC01C9ABCA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7E50D1BD-0AD6-1D4A-A0C8-DF071A748BCA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9C50496A-C7DC-1C43-8E53-3BC7EF1BB7EE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C0C46B01-C73D-6545-B85E-F6CBC3D67DCD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8817CB86-7855-7E4F-ADD1-C36AF45D4950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966BA12C-6439-4040-8322-C6D3285F24D7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DBDC1DDB-D509-EB46-95ED-67EDE1C6297F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7AAD4255-B151-384C-88D8-C71A6956C353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8AA8496B-6D5C-3F49-AED7-D56F696FFE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51600" y="4648200"/>
              <a:ext cx="274320" cy="274320"/>
              <a:chOff x="3556000" y="6477000"/>
              <a:chExt cx="274320" cy="274320"/>
            </a:xfrm>
          </p:grpSpPr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4DDA8245-8FAD-C444-BEED-C950DFDBD454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61A8A81E-88A9-9F42-8E35-D4007BF217B4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6BDF59FE-A7C4-A44E-913E-957450786F3D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63555D27-A012-B743-B86B-027CD9F2BD69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531E3F2E-4F8A-B842-BBFD-E92688321B71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501EFCFC-D022-DC48-A050-F3349D063A48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79DC9E1A-68FD-BF48-A751-21E63B0E0F74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CFCB9832-8089-004D-B1B8-73EE5AE9DAE9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72E29A7A-7D02-1648-BC85-82357B6B7F76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5CD5C46F-5D0E-0049-B58F-6C7DAE282F75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F7050A36-9F51-BC47-BEC7-EB2E3B67A8EC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3BF4B74E-D25C-BC4F-A3F9-5C59B8C4F3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46400" y="5791200"/>
              <a:ext cx="274320" cy="274320"/>
              <a:chOff x="3556000" y="6477000"/>
              <a:chExt cx="274320" cy="274320"/>
            </a:xfrm>
          </p:grpSpPr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0E355D79-FEF1-4B4A-ABB1-5F20FB6ACBB3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542F3391-8097-4F4E-886F-35065F0F8EA8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F73B3C04-F537-5C40-B12B-6C7889A3D6B2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0239EC82-1C19-B245-97E1-961BAD7E00F4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40EED1D6-3C31-B64E-ADF5-06B362DCAFAE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70EBF231-5A11-C149-ABFF-C613AF2B7F7B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54DD6B6C-53D6-6D4D-B142-7DF4BF435D5D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C1A61EC7-3CFF-AA4F-B9F7-F4DE0A4D5691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092C8165-D06F-C64D-BC5E-BB527A33492B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8DD1AC3A-E849-764A-B667-89980879CD23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44879370-2255-8D4D-A324-A720FA9001F2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C3BD3D16-A1BE-404E-8052-27FD4420B2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89400" y="5791200"/>
              <a:ext cx="274320" cy="274320"/>
              <a:chOff x="3556000" y="6477000"/>
              <a:chExt cx="274320" cy="274320"/>
            </a:xfrm>
          </p:grpSpPr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D8FB9137-FA3C-F544-A882-8AF5C70F6CF8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F75006DA-5C88-5541-A6A5-07BE33BA15F0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812F19AA-1941-6747-A8A3-DA4EE76249BA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47EAE8C1-1463-1647-B8E8-1C419EDBC110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808B72AC-CA0E-0A45-8542-2BDF4C1C92B9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6D13C023-B2D9-E749-9494-1E0EC2E98454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7A5AF863-7D6A-B24B-939E-F3A2757CD03A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AD1551B8-9292-CA48-9865-B2C638C8AD61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38334B05-0422-7D43-BE00-AFDC0A847827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5E22FA60-CB2E-E04A-A6A8-73797D3D30A0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623CE625-80D1-1842-9DB5-51C2153DA090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567195D8-707F-3F4F-9BBA-815728B63E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66837" y="5791200"/>
              <a:ext cx="274320" cy="274320"/>
              <a:chOff x="3556000" y="6477000"/>
              <a:chExt cx="274320" cy="274320"/>
            </a:xfrm>
          </p:grpSpPr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4B03296A-82E8-D148-AA1D-3E9608B085EE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4BC45D6B-A82D-224A-9EC9-53EA49102EC2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C310A172-0E01-EB4D-9EF2-D54F8A699841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24C39111-92E4-B14E-9A6A-DF9C9B8585D0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E433BA54-FABD-9F49-878D-2C3B4ED5CD88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454F95C7-958E-5B46-A77F-5FEE6FAE6D91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21BAC6FE-E4E9-8E4C-B923-886DFD6F04C2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AC580ABD-11CF-884F-8257-63526A53A72B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066B982B-DEA9-5244-83B5-EB5A6594CB07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75283061-57E1-E24A-9FD9-633DDD1CFCF6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4E731E01-21D7-FB48-AA24-9680276C91C1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06664D73-519C-1A4F-9846-E3ABAFE1DF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51600" y="5791200"/>
              <a:ext cx="274320" cy="274320"/>
              <a:chOff x="3556000" y="6477000"/>
              <a:chExt cx="274320" cy="274320"/>
            </a:xfrm>
          </p:grpSpPr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A8F86A8D-0311-4947-89BE-75B57F0DDBE8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E1648830-81FB-F246-97E1-113B7FFF6BC6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182D2E80-C293-FB4F-82AC-59AF384BDC11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0B79AB52-01A9-154D-B5A4-040161F363AF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4F32BD5-F81F-2D48-BD08-215A4682C9C0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5DF5180B-3B62-184C-9E3B-837DC68421A3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1C32D5B3-8C7E-954E-811F-BB953EE45B65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CF15E41F-131D-FD45-BF84-BDB73192A365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963A1E04-45A9-AE4B-A0B4-F2963F78B42F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740B1020-80DE-C84F-922A-38EA432791A6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413D226E-1FA8-B245-B69B-8A47203FDAD8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6" name="Down Arrow 5">
            <a:extLst>
              <a:ext uri="{FF2B5EF4-FFF2-40B4-BE49-F238E27FC236}">
                <a16:creationId xmlns:a16="http://schemas.microsoft.com/office/drawing/2014/main" id="{9429AEF7-CBF8-274D-9563-92A71C5DC457}"/>
              </a:ext>
            </a:extLst>
          </p:cNvPr>
          <p:cNvSpPr/>
          <p:nvPr/>
        </p:nvSpPr>
        <p:spPr>
          <a:xfrm>
            <a:off x="5901083" y="5797110"/>
            <a:ext cx="411480" cy="35959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EE1EE79F-15B6-F246-8920-F30C25BC0412}"/>
                  </a:ext>
                </a:extLst>
              </p:cNvPr>
              <p:cNvSpPr/>
              <p:nvPr/>
            </p:nvSpPr>
            <p:spPr>
              <a:xfrm>
                <a:off x="1875875" y="4937004"/>
                <a:ext cx="8572500" cy="173685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dirty="0">
                    <a:solidFill>
                      <a:schemeClr val="bg1"/>
                    </a:solidFill>
                    <a:latin typeface="+mj-lt"/>
                  </a:rPr>
                  <a:t>Demodulating correctly requires COHERENCE!</a:t>
                </a:r>
              </a:p>
              <a:p>
                <a:pPr algn="ctr"/>
                <a:r>
                  <a:rPr lang="en-US" sz="2520" dirty="0">
                    <a:solidFill>
                      <a:schemeClr val="bg1"/>
                    </a:solidFill>
                    <a:latin typeface="+mj-lt"/>
                  </a:rPr>
                  <a:t>i.e., Need to estimate &amp; correct for the channel </a:t>
                </a:r>
                <a14:m>
                  <m:oMath xmlns:m="http://schemas.openxmlformats.org/officeDocument/2006/math">
                    <m:r>
                      <a:rPr lang="en-US" sz="252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sz="2520" dirty="0">
                  <a:solidFill>
                    <a:schemeClr val="bg1"/>
                  </a:solidFill>
                  <a:latin typeface="+mj-lt"/>
                </a:endParaRPr>
              </a:p>
              <a:p>
                <a:pPr algn="ctr"/>
                <a:endParaRPr lang="en-US" sz="2880" dirty="0">
                  <a:solidFill>
                    <a:schemeClr val="bg1"/>
                  </a:solidFill>
                  <a:latin typeface="+mj-lt"/>
                </a:endParaRPr>
              </a:p>
              <a:p>
                <a:pPr algn="ctr"/>
                <a:r>
                  <a:rPr lang="en-US" sz="2880" dirty="0">
                    <a:solidFill>
                      <a:srgbClr val="FFFF00"/>
                    </a:solidFill>
                    <a:latin typeface="+mj-lt"/>
                  </a:rPr>
                  <a:t>Channel Estimation &amp; Correction</a:t>
                </a:r>
              </a:p>
            </p:txBody>
          </p:sp>
        </mc:Choice>
        <mc:Fallback xmlns=""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EE1EE79F-15B6-F246-8920-F30C25BC04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5875" y="4937004"/>
                <a:ext cx="8572500" cy="1736855"/>
              </a:xfrm>
              <a:prstGeom prst="rect">
                <a:avLst/>
              </a:prstGeom>
              <a:blipFill>
                <a:blip r:embed="rId14"/>
                <a:stretch>
                  <a:fillRect t="-2899" b="-101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6" name="Down Arrow 315">
            <a:extLst>
              <a:ext uri="{FF2B5EF4-FFF2-40B4-BE49-F238E27FC236}">
                <a16:creationId xmlns:a16="http://schemas.microsoft.com/office/drawing/2014/main" id="{73664095-ECEC-3945-9098-50B64A39FCC3}"/>
              </a:ext>
            </a:extLst>
          </p:cNvPr>
          <p:cNvSpPr/>
          <p:nvPr/>
        </p:nvSpPr>
        <p:spPr>
          <a:xfrm>
            <a:off x="5901083" y="5797110"/>
            <a:ext cx="411480" cy="35959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0687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" grpId="0" uiExpand="1" build="allAtOnce" animBg="1"/>
      <p:bldP spid="3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35FA5B5B-745B-1842-898C-F5A021A86122}"/>
              </a:ext>
            </a:extLst>
          </p:cNvPr>
          <p:cNvCxnSpPr/>
          <p:nvPr/>
        </p:nvCxnSpPr>
        <p:spPr>
          <a:xfrm>
            <a:off x="6906896" y="2684354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F04B92B6-97A7-F144-88C5-69B96902DCC1}"/>
              </a:ext>
            </a:extLst>
          </p:cNvPr>
          <p:cNvCxnSpPr>
            <a:cxnSpLocks/>
          </p:cNvCxnSpPr>
          <p:nvPr/>
        </p:nvCxnSpPr>
        <p:spPr>
          <a:xfrm flipH="1" flipV="1">
            <a:off x="8047940" y="1641651"/>
            <a:ext cx="3" cy="197510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03BA2B24-CC00-484A-A3DC-253161A177F7}"/>
              </a:ext>
            </a:extLst>
          </p:cNvPr>
          <p:cNvSpPr/>
          <p:nvPr/>
        </p:nvSpPr>
        <p:spPr>
          <a:xfrm rot="16200000">
            <a:off x="7695188" y="1867186"/>
            <a:ext cx="770131" cy="1645920"/>
          </a:xfrm>
          <a:prstGeom prst="arc">
            <a:avLst>
              <a:gd name="adj1" fmla="val 16200000"/>
              <a:gd name="adj2" fmla="val 21482844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64" name="Arc 163">
            <a:extLst>
              <a:ext uri="{FF2B5EF4-FFF2-40B4-BE49-F238E27FC236}">
                <a16:creationId xmlns:a16="http://schemas.microsoft.com/office/drawing/2014/main" id="{E2711EF5-FD5B-FD4E-B106-BEEBB2F17168}"/>
              </a:ext>
            </a:extLst>
          </p:cNvPr>
          <p:cNvSpPr/>
          <p:nvPr/>
        </p:nvSpPr>
        <p:spPr>
          <a:xfrm rot="16200000" flipH="1" flipV="1">
            <a:off x="7686309" y="1855329"/>
            <a:ext cx="781311" cy="1661742"/>
          </a:xfrm>
          <a:prstGeom prst="arc">
            <a:avLst>
              <a:gd name="adj1" fmla="val 16200000"/>
              <a:gd name="adj2" fmla="val 118343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Channel Estimation &amp; Correction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4DC405C-D1E3-9842-BEC9-7C13A3C2C8D9}"/>
              </a:ext>
            </a:extLst>
          </p:cNvPr>
          <p:cNvCxnSpPr/>
          <p:nvPr/>
        </p:nvCxnSpPr>
        <p:spPr>
          <a:xfrm>
            <a:off x="2656628" y="2670774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1D52F85-E8B0-EA43-BDD6-BF79187B18AE}"/>
              </a:ext>
            </a:extLst>
          </p:cNvPr>
          <p:cNvCxnSpPr/>
          <p:nvPr/>
        </p:nvCxnSpPr>
        <p:spPr>
          <a:xfrm>
            <a:off x="3012775" y="260905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7BECC96-3C0A-654F-87A1-F3B974DA9FD7}"/>
              </a:ext>
            </a:extLst>
          </p:cNvPr>
          <p:cNvCxnSpPr/>
          <p:nvPr/>
        </p:nvCxnSpPr>
        <p:spPr>
          <a:xfrm>
            <a:off x="4652945" y="260905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/>
              <p:nvPr/>
            </p:nvSpPr>
            <p:spPr>
              <a:xfrm>
                <a:off x="4444331" y="2657626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331" y="2657626"/>
                <a:ext cx="431528" cy="2862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/>
              <p:nvPr/>
            </p:nvSpPr>
            <p:spPr>
              <a:xfrm>
                <a:off x="2804160" y="2657626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160" y="2657626"/>
                <a:ext cx="431528" cy="2862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8EFDAF-E09F-924F-A447-0738C46FF1C8}"/>
              </a:ext>
            </a:extLst>
          </p:cNvPr>
          <p:cNvCxnSpPr>
            <a:cxnSpLocks/>
          </p:cNvCxnSpPr>
          <p:nvPr/>
        </p:nvCxnSpPr>
        <p:spPr>
          <a:xfrm flipH="1" flipV="1">
            <a:off x="3797672" y="1628071"/>
            <a:ext cx="3" cy="1728216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/>
              <p:nvPr/>
            </p:nvSpPr>
            <p:spPr>
              <a:xfrm>
                <a:off x="5039940" y="2719062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40" y="2719062"/>
                <a:ext cx="166212" cy="249299"/>
              </a:xfrm>
              <a:prstGeom prst="rect">
                <a:avLst/>
              </a:prstGeom>
              <a:blipFill>
                <a:blip r:embed="rId6"/>
                <a:stretch>
                  <a:fillRect l="-14286" r="-1428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/>
              <p:nvPr/>
            </p:nvSpPr>
            <p:spPr>
              <a:xfrm>
                <a:off x="3843613" y="1341121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613" y="1341121"/>
                <a:ext cx="193643" cy="249299"/>
              </a:xfrm>
              <a:prstGeom prst="rect">
                <a:avLst/>
              </a:prstGeom>
              <a:blipFill>
                <a:blip r:embed="rId7"/>
                <a:stretch>
                  <a:fillRect l="-31250" r="-3125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/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80" dirty="0">
                    <a:solidFill>
                      <a:srgbClr val="C00000"/>
                    </a:solidFill>
                    <a:latin typeface="+mj-lt"/>
                  </a:rPr>
                  <a:t>Consider BPSK Modulation.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0→−1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1→+1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  <a:blipFill>
                <a:blip r:embed="rId8"/>
                <a:stretch>
                  <a:fillRect t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C232648-D523-2E4F-998B-208551E9D977}"/>
              </a:ext>
            </a:extLst>
          </p:cNvPr>
          <p:cNvSpPr/>
          <p:nvPr/>
        </p:nvSpPr>
        <p:spPr>
          <a:xfrm>
            <a:off x="4611797" y="262962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15CEB47-AD2A-CE4F-8F7F-3FECF059869D}"/>
              </a:ext>
            </a:extLst>
          </p:cNvPr>
          <p:cNvSpPr/>
          <p:nvPr/>
        </p:nvSpPr>
        <p:spPr>
          <a:xfrm>
            <a:off x="2971627" y="2629898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/>
              <p:nvPr/>
            </p:nvSpPr>
            <p:spPr>
              <a:xfrm>
                <a:off x="3491311" y="3460280"/>
                <a:ext cx="809927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311" y="3460280"/>
                <a:ext cx="809927" cy="4247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044ADFFF-EEEF-C946-82B4-1C8ED4D235A8}"/>
                  </a:ext>
                </a:extLst>
              </p:cNvPr>
              <p:cNvSpPr/>
              <p:nvPr/>
            </p:nvSpPr>
            <p:spPr>
              <a:xfrm>
                <a:off x="7616482" y="3542710"/>
                <a:ext cx="1085558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044ADFFF-EEEF-C946-82B4-1C8ED4D235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482" y="3542710"/>
                <a:ext cx="1085558" cy="4247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45C0937-D631-0A4F-A4D3-542B0A450992}"/>
              </a:ext>
            </a:extLst>
          </p:cNvPr>
          <p:cNvCxnSpPr/>
          <p:nvPr/>
        </p:nvCxnSpPr>
        <p:spPr>
          <a:xfrm>
            <a:off x="7263043" y="262263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D795BF9F-2221-7447-B4B0-1CE3948ED253}"/>
              </a:ext>
            </a:extLst>
          </p:cNvPr>
          <p:cNvCxnSpPr/>
          <p:nvPr/>
        </p:nvCxnSpPr>
        <p:spPr>
          <a:xfrm>
            <a:off x="8903213" y="262263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B34D7A02-774C-224F-8C5A-1965F3B20FEA}"/>
                  </a:ext>
                </a:extLst>
              </p:cNvPr>
              <p:cNvSpPr/>
              <p:nvPr/>
            </p:nvSpPr>
            <p:spPr>
              <a:xfrm>
                <a:off x="8694599" y="2671207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B34D7A02-774C-224F-8C5A-1965F3B20F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599" y="2671207"/>
                <a:ext cx="431528" cy="2862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88BFCEE-82EE-3C48-989C-D501A8E79003}"/>
                  </a:ext>
                </a:extLst>
              </p:cNvPr>
              <p:cNvSpPr/>
              <p:nvPr/>
            </p:nvSpPr>
            <p:spPr>
              <a:xfrm>
                <a:off x="7054428" y="2671207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88BFCEE-82EE-3C48-989C-D501A8E790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428" y="2671207"/>
                <a:ext cx="431528" cy="2862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DDB532D-55D0-7246-B1A8-073B26C4BB19}"/>
                  </a:ext>
                </a:extLst>
              </p:cNvPr>
              <p:cNvSpPr txBox="1"/>
              <p:nvPr/>
            </p:nvSpPr>
            <p:spPr>
              <a:xfrm>
                <a:off x="9290208" y="2732642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DDB532D-55D0-7246-B1A8-073B26C4B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208" y="2732642"/>
                <a:ext cx="166212" cy="249299"/>
              </a:xfrm>
              <a:prstGeom prst="rect">
                <a:avLst/>
              </a:prstGeom>
              <a:blipFill>
                <a:blip r:embed="rId13"/>
                <a:stretch>
                  <a:fillRect l="-14286" r="-1428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399991EE-1B36-CC43-9B71-DABC5CF944F9}"/>
                  </a:ext>
                </a:extLst>
              </p:cNvPr>
              <p:cNvSpPr txBox="1"/>
              <p:nvPr/>
            </p:nvSpPr>
            <p:spPr>
              <a:xfrm>
                <a:off x="8093881" y="1354701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399991EE-1B36-CC43-9B71-DABC5CF94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3881" y="1354701"/>
                <a:ext cx="193643" cy="249299"/>
              </a:xfrm>
              <a:prstGeom prst="rect">
                <a:avLst/>
              </a:prstGeom>
              <a:blipFill>
                <a:blip r:embed="rId14"/>
                <a:stretch>
                  <a:fillRect l="-37500" r="-31250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E741B747-B42C-AA40-BAA5-0653AB31AACF}"/>
              </a:ext>
            </a:extLst>
          </p:cNvPr>
          <p:cNvGrpSpPr>
            <a:grpSpLocks noChangeAspect="1"/>
          </p:cNvGrpSpPr>
          <p:nvPr/>
        </p:nvGrpSpPr>
        <p:grpSpPr>
          <a:xfrm>
            <a:off x="7916020" y="2965483"/>
            <a:ext cx="246888" cy="246888"/>
            <a:chOff x="3556000" y="6477000"/>
            <a:chExt cx="274320" cy="274320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E30D8B8E-C0F5-5940-9CFB-9FFCDDA31BD3}"/>
                </a:ext>
              </a:extLst>
            </p:cNvPr>
            <p:cNvSpPr/>
            <p:nvPr/>
          </p:nvSpPr>
          <p:spPr>
            <a:xfrm>
              <a:off x="3583286" y="65074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C0F3E703-3C07-AB4F-B1B9-85850C041D83}"/>
                </a:ext>
              </a:extLst>
            </p:cNvPr>
            <p:cNvSpPr/>
            <p:nvPr/>
          </p:nvSpPr>
          <p:spPr>
            <a:xfrm>
              <a:off x="3659486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7ED652F6-ACE5-794F-BD75-1865FDB0FDEA}"/>
                </a:ext>
              </a:extLst>
            </p:cNvPr>
            <p:cNvSpPr/>
            <p:nvPr/>
          </p:nvSpPr>
          <p:spPr>
            <a:xfrm>
              <a:off x="37084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F2E05BFD-CE7F-E940-9A2F-138F6975C91C}"/>
                </a:ext>
              </a:extLst>
            </p:cNvPr>
            <p:cNvSpPr/>
            <p:nvPr/>
          </p:nvSpPr>
          <p:spPr>
            <a:xfrm>
              <a:off x="3738880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3B43EC4D-923B-0040-A7FE-DEBB940FCA69}"/>
                </a:ext>
              </a:extLst>
            </p:cNvPr>
            <p:cNvSpPr/>
            <p:nvPr/>
          </p:nvSpPr>
          <p:spPr>
            <a:xfrm>
              <a:off x="3738880" y="67056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 dirty="0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CAF44B30-39B1-BB45-BFF4-1C26362185D1}"/>
                </a:ext>
              </a:extLst>
            </p:cNvPr>
            <p:cNvSpPr/>
            <p:nvPr/>
          </p:nvSpPr>
          <p:spPr>
            <a:xfrm>
              <a:off x="37846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31EE28B0-0051-D942-998D-5CF3A2305D07}"/>
                </a:ext>
              </a:extLst>
            </p:cNvPr>
            <p:cNvSpPr/>
            <p:nvPr/>
          </p:nvSpPr>
          <p:spPr>
            <a:xfrm>
              <a:off x="3556000" y="65836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84C3D5C7-FF55-4A4D-842D-F56EE2F7905C}"/>
                </a:ext>
              </a:extLst>
            </p:cNvPr>
            <p:cNvSpPr/>
            <p:nvPr/>
          </p:nvSpPr>
          <p:spPr>
            <a:xfrm>
              <a:off x="36322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4AC6C0C3-1354-044C-A776-1F44FD84621E}"/>
                </a:ext>
              </a:extLst>
            </p:cNvPr>
            <p:cNvSpPr/>
            <p:nvPr/>
          </p:nvSpPr>
          <p:spPr>
            <a:xfrm>
              <a:off x="3632200" y="66598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A87B23C3-0928-4446-9F64-38818ABCD28A}"/>
                </a:ext>
              </a:extLst>
            </p:cNvPr>
            <p:cNvSpPr/>
            <p:nvPr/>
          </p:nvSpPr>
          <p:spPr>
            <a:xfrm>
              <a:off x="37084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DA336DB0-302C-FB44-8456-6C3792BC8B60}"/>
                </a:ext>
              </a:extLst>
            </p:cNvPr>
            <p:cNvSpPr/>
            <p:nvPr/>
          </p:nvSpPr>
          <p:spPr>
            <a:xfrm>
              <a:off x="37846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B222ED09-341A-7042-8E3A-81F3FED3DE22}"/>
              </a:ext>
            </a:extLst>
          </p:cNvPr>
          <p:cNvGrpSpPr>
            <a:grpSpLocks noChangeAspect="1"/>
          </p:cNvGrpSpPr>
          <p:nvPr/>
        </p:nvGrpSpPr>
        <p:grpSpPr>
          <a:xfrm>
            <a:off x="7912373" y="2185814"/>
            <a:ext cx="246888" cy="246888"/>
            <a:chOff x="3556000" y="6477000"/>
            <a:chExt cx="274320" cy="274320"/>
          </a:xfrm>
        </p:grpSpPr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FE2A8DD2-0045-2041-BD94-7A9DA78AB7CA}"/>
                </a:ext>
              </a:extLst>
            </p:cNvPr>
            <p:cNvSpPr/>
            <p:nvPr/>
          </p:nvSpPr>
          <p:spPr>
            <a:xfrm>
              <a:off x="3583286" y="65074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5E6FC22A-9251-FA41-89B3-9859839837E1}"/>
                </a:ext>
              </a:extLst>
            </p:cNvPr>
            <p:cNvSpPr/>
            <p:nvPr/>
          </p:nvSpPr>
          <p:spPr>
            <a:xfrm>
              <a:off x="3659486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0CCFE84F-50F1-7D4F-87F0-5CFF35F86502}"/>
                </a:ext>
              </a:extLst>
            </p:cNvPr>
            <p:cNvSpPr/>
            <p:nvPr/>
          </p:nvSpPr>
          <p:spPr>
            <a:xfrm>
              <a:off x="37084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3CD7D199-5B71-984B-B62A-E403A0699E7A}"/>
                </a:ext>
              </a:extLst>
            </p:cNvPr>
            <p:cNvSpPr/>
            <p:nvPr/>
          </p:nvSpPr>
          <p:spPr>
            <a:xfrm>
              <a:off x="3738880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0E13702-9120-B246-91B4-6C65DFD28E01}"/>
                </a:ext>
              </a:extLst>
            </p:cNvPr>
            <p:cNvSpPr/>
            <p:nvPr/>
          </p:nvSpPr>
          <p:spPr>
            <a:xfrm>
              <a:off x="3738880" y="67056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5973C94D-06A9-9B45-9BF0-55F048E6DF86}"/>
                </a:ext>
              </a:extLst>
            </p:cNvPr>
            <p:cNvSpPr/>
            <p:nvPr/>
          </p:nvSpPr>
          <p:spPr>
            <a:xfrm>
              <a:off x="37846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B50DB639-0B61-334D-85D8-5E9CBA3B35B8}"/>
                </a:ext>
              </a:extLst>
            </p:cNvPr>
            <p:cNvSpPr/>
            <p:nvPr/>
          </p:nvSpPr>
          <p:spPr>
            <a:xfrm>
              <a:off x="3556000" y="65836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AA3D0031-1B67-E046-9B78-2721ACD227B0}"/>
                </a:ext>
              </a:extLst>
            </p:cNvPr>
            <p:cNvSpPr/>
            <p:nvPr/>
          </p:nvSpPr>
          <p:spPr>
            <a:xfrm>
              <a:off x="36322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8BCA23CE-A38C-F449-AEBB-7522B51F8784}"/>
                </a:ext>
              </a:extLst>
            </p:cNvPr>
            <p:cNvSpPr/>
            <p:nvPr/>
          </p:nvSpPr>
          <p:spPr>
            <a:xfrm>
              <a:off x="3632200" y="66598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47E982A0-3CEA-0D47-89A8-7E2967089D52}"/>
                </a:ext>
              </a:extLst>
            </p:cNvPr>
            <p:cNvSpPr/>
            <p:nvPr/>
          </p:nvSpPr>
          <p:spPr>
            <a:xfrm>
              <a:off x="37084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061DB984-0AF9-0D47-9BEB-AF47EE719E62}"/>
                </a:ext>
              </a:extLst>
            </p:cNvPr>
            <p:cNvSpPr/>
            <p:nvPr/>
          </p:nvSpPr>
          <p:spPr>
            <a:xfrm>
              <a:off x="37846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4BBC6480-E0F8-C649-BC43-C08A5A7CA6C0}"/>
                  </a:ext>
                </a:extLst>
              </p:cNvPr>
              <p:cNvSpPr/>
              <p:nvPr/>
            </p:nvSpPr>
            <p:spPr>
              <a:xfrm>
                <a:off x="8528957" y="3541134"/>
                <a:ext cx="1085558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4BBC6480-E0F8-C649-BC43-C08A5A7CA6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957" y="3541134"/>
                <a:ext cx="1085558" cy="4247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993D74A-826E-8B4C-A081-EE985AED1D08}"/>
              </a:ext>
            </a:extLst>
          </p:cNvPr>
          <p:cNvCxnSpPr>
            <a:cxnSpLocks/>
            <a:stCxn id="57" idx="3"/>
          </p:cNvCxnSpPr>
          <p:nvPr/>
        </p:nvCxnSpPr>
        <p:spPr>
          <a:xfrm>
            <a:off x="1627442" y="4816762"/>
            <a:ext cx="870539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EC22B7EA-A9F0-FD48-8360-2E38246D9C61}"/>
              </a:ext>
            </a:extLst>
          </p:cNvPr>
          <p:cNvSpPr txBox="1"/>
          <p:nvPr/>
        </p:nvSpPr>
        <p:spPr>
          <a:xfrm>
            <a:off x="0" y="3977033"/>
            <a:ext cx="12192000" cy="5232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Send Training Sequence (Preamble Bits): Known Bits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EB485D9-E6D1-884E-840D-F074EA1D8D65}"/>
                  </a:ext>
                </a:extLst>
              </p:cNvPr>
              <p:cNvSpPr txBox="1"/>
              <p:nvPr/>
            </p:nvSpPr>
            <p:spPr>
              <a:xfrm>
                <a:off x="390244" y="4632096"/>
                <a:ext cx="12371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0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EB485D9-E6D1-884E-840D-F074EA1D8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44" y="4632096"/>
                <a:ext cx="1237198" cy="369332"/>
              </a:xfrm>
              <a:prstGeom prst="rect">
                <a:avLst/>
              </a:prstGeom>
              <a:blipFill>
                <a:blip r:embed="rId16"/>
                <a:stretch>
                  <a:fillRect l="-2020" r="-505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7A320DD-877F-434B-B2C1-2DC2BD8FFF20}"/>
                  </a:ext>
                </a:extLst>
              </p:cNvPr>
              <p:cNvSpPr txBox="1"/>
              <p:nvPr/>
            </p:nvSpPr>
            <p:spPr>
              <a:xfrm>
                <a:off x="2494326" y="4585293"/>
                <a:ext cx="22825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0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h</m:t>
                      </m:r>
                      <m:r>
                        <a:rPr lang="en-US" sz="2400" i="1"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0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7A320DD-877F-434B-B2C1-2DC2BD8FF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326" y="4585293"/>
                <a:ext cx="2282548" cy="369332"/>
              </a:xfrm>
              <a:prstGeom prst="rect">
                <a:avLst/>
              </a:prstGeom>
              <a:blipFill>
                <a:blip r:embed="rId17"/>
                <a:stretch>
                  <a:fillRect l="-2762" t="-3226" r="-4420" b="-35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C5ACB00-595B-CC49-AA62-652E0106F7D0}"/>
                  </a:ext>
                </a:extLst>
              </p:cNvPr>
              <p:cNvSpPr txBox="1"/>
              <p:nvPr/>
            </p:nvSpPr>
            <p:spPr>
              <a:xfrm>
                <a:off x="390244" y="5141977"/>
                <a:ext cx="12371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1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C5ACB00-595B-CC49-AA62-652E0106F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44" y="5141977"/>
                <a:ext cx="1237198" cy="369332"/>
              </a:xfrm>
              <a:prstGeom prst="rect">
                <a:avLst/>
              </a:prstGeom>
              <a:blipFill>
                <a:blip r:embed="rId18"/>
                <a:stretch>
                  <a:fillRect l="-2020" r="-5051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FE4063A-6C09-F644-A5A0-69B7AB49143B}"/>
                  </a:ext>
                </a:extLst>
              </p:cNvPr>
              <p:cNvSpPr txBox="1"/>
              <p:nvPr/>
            </p:nvSpPr>
            <p:spPr>
              <a:xfrm>
                <a:off x="2498525" y="5095174"/>
                <a:ext cx="22825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1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h</m:t>
                      </m:r>
                      <m:r>
                        <a:rPr lang="en-US" sz="2400" i="1"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1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FE4063A-6C09-F644-A5A0-69B7AB491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525" y="5095174"/>
                <a:ext cx="2282548" cy="369332"/>
              </a:xfrm>
              <a:prstGeom prst="rect">
                <a:avLst/>
              </a:prstGeom>
              <a:blipFill>
                <a:blip r:embed="rId19"/>
                <a:stretch>
                  <a:fillRect l="-2210" t="-6667" r="-4420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AA4A758-AA30-0349-B54A-6E9A7A207569}"/>
                  </a:ext>
                </a:extLst>
              </p:cNvPr>
              <p:cNvSpPr txBox="1"/>
              <p:nvPr/>
            </p:nvSpPr>
            <p:spPr>
              <a:xfrm>
                <a:off x="388498" y="5615005"/>
                <a:ext cx="14664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=−1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AA4A758-AA30-0349-B54A-6E9A7A207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98" y="5615005"/>
                <a:ext cx="1466427" cy="369332"/>
              </a:xfrm>
              <a:prstGeom prst="rect">
                <a:avLst/>
              </a:prstGeom>
              <a:blipFill>
                <a:blip r:embed="rId20"/>
                <a:stretch>
                  <a:fillRect l="-2586" r="-517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F1F34CF-6DCA-2C4F-B6EE-6A5FE0B351D0}"/>
                  </a:ext>
                </a:extLst>
              </p:cNvPr>
              <p:cNvSpPr txBox="1"/>
              <p:nvPr/>
            </p:nvSpPr>
            <p:spPr>
              <a:xfrm>
                <a:off x="2479290" y="5568202"/>
                <a:ext cx="25117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=−</m:t>
                      </m:r>
                      <m:r>
                        <a:rPr lang="en-US" sz="2400" i="1">
                          <a:latin typeface="Cambria Math" charset="0"/>
                        </a:rPr>
                        <m:t>h</m:t>
                      </m:r>
                      <m:r>
                        <a:rPr lang="en-US" sz="2400" i="1"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F1F34CF-6DCA-2C4F-B6EE-6A5FE0B35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290" y="5568202"/>
                <a:ext cx="2511778" cy="369332"/>
              </a:xfrm>
              <a:prstGeom prst="rect">
                <a:avLst/>
              </a:prstGeom>
              <a:blipFill>
                <a:blip r:embed="rId21"/>
                <a:stretch>
                  <a:fillRect l="-2513" t="-6667" r="-402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0DEF40C-5115-F949-8757-C1C11706B508}"/>
                  </a:ext>
                </a:extLst>
              </p:cNvPr>
              <p:cNvSpPr/>
              <p:nvPr/>
            </p:nvSpPr>
            <p:spPr>
              <a:xfrm>
                <a:off x="5237796" y="4573405"/>
                <a:ext cx="5269199" cy="11454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dirty="0"/>
                        <m:t>Estimate</m:t>
                      </m:r>
                      <m:r>
                        <m:rPr>
                          <m:nor/>
                        </m:rPr>
                        <a:rPr lang="en-US" sz="2800" dirty="0"/>
                        <m:t> </m:t>
                      </m:r>
                      <m:r>
                        <m:rPr>
                          <m:nor/>
                        </m:rPr>
                        <a:rPr lang="en-US" sz="2800" dirty="0"/>
                        <m:t>channel</m:t>
                      </m:r>
                      <m:r>
                        <m:rPr>
                          <m:nor/>
                        </m:rPr>
                        <a:rPr lang="en-US" sz="2800" dirty="0"/>
                        <m:t>:</m:t>
                      </m:r>
                      <m:r>
                        <a:rPr lang="en-US" sz="2800" i="1" dirty="0"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 dirty="0">
                              <a:latin typeface="Cambria Math" charset="0"/>
                            </a:rPr>
                            <m:t>h</m:t>
                          </m:r>
                        </m:e>
                      </m:acc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i="1">
                              <a:latin typeface="Cambria Math" charset="0"/>
                            </a:rPr>
                            <m:t>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=1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 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i="1">
                                  <a:latin typeface="Cambria Math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0DEF40C-5115-F949-8757-C1C11706B5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796" y="4573405"/>
                <a:ext cx="5269199" cy="1145442"/>
              </a:xfrm>
              <a:prstGeom prst="rect">
                <a:avLst/>
              </a:prstGeom>
              <a:blipFill>
                <a:blip r:embed="rId22"/>
                <a:stretch>
                  <a:fillRect t="-129670" b="-179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897CFD4-5177-7249-9EC7-F9C9AC607680}"/>
                  </a:ext>
                </a:extLst>
              </p:cNvPr>
              <p:cNvSpPr/>
              <p:nvPr/>
            </p:nvSpPr>
            <p:spPr>
              <a:xfrm>
                <a:off x="5324091" y="5777947"/>
                <a:ext cx="4584781" cy="13915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dirty="0">
                          <a:latin typeface="Cambria Math" charset="0"/>
                        </a:rPr>
                        <m:t>Correct</m:t>
                      </m:r>
                      <m:r>
                        <m:rPr>
                          <m:nor/>
                        </m:rPr>
                        <a:rPr lang="en-US" sz="2800" dirty="0"/>
                        <m:t> </m:t>
                      </m:r>
                      <m:r>
                        <m:rPr>
                          <m:nor/>
                        </m:rPr>
                        <a:rPr lang="en-US" sz="2800" dirty="0"/>
                        <m:t>channel</m:t>
                      </m:r>
                      <m:r>
                        <m:rPr>
                          <m:nor/>
                        </m:rPr>
                        <a:rPr lang="en-US" sz="2800" dirty="0"/>
                        <m:t>:</m:t>
                      </m:r>
                      <m:r>
                        <a:rPr lang="en-US" sz="2800" i="1" dirty="0"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 dirty="0">
                              <a:latin typeface="Cambria Math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charset="0"/>
                            </a:rPr>
                            <m:t>𝑦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acc>
                            <m:accPr>
                              <m:chr m:val="̃"/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dirty="0">
                                  <a:latin typeface="Cambria Math" charset="0"/>
                                </a:rPr>
                                <m:t>h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897CFD4-5177-7249-9EC7-F9C9AC6076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091" y="5777947"/>
                <a:ext cx="4584781" cy="139153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8A06144-955F-B349-84BC-6A6D8D2A8B94}"/>
              </a:ext>
            </a:extLst>
          </p:cNvPr>
          <p:cNvCxnSpPr>
            <a:cxnSpLocks/>
            <a:stCxn id="60" idx="3"/>
          </p:cNvCxnSpPr>
          <p:nvPr/>
        </p:nvCxnSpPr>
        <p:spPr>
          <a:xfrm>
            <a:off x="1627442" y="5326643"/>
            <a:ext cx="870539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CE3DB52-A3D5-1D4B-8D24-EBA60D1FADAB}"/>
              </a:ext>
            </a:extLst>
          </p:cNvPr>
          <p:cNvCxnSpPr>
            <a:cxnSpLocks/>
            <a:stCxn id="63" idx="3"/>
          </p:cNvCxnSpPr>
          <p:nvPr/>
        </p:nvCxnSpPr>
        <p:spPr>
          <a:xfrm flipV="1">
            <a:off x="1854925" y="5799670"/>
            <a:ext cx="643056" cy="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8796AF6B-EE24-C848-BFB2-A2647D0EA196}"/>
              </a:ext>
            </a:extLst>
          </p:cNvPr>
          <p:cNvSpPr>
            <a:spLocks noChangeAspect="1"/>
          </p:cNvSpPr>
          <p:nvPr/>
        </p:nvSpPr>
        <p:spPr>
          <a:xfrm>
            <a:off x="764255" y="6172200"/>
            <a:ext cx="65837" cy="658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2D58DF3-8D04-DB4B-A157-F4CC77688747}"/>
              </a:ext>
            </a:extLst>
          </p:cNvPr>
          <p:cNvSpPr>
            <a:spLocks noChangeAspect="1"/>
          </p:cNvSpPr>
          <p:nvPr/>
        </p:nvSpPr>
        <p:spPr>
          <a:xfrm>
            <a:off x="764255" y="6371082"/>
            <a:ext cx="65837" cy="658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814639D-4847-5143-B089-5F48E190C014}"/>
              </a:ext>
            </a:extLst>
          </p:cNvPr>
          <p:cNvSpPr>
            <a:spLocks noChangeAspect="1"/>
          </p:cNvSpPr>
          <p:nvPr/>
        </p:nvSpPr>
        <p:spPr>
          <a:xfrm>
            <a:off x="764255" y="6569964"/>
            <a:ext cx="65837" cy="658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10202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6 0.00024 C -0.01028 0.00093 -0.02096 0.00162 -0.03059 0.00625 C -0.03984 0.01088 -0.04987 0.01945 -0.05585 0.02732 C -0.06158 0.03542 -0.06354 0.04491 -0.06523 0.05487 " pathEditMode="relative" rAng="0" ptsTypes="AAAA">
                                      <p:cBhvr>
                                        <p:cTn id="67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273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C 0.00937 -4.07407E-6 0.01888 -4.07407E-6 0.02734 -0.00277 C 0.03607 -0.00555 0.04466 -0.01018 0.05143 -0.0162 C 0.0582 -0.02222 0.06484 -0.03217 0.06771 -0.03912 C 0.0707 -0.04606 0.06992 -0.05185 0.06914 -0.05763 " pathEditMode="relative" rAng="0" ptsTypes="AAAAA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64" grpId="0" animBg="1"/>
      <p:bldP spid="164" grpId="1" animBg="1"/>
      <p:bldP spid="56" grpId="0" animBg="1"/>
      <p:bldP spid="57" grpId="0"/>
      <p:bldP spid="58" grpId="0"/>
      <p:bldP spid="60" grpId="0"/>
      <p:bldP spid="61" grpId="0"/>
      <p:bldP spid="63" grpId="0"/>
      <p:bldP spid="64" grpId="0"/>
      <p:bldP spid="65" grpId="0"/>
      <p:bldP spid="66" grpId="0"/>
      <p:bldP spid="71" grpId="0" animBg="1"/>
      <p:bldP spid="72" grpId="0" animBg="1"/>
      <p:bldP spid="7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/>
              <p:nvPr/>
            </p:nvSpPr>
            <p:spPr>
              <a:xfrm>
                <a:off x="8832549" y="3487634"/>
                <a:ext cx="3156473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6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2549" y="3487634"/>
                <a:ext cx="3156473" cy="424732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75CFABF-0ED1-4F4F-8A20-785F4DB6703D}"/>
                  </a:ext>
                </a:extLst>
              </p:cNvPr>
              <p:cNvSpPr/>
              <p:nvPr/>
            </p:nvSpPr>
            <p:spPr>
              <a:xfrm>
                <a:off x="4715897" y="4465439"/>
                <a:ext cx="2714487" cy="828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52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sSup>
                        <m:sSupPr>
                          <m:ctrlP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252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75CFABF-0ED1-4F4F-8A20-785F4DB67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897" y="4465439"/>
                <a:ext cx="2714487" cy="828753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E0652AEB-835E-1A41-9076-B7D5C9C647E0}"/>
              </a:ext>
            </a:extLst>
          </p:cNvPr>
          <p:cNvSpPr/>
          <p:nvPr/>
        </p:nvSpPr>
        <p:spPr>
          <a:xfrm>
            <a:off x="4403882" y="5572668"/>
            <a:ext cx="3338514" cy="5355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880" dirty="0">
                <a:solidFill>
                  <a:schemeClr val="bg1"/>
                </a:solidFill>
                <a:latin typeface="+mj-lt"/>
              </a:rPr>
              <a:t>Assumes single path!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9C15415-27C9-A94A-98D8-7BE10962D198}"/>
              </a:ext>
            </a:extLst>
          </p:cNvPr>
          <p:cNvCxnSpPr>
            <a:cxnSpLocks/>
          </p:cNvCxnSpPr>
          <p:nvPr/>
        </p:nvCxnSpPr>
        <p:spPr>
          <a:xfrm>
            <a:off x="4038600" y="2345333"/>
            <a:ext cx="432054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623516D-E8AB-3544-B4D4-DBEFB53B43E6}"/>
              </a:ext>
            </a:extLst>
          </p:cNvPr>
          <p:cNvGrpSpPr/>
          <p:nvPr/>
        </p:nvGrpSpPr>
        <p:grpSpPr>
          <a:xfrm flipH="1">
            <a:off x="8545919" y="1794827"/>
            <a:ext cx="1369353" cy="928046"/>
            <a:chOff x="5011570" y="3313566"/>
            <a:chExt cx="1521503" cy="103116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216E81C-EB18-E940-ABFE-57EF9BB09792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2AFDC07-1AB5-184C-A718-BC4A65DC24E7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BAB6C2A-DDC0-4547-A7E1-CB2DA3F3864D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3E7A16F-2B95-184B-854F-E9F4BA0F9873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D9E5417-CADE-ED43-B9CA-4C462069F1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5F8AD2E-990E-8841-809F-14970C5731CD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0946D381-D96B-BD44-B854-AD73B83572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524732" y="1398655"/>
            <a:ext cx="3774669" cy="790430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AF931DF-A81F-6342-BC03-FA9D78807FD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852439" y="1173039"/>
            <a:ext cx="631102" cy="1250633"/>
          </a:xfrm>
          <a:prstGeom prst="rect">
            <a:avLst/>
          </a:prstGeom>
        </p:spPr>
      </p:pic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62C58875-DE61-6643-972E-07EBAE6228D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55962" y="1640907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5E5C4BE4-FF42-734C-9B37-66A673956FA9}"/>
              </a:ext>
            </a:extLst>
          </p:cNvPr>
          <p:cNvCxnSpPr/>
          <p:nvPr/>
        </p:nvCxnSpPr>
        <p:spPr>
          <a:xfrm flipV="1">
            <a:off x="9915271" y="1338163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613DB4D5-7E4D-7640-8B1D-54E25B2E849B}"/>
              </a:ext>
            </a:extLst>
          </p:cNvPr>
          <p:cNvSpPr txBox="1"/>
          <p:nvPr/>
        </p:nvSpPr>
        <p:spPr>
          <a:xfrm>
            <a:off x="302988" y="881397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F621697-159B-214E-84A3-B2F596D49E9A}"/>
              </a:ext>
            </a:extLst>
          </p:cNvPr>
          <p:cNvSpPr txBox="1"/>
          <p:nvPr/>
        </p:nvSpPr>
        <p:spPr>
          <a:xfrm>
            <a:off x="577513" y="1629860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FB55365-BEA5-9348-A15A-B8E8846E0F93}"/>
              </a:ext>
            </a:extLst>
          </p:cNvPr>
          <p:cNvSpPr txBox="1"/>
          <p:nvPr/>
        </p:nvSpPr>
        <p:spPr>
          <a:xfrm>
            <a:off x="10260151" y="1557767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30E07B0-97E3-374E-A585-58DACE4BF847}"/>
              </a:ext>
            </a:extLst>
          </p:cNvPr>
          <p:cNvGrpSpPr/>
          <p:nvPr/>
        </p:nvGrpSpPr>
        <p:grpSpPr>
          <a:xfrm>
            <a:off x="2348545" y="1799570"/>
            <a:ext cx="1390594" cy="911111"/>
            <a:chOff x="1406569" y="1713366"/>
            <a:chExt cx="1545104" cy="1012345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93609E0-FD3C-6843-96C6-1340B90FD422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D1C1B1E-AAF0-2D4D-8DA9-69C8A1377ED3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F3F57EC-3FC2-F044-8255-4C65E8288288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DF949C3-8C4E-394F-B2BD-FA313216F870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AD0BA4B-5AD0-BA49-8806-9CC49B6B0FC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A9E6364-F5AE-AD45-B28E-D546EC994CD6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84" name="Cloud 83">
            <a:extLst>
              <a:ext uri="{FF2B5EF4-FFF2-40B4-BE49-F238E27FC236}">
                <a16:creationId xmlns:a16="http://schemas.microsoft.com/office/drawing/2014/main" id="{74BC2329-6DE3-9D43-976D-78287AA7708B}"/>
              </a:ext>
            </a:extLst>
          </p:cNvPr>
          <p:cNvSpPr/>
          <p:nvPr/>
        </p:nvSpPr>
        <p:spPr>
          <a:xfrm>
            <a:off x="5303161" y="318237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AA2D567-5C32-4A46-89E5-702F79ED6E97}"/>
              </a:ext>
            </a:extLst>
          </p:cNvPr>
          <p:cNvCxnSpPr>
            <a:cxnSpLocks/>
          </p:cNvCxnSpPr>
          <p:nvPr/>
        </p:nvCxnSpPr>
        <p:spPr>
          <a:xfrm>
            <a:off x="2372615" y="370086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1141324C-6628-D14B-A95A-F46A53B814E3}"/>
              </a:ext>
            </a:extLst>
          </p:cNvPr>
          <p:cNvCxnSpPr>
            <a:cxnSpLocks/>
            <a:endCxn id="66" idx="1"/>
          </p:cNvCxnSpPr>
          <p:nvPr/>
        </p:nvCxnSpPr>
        <p:spPr>
          <a:xfrm>
            <a:off x="7039197" y="3700000"/>
            <a:ext cx="179335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3FFFB94-ED96-494E-9CA5-B57306B54F11}"/>
                  </a:ext>
                </a:extLst>
              </p:cNvPr>
              <p:cNvSpPr/>
              <p:nvPr/>
            </p:nvSpPr>
            <p:spPr>
              <a:xfrm>
                <a:off x="1601016" y="343972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3FFFB94-ED96-494E-9CA5-B57306B54F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439727"/>
                <a:ext cx="642491" cy="523220"/>
              </a:xfrm>
              <a:prstGeom prst="rect">
                <a:avLst/>
              </a:prstGeom>
              <a:blipFill>
                <a:blip r:embed="rId11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itle 13">
            <a:extLst>
              <a:ext uri="{FF2B5EF4-FFF2-40B4-BE49-F238E27FC236}">
                <a16:creationId xmlns:a16="http://schemas.microsoft.com/office/drawing/2014/main" id="{B645BD07-4ADD-0349-8BBF-9EA8B4B0A533}"/>
              </a:ext>
            </a:extLst>
          </p:cNvPr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Single Path Channel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C8B59F5-6B60-824D-BFA4-0AC61BCFB608}"/>
              </a:ext>
            </a:extLst>
          </p:cNvPr>
          <p:cNvSpPr txBox="1"/>
          <p:nvPr/>
        </p:nvSpPr>
        <p:spPr>
          <a:xfrm>
            <a:off x="8697466" y="789141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0618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Multipath Channel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C27D1E9-65C4-704C-8976-A1C27DEA14F3}"/>
              </a:ext>
            </a:extLst>
          </p:cNvPr>
          <p:cNvCxnSpPr>
            <a:cxnSpLocks/>
          </p:cNvCxnSpPr>
          <p:nvPr/>
        </p:nvCxnSpPr>
        <p:spPr>
          <a:xfrm flipV="1">
            <a:off x="4038600" y="887351"/>
            <a:ext cx="2476597" cy="14750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94F5739-DB19-4442-BF2D-83FE560FF13C}"/>
              </a:ext>
            </a:extLst>
          </p:cNvPr>
          <p:cNvCxnSpPr>
            <a:cxnSpLocks/>
          </p:cNvCxnSpPr>
          <p:nvPr/>
        </p:nvCxnSpPr>
        <p:spPr>
          <a:xfrm>
            <a:off x="6515197" y="887351"/>
            <a:ext cx="1843943" cy="13642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FD8CC15-B5F8-BC45-95A3-AB4F1B9B7C04}"/>
              </a:ext>
            </a:extLst>
          </p:cNvPr>
          <p:cNvCxnSpPr>
            <a:cxnSpLocks/>
          </p:cNvCxnSpPr>
          <p:nvPr/>
        </p:nvCxnSpPr>
        <p:spPr>
          <a:xfrm>
            <a:off x="4038600" y="2345333"/>
            <a:ext cx="432054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33BB791-00D1-C84B-A402-834DA25C461D}"/>
              </a:ext>
            </a:extLst>
          </p:cNvPr>
          <p:cNvCxnSpPr>
            <a:cxnSpLocks/>
          </p:cNvCxnSpPr>
          <p:nvPr/>
        </p:nvCxnSpPr>
        <p:spPr>
          <a:xfrm flipV="1">
            <a:off x="7372234" y="2468880"/>
            <a:ext cx="986907" cy="6578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B446600-ABC3-2740-9F3A-BE2A7A30522C}"/>
                  </a:ext>
                </a:extLst>
              </p:cNvPr>
              <p:cNvSpPr/>
              <p:nvPr/>
            </p:nvSpPr>
            <p:spPr>
              <a:xfrm>
                <a:off x="2255520" y="4343576"/>
                <a:ext cx="3156473" cy="4376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16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B446600-ABC3-2740-9F3A-BE2A7A305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520" y="4343576"/>
                <a:ext cx="3156473" cy="437620"/>
              </a:xfrm>
              <a:prstGeom prst="rect">
                <a:avLst/>
              </a:prstGeom>
              <a:blipFill>
                <a:blip r:embed="rId6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78A8267-E635-A949-B784-4EA62F1DF281}"/>
                  </a:ext>
                </a:extLst>
              </p:cNvPr>
              <p:cNvSpPr/>
              <p:nvPr/>
            </p:nvSpPr>
            <p:spPr>
              <a:xfrm>
                <a:off x="5003261" y="4343374"/>
                <a:ext cx="2383473" cy="437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16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78A8267-E635-A949-B784-4EA62F1DF2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261" y="4343374"/>
                <a:ext cx="2383473" cy="437620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4C2A947-DF73-544D-9EF2-F197BD4D142F}"/>
                  </a:ext>
                </a:extLst>
              </p:cNvPr>
              <p:cNvSpPr/>
              <p:nvPr/>
            </p:nvSpPr>
            <p:spPr>
              <a:xfrm>
                <a:off x="7257293" y="4343374"/>
                <a:ext cx="2666884" cy="437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16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4C2A947-DF73-544D-9EF2-F197BD4D1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93" y="4343374"/>
                <a:ext cx="2666884" cy="437620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5B7B728-EE5F-1F47-9110-6F40A7E05C21}"/>
                  </a:ext>
                </a:extLst>
              </p:cNvPr>
              <p:cNvSpPr/>
              <p:nvPr/>
            </p:nvSpPr>
            <p:spPr>
              <a:xfrm>
                <a:off x="2255520" y="5006341"/>
                <a:ext cx="3909060" cy="899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16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sz="216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5B7B728-EE5F-1F47-9110-6F40A7E05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520" y="5006341"/>
                <a:ext cx="3909060" cy="899029"/>
              </a:xfrm>
              <a:prstGeom prst="rect">
                <a:avLst/>
              </a:prstGeom>
              <a:blipFill>
                <a:blip r:embed="rId9"/>
                <a:stretch>
                  <a:fillRect l="-2913" t="-130556" b="-18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5546014" y="5006341"/>
                <a:ext cx="3909060" cy="899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16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sz="216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014" y="5006341"/>
                <a:ext cx="3909060" cy="899029"/>
              </a:xfrm>
              <a:prstGeom prst="rect">
                <a:avLst/>
              </a:prstGeom>
              <a:blipFill>
                <a:blip r:embed="rId10"/>
                <a:stretch>
                  <a:fillRect l="-17799" t="-130556" b="-18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288CDCE-9F3D-F448-8DEF-60DF6EC9A077}"/>
                  </a:ext>
                </a:extLst>
              </p:cNvPr>
              <p:cNvSpPr/>
              <p:nvPr/>
            </p:nvSpPr>
            <p:spPr>
              <a:xfrm>
                <a:off x="8149028" y="5188361"/>
                <a:ext cx="1738186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288CDCE-9F3D-F448-8DEF-60DF6EC9A0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028" y="5188361"/>
                <a:ext cx="1738186" cy="4247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9F193983-AE96-D940-A776-93209CF731D0}"/>
              </a:ext>
            </a:extLst>
          </p:cNvPr>
          <p:cNvSpPr/>
          <p:nvPr/>
        </p:nvSpPr>
        <p:spPr>
          <a:xfrm>
            <a:off x="4555768" y="794988"/>
            <a:ext cx="3123727" cy="965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AC72AC-B4B0-1443-8F44-0C4F209E22AA}"/>
              </a:ext>
            </a:extLst>
          </p:cNvPr>
          <p:cNvSpPr/>
          <p:nvPr/>
        </p:nvSpPr>
        <p:spPr>
          <a:xfrm>
            <a:off x="5200454" y="3126708"/>
            <a:ext cx="3123727" cy="965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AB08BB0-2CED-3444-B05A-50D1651F4CE3}"/>
              </a:ext>
            </a:extLst>
          </p:cNvPr>
          <p:cNvCxnSpPr>
            <a:cxnSpLocks/>
          </p:cNvCxnSpPr>
          <p:nvPr/>
        </p:nvCxnSpPr>
        <p:spPr>
          <a:xfrm>
            <a:off x="4038601" y="2362402"/>
            <a:ext cx="3333633" cy="764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3825808B-E393-4D47-9FD6-A7207F2F872B}"/>
              </a:ext>
            </a:extLst>
          </p:cNvPr>
          <p:cNvSpPr/>
          <p:nvPr/>
        </p:nvSpPr>
        <p:spPr>
          <a:xfrm>
            <a:off x="-41148" y="3497581"/>
            <a:ext cx="12233148" cy="740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51" lvl="1" defTabSz="91430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600" i="1" dirty="0">
                <a:solidFill>
                  <a:srgbClr val="C00000"/>
                </a:solidFill>
                <a:latin typeface="+mj-lt"/>
              </a:rPr>
              <a:t>Multipath Propagation: </a:t>
            </a:r>
            <a:r>
              <a:rPr lang="en-US" sz="2600" dirty="0">
                <a:solidFill>
                  <a:prstClr val="black"/>
                </a:solidFill>
                <a:latin typeface="+mj-lt"/>
              </a:rPr>
              <a:t>radio signal reflects off objects ground, arriving at destination at slightly different times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6035040"/>
                <a:ext cx="9144000" cy="535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8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88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8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880" dirty="0">
                    <a:solidFill>
                      <a:srgbClr val="C00000"/>
                    </a:solidFill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6035040"/>
                <a:ext cx="9144000" cy="535531"/>
              </a:xfrm>
              <a:prstGeom prst="rect">
                <a:avLst/>
              </a:prstGeom>
              <a:blipFill>
                <a:blip r:embed="rId12"/>
                <a:stretch>
                  <a:fillRect t="-13953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88">
            <a:extLst>
              <a:ext uri="{FF2B5EF4-FFF2-40B4-BE49-F238E27FC236}">
                <a16:creationId xmlns:a16="http://schemas.microsoft.com/office/drawing/2014/main" id="{26B169C5-7045-CD4F-A65C-29E04226581F}"/>
              </a:ext>
            </a:extLst>
          </p:cNvPr>
          <p:cNvGrpSpPr/>
          <p:nvPr/>
        </p:nvGrpSpPr>
        <p:grpSpPr>
          <a:xfrm flipH="1">
            <a:off x="8545919" y="1794827"/>
            <a:ext cx="1369353" cy="928046"/>
            <a:chOff x="5011570" y="3313566"/>
            <a:chExt cx="1521503" cy="1031162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D3EAF21-772A-A642-A2FD-FD2B2D3C50C1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2A24811-5CF6-414C-977B-25F2A5490EA8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69559A47-E6E4-1B44-A6DE-FC64F8E088B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FDDC599-2544-684D-AFE0-1DAAC2476B5F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375AA695-40A7-5B46-9A96-BDC2A22AD4C9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3C41FCD-1853-E643-9B3C-98B005B33D06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500A29F9-CF44-764F-A217-1F2CB2B16C9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852439" y="1173039"/>
            <a:ext cx="631102" cy="1250633"/>
          </a:xfrm>
          <a:prstGeom prst="rect">
            <a:avLst/>
          </a:prstGeom>
        </p:spPr>
      </p:pic>
      <p:cxnSp>
        <p:nvCxnSpPr>
          <p:cNvPr id="98" name="Elbow Connector 97">
            <a:extLst>
              <a:ext uri="{FF2B5EF4-FFF2-40B4-BE49-F238E27FC236}">
                <a16:creationId xmlns:a16="http://schemas.microsoft.com/office/drawing/2014/main" id="{8C0ED83A-4927-B143-B907-76A9678537A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55962" y="1640907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98">
            <a:extLst>
              <a:ext uri="{FF2B5EF4-FFF2-40B4-BE49-F238E27FC236}">
                <a16:creationId xmlns:a16="http://schemas.microsoft.com/office/drawing/2014/main" id="{A158FE6E-F99D-5245-831C-33BB2744B7FC}"/>
              </a:ext>
            </a:extLst>
          </p:cNvPr>
          <p:cNvCxnSpPr/>
          <p:nvPr/>
        </p:nvCxnSpPr>
        <p:spPr>
          <a:xfrm flipV="1">
            <a:off x="9915271" y="1338163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686EBC4E-EC79-264C-B3E1-1355555C99BB}"/>
              </a:ext>
            </a:extLst>
          </p:cNvPr>
          <p:cNvSpPr txBox="1"/>
          <p:nvPr/>
        </p:nvSpPr>
        <p:spPr>
          <a:xfrm>
            <a:off x="302988" y="881397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B79C4A3-F621-A749-ACDB-EA1AE861A228}"/>
              </a:ext>
            </a:extLst>
          </p:cNvPr>
          <p:cNvSpPr txBox="1"/>
          <p:nvPr/>
        </p:nvSpPr>
        <p:spPr>
          <a:xfrm>
            <a:off x="577513" y="1629860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FB7B6A3-6CB8-0F4C-8CFB-FFF9204EF803}"/>
              </a:ext>
            </a:extLst>
          </p:cNvPr>
          <p:cNvSpPr txBox="1"/>
          <p:nvPr/>
        </p:nvSpPr>
        <p:spPr>
          <a:xfrm>
            <a:off x="10260151" y="1557767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603C12D-C426-9C4E-B123-97BD2DB27738}"/>
              </a:ext>
            </a:extLst>
          </p:cNvPr>
          <p:cNvGrpSpPr/>
          <p:nvPr/>
        </p:nvGrpSpPr>
        <p:grpSpPr>
          <a:xfrm>
            <a:off x="2348545" y="1799570"/>
            <a:ext cx="1390594" cy="911111"/>
            <a:chOff x="1406569" y="1713366"/>
            <a:chExt cx="1545104" cy="1012345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AF9FFE9-6540-324E-848C-515EDB1E744A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9C05DA73-9349-0049-A0B2-6B0A81D0CCF6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4AD5C88-3376-3449-8F84-458FB2A34D3E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BDE9D441-06EA-0344-8E85-B4CBFAF960E8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2335430-9944-804A-A95E-06E06BF47CE9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494E442B-434A-4C42-ABA2-6A1DC9CBB6DE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6319CA99-1C91-E74B-9B9A-DBC72E430980}"/>
              </a:ext>
            </a:extLst>
          </p:cNvPr>
          <p:cNvSpPr txBox="1"/>
          <p:nvPr/>
        </p:nvSpPr>
        <p:spPr>
          <a:xfrm>
            <a:off x="8697466" y="789141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1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9" grpId="0"/>
      <p:bldP spid="61" grpId="0"/>
      <p:bldP spid="63" grpId="0"/>
      <p:bldP spid="65" grpId="0"/>
      <p:bldP spid="69" grpId="0"/>
      <p:bldP spid="34" grpId="0" animBg="1"/>
      <p:bldP spid="39" grpId="0" animBg="1"/>
      <p:bldP spid="70" grpId="0"/>
      <p:bldP spid="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Multipath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4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16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16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6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16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424732"/>
              </a:xfrm>
              <a:prstGeom prst="rect">
                <a:avLst/>
              </a:prstGeom>
              <a:blipFill>
                <a:blip r:embed="rId5"/>
                <a:stretch>
                  <a:fillRect t="-11765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94B4B43-DCD9-BD47-863E-F11B89E83B94}"/>
              </a:ext>
            </a:extLst>
          </p:cNvPr>
          <p:cNvGrpSpPr/>
          <p:nvPr/>
        </p:nvGrpSpPr>
        <p:grpSpPr>
          <a:xfrm>
            <a:off x="1983524" y="2307178"/>
            <a:ext cx="4378688" cy="2081942"/>
            <a:chOff x="510582" y="5154331"/>
            <a:chExt cx="4865209" cy="231326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3EE937B-ED6B-2A43-89D7-9B78A708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D6A702-7B37-8E46-94D0-184BD613D7A9}"/>
              </a:ext>
            </a:extLst>
          </p:cNvPr>
          <p:cNvCxnSpPr/>
          <p:nvPr/>
        </p:nvCxnSpPr>
        <p:spPr>
          <a:xfrm flipH="1">
            <a:off x="2941320" y="2517425"/>
            <a:ext cx="480060" cy="1797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E0B6171C-C154-E744-97CA-178306E8C34C}"/>
              </a:ext>
            </a:extLst>
          </p:cNvPr>
          <p:cNvSpPr/>
          <p:nvPr/>
        </p:nvSpPr>
        <p:spPr>
          <a:xfrm>
            <a:off x="3363499" y="2342221"/>
            <a:ext cx="129232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First Path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295E97B-99F6-9240-80E8-D308F64603B4}"/>
              </a:ext>
            </a:extLst>
          </p:cNvPr>
          <p:cNvCxnSpPr>
            <a:cxnSpLocks/>
          </p:cNvCxnSpPr>
          <p:nvPr/>
        </p:nvCxnSpPr>
        <p:spPr>
          <a:xfrm flipH="1">
            <a:off x="2985899" y="3022453"/>
            <a:ext cx="440042" cy="3008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711FFFB1-F691-F44F-B09C-DD2264995D0D}"/>
              </a:ext>
            </a:extLst>
          </p:cNvPr>
          <p:cNvSpPr/>
          <p:nvPr/>
        </p:nvSpPr>
        <p:spPr>
          <a:xfrm>
            <a:off x="3432079" y="282228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Second Path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D574E89-7783-4C42-89C1-6F5A196466BA}"/>
              </a:ext>
            </a:extLst>
          </p:cNvPr>
          <p:cNvCxnSpPr>
            <a:cxnSpLocks/>
          </p:cNvCxnSpPr>
          <p:nvPr/>
        </p:nvCxnSpPr>
        <p:spPr>
          <a:xfrm flipH="1">
            <a:off x="3284221" y="3502513"/>
            <a:ext cx="446179" cy="1322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11531C35-D8A6-F04D-8652-16B2FA264194}"/>
              </a:ext>
            </a:extLst>
          </p:cNvPr>
          <p:cNvSpPr/>
          <p:nvPr/>
        </p:nvSpPr>
        <p:spPr>
          <a:xfrm>
            <a:off x="3730400" y="3287346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nth Path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861CDF5-3167-9442-8780-0DC5D728C04C}"/>
              </a:ext>
            </a:extLst>
          </p:cNvPr>
          <p:cNvSpPr/>
          <p:nvPr/>
        </p:nvSpPr>
        <p:spPr>
          <a:xfrm>
            <a:off x="2170331" y="4499830"/>
            <a:ext cx="409194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ysClr val="windowText" lastClr="000000"/>
                </a:solidFill>
                <a:latin typeface="+mj-lt"/>
              </a:rPr>
              <a:t>Multi-tap Channel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DB49572-0C98-D14B-9A6B-EEEA445B7402}"/>
              </a:ext>
            </a:extLst>
          </p:cNvPr>
          <p:cNvSpPr>
            <a:spLocks noChangeAspect="1"/>
          </p:cNvSpPr>
          <p:nvPr/>
        </p:nvSpPr>
        <p:spPr>
          <a:xfrm rot="16200000">
            <a:off x="5846484" y="4559331"/>
            <a:ext cx="246888" cy="29649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57E0589-7AFB-4547-A3DC-E150826E4A67}"/>
              </a:ext>
            </a:extLst>
          </p:cNvPr>
          <p:cNvCxnSpPr>
            <a:cxnSpLocks/>
          </p:cNvCxnSpPr>
          <p:nvPr/>
        </p:nvCxnSpPr>
        <p:spPr>
          <a:xfrm>
            <a:off x="6787934" y="3172103"/>
            <a:ext cx="296265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3D9890A0-89BE-9449-94BC-543A99F53957}"/>
              </a:ext>
            </a:extLst>
          </p:cNvPr>
          <p:cNvCxnSpPr>
            <a:cxnSpLocks/>
          </p:cNvCxnSpPr>
          <p:nvPr/>
        </p:nvCxnSpPr>
        <p:spPr>
          <a:xfrm flipV="1">
            <a:off x="6858628" y="2035682"/>
            <a:ext cx="0" cy="2237997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DA1A74A-B8C4-2F47-979A-EEB8AFAC2CEC}"/>
                  </a:ext>
                </a:extLst>
              </p:cNvPr>
              <p:cNvSpPr/>
              <p:nvPr/>
            </p:nvSpPr>
            <p:spPr>
              <a:xfrm>
                <a:off x="9489654" y="2790058"/>
                <a:ext cx="25515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62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DA1A74A-B8C4-2F47-979A-EEB8AFAC2C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9654" y="2790058"/>
                <a:ext cx="25515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4875CDB-4DB5-D748-9B06-16A9782BA08A}"/>
                  </a:ext>
                </a:extLst>
              </p:cNvPr>
              <p:cNvSpPr txBox="1"/>
              <p:nvPr/>
            </p:nvSpPr>
            <p:spPr>
              <a:xfrm>
                <a:off x="6409025" y="3889033"/>
                <a:ext cx="547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4875CDB-4DB5-D748-9B06-16A9782BA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025" y="3889033"/>
                <a:ext cx="54706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E1DAA9D-E3E5-FC41-BE5E-12D8FC410CF0}"/>
                  </a:ext>
                </a:extLst>
              </p:cNvPr>
              <p:cNvSpPr txBox="1"/>
              <p:nvPr/>
            </p:nvSpPr>
            <p:spPr>
              <a:xfrm>
                <a:off x="6409025" y="2243113"/>
                <a:ext cx="547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E1DAA9D-E3E5-FC41-BE5E-12D8FC410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025" y="2243113"/>
                <a:ext cx="54706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7F8A5E13-123B-134D-B8F0-7104AC13BA7B}"/>
              </a:ext>
            </a:extLst>
          </p:cNvPr>
          <p:cNvGrpSpPr/>
          <p:nvPr/>
        </p:nvGrpSpPr>
        <p:grpSpPr>
          <a:xfrm>
            <a:off x="7060251" y="2423163"/>
            <a:ext cx="2468880" cy="1651582"/>
            <a:chOff x="6070600" y="5210145"/>
            <a:chExt cx="2743200" cy="1835091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5A60BB0-271F-AB4E-A202-F09D8FE18167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FCCA1D-0E48-C44F-92B5-C2F0AA1EB196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1B9AF32-FBAC-AF45-AF2C-5610F81D19A0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D123D39-7377-774F-8181-267359FA6991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7BDA419-9737-074B-95C4-D5C18BBA15C8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61CAF8D-A5A6-B047-96AC-39648735998B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9D3A2D-74EE-9B41-8259-89F4B7EB9834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D0708A77-EA90-4140-8A2E-1DEAEBBC3E28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FA70976-60D8-5849-B976-689EDFFF1A7A}"/>
              </a:ext>
            </a:extLst>
          </p:cNvPr>
          <p:cNvGrpSpPr/>
          <p:nvPr/>
        </p:nvGrpSpPr>
        <p:grpSpPr>
          <a:xfrm>
            <a:off x="7142547" y="2588272"/>
            <a:ext cx="2468880" cy="1321362"/>
            <a:chOff x="6070600" y="5210145"/>
            <a:chExt cx="2743200" cy="1835091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A9FE911-05A3-AE46-911C-6460148C35F8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518B2C9-833F-ED42-BC8A-0D7F836031BD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927D418-4FCC-9749-A47B-1A21D34E2FB2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38C5E0E-E3B6-0849-B062-69408B35A25A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9D1D830-FEB4-AF4A-83A4-0F355FB0CCDB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AE2CC6E-5F35-584D-BE60-50B7093E8471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42FA178-5F39-5B48-A775-1BD1248FBA5F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31AFB98-5B67-D04D-BC94-202C99BD5295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B419F8C-E5A5-F94F-A829-97D1C22FFEB7}"/>
              </a:ext>
            </a:extLst>
          </p:cNvPr>
          <p:cNvGrpSpPr/>
          <p:nvPr/>
        </p:nvGrpSpPr>
        <p:grpSpPr>
          <a:xfrm>
            <a:off x="7230630" y="2667041"/>
            <a:ext cx="2468880" cy="1163827"/>
            <a:chOff x="6070600" y="5210145"/>
            <a:chExt cx="2743200" cy="1835091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E56CBEA-0C9F-6D4C-A6E0-BA0041132CE7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232B647-C6DA-204F-8CFB-1D5C89052CC4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BA2D52B-8B31-AE4A-B99E-8F5113742808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C98F2DB-655B-0E4D-80D3-EE1EB0411081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C97DF72-2C92-8444-9F73-8BC373C35145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19A0B7F-26A6-FA4E-914C-3231BE3B22F5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05A0668-B5C7-C340-AAF6-A2F0CA1C78BC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9E97F9D-1E02-9C4F-B772-2F0BE2F0452B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E277B2A-9FD8-254E-B1F4-8C8F1810F053}"/>
              </a:ext>
            </a:extLst>
          </p:cNvPr>
          <p:cNvGrpSpPr/>
          <p:nvPr/>
        </p:nvGrpSpPr>
        <p:grpSpPr>
          <a:xfrm>
            <a:off x="7330440" y="2907538"/>
            <a:ext cx="2468880" cy="621628"/>
            <a:chOff x="6070600" y="5210145"/>
            <a:chExt cx="2743200" cy="1835091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F761A84F-9FDF-D848-809E-EDEB6E8563CA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2377AD2-ABBF-6C4F-A30C-EB2BF4097E50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C7EFD78-59F5-9A44-BB8A-A79DA15F1235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E5CB12F-5C99-B84C-8023-B2E0A8A71CCA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E9B64FB-3A81-0349-BD87-E7E33907142F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A891CE53-8B8E-584E-887C-F1D475B9F088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6029ED6-1239-3F44-8950-81B5F7753140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D6A9DBC-2F03-CE4F-A0A8-45E0216262E7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67D6D41-5DE7-C14F-B389-723A87C576CF}"/>
              </a:ext>
            </a:extLst>
          </p:cNvPr>
          <p:cNvSpPr/>
          <p:nvPr/>
        </p:nvSpPr>
        <p:spPr>
          <a:xfrm>
            <a:off x="6022241" y="4869180"/>
            <a:ext cx="4572000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155" lvl="3" algn="ctr" defTabSz="91430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20" dirty="0">
                <a:latin typeface="+mj-lt"/>
              </a:rPr>
              <a:t>Symbols arriving along late paths interfere with following symbols.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B43B84F-C33D-6F43-84DA-81F76B531FBA}"/>
              </a:ext>
            </a:extLst>
          </p:cNvPr>
          <p:cNvSpPr/>
          <p:nvPr/>
        </p:nvSpPr>
        <p:spPr>
          <a:xfrm>
            <a:off x="6262271" y="4489629"/>
            <a:ext cx="409194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    ISI: Inter-Symbol-Interference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3595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4" grpId="0"/>
      <p:bldP spid="67" grpId="0"/>
      <p:bldP spid="68" grpId="0"/>
      <p:bldP spid="8" grpId="0" animBg="1"/>
      <p:bldP spid="79" grpId="0"/>
      <p:bldP spid="80" grpId="0"/>
      <p:bldP spid="127" grpId="0"/>
      <p:bldP spid="5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Multipath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4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16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16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6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16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424732"/>
              </a:xfrm>
              <a:prstGeom prst="rect">
                <a:avLst/>
              </a:prstGeom>
              <a:blipFill>
                <a:blip r:embed="rId5"/>
                <a:stretch>
                  <a:fillRect t="-11765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94B4B43-DCD9-BD47-863E-F11B89E83B94}"/>
              </a:ext>
            </a:extLst>
          </p:cNvPr>
          <p:cNvGrpSpPr/>
          <p:nvPr/>
        </p:nvGrpSpPr>
        <p:grpSpPr>
          <a:xfrm>
            <a:off x="1983524" y="2307178"/>
            <a:ext cx="4378688" cy="2081942"/>
            <a:chOff x="510582" y="5154331"/>
            <a:chExt cx="4865209" cy="231326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3EE937B-ED6B-2A43-89D7-9B78A708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D6A702-7B37-8E46-94D0-184BD613D7A9}"/>
              </a:ext>
            </a:extLst>
          </p:cNvPr>
          <p:cNvCxnSpPr/>
          <p:nvPr/>
        </p:nvCxnSpPr>
        <p:spPr>
          <a:xfrm flipH="1">
            <a:off x="2941320" y="2517425"/>
            <a:ext cx="480060" cy="1797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E0B6171C-C154-E744-97CA-178306E8C34C}"/>
              </a:ext>
            </a:extLst>
          </p:cNvPr>
          <p:cNvSpPr/>
          <p:nvPr/>
        </p:nvSpPr>
        <p:spPr>
          <a:xfrm>
            <a:off x="3363499" y="2342221"/>
            <a:ext cx="129232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First Path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295E97B-99F6-9240-80E8-D308F64603B4}"/>
              </a:ext>
            </a:extLst>
          </p:cNvPr>
          <p:cNvCxnSpPr>
            <a:cxnSpLocks/>
          </p:cNvCxnSpPr>
          <p:nvPr/>
        </p:nvCxnSpPr>
        <p:spPr>
          <a:xfrm flipH="1">
            <a:off x="2985899" y="3022453"/>
            <a:ext cx="440042" cy="3008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711FFFB1-F691-F44F-B09C-DD2264995D0D}"/>
              </a:ext>
            </a:extLst>
          </p:cNvPr>
          <p:cNvSpPr/>
          <p:nvPr/>
        </p:nvSpPr>
        <p:spPr>
          <a:xfrm>
            <a:off x="3432079" y="282228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Second Path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D574E89-7783-4C42-89C1-6F5A196466BA}"/>
              </a:ext>
            </a:extLst>
          </p:cNvPr>
          <p:cNvCxnSpPr>
            <a:cxnSpLocks/>
          </p:cNvCxnSpPr>
          <p:nvPr/>
        </p:nvCxnSpPr>
        <p:spPr>
          <a:xfrm flipH="1">
            <a:off x="3284221" y="3502513"/>
            <a:ext cx="446179" cy="1322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11531C35-D8A6-F04D-8652-16B2FA264194}"/>
              </a:ext>
            </a:extLst>
          </p:cNvPr>
          <p:cNvSpPr/>
          <p:nvPr/>
        </p:nvSpPr>
        <p:spPr>
          <a:xfrm>
            <a:off x="3730400" y="3287346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nth Path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861CDF5-3167-9442-8780-0DC5D728C04C}"/>
              </a:ext>
            </a:extLst>
          </p:cNvPr>
          <p:cNvSpPr/>
          <p:nvPr/>
        </p:nvSpPr>
        <p:spPr>
          <a:xfrm>
            <a:off x="2170331" y="4499830"/>
            <a:ext cx="4091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+mj-lt"/>
              </a:rPr>
              <a:t>Multi-tap Channel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DB49572-0C98-D14B-9A6B-EEEA445B7402}"/>
              </a:ext>
            </a:extLst>
          </p:cNvPr>
          <p:cNvSpPr>
            <a:spLocks noChangeAspect="1"/>
          </p:cNvSpPr>
          <p:nvPr/>
        </p:nvSpPr>
        <p:spPr>
          <a:xfrm rot="16200000">
            <a:off x="5846484" y="4559331"/>
            <a:ext cx="246888" cy="29649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FBC2BAC-6F35-D146-A198-35C1C277CD4E}"/>
              </a:ext>
            </a:extLst>
          </p:cNvPr>
          <p:cNvSpPr/>
          <p:nvPr/>
        </p:nvSpPr>
        <p:spPr>
          <a:xfrm>
            <a:off x="6262271" y="4489629"/>
            <a:ext cx="4091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+mj-lt"/>
              </a:rPr>
              <a:t>    ISI: Inter-Symbol-Interference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40D4DF-64AE-164D-AC91-BCC5FC9815C7}"/>
              </a:ext>
            </a:extLst>
          </p:cNvPr>
          <p:cNvSpPr/>
          <p:nvPr/>
        </p:nvSpPr>
        <p:spPr>
          <a:xfrm>
            <a:off x="6022241" y="4869180"/>
            <a:ext cx="4572000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155" lvl="3" algn="ctr" defTabSz="91430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dirty="0">
                <a:latin typeface="+mj-lt"/>
              </a:rPr>
              <a:t>Symbols arriving along late paths interfere with following symbols.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57E0589-7AFB-4547-A3DC-E150826E4A67}"/>
              </a:ext>
            </a:extLst>
          </p:cNvPr>
          <p:cNvCxnSpPr>
            <a:cxnSpLocks/>
          </p:cNvCxnSpPr>
          <p:nvPr/>
        </p:nvCxnSpPr>
        <p:spPr>
          <a:xfrm>
            <a:off x="6787934" y="3172103"/>
            <a:ext cx="296265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3D9890A0-89BE-9449-94BC-543A99F53957}"/>
              </a:ext>
            </a:extLst>
          </p:cNvPr>
          <p:cNvCxnSpPr>
            <a:cxnSpLocks/>
          </p:cNvCxnSpPr>
          <p:nvPr/>
        </p:nvCxnSpPr>
        <p:spPr>
          <a:xfrm flipV="1">
            <a:off x="6858628" y="2035682"/>
            <a:ext cx="0" cy="2237997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DA1A74A-B8C4-2F47-979A-EEB8AFAC2CEC}"/>
                  </a:ext>
                </a:extLst>
              </p:cNvPr>
              <p:cNvSpPr/>
              <p:nvPr/>
            </p:nvSpPr>
            <p:spPr>
              <a:xfrm>
                <a:off x="9489654" y="2790058"/>
                <a:ext cx="25515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62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DA1A74A-B8C4-2F47-979A-EEB8AFAC2C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9654" y="2790058"/>
                <a:ext cx="25515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4875CDB-4DB5-D748-9B06-16A9782BA08A}"/>
                  </a:ext>
                </a:extLst>
              </p:cNvPr>
              <p:cNvSpPr txBox="1"/>
              <p:nvPr/>
            </p:nvSpPr>
            <p:spPr>
              <a:xfrm>
                <a:off x="6409025" y="3889033"/>
                <a:ext cx="547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4875CDB-4DB5-D748-9B06-16A9782BA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025" y="3889033"/>
                <a:ext cx="54706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E1DAA9D-E3E5-FC41-BE5E-12D8FC410CF0}"/>
                  </a:ext>
                </a:extLst>
              </p:cNvPr>
              <p:cNvSpPr txBox="1"/>
              <p:nvPr/>
            </p:nvSpPr>
            <p:spPr>
              <a:xfrm>
                <a:off x="6409025" y="2243113"/>
                <a:ext cx="547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E1DAA9D-E3E5-FC41-BE5E-12D8FC410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025" y="2243113"/>
                <a:ext cx="54706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7F8A5E13-123B-134D-B8F0-7104AC13BA7B}"/>
              </a:ext>
            </a:extLst>
          </p:cNvPr>
          <p:cNvGrpSpPr/>
          <p:nvPr/>
        </p:nvGrpSpPr>
        <p:grpSpPr>
          <a:xfrm>
            <a:off x="7060251" y="2423163"/>
            <a:ext cx="2468880" cy="1651582"/>
            <a:chOff x="6070600" y="5210145"/>
            <a:chExt cx="2743200" cy="1835091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5A60BB0-271F-AB4E-A202-F09D8FE18167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FCCA1D-0E48-C44F-92B5-C2F0AA1EB196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1B9AF32-FBAC-AF45-AF2C-5610F81D19A0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D123D39-7377-774F-8181-267359FA6991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7BDA419-9737-074B-95C4-D5C18BBA15C8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61CAF8D-A5A6-B047-96AC-39648735998B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9D3A2D-74EE-9B41-8259-89F4B7EB9834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D0708A77-EA90-4140-8A2E-1DEAEBBC3E28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FA70976-60D8-5849-B976-689EDFFF1A7A}"/>
              </a:ext>
            </a:extLst>
          </p:cNvPr>
          <p:cNvGrpSpPr/>
          <p:nvPr/>
        </p:nvGrpSpPr>
        <p:grpSpPr>
          <a:xfrm>
            <a:off x="7142547" y="2588272"/>
            <a:ext cx="2468880" cy="1321362"/>
            <a:chOff x="6070600" y="5210145"/>
            <a:chExt cx="2743200" cy="1835091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A9FE911-05A3-AE46-911C-6460148C35F8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518B2C9-833F-ED42-BC8A-0D7F836031BD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927D418-4FCC-9749-A47B-1A21D34E2FB2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38C5E0E-E3B6-0849-B062-69408B35A25A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9D1D830-FEB4-AF4A-83A4-0F355FB0CCDB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AE2CC6E-5F35-584D-BE60-50B7093E8471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42FA178-5F39-5B48-A775-1BD1248FBA5F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31AFB98-5B67-D04D-BC94-202C99BD5295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B419F8C-E5A5-F94F-A829-97D1C22FFEB7}"/>
              </a:ext>
            </a:extLst>
          </p:cNvPr>
          <p:cNvGrpSpPr/>
          <p:nvPr/>
        </p:nvGrpSpPr>
        <p:grpSpPr>
          <a:xfrm>
            <a:off x="7230630" y="2667041"/>
            <a:ext cx="2468880" cy="1163827"/>
            <a:chOff x="6070600" y="5210145"/>
            <a:chExt cx="2743200" cy="1835091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E56CBEA-0C9F-6D4C-A6E0-BA0041132CE7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232B647-C6DA-204F-8CFB-1D5C89052CC4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BA2D52B-8B31-AE4A-B99E-8F5113742808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C98F2DB-655B-0E4D-80D3-EE1EB0411081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C97DF72-2C92-8444-9F73-8BC373C35145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19A0B7F-26A6-FA4E-914C-3231BE3B22F5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05A0668-B5C7-C340-AAF6-A2F0CA1C78BC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9E97F9D-1E02-9C4F-B772-2F0BE2F0452B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E277B2A-9FD8-254E-B1F4-8C8F1810F053}"/>
              </a:ext>
            </a:extLst>
          </p:cNvPr>
          <p:cNvGrpSpPr/>
          <p:nvPr/>
        </p:nvGrpSpPr>
        <p:grpSpPr>
          <a:xfrm>
            <a:off x="7330440" y="2907538"/>
            <a:ext cx="2468880" cy="621628"/>
            <a:chOff x="6070600" y="5210145"/>
            <a:chExt cx="2743200" cy="1835091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F761A84F-9FDF-D848-809E-EDEB6E8563CA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2377AD2-ABBF-6C4F-A30C-EB2BF4097E50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C7EFD78-59F5-9A44-BB8A-A79DA15F1235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E5CB12F-5C99-B84C-8023-B2E0A8A71CCA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E9B64FB-3A81-0349-BD87-E7E33907142F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A891CE53-8B8E-584E-887C-F1D475B9F088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6029ED6-1239-3F44-8950-81B5F7753140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D6A9DBC-2F03-CE4F-A0A8-45E0216262E7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0A8C2797-D821-AD4F-A2FD-7B781C978461}"/>
              </a:ext>
            </a:extLst>
          </p:cNvPr>
          <p:cNvSpPr/>
          <p:nvPr/>
        </p:nvSpPr>
        <p:spPr>
          <a:xfrm>
            <a:off x="7630536" y="1988820"/>
            <a:ext cx="383702" cy="2400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AAAD059-8753-4D48-A11D-E9A6B9AE10E6}"/>
              </a:ext>
            </a:extLst>
          </p:cNvPr>
          <p:cNvSpPr/>
          <p:nvPr/>
        </p:nvSpPr>
        <p:spPr>
          <a:xfrm>
            <a:off x="6530066" y="1401860"/>
            <a:ext cx="129232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20" dirty="0">
                <a:solidFill>
                  <a:srgbClr val="FF0000"/>
                </a:solidFill>
                <a:latin typeface="+mj-lt"/>
              </a:rPr>
              <a:t>ISI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019F6B3-943A-1448-B866-949D2D2D7310}"/>
              </a:ext>
            </a:extLst>
          </p:cNvPr>
          <p:cNvSpPr/>
          <p:nvPr/>
        </p:nvSpPr>
        <p:spPr>
          <a:xfrm>
            <a:off x="8047803" y="2128770"/>
            <a:ext cx="383702" cy="1076540"/>
          </a:xfrm>
          <a:prstGeom prst="ellipse">
            <a:avLst/>
          </a:prstGeom>
          <a:noFill/>
          <a:ln w="3810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0000CC"/>
              </a:solidFill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FBFBC13-591C-BE4E-99DF-54385B2C2F3A}"/>
              </a:ext>
            </a:extLst>
          </p:cNvPr>
          <p:cNvCxnSpPr>
            <a:cxnSpLocks/>
          </p:cNvCxnSpPr>
          <p:nvPr/>
        </p:nvCxnSpPr>
        <p:spPr>
          <a:xfrm>
            <a:off x="7346616" y="1788903"/>
            <a:ext cx="354730" cy="2630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3A5C9B14-AA6E-0E48-81B5-460EC5D018DA}"/>
              </a:ext>
            </a:extLst>
          </p:cNvPr>
          <p:cNvSpPr/>
          <p:nvPr/>
        </p:nvSpPr>
        <p:spPr>
          <a:xfrm>
            <a:off x="8375857" y="754380"/>
            <a:ext cx="230654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9966FF"/>
                </a:solidFill>
              </a:rPr>
              <a:t>Paths sum with </a:t>
            </a:r>
          </a:p>
          <a:p>
            <a:pPr algn="ctr"/>
            <a:r>
              <a:rPr lang="en-US" sz="1620" dirty="0">
                <a:solidFill>
                  <a:srgbClr val="9966FF"/>
                </a:solidFill>
              </a:rPr>
              <a:t>different phases:</a:t>
            </a:r>
          </a:p>
          <a:p>
            <a:pPr algn="ctr"/>
            <a:r>
              <a:rPr lang="en-US" sz="1620" dirty="0">
                <a:solidFill>
                  <a:srgbClr val="9966FF"/>
                </a:solidFill>
              </a:rPr>
              <a:t>Constructive/Destructive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4D171C-FECE-4B49-AC8E-38571846F3E1}"/>
              </a:ext>
            </a:extLst>
          </p:cNvPr>
          <p:cNvCxnSpPr>
            <a:cxnSpLocks/>
          </p:cNvCxnSpPr>
          <p:nvPr/>
        </p:nvCxnSpPr>
        <p:spPr>
          <a:xfrm flipH="1">
            <a:off x="8239654" y="1582832"/>
            <a:ext cx="490450" cy="459342"/>
          </a:xfrm>
          <a:prstGeom prst="straightConnector1">
            <a:avLst/>
          </a:prstGeom>
          <a:ln w="38100">
            <a:solidFill>
              <a:srgbClr val="99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Down Arrow 76">
            <a:extLst>
              <a:ext uri="{FF2B5EF4-FFF2-40B4-BE49-F238E27FC236}">
                <a16:creationId xmlns:a16="http://schemas.microsoft.com/office/drawing/2014/main" id="{CCE145BA-2725-EC4C-8B01-DF64AB46564C}"/>
              </a:ext>
            </a:extLst>
          </p:cNvPr>
          <p:cNvSpPr>
            <a:spLocks noChangeAspect="1"/>
          </p:cNvSpPr>
          <p:nvPr/>
        </p:nvSpPr>
        <p:spPr>
          <a:xfrm rot="16200000">
            <a:off x="5846484" y="5614482"/>
            <a:ext cx="246888" cy="29649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69C04EC-3979-F640-862F-D3758B09EC45}"/>
              </a:ext>
            </a:extLst>
          </p:cNvPr>
          <p:cNvSpPr/>
          <p:nvPr/>
        </p:nvSpPr>
        <p:spPr>
          <a:xfrm>
            <a:off x="6256020" y="5554980"/>
            <a:ext cx="4091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9966FF"/>
                </a:solidFill>
                <a:latin typeface="+mj-lt"/>
              </a:rPr>
              <a:t>Channel Fading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2612EC8-9C82-CF45-95D5-91B4B88D7A2A}"/>
              </a:ext>
            </a:extLst>
          </p:cNvPr>
          <p:cNvSpPr/>
          <p:nvPr/>
        </p:nvSpPr>
        <p:spPr>
          <a:xfrm>
            <a:off x="6027420" y="5966460"/>
            <a:ext cx="4572000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155" lvl="3" algn="ctr" defTabSz="91430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dirty="0">
                <a:latin typeface="+mj-lt"/>
              </a:rPr>
              <a:t>Symbols arriving along different paths sum up destructively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8596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70" grpId="0"/>
      <p:bldP spid="77" grpId="0" animBg="1"/>
      <p:bldP spid="78" grpId="0"/>
      <p:bldP spid="8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Multipath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</m:nary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4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d>
                      <m:dPr>
                        <m:ctrlP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424732"/>
              </a:xfrm>
              <a:prstGeom prst="rect">
                <a:avLst/>
              </a:prstGeom>
              <a:blipFill>
                <a:blip r:embed="rId5"/>
                <a:stretch>
                  <a:fillRect t="-11765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Rectangle 77">
            <a:extLst>
              <a:ext uri="{FF2B5EF4-FFF2-40B4-BE49-F238E27FC236}">
                <a16:creationId xmlns:a16="http://schemas.microsoft.com/office/drawing/2014/main" id="{A69C04EC-3979-F640-862F-D3758B09EC45}"/>
              </a:ext>
            </a:extLst>
          </p:cNvPr>
          <p:cNvSpPr/>
          <p:nvPr/>
        </p:nvSpPr>
        <p:spPr>
          <a:xfrm>
            <a:off x="1981200" y="2331720"/>
            <a:ext cx="299466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Channel Fading: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2612EC8-9C82-CF45-95D5-91B4B88D7A2A}"/>
              </a:ext>
            </a:extLst>
          </p:cNvPr>
          <p:cNvSpPr/>
          <p:nvPr/>
        </p:nvSpPr>
        <p:spPr>
          <a:xfrm>
            <a:off x="3695700" y="2388685"/>
            <a:ext cx="6720840" cy="720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155" marR="0" lvl="3" indent="0" algn="l" defTabSz="914301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Symbols arriving along different paths sum up destructively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3">
                <a:extLst>
                  <a:ext uri="{FF2B5EF4-FFF2-40B4-BE49-F238E27FC236}">
                    <a16:creationId xmlns:a16="http://schemas.microsoft.com/office/drawing/2014/main" id="{AF48A289-8A41-914E-8030-3D6EB420C231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2049780" y="3223260"/>
                <a:ext cx="7901690" cy="371646"/>
              </a:xfrm>
              <a:prstGeom prst="rect">
                <a:avLst/>
              </a:prstGeom>
            </p:spPr>
            <p:txBody>
              <a:bodyPr vert="horz" lIns="82296" tIns="41148" rIns="82296" bIns="41148" rtlCol="0">
                <a:normAutofit/>
              </a:bodyPr>
              <a:lstStyle>
                <a:lvl1pPr marL="253997" indent="-253997" algn="l" defTabSz="1015990" rtl="0" eaLnBrk="1" latinLnBrk="0" hangingPunct="1">
                  <a:lnSpc>
                    <a:spcPct val="90000"/>
                  </a:lnSpc>
                  <a:spcBef>
                    <a:spcPts val="1111"/>
                  </a:spcBef>
                  <a:buFont typeface="Arial" panose="020B0604020202020204" pitchFamily="34" charset="0"/>
                  <a:buChar char="•"/>
                  <a:defRPr sz="311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6199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6998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22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7798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8597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9397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30196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0996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1795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15" marR="0" lvl="1" indent="0" algn="l" defTabSz="1015990" rtl="0" eaLnBrk="1" fontAlgn="auto" latinLnBrk="0" hangingPunct="1">
                  <a:lnSpc>
                    <a:spcPct val="80000"/>
                  </a:lnSpc>
                  <a:spcBef>
                    <a:spcPts val="556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9966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Example 2 paths with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𝑎𝑛𝑑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99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5" name="Rectangle 3">
                <a:extLst>
                  <a:ext uri="{FF2B5EF4-FFF2-40B4-BE49-F238E27FC236}">
                    <a16:creationId xmlns:a16="http://schemas.microsoft.com/office/drawing/2014/main" id="{AF48A289-8A41-914E-8030-3D6EB420C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780" y="3223260"/>
                <a:ext cx="7901690" cy="371646"/>
              </a:xfrm>
              <a:prstGeom prst="rect">
                <a:avLst/>
              </a:prstGeom>
              <a:blipFill>
                <a:blip r:embed="rId6"/>
                <a:stretch>
                  <a:fillRect l="-803" t="-19355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59FD091-73E0-F04B-B1B0-44E98106854A}"/>
                  </a:ext>
                </a:extLst>
              </p:cNvPr>
              <p:cNvSpPr txBox="1"/>
              <p:nvPr/>
            </p:nvSpPr>
            <p:spPr>
              <a:xfrm>
                <a:off x="2156860" y="3790540"/>
                <a:ext cx="504882" cy="332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59FD091-73E0-F04B-B1B0-44E981068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860" y="3790540"/>
                <a:ext cx="504882" cy="332399"/>
              </a:xfrm>
              <a:prstGeom prst="rect">
                <a:avLst/>
              </a:prstGeom>
              <a:blipFill>
                <a:blip r:embed="rId7"/>
                <a:stretch>
                  <a:fillRect l="-12195" r="-4878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5F54DF2-900D-0146-B084-2056380D26D5}"/>
                  </a:ext>
                </a:extLst>
              </p:cNvPr>
              <p:cNvSpPr txBox="1"/>
              <p:nvPr/>
            </p:nvSpPr>
            <p:spPr>
              <a:xfrm>
                <a:off x="3832860" y="4699567"/>
                <a:ext cx="4424994" cy="6857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  <m:d>
                        <m:d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1+</m:t>
                          </m:r>
                          <m:f>
                            <m:f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216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16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0" lang="en-US" sz="216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0" lang="en-US" sz="216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16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0" lang="en-US" sz="216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16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16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16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kumimoji="0" lang="en-US" sz="216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kumimoji="0" lang="en-US" sz="216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0" lang="en-US" sz="216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16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kumimoji="0" lang="en-US" sz="216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/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5F54DF2-900D-0146-B084-2056380D2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60" y="4699567"/>
                <a:ext cx="4424994" cy="685701"/>
              </a:xfrm>
              <a:prstGeom prst="rect">
                <a:avLst/>
              </a:prstGeom>
              <a:blipFill>
                <a:blip r:embed="rId8"/>
                <a:stretch>
                  <a:fillRect l="-286" t="-185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8805CE15-C3F8-9D4F-8691-D7198D674564}"/>
                  </a:ext>
                </a:extLst>
              </p:cNvPr>
              <p:cNvSpPr/>
              <p:nvPr/>
            </p:nvSpPr>
            <p:spPr>
              <a:xfrm>
                <a:off x="8426631" y="4699567"/>
                <a:ext cx="1047338" cy="7778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≈1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8805CE15-C3F8-9D4F-8691-D7198D6745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6631" y="4699567"/>
                <a:ext cx="1047338" cy="777842"/>
              </a:xfrm>
              <a:prstGeom prst="rect">
                <a:avLst/>
              </a:prstGeom>
              <a:blipFill>
                <a:blip r:embed="rId9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26DFDE4-388E-564E-88A8-EBF910560DB9}"/>
                  </a:ext>
                </a:extLst>
              </p:cNvPr>
              <p:cNvSpPr/>
              <p:nvPr/>
            </p:nvSpPr>
            <p:spPr>
              <a:xfrm>
                <a:off x="1912621" y="5752040"/>
                <a:ext cx="2385589" cy="7234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𝑖𝑓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≈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26DFDE4-388E-564E-88A8-EBF910560D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621" y="5752040"/>
                <a:ext cx="2385589" cy="723403"/>
              </a:xfrm>
              <a:prstGeom prst="rect">
                <a:avLst/>
              </a:prstGeom>
              <a:blipFill>
                <a:blip r:embed="rId10"/>
                <a:stretch>
                  <a:fillRect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D341D23-5574-B644-A105-F11783D5384A}"/>
                  </a:ext>
                </a:extLst>
              </p:cNvPr>
              <p:cNvSpPr/>
              <p:nvPr/>
            </p:nvSpPr>
            <p:spPr>
              <a:xfrm>
                <a:off x="2667001" y="3738505"/>
                <a:ext cx="1135439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D341D23-5574-B644-A105-F11783D53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1" y="3738505"/>
                <a:ext cx="1135439" cy="4247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610F7D5-6534-5648-83D6-3F5834C70EA8}"/>
                  </a:ext>
                </a:extLst>
              </p:cNvPr>
              <p:cNvSpPr/>
              <p:nvPr/>
            </p:nvSpPr>
            <p:spPr>
              <a:xfrm>
                <a:off x="3662755" y="3574200"/>
                <a:ext cx="1888722" cy="7780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610F7D5-6534-5648-83D6-3F5834C70E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755" y="3574200"/>
                <a:ext cx="1888722" cy="778034"/>
              </a:xfrm>
              <a:prstGeom prst="rect">
                <a:avLst/>
              </a:prstGeom>
              <a:blipFill>
                <a:blip r:embed="rId12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3B46CB3-D92F-1F4E-B518-4344D050251A}"/>
                  </a:ext>
                </a:extLst>
              </p:cNvPr>
              <p:cNvSpPr/>
              <p:nvPr/>
            </p:nvSpPr>
            <p:spPr>
              <a:xfrm>
                <a:off x="5401013" y="3574200"/>
                <a:ext cx="1864357" cy="7780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3B46CB3-D92F-1F4E-B518-4344D05025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013" y="3574200"/>
                <a:ext cx="1864357" cy="778034"/>
              </a:xfrm>
              <a:prstGeom prst="rect">
                <a:avLst/>
              </a:prstGeom>
              <a:blipFill>
                <a:blip r:embed="rId13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84150332-7DC2-0C46-965E-A24FA0F6D70A}"/>
                  </a:ext>
                </a:extLst>
              </p:cNvPr>
              <p:cNvSpPr txBox="1"/>
              <p:nvPr/>
            </p:nvSpPr>
            <p:spPr>
              <a:xfrm>
                <a:off x="4134373" y="5806630"/>
                <a:ext cx="3066160" cy="6857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  <m:d>
                        <m:d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1+</m:t>
                          </m:r>
                          <m:sSup>
                            <m:sSup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84150332-7DC2-0C46-965E-A24FA0F6D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373" y="5806630"/>
                <a:ext cx="3066160" cy="685701"/>
              </a:xfrm>
              <a:prstGeom prst="rect">
                <a:avLst/>
              </a:prstGeom>
              <a:blipFill>
                <a:blip r:embed="rId14"/>
                <a:stretch>
                  <a:fillRect l="-1653" t="-1818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25EF0AA-F632-1043-8BCC-F79494081E79}"/>
                  </a:ext>
                </a:extLst>
              </p:cNvPr>
              <p:cNvSpPr txBox="1"/>
              <p:nvPr/>
            </p:nvSpPr>
            <p:spPr>
              <a:xfrm>
                <a:off x="7175147" y="5953785"/>
                <a:ext cx="500137" cy="332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25EF0AA-F632-1043-8BCC-F79494081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5147" y="5953785"/>
                <a:ext cx="500137" cy="332399"/>
              </a:xfrm>
              <a:prstGeom prst="rect">
                <a:avLst/>
              </a:prstGeom>
              <a:blipFill>
                <a:blip r:embed="rId15"/>
                <a:stretch>
                  <a:fillRect l="-2439" r="-12195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angle 96">
            <a:extLst>
              <a:ext uri="{FF2B5EF4-FFF2-40B4-BE49-F238E27FC236}">
                <a16:creationId xmlns:a16="http://schemas.microsoft.com/office/drawing/2014/main" id="{B6B88044-A5CF-5844-9FEB-F7547C3BDD55}"/>
              </a:ext>
            </a:extLst>
          </p:cNvPr>
          <p:cNvSpPr/>
          <p:nvPr/>
        </p:nvSpPr>
        <p:spPr>
          <a:xfrm>
            <a:off x="8101128" y="5919494"/>
            <a:ext cx="2537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Destructive Interference!</a:t>
            </a:r>
            <a:endParaRPr kumimoji="0" lang="en-US" sz="144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2820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5" grpId="0"/>
      <p:bldP spid="87" grpId="0"/>
      <p:bldP spid="91" grpId="0"/>
      <p:bldP spid="92" grpId="0"/>
      <p:bldP spid="93" grpId="0"/>
      <p:bldP spid="6" grpId="0"/>
      <p:bldP spid="7" grpId="0"/>
      <p:bldP spid="11" grpId="0"/>
      <p:bldP spid="95" grpId="0"/>
      <p:bldP spid="96" grpId="0"/>
      <p:bldP spid="9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Multipath Channel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69C04EC-3979-F640-862F-D3758B09EC45}"/>
              </a:ext>
            </a:extLst>
          </p:cNvPr>
          <p:cNvSpPr/>
          <p:nvPr/>
        </p:nvSpPr>
        <p:spPr>
          <a:xfrm>
            <a:off x="1981200" y="689531"/>
            <a:ext cx="299466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Channel Fading: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2612EC8-9C82-CF45-95D5-91B4B88D7A2A}"/>
              </a:ext>
            </a:extLst>
          </p:cNvPr>
          <p:cNvSpPr/>
          <p:nvPr/>
        </p:nvSpPr>
        <p:spPr>
          <a:xfrm>
            <a:off x="3695700" y="746496"/>
            <a:ext cx="6720840" cy="720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155" marR="0" lvl="3" indent="0" algn="l" defTabSz="914301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Symbols arriving along different paths sum up destructively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3">
                <a:extLst>
                  <a:ext uri="{FF2B5EF4-FFF2-40B4-BE49-F238E27FC236}">
                    <a16:creationId xmlns:a16="http://schemas.microsoft.com/office/drawing/2014/main" id="{AF48A289-8A41-914E-8030-3D6EB420C231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2049780" y="1581071"/>
                <a:ext cx="7901690" cy="371646"/>
              </a:xfrm>
              <a:prstGeom prst="rect">
                <a:avLst/>
              </a:prstGeom>
            </p:spPr>
            <p:txBody>
              <a:bodyPr vert="horz" lIns="82296" tIns="41148" rIns="82296" bIns="41148" rtlCol="0">
                <a:normAutofit/>
              </a:bodyPr>
              <a:lstStyle>
                <a:lvl1pPr marL="253997" indent="-253997" algn="l" defTabSz="1015990" rtl="0" eaLnBrk="1" latinLnBrk="0" hangingPunct="1">
                  <a:lnSpc>
                    <a:spcPct val="90000"/>
                  </a:lnSpc>
                  <a:spcBef>
                    <a:spcPts val="1111"/>
                  </a:spcBef>
                  <a:buFont typeface="Arial" panose="020B0604020202020204" pitchFamily="34" charset="0"/>
                  <a:buChar char="•"/>
                  <a:defRPr sz="311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6199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6998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22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7798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8597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9397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30196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0996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1795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15" marR="0" lvl="1" indent="0" algn="l" defTabSz="1015990" rtl="0" eaLnBrk="1" fontAlgn="auto" latinLnBrk="0" hangingPunct="1">
                  <a:lnSpc>
                    <a:spcPct val="80000"/>
                  </a:lnSpc>
                  <a:spcBef>
                    <a:spcPts val="556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9966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Suppose the 2 paths have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=1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𝑚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=1.06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𝑚</m:t>
                    </m:r>
                  </m:oMath>
                </a14:m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9966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99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5" name="Rectangle 3">
                <a:extLst>
                  <a:ext uri="{FF2B5EF4-FFF2-40B4-BE49-F238E27FC236}">
                    <a16:creationId xmlns:a16="http://schemas.microsoft.com/office/drawing/2014/main" id="{AF48A289-8A41-914E-8030-3D6EB420C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780" y="1581071"/>
                <a:ext cx="7901690" cy="371646"/>
              </a:xfrm>
              <a:prstGeom prst="rect">
                <a:avLst/>
              </a:prstGeom>
              <a:blipFill>
                <a:blip r:embed="rId4"/>
                <a:stretch>
                  <a:fillRect l="-803" t="-20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59FD091-73E0-F04B-B1B0-44E98106854A}"/>
                  </a:ext>
                </a:extLst>
              </p:cNvPr>
              <p:cNvSpPr txBox="1"/>
              <p:nvPr/>
            </p:nvSpPr>
            <p:spPr>
              <a:xfrm>
                <a:off x="2156860" y="2129689"/>
                <a:ext cx="504882" cy="332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59FD091-73E0-F04B-B1B0-44E981068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860" y="2129689"/>
                <a:ext cx="504882" cy="332399"/>
              </a:xfrm>
              <a:prstGeom prst="rect">
                <a:avLst/>
              </a:prstGeom>
              <a:blipFill>
                <a:blip r:embed="rId5"/>
                <a:stretch>
                  <a:fillRect l="-12195" r="-4878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D341D23-5574-B644-A105-F11783D5384A}"/>
                  </a:ext>
                </a:extLst>
              </p:cNvPr>
              <p:cNvSpPr/>
              <p:nvPr/>
            </p:nvSpPr>
            <p:spPr>
              <a:xfrm>
                <a:off x="2667001" y="2077654"/>
                <a:ext cx="1135439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D341D23-5574-B644-A105-F11783D53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1" y="2077654"/>
                <a:ext cx="1135439" cy="4247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B8E7544-C6E0-5F49-B3E9-ED7EB65620EB}"/>
                  </a:ext>
                </a:extLst>
              </p:cNvPr>
              <p:cNvSpPr/>
              <p:nvPr/>
            </p:nvSpPr>
            <p:spPr>
              <a:xfrm>
                <a:off x="3662755" y="1913349"/>
                <a:ext cx="1888722" cy="7780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B8E7544-C6E0-5F49-B3E9-ED7EB65620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755" y="1913349"/>
                <a:ext cx="1888722" cy="778034"/>
              </a:xfrm>
              <a:prstGeom prst="rect">
                <a:avLst/>
              </a:prstGeom>
              <a:blipFill>
                <a:blip r:embed="rId7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D1974D5-7C01-1F4F-9A3C-2557DE8F0E9A}"/>
                  </a:ext>
                </a:extLst>
              </p:cNvPr>
              <p:cNvSpPr/>
              <p:nvPr/>
            </p:nvSpPr>
            <p:spPr>
              <a:xfrm>
                <a:off x="5401013" y="1913349"/>
                <a:ext cx="1864357" cy="7780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D1974D5-7C01-1F4F-9A3C-2557DE8F0E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013" y="1913349"/>
                <a:ext cx="1864357" cy="778034"/>
              </a:xfrm>
              <a:prstGeom prst="rect">
                <a:avLst/>
              </a:prstGeom>
              <a:blipFill>
                <a:blip r:embed="rId8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3">
            <a:extLst>
              <a:ext uri="{FF2B5EF4-FFF2-40B4-BE49-F238E27FC236}">
                <a16:creationId xmlns:a16="http://schemas.microsoft.com/office/drawing/2014/main" id="{21B9C8E2-4EDF-4842-B88F-240E7341E326}"/>
              </a:ext>
            </a:extLst>
          </p:cNvPr>
          <p:cNvSpPr txBox="1">
            <a:spLocks noChangeArrowheads="1"/>
          </p:cNvSpPr>
          <p:nvPr/>
        </p:nvSpPr>
        <p:spPr>
          <a:xfrm>
            <a:off x="1215189" y="2868355"/>
            <a:ext cx="10190748" cy="644866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" marR="0" lvl="1" indent="0" algn="ctr" defTabSz="1015990" rtl="0" eaLnBrk="1" fontAlgn="auto" latinLnBrk="0" hangingPunct="1">
              <a:lnSpc>
                <a:spcPct val="100000"/>
              </a:lnSpc>
              <a:spcBef>
                <a:spcPts val="5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 h if the signal is transmitted at 2.5 GHz and 5 GHz. How much will power of the receiver signal differ if it is transmitted at 5 GHz instead of 2.5 GHz?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710D832-7290-5F40-8455-BC5447D99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3651410"/>
            <a:ext cx="7886700" cy="270906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1080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A</a:t>
            </a:r>
            <a:r>
              <a:rPr lang="en-US" dirty="0">
                <a:solidFill>
                  <a:schemeClr val="tx1"/>
                </a:solidFill>
              </a:rPr>
              <a:t>. – 6 dB</a:t>
            </a:r>
            <a:endParaRPr lang="en-US" sz="1080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B. 0 dB</a:t>
            </a:r>
            <a:endParaRPr lang="en-US" sz="1080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C. 12.3 dB</a:t>
            </a:r>
            <a:endParaRPr lang="en-US" sz="1080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D. 24.6 dB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623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Wireless Communication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39D0A3D-E505-1F4B-A1FC-5BC0CF358A47}"/>
              </a:ext>
            </a:extLst>
          </p:cNvPr>
          <p:cNvSpPr/>
          <p:nvPr/>
        </p:nvSpPr>
        <p:spPr>
          <a:xfrm rot="16200000">
            <a:off x="2313572" y="-224421"/>
            <a:ext cx="928545" cy="5529659"/>
          </a:xfrm>
          <a:prstGeom prst="rightBrace">
            <a:avLst>
              <a:gd name="adj1" fmla="val 8333"/>
              <a:gd name="adj2" fmla="val 37687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7FF5B9-8197-4446-992D-BA1D2DCA8CD4}"/>
              </a:ext>
            </a:extLst>
          </p:cNvPr>
          <p:cNvGrpSpPr>
            <a:grpSpLocks noChangeAspect="1"/>
          </p:cNvGrpSpPr>
          <p:nvPr/>
        </p:nvGrpSpPr>
        <p:grpSpPr>
          <a:xfrm>
            <a:off x="1310195" y="2701019"/>
            <a:ext cx="4129994" cy="1828800"/>
            <a:chOff x="28141" y="2653381"/>
            <a:chExt cx="5408279" cy="239483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1E98DE8-0078-EC48-96FF-9A7027CD7365}"/>
                </a:ext>
              </a:extLst>
            </p:cNvPr>
            <p:cNvGrpSpPr/>
            <p:nvPr/>
          </p:nvGrpSpPr>
          <p:grpSpPr>
            <a:xfrm>
              <a:off x="3297408" y="3164902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B8923D3-7E20-0D47-9D6B-A13E6775E5BA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43D5FAC-BDAD-164D-942A-6F6BDE912C1E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62" name="Trapezoid 61">
                  <a:extLst>
                    <a:ext uri="{FF2B5EF4-FFF2-40B4-BE49-F238E27FC236}">
                      <a16:creationId xmlns:a16="http://schemas.microsoft.com/office/drawing/2014/main" id="{76A68B11-1A40-2F47-AE5E-B49BD826E7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482E4D6-C809-3346-9555-52E8B869614D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E43EA2B6-6604-F648-9E4A-44ED319D3C15}"/>
                </a:ext>
              </a:extLst>
            </p:cNvPr>
            <p:cNvSpPr/>
            <p:nvPr/>
          </p:nvSpPr>
          <p:spPr>
            <a:xfrm rot="5400000">
              <a:off x="4198197" y="3195627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0ED818F-AFEF-C94E-B334-8BE6736B2F2D}"/>
                </a:ext>
              </a:extLst>
            </p:cNvPr>
            <p:cNvGrpSpPr/>
            <p:nvPr/>
          </p:nvGrpSpPr>
          <p:grpSpPr>
            <a:xfrm>
              <a:off x="1366139" y="3123343"/>
              <a:ext cx="614489" cy="614488"/>
              <a:chOff x="1875421" y="689674"/>
              <a:chExt cx="914400" cy="914400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DA58FAFF-E54F-3648-BFA4-EA67F79AE6F6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9711462D-2227-E04E-B92C-E1297FAA7B15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F8472334-9BF5-614A-9C4D-3E26B3460BDF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70" name="Trapezoid 69">
                    <a:extLst>
                      <a:ext uri="{FF2B5EF4-FFF2-40B4-BE49-F238E27FC236}">
                        <a16:creationId xmlns:a16="http://schemas.microsoft.com/office/drawing/2014/main" id="{D7E627D0-27F0-DE49-BA38-7710C0A455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C555B5D7-99D3-6A42-B645-D3CEDC556FC1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</p:grp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FEDC5B0-89ED-014D-B01C-9549427AD420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B2B130-05AB-6047-B67F-3BFF0CA41403}"/>
                </a:ext>
              </a:extLst>
            </p:cNvPr>
            <p:cNvSpPr txBox="1"/>
            <p:nvPr/>
          </p:nvSpPr>
          <p:spPr>
            <a:xfrm>
              <a:off x="1305807" y="3738494"/>
              <a:ext cx="731272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FFA15B9-5E99-8742-A2EA-F295468A1E87}"/>
                </a:ext>
              </a:extLst>
            </p:cNvPr>
            <p:cNvSpPr txBox="1"/>
            <p:nvPr/>
          </p:nvSpPr>
          <p:spPr>
            <a:xfrm>
              <a:off x="3285222" y="3761468"/>
              <a:ext cx="61448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8FDB565-7650-F74C-8413-9FBE2288308E}"/>
                </a:ext>
              </a:extLst>
            </p:cNvPr>
            <p:cNvCxnSpPr/>
            <p:nvPr/>
          </p:nvCxnSpPr>
          <p:spPr>
            <a:xfrm>
              <a:off x="3921677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63871BC-7D38-D449-8DB6-A4FF06CA8917}"/>
                </a:ext>
              </a:extLst>
            </p:cNvPr>
            <p:cNvGrpSpPr/>
            <p:nvPr/>
          </p:nvGrpSpPr>
          <p:grpSpPr>
            <a:xfrm>
              <a:off x="4764860" y="2924658"/>
              <a:ext cx="384020" cy="571208"/>
              <a:chOff x="9483512" y="323829"/>
              <a:chExt cx="571448" cy="849996"/>
            </a:xfrm>
          </p:grpSpPr>
          <p:sp>
            <p:nvSpPr>
              <p:cNvPr id="76" name="Triangle 75">
                <a:extLst>
                  <a:ext uri="{FF2B5EF4-FFF2-40B4-BE49-F238E27FC236}">
                    <a16:creationId xmlns:a16="http://schemas.microsoft.com/office/drawing/2014/main" id="{2B501706-754C-454F-8EAD-94CF53139C65}"/>
                  </a:ext>
                </a:extLst>
              </p:cNvPr>
              <p:cNvSpPr/>
              <p:nvPr/>
            </p:nvSpPr>
            <p:spPr>
              <a:xfrm flipV="1">
                <a:off x="9826464" y="323829"/>
                <a:ext cx="228496" cy="4029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A86FEC37-1EE4-DD46-90E9-78C1E5E76F73}"/>
                  </a:ext>
                </a:extLst>
              </p:cNvPr>
              <p:cNvCxnSpPr/>
              <p:nvPr/>
            </p:nvCxnSpPr>
            <p:spPr>
              <a:xfrm>
                <a:off x="9483512" y="1147185"/>
                <a:ext cx="4572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45367E2-2EF6-E04A-9BC0-5BAFA8A95324}"/>
                  </a:ext>
                </a:extLst>
              </p:cNvPr>
              <p:cNvCxnSpPr/>
              <p:nvPr/>
            </p:nvCxnSpPr>
            <p:spPr>
              <a:xfrm flipV="1">
                <a:off x="9940712" y="720798"/>
                <a:ext cx="0" cy="45302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54ED526-DB54-554E-939C-FD749836C3DA}"/>
                </a:ext>
              </a:extLst>
            </p:cNvPr>
            <p:cNvSpPr txBox="1"/>
            <p:nvPr/>
          </p:nvSpPr>
          <p:spPr>
            <a:xfrm>
              <a:off x="4134268" y="3317026"/>
              <a:ext cx="548123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PA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3C61E55-A694-B445-93BF-84DC79AA80E3}"/>
                </a:ext>
              </a:extLst>
            </p:cNvPr>
            <p:cNvCxnSpPr/>
            <p:nvPr/>
          </p:nvCxnSpPr>
          <p:spPr>
            <a:xfrm>
              <a:off x="2993262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660E20FC-3189-BE47-B752-2183762726B6}"/>
                </a:ext>
              </a:extLst>
            </p:cNvPr>
            <p:cNvCxnSpPr/>
            <p:nvPr/>
          </p:nvCxnSpPr>
          <p:spPr>
            <a:xfrm>
              <a:off x="2002595" y="3472146"/>
              <a:ext cx="36576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D45CA90-4052-324C-9FFC-B0E2E3B8D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776" r="-1"/>
            <a:stretch/>
          </p:blipFill>
          <p:spPr>
            <a:xfrm>
              <a:off x="5148846" y="2653381"/>
              <a:ext cx="287574" cy="580525"/>
            </a:xfrm>
            <a:prstGeom prst="rect">
              <a:avLst/>
            </a:prstGeom>
            <a:noFill/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B7C5642-3678-7B4B-8FB0-051627F15A04}"/>
                </a:ext>
              </a:extLst>
            </p:cNvPr>
            <p:cNvGrpSpPr/>
            <p:nvPr/>
          </p:nvGrpSpPr>
          <p:grpSpPr>
            <a:xfrm>
              <a:off x="2368535" y="3164902"/>
              <a:ext cx="614489" cy="614488"/>
              <a:chOff x="5898184" y="689674"/>
              <a:chExt cx="914400" cy="914400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AD54F5C-8A55-154F-9728-7749F5FDFF1C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684082D-E0ED-774C-9C0A-AD480D4F026D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3DA7538-C734-F54E-8C3D-58B6DDC02BE6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F9B4F80-CC7E-A345-BDCC-576073D22C37}"/>
                </a:ext>
              </a:extLst>
            </p:cNvPr>
            <p:cNvCxnSpPr/>
            <p:nvPr/>
          </p:nvCxnSpPr>
          <p:spPr>
            <a:xfrm flipV="1">
              <a:off x="2663592" y="3794713"/>
              <a:ext cx="0" cy="3818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306AE84-2263-DA42-A869-B84FE7E2EBF7}"/>
                </a:ext>
              </a:extLst>
            </p:cNvPr>
            <p:cNvGrpSpPr/>
            <p:nvPr/>
          </p:nvGrpSpPr>
          <p:grpSpPr>
            <a:xfrm>
              <a:off x="2347395" y="4053699"/>
              <a:ext cx="614489" cy="614488"/>
              <a:chOff x="2930434" y="2916849"/>
              <a:chExt cx="914400" cy="9144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6F322B30-DB27-0240-8175-B0287E3E2D78}"/>
                  </a:ext>
                </a:extLst>
              </p:cNvPr>
              <p:cNvSpPr/>
              <p:nvPr/>
            </p:nvSpPr>
            <p:spPr>
              <a:xfrm>
                <a:off x="2930434" y="2916849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59A0DF7-9F34-EF4A-8DBF-8F4DEB2E23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150935"/>
                <a:ext cx="760781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EFD77B5-3FBA-E043-A4EB-6B899BC2498A}"/>
                </a:ext>
              </a:extLst>
            </p:cNvPr>
            <p:cNvSpPr txBox="1"/>
            <p:nvPr/>
          </p:nvSpPr>
          <p:spPr>
            <a:xfrm>
              <a:off x="2253661" y="4681431"/>
              <a:ext cx="80195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B185912-2BDC-774D-9B1E-F8E0842B3DB1}"/>
                </a:ext>
              </a:extLst>
            </p:cNvPr>
            <p:cNvSpPr txBox="1"/>
            <p:nvPr/>
          </p:nvSpPr>
          <p:spPr>
            <a:xfrm>
              <a:off x="2286461" y="2849023"/>
              <a:ext cx="80195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388E842-9722-6342-8AB3-7E1C7B7B110F}"/>
                </a:ext>
              </a:extLst>
            </p:cNvPr>
            <p:cNvCxnSpPr>
              <a:cxnSpLocks/>
            </p:cNvCxnSpPr>
            <p:nvPr/>
          </p:nvCxnSpPr>
          <p:spPr>
            <a:xfrm>
              <a:off x="994118" y="3483518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Snip Same Side Corner Rectangle 105">
              <a:extLst>
                <a:ext uri="{FF2B5EF4-FFF2-40B4-BE49-F238E27FC236}">
                  <a16:creationId xmlns:a16="http://schemas.microsoft.com/office/drawing/2014/main" id="{34A01C9B-F22D-A548-A929-640EFE81D92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46122" y="3175881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F033E2B-52F3-7C4F-BFD3-E78AA1AEB5D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2205" y="3769544"/>
              <a:ext cx="1074032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DAC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C1C82EE5-F9C7-FF40-B471-C1B7CA8BDA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41" y="3479259"/>
              <a:ext cx="35545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ight Brace 83">
            <a:extLst>
              <a:ext uri="{FF2B5EF4-FFF2-40B4-BE49-F238E27FC236}">
                <a16:creationId xmlns:a16="http://schemas.microsoft.com/office/drawing/2014/main" id="{75754A75-7939-F24A-A2CA-51894DC01DAC}"/>
              </a:ext>
            </a:extLst>
          </p:cNvPr>
          <p:cNvSpPr/>
          <p:nvPr/>
        </p:nvSpPr>
        <p:spPr>
          <a:xfrm rot="16200000">
            <a:off x="8769584" y="-329952"/>
            <a:ext cx="928545" cy="5727083"/>
          </a:xfrm>
          <a:prstGeom prst="rightBrace">
            <a:avLst>
              <a:gd name="adj1" fmla="val 8333"/>
              <a:gd name="adj2" fmla="val 62789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1BE6E3-0C6D-494B-99AE-88E23E379ED1}"/>
              </a:ext>
            </a:extLst>
          </p:cNvPr>
          <p:cNvGrpSpPr>
            <a:grpSpLocks noChangeAspect="1"/>
          </p:cNvGrpSpPr>
          <p:nvPr/>
        </p:nvGrpSpPr>
        <p:grpSpPr>
          <a:xfrm>
            <a:off x="6509703" y="2707233"/>
            <a:ext cx="4144931" cy="1828800"/>
            <a:chOff x="6557129" y="2636102"/>
            <a:chExt cx="5493878" cy="2423974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2732507-2316-E240-9374-09E444A7DC0E}"/>
                </a:ext>
              </a:extLst>
            </p:cNvPr>
            <p:cNvGrpSpPr/>
            <p:nvPr/>
          </p:nvGrpSpPr>
          <p:grpSpPr>
            <a:xfrm>
              <a:off x="8086489" y="3178865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2E0922D-87C5-5E4F-8DB5-8AECF8E70861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46E0D89-1A9A-2745-90EF-73C596E59694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100" name="Trapezoid 99">
                  <a:extLst>
                    <a:ext uri="{FF2B5EF4-FFF2-40B4-BE49-F238E27FC236}">
                      <a16:creationId xmlns:a16="http://schemas.microsoft.com/office/drawing/2014/main" id="{4A0EDEA5-179B-EA4D-B706-2749C5056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08DA896-6A40-FD48-BA1C-6681A4DE89B5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102" name="Triangle 101">
              <a:extLst>
                <a:ext uri="{FF2B5EF4-FFF2-40B4-BE49-F238E27FC236}">
                  <a16:creationId xmlns:a16="http://schemas.microsoft.com/office/drawing/2014/main" id="{9A501353-2C4D-154E-BEFE-FFCFB8212BC1}"/>
                </a:ext>
              </a:extLst>
            </p:cNvPr>
            <p:cNvSpPr/>
            <p:nvPr/>
          </p:nvSpPr>
          <p:spPr>
            <a:xfrm rot="16200000" flipH="1">
              <a:off x="7164045" y="3189295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EE2BDE7-22A4-AC44-89AF-FE0EB7762E18}"/>
                </a:ext>
              </a:extLst>
            </p:cNvPr>
            <p:cNvGrpSpPr/>
            <p:nvPr/>
          </p:nvGrpSpPr>
          <p:grpSpPr>
            <a:xfrm>
              <a:off x="10069004" y="3127370"/>
              <a:ext cx="614489" cy="614488"/>
              <a:chOff x="1875421" y="689674"/>
              <a:chExt cx="914400" cy="914400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D4B10757-EE5C-8B48-97E8-87E6E793FAC3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950ADE45-7962-A647-9B26-1DADFD91BBA8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C63C3E7C-2673-6F45-8C24-7AD7BDD33662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119" name="Trapezoid 118">
                    <a:extLst>
                      <a:ext uri="{FF2B5EF4-FFF2-40B4-BE49-F238E27FC236}">
                        <a16:creationId xmlns:a16="http://schemas.microsoft.com/office/drawing/2014/main" id="{BBCFBDA3-E0DB-C24D-A52C-E907DBB646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34A9D7C4-CFE5-3C4C-82D7-B6635F39BD5B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</p:grp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D334EB0-EF5F-3D4A-BF89-00EF4D178A96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E27C7C2-0302-A345-B405-F9C6BA17D19A}"/>
                </a:ext>
              </a:extLst>
            </p:cNvPr>
            <p:cNvSpPr txBox="1"/>
            <p:nvPr/>
          </p:nvSpPr>
          <p:spPr>
            <a:xfrm>
              <a:off x="10019998" y="3751149"/>
              <a:ext cx="771498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DA98BF9-CB09-D14B-B039-E7037F1DADA2}"/>
                </a:ext>
              </a:extLst>
            </p:cNvPr>
            <p:cNvSpPr txBox="1"/>
            <p:nvPr/>
          </p:nvSpPr>
          <p:spPr>
            <a:xfrm>
              <a:off x="8074303" y="3775431"/>
              <a:ext cx="614488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492614C-C091-1741-B017-9C861A6AFCE6}"/>
                </a:ext>
              </a:extLst>
            </p:cNvPr>
            <p:cNvSpPr txBox="1"/>
            <p:nvPr/>
          </p:nvSpPr>
          <p:spPr>
            <a:xfrm>
              <a:off x="7112198" y="3731497"/>
              <a:ext cx="812671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LNA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AD17B29F-F89F-434D-8137-11CCE297E527}"/>
                </a:ext>
              </a:extLst>
            </p:cNvPr>
            <p:cNvCxnSpPr/>
            <p:nvPr/>
          </p:nvCxnSpPr>
          <p:spPr>
            <a:xfrm>
              <a:off x="7782344" y="3486109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BD11DBD7-930F-6A40-A65C-9FD641DDB33A}"/>
                </a:ext>
              </a:extLst>
            </p:cNvPr>
            <p:cNvGrpSpPr/>
            <p:nvPr/>
          </p:nvGrpSpPr>
          <p:grpSpPr>
            <a:xfrm flipH="1">
              <a:off x="6557129" y="2636102"/>
              <a:ext cx="639207" cy="850008"/>
              <a:chOff x="9146308" y="5372886"/>
              <a:chExt cx="710230" cy="944453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CBFF71B-F862-7440-8CC9-E255EADA36BA}"/>
                  </a:ext>
                </a:extLst>
              </p:cNvPr>
              <p:cNvGrpSpPr/>
              <p:nvPr/>
            </p:nvGrpSpPr>
            <p:grpSpPr>
              <a:xfrm>
                <a:off x="9146308" y="5682664"/>
                <a:ext cx="426689" cy="634675"/>
                <a:chOff x="9483512" y="323829"/>
                <a:chExt cx="571448" cy="849996"/>
              </a:xfrm>
            </p:grpSpPr>
            <p:sp>
              <p:nvSpPr>
                <p:cNvPr id="128" name="Triangle 127">
                  <a:extLst>
                    <a:ext uri="{FF2B5EF4-FFF2-40B4-BE49-F238E27FC236}">
                      <a16:creationId xmlns:a16="http://schemas.microsoft.com/office/drawing/2014/main" id="{E3C2FF19-8DA6-3747-84A5-1CA7E0B21A55}"/>
                    </a:ext>
                  </a:extLst>
                </p:cNvPr>
                <p:cNvSpPr/>
                <p:nvPr/>
              </p:nvSpPr>
              <p:spPr>
                <a:xfrm flipV="1">
                  <a:off x="9826464" y="323829"/>
                  <a:ext cx="228496" cy="402956"/>
                </a:xfrm>
                <a:prstGeom prst="triangle">
                  <a:avLst/>
                </a:prstGeom>
                <a:solidFill>
                  <a:schemeClr val="bg1">
                    <a:lumMod val="85000"/>
                  </a:schemeClr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DF976E17-03CB-F540-A4DD-6D15007BD6BE}"/>
                    </a:ext>
                  </a:extLst>
                </p:cNvPr>
                <p:cNvCxnSpPr/>
                <p:nvPr/>
              </p:nvCxnSpPr>
              <p:spPr>
                <a:xfrm>
                  <a:off x="9483512" y="1147185"/>
                  <a:ext cx="45720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A05996D1-91F9-7C40-975F-E678AF9298DB}"/>
                    </a:ext>
                  </a:extLst>
                </p:cNvPr>
                <p:cNvCxnSpPr/>
                <p:nvPr/>
              </p:nvCxnSpPr>
              <p:spPr>
                <a:xfrm flipV="1">
                  <a:off x="9940712" y="720798"/>
                  <a:ext cx="0" cy="453027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BD221F47-4ED9-3643-AA42-A538292882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2776" r="-1"/>
              <a:stretch/>
            </p:blipFill>
            <p:spPr>
              <a:xfrm rot="9208582">
                <a:off x="9608427" y="5372886"/>
                <a:ext cx="248111" cy="500860"/>
              </a:xfrm>
              <a:prstGeom prst="rect">
                <a:avLst/>
              </a:prstGeom>
              <a:noFill/>
            </p:spPr>
          </p:pic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FE8AB65-4854-9242-BC92-65F63A8A2391}"/>
                </a:ext>
              </a:extLst>
            </p:cNvPr>
            <p:cNvGrpSpPr/>
            <p:nvPr/>
          </p:nvGrpSpPr>
          <p:grpSpPr>
            <a:xfrm>
              <a:off x="8709337" y="2863965"/>
              <a:ext cx="1123356" cy="2196111"/>
              <a:chOff x="8925561" y="4540587"/>
              <a:chExt cx="1248174" cy="2440123"/>
            </a:xfrm>
          </p:grpSpPr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0D6FCB71-6082-F94D-A49B-9B795B264A6D}"/>
                  </a:ext>
                </a:extLst>
              </p:cNvPr>
              <p:cNvCxnSpPr/>
              <p:nvPr/>
            </p:nvCxnSpPr>
            <p:spPr>
              <a:xfrm>
                <a:off x="8925561" y="5248335"/>
                <a:ext cx="4064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026534D1-2F3D-D949-B2DB-E2C5A44030F8}"/>
                  </a:ext>
                </a:extLst>
              </p:cNvPr>
              <p:cNvGrpSpPr/>
              <p:nvPr/>
            </p:nvGrpSpPr>
            <p:grpSpPr>
              <a:xfrm>
                <a:off x="9332162" y="4906953"/>
                <a:ext cx="682765" cy="682764"/>
                <a:chOff x="5898184" y="689674"/>
                <a:chExt cx="914400" cy="914400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9AFF2816-C449-7A47-B567-0E79566177A5}"/>
                    </a:ext>
                  </a:extLst>
                </p:cNvPr>
                <p:cNvSpPr/>
                <p:nvPr/>
              </p:nvSpPr>
              <p:spPr>
                <a:xfrm>
                  <a:off x="5898184" y="689674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99954502-43E1-0E4B-968A-99319DE57518}"/>
                    </a:ext>
                  </a:extLst>
                </p:cNvPr>
                <p:cNvCxnSpPr/>
                <p:nvPr/>
              </p:nvCxnSpPr>
              <p:spPr>
                <a:xfrm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60C0F028-A69C-534E-924A-062BC35B2D99}"/>
                    </a:ext>
                  </a:extLst>
                </p:cNvPr>
                <p:cNvCxnSpPr/>
                <p:nvPr/>
              </p:nvCxnSpPr>
              <p:spPr>
                <a:xfrm flipV="1"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285D59EB-5906-8949-97A8-688840106981}"/>
                  </a:ext>
                </a:extLst>
              </p:cNvPr>
              <p:cNvCxnSpPr/>
              <p:nvPr/>
            </p:nvCxnSpPr>
            <p:spPr>
              <a:xfrm flipV="1">
                <a:off x="9660004" y="5606742"/>
                <a:ext cx="0" cy="42431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F9940CC-074F-B84E-B037-2CC1EF02D890}"/>
                  </a:ext>
                </a:extLst>
              </p:cNvPr>
              <p:cNvGrpSpPr/>
              <p:nvPr/>
            </p:nvGrpSpPr>
            <p:grpSpPr>
              <a:xfrm>
                <a:off x="9308673" y="5894505"/>
                <a:ext cx="682765" cy="682764"/>
                <a:chOff x="2930434" y="2916849"/>
                <a:chExt cx="914400" cy="914400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27139D48-3D95-3247-956D-AE0B1A7664BD}"/>
                    </a:ext>
                  </a:extLst>
                </p:cNvPr>
                <p:cNvSpPr/>
                <p:nvPr/>
              </p:nvSpPr>
              <p:spPr>
                <a:xfrm>
                  <a:off x="2930434" y="2916849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EB69BA6-567D-F641-A927-F8AFD6A560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artisticPhotocopy/>
                          </a14:imgEffect>
                        </a14:imgLayer>
                      </a14:imgProps>
                    </a:ext>
                  </a:extLst>
                </a:blip>
                <a:srcRect l="36128" t="42889" r="37605" b="42610"/>
                <a:stretch/>
              </p:blipFill>
              <p:spPr>
                <a:xfrm>
                  <a:off x="3036504" y="3150935"/>
                  <a:ext cx="760781" cy="446228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EB4F892-66AC-9D4A-883D-EA25DEB2DD10}"/>
                  </a:ext>
                </a:extLst>
              </p:cNvPr>
              <p:cNvSpPr txBox="1"/>
              <p:nvPr/>
            </p:nvSpPr>
            <p:spPr>
              <a:xfrm>
                <a:off x="9282668" y="6568872"/>
                <a:ext cx="891067" cy="411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" charset="0"/>
                    <a:ea typeface="Times" charset="0"/>
                    <a:cs typeface="Times" charset="0"/>
                  </a:rPr>
                  <a:t>PLL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FB8B301-D109-1C4F-87D4-F5276B8236B2}"/>
                  </a:ext>
                </a:extLst>
              </p:cNvPr>
              <p:cNvSpPr txBox="1"/>
              <p:nvPr/>
            </p:nvSpPr>
            <p:spPr>
              <a:xfrm>
                <a:off x="9238453" y="4540587"/>
                <a:ext cx="891067" cy="411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" charset="0"/>
                    <a:ea typeface="Times" charset="0"/>
                    <a:cs typeface="Times" charset="0"/>
                  </a:rPr>
                  <a:t>Mixer</a:t>
                </a:r>
              </a:p>
            </p:txBody>
          </p:sp>
        </p:grp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C4D714A5-5BDB-7C47-A1F0-41982C525C75}"/>
                </a:ext>
              </a:extLst>
            </p:cNvPr>
            <p:cNvCxnSpPr>
              <a:cxnSpLocks/>
            </p:cNvCxnSpPr>
            <p:nvPr/>
          </p:nvCxnSpPr>
          <p:spPr>
            <a:xfrm>
              <a:off x="10685024" y="3445756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8548B691-EBC1-C64C-A9FC-A82CEC274233}"/>
                </a:ext>
              </a:extLst>
            </p:cNvPr>
            <p:cNvCxnSpPr>
              <a:cxnSpLocks/>
            </p:cNvCxnSpPr>
            <p:nvPr/>
          </p:nvCxnSpPr>
          <p:spPr>
            <a:xfrm>
              <a:off x="9696980" y="3487545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Snip Same Side Corner Rectangle 145">
              <a:extLst>
                <a:ext uri="{FF2B5EF4-FFF2-40B4-BE49-F238E27FC236}">
                  <a16:creationId xmlns:a16="http://schemas.microsoft.com/office/drawing/2014/main" id="{C88EBA48-E6FA-9C4F-BC1F-6D31E8571F6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1115310" y="3144316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FE47883F-C195-344F-938F-6F886537989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88925" y="3766665"/>
              <a:ext cx="1074032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ADC</a:t>
              </a:r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80FBD274-15B7-974B-972B-555C3F373229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47" y="3442374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8E826FBD-0FF8-2F41-ADD1-23EA84672272}"/>
              </a:ext>
            </a:extLst>
          </p:cNvPr>
          <p:cNvSpPr txBox="1"/>
          <p:nvPr/>
        </p:nvSpPr>
        <p:spPr>
          <a:xfrm>
            <a:off x="444164" y="3095356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90DD4C4-CA18-ED49-B7DC-097D13E2B49A}"/>
              </a:ext>
            </a:extLst>
          </p:cNvPr>
          <p:cNvSpPr txBox="1"/>
          <p:nvPr/>
        </p:nvSpPr>
        <p:spPr>
          <a:xfrm>
            <a:off x="10679279" y="3090025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114" name="Down Arrow 113">
            <a:extLst>
              <a:ext uri="{FF2B5EF4-FFF2-40B4-BE49-F238E27FC236}">
                <a16:creationId xmlns:a16="http://schemas.microsoft.com/office/drawing/2014/main" id="{7E8A0342-51AD-0840-A852-55EFDF8F2CA6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D685A114-4181-6E46-9E72-AA92DA2966EE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2A5ADC8-6222-4E44-8BA7-8CE803763E61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0875C3-534E-E64C-9AC7-9ABA741DA359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691B1639-F7E1-1C4F-8CB5-A160DC12EFD9}"/>
              </a:ext>
            </a:extLst>
          </p:cNvPr>
          <p:cNvSpPr txBox="1"/>
          <p:nvPr/>
        </p:nvSpPr>
        <p:spPr>
          <a:xfrm>
            <a:off x="-116506" y="4983424"/>
            <a:ext cx="4625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+mj-lt"/>
              </a:rPr>
              <a:t>Modulation: </a:t>
            </a:r>
          </a:p>
          <a:p>
            <a:r>
              <a:rPr lang="en-US" sz="2800" dirty="0">
                <a:solidFill>
                  <a:srgbClr val="C00000"/>
                </a:solidFill>
                <a:latin typeface="+mj-lt"/>
              </a:rPr>
              <a:t>Mapping of Bits to Symbols  </a:t>
            </a: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FB1E73C-4ACC-3D4D-92A4-5B0AB0583C5E}"/>
              </a:ext>
            </a:extLst>
          </p:cNvPr>
          <p:cNvGrpSpPr/>
          <p:nvPr/>
        </p:nvGrpSpPr>
        <p:grpSpPr>
          <a:xfrm>
            <a:off x="4947895" y="5380826"/>
            <a:ext cx="5029707" cy="1191167"/>
            <a:chOff x="194971" y="3959460"/>
            <a:chExt cx="5029707" cy="1191167"/>
          </a:xfrm>
        </p:grpSpPr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B8F922DF-354C-6643-8B08-7B0EE0C8E79D}"/>
                </a:ext>
              </a:extLst>
            </p:cNvPr>
            <p:cNvCxnSpPr/>
            <p:nvPr/>
          </p:nvCxnSpPr>
          <p:spPr>
            <a:xfrm>
              <a:off x="194971" y="4572000"/>
              <a:ext cx="5029707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EB07A01-7365-8345-ADAD-B65184910517}"/>
                </a:ext>
              </a:extLst>
            </p:cNvPr>
            <p:cNvCxnSpPr/>
            <p:nvPr/>
          </p:nvCxnSpPr>
          <p:spPr>
            <a:xfrm>
              <a:off x="2051304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ACFC42CF-8AF3-ED41-973F-6D8944ECD5E5}"/>
                </a:ext>
              </a:extLst>
            </p:cNvPr>
            <p:cNvCxnSpPr/>
            <p:nvPr/>
          </p:nvCxnSpPr>
          <p:spPr>
            <a:xfrm>
              <a:off x="3222752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A6AAC146-0474-CA4E-AD2E-0466CDEB795B}"/>
                    </a:ext>
                  </a:extLst>
                </p:cNvPr>
                <p:cNvSpPr/>
                <p:nvPr/>
              </p:nvSpPr>
              <p:spPr>
                <a:xfrm>
                  <a:off x="2895904" y="4688962"/>
                  <a:ext cx="66075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1DEC66F-64A2-3541-B284-BDBAD36C8C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5904" y="4688962"/>
                  <a:ext cx="660757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D93B45A5-2F79-B948-89F8-89CD0C51B1AE}"/>
                    </a:ext>
                  </a:extLst>
                </p:cNvPr>
                <p:cNvSpPr/>
                <p:nvPr/>
              </p:nvSpPr>
              <p:spPr>
                <a:xfrm>
                  <a:off x="1727987" y="4688962"/>
                  <a:ext cx="66075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9E0EF659-2195-5545-ADD5-703F4AB82A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7987" y="4688962"/>
                  <a:ext cx="660757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2C178A27-1662-3046-B059-4442B87B8F57}"/>
                    </a:ext>
                  </a:extLst>
                </p:cNvPr>
                <p:cNvSpPr/>
                <p:nvPr/>
              </p:nvSpPr>
              <p:spPr>
                <a:xfrm>
                  <a:off x="3014878" y="3959460"/>
                  <a:ext cx="43152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D7C81301-47D6-3647-901E-8B50F1DF22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4878" y="3959460"/>
                  <a:ext cx="431528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30AB3B14-D66F-A146-920F-DF52606ED143}"/>
                    </a:ext>
                  </a:extLst>
                </p:cNvPr>
                <p:cNvSpPr/>
                <p:nvPr/>
              </p:nvSpPr>
              <p:spPr>
                <a:xfrm>
                  <a:off x="1821350" y="3959460"/>
                  <a:ext cx="43152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A77BDACB-D3C0-794C-8EF9-701A8F0153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1350" y="3959460"/>
                  <a:ext cx="431528" cy="46166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id="{CAF4DF20-65E6-6745-A436-85A8A8B04ED1}"/>
              </a:ext>
            </a:extLst>
          </p:cNvPr>
          <p:cNvSpPr txBox="1"/>
          <p:nvPr/>
        </p:nvSpPr>
        <p:spPr>
          <a:xfrm>
            <a:off x="5862802" y="4751276"/>
            <a:ext cx="29697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n-lt"/>
              </a:rPr>
              <a:t>BPSK: 1 bits/symbol</a:t>
            </a:r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7F3E2FC3-3AD6-014C-A3AA-4AAA9838147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5326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4" grpId="0" animBg="1"/>
      <p:bldP spid="145" grpId="0" animBg="1"/>
      <p:bldP spid="149" grpId="0"/>
      <p:bldP spid="150" grpId="0"/>
      <p:bldP spid="152" grpId="0"/>
      <p:bldP spid="16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Multipath Channel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69C04EC-3979-F640-862F-D3758B09EC45}"/>
              </a:ext>
            </a:extLst>
          </p:cNvPr>
          <p:cNvSpPr/>
          <p:nvPr/>
        </p:nvSpPr>
        <p:spPr>
          <a:xfrm>
            <a:off x="1981200" y="689531"/>
            <a:ext cx="299466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Channel Fading: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2612EC8-9C82-CF45-95D5-91B4B88D7A2A}"/>
              </a:ext>
            </a:extLst>
          </p:cNvPr>
          <p:cNvSpPr/>
          <p:nvPr/>
        </p:nvSpPr>
        <p:spPr>
          <a:xfrm>
            <a:off x="3695700" y="746496"/>
            <a:ext cx="6720840" cy="720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155" marR="0" lvl="3" indent="0" algn="l" defTabSz="914301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Symbols arriving along different paths sum up destructively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3">
                <a:extLst>
                  <a:ext uri="{FF2B5EF4-FFF2-40B4-BE49-F238E27FC236}">
                    <a16:creationId xmlns:a16="http://schemas.microsoft.com/office/drawing/2014/main" id="{AF48A289-8A41-914E-8030-3D6EB420C231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2049780" y="1581071"/>
                <a:ext cx="7901690" cy="371646"/>
              </a:xfrm>
              <a:prstGeom prst="rect">
                <a:avLst/>
              </a:prstGeom>
            </p:spPr>
            <p:txBody>
              <a:bodyPr vert="horz" lIns="82296" tIns="41148" rIns="82296" bIns="41148" rtlCol="0">
                <a:normAutofit/>
              </a:bodyPr>
              <a:lstStyle>
                <a:lvl1pPr marL="253997" indent="-253997" algn="l" defTabSz="1015990" rtl="0" eaLnBrk="1" latinLnBrk="0" hangingPunct="1">
                  <a:lnSpc>
                    <a:spcPct val="90000"/>
                  </a:lnSpc>
                  <a:spcBef>
                    <a:spcPts val="1111"/>
                  </a:spcBef>
                  <a:buFont typeface="Arial" panose="020B0604020202020204" pitchFamily="34" charset="0"/>
                  <a:buChar char="•"/>
                  <a:defRPr sz="311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6199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6998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22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7798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8597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9397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30196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0996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1795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15" marR="0" lvl="1" indent="0" algn="l" defTabSz="1015990" rtl="0" eaLnBrk="1" fontAlgn="auto" latinLnBrk="0" hangingPunct="1">
                  <a:lnSpc>
                    <a:spcPct val="80000"/>
                  </a:lnSpc>
                  <a:spcBef>
                    <a:spcPts val="556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9966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Suppose the 2 paths have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=1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𝑚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=1.06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𝑚</m:t>
                    </m:r>
                  </m:oMath>
                </a14:m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9966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99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5" name="Rectangle 3">
                <a:extLst>
                  <a:ext uri="{FF2B5EF4-FFF2-40B4-BE49-F238E27FC236}">
                    <a16:creationId xmlns:a16="http://schemas.microsoft.com/office/drawing/2014/main" id="{AF48A289-8A41-914E-8030-3D6EB420C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780" y="1581071"/>
                <a:ext cx="7901690" cy="371646"/>
              </a:xfrm>
              <a:prstGeom prst="rect">
                <a:avLst/>
              </a:prstGeom>
              <a:blipFill>
                <a:blip r:embed="rId4"/>
                <a:stretch>
                  <a:fillRect l="-803" t="-20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59FD091-73E0-F04B-B1B0-44E98106854A}"/>
                  </a:ext>
                </a:extLst>
              </p:cNvPr>
              <p:cNvSpPr txBox="1"/>
              <p:nvPr/>
            </p:nvSpPr>
            <p:spPr>
              <a:xfrm>
                <a:off x="2156860" y="2129689"/>
                <a:ext cx="504882" cy="332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59FD091-73E0-F04B-B1B0-44E981068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860" y="2129689"/>
                <a:ext cx="504882" cy="332399"/>
              </a:xfrm>
              <a:prstGeom prst="rect">
                <a:avLst/>
              </a:prstGeom>
              <a:blipFill>
                <a:blip r:embed="rId5"/>
                <a:stretch>
                  <a:fillRect l="-12195" r="-4878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D341D23-5574-B644-A105-F11783D5384A}"/>
                  </a:ext>
                </a:extLst>
              </p:cNvPr>
              <p:cNvSpPr/>
              <p:nvPr/>
            </p:nvSpPr>
            <p:spPr>
              <a:xfrm>
                <a:off x="2667001" y="2077654"/>
                <a:ext cx="1135439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D341D23-5574-B644-A105-F11783D53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1" y="2077654"/>
                <a:ext cx="1135439" cy="4247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B8E7544-C6E0-5F49-B3E9-ED7EB65620EB}"/>
                  </a:ext>
                </a:extLst>
              </p:cNvPr>
              <p:cNvSpPr/>
              <p:nvPr/>
            </p:nvSpPr>
            <p:spPr>
              <a:xfrm>
                <a:off x="3662755" y="1913349"/>
                <a:ext cx="1888722" cy="7780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B8E7544-C6E0-5F49-B3E9-ED7EB65620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755" y="1913349"/>
                <a:ext cx="1888722" cy="778034"/>
              </a:xfrm>
              <a:prstGeom prst="rect">
                <a:avLst/>
              </a:prstGeom>
              <a:blipFill>
                <a:blip r:embed="rId7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D1974D5-7C01-1F4F-9A3C-2557DE8F0E9A}"/>
                  </a:ext>
                </a:extLst>
              </p:cNvPr>
              <p:cNvSpPr/>
              <p:nvPr/>
            </p:nvSpPr>
            <p:spPr>
              <a:xfrm>
                <a:off x="5401013" y="1913349"/>
                <a:ext cx="1864357" cy="7780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D1974D5-7C01-1F4F-9A3C-2557DE8F0E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013" y="1913349"/>
                <a:ext cx="1864357" cy="778034"/>
              </a:xfrm>
              <a:prstGeom prst="rect">
                <a:avLst/>
              </a:prstGeom>
              <a:blipFill>
                <a:blip r:embed="rId8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3">
            <a:extLst>
              <a:ext uri="{FF2B5EF4-FFF2-40B4-BE49-F238E27FC236}">
                <a16:creationId xmlns:a16="http://schemas.microsoft.com/office/drawing/2014/main" id="{21B9C8E2-4EDF-4842-B88F-240E7341E326}"/>
              </a:ext>
            </a:extLst>
          </p:cNvPr>
          <p:cNvSpPr txBox="1">
            <a:spLocks noChangeArrowheads="1"/>
          </p:cNvSpPr>
          <p:nvPr/>
        </p:nvSpPr>
        <p:spPr>
          <a:xfrm>
            <a:off x="1215189" y="2868355"/>
            <a:ext cx="10190748" cy="644866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" marR="0" lvl="1" indent="0" algn="ctr" defTabSz="1015990" rtl="0" eaLnBrk="1" fontAlgn="auto" latinLnBrk="0" hangingPunct="1">
              <a:lnSpc>
                <a:spcPct val="100000"/>
              </a:lnSpc>
              <a:spcBef>
                <a:spcPts val="5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 h if the signal is transmitted at 2.5 GHz and 5 GHz. How much will power of the receiver signal differ if it is transmitted at 5 GHz instead of 2.5 GHz?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710D832-7290-5F40-8455-BC5447D99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3651410"/>
            <a:ext cx="7886700" cy="270906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1080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A</a:t>
            </a:r>
            <a:r>
              <a:rPr lang="en-US" dirty="0">
                <a:solidFill>
                  <a:schemeClr val="tx1"/>
                </a:solidFill>
              </a:rPr>
              <a:t>. – 6 dB</a:t>
            </a:r>
            <a:endParaRPr lang="en-US" sz="1080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B. 0 dB</a:t>
            </a:r>
            <a:endParaRPr lang="en-US" sz="1080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C. 12.3 dB</a:t>
            </a:r>
            <a:endParaRPr lang="en-US" sz="1080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D. 24.6 dB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1162C81-CE6A-5A49-A0F4-11B3105B110D}"/>
                  </a:ext>
                </a:extLst>
              </p14:cNvPr>
              <p14:cNvContentPartPr/>
              <p14:nvPr/>
            </p14:nvContentPartPr>
            <p14:xfrm>
              <a:off x="2051811" y="5572023"/>
              <a:ext cx="2073240" cy="635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1162C81-CE6A-5A49-A0F4-11B3105B110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42811" y="5563023"/>
                <a:ext cx="2090880" cy="6526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993555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Multipath Channel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69C04EC-3979-F640-862F-D3758B09EC45}"/>
              </a:ext>
            </a:extLst>
          </p:cNvPr>
          <p:cNvSpPr/>
          <p:nvPr/>
        </p:nvSpPr>
        <p:spPr>
          <a:xfrm>
            <a:off x="1981200" y="689531"/>
            <a:ext cx="299466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Channel Fading: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2612EC8-9C82-CF45-95D5-91B4B88D7A2A}"/>
              </a:ext>
            </a:extLst>
          </p:cNvPr>
          <p:cNvSpPr/>
          <p:nvPr/>
        </p:nvSpPr>
        <p:spPr>
          <a:xfrm>
            <a:off x="3695700" y="746496"/>
            <a:ext cx="6720840" cy="720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155" marR="0" lvl="3" indent="0" algn="l" defTabSz="914301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Symbols arriving along different paths sum up destructively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3">
                <a:extLst>
                  <a:ext uri="{FF2B5EF4-FFF2-40B4-BE49-F238E27FC236}">
                    <a16:creationId xmlns:a16="http://schemas.microsoft.com/office/drawing/2014/main" id="{AF48A289-8A41-914E-8030-3D6EB420C231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2049780" y="1581071"/>
                <a:ext cx="7901690" cy="371646"/>
              </a:xfrm>
              <a:prstGeom prst="rect">
                <a:avLst/>
              </a:prstGeom>
            </p:spPr>
            <p:txBody>
              <a:bodyPr vert="horz" lIns="82296" tIns="41148" rIns="82296" bIns="41148" rtlCol="0">
                <a:normAutofit/>
              </a:bodyPr>
              <a:lstStyle>
                <a:lvl1pPr marL="253997" indent="-253997" algn="l" defTabSz="1015990" rtl="0" eaLnBrk="1" latinLnBrk="0" hangingPunct="1">
                  <a:lnSpc>
                    <a:spcPct val="90000"/>
                  </a:lnSpc>
                  <a:spcBef>
                    <a:spcPts val="1111"/>
                  </a:spcBef>
                  <a:buFont typeface="Arial" panose="020B0604020202020204" pitchFamily="34" charset="0"/>
                  <a:buChar char="•"/>
                  <a:defRPr sz="311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6199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6998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22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7798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8597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9397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30196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0996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1795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15" marR="0" lvl="1" indent="0" algn="l" defTabSz="1015990" rtl="0" eaLnBrk="1" fontAlgn="auto" latinLnBrk="0" hangingPunct="1">
                  <a:lnSpc>
                    <a:spcPct val="80000"/>
                  </a:lnSpc>
                  <a:spcBef>
                    <a:spcPts val="556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9966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Suppose the 2 paths have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=1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𝑚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=1.06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𝑚</m:t>
                    </m:r>
                  </m:oMath>
                </a14:m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9966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99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5" name="Rectangle 3">
                <a:extLst>
                  <a:ext uri="{FF2B5EF4-FFF2-40B4-BE49-F238E27FC236}">
                    <a16:creationId xmlns:a16="http://schemas.microsoft.com/office/drawing/2014/main" id="{AF48A289-8A41-914E-8030-3D6EB420C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780" y="1581071"/>
                <a:ext cx="7901690" cy="371646"/>
              </a:xfrm>
              <a:prstGeom prst="rect">
                <a:avLst/>
              </a:prstGeom>
              <a:blipFill>
                <a:blip r:embed="rId4"/>
                <a:stretch>
                  <a:fillRect l="-803" t="-20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59FD091-73E0-F04B-B1B0-44E98106854A}"/>
                  </a:ext>
                </a:extLst>
              </p:cNvPr>
              <p:cNvSpPr txBox="1"/>
              <p:nvPr/>
            </p:nvSpPr>
            <p:spPr>
              <a:xfrm>
                <a:off x="2156860" y="2129689"/>
                <a:ext cx="504882" cy="332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59FD091-73E0-F04B-B1B0-44E981068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860" y="2129689"/>
                <a:ext cx="504882" cy="332399"/>
              </a:xfrm>
              <a:prstGeom prst="rect">
                <a:avLst/>
              </a:prstGeom>
              <a:blipFill>
                <a:blip r:embed="rId5"/>
                <a:stretch>
                  <a:fillRect l="-12195" r="-4878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D341D23-5574-B644-A105-F11783D5384A}"/>
                  </a:ext>
                </a:extLst>
              </p:cNvPr>
              <p:cNvSpPr/>
              <p:nvPr/>
            </p:nvSpPr>
            <p:spPr>
              <a:xfrm>
                <a:off x="2667001" y="2077654"/>
                <a:ext cx="1135439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D341D23-5574-B644-A105-F11783D53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1" y="2077654"/>
                <a:ext cx="1135439" cy="4247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B8E7544-C6E0-5F49-B3E9-ED7EB65620EB}"/>
                  </a:ext>
                </a:extLst>
              </p:cNvPr>
              <p:cNvSpPr/>
              <p:nvPr/>
            </p:nvSpPr>
            <p:spPr>
              <a:xfrm>
                <a:off x="3662755" y="1913349"/>
                <a:ext cx="1888722" cy="7780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B8E7544-C6E0-5F49-B3E9-ED7EB65620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755" y="1913349"/>
                <a:ext cx="1888722" cy="778034"/>
              </a:xfrm>
              <a:prstGeom prst="rect">
                <a:avLst/>
              </a:prstGeom>
              <a:blipFill>
                <a:blip r:embed="rId7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D1974D5-7C01-1F4F-9A3C-2557DE8F0E9A}"/>
                  </a:ext>
                </a:extLst>
              </p:cNvPr>
              <p:cNvSpPr/>
              <p:nvPr/>
            </p:nvSpPr>
            <p:spPr>
              <a:xfrm>
                <a:off x="5401013" y="1913349"/>
                <a:ext cx="1864357" cy="7780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D1974D5-7C01-1F4F-9A3C-2557DE8F0E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013" y="1913349"/>
                <a:ext cx="1864357" cy="778034"/>
              </a:xfrm>
              <a:prstGeom prst="rect">
                <a:avLst/>
              </a:prstGeom>
              <a:blipFill>
                <a:blip r:embed="rId8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3">
            <a:extLst>
              <a:ext uri="{FF2B5EF4-FFF2-40B4-BE49-F238E27FC236}">
                <a16:creationId xmlns:a16="http://schemas.microsoft.com/office/drawing/2014/main" id="{21B9C8E2-4EDF-4842-B88F-240E7341E326}"/>
              </a:ext>
            </a:extLst>
          </p:cNvPr>
          <p:cNvSpPr txBox="1">
            <a:spLocks noChangeArrowheads="1"/>
          </p:cNvSpPr>
          <p:nvPr/>
        </p:nvSpPr>
        <p:spPr>
          <a:xfrm>
            <a:off x="1215189" y="2868355"/>
            <a:ext cx="10190748" cy="644866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" marR="0" lvl="1" indent="0" algn="ctr" defTabSz="1015990" rtl="0" eaLnBrk="1" fontAlgn="auto" latinLnBrk="0" hangingPunct="1">
              <a:lnSpc>
                <a:spcPct val="100000"/>
              </a:lnSpc>
              <a:spcBef>
                <a:spcPts val="5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 h if the signal is transmitted at 2.5 GHz and 5 GHz. How much will power of the receiver signal differ if it is transmitted at 5 GHz instead of 2.5 GHz?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FE6296-1284-994F-A5E1-4020A17D1B66}"/>
                  </a:ext>
                </a:extLst>
              </p:cNvPr>
              <p:cNvSpPr txBox="1"/>
              <p:nvPr/>
            </p:nvSpPr>
            <p:spPr>
              <a:xfrm>
                <a:off x="1554202" y="3965618"/>
                <a:ext cx="8031942" cy="460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@</m:t>
                    </m:r>
                    <m:sSub>
                      <m:sSubPr>
                        <m:ctrlP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=2.5</m:t>
                    </m:r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𝐺𝐻𝑧</m:t>
                    </m:r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d>
                      <m:dPr>
                        <m:ctrlP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𝜆</m:t>
                        </m:r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=12 </m:t>
                        </m:r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𝑐𝑚</m:t>
                        </m:r>
                      </m:e>
                    </m:d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h</m:t>
                    </m:r>
                    <m:r>
                      <a:rPr kumimoji="0" lang="en-US" sz="216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0.12 </m:t>
                    </m:r>
                    <m:sSup>
                      <m:sSupPr>
                        <m:ctrlP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𝑗</m:t>
                        </m:r>
                        <m:f>
                          <m:fPr>
                            <m:ctrlP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+0.113 </m:t>
                    </m:r>
                    <m:sSup>
                      <m:sSupPr>
                        <m:ctrlP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𝑗</m:t>
                        </m:r>
                        <m:f>
                          <m:fPr>
                            <m:ctrlP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5</m:t>
                            </m:r>
                            <m: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≈0.006</m:t>
                    </m:r>
                  </m:oMath>
                </a14:m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FE6296-1284-994F-A5E1-4020A17D1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202" y="3965618"/>
                <a:ext cx="8031942" cy="460062"/>
              </a:xfrm>
              <a:prstGeom prst="rect">
                <a:avLst/>
              </a:prstGeom>
              <a:blipFill>
                <a:blip r:embed="rId9"/>
                <a:stretch>
                  <a:fillRect l="-1420" r="-946" b="-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223235-BFD6-BA4B-9AF5-C259CC85FD0A}"/>
                  </a:ext>
                </a:extLst>
              </p:cNvPr>
              <p:cNvSpPr txBox="1"/>
              <p:nvPr/>
            </p:nvSpPr>
            <p:spPr>
              <a:xfrm>
                <a:off x="1545791" y="4534326"/>
                <a:ext cx="8095165" cy="488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966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@</m:t>
                      </m:r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9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96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96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966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=5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966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𝐺𝐻𝑧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966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d>
                        <m:d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9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96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96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=6 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96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𝑐𝑚</m:t>
                          </m:r>
                        </m:e>
                      </m:d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966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  <m:r>
                        <a:rPr kumimoji="0" lang="en-US" sz="216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966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0.06 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f>
                            <m:f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16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+0.05</m:t>
                      </m:r>
                      <m:r>
                        <a:rPr kumimoji="0" lang="en-US" sz="216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6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f>
                            <m:f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16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≈0.116</m:t>
                      </m:r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223235-BFD6-BA4B-9AF5-C259CC85F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791" y="4534326"/>
                <a:ext cx="8095165" cy="488724"/>
              </a:xfrm>
              <a:prstGeom prst="rect">
                <a:avLst/>
              </a:prstGeom>
              <a:blipFill>
                <a:blip r:embed="rId10"/>
                <a:stretch>
                  <a:fillRect l="-1408" t="-2564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urved Left Arrow 17">
            <a:extLst>
              <a:ext uri="{FF2B5EF4-FFF2-40B4-BE49-F238E27FC236}">
                <a16:creationId xmlns:a16="http://schemas.microsoft.com/office/drawing/2014/main" id="{FE16E16A-669A-4A4D-A847-674D5B1063A9}"/>
              </a:ext>
            </a:extLst>
          </p:cNvPr>
          <p:cNvSpPr/>
          <p:nvPr/>
        </p:nvSpPr>
        <p:spPr>
          <a:xfrm>
            <a:off x="9757307" y="4171358"/>
            <a:ext cx="505475" cy="810999"/>
          </a:xfrm>
          <a:prstGeom prst="curved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D26A08-11AE-C94A-909D-63B8DAD00AC7}"/>
                  </a:ext>
                </a:extLst>
              </p:cNvPr>
              <p:cNvSpPr txBox="1"/>
              <p:nvPr/>
            </p:nvSpPr>
            <p:spPr>
              <a:xfrm>
                <a:off x="10244135" y="4130665"/>
                <a:ext cx="135809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17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×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 (24.6dB)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D26A08-11AE-C94A-909D-63B8DAD00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4135" y="4130665"/>
                <a:ext cx="1358091" cy="830997"/>
              </a:xfrm>
              <a:prstGeom prst="rect">
                <a:avLst/>
              </a:prstGeom>
              <a:blipFill>
                <a:blip r:embed="rId11"/>
                <a:stretch>
                  <a:fillRect r="-4630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65ED2E1A-CB66-3640-B0C7-E95C18178882}"/>
              </a:ext>
            </a:extLst>
          </p:cNvPr>
          <p:cNvSpPr/>
          <p:nvPr/>
        </p:nvSpPr>
        <p:spPr>
          <a:xfrm>
            <a:off x="2952750" y="5581433"/>
            <a:ext cx="624078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Frequency Selective Fading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4101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 animBg="1"/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Multipath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4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2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  <a:blipFill>
                <a:blip r:embed="rId5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94B4B43-DCD9-BD47-863E-F11B89E83B94}"/>
              </a:ext>
            </a:extLst>
          </p:cNvPr>
          <p:cNvGrpSpPr/>
          <p:nvPr/>
        </p:nvGrpSpPr>
        <p:grpSpPr>
          <a:xfrm>
            <a:off x="1983524" y="2307178"/>
            <a:ext cx="4378688" cy="2081942"/>
            <a:chOff x="510582" y="5154331"/>
            <a:chExt cx="4865209" cy="231326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3EE937B-ED6B-2A43-89D7-9B78A708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D6A702-7B37-8E46-94D0-184BD613D7A9}"/>
              </a:ext>
            </a:extLst>
          </p:cNvPr>
          <p:cNvCxnSpPr/>
          <p:nvPr/>
        </p:nvCxnSpPr>
        <p:spPr>
          <a:xfrm flipH="1">
            <a:off x="2941320" y="2517425"/>
            <a:ext cx="480060" cy="1797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E0B6171C-C154-E744-97CA-178306E8C34C}"/>
              </a:ext>
            </a:extLst>
          </p:cNvPr>
          <p:cNvSpPr/>
          <p:nvPr/>
        </p:nvSpPr>
        <p:spPr>
          <a:xfrm>
            <a:off x="3363499" y="2342221"/>
            <a:ext cx="129232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First Path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295E97B-99F6-9240-80E8-D308F64603B4}"/>
              </a:ext>
            </a:extLst>
          </p:cNvPr>
          <p:cNvCxnSpPr>
            <a:cxnSpLocks/>
          </p:cNvCxnSpPr>
          <p:nvPr/>
        </p:nvCxnSpPr>
        <p:spPr>
          <a:xfrm flipH="1">
            <a:off x="2985899" y="3022453"/>
            <a:ext cx="440042" cy="3008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711FFFB1-F691-F44F-B09C-DD2264995D0D}"/>
              </a:ext>
            </a:extLst>
          </p:cNvPr>
          <p:cNvSpPr/>
          <p:nvPr/>
        </p:nvSpPr>
        <p:spPr>
          <a:xfrm>
            <a:off x="3432079" y="282228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Second Path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D574E89-7783-4C42-89C1-6F5A196466BA}"/>
              </a:ext>
            </a:extLst>
          </p:cNvPr>
          <p:cNvCxnSpPr>
            <a:cxnSpLocks/>
          </p:cNvCxnSpPr>
          <p:nvPr/>
        </p:nvCxnSpPr>
        <p:spPr>
          <a:xfrm flipH="1">
            <a:off x="3284221" y="3502513"/>
            <a:ext cx="446179" cy="1322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11531C35-D8A6-F04D-8652-16B2FA264194}"/>
              </a:ext>
            </a:extLst>
          </p:cNvPr>
          <p:cNvSpPr/>
          <p:nvPr/>
        </p:nvSpPr>
        <p:spPr>
          <a:xfrm>
            <a:off x="3730400" y="3287346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nth Path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861CDF5-3167-9442-8780-0DC5D728C04C}"/>
              </a:ext>
            </a:extLst>
          </p:cNvPr>
          <p:cNvSpPr/>
          <p:nvPr/>
        </p:nvSpPr>
        <p:spPr>
          <a:xfrm>
            <a:off x="2170331" y="4499830"/>
            <a:ext cx="409194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ysClr val="windowText" lastClr="000000"/>
                </a:solidFill>
                <a:latin typeface="+mj-lt"/>
              </a:rPr>
              <a:t>Multi-tap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/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             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  <a:blipFill>
                <a:blip r:embed="rId7"/>
                <a:stretch>
                  <a:fillRect r="-4227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" name="Picture 86">
            <a:extLst>
              <a:ext uri="{FF2B5EF4-FFF2-40B4-BE49-F238E27FC236}">
                <a16:creationId xmlns:a16="http://schemas.microsoft.com/office/drawing/2014/main" id="{E520C5E1-01E4-A04D-AD57-B7CE221B3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3763" y="2350955"/>
            <a:ext cx="3324197" cy="1932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565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Multipath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4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2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  <a:blipFill>
                <a:blip r:embed="rId5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94B4B43-DCD9-BD47-863E-F11B89E83B94}"/>
              </a:ext>
            </a:extLst>
          </p:cNvPr>
          <p:cNvGrpSpPr/>
          <p:nvPr/>
        </p:nvGrpSpPr>
        <p:grpSpPr>
          <a:xfrm>
            <a:off x="1983524" y="2307178"/>
            <a:ext cx="4378688" cy="2081942"/>
            <a:chOff x="510582" y="5154331"/>
            <a:chExt cx="4865209" cy="231326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3EE937B-ED6B-2A43-89D7-9B78A708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D6A702-7B37-8E46-94D0-184BD613D7A9}"/>
              </a:ext>
            </a:extLst>
          </p:cNvPr>
          <p:cNvCxnSpPr/>
          <p:nvPr/>
        </p:nvCxnSpPr>
        <p:spPr>
          <a:xfrm flipH="1">
            <a:off x="2941320" y="2517425"/>
            <a:ext cx="480060" cy="1797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E0B6171C-C154-E744-97CA-178306E8C34C}"/>
              </a:ext>
            </a:extLst>
          </p:cNvPr>
          <p:cNvSpPr/>
          <p:nvPr/>
        </p:nvSpPr>
        <p:spPr>
          <a:xfrm>
            <a:off x="3363499" y="2342221"/>
            <a:ext cx="129232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First Path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295E97B-99F6-9240-80E8-D308F64603B4}"/>
              </a:ext>
            </a:extLst>
          </p:cNvPr>
          <p:cNvCxnSpPr>
            <a:cxnSpLocks/>
          </p:cNvCxnSpPr>
          <p:nvPr/>
        </p:nvCxnSpPr>
        <p:spPr>
          <a:xfrm flipH="1">
            <a:off x="2985899" y="3022453"/>
            <a:ext cx="440042" cy="3008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711FFFB1-F691-F44F-B09C-DD2264995D0D}"/>
              </a:ext>
            </a:extLst>
          </p:cNvPr>
          <p:cNvSpPr/>
          <p:nvPr/>
        </p:nvSpPr>
        <p:spPr>
          <a:xfrm>
            <a:off x="3432079" y="282228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Second Path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D574E89-7783-4C42-89C1-6F5A196466BA}"/>
              </a:ext>
            </a:extLst>
          </p:cNvPr>
          <p:cNvCxnSpPr>
            <a:cxnSpLocks/>
          </p:cNvCxnSpPr>
          <p:nvPr/>
        </p:nvCxnSpPr>
        <p:spPr>
          <a:xfrm flipH="1">
            <a:off x="3284221" y="3502513"/>
            <a:ext cx="446179" cy="1322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11531C35-D8A6-F04D-8652-16B2FA264194}"/>
              </a:ext>
            </a:extLst>
          </p:cNvPr>
          <p:cNvSpPr/>
          <p:nvPr/>
        </p:nvSpPr>
        <p:spPr>
          <a:xfrm>
            <a:off x="3730400" y="3287346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nth Path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861CDF5-3167-9442-8780-0DC5D728C04C}"/>
              </a:ext>
            </a:extLst>
          </p:cNvPr>
          <p:cNvSpPr/>
          <p:nvPr/>
        </p:nvSpPr>
        <p:spPr>
          <a:xfrm>
            <a:off x="2170331" y="4499830"/>
            <a:ext cx="409194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ysClr val="windowText" lastClr="000000"/>
                </a:solidFill>
                <a:latin typeface="+mj-lt"/>
              </a:rPr>
              <a:t>Multi-tap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/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             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  <a:blipFill>
                <a:blip r:embed="rId7"/>
                <a:stretch>
                  <a:fillRect r="-4227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" name="Picture 86">
            <a:extLst>
              <a:ext uri="{FF2B5EF4-FFF2-40B4-BE49-F238E27FC236}">
                <a16:creationId xmlns:a16="http://schemas.microsoft.com/office/drawing/2014/main" id="{E520C5E1-01E4-A04D-AD57-B7CE221B3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3763" y="2350955"/>
            <a:ext cx="3324197" cy="1932012"/>
          </a:xfrm>
          <a:prstGeom prst="rect">
            <a:avLst/>
          </a:prstGeom>
        </p:spPr>
      </p:pic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39C85937-2826-E549-BD33-09031305516C}"/>
              </a:ext>
            </a:extLst>
          </p:cNvPr>
          <p:cNvCxnSpPr>
            <a:cxnSpLocks/>
          </p:cNvCxnSpPr>
          <p:nvPr/>
        </p:nvCxnSpPr>
        <p:spPr>
          <a:xfrm>
            <a:off x="8683173" y="2468880"/>
            <a:ext cx="336085" cy="9408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22EBBA73-6457-9845-81ED-8440575F0A4D}"/>
              </a:ext>
            </a:extLst>
          </p:cNvPr>
          <p:cNvCxnSpPr>
            <a:cxnSpLocks/>
          </p:cNvCxnSpPr>
          <p:nvPr/>
        </p:nvCxnSpPr>
        <p:spPr>
          <a:xfrm>
            <a:off x="8564881" y="2517424"/>
            <a:ext cx="118293" cy="11173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064993E3-7FF9-7940-902C-841CF034C119}"/>
              </a:ext>
            </a:extLst>
          </p:cNvPr>
          <p:cNvCxnSpPr>
            <a:cxnSpLocks/>
          </p:cNvCxnSpPr>
          <p:nvPr/>
        </p:nvCxnSpPr>
        <p:spPr>
          <a:xfrm flipH="1">
            <a:off x="8016240" y="2517425"/>
            <a:ext cx="411480" cy="8307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29A021BE-70D1-8648-A5F1-9903D47AB1DF}"/>
              </a:ext>
            </a:extLst>
          </p:cNvPr>
          <p:cNvSpPr/>
          <p:nvPr/>
        </p:nvSpPr>
        <p:spPr>
          <a:xfrm>
            <a:off x="7810500" y="2194560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Fading 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16A24E29-AC2A-184E-85E1-9882C96BD3FC}"/>
              </a:ext>
            </a:extLst>
          </p:cNvPr>
          <p:cNvSpPr>
            <a:spLocks noChangeAspect="1"/>
          </p:cNvSpPr>
          <p:nvPr/>
        </p:nvSpPr>
        <p:spPr>
          <a:xfrm>
            <a:off x="4090033" y="5017970"/>
            <a:ext cx="246888" cy="29649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3801EF-D8E5-7341-8F2E-6B2E2EBFE06D}"/>
              </a:ext>
            </a:extLst>
          </p:cNvPr>
          <p:cNvSpPr/>
          <p:nvPr/>
        </p:nvSpPr>
        <p:spPr>
          <a:xfrm>
            <a:off x="2106930" y="5418762"/>
            <a:ext cx="409194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    ISI: Inter-Symbol-Interference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653A6D-7657-7548-8774-3D5E0DD91334}"/>
              </a:ext>
            </a:extLst>
          </p:cNvPr>
          <p:cNvSpPr/>
          <p:nvPr/>
        </p:nvSpPr>
        <p:spPr>
          <a:xfrm>
            <a:off x="1866900" y="5798313"/>
            <a:ext cx="4572000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155" lvl="3" algn="ctr" defTabSz="91430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20" dirty="0">
                <a:latin typeface="+mj-lt"/>
              </a:rPr>
              <a:t>Symbols arriving along late paths interfere with following symbols.</a:t>
            </a: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D26BD37C-E558-0144-B544-CCFEA7A7135D}"/>
              </a:ext>
            </a:extLst>
          </p:cNvPr>
          <p:cNvSpPr>
            <a:spLocks noChangeAspect="1"/>
          </p:cNvSpPr>
          <p:nvPr/>
        </p:nvSpPr>
        <p:spPr>
          <a:xfrm rot="16200000">
            <a:off x="6387016" y="4551902"/>
            <a:ext cx="246888" cy="29649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3C5C6D-0152-FE45-99E6-1229CB1DCA1C}"/>
              </a:ext>
            </a:extLst>
          </p:cNvPr>
          <p:cNvSpPr/>
          <p:nvPr/>
        </p:nvSpPr>
        <p:spPr>
          <a:xfrm>
            <a:off x="6667500" y="4449436"/>
            <a:ext cx="409194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Frequency Selective Fading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D61F67-2C7C-F947-8449-F725FE874A34}"/>
              </a:ext>
            </a:extLst>
          </p:cNvPr>
          <p:cNvSpPr/>
          <p:nvPr/>
        </p:nvSpPr>
        <p:spPr>
          <a:xfrm>
            <a:off x="6301740" y="4860917"/>
            <a:ext cx="4572000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155" lvl="3" algn="ctr" defTabSz="91430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20" dirty="0">
                <a:latin typeface="+mj-lt"/>
              </a:rPr>
              <a:t>Symbols arriving along different paths sum up destructively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A01D2E-BB79-8C4D-AA26-74B88B57B775}"/>
              </a:ext>
            </a:extLst>
          </p:cNvPr>
          <p:cNvSpPr/>
          <p:nvPr/>
        </p:nvSpPr>
        <p:spPr>
          <a:xfrm>
            <a:off x="6868970" y="5507981"/>
            <a:ext cx="3689001" cy="86793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520" dirty="0">
                <a:solidFill>
                  <a:schemeClr val="bg1"/>
                </a:solidFill>
                <a:latin typeface="+mj-lt"/>
              </a:rPr>
              <a:t>Problematic in </a:t>
            </a:r>
          </a:p>
          <a:p>
            <a:pPr algn="ctr"/>
            <a:r>
              <a:rPr lang="en-US" sz="2520" dirty="0">
                <a:solidFill>
                  <a:schemeClr val="bg1"/>
                </a:solidFill>
                <a:latin typeface="+mj-lt"/>
              </a:rPr>
              <a:t>Wideband Channel!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BD92B0D-2BFB-7B41-8EE2-46CB588330FB}"/>
              </a:ext>
            </a:extLst>
          </p:cNvPr>
          <p:cNvCxnSpPr>
            <a:cxnSpLocks/>
          </p:cNvCxnSpPr>
          <p:nvPr/>
        </p:nvCxnSpPr>
        <p:spPr>
          <a:xfrm flipH="1">
            <a:off x="7723053" y="3927849"/>
            <a:ext cx="1920240" cy="0"/>
          </a:xfrm>
          <a:prstGeom prst="straightConnector1">
            <a:avLst/>
          </a:prstGeom>
          <a:ln w="5397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CE31FB09-A652-0541-A45C-BAE84CB2F8C3}"/>
              </a:ext>
            </a:extLst>
          </p:cNvPr>
          <p:cNvSpPr/>
          <p:nvPr/>
        </p:nvSpPr>
        <p:spPr>
          <a:xfrm>
            <a:off x="7930149" y="364524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100 MHz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2901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5" grpId="0" animBg="1"/>
      <p:bldP spid="26" grpId="0"/>
      <p:bldP spid="27" grpId="0"/>
      <p:bldP spid="28" grpId="0" animBg="1"/>
      <p:bldP spid="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2CBD305-A01F-AF42-9A80-DF7F19AA65DD}"/>
              </a:ext>
            </a:extLst>
          </p:cNvPr>
          <p:cNvSpPr/>
          <p:nvPr/>
        </p:nvSpPr>
        <p:spPr>
          <a:xfrm>
            <a:off x="8331267" y="2481890"/>
            <a:ext cx="82296" cy="150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Narrowband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4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2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  <a:blipFill>
                <a:blip r:embed="rId5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94B4B43-DCD9-BD47-863E-F11B89E83B94}"/>
              </a:ext>
            </a:extLst>
          </p:cNvPr>
          <p:cNvGrpSpPr/>
          <p:nvPr/>
        </p:nvGrpSpPr>
        <p:grpSpPr>
          <a:xfrm>
            <a:off x="1983524" y="2307178"/>
            <a:ext cx="4378688" cy="2081942"/>
            <a:chOff x="510582" y="5154331"/>
            <a:chExt cx="4865209" cy="231326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3EE937B-ED6B-2A43-89D7-9B78A708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/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             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  <a:blipFill>
                <a:blip r:embed="rId7"/>
                <a:stretch>
                  <a:fillRect r="-4227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" name="Picture 86">
            <a:extLst>
              <a:ext uri="{FF2B5EF4-FFF2-40B4-BE49-F238E27FC236}">
                <a16:creationId xmlns:a16="http://schemas.microsoft.com/office/drawing/2014/main" id="{E520C5E1-01E4-A04D-AD57-B7CE221B3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3763" y="2350955"/>
            <a:ext cx="3324197" cy="1932012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A867909-FD50-714F-B2C8-F08C6A303D7A}"/>
              </a:ext>
            </a:extLst>
          </p:cNvPr>
          <p:cNvCxnSpPr>
            <a:cxnSpLocks/>
          </p:cNvCxnSpPr>
          <p:nvPr/>
        </p:nvCxnSpPr>
        <p:spPr>
          <a:xfrm flipH="1">
            <a:off x="7723053" y="3927849"/>
            <a:ext cx="1920240" cy="0"/>
          </a:xfrm>
          <a:prstGeom prst="straightConnector1">
            <a:avLst/>
          </a:prstGeom>
          <a:ln w="5397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7ACE6E49-AFF6-4F4F-84D0-40790CA2325A}"/>
              </a:ext>
            </a:extLst>
          </p:cNvPr>
          <p:cNvSpPr/>
          <p:nvPr/>
        </p:nvSpPr>
        <p:spPr>
          <a:xfrm>
            <a:off x="7930149" y="364524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100 MHz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055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2CBD305-A01F-AF42-9A80-DF7F19AA65DD}"/>
              </a:ext>
            </a:extLst>
          </p:cNvPr>
          <p:cNvSpPr/>
          <p:nvPr/>
        </p:nvSpPr>
        <p:spPr>
          <a:xfrm>
            <a:off x="8331267" y="2481890"/>
            <a:ext cx="82296" cy="150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Narrowband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4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2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  <a:blipFill>
                <a:blip r:embed="rId5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94B4B43-DCD9-BD47-863E-F11B89E83B94}"/>
              </a:ext>
            </a:extLst>
          </p:cNvPr>
          <p:cNvGrpSpPr/>
          <p:nvPr/>
        </p:nvGrpSpPr>
        <p:grpSpPr>
          <a:xfrm>
            <a:off x="1983524" y="2307178"/>
            <a:ext cx="4378688" cy="2081942"/>
            <a:chOff x="510582" y="5154331"/>
            <a:chExt cx="4865209" cy="231326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3EE937B-ED6B-2A43-89D7-9B78A708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/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             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  <a:blipFill>
                <a:blip r:embed="rId7"/>
                <a:stretch>
                  <a:fillRect r="-4227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" name="Picture 86">
            <a:extLst>
              <a:ext uri="{FF2B5EF4-FFF2-40B4-BE49-F238E27FC236}">
                <a16:creationId xmlns:a16="http://schemas.microsoft.com/office/drawing/2014/main" id="{E520C5E1-01E4-A04D-AD57-B7CE221B3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3763" y="2350955"/>
            <a:ext cx="3324197" cy="1932012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A867909-FD50-714F-B2C8-F08C6A303D7A}"/>
              </a:ext>
            </a:extLst>
          </p:cNvPr>
          <p:cNvCxnSpPr>
            <a:cxnSpLocks/>
          </p:cNvCxnSpPr>
          <p:nvPr/>
        </p:nvCxnSpPr>
        <p:spPr>
          <a:xfrm flipH="1">
            <a:off x="8296915" y="4260779"/>
            <a:ext cx="233296" cy="0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7ACE6E49-AFF6-4F4F-84D0-40790CA2325A}"/>
              </a:ext>
            </a:extLst>
          </p:cNvPr>
          <p:cNvSpPr/>
          <p:nvPr/>
        </p:nvSpPr>
        <p:spPr>
          <a:xfrm>
            <a:off x="7673340" y="4282967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2MHz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506490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2CBD305-A01F-AF42-9A80-DF7F19AA65DD}"/>
              </a:ext>
            </a:extLst>
          </p:cNvPr>
          <p:cNvSpPr/>
          <p:nvPr/>
        </p:nvSpPr>
        <p:spPr>
          <a:xfrm>
            <a:off x="8331267" y="2481890"/>
            <a:ext cx="82296" cy="150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Narrowband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4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2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  <a:blipFill>
                <a:blip r:embed="rId5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94B4B43-DCD9-BD47-863E-F11B89E83B94}"/>
              </a:ext>
            </a:extLst>
          </p:cNvPr>
          <p:cNvGrpSpPr/>
          <p:nvPr/>
        </p:nvGrpSpPr>
        <p:grpSpPr>
          <a:xfrm>
            <a:off x="1983524" y="2307178"/>
            <a:ext cx="4378688" cy="2081942"/>
            <a:chOff x="510582" y="5154331"/>
            <a:chExt cx="4865209" cy="231326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3EE937B-ED6B-2A43-89D7-9B78A708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/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             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  <a:blipFill>
                <a:blip r:embed="rId7"/>
                <a:stretch>
                  <a:fillRect r="-4227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49B275A5-4EEC-AE47-87A6-7597C16FC9BD}"/>
              </a:ext>
            </a:extLst>
          </p:cNvPr>
          <p:cNvSpPr/>
          <p:nvPr/>
        </p:nvSpPr>
        <p:spPr>
          <a:xfrm>
            <a:off x="8331268" y="2481890"/>
            <a:ext cx="82296" cy="150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2E709D-3EE6-8845-9374-A0CB12FCF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551" r="57974" b="15303"/>
          <a:stretch/>
        </p:blipFill>
        <p:spPr>
          <a:xfrm>
            <a:off x="8331267" y="2354302"/>
            <a:ext cx="82297" cy="16363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04C7CC-579B-5D4C-AD30-7B7A284A5D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5406" b="12962"/>
          <a:stretch/>
        </p:blipFill>
        <p:spPr>
          <a:xfrm>
            <a:off x="7012703" y="2350217"/>
            <a:ext cx="152705" cy="16815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7035A-7A67-4A4E-84B5-7831C8619D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4909" b="12962"/>
          <a:stretch/>
        </p:blipFill>
        <p:spPr>
          <a:xfrm>
            <a:off x="7012703" y="3990651"/>
            <a:ext cx="3324197" cy="4114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E0E5AF-A542-3D44-8F72-2C0251151CE4}"/>
              </a:ext>
            </a:extLst>
          </p:cNvPr>
          <p:cNvCxnSpPr>
            <a:cxnSpLocks/>
          </p:cNvCxnSpPr>
          <p:nvPr/>
        </p:nvCxnSpPr>
        <p:spPr>
          <a:xfrm flipH="1">
            <a:off x="8257880" y="4114800"/>
            <a:ext cx="233296" cy="0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ACB5B99-A86E-794A-8836-D0C31C90699D}"/>
              </a:ext>
            </a:extLst>
          </p:cNvPr>
          <p:cNvSpPr/>
          <p:nvPr/>
        </p:nvSpPr>
        <p:spPr>
          <a:xfrm>
            <a:off x="7630242" y="422292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2MHz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7503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491A69B-28F5-2746-AB98-7FECE265C80D}"/>
              </a:ext>
            </a:extLst>
          </p:cNvPr>
          <p:cNvGrpSpPr/>
          <p:nvPr/>
        </p:nvGrpSpPr>
        <p:grpSpPr>
          <a:xfrm>
            <a:off x="7012703" y="2350217"/>
            <a:ext cx="3324197" cy="1681581"/>
            <a:chOff x="6098559" y="2611352"/>
            <a:chExt cx="3693552" cy="1868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C0A132F-0CCC-274D-B923-950A29F1A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5406" b="12962"/>
            <a:stretch/>
          </p:blipFill>
          <p:spPr>
            <a:xfrm>
              <a:off x="6098559" y="2611352"/>
              <a:ext cx="169672" cy="186842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F59C70-E50A-C94D-9DA4-B96C9AD4A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4909" b="12962"/>
            <a:stretch/>
          </p:blipFill>
          <p:spPr>
            <a:xfrm>
              <a:off x="6098559" y="4434056"/>
              <a:ext cx="3693552" cy="45719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D666AC7-DE9D-084F-8334-2D395AD913B9}"/>
                </a:ext>
              </a:extLst>
            </p:cNvPr>
            <p:cNvGrpSpPr>
              <a:grpSpLocks/>
            </p:cNvGrpSpPr>
            <p:nvPr/>
          </p:nvGrpSpPr>
          <p:grpSpPr>
            <a:xfrm>
              <a:off x="6923550" y="2622162"/>
              <a:ext cx="1371600" cy="1818165"/>
              <a:chOff x="7061199" y="2144235"/>
              <a:chExt cx="91441" cy="181816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7E96E97-0C34-FC44-86D5-85D819A7A0C5}"/>
                  </a:ext>
                </a:extLst>
              </p:cNvPr>
              <p:cNvSpPr/>
              <p:nvPr/>
            </p:nvSpPr>
            <p:spPr>
              <a:xfrm>
                <a:off x="7061200" y="2286000"/>
                <a:ext cx="91440" cy="1676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89E6452-913B-FC4A-8585-A4CF8303E7F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/>
              <a:srcRect l="39551" r="57974" b="15303"/>
              <a:stretch/>
            </p:blipFill>
            <p:spPr>
              <a:xfrm>
                <a:off x="7061199" y="2144235"/>
                <a:ext cx="91441" cy="1818165"/>
              </a:xfrm>
              <a:prstGeom prst="rect">
                <a:avLst/>
              </a:prstGeom>
            </p:spPr>
          </p:pic>
        </p:grp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Narrowband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5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2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  <a:blipFill>
                <a:blip r:embed="rId6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94B4B43-DCD9-BD47-863E-F11B89E83B94}"/>
              </a:ext>
            </a:extLst>
          </p:cNvPr>
          <p:cNvGrpSpPr/>
          <p:nvPr/>
        </p:nvGrpSpPr>
        <p:grpSpPr>
          <a:xfrm>
            <a:off x="1983524" y="2307178"/>
            <a:ext cx="4378688" cy="2081942"/>
            <a:chOff x="510582" y="5154331"/>
            <a:chExt cx="4865209" cy="231326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3EE937B-ED6B-2A43-89D7-9B78A708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/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             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  <a:blipFill>
                <a:blip r:embed="rId8"/>
                <a:stretch>
                  <a:fillRect r="-4227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E0E5AF-A542-3D44-8F72-2C0251151CE4}"/>
              </a:ext>
            </a:extLst>
          </p:cNvPr>
          <p:cNvCxnSpPr>
            <a:cxnSpLocks/>
          </p:cNvCxnSpPr>
          <p:nvPr/>
        </p:nvCxnSpPr>
        <p:spPr>
          <a:xfrm flipH="1">
            <a:off x="7755196" y="4114800"/>
            <a:ext cx="1234439" cy="0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ACB5B99-A86E-794A-8836-D0C31C90699D}"/>
              </a:ext>
            </a:extLst>
          </p:cNvPr>
          <p:cNvSpPr/>
          <p:nvPr/>
        </p:nvSpPr>
        <p:spPr>
          <a:xfrm>
            <a:off x="7630242" y="422292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Narrowband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CE0357-DDD8-5B49-979D-7710D07CBF25}"/>
              </a:ext>
            </a:extLst>
          </p:cNvPr>
          <p:cNvSpPr/>
          <p:nvPr/>
        </p:nvSpPr>
        <p:spPr>
          <a:xfrm>
            <a:off x="7847972" y="4555319"/>
            <a:ext cx="121815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20" dirty="0">
                <a:latin typeface="+mj-lt"/>
              </a:rPr>
              <a:t>Flat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1D59F4-FFFF-0140-8B5F-4424809670D0}"/>
                  </a:ext>
                </a:extLst>
              </p:cNvPr>
              <p:cNvSpPr/>
              <p:nvPr/>
            </p:nvSpPr>
            <p:spPr>
              <a:xfrm>
                <a:off x="2949737" y="4504750"/>
                <a:ext cx="2520626" cy="4456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20" dirty="0">
                    <a:latin typeface="+mj-lt"/>
                  </a:rPr>
                  <a:t>Symbol time: </a:t>
                </a:r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20" i="1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2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620">
                            <a:latin typeface="Cambria Math" panose="02040503050406030204" pitchFamily="18" charset="0"/>
                          </a:rPr>
                          <m:t>Bandwidth</m:t>
                        </m:r>
                      </m:den>
                    </m:f>
                  </m:oMath>
                </a14:m>
                <a:endParaRPr lang="en-US" sz="162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1D59F4-FFFF-0140-8B5F-4424809670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737" y="4504750"/>
                <a:ext cx="2520626" cy="445635"/>
              </a:xfrm>
              <a:prstGeom prst="rect">
                <a:avLst/>
              </a:prstGeom>
              <a:blipFill>
                <a:blip r:embed="rId9"/>
                <a:stretch>
                  <a:fillRect l="-1005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D24CD8-FFB3-6845-8E38-8B02061042B4}"/>
                  </a:ext>
                </a:extLst>
              </p:cNvPr>
              <p:cNvSpPr/>
              <p:nvPr/>
            </p:nvSpPr>
            <p:spPr>
              <a:xfrm>
                <a:off x="5826453" y="4574144"/>
                <a:ext cx="672172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D24CD8-FFB3-6845-8E38-8B02061042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453" y="4574144"/>
                <a:ext cx="672172" cy="3416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70424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491A69B-28F5-2746-AB98-7FECE265C80D}"/>
              </a:ext>
            </a:extLst>
          </p:cNvPr>
          <p:cNvGrpSpPr/>
          <p:nvPr/>
        </p:nvGrpSpPr>
        <p:grpSpPr>
          <a:xfrm>
            <a:off x="7012703" y="2350217"/>
            <a:ext cx="3324197" cy="1681581"/>
            <a:chOff x="6098559" y="2611352"/>
            <a:chExt cx="3693552" cy="1868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C0A132F-0CCC-274D-B923-950A29F1A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5406" b="12962"/>
            <a:stretch/>
          </p:blipFill>
          <p:spPr>
            <a:xfrm>
              <a:off x="6098559" y="2611352"/>
              <a:ext cx="169672" cy="186842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F59C70-E50A-C94D-9DA4-B96C9AD4A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4909" b="12962"/>
            <a:stretch/>
          </p:blipFill>
          <p:spPr>
            <a:xfrm>
              <a:off x="6098559" y="4434056"/>
              <a:ext cx="3693552" cy="45719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D666AC7-DE9D-084F-8334-2D395AD913B9}"/>
                </a:ext>
              </a:extLst>
            </p:cNvPr>
            <p:cNvGrpSpPr>
              <a:grpSpLocks/>
            </p:cNvGrpSpPr>
            <p:nvPr/>
          </p:nvGrpSpPr>
          <p:grpSpPr>
            <a:xfrm>
              <a:off x="6923550" y="2622162"/>
              <a:ext cx="1371600" cy="1818165"/>
              <a:chOff x="7061199" y="2144235"/>
              <a:chExt cx="91441" cy="181816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7E96E97-0C34-FC44-86D5-85D819A7A0C5}"/>
                  </a:ext>
                </a:extLst>
              </p:cNvPr>
              <p:cNvSpPr/>
              <p:nvPr/>
            </p:nvSpPr>
            <p:spPr>
              <a:xfrm>
                <a:off x="7061200" y="2286000"/>
                <a:ext cx="91440" cy="1676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89E6452-913B-FC4A-8585-A4CF8303E7F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/>
              <a:srcRect l="39551" r="57974" b="15303"/>
              <a:stretch/>
            </p:blipFill>
            <p:spPr>
              <a:xfrm>
                <a:off x="7061199" y="2144235"/>
                <a:ext cx="91441" cy="1818165"/>
              </a:xfrm>
              <a:prstGeom prst="rect">
                <a:avLst/>
              </a:prstGeom>
            </p:spPr>
          </p:pic>
        </p:grp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Narrowband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5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2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  <a:blipFill>
                <a:blip r:embed="rId6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94B4B43-DCD9-BD47-863E-F11B89E83B94}"/>
              </a:ext>
            </a:extLst>
          </p:cNvPr>
          <p:cNvGrpSpPr/>
          <p:nvPr/>
        </p:nvGrpSpPr>
        <p:grpSpPr>
          <a:xfrm>
            <a:off x="1983524" y="2307178"/>
            <a:ext cx="4378688" cy="2081942"/>
            <a:chOff x="510582" y="5154331"/>
            <a:chExt cx="4865209" cy="231326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3EE937B-ED6B-2A43-89D7-9B78A708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/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             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  <a:blipFill>
                <a:blip r:embed="rId8"/>
                <a:stretch>
                  <a:fillRect r="-4227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E0E5AF-A542-3D44-8F72-2C0251151CE4}"/>
              </a:ext>
            </a:extLst>
          </p:cNvPr>
          <p:cNvCxnSpPr>
            <a:cxnSpLocks/>
          </p:cNvCxnSpPr>
          <p:nvPr/>
        </p:nvCxnSpPr>
        <p:spPr>
          <a:xfrm flipH="1">
            <a:off x="7755196" y="4114800"/>
            <a:ext cx="1234439" cy="0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ACB5B99-A86E-794A-8836-D0C31C90699D}"/>
              </a:ext>
            </a:extLst>
          </p:cNvPr>
          <p:cNvSpPr/>
          <p:nvPr/>
        </p:nvSpPr>
        <p:spPr>
          <a:xfrm>
            <a:off x="7630242" y="422292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Narrowband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CE0357-DDD8-5B49-979D-7710D07CBF25}"/>
              </a:ext>
            </a:extLst>
          </p:cNvPr>
          <p:cNvSpPr/>
          <p:nvPr/>
        </p:nvSpPr>
        <p:spPr>
          <a:xfrm>
            <a:off x="7847972" y="4555319"/>
            <a:ext cx="121815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20" dirty="0">
                <a:latin typeface="+mj-lt"/>
              </a:rPr>
              <a:t>Flat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1D59F4-FFFF-0140-8B5F-4424809670D0}"/>
                  </a:ext>
                </a:extLst>
              </p:cNvPr>
              <p:cNvSpPr/>
              <p:nvPr/>
            </p:nvSpPr>
            <p:spPr>
              <a:xfrm>
                <a:off x="2949737" y="4504750"/>
                <a:ext cx="2520626" cy="4456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20" dirty="0">
                    <a:latin typeface="+mj-lt"/>
                  </a:rPr>
                  <a:t>Symbol time: </a:t>
                </a:r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20" i="1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2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620">
                            <a:latin typeface="Cambria Math" panose="02040503050406030204" pitchFamily="18" charset="0"/>
                          </a:rPr>
                          <m:t>Bandwidth</m:t>
                        </m:r>
                      </m:den>
                    </m:f>
                  </m:oMath>
                </a14:m>
                <a:endParaRPr lang="en-US" sz="162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1D59F4-FFFF-0140-8B5F-4424809670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737" y="4504750"/>
                <a:ext cx="2520626" cy="445635"/>
              </a:xfrm>
              <a:prstGeom prst="rect">
                <a:avLst/>
              </a:prstGeom>
              <a:blipFill>
                <a:blip r:embed="rId9"/>
                <a:stretch>
                  <a:fillRect l="-1005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D24CD8-FFB3-6845-8E38-8B02061042B4}"/>
                  </a:ext>
                </a:extLst>
              </p:cNvPr>
              <p:cNvSpPr/>
              <p:nvPr/>
            </p:nvSpPr>
            <p:spPr>
              <a:xfrm>
                <a:off x="5826453" y="4574144"/>
                <a:ext cx="672172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D24CD8-FFB3-6845-8E38-8B02061042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453" y="4574144"/>
                <a:ext cx="672172" cy="3416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7CF4B5-7759-5D46-89AD-2BDD4CAD7376}"/>
              </a:ext>
            </a:extLst>
          </p:cNvPr>
          <p:cNvCxnSpPr>
            <a:cxnSpLocks/>
          </p:cNvCxnSpPr>
          <p:nvPr/>
        </p:nvCxnSpPr>
        <p:spPr>
          <a:xfrm flipH="1" flipV="1">
            <a:off x="2872740" y="2359946"/>
            <a:ext cx="0" cy="16307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C93128-ED3F-0345-B706-6B01BD9AAAE8}"/>
              </a:ext>
            </a:extLst>
          </p:cNvPr>
          <p:cNvCxnSpPr>
            <a:cxnSpLocks/>
          </p:cNvCxnSpPr>
          <p:nvPr/>
        </p:nvCxnSpPr>
        <p:spPr>
          <a:xfrm flipH="1" flipV="1">
            <a:off x="4587240" y="2359946"/>
            <a:ext cx="0" cy="16307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0FE6AA-D243-C74C-A87E-E1C8FC8E790E}"/>
              </a:ext>
            </a:extLst>
          </p:cNvPr>
          <p:cNvCxnSpPr>
            <a:cxnSpLocks/>
          </p:cNvCxnSpPr>
          <p:nvPr/>
        </p:nvCxnSpPr>
        <p:spPr>
          <a:xfrm flipH="1" flipV="1">
            <a:off x="2872740" y="2359946"/>
            <a:ext cx="1728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3058348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491A69B-28F5-2746-AB98-7FECE265C80D}"/>
              </a:ext>
            </a:extLst>
          </p:cNvPr>
          <p:cNvGrpSpPr/>
          <p:nvPr/>
        </p:nvGrpSpPr>
        <p:grpSpPr>
          <a:xfrm>
            <a:off x="7012703" y="2350217"/>
            <a:ext cx="3324197" cy="1681581"/>
            <a:chOff x="6098559" y="2611352"/>
            <a:chExt cx="3693552" cy="1868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C0A132F-0CCC-274D-B923-950A29F1A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5406" b="12962"/>
            <a:stretch/>
          </p:blipFill>
          <p:spPr>
            <a:xfrm>
              <a:off x="6098559" y="2611352"/>
              <a:ext cx="169672" cy="186842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F59C70-E50A-C94D-9DA4-B96C9AD4A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4909" b="12962"/>
            <a:stretch/>
          </p:blipFill>
          <p:spPr>
            <a:xfrm>
              <a:off x="6098559" y="4434056"/>
              <a:ext cx="3693552" cy="45719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D666AC7-DE9D-084F-8334-2D395AD913B9}"/>
                </a:ext>
              </a:extLst>
            </p:cNvPr>
            <p:cNvGrpSpPr>
              <a:grpSpLocks/>
            </p:cNvGrpSpPr>
            <p:nvPr/>
          </p:nvGrpSpPr>
          <p:grpSpPr>
            <a:xfrm>
              <a:off x="6923550" y="2622162"/>
              <a:ext cx="1371600" cy="1818165"/>
              <a:chOff x="7061199" y="2144235"/>
              <a:chExt cx="91441" cy="181816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7E96E97-0C34-FC44-86D5-85D819A7A0C5}"/>
                  </a:ext>
                </a:extLst>
              </p:cNvPr>
              <p:cNvSpPr/>
              <p:nvPr/>
            </p:nvSpPr>
            <p:spPr>
              <a:xfrm>
                <a:off x="7061200" y="2286000"/>
                <a:ext cx="91440" cy="1676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89E6452-913B-FC4A-8585-A4CF8303E7F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/>
              <a:srcRect l="39551" r="57974" b="15303"/>
              <a:stretch/>
            </p:blipFill>
            <p:spPr>
              <a:xfrm>
                <a:off x="7061199" y="2144235"/>
                <a:ext cx="91441" cy="1818165"/>
              </a:xfrm>
              <a:prstGeom prst="rect">
                <a:avLst/>
              </a:prstGeom>
            </p:spPr>
          </p:pic>
        </p:grp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Narrowband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5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2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  <a:blipFill>
                <a:blip r:embed="rId6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BC0EC40D-881F-5345-9FB2-2E860114983A}"/>
              </a:ext>
            </a:extLst>
          </p:cNvPr>
          <p:cNvSpPr/>
          <p:nvPr/>
        </p:nvSpPr>
        <p:spPr>
          <a:xfrm>
            <a:off x="2872740" y="3817829"/>
            <a:ext cx="49378" cy="172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/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             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  <a:blipFill>
                <a:blip r:embed="rId7"/>
                <a:stretch>
                  <a:fillRect r="-4227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E0E5AF-A542-3D44-8F72-2C0251151CE4}"/>
              </a:ext>
            </a:extLst>
          </p:cNvPr>
          <p:cNvCxnSpPr>
            <a:cxnSpLocks/>
          </p:cNvCxnSpPr>
          <p:nvPr/>
        </p:nvCxnSpPr>
        <p:spPr>
          <a:xfrm flipH="1">
            <a:off x="7755196" y="4114800"/>
            <a:ext cx="1234439" cy="0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ACB5B99-A86E-794A-8836-D0C31C90699D}"/>
              </a:ext>
            </a:extLst>
          </p:cNvPr>
          <p:cNvSpPr/>
          <p:nvPr/>
        </p:nvSpPr>
        <p:spPr>
          <a:xfrm>
            <a:off x="7630242" y="422292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Narrowband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CE0357-DDD8-5B49-979D-7710D07CBF25}"/>
              </a:ext>
            </a:extLst>
          </p:cNvPr>
          <p:cNvSpPr/>
          <p:nvPr/>
        </p:nvSpPr>
        <p:spPr>
          <a:xfrm>
            <a:off x="7847972" y="4555319"/>
            <a:ext cx="121815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20" dirty="0">
                <a:latin typeface="+mj-lt"/>
              </a:rPr>
              <a:t>Flat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1D59F4-FFFF-0140-8B5F-4424809670D0}"/>
                  </a:ext>
                </a:extLst>
              </p:cNvPr>
              <p:cNvSpPr/>
              <p:nvPr/>
            </p:nvSpPr>
            <p:spPr>
              <a:xfrm>
                <a:off x="2949737" y="4504750"/>
                <a:ext cx="2520626" cy="4456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20" dirty="0">
                    <a:latin typeface="+mj-lt"/>
                  </a:rPr>
                  <a:t>Symbol time: </a:t>
                </a:r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20" i="1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2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620">
                            <a:latin typeface="Cambria Math" panose="02040503050406030204" pitchFamily="18" charset="0"/>
                          </a:rPr>
                          <m:t>Bandwidth</m:t>
                        </m:r>
                      </m:den>
                    </m:f>
                  </m:oMath>
                </a14:m>
                <a:endParaRPr lang="en-US" sz="162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1D59F4-FFFF-0140-8B5F-4424809670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737" y="4504750"/>
                <a:ext cx="2520626" cy="445635"/>
              </a:xfrm>
              <a:prstGeom prst="rect">
                <a:avLst/>
              </a:prstGeom>
              <a:blipFill>
                <a:blip r:embed="rId8"/>
                <a:stretch>
                  <a:fillRect l="-1005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D24CD8-FFB3-6845-8E38-8B02061042B4}"/>
                  </a:ext>
                </a:extLst>
              </p:cNvPr>
              <p:cNvSpPr/>
              <p:nvPr/>
            </p:nvSpPr>
            <p:spPr>
              <a:xfrm>
                <a:off x="5826453" y="4574144"/>
                <a:ext cx="672172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D24CD8-FFB3-6845-8E38-8B02061042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453" y="4574144"/>
                <a:ext cx="672172" cy="3416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F11ADBFF-4ED1-7B43-A66A-17617029FDC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" b="-2222"/>
          <a:stretch/>
        </p:blipFill>
        <p:spPr>
          <a:xfrm>
            <a:off x="1983524" y="2307178"/>
            <a:ext cx="4378688" cy="21281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F8C50E-45DA-3645-915D-8F1A820FCB0A}"/>
              </a:ext>
            </a:extLst>
          </p:cNvPr>
          <p:cNvSpPr/>
          <p:nvPr/>
        </p:nvSpPr>
        <p:spPr>
          <a:xfrm>
            <a:off x="2872740" y="2400300"/>
            <a:ext cx="2811780" cy="159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00804B-255D-BC4F-91DA-2E270265EB8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290" r="77645" b="16184"/>
          <a:stretch/>
        </p:blipFill>
        <p:spPr>
          <a:xfrm>
            <a:off x="3169018" y="2305622"/>
            <a:ext cx="46622" cy="1744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DDDDFF9-D60E-8E46-BCB5-A07DD71D5992}"/>
                  </a:ext>
                </a:extLst>
              </p:cNvPr>
              <p:cNvSpPr/>
              <p:nvPr/>
            </p:nvSpPr>
            <p:spPr>
              <a:xfrm>
                <a:off x="2631356" y="5320688"/>
                <a:ext cx="2839007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DDDDFF9-D60E-8E46-BCB5-A07DD71D59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356" y="5320688"/>
                <a:ext cx="2839007" cy="764505"/>
              </a:xfrm>
              <a:prstGeom prst="rect">
                <a:avLst/>
              </a:prstGeom>
              <a:blipFill>
                <a:blip r:embed="rId11"/>
                <a:stretch>
                  <a:fillRect l="-2232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C8E7AF8-CB7C-DA42-A12F-249719FF885A}"/>
                  </a:ext>
                </a:extLst>
              </p:cNvPr>
              <p:cNvSpPr/>
              <p:nvPr/>
            </p:nvSpPr>
            <p:spPr>
              <a:xfrm>
                <a:off x="5290471" y="5320688"/>
                <a:ext cx="1885966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C8E7AF8-CB7C-DA42-A12F-249719FF88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471" y="5320688"/>
                <a:ext cx="1885966" cy="764505"/>
              </a:xfrm>
              <a:prstGeom prst="rect">
                <a:avLst/>
              </a:prstGeom>
              <a:blipFill>
                <a:blip r:embed="rId12"/>
                <a:stretch>
                  <a:fillRect l="-26846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B5BADF6-0174-2F49-BA5D-ADB32B4F3D8F}"/>
                  </a:ext>
                </a:extLst>
              </p:cNvPr>
              <p:cNvSpPr/>
              <p:nvPr/>
            </p:nvSpPr>
            <p:spPr>
              <a:xfrm>
                <a:off x="6987540" y="5280661"/>
                <a:ext cx="2156103" cy="8288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B5BADF6-0174-2F49-BA5D-ADB32B4F3D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540" y="5280661"/>
                <a:ext cx="2156103" cy="828817"/>
              </a:xfrm>
              <a:prstGeom prst="rect">
                <a:avLst/>
              </a:prstGeom>
              <a:blipFill>
                <a:blip r:embed="rId13"/>
                <a:stretch>
                  <a:fillRect l="-17059" t="-104545" b="-15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51A99B1-D022-044E-9ED2-0501B2B0C575}"/>
                  </a:ext>
                </a:extLst>
              </p:cNvPr>
              <p:cNvSpPr/>
              <p:nvPr/>
            </p:nvSpPr>
            <p:spPr>
              <a:xfrm>
                <a:off x="8989635" y="5482453"/>
                <a:ext cx="10220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h𝑥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51A99B1-D022-044E-9ED2-0501B2B0C5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635" y="5482453"/>
                <a:ext cx="102207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385BE2C2-9413-BB4E-AEE4-A59E09DF1974}"/>
              </a:ext>
            </a:extLst>
          </p:cNvPr>
          <p:cNvSpPr/>
          <p:nvPr/>
        </p:nvSpPr>
        <p:spPr>
          <a:xfrm>
            <a:off x="1546860" y="6240780"/>
            <a:ext cx="91440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Narrowband Channel is Approximated by a Single Tap Channel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3738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Wireless Communication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39D0A3D-E505-1F4B-A1FC-5BC0CF358A47}"/>
              </a:ext>
            </a:extLst>
          </p:cNvPr>
          <p:cNvSpPr/>
          <p:nvPr/>
        </p:nvSpPr>
        <p:spPr>
          <a:xfrm rot="16200000">
            <a:off x="2313572" y="-224421"/>
            <a:ext cx="928545" cy="5529659"/>
          </a:xfrm>
          <a:prstGeom prst="rightBrace">
            <a:avLst>
              <a:gd name="adj1" fmla="val 8333"/>
              <a:gd name="adj2" fmla="val 37687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7FF5B9-8197-4446-992D-BA1D2DCA8CD4}"/>
              </a:ext>
            </a:extLst>
          </p:cNvPr>
          <p:cNvGrpSpPr>
            <a:grpSpLocks noChangeAspect="1"/>
          </p:cNvGrpSpPr>
          <p:nvPr/>
        </p:nvGrpSpPr>
        <p:grpSpPr>
          <a:xfrm>
            <a:off x="1310195" y="2701019"/>
            <a:ext cx="4129994" cy="1828800"/>
            <a:chOff x="28141" y="2653381"/>
            <a:chExt cx="5408279" cy="239483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1E98DE8-0078-EC48-96FF-9A7027CD7365}"/>
                </a:ext>
              </a:extLst>
            </p:cNvPr>
            <p:cNvGrpSpPr/>
            <p:nvPr/>
          </p:nvGrpSpPr>
          <p:grpSpPr>
            <a:xfrm>
              <a:off x="3297408" y="3164902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B8923D3-7E20-0D47-9D6B-A13E6775E5BA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43D5FAC-BDAD-164D-942A-6F6BDE912C1E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62" name="Trapezoid 61">
                  <a:extLst>
                    <a:ext uri="{FF2B5EF4-FFF2-40B4-BE49-F238E27FC236}">
                      <a16:creationId xmlns:a16="http://schemas.microsoft.com/office/drawing/2014/main" id="{76A68B11-1A40-2F47-AE5E-B49BD826E7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482E4D6-C809-3346-9555-52E8B869614D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E43EA2B6-6604-F648-9E4A-44ED319D3C15}"/>
                </a:ext>
              </a:extLst>
            </p:cNvPr>
            <p:cNvSpPr/>
            <p:nvPr/>
          </p:nvSpPr>
          <p:spPr>
            <a:xfrm rot="5400000">
              <a:off x="4198197" y="3195627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0ED818F-AFEF-C94E-B334-8BE6736B2F2D}"/>
                </a:ext>
              </a:extLst>
            </p:cNvPr>
            <p:cNvGrpSpPr/>
            <p:nvPr/>
          </p:nvGrpSpPr>
          <p:grpSpPr>
            <a:xfrm>
              <a:off x="1366139" y="3123343"/>
              <a:ext cx="614489" cy="614488"/>
              <a:chOff x="1875421" y="689674"/>
              <a:chExt cx="914400" cy="914400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DA58FAFF-E54F-3648-BFA4-EA67F79AE6F6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9711462D-2227-E04E-B92C-E1297FAA7B15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F8472334-9BF5-614A-9C4D-3E26B3460BDF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70" name="Trapezoid 69">
                    <a:extLst>
                      <a:ext uri="{FF2B5EF4-FFF2-40B4-BE49-F238E27FC236}">
                        <a16:creationId xmlns:a16="http://schemas.microsoft.com/office/drawing/2014/main" id="{D7E627D0-27F0-DE49-BA38-7710C0A455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C555B5D7-99D3-6A42-B645-D3CEDC556FC1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</p:grp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FEDC5B0-89ED-014D-B01C-9549427AD420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B2B130-05AB-6047-B67F-3BFF0CA41403}"/>
                </a:ext>
              </a:extLst>
            </p:cNvPr>
            <p:cNvSpPr txBox="1"/>
            <p:nvPr/>
          </p:nvSpPr>
          <p:spPr>
            <a:xfrm>
              <a:off x="1305807" y="3738494"/>
              <a:ext cx="731272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FFA15B9-5E99-8742-A2EA-F295468A1E87}"/>
                </a:ext>
              </a:extLst>
            </p:cNvPr>
            <p:cNvSpPr txBox="1"/>
            <p:nvPr/>
          </p:nvSpPr>
          <p:spPr>
            <a:xfrm>
              <a:off x="3285222" y="3761468"/>
              <a:ext cx="61448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8FDB565-7650-F74C-8413-9FBE2288308E}"/>
                </a:ext>
              </a:extLst>
            </p:cNvPr>
            <p:cNvCxnSpPr/>
            <p:nvPr/>
          </p:nvCxnSpPr>
          <p:spPr>
            <a:xfrm>
              <a:off x="3921677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63871BC-7D38-D449-8DB6-A4FF06CA8917}"/>
                </a:ext>
              </a:extLst>
            </p:cNvPr>
            <p:cNvGrpSpPr/>
            <p:nvPr/>
          </p:nvGrpSpPr>
          <p:grpSpPr>
            <a:xfrm>
              <a:off x="4764860" y="2924658"/>
              <a:ext cx="384020" cy="571208"/>
              <a:chOff x="9483512" y="323829"/>
              <a:chExt cx="571448" cy="849996"/>
            </a:xfrm>
          </p:grpSpPr>
          <p:sp>
            <p:nvSpPr>
              <p:cNvPr id="76" name="Triangle 75">
                <a:extLst>
                  <a:ext uri="{FF2B5EF4-FFF2-40B4-BE49-F238E27FC236}">
                    <a16:creationId xmlns:a16="http://schemas.microsoft.com/office/drawing/2014/main" id="{2B501706-754C-454F-8EAD-94CF53139C65}"/>
                  </a:ext>
                </a:extLst>
              </p:cNvPr>
              <p:cNvSpPr/>
              <p:nvPr/>
            </p:nvSpPr>
            <p:spPr>
              <a:xfrm flipV="1">
                <a:off x="9826464" y="323829"/>
                <a:ext cx="228496" cy="4029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A86FEC37-1EE4-DD46-90E9-78C1E5E76F73}"/>
                  </a:ext>
                </a:extLst>
              </p:cNvPr>
              <p:cNvCxnSpPr/>
              <p:nvPr/>
            </p:nvCxnSpPr>
            <p:spPr>
              <a:xfrm>
                <a:off x="9483512" y="1147185"/>
                <a:ext cx="4572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45367E2-2EF6-E04A-9BC0-5BAFA8A95324}"/>
                  </a:ext>
                </a:extLst>
              </p:cNvPr>
              <p:cNvCxnSpPr/>
              <p:nvPr/>
            </p:nvCxnSpPr>
            <p:spPr>
              <a:xfrm flipV="1">
                <a:off x="9940712" y="720798"/>
                <a:ext cx="0" cy="45302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54ED526-DB54-554E-939C-FD749836C3DA}"/>
                </a:ext>
              </a:extLst>
            </p:cNvPr>
            <p:cNvSpPr txBox="1"/>
            <p:nvPr/>
          </p:nvSpPr>
          <p:spPr>
            <a:xfrm>
              <a:off x="4134268" y="3317026"/>
              <a:ext cx="548123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PA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3C61E55-A694-B445-93BF-84DC79AA80E3}"/>
                </a:ext>
              </a:extLst>
            </p:cNvPr>
            <p:cNvCxnSpPr/>
            <p:nvPr/>
          </p:nvCxnSpPr>
          <p:spPr>
            <a:xfrm>
              <a:off x="2993262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660E20FC-3189-BE47-B752-2183762726B6}"/>
                </a:ext>
              </a:extLst>
            </p:cNvPr>
            <p:cNvCxnSpPr/>
            <p:nvPr/>
          </p:nvCxnSpPr>
          <p:spPr>
            <a:xfrm>
              <a:off x="2002595" y="3472146"/>
              <a:ext cx="36576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D45CA90-4052-324C-9FFC-B0E2E3B8D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776" r="-1"/>
            <a:stretch/>
          </p:blipFill>
          <p:spPr>
            <a:xfrm>
              <a:off x="5148846" y="2653381"/>
              <a:ext cx="287574" cy="580525"/>
            </a:xfrm>
            <a:prstGeom prst="rect">
              <a:avLst/>
            </a:prstGeom>
            <a:noFill/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B7C5642-3678-7B4B-8FB0-051627F15A04}"/>
                </a:ext>
              </a:extLst>
            </p:cNvPr>
            <p:cNvGrpSpPr/>
            <p:nvPr/>
          </p:nvGrpSpPr>
          <p:grpSpPr>
            <a:xfrm>
              <a:off x="2368535" y="3164902"/>
              <a:ext cx="614489" cy="614488"/>
              <a:chOff x="5898184" y="689674"/>
              <a:chExt cx="914400" cy="914400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AD54F5C-8A55-154F-9728-7749F5FDFF1C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684082D-E0ED-774C-9C0A-AD480D4F026D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3DA7538-C734-F54E-8C3D-58B6DDC02BE6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F9B4F80-CC7E-A345-BDCC-576073D22C37}"/>
                </a:ext>
              </a:extLst>
            </p:cNvPr>
            <p:cNvCxnSpPr/>
            <p:nvPr/>
          </p:nvCxnSpPr>
          <p:spPr>
            <a:xfrm flipV="1">
              <a:off x="2663592" y="3794713"/>
              <a:ext cx="0" cy="3818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306AE84-2263-DA42-A869-B84FE7E2EBF7}"/>
                </a:ext>
              </a:extLst>
            </p:cNvPr>
            <p:cNvGrpSpPr/>
            <p:nvPr/>
          </p:nvGrpSpPr>
          <p:grpSpPr>
            <a:xfrm>
              <a:off x="2347395" y="4053699"/>
              <a:ext cx="614489" cy="614488"/>
              <a:chOff x="2930434" y="2916849"/>
              <a:chExt cx="914400" cy="9144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6F322B30-DB27-0240-8175-B0287E3E2D78}"/>
                  </a:ext>
                </a:extLst>
              </p:cNvPr>
              <p:cNvSpPr/>
              <p:nvPr/>
            </p:nvSpPr>
            <p:spPr>
              <a:xfrm>
                <a:off x="2930434" y="2916849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59A0DF7-9F34-EF4A-8DBF-8F4DEB2E23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150935"/>
                <a:ext cx="760781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EFD77B5-3FBA-E043-A4EB-6B899BC2498A}"/>
                </a:ext>
              </a:extLst>
            </p:cNvPr>
            <p:cNvSpPr txBox="1"/>
            <p:nvPr/>
          </p:nvSpPr>
          <p:spPr>
            <a:xfrm>
              <a:off x="2253661" y="4681431"/>
              <a:ext cx="80195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B185912-2BDC-774D-9B1E-F8E0842B3DB1}"/>
                </a:ext>
              </a:extLst>
            </p:cNvPr>
            <p:cNvSpPr txBox="1"/>
            <p:nvPr/>
          </p:nvSpPr>
          <p:spPr>
            <a:xfrm>
              <a:off x="2286461" y="2849023"/>
              <a:ext cx="80195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388E842-9722-6342-8AB3-7E1C7B7B110F}"/>
                </a:ext>
              </a:extLst>
            </p:cNvPr>
            <p:cNvCxnSpPr>
              <a:cxnSpLocks/>
            </p:cNvCxnSpPr>
            <p:nvPr/>
          </p:nvCxnSpPr>
          <p:spPr>
            <a:xfrm>
              <a:off x="994118" y="3483518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Snip Same Side Corner Rectangle 105">
              <a:extLst>
                <a:ext uri="{FF2B5EF4-FFF2-40B4-BE49-F238E27FC236}">
                  <a16:creationId xmlns:a16="http://schemas.microsoft.com/office/drawing/2014/main" id="{34A01C9B-F22D-A548-A929-640EFE81D92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46122" y="3175881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F033E2B-52F3-7C4F-BFD3-E78AA1AEB5D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2205" y="3769544"/>
              <a:ext cx="1074032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DAC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C1C82EE5-F9C7-FF40-B471-C1B7CA8BDA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41" y="3479259"/>
              <a:ext cx="35545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ight Brace 83">
            <a:extLst>
              <a:ext uri="{FF2B5EF4-FFF2-40B4-BE49-F238E27FC236}">
                <a16:creationId xmlns:a16="http://schemas.microsoft.com/office/drawing/2014/main" id="{75754A75-7939-F24A-A2CA-51894DC01DAC}"/>
              </a:ext>
            </a:extLst>
          </p:cNvPr>
          <p:cNvSpPr/>
          <p:nvPr/>
        </p:nvSpPr>
        <p:spPr>
          <a:xfrm rot="16200000">
            <a:off x="8769584" y="-329952"/>
            <a:ext cx="928545" cy="5727083"/>
          </a:xfrm>
          <a:prstGeom prst="rightBrace">
            <a:avLst>
              <a:gd name="adj1" fmla="val 8333"/>
              <a:gd name="adj2" fmla="val 62789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1BE6E3-0C6D-494B-99AE-88E23E379ED1}"/>
              </a:ext>
            </a:extLst>
          </p:cNvPr>
          <p:cNvGrpSpPr>
            <a:grpSpLocks noChangeAspect="1"/>
          </p:cNvGrpSpPr>
          <p:nvPr/>
        </p:nvGrpSpPr>
        <p:grpSpPr>
          <a:xfrm>
            <a:off x="6509703" y="2707233"/>
            <a:ext cx="4144931" cy="1828800"/>
            <a:chOff x="6557129" y="2636102"/>
            <a:chExt cx="5493878" cy="2423974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2732507-2316-E240-9374-09E444A7DC0E}"/>
                </a:ext>
              </a:extLst>
            </p:cNvPr>
            <p:cNvGrpSpPr/>
            <p:nvPr/>
          </p:nvGrpSpPr>
          <p:grpSpPr>
            <a:xfrm>
              <a:off x="8086489" y="3178865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2E0922D-87C5-5E4F-8DB5-8AECF8E70861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46E0D89-1A9A-2745-90EF-73C596E59694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100" name="Trapezoid 99">
                  <a:extLst>
                    <a:ext uri="{FF2B5EF4-FFF2-40B4-BE49-F238E27FC236}">
                      <a16:creationId xmlns:a16="http://schemas.microsoft.com/office/drawing/2014/main" id="{4A0EDEA5-179B-EA4D-B706-2749C5056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08DA896-6A40-FD48-BA1C-6681A4DE89B5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102" name="Triangle 101">
              <a:extLst>
                <a:ext uri="{FF2B5EF4-FFF2-40B4-BE49-F238E27FC236}">
                  <a16:creationId xmlns:a16="http://schemas.microsoft.com/office/drawing/2014/main" id="{9A501353-2C4D-154E-BEFE-FFCFB8212BC1}"/>
                </a:ext>
              </a:extLst>
            </p:cNvPr>
            <p:cNvSpPr/>
            <p:nvPr/>
          </p:nvSpPr>
          <p:spPr>
            <a:xfrm rot="16200000" flipH="1">
              <a:off x="7164045" y="3189295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EE2BDE7-22A4-AC44-89AF-FE0EB7762E18}"/>
                </a:ext>
              </a:extLst>
            </p:cNvPr>
            <p:cNvGrpSpPr/>
            <p:nvPr/>
          </p:nvGrpSpPr>
          <p:grpSpPr>
            <a:xfrm>
              <a:off x="10069004" y="3127370"/>
              <a:ext cx="614489" cy="614488"/>
              <a:chOff x="1875421" y="689674"/>
              <a:chExt cx="914400" cy="914400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D4B10757-EE5C-8B48-97E8-87E6E793FAC3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950ADE45-7962-A647-9B26-1DADFD91BBA8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C63C3E7C-2673-6F45-8C24-7AD7BDD33662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119" name="Trapezoid 118">
                    <a:extLst>
                      <a:ext uri="{FF2B5EF4-FFF2-40B4-BE49-F238E27FC236}">
                        <a16:creationId xmlns:a16="http://schemas.microsoft.com/office/drawing/2014/main" id="{BBCFBDA3-E0DB-C24D-A52C-E907DBB646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34A9D7C4-CFE5-3C4C-82D7-B6635F39BD5B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</p:grp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D334EB0-EF5F-3D4A-BF89-00EF4D178A96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E27C7C2-0302-A345-B405-F9C6BA17D19A}"/>
                </a:ext>
              </a:extLst>
            </p:cNvPr>
            <p:cNvSpPr txBox="1"/>
            <p:nvPr/>
          </p:nvSpPr>
          <p:spPr>
            <a:xfrm>
              <a:off x="10019998" y="3751149"/>
              <a:ext cx="771498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DA98BF9-CB09-D14B-B039-E7037F1DADA2}"/>
                </a:ext>
              </a:extLst>
            </p:cNvPr>
            <p:cNvSpPr txBox="1"/>
            <p:nvPr/>
          </p:nvSpPr>
          <p:spPr>
            <a:xfrm>
              <a:off x="8074303" y="3775431"/>
              <a:ext cx="614488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492614C-C091-1741-B017-9C861A6AFCE6}"/>
                </a:ext>
              </a:extLst>
            </p:cNvPr>
            <p:cNvSpPr txBox="1"/>
            <p:nvPr/>
          </p:nvSpPr>
          <p:spPr>
            <a:xfrm>
              <a:off x="7112198" y="3731497"/>
              <a:ext cx="812671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LNA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AD17B29F-F89F-434D-8137-11CCE297E527}"/>
                </a:ext>
              </a:extLst>
            </p:cNvPr>
            <p:cNvCxnSpPr/>
            <p:nvPr/>
          </p:nvCxnSpPr>
          <p:spPr>
            <a:xfrm>
              <a:off x="7782344" y="3486109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BD11DBD7-930F-6A40-A65C-9FD641DDB33A}"/>
                </a:ext>
              </a:extLst>
            </p:cNvPr>
            <p:cNvGrpSpPr/>
            <p:nvPr/>
          </p:nvGrpSpPr>
          <p:grpSpPr>
            <a:xfrm flipH="1">
              <a:off x="6557129" y="2636102"/>
              <a:ext cx="639207" cy="850008"/>
              <a:chOff x="9146308" y="5372886"/>
              <a:chExt cx="710230" cy="944453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CBFF71B-F862-7440-8CC9-E255EADA36BA}"/>
                  </a:ext>
                </a:extLst>
              </p:cNvPr>
              <p:cNvGrpSpPr/>
              <p:nvPr/>
            </p:nvGrpSpPr>
            <p:grpSpPr>
              <a:xfrm>
                <a:off x="9146308" y="5682664"/>
                <a:ext cx="426689" cy="634675"/>
                <a:chOff x="9483512" y="323829"/>
                <a:chExt cx="571448" cy="849996"/>
              </a:xfrm>
            </p:grpSpPr>
            <p:sp>
              <p:nvSpPr>
                <p:cNvPr id="128" name="Triangle 127">
                  <a:extLst>
                    <a:ext uri="{FF2B5EF4-FFF2-40B4-BE49-F238E27FC236}">
                      <a16:creationId xmlns:a16="http://schemas.microsoft.com/office/drawing/2014/main" id="{E3C2FF19-8DA6-3747-84A5-1CA7E0B21A55}"/>
                    </a:ext>
                  </a:extLst>
                </p:cNvPr>
                <p:cNvSpPr/>
                <p:nvPr/>
              </p:nvSpPr>
              <p:spPr>
                <a:xfrm flipV="1">
                  <a:off x="9826464" y="323829"/>
                  <a:ext cx="228496" cy="402956"/>
                </a:xfrm>
                <a:prstGeom prst="triangle">
                  <a:avLst/>
                </a:prstGeom>
                <a:solidFill>
                  <a:schemeClr val="bg1">
                    <a:lumMod val="85000"/>
                  </a:schemeClr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DF976E17-03CB-F540-A4DD-6D15007BD6BE}"/>
                    </a:ext>
                  </a:extLst>
                </p:cNvPr>
                <p:cNvCxnSpPr/>
                <p:nvPr/>
              </p:nvCxnSpPr>
              <p:spPr>
                <a:xfrm>
                  <a:off x="9483512" y="1147185"/>
                  <a:ext cx="45720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A05996D1-91F9-7C40-975F-E678AF9298DB}"/>
                    </a:ext>
                  </a:extLst>
                </p:cNvPr>
                <p:cNvCxnSpPr/>
                <p:nvPr/>
              </p:nvCxnSpPr>
              <p:spPr>
                <a:xfrm flipV="1">
                  <a:off x="9940712" y="720798"/>
                  <a:ext cx="0" cy="453027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BD221F47-4ED9-3643-AA42-A538292882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2776" r="-1"/>
              <a:stretch/>
            </p:blipFill>
            <p:spPr>
              <a:xfrm rot="9208582">
                <a:off x="9608427" y="5372886"/>
                <a:ext cx="248111" cy="500860"/>
              </a:xfrm>
              <a:prstGeom prst="rect">
                <a:avLst/>
              </a:prstGeom>
              <a:noFill/>
            </p:spPr>
          </p:pic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FE8AB65-4854-9242-BC92-65F63A8A2391}"/>
                </a:ext>
              </a:extLst>
            </p:cNvPr>
            <p:cNvGrpSpPr/>
            <p:nvPr/>
          </p:nvGrpSpPr>
          <p:grpSpPr>
            <a:xfrm>
              <a:off x="8709337" y="2863965"/>
              <a:ext cx="1123356" cy="2196111"/>
              <a:chOff x="8925561" y="4540587"/>
              <a:chExt cx="1248174" cy="2440123"/>
            </a:xfrm>
          </p:grpSpPr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0D6FCB71-6082-F94D-A49B-9B795B264A6D}"/>
                  </a:ext>
                </a:extLst>
              </p:cNvPr>
              <p:cNvCxnSpPr/>
              <p:nvPr/>
            </p:nvCxnSpPr>
            <p:spPr>
              <a:xfrm>
                <a:off x="8925561" y="5248335"/>
                <a:ext cx="4064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026534D1-2F3D-D949-B2DB-E2C5A44030F8}"/>
                  </a:ext>
                </a:extLst>
              </p:cNvPr>
              <p:cNvGrpSpPr/>
              <p:nvPr/>
            </p:nvGrpSpPr>
            <p:grpSpPr>
              <a:xfrm>
                <a:off x="9332162" y="4906953"/>
                <a:ext cx="682765" cy="682764"/>
                <a:chOff x="5898184" y="689674"/>
                <a:chExt cx="914400" cy="914400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9AFF2816-C449-7A47-B567-0E79566177A5}"/>
                    </a:ext>
                  </a:extLst>
                </p:cNvPr>
                <p:cNvSpPr/>
                <p:nvPr/>
              </p:nvSpPr>
              <p:spPr>
                <a:xfrm>
                  <a:off x="5898184" y="689674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99954502-43E1-0E4B-968A-99319DE57518}"/>
                    </a:ext>
                  </a:extLst>
                </p:cNvPr>
                <p:cNvCxnSpPr/>
                <p:nvPr/>
              </p:nvCxnSpPr>
              <p:spPr>
                <a:xfrm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60C0F028-A69C-534E-924A-062BC35B2D99}"/>
                    </a:ext>
                  </a:extLst>
                </p:cNvPr>
                <p:cNvCxnSpPr/>
                <p:nvPr/>
              </p:nvCxnSpPr>
              <p:spPr>
                <a:xfrm flipV="1"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285D59EB-5906-8949-97A8-688840106981}"/>
                  </a:ext>
                </a:extLst>
              </p:cNvPr>
              <p:cNvCxnSpPr/>
              <p:nvPr/>
            </p:nvCxnSpPr>
            <p:spPr>
              <a:xfrm flipV="1">
                <a:off x="9660004" y="5606742"/>
                <a:ext cx="0" cy="42431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F9940CC-074F-B84E-B037-2CC1EF02D890}"/>
                  </a:ext>
                </a:extLst>
              </p:cNvPr>
              <p:cNvGrpSpPr/>
              <p:nvPr/>
            </p:nvGrpSpPr>
            <p:grpSpPr>
              <a:xfrm>
                <a:off x="9308673" y="5894505"/>
                <a:ext cx="682765" cy="682764"/>
                <a:chOff x="2930434" y="2916849"/>
                <a:chExt cx="914400" cy="914400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27139D48-3D95-3247-956D-AE0B1A7664BD}"/>
                    </a:ext>
                  </a:extLst>
                </p:cNvPr>
                <p:cNvSpPr/>
                <p:nvPr/>
              </p:nvSpPr>
              <p:spPr>
                <a:xfrm>
                  <a:off x="2930434" y="2916849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EB69BA6-567D-F641-A927-F8AFD6A560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artisticPhotocopy/>
                          </a14:imgEffect>
                        </a14:imgLayer>
                      </a14:imgProps>
                    </a:ext>
                  </a:extLst>
                </a:blip>
                <a:srcRect l="36128" t="42889" r="37605" b="42610"/>
                <a:stretch/>
              </p:blipFill>
              <p:spPr>
                <a:xfrm>
                  <a:off x="3036504" y="3150935"/>
                  <a:ext cx="760781" cy="446228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EB4F892-66AC-9D4A-883D-EA25DEB2DD10}"/>
                  </a:ext>
                </a:extLst>
              </p:cNvPr>
              <p:cNvSpPr txBox="1"/>
              <p:nvPr/>
            </p:nvSpPr>
            <p:spPr>
              <a:xfrm>
                <a:off x="9282668" y="6568872"/>
                <a:ext cx="891067" cy="411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" charset="0"/>
                    <a:ea typeface="Times" charset="0"/>
                    <a:cs typeface="Times" charset="0"/>
                  </a:rPr>
                  <a:t>PLL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FB8B301-D109-1C4F-87D4-F5276B8236B2}"/>
                  </a:ext>
                </a:extLst>
              </p:cNvPr>
              <p:cNvSpPr txBox="1"/>
              <p:nvPr/>
            </p:nvSpPr>
            <p:spPr>
              <a:xfrm>
                <a:off x="9238453" y="4540587"/>
                <a:ext cx="891067" cy="411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" charset="0"/>
                    <a:ea typeface="Times" charset="0"/>
                    <a:cs typeface="Times" charset="0"/>
                  </a:rPr>
                  <a:t>Mixer</a:t>
                </a:r>
              </a:p>
            </p:txBody>
          </p:sp>
        </p:grp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C4D714A5-5BDB-7C47-A1F0-41982C525C75}"/>
                </a:ext>
              </a:extLst>
            </p:cNvPr>
            <p:cNvCxnSpPr>
              <a:cxnSpLocks/>
            </p:cNvCxnSpPr>
            <p:nvPr/>
          </p:nvCxnSpPr>
          <p:spPr>
            <a:xfrm>
              <a:off x="10685024" y="3445756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8548B691-EBC1-C64C-A9FC-A82CEC274233}"/>
                </a:ext>
              </a:extLst>
            </p:cNvPr>
            <p:cNvCxnSpPr>
              <a:cxnSpLocks/>
            </p:cNvCxnSpPr>
            <p:nvPr/>
          </p:nvCxnSpPr>
          <p:spPr>
            <a:xfrm>
              <a:off x="9696980" y="3487545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Snip Same Side Corner Rectangle 145">
              <a:extLst>
                <a:ext uri="{FF2B5EF4-FFF2-40B4-BE49-F238E27FC236}">
                  <a16:creationId xmlns:a16="http://schemas.microsoft.com/office/drawing/2014/main" id="{C88EBA48-E6FA-9C4F-BC1F-6D31E8571F6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1115310" y="3144316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FE47883F-C195-344F-938F-6F886537989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88925" y="3766665"/>
              <a:ext cx="1074032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ADC</a:t>
              </a:r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80FBD274-15B7-974B-972B-555C3F373229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47" y="3442374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8E826FBD-0FF8-2F41-ADD1-23EA84672272}"/>
              </a:ext>
            </a:extLst>
          </p:cNvPr>
          <p:cNvSpPr txBox="1"/>
          <p:nvPr/>
        </p:nvSpPr>
        <p:spPr>
          <a:xfrm>
            <a:off x="444164" y="3095356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90DD4C4-CA18-ED49-B7DC-097D13E2B49A}"/>
              </a:ext>
            </a:extLst>
          </p:cNvPr>
          <p:cNvSpPr txBox="1"/>
          <p:nvPr/>
        </p:nvSpPr>
        <p:spPr>
          <a:xfrm>
            <a:off x="10679279" y="3090025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114" name="Down Arrow 113">
            <a:extLst>
              <a:ext uri="{FF2B5EF4-FFF2-40B4-BE49-F238E27FC236}">
                <a16:creationId xmlns:a16="http://schemas.microsoft.com/office/drawing/2014/main" id="{7E8A0342-51AD-0840-A852-55EFDF8F2CA6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D685A114-4181-6E46-9E72-AA92DA2966EE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2A5ADC8-6222-4E44-8BA7-8CE803763E61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0875C3-534E-E64C-9AC7-9ABA741DA359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691B1639-F7E1-1C4F-8CB5-A160DC12EFD9}"/>
              </a:ext>
            </a:extLst>
          </p:cNvPr>
          <p:cNvSpPr txBox="1"/>
          <p:nvPr/>
        </p:nvSpPr>
        <p:spPr>
          <a:xfrm>
            <a:off x="-116506" y="4983424"/>
            <a:ext cx="4625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+mj-lt"/>
              </a:rPr>
              <a:t>Modulation: </a:t>
            </a:r>
          </a:p>
          <a:p>
            <a:r>
              <a:rPr lang="en-US" sz="2800" dirty="0">
                <a:solidFill>
                  <a:srgbClr val="C00000"/>
                </a:solidFill>
                <a:latin typeface="+mj-lt"/>
              </a:rPr>
              <a:t>Mapping of Bits to Symbols  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33FEE90-DF36-C74C-817A-DDDC68AF37DA}"/>
              </a:ext>
            </a:extLst>
          </p:cNvPr>
          <p:cNvSpPr txBox="1"/>
          <p:nvPr/>
        </p:nvSpPr>
        <p:spPr>
          <a:xfrm>
            <a:off x="5709039" y="4485153"/>
            <a:ext cx="290849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n-lt"/>
              </a:rPr>
              <a:t>PAM: 2 bits/symbol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F5F235C9-3264-624C-BCB4-5F59DA8E9377}"/>
              </a:ext>
            </a:extLst>
          </p:cNvPr>
          <p:cNvGrpSpPr/>
          <p:nvPr/>
        </p:nvGrpSpPr>
        <p:grpSpPr>
          <a:xfrm>
            <a:off x="4756648" y="5110225"/>
            <a:ext cx="5029707" cy="1191167"/>
            <a:chOff x="194971" y="3959460"/>
            <a:chExt cx="5029707" cy="1191167"/>
          </a:xfrm>
        </p:grpSpPr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0532A075-B2CD-F646-95A1-8EAF5045C12F}"/>
                </a:ext>
              </a:extLst>
            </p:cNvPr>
            <p:cNvCxnSpPr/>
            <p:nvPr/>
          </p:nvCxnSpPr>
          <p:spPr>
            <a:xfrm>
              <a:off x="194971" y="4572000"/>
              <a:ext cx="5029707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8B9058AF-76CC-FA45-86BB-D35D2D059626}"/>
                </a:ext>
              </a:extLst>
            </p:cNvPr>
            <p:cNvCxnSpPr/>
            <p:nvPr/>
          </p:nvCxnSpPr>
          <p:spPr>
            <a:xfrm>
              <a:off x="2051304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F6118C12-7F0F-D748-9D79-F4738B2CF3C0}"/>
                </a:ext>
              </a:extLst>
            </p:cNvPr>
            <p:cNvCxnSpPr/>
            <p:nvPr/>
          </p:nvCxnSpPr>
          <p:spPr>
            <a:xfrm>
              <a:off x="879856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F952FF85-D4D3-E149-890F-B39CBE99566A}"/>
                </a:ext>
              </a:extLst>
            </p:cNvPr>
            <p:cNvCxnSpPr/>
            <p:nvPr/>
          </p:nvCxnSpPr>
          <p:spPr>
            <a:xfrm>
              <a:off x="3222752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2FE78080-F86D-3349-8862-F4CD5EFE95C0}"/>
                </a:ext>
              </a:extLst>
            </p:cNvPr>
            <p:cNvCxnSpPr/>
            <p:nvPr/>
          </p:nvCxnSpPr>
          <p:spPr>
            <a:xfrm>
              <a:off x="4394200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928620F4-CAA8-5449-84AD-105897417698}"/>
                    </a:ext>
                  </a:extLst>
                </p:cNvPr>
                <p:cNvSpPr/>
                <p:nvPr/>
              </p:nvSpPr>
              <p:spPr>
                <a:xfrm>
                  <a:off x="560069" y="4688962"/>
                  <a:ext cx="66075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1A2E9220-7D30-4945-B0B2-4643E1329D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069" y="4688962"/>
                  <a:ext cx="660758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52B4EDF3-FDE8-9640-B485-AFD0AF10E2B5}"/>
                    </a:ext>
                  </a:extLst>
                </p:cNvPr>
                <p:cNvSpPr/>
                <p:nvPr/>
              </p:nvSpPr>
              <p:spPr>
                <a:xfrm>
                  <a:off x="4063821" y="4688962"/>
                  <a:ext cx="66075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E9AA683-ED6D-EC4F-8B38-7DC7118446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3821" y="4688962"/>
                  <a:ext cx="660758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411668F6-35C4-084F-A1B3-75EE1B66F494}"/>
                    </a:ext>
                  </a:extLst>
                </p:cNvPr>
                <p:cNvSpPr/>
                <p:nvPr/>
              </p:nvSpPr>
              <p:spPr>
                <a:xfrm>
                  <a:off x="2895904" y="4688962"/>
                  <a:ext cx="66075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1DEC66F-64A2-3541-B284-BDBAD36C8C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5904" y="4688962"/>
                  <a:ext cx="660757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C7EF0448-4A5C-0E4B-81D6-D417374AE757}"/>
                    </a:ext>
                  </a:extLst>
                </p:cNvPr>
                <p:cNvSpPr/>
                <p:nvPr/>
              </p:nvSpPr>
              <p:spPr>
                <a:xfrm>
                  <a:off x="1727987" y="4688962"/>
                  <a:ext cx="66075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9E0EF659-2195-5545-ADD5-703F4AB82A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7987" y="4688962"/>
                  <a:ext cx="660757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C199688D-A50E-1548-828B-8118A90D6774}"/>
                    </a:ext>
                  </a:extLst>
                </p:cNvPr>
                <p:cNvSpPr/>
                <p:nvPr/>
              </p:nvSpPr>
              <p:spPr>
                <a:xfrm>
                  <a:off x="2922028" y="3959460"/>
                  <a:ext cx="6014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ACD8F909-719F-AD4E-8F7A-FC40874462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2028" y="3959460"/>
                  <a:ext cx="601447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D8AC9C4A-231C-5D4B-A38B-E991ACE3EA29}"/>
                    </a:ext>
                  </a:extLst>
                </p:cNvPr>
                <p:cNvSpPr/>
                <p:nvPr/>
              </p:nvSpPr>
              <p:spPr>
                <a:xfrm>
                  <a:off x="4093476" y="3959460"/>
                  <a:ext cx="6014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45577304-A970-F044-A5CA-F0E05A16F5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3476" y="3959460"/>
                  <a:ext cx="601447" cy="46166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1BFF85AF-1601-534C-AE5F-D76138241519}"/>
                    </a:ext>
                  </a:extLst>
                </p:cNvPr>
                <p:cNvSpPr/>
                <p:nvPr/>
              </p:nvSpPr>
              <p:spPr>
                <a:xfrm>
                  <a:off x="1750580" y="3959460"/>
                  <a:ext cx="6014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EAD8C41B-6408-2C49-875D-80B2BFF152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580" y="3959460"/>
                  <a:ext cx="601447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A5F201B0-124C-F246-8E70-A23725835938}"/>
                    </a:ext>
                  </a:extLst>
                </p:cNvPr>
                <p:cNvSpPr/>
                <p:nvPr/>
              </p:nvSpPr>
              <p:spPr>
                <a:xfrm>
                  <a:off x="579132" y="3959460"/>
                  <a:ext cx="6014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5A8CC603-42A0-E74B-A377-367756491B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32" y="3959460"/>
                  <a:ext cx="601447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6" name="Picture 175">
            <a:extLst>
              <a:ext uri="{FF2B5EF4-FFF2-40B4-BE49-F238E27FC236}">
                <a16:creationId xmlns:a16="http://schemas.microsoft.com/office/drawing/2014/main" id="{15B2BE01-B9BB-BE47-B471-53420F38658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69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491A69B-28F5-2746-AB98-7FECE265C80D}"/>
              </a:ext>
            </a:extLst>
          </p:cNvPr>
          <p:cNvGrpSpPr/>
          <p:nvPr/>
        </p:nvGrpSpPr>
        <p:grpSpPr>
          <a:xfrm>
            <a:off x="7012703" y="2350217"/>
            <a:ext cx="3324197" cy="1681581"/>
            <a:chOff x="6098559" y="2611352"/>
            <a:chExt cx="3693552" cy="1868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C0A132F-0CCC-274D-B923-950A29F1A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5406" b="12962"/>
            <a:stretch/>
          </p:blipFill>
          <p:spPr>
            <a:xfrm>
              <a:off x="6098559" y="2611352"/>
              <a:ext cx="169672" cy="186842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F59C70-E50A-C94D-9DA4-B96C9AD4A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4909" b="12962"/>
            <a:stretch/>
          </p:blipFill>
          <p:spPr>
            <a:xfrm>
              <a:off x="6098559" y="4434056"/>
              <a:ext cx="3693552" cy="45719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D666AC7-DE9D-084F-8334-2D395AD913B9}"/>
                </a:ext>
              </a:extLst>
            </p:cNvPr>
            <p:cNvGrpSpPr>
              <a:grpSpLocks/>
            </p:cNvGrpSpPr>
            <p:nvPr/>
          </p:nvGrpSpPr>
          <p:grpSpPr>
            <a:xfrm>
              <a:off x="6923550" y="2622162"/>
              <a:ext cx="1371600" cy="1818165"/>
              <a:chOff x="7061199" y="2144235"/>
              <a:chExt cx="91441" cy="181816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7E96E97-0C34-FC44-86D5-85D819A7A0C5}"/>
                  </a:ext>
                </a:extLst>
              </p:cNvPr>
              <p:cNvSpPr/>
              <p:nvPr/>
            </p:nvSpPr>
            <p:spPr>
              <a:xfrm>
                <a:off x="7061200" y="2286000"/>
                <a:ext cx="91440" cy="1676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89E6452-913B-FC4A-8585-A4CF8303E7F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/>
              <a:srcRect l="39551" r="57974" b="15303"/>
              <a:stretch/>
            </p:blipFill>
            <p:spPr>
              <a:xfrm>
                <a:off x="7061199" y="2144235"/>
                <a:ext cx="91441" cy="1818165"/>
              </a:xfrm>
              <a:prstGeom prst="rect">
                <a:avLst/>
              </a:prstGeom>
            </p:spPr>
          </p:pic>
        </p:grp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Narrowband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C00000"/>
                              </a:solidFill>
                            </a:rPr>
                            <m:t> </m:t>
                          </m:r>
                        </m:e>
                      </m:nary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5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2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  <a:blipFill>
                <a:blip r:embed="rId6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BC0EC40D-881F-5345-9FB2-2E860114983A}"/>
              </a:ext>
            </a:extLst>
          </p:cNvPr>
          <p:cNvSpPr/>
          <p:nvPr/>
        </p:nvSpPr>
        <p:spPr>
          <a:xfrm>
            <a:off x="2872740" y="3817829"/>
            <a:ext cx="49378" cy="172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/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             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h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  <a:blipFill>
                <a:blip r:embed="rId7"/>
                <a:stretch>
                  <a:fillRect r="-21951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E0E5AF-A542-3D44-8F72-2C0251151CE4}"/>
              </a:ext>
            </a:extLst>
          </p:cNvPr>
          <p:cNvCxnSpPr>
            <a:cxnSpLocks/>
          </p:cNvCxnSpPr>
          <p:nvPr/>
        </p:nvCxnSpPr>
        <p:spPr>
          <a:xfrm flipH="1">
            <a:off x="7755196" y="4114800"/>
            <a:ext cx="1234439" cy="0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ACB5B99-A86E-794A-8836-D0C31C90699D}"/>
              </a:ext>
            </a:extLst>
          </p:cNvPr>
          <p:cNvSpPr/>
          <p:nvPr/>
        </p:nvSpPr>
        <p:spPr>
          <a:xfrm>
            <a:off x="7630242" y="422292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Narrowband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CE0357-DDD8-5B49-979D-7710D07CBF25}"/>
              </a:ext>
            </a:extLst>
          </p:cNvPr>
          <p:cNvSpPr/>
          <p:nvPr/>
        </p:nvSpPr>
        <p:spPr>
          <a:xfrm>
            <a:off x="7847972" y="4555319"/>
            <a:ext cx="121815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20" dirty="0">
                <a:latin typeface="+mj-lt"/>
              </a:rPr>
              <a:t>Flat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1D59F4-FFFF-0140-8B5F-4424809670D0}"/>
                  </a:ext>
                </a:extLst>
              </p:cNvPr>
              <p:cNvSpPr/>
              <p:nvPr/>
            </p:nvSpPr>
            <p:spPr>
              <a:xfrm>
                <a:off x="2949737" y="4504750"/>
                <a:ext cx="2520626" cy="4456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20" dirty="0">
                    <a:latin typeface="+mj-lt"/>
                  </a:rPr>
                  <a:t>Symbol time: </a:t>
                </a:r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20" i="1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2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620">
                            <a:latin typeface="Cambria Math" panose="02040503050406030204" pitchFamily="18" charset="0"/>
                          </a:rPr>
                          <m:t>Bandwidth</m:t>
                        </m:r>
                      </m:den>
                    </m:f>
                  </m:oMath>
                </a14:m>
                <a:endParaRPr lang="en-US" sz="162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1D59F4-FFFF-0140-8B5F-4424809670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737" y="4504750"/>
                <a:ext cx="2520626" cy="445635"/>
              </a:xfrm>
              <a:prstGeom prst="rect">
                <a:avLst/>
              </a:prstGeom>
              <a:blipFill>
                <a:blip r:embed="rId8"/>
                <a:stretch>
                  <a:fillRect l="-1005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D24CD8-FFB3-6845-8E38-8B02061042B4}"/>
                  </a:ext>
                </a:extLst>
              </p:cNvPr>
              <p:cNvSpPr/>
              <p:nvPr/>
            </p:nvSpPr>
            <p:spPr>
              <a:xfrm>
                <a:off x="5826453" y="4574144"/>
                <a:ext cx="672172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D24CD8-FFB3-6845-8E38-8B02061042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453" y="4574144"/>
                <a:ext cx="672172" cy="3416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F11ADBFF-4ED1-7B43-A66A-17617029FDC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" b="-2222"/>
          <a:stretch/>
        </p:blipFill>
        <p:spPr>
          <a:xfrm>
            <a:off x="1983524" y="2307178"/>
            <a:ext cx="4378688" cy="21281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F8C50E-45DA-3645-915D-8F1A820FCB0A}"/>
              </a:ext>
            </a:extLst>
          </p:cNvPr>
          <p:cNvSpPr/>
          <p:nvPr/>
        </p:nvSpPr>
        <p:spPr>
          <a:xfrm>
            <a:off x="2872740" y="2400300"/>
            <a:ext cx="2811780" cy="159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00804B-255D-BC4F-91DA-2E270265EB8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290" r="77645" b="16184"/>
          <a:stretch/>
        </p:blipFill>
        <p:spPr>
          <a:xfrm>
            <a:off x="3169018" y="2305622"/>
            <a:ext cx="46622" cy="1744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DDDDFF9-D60E-8E46-BCB5-A07DD71D5992}"/>
                  </a:ext>
                </a:extLst>
              </p:cNvPr>
              <p:cNvSpPr/>
              <p:nvPr/>
            </p:nvSpPr>
            <p:spPr>
              <a:xfrm>
                <a:off x="2631356" y="5320688"/>
                <a:ext cx="3053164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DDDDFF9-D60E-8E46-BCB5-A07DD71D59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356" y="5320688"/>
                <a:ext cx="3053164" cy="764505"/>
              </a:xfrm>
              <a:prstGeom prst="rect">
                <a:avLst/>
              </a:prstGeom>
              <a:blipFill>
                <a:blip r:embed="rId11"/>
                <a:stretch>
                  <a:fillRect l="-207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C8E7AF8-CB7C-DA42-A12F-249719FF885A}"/>
                  </a:ext>
                </a:extLst>
              </p:cNvPr>
              <p:cNvSpPr/>
              <p:nvPr/>
            </p:nvSpPr>
            <p:spPr>
              <a:xfrm>
                <a:off x="5290471" y="5320688"/>
                <a:ext cx="1885966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C8E7AF8-CB7C-DA42-A12F-249719FF88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471" y="5320688"/>
                <a:ext cx="1885966" cy="764505"/>
              </a:xfrm>
              <a:prstGeom prst="rect">
                <a:avLst/>
              </a:prstGeom>
              <a:blipFill>
                <a:blip r:embed="rId12"/>
                <a:stretch>
                  <a:fillRect l="-26846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B5BADF6-0174-2F49-BA5D-ADB32B4F3D8F}"/>
                  </a:ext>
                </a:extLst>
              </p:cNvPr>
              <p:cNvSpPr/>
              <p:nvPr/>
            </p:nvSpPr>
            <p:spPr>
              <a:xfrm>
                <a:off x="6987540" y="5280661"/>
                <a:ext cx="2156103" cy="8288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B5BADF6-0174-2F49-BA5D-ADB32B4F3D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540" y="5280661"/>
                <a:ext cx="2156103" cy="828817"/>
              </a:xfrm>
              <a:prstGeom prst="rect">
                <a:avLst/>
              </a:prstGeom>
              <a:blipFill>
                <a:blip r:embed="rId13"/>
                <a:stretch>
                  <a:fillRect l="-17059" t="-104545" b="-15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51A99B1-D022-044E-9ED2-0501B2B0C575}"/>
                  </a:ext>
                </a:extLst>
              </p:cNvPr>
              <p:cNvSpPr/>
              <p:nvPr/>
            </p:nvSpPr>
            <p:spPr>
              <a:xfrm>
                <a:off x="8989635" y="5482453"/>
                <a:ext cx="10220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h𝑥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51A99B1-D022-044E-9ED2-0501B2B0C5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635" y="5482453"/>
                <a:ext cx="102207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385BE2C2-9413-BB4E-AEE4-A59E09DF1974}"/>
              </a:ext>
            </a:extLst>
          </p:cNvPr>
          <p:cNvSpPr/>
          <p:nvPr/>
        </p:nvSpPr>
        <p:spPr>
          <a:xfrm>
            <a:off x="1546860" y="624078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Narrowband Channel is Approximated by a Single Tap Channel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942534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Narrowband vs. Wideband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2118360" y="1436206"/>
                <a:ext cx="336042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360" y="1436206"/>
                <a:ext cx="3360420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1E21E7A1-F41B-D141-BF1E-F71C06EF860A}"/>
              </a:ext>
            </a:extLst>
          </p:cNvPr>
          <p:cNvSpPr/>
          <p:nvPr/>
        </p:nvSpPr>
        <p:spPr>
          <a:xfrm>
            <a:off x="1524000" y="1005639"/>
            <a:ext cx="4613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Narrowband Channel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116E612-C63F-484A-8EE7-1A91843C1950}"/>
              </a:ext>
            </a:extLst>
          </p:cNvPr>
          <p:cNvSpPr/>
          <p:nvPr/>
        </p:nvSpPr>
        <p:spPr>
          <a:xfrm>
            <a:off x="6027420" y="1011501"/>
            <a:ext cx="4613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Wideband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ABEBB64-9C67-C44C-8017-1D96BA1ED28A}"/>
                  </a:ext>
                </a:extLst>
              </p:cNvPr>
              <p:cNvSpPr/>
              <p:nvPr/>
            </p:nvSpPr>
            <p:spPr>
              <a:xfrm>
                <a:off x="6576060" y="1472144"/>
                <a:ext cx="390906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ABEBB64-9C67-C44C-8017-1D96BA1ED2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060" y="1472144"/>
                <a:ext cx="3909060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956D9CF-BF3F-734E-B8F1-68D1B4AD169F}"/>
              </a:ext>
            </a:extLst>
          </p:cNvPr>
          <p:cNvCxnSpPr>
            <a:cxnSpLocks/>
          </p:cNvCxnSpPr>
          <p:nvPr/>
        </p:nvCxnSpPr>
        <p:spPr>
          <a:xfrm>
            <a:off x="7121249" y="3166280"/>
            <a:ext cx="296265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EAE2334-64BB-C046-AFD3-E90047162F39}"/>
              </a:ext>
            </a:extLst>
          </p:cNvPr>
          <p:cNvCxnSpPr>
            <a:cxnSpLocks/>
          </p:cNvCxnSpPr>
          <p:nvPr/>
        </p:nvCxnSpPr>
        <p:spPr>
          <a:xfrm flipV="1">
            <a:off x="7191943" y="2029859"/>
            <a:ext cx="0" cy="2237997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55FA0DE-1BF0-034F-8216-222E1A1C1841}"/>
                  </a:ext>
                </a:extLst>
              </p:cNvPr>
              <p:cNvSpPr/>
              <p:nvPr/>
            </p:nvSpPr>
            <p:spPr>
              <a:xfrm>
                <a:off x="9822969" y="2784235"/>
                <a:ext cx="25515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62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55FA0DE-1BF0-034F-8216-222E1A1C18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969" y="2784235"/>
                <a:ext cx="25515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22F8701-F67D-C146-A404-3A17C3921EF7}"/>
                  </a:ext>
                </a:extLst>
              </p:cNvPr>
              <p:cNvSpPr txBox="1"/>
              <p:nvPr/>
            </p:nvSpPr>
            <p:spPr>
              <a:xfrm>
                <a:off x="6742340" y="3883210"/>
                <a:ext cx="547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22F8701-F67D-C146-A404-3A17C3921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340" y="3883210"/>
                <a:ext cx="54706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D6F1CF6-918A-7D47-ABD6-F23D4F1329B7}"/>
                  </a:ext>
                </a:extLst>
              </p:cNvPr>
              <p:cNvSpPr txBox="1"/>
              <p:nvPr/>
            </p:nvSpPr>
            <p:spPr>
              <a:xfrm>
                <a:off x="6742340" y="2237290"/>
                <a:ext cx="547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D6F1CF6-918A-7D47-ABD6-F23D4F132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340" y="2237290"/>
                <a:ext cx="54706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17F9EE6E-B8DA-E346-B21C-3A81986CC4E5}"/>
              </a:ext>
            </a:extLst>
          </p:cNvPr>
          <p:cNvGrpSpPr/>
          <p:nvPr/>
        </p:nvGrpSpPr>
        <p:grpSpPr>
          <a:xfrm>
            <a:off x="7393566" y="2417340"/>
            <a:ext cx="1854453" cy="1651582"/>
            <a:chOff x="6070600" y="5210145"/>
            <a:chExt cx="2743200" cy="1835091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643E37A-51D9-6744-A68A-A106906FEF44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3D9061E-81A5-A24D-BC49-556049DCBB9B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6140C06-E2FE-9545-8B47-2150A218D0B3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EE3C84A-AABA-A743-BF24-A1B44CC9C009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B3D70BC-BDD2-9448-8D3E-E0909707BD77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8F2F09D-AFB1-0F48-952F-6F45FDA12335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43BD84A-6A12-C147-94D8-32B728963B80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C2E95F6-5BF0-3A4A-8E05-9FAEA3F6DF56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E8341D7-F091-F540-8A8A-F791E76287BD}"/>
              </a:ext>
            </a:extLst>
          </p:cNvPr>
          <p:cNvGrpSpPr/>
          <p:nvPr/>
        </p:nvGrpSpPr>
        <p:grpSpPr>
          <a:xfrm>
            <a:off x="7467600" y="2582449"/>
            <a:ext cx="1854453" cy="1321362"/>
            <a:chOff x="6070600" y="5210145"/>
            <a:chExt cx="2743200" cy="1835091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4B7F6D-A583-B741-8874-9E94EFB7E78D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B210C0D-2A16-A147-93CC-AC8B99082F42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6DF7EB9-80F4-104A-B1EA-FB9209AE3622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2E1A24C-C70F-C64F-BC82-E673D24C8CAC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69FC43B-829E-8345-ABAF-14960E2A66CD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345734F-161A-1A4C-B5A7-11467542E670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71CA150-A6B2-C34D-A0DD-3DFE071D8DF0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5B029C5-B540-AD40-B2B4-A9CA0CF810D6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1B1848C-EF57-B249-8D97-19539AD13F63}"/>
              </a:ext>
            </a:extLst>
          </p:cNvPr>
          <p:cNvGrpSpPr/>
          <p:nvPr/>
        </p:nvGrpSpPr>
        <p:grpSpPr>
          <a:xfrm>
            <a:off x="7536180" y="2661218"/>
            <a:ext cx="1854453" cy="1163827"/>
            <a:chOff x="6070600" y="5210145"/>
            <a:chExt cx="2743200" cy="1835091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426A59C-3280-DA46-B48A-0E5D09C92203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2931949-28F6-A54D-A5E7-80EAF602D7AD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210BA1D-4B55-4D4A-849E-A5BD61546927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F82BB39-9D25-4C42-9EED-A1199A3E4B61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A0ED5A8-5362-F84D-904A-5A7A11CAEADF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5D19986-D312-C743-8486-D06D1F7F8F65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EF3FB03-52B9-554F-B702-4C8E73551625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3E9C2DE-1C55-F347-9925-DDD2B92B21F0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9BDC0E9-9C50-3B4A-BB52-01B36D103C33}"/>
              </a:ext>
            </a:extLst>
          </p:cNvPr>
          <p:cNvGrpSpPr/>
          <p:nvPr/>
        </p:nvGrpSpPr>
        <p:grpSpPr>
          <a:xfrm>
            <a:off x="7632048" y="2907197"/>
            <a:ext cx="1854453" cy="621628"/>
            <a:chOff x="6070600" y="5210145"/>
            <a:chExt cx="2743200" cy="1835091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5D04AC4-9D90-DC45-8625-3D6D01EDD661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6D1ADAF-FF81-A744-9DE7-2E0D2C443ED1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9C70467-FFA2-394E-81E1-67D297D99940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E8CDA70-1791-674C-B586-84920115E03F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984F553-A419-244C-9498-5D3573BC5F55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8014AC9-7FE6-7440-A9A9-975018696C5D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6429836-8692-EE45-8AE3-CA1F771CAAD1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BB5AB5C-9ED7-DE43-9F2D-5FF762F6686C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49216F9-55DD-254A-8037-523C68EA5579}"/>
              </a:ext>
            </a:extLst>
          </p:cNvPr>
          <p:cNvCxnSpPr>
            <a:cxnSpLocks/>
          </p:cNvCxnSpPr>
          <p:nvPr/>
        </p:nvCxnSpPr>
        <p:spPr>
          <a:xfrm>
            <a:off x="1880049" y="3178406"/>
            <a:ext cx="4361688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6B4E3FB-A8D5-4745-AF69-8EFD25824BAB}"/>
              </a:ext>
            </a:extLst>
          </p:cNvPr>
          <p:cNvCxnSpPr>
            <a:cxnSpLocks/>
          </p:cNvCxnSpPr>
          <p:nvPr/>
        </p:nvCxnSpPr>
        <p:spPr>
          <a:xfrm flipV="1">
            <a:off x="1950743" y="2041984"/>
            <a:ext cx="0" cy="2237997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92834D9E-E065-9545-B18F-05C5954A55BE}"/>
                  </a:ext>
                </a:extLst>
              </p:cNvPr>
              <p:cNvSpPr/>
              <p:nvPr/>
            </p:nvSpPr>
            <p:spPr>
              <a:xfrm>
                <a:off x="6196124" y="2834679"/>
                <a:ext cx="25515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62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92834D9E-E065-9545-B18F-05C5954A55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124" y="2834679"/>
                <a:ext cx="25515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F88EA8A8-14B7-2A4F-A4E0-77633CC216CF}"/>
                  </a:ext>
                </a:extLst>
              </p:cNvPr>
              <p:cNvSpPr txBox="1"/>
              <p:nvPr/>
            </p:nvSpPr>
            <p:spPr>
              <a:xfrm>
                <a:off x="1501140" y="3895336"/>
                <a:ext cx="547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F88EA8A8-14B7-2A4F-A4E0-77633CC21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0" y="3895336"/>
                <a:ext cx="54706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9561FF1-B0D8-ED4E-9449-49E4B3832E3E}"/>
                  </a:ext>
                </a:extLst>
              </p:cNvPr>
              <p:cNvSpPr txBox="1"/>
              <p:nvPr/>
            </p:nvSpPr>
            <p:spPr>
              <a:xfrm>
                <a:off x="1501140" y="2249416"/>
                <a:ext cx="547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9561FF1-B0D8-ED4E-9449-49E4B3832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0" y="2249416"/>
                <a:ext cx="54706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CFAB8CA1-383C-4044-8EE2-38A41443D531}"/>
              </a:ext>
            </a:extLst>
          </p:cNvPr>
          <p:cNvGrpSpPr/>
          <p:nvPr/>
        </p:nvGrpSpPr>
        <p:grpSpPr>
          <a:xfrm>
            <a:off x="1997033" y="2429466"/>
            <a:ext cx="4177428" cy="1651582"/>
            <a:chOff x="6070600" y="5210145"/>
            <a:chExt cx="1622897" cy="1835091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BDE00A3-7090-0B46-9EF6-3A23F4D34327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301A088-B9D7-2A4C-99E6-23198A45F2AE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C39709B-1A50-CF47-9FC5-4861281DCD95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19CD9EE-1DF7-D84A-AC5D-D9180A76A9B4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4D78213-FBD6-9D40-AE0C-F48A0CFE7A39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ED7A77A-4C42-DB41-BBE0-EC17A97E9585}"/>
                </a:ext>
              </a:extLst>
            </p:cNvPr>
            <p:cNvCxnSpPr/>
            <p:nvPr/>
          </p:nvCxnSpPr>
          <p:spPr>
            <a:xfrm>
              <a:off x="7533640" y="7038945"/>
              <a:ext cx="159857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16B9333-9AE1-B94A-BE36-D34BE8F809BD}"/>
              </a:ext>
            </a:extLst>
          </p:cNvPr>
          <p:cNvGrpSpPr/>
          <p:nvPr/>
        </p:nvGrpSpPr>
        <p:grpSpPr>
          <a:xfrm>
            <a:off x="2049781" y="2594575"/>
            <a:ext cx="4177428" cy="1321362"/>
            <a:chOff x="6070600" y="5210145"/>
            <a:chExt cx="1622897" cy="1835091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1FA310D-0829-DD4D-BB7D-FADDAC4DEB00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CCB3519-6F34-1949-AA0C-F049F96AF937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BB91E45-4F89-E84B-9F29-F20E91CF3407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8974439-26F4-B345-80BD-CB2166AE46CC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05E2158-C3E4-494D-A4C6-88E514745671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ADC10FE-9B00-4842-8306-FA245B808230}"/>
                </a:ext>
              </a:extLst>
            </p:cNvPr>
            <p:cNvCxnSpPr/>
            <p:nvPr/>
          </p:nvCxnSpPr>
          <p:spPr>
            <a:xfrm>
              <a:off x="7533640" y="7038945"/>
              <a:ext cx="159857" cy="0"/>
            </a:xfrm>
            <a:prstGeom prst="line">
              <a:avLst/>
            </a:prstGeom>
            <a:ln w="190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96C5DF32-D713-8349-A32E-2514367A132A}"/>
              </a:ext>
            </a:extLst>
          </p:cNvPr>
          <p:cNvGrpSpPr/>
          <p:nvPr/>
        </p:nvGrpSpPr>
        <p:grpSpPr>
          <a:xfrm>
            <a:off x="2118361" y="2673343"/>
            <a:ext cx="4177428" cy="1163827"/>
            <a:chOff x="6070600" y="5210145"/>
            <a:chExt cx="1622897" cy="1835091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DB92EF2-EE95-B349-9361-C00DDC94103E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FB09B25-AB84-314B-A95D-12F520E37DBE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362962A-253A-874B-A16C-16B0F2CFB673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B9EA25BF-2B3F-4D45-B8A1-88829D69AB2B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0974773-C3AE-FC48-8A9C-05D001ADFAEF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142C848E-899E-D04A-8CC2-23C11BFD9F1B}"/>
                </a:ext>
              </a:extLst>
            </p:cNvPr>
            <p:cNvCxnSpPr/>
            <p:nvPr/>
          </p:nvCxnSpPr>
          <p:spPr>
            <a:xfrm>
              <a:off x="7533640" y="7038945"/>
              <a:ext cx="159857" cy="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89799C5D-F985-4E49-B3AF-D86F6DBD82D3}"/>
              </a:ext>
            </a:extLst>
          </p:cNvPr>
          <p:cNvGrpSpPr/>
          <p:nvPr/>
        </p:nvGrpSpPr>
        <p:grpSpPr>
          <a:xfrm>
            <a:off x="2186940" y="2913841"/>
            <a:ext cx="4177427" cy="621628"/>
            <a:chOff x="6070600" y="5210145"/>
            <a:chExt cx="1622897" cy="1835091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C617A1C-1E0C-0745-B960-18B86670E340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0970B30-E718-4349-9E3A-3D8EAE920B3B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779FDCA-2DA8-4F48-9606-C31D1AFD7734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694D603-5D1F-2E42-AAEA-5171BFA77B15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91A0339-B696-2248-A46F-2BE963EF4644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5166085-0D36-1440-BF1B-3525DD8F8569}"/>
                </a:ext>
              </a:extLst>
            </p:cNvPr>
            <p:cNvCxnSpPr/>
            <p:nvPr/>
          </p:nvCxnSpPr>
          <p:spPr>
            <a:xfrm>
              <a:off x="7533640" y="7038945"/>
              <a:ext cx="15985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9EBE09-B742-7C40-A982-BD60219653CD}"/>
              </a:ext>
            </a:extLst>
          </p:cNvPr>
          <p:cNvCxnSpPr/>
          <p:nvPr/>
        </p:nvCxnSpPr>
        <p:spPr>
          <a:xfrm>
            <a:off x="3880006" y="4075385"/>
            <a:ext cx="0" cy="154817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F29E3AD-DB9E-1B4E-BC40-7E3381F9C6DE}"/>
              </a:ext>
            </a:extLst>
          </p:cNvPr>
          <p:cNvCxnSpPr>
            <a:cxnSpLocks/>
          </p:cNvCxnSpPr>
          <p:nvPr/>
        </p:nvCxnSpPr>
        <p:spPr>
          <a:xfrm>
            <a:off x="4081239" y="3429000"/>
            <a:ext cx="0" cy="219456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3F153EBF-E5DF-FB4E-A0A0-8CA83EFEB19C}"/>
              </a:ext>
            </a:extLst>
          </p:cNvPr>
          <p:cNvCxnSpPr>
            <a:cxnSpLocks/>
          </p:cNvCxnSpPr>
          <p:nvPr/>
        </p:nvCxnSpPr>
        <p:spPr>
          <a:xfrm>
            <a:off x="5762979" y="3429000"/>
            <a:ext cx="0" cy="219456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3C17C273-5FB3-9640-9263-40940FF08BBB}"/>
              </a:ext>
            </a:extLst>
          </p:cNvPr>
          <p:cNvCxnSpPr/>
          <p:nvPr/>
        </p:nvCxnSpPr>
        <p:spPr>
          <a:xfrm>
            <a:off x="7879080" y="4075385"/>
            <a:ext cx="0" cy="154817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C5AE0E96-33F8-4C4E-9595-639E09B0B752}"/>
              </a:ext>
            </a:extLst>
          </p:cNvPr>
          <p:cNvCxnSpPr>
            <a:cxnSpLocks/>
          </p:cNvCxnSpPr>
          <p:nvPr/>
        </p:nvCxnSpPr>
        <p:spPr>
          <a:xfrm>
            <a:off x="8135346" y="3435900"/>
            <a:ext cx="0" cy="219456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1A8029BF-9C98-184A-9D32-E01C5E21DDED}"/>
              </a:ext>
            </a:extLst>
          </p:cNvPr>
          <p:cNvCxnSpPr>
            <a:cxnSpLocks/>
          </p:cNvCxnSpPr>
          <p:nvPr/>
        </p:nvCxnSpPr>
        <p:spPr>
          <a:xfrm>
            <a:off x="8382607" y="3435900"/>
            <a:ext cx="0" cy="219456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6646937A-EF9D-644A-9F12-5CCE86E7B873}"/>
              </a:ext>
            </a:extLst>
          </p:cNvPr>
          <p:cNvCxnSpPr>
            <a:cxnSpLocks/>
          </p:cNvCxnSpPr>
          <p:nvPr/>
        </p:nvCxnSpPr>
        <p:spPr>
          <a:xfrm flipH="1">
            <a:off x="7888087" y="5312593"/>
            <a:ext cx="494520" cy="0"/>
          </a:xfrm>
          <a:prstGeom prst="straightConnector1">
            <a:avLst/>
          </a:prstGeom>
          <a:ln w="539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B75F27F4-18BB-434C-A4EA-82E1B83B7549}"/>
              </a:ext>
            </a:extLst>
          </p:cNvPr>
          <p:cNvSpPr/>
          <p:nvPr/>
        </p:nvSpPr>
        <p:spPr>
          <a:xfrm>
            <a:off x="8188266" y="5138213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Symbol Time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9689C2F7-CB95-8542-BA4D-2A38277A39FF}"/>
              </a:ext>
            </a:extLst>
          </p:cNvPr>
          <p:cNvSpPr/>
          <p:nvPr/>
        </p:nvSpPr>
        <p:spPr>
          <a:xfrm>
            <a:off x="7786525" y="5666520"/>
            <a:ext cx="43199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ISI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7DB9114-7D83-DE4E-82E3-C6D899E3E94B}"/>
              </a:ext>
            </a:extLst>
          </p:cNvPr>
          <p:cNvSpPr/>
          <p:nvPr/>
        </p:nvSpPr>
        <p:spPr>
          <a:xfrm>
            <a:off x="4037248" y="5349240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Symbol Time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F33A44E-AE4A-5B41-926D-A2EF9ED5A91D}"/>
              </a:ext>
            </a:extLst>
          </p:cNvPr>
          <p:cNvSpPr/>
          <p:nvPr/>
        </p:nvSpPr>
        <p:spPr>
          <a:xfrm>
            <a:off x="3772633" y="5728604"/>
            <a:ext cx="43199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ISI</a:t>
            </a:r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057C2920-5F14-B541-87B6-E8559304E2E0}"/>
              </a:ext>
            </a:extLst>
          </p:cNvPr>
          <p:cNvCxnSpPr>
            <a:cxnSpLocks/>
          </p:cNvCxnSpPr>
          <p:nvPr/>
        </p:nvCxnSpPr>
        <p:spPr>
          <a:xfrm flipH="1">
            <a:off x="3865188" y="5692140"/>
            <a:ext cx="246888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EF0F528A-54B0-ED44-8809-28FF0C148E7E}"/>
              </a:ext>
            </a:extLst>
          </p:cNvPr>
          <p:cNvCxnSpPr>
            <a:cxnSpLocks/>
          </p:cNvCxnSpPr>
          <p:nvPr/>
        </p:nvCxnSpPr>
        <p:spPr>
          <a:xfrm flipH="1">
            <a:off x="3880006" y="5349240"/>
            <a:ext cx="1882973" cy="0"/>
          </a:xfrm>
          <a:prstGeom prst="straightConnector1">
            <a:avLst/>
          </a:prstGeom>
          <a:ln w="539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1B3F3FB1-8FB0-1146-9238-AE795BA18819}"/>
              </a:ext>
            </a:extLst>
          </p:cNvPr>
          <p:cNvCxnSpPr>
            <a:cxnSpLocks/>
          </p:cNvCxnSpPr>
          <p:nvPr/>
        </p:nvCxnSpPr>
        <p:spPr>
          <a:xfrm flipH="1">
            <a:off x="7879080" y="5644080"/>
            <a:ext cx="246888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71680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/>
      <p:bldP spid="136" grpId="0"/>
      <p:bldP spid="140" grpId="0"/>
      <p:bldP spid="141" grpId="0"/>
      <p:bldP spid="14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Narrowband vs. Wideband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2118360" y="1436206"/>
                <a:ext cx="336042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           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⟺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     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360" y="1436206"/>
                <a:ext cx="3360420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9314D19-3CE4-8147-B1BA-434E1CCB2D9D}"/>
              </a:ext>
            </a:extLst>
          </p:cNvPr>
          <p:cNvGrpSpPr>
            <a:grpSpLocks noChangeAspect="1"/>
          </p:cNvGrpSpPr>
          <p:nvPr/>
        </p:nvGrpSpPr>
        <p:grpSpPr>
          <a:xfrm>
            <a:off x="1406760" y="2173688"/>
            <a:ext cx="2537982" cy="1234440"/>
            <a:chOff x="510582" y="2561802"/>
            <a:chExt cx="4865209" cy="23663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42420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11ADBFF-4ED1-7B43-A66A-17617029F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" b="-2222"/>
            <a:stretch/>
          </p:blipFill>
          <p:spPr>
            <a:xfrm>
              <a:off x="510582" y="2563531"/>
              <a:ext cx="4865209" cy="236464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7F8C50E-45DA-3645-915D-8F1A820FCB0A}"/>
                </a:ext>
              </a:extLst>
            </p:cNvPr>
            <p:cNvSpPr/>
            <p:nvPr/>
          </p:nvSpPr>
          <p:spPr>
            <a:xfrm>
              <a:off x="1498600" y="2667000"/>
              <a:ext cx="3124200" cy="1767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800804B-255D-BC4F-91DA-2E270265E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290" r="77645" b="16184"/>
            <a:stretch/>
          </p:blipFill>
          <p:spPr>
            <a:xfrm>
              <a:off x="1827798" y="2561802"/>
              <a:ext cx="51802" cy="193888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85BE2C2-9413-BB4E-AEE4-A59E09DF1974}"/>
                  </a:ext>
                </a:extLst>
              </p:cNvPr>
              <p:cNvSpPr/>
              <p:nvPr/>
            </p:nvSpPr>
            <p:spPr>
              <a:xfrm>
                <a:off x="4089655" y="3326797"/>
                <a:ext cx="1829273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20" dirty="0">
                    <a:solidFill>
                      <a:srgbClr val="C00000"/>
                    </a:solidFill>
                  </a:rPr>
                  <a:t> </a:t>
                </a:r>
                <a:r>
                  <a:rPr lang="en-US" sz="1620" dirty="0">
                    <a:solidFill>
                      <a:srgbClr val="C00000"/>
                    </a:solidFill>
                    <a:latin typeface="+mj-lt"/>
                  </a:rPr>
                  <a:t>Flat Channel</a:t>
                </a: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85BE2C2-9413-BB4E-AEE4-A59E09DF19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655" y="3326797"/>
                <a:ext cx="1829273" cy="341632"/>
              </a:xfrm>
              <a:prstGeom prst="rect">
                <a:avLst/>
              </a:prstGeom>
              <a:blipFill>
                <a:blip r:embed="rId6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1E21E7A1-F41B-D141-BF1E-F71C06EF860A}"/>
              </a:ext>
            </a:extLst>
          </p:cNvPr>
          <p:cNvSpPr/>
          <p:nvPr/>
        </p:nvSpPr>
        <p:spPr>
          <a:xfrm>
            <a:off x="1524000" y="1005639"/>
            <a:ext cx="4613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Narrowband Channel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116E612-C63F-484A-8EE7-1A91843C1950}"/>
              </a:ext>
            </a:extLst>
          </p:cNvPr>
          <p:cNvSpPr/>
          <p:nvPr/>
        </p:nvSpPr>
        <p:spPr>
          <a:xfrm>
            <a:off x="6027420" y="1011501"/>
            <a:ext cx="4613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Wideband Channel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F34E33F-B5DE-E749-A915-3A4DF51CB8DF}"/>
              </a:ext>
            </a:extLst>
          </p:cNvPr>
          <p:cNvGrpSpPr>
            <a:grpSpLocks noChangeAspect="1"/>
          </p:cNvGrpSpPr>
          <p:nvPr/>
        </p:nvGrpSpPr>
        <p:grpSpPr>
          <a:xfrm>
            <a:off x="6189899" y="2144836"/>
            <a:ext cx="2596246" cy="1234440"/>
            <a:chOff x="510582" y="5154331"/>
            <a:chExt cx="4865209" cy="23132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A62DA36-BC3F-C646-AE90-6D2803FC7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5526E8-28C4-8342-A1DF-5CAD38F24CD7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59E7D07-D8E1-5E46-B219-4A6FB714D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1530" y="2095057"/>
            <a:ext cx="2123962" cy="123444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3E2DDC7-04C4-2649-8120-99AEC30B5F5D}"/>
              </a:ext>
            </a:extLst>
          </p:cNvPr>
          <p:cNvGrpSpPr/>
          <p:nvPr/>
        </p:nvGrpSpPr>
        <p:grpSpPr>
          <a:xfrm>
            <a:off x="3766937" y="1978280"/>
            <a:ext cx="2395602" cy="1176375"/>
            <a:chOff x="2492152" y="2278849"/>
            <a:chExt cx="2661780" cy="13070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91A69B-28F5-2746-AB98-7FECE265C80D}"/>
                </a:ext>
              </a:extLst>
            </p:cNvPr>
            <p:cNvGrpSpPr/>
            <p:nvPr/>
          </p:nvGrpSpPr>
          <p:grpSpPr>
            <a:xfrm>
              <a:off x="2570054" y="2278849"/>
              <a:ext cx="2583878" cy="1307083"/>
              <a:chOff x="6098559" y="2611352"/>
              <a:chExt cx="3693552" cy="1868423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C0A132F-0CCC-274D-B923-950A29F1A4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95406" b="12962"/>
              <a:stretch/>
            </p:blipFill>
            <p:spPr>
              <a:xfrm>
                <a:off x="6098559" y="2611352"/>
                <a:ext cx="169672" cy="186842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4F59C70-E50A-C94D-9DA4-B96C9AD4A5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84909" b="12962"/>
              <a:stretch/>
            </p:blipFill>
            <p:spPr>
              <a:xfrm>
                <a:off x="6098559" y="4434056"/>
                <a:ext cx="3693552" cy="45719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89E6452-913B-FC4A-8585-A4CF8303E7F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/>
              <a:srcRect l="39551" r="57974" b="15303"/>
              <a:stretch/>
            </p:blipFill>
            <p:spPr>
              <a:xfrm>
                <a:off x="6854381" y="2622162"/>
                <a:ext cx="1371600" cy="1818165"/>
              </a:xfrm>
              <a:prstGeom prst="rect">
                <a:avLst/>
              </a:prstGeom>
            </p:spPr>
          </p:pic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8A5F2C8-2202-4948-B655-1A3ED8C656DD}"/>
                </a:ext>
              </a:extLst>
            </p:cNvPr>
            <p:cNvPicPr>
              <a:picLocks/>
            </p:cNvPicPr>
            <p:nvPr/>
          </p:nvPicPr>
          <p:blipFill rotWithShape="1">
            <a:blip r:embed="rId7"/>
            <a:srcRect l="39551" r="57974" b="15303"/>
            <a:stretch/>
          </p:blipFill>
          <p:spPr>
            <a:xfrm rot="16200000">
              <a:off x="2734468" y="2915884"/>
              <a:ext cx="402336" cy="8869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20C0970-1C2C-F540-AD21-86D1083FA5C2}"/>
                </a:ext>
              </a:extLst>
            </p:cNvPr>
            <p:cNvPicPr>
              <a:picLocks/>
            </p:cNvPicPr>
            <p:nvPr/>
          </p:nvPicPr>
          <p:blipFill rotWithShape="1">
            <a:blip r:embed="rId7"/>
            <a:srcRect l="39551" r="57974" b="15303"/>
            <a:stretch/>
          </p:blipFill>
          <p:spPr>
            <a:xfrm rot="5400000">
              <a:off x="4011375" y="2899784"/>
              <a:ext cx="431103" cy="87993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ABEBB64-9C67-C44C-8017-1D96BA1ED28A}"/>
                  </a:ext>
                </a:extLst>
              </p:cNvPr>
              <p:cNvSpPr/>
              <p:nvPr/>
            </p:nvSpPr>
            <p:spPr>
              <a:xfrm>
                <a:off x="6576060" y="1472144"/>
                <a:ext cx="390906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∗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    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⟺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     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𝐻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)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ABEBB64-9C67-C44C-8017-1D96BA1ED2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060" y="1472144"/>
                <a:ext cx="3909060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id="{A2A4A523-1D4F-E14C-911B-197F76150999}"/>
              </a:ext>
            </a:extLst>
          </p:cNvPr>
          <p:cNvSpPr/>
          <p:nvPr/>
        </p:nvSpPr>
        <p:spPr>
          <a:xfrm>
            <a:off x="8265242" y="3268141"/>
            <a:ext cx="27432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Frequency </a:t>
            </a:r>
          </a:p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Selective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ADCB56E4-447F-3445-9124-A5959829A621}"/>
                  </a:ext>
                </a:extLst>
              </p:cNvPr>
              <p:cNvSpPr/>
              <p:nvPr/>
            </p:nvSpPr>
            <p:spPr>
              <a:xfrm>
                <a:off x="2017097" y="3370915"/>
                <a:ext cx="16002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20" dirty="0">
                    <a:solidFill>
                      <a:srgbClr val="C00000"/>
                    </a:solidFill>
                    <a:latin typeface="+mj-lt"/>
                  </a:rPr>
                  <a:t> Single Tap</a:t>
                </a: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ADCB56E4-447F-3445-9124-A5959829A6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097" y="3370915"/>
                <a:ext cx="1600200" cy="341632"/>
              </a:xfrm>
              <a:prstGeom prst="rect">
                <a:avLst/>
              </a:prstGeom>
              <a:blipFill>
                <a:blip r:embed="rId9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ectangle 88">
            <a:extLst>
              <a:ext uri="{FF2B5EF4-FFF2-40B4-BE49-F238E27FC236}">
                <a16:creationId xmlns:a16="http://schemas.microsoft.com/office/drawing/2014/main" id="{20087063-7493-8348-9742-900CC0F819E3}"/>
              </a:ext>
            </a:extLst>
          </p:cNvPr>
          <p:cNvSpPr/>
          <p:nvPr/>
        </p:nvSpPr>
        <p:spPr>
          <a:xfrm>
            <a:off x="6496558" y="3318542"/>
            <a:ext cx="2266071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Multi-tap </a:t>
            </a:r>
          </a:p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Channel</a:t>
            </a:r>
          </a:p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(ISI)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F05D3-D52F-6A46-994C-55CC69EB5E32}"/>
              </a:ext>
            </a:extLst>
          </p:cNvPr>
          <p:cNvSpPr txBox="1"/>
          <p:nvPr/>
        </p:nvSpPr>
        <p:spPr>
          <a:xfrm>
            <a:off x="6920904" y="4251960"/>
            <a:ext cx="3559267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Need to correct for ISI to be able to decode correctly!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FD3D0E-0FB5-6546-AAF8-868C6E64A6C9}"/>
              </a:ext>
            </a:extLst>
          </p:cNvPr>
          <p:cNvSpPr/>
          <p:nvPr/>
        </p:nvSpPr>
        <p:spPr>
          <a:xfrm>
            <a:off x="2093898" y="5572545"/>
            <a:ext cx="8318845" cy="108029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dirty="0">
                <a:solidFill>
                  <a:schemeClr val="bg1"/>
                </a:solidFill>
                <a:latin typeface="+mj-lt"/>
              </a:rPr>
              <a:t>Estimating and Correcting for multi-tap channel is hard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2121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1" grpId="0"/>
      <p:bldP spid="85" grpId="0"/>
      <p:bldP spid="89" grpId="0"/>
      <p:bldP spid="3" grpId="0"/>
      <p:bldP spid="28" grpId="0" uiExpand="1" build="allAtOnce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Multipath Wideband Channel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F34E33F-B5DE-E749-A915-3A4DF51CB8DF}"/>
              </a:ext>
            </a:extLst>
          </p:cNvPr>
          <p:cNvGrpSpPr>
            <a:grpSpLocks noChangeAspect="1"/>
          </p:cNvGrpSpPr>
          <p:nvPr/>
        </p:nvGrpSpPr>
        <p:grpSpPr>
          <a:xfrm>
            <a:off x="1211720" y="1869598"/>
            <a:ext cx="5730663" cy="2724764"/>
            <a:chOff x="510583" y="5154331"/>
            <a:chExt cx="4865209" cy="23132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A62DA36-BC3F-C646-AE90-6D2803FC7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0583" y="5154331"/>
              <a:ext cx="4865209" cy="2313269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5526E8-28C4-8342-A1DF-5CAD38F24CD7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59E7D07-D8E1-5E46-B219-4A6FB714D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845" y="1759722"/>
            <a:ext cx="4688197" cy="2724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ABEBB64-9C67-C44C-8017-1D96BA1ED28A}"/>
                  </a:ext>
                </a:extLst>
              </p:cNvPr>
              <p:cNvSpPr/>
              <p:nvPr/>
            </p:nvSpPr>
            <p:spPr>
              <a:xfrm>
                <a:off x="3147462" y="880636"/>
                <a:ext cx="667993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∗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                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   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    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⟺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         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𝑓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)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𝑋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</m:d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ABEBB64-9C67-C44C-8017-1D96BA1ED2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462" y="880636"/>
                <a:ext cx="6679932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id="{A2A4A523-1D4F-E14C-911B-197F76150999}"/>
              </a:ext>
            </a:extLst>
          </p:cNvPr>
          <p:cNvSpPr/>
          <p:nvPr/>
        </p:nvSpPr>
        <p:spPr>
          <a:xfrm>
            <a:off x="6853187" y="1441725"/>
            <a:ext cx="45698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Frequency  Selective Channel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0087063-7493-8348-9742-900CC0F819E3}"/>
              </a:ext>
            </a:extLst>
          </p:cNvPr>
          <p:cNvSpPr/>
          <p:nvPr/>
        </p:nvSpPr>
        <p:spPr>
          <a:xfrm>
            <a:off x="2375492" y="1441725"/>
            <a:ext cx="3720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Multi-tap Channel (ISI)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549347D-22CC-4B4D-B968-6780989D97CC}"/>
              </a:ext>
            </a:extLst>
          </p:cNvPr>
          <p:cNvCxnSpPr>
            <a:cxnSpLocks/>
          </p:cNvCxnSpPr>
          <p:nvPr/>
        </p:nvCxnSpPr>
        <p:spPr>
          <a:xfrm>
            <a:off x="2440116" y="2654529"/>
            <a:ext cx="909066" cy="1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5E5984A-9F0C-7848-B811-3992C6781220}"/>
                  </a:ext>
                </a:extLst>
              </p:cNvPr>
              <p:cNvSpPr/>
              <p:nvPr/>
            </p:nvSpPr>
            <p:spPr>
              <a:xfrm>
                <a:off x="2440116" y="2144659"/>
                <a:ext cx="226607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Delay Spread</a:t>
                </a: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5E5984A-9F0C-7848-B811-3992C67812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116" y="2144659"/>
                <a:ext cx="2266071" cy="400110"/>
              </a:xfrm>
              <a:prstGeom prst="rect">
                <a:avLst/>
              </a:prstGeom>
              <a:blipFill>
                <a:blip r:embed="rId7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7D3CC06-D5CE-A54D-A429-F6B0C9B171D5}"/>
                  </a:ext>
                </a:extLst>
              </p:cNvPr>
              <p:cNvSpPr/>
              <p:nvPr/>
            </p:nvSpPr>
            <p:spPr>
              <a:xfrm>
                <a:off x="9997323" y="2101331"/>
                <a:ext cx="196591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Coherence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Bandwidth</a:t>
                </a: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7D3CC06-D5CE-A54D-A429-F6B0C9B171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7323" y="2101331"/>
                <a:ext cx="1965913" cy="707886"/>
              </a:xfrm>
              <a:prstGeom prst="rect">
                <a:avLst/>
              </a:prstGeom>
              <a:blipFill>
                <a:blip r:embed="rId8"/>
                <a:stretch>
                  <a:fillRect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CD5D1A5D-D6D2-8B4C-AB26-22670D2BBADE}"/>
              </a:ext>
            </a:extLst>
          </p:cNvPr>
          <p:cNvSpPr/>
          <p:nvPr/>
        </p:nvSpPr>
        <p:spPr>
          <a:xfrm>
            <a:off x="2056834" y="5382821"/>
            <a:ext cx="45871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Delay Spread: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Spread of the channel in time i.e. time delay between first and last path received above noise floor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C2D4F38-8D93-C54D-BE59-523C7B5C43B1}"/>
              </a:ext>
            </a:extLst>
          </p:cNvPr>
          <p:cNvSpPr/>
          <p:nvPr/>
        </p:nvSpPr>
        <p:spPr>
          <a:xfrm>
            <a:off x="6909447" y="5382821"/>
            <a:ext cx="45871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Coherence Bandwidth: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region where the channel frequency response is flat (coherent). 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E0F2A05-E267-9B4C-9F10-223423FBDB88}"/>
              </a:ext>
            </a:extLst>
          </p:cNvPr>
          <p:cNvCxnSpPr>
            <a:cxnSpLocks/>
          </p:cNvCxnSpPr>
          <p:nvPr/>
        </p:nvCxnSpPr>
        <p:spPr>
          <a:xfrm>
            <a:off x="10096900" y="2674023"/>
            <a:ext cx="91440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CEBE6E8-C2F7-684A-9D62-2BE841105417}"/>
                  </a:ext>
                </a:extLst>
              </p:cNvPr>
              <p:cNvSpPr/>
              <p:nvPr/>
            </p:nvSpPr>
            <p:spPr>
              <a:xfrm>
                <a:off x="5904626" y="4540873"/>
                <a:ext cx="189712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=1/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CEBE6E8-C2F7-684A-9D62-2BE8411054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626" y="4540873"/>
                <a:ext cx="1897122" cy="523220"/>
              </a:xfrm>
              <a:prstGeom prst="rect">
                <a:avLst/>
              </a:prstGeom>
              <a:blipFill>
                <a:blip r:embed="rId9"/>
                <a:stretch>
                  <a:fillRect l="-2000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97974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  <p:bldP spid="46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112734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Time Varying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D5D1A5D-D6D2-8B4C-AB26-22670D2BBADE}"/>
                  </a:ext>
                </a:extLst>
              </p:cNvPr>
              <p:cNvSpPr/>
              <p:nvPr/>
            </p:nvSpPr>
            <p:spPr>
              <a:xfrm>
                <a:off x="501041" y="1044874"/>
                <a:ext cx="1137363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So far, considered only static channels, i.e. the channel does not change.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But the channel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cannot be the same forever</a:t>
                </a: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D5D1A5D-D6D2-8B4C-AB26-22670D2BB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41" y="1044874"/>
                <a:ext cx="11373633" cy="954107"/>
              </a:xfrm>
              <a:prstGeom prst="rect">
                <a:avLst/>
              </a:prstGeom>
              <a:blipFill>
                <a:blip r:embed="rId4"/>
                <a:stretch>
                  <a:fillRect t="-657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13">
                <a:extLst>
                  <a:ext uri="{FF2B5EF4-FFF2-40B4-BE49-F238E27FC236}">
                    <a16:creationId xmlns:a16="http://schemas.microsoft.com/office/drawing/2014/main" id="{54A87A80-B76D-5C4D-96BB-E104CF26508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62161" y="2102019"/>
                <a:ext cx="9121140" cy="781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Reasons why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h</m:t>
                    </m:r>
                    <m:r>
                      <a:rPr kumimoji="0" lang="en-US" sz="32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(</m:t>
                    </m:r>
                    <m:r>
                      <a:rPr kumimoji="0" lang="en-US" sz="32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𝑡</m:t>
                    </m:r>
                    <m:r>
                      <a:rPr kumimoji="0" lang="en-US" sz="32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)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 changes:</a:t>
                </a:r>
              </a:p>
            </p:txBody>
          </p:sp>
        </mc:Choice>
        <mc:Fallback xmlns="">
          <p:sp>
            <p:nvSpPr>
              <p:cNvPr id="17" name="Title 13">
                <a:extLst>
                  <a:ext uri="{FF2B5EF4-FFF2-40B4-BE49-F238E27FC236}">
                    <a16:creationId xmlns:a16="http://schemas.microsoft.com/office/drawing/2014/main" id="{54A87A80-B76D-5C4D-96BB-E104CF265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161" y="2102019"/>
                <a:ext cx="9121140" cy="781050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itle 13">
            <a:extLst>
              <a:ext uri="{FF2B5EF4-FFF2-40B4-BE49-F238E27FC236}">
                <a16:creationId xmlns:a16="http://schemas.microsoft.com/office/drawing/2014/main" id="{23DACAD8-8920-484A-A919-D7AF56E8A22C}"/>
              </a:ext>
            </a:extLst>
          </p:cNvPr>
          <p:cNvSpPr txBox="1">
            <a:spLocks/>
          </p:cNvSpPr>
          <p:nvPr/>
        </p:nvSpPr>
        <p:spPr bwMode="auto">
          <a:xfrm>
            <a:off x="2656512" y="2740069"/>
            <a:ext cx="5560565" cy="145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Environment changes: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Reflectors move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moving around</a:t>
            </a:r>
          </a:p>
        </p:txBody>
      </p:sp>
      <p:sp>
        <p:nvSpPr>
          <p:cNvPr id="19" name="Title 13">
            <a:extLst>
              <a:ext uri="{FF2B5EF4-FFF2-40B4-BE49-F238E27FC236}">
                <a16:creationId xmlns:a16="http://schemas.microsoft.com/office/drawing/2014/main" id="{3A42A889-C448-1544-A713-80604B9C114A}"/>
              </a:ext>
            </a:extLst>
          </p:cNvPr>
          <p:cNvSpPr txBox="1">
            <a:spLocks/>
          </p:cNvSpPr>
          <p:nvPr/>
        </p:nvSpPr>
        <p:spPr bwMode="auto">
          <a:xfrm>
            <a:off x="2656512" y="4343405"/>
            <a:ext cx="6011502" cy="145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Transmitter or Receiver Moves: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Reflectors move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moving around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96CCC124-ABE0-0842-8AD6-7FADF6C90334}"/>
              </a:ext>
            </a:extLst>
          </p:cNvPr>
          <p:cNvSpPr/>
          <p:nvPr/>
        </p:nvSpPr>
        <p:spPr>
          <a:xfrm>
            <a:off x="8270860" y="2929896"/>
            <a:ext cx="794307" cy="2827018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5C90BD3-EABE-6F49-8223-92B5AC8C80E9}"/>
              </a:ext>
            </a:extLst>
          </p:cNvPr>
          <p:cNvCxnSpPr>
            <a:cxnSpLocks/>
          </p:cNvCxnSpPr>
          <p:nvPr/>
        </p:nvCxnSpPr>
        <p:spPr>
          <a:xfrm>
            <a:off x="8869526" y="4342212"/>
            <a:ext cx="613775" cy="1193"/>
          </a:xfrm>
          <a:prstGeom prst="line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3">
            <a:extLst>
              <a:ext uri="{FF2B5EF4-FFF2-40B4-BE49-F238E27FC236}">
                <a16:creationId xmlns:a16="http://schemas.microsoft.com/office/drawing/2014/main" id="{D189C2AA-E856-E844-9D6F-C4EC456046BD}"/>
              </a:ext>
            </a:extLst>
          </p:cNvPr>
          <p:cNvSpPr txBox="1">
            <a:spLocks/>
          </p:cNvSpPr>
          <p:nvPr/>
        </p:nvSpPr>
        <p:spPr bwMode="auto">
          <a:xfrm>
            <a:off x="9483301" y="3618470"/>
            <a:ext cx="2342469" cy="145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Doppler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Spread/Shift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932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112734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Doppler Shift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0AFEB9-D68B-9E4C-A1E6-F3C8BBD27924}"/>
              </a:ext>
            </a:extLst>
          </p:cNvPr>
          <p:cNvGrpSpPr/>
          <p:nvPr/>
        </p:nvGrpSpPr>
        <p:grpSpPr>
          <a:xfrm flipH="1">
            <a:off x="10456875" y="4670376"/>
            <a:ext cx="1369353" cy="928046"/>
            <a:chOff x="5011570" y="3313566"/>
            <a:chExt cx="1521503" cy="103116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6B80E-8007-A74A-8640-F3EA7BC0E002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9E5F7FE-8006-0C4F-884A-E07BAC173755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1696595-63C5-2441-B7E6-331A03C71D6E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5319C65-DDB6-714D-87E6-522A3D866EB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9485C46-06FF-A340-A4A5-94D045B8BB97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4131F8-9BF7-3A4A-B94A-4C13C624F2D5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BF19F93-9AF5-6A40-92F5-3869A1FFDC30}"/>
                  </a:ext>
                </a:extLst>
              </p:cNvPr>
              <p:cNvSpPr/>
              <p:nvPr/>
            </p:nvSpPr>
            <p:spPr>
              <a:xfrm>
                <a:off x="9225340" y="3631960"/>
                <a:ext cx="2714487" cy="607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BF19F93-9AF5-6A40-92F5-3869A1FFDC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340" y="3631960"/>
                <a:ext cx="2714487" cy="6079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C2C6CB4E-F80E-2645-927F-1DEF739A1CC6}"/>
              </a:ext>
            </a:extLst>
          </p:cNvPr>
          <p:cNvGrpSpPr/>
          <p:nvPr/>
        </p:nvGrpSpPr>
        <p:grpSpPr>
          <a:xfrm flipH="1">
            <a:off x="10456875" y="4670376"/>
            <a:ext cx="1369353" cy="928046"/>
            <a:chOff x="5011570" y="3313566"/>
            <a:chExt cx="1521503" cy="1031162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FB60C09-54CC-6F4A-BC3E-E2685A112BED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029E20C-BAA6-4446-9546-A003A38F3DA9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BE95415-AB88-6E49-9EFA-C0B43FB3C207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2F4D56A-5B6E-8649-B672-0E238A5D6A61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0C95F3-FC6A-544D-964C-F664C492C828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D36A8CD-F1A8-D044-99F7-EEEC516AB019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34AC37-6EAA-634B-B929-F8F9106A1DEA}"/>
              </a:ext>
            </a:extLst>
          </p:cNvPr>
          <p:cNvGrpSpPr/>
          <p:nvPr/>
        </p:nvGrpSpPr>
        <p:grpSpPr>
          <a:xfrm>
            <a:off x="4121472" y="1669251"/>
            <a:ext cx="1390594" cy="911111"/>
            <a:chOff x="1406569" y="1713366"/>
            <a:chExt cx="1545104" cy="1012345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3983EE1-9551-BE4C-8FF5-880E218AC505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1AC8BA7-44CE-B548-921E-8C6C2480F020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30D0FBD-C763-C747-922D-B56CBE14591C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7EC736B-3107-2A47-AC38-7D3E6B1D6A37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29E80A7-76FB-7740-B6C8-D3FF8BFE79AF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2C2F3A1-E52B-A047-8A55-1998B375DBF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DCC34129-CCA8-4543-8B14-5EB54600B495}"/>
              </a:ext>
            </a:extLst>
          </p:cNvPr>
          <p:cNvCxnSpPr>
            <a:cxnSpLocks/>
          </p:cNvCxnSpPr>
          <p:nvPr/>
        </p:nvCxnSpPr>
        <p:spPr>
          <a:xfrm>
            <a:off x="5673750" y="2168597"/>
            <a:ext cx="4705054" cy="24527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Explore the Best Sbb Art | DeviantArt">
            <a:extLst>
              <a:ext uri="{FF2B5EF4-FFF2-40B4-BE49-F238E27FC236}">
                <a16:creationId xmlns:a16="http://schemas.microsoft.com/office/drawing/2014/main" id="{BB6DB09F-FA08-FCAF-8637-8A2728745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369" y="5790948"/>
            <a:ext cx="2849767" cy="8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085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112734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Doppler Shift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0AFEB9-D68B-9E4C-A1E6-F3C8BBD27924}"/>
              </a:ext>
            </a:extLst>
          </p:cNvPr>
          <p:cNvGrpSpPr/>
          <p:nvPr/>
        </p:nvGrpSpPr>
        <p:grpSpPr>
          <a:xfrm flipH="1">
            <a:off x="10456875" y="4670376"/>
            <a:ext cx="1369353" cy="928046"/>
            <a:chOff x="5011570" y="3313566"/>
            <a:chExt cx="1521503" cy="103116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6B80E-8007-A74A-8640-F3EA7BC0E002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9E5F7FE-8006-0C4F-884A-E07BAC173755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1696595-63C5-2441-B7E6-331A03C71D6E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5319C65-DDB6-714D-87E6-522A3D866EB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9485C46-06FF-A340-A4A5-94D045B8BB97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4131F8-9BF7-3A4A-B94A-4C13C624F2D5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5000"/>
              </a:schemeClr>
            </a:solidFill>
            <a:ln>
              <a:solidFill>
                <a:schemeClr val="tx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alpha val="28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528280-5D38-514B-A011-4A2D291F563D}"/>
              </a:ext>
            </a:extLst>
          </p:cNvPr>
          <p:cNvGrpSpPr/>
          <p:nvPr/>
        </p:nvGrpSpPr>
        <p:grpSpPr>
          <a:xfrm>
            <a:off x="4121472" y="1669251"/>
            <a:ext cx="1390594" cy="911111"/>
            <a:chOff x="1406569" y="1713366"/>
            <a:chExt cx="1545104" cy="101234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E3E0E63-0CFB-2F4D-8910-FA789D01C34F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6AC7E7B-AC94-5A47-BA79-98E9A1005C89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8FAD0A1-E97D-B14E-917E-842B1DC77A11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81FF592-A029-EC4A-806C-C02B8D55A8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BE3394C-5E31-6547-8CF3-E938BE2BF08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89CCFA-8733-BF47-BFE5-73BDAC817E24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E1CB4A6-FFA8-C84E-834F-17CA7E64F96A}"/>
              </a:ext>
            </a:extLst>
          </p:cNvPr>
          <p:cNvCxnSpPr>
            <a:cxnSpLocks/>
          </p:cNvCxnSpPr>
          <p:nvPr/>
        </p:nvCxnSpPr>
        <p:spPr>
          <a:xfrm>
            <a:off x="5673750" y="2168597"/>
            <a:ext cx="4705054" cy="24527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7E4461-6E0F-2345-8718-E467F9BA1695}"/>
                  </a:ext>
                </a:extLst>
              </p:cNvPr>
              <p:cNvSpPr/>
              <p:nvPr/>
            </p:nvSpPr>
            <p:spPr>
              <a:xfrm>
                <a:off x="9287896" y="3595045"/>
                <a:ext cx="2714487" cy="607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7E4461-6E0F-2345-8718-E467F9BA16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7896" y="3595045"/>
                <a:ext cx="2714487" cy="6079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AE6B80DC-171D-CE49-857F-6C7D69549591}"/>
              </a:ext>
            </a:extLst>
          </p:cNvPr>
          <p:cNvGrpSpPr/>
          <p:nvPr/>
        </p:nvGrpSpPr>
        <p:grpSpPr>
          <a:xfrm flipH="1">
            <a:off x="8767811" y="4670376"/>
            <a:ext cx="1369353" cy="928046"/>
            <a:chOff x="5011570" y="3313566"/>
            <a:chExt cx="1521503" cy="103116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D240CA3-6CD3-C04C-B25C-326677BD8886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92FE247-B760-9D44-BE7C-5896C6A77A20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3F2BE37-8907-9D45-B4F6-0EE5403554D2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4BEC433-EED7-AF48-A2AD-81F2B6054377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4FEEFEF-5717-DB49-8184-00DF41CF68A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89D629F-D5B9-534B-A31B-3E78ECCBB3BF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ADB2CC-C4D5-784F-AE66-5BAC06B503D7}"/>
              </a:ext>
            </a:extLst>
          </p:cNvPr>
          <p:cNvCxnSpPr>
            <a:cxnSpLocks/>
          </p:cNvCxnSpPr>
          <p:nvPr/>
        </p:nvCxnSpPr>
        <p:spPr>
          <a:xfrm>
            <a:off x="5673750" y="2185817"/>
            <a:ext cx="3030849" cy="24262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DCD779-958D-0547-B1D4-FD6BB6A7E127}"/>
                  </a:ext>
                </a:extLst>
              </p:cNvPr>
              <p:cNvSpPr/>
              <p:nvPr/>
            </p:nvSpPr>
            <p:spPr>
              <a:xfrm>
                <a:off x="4702048" y="3685635"/>
                <a:ext cx="2962269" cy="652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′=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′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p>
                            <m:sSup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DCD779-958D-0547-B1D4-FD6BB6A7E1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048" y="3685635"/>
                <a:ext cx="2962269" cy="6521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 descr="Explore the Best Sbb Art | DeviantArt">
            <a:extLst>
              <a:ext uri="{FF2B5EF4-FFF2-40B4-BE49-F238E27FC236}">
                <a16:creationId xmlns:a16="http://schemas.microsoft.com/office/drawing/2014/main" id="{10EDF6D7-DF51-23B9-1696-F1403A2A8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329" y="5786702"/>
            <a:ext cx="2849767" cy="8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462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112734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Doppler Shift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0AFEB9-D68B-9E4C-A1E6-F3C8BBD27924}"/>
              </a:ext>
            </a:extLst>
          </p:cNvPr>
          <p:cNvGrpSpPr/>
          <p:nvPr/>
        </p:nvGrpSpPr>
        <p:grpSpPr>
          <a:xfrm flipH="1">
            <a:off x="10456875" y="4670376"/>
            <a:ext cx="1369353" cy="928046"/>
            <a:chOff x="5011570" y="3313566"/>
            <a:chExt cx="1521503" cy="103116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6B80E-8007-A74A-8640-F3EA7BC0E002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9E5F7FE-8006-0C4F-884A-E07BAC173755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1696595-63C5-2441-B7E6-331A03C71D6E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5319C65-DDB6-714D-87E6-522A3D866EB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9485C46-06FF-A340-A4A5-94D045B8BB97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4131F8-9BF7-3A4A-B94A-4C13C624F2D5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5000"/>
              </a:schemeClr>
            </a:solidFill>
            <a:ln>
              <a:solidFill>
                <a:schemeClr val="tx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alpha val="28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528280-5D38-514B-A011-4A2D291F563D}"/>
              </a:ext>
            </a:extLst>
          </p:cNvPr>
          <p:cNvGrpSpPr/>
          <p:nvPr/>
        </p:nvGrpSpPr>
        <p:grpSpPr>
          <a:xfrm>
            <a:off x="1731671" y="367962"/>
            <a:ext cx="1390594" cy="911111"/>
            <a:chOff x="1406569" y="1713366"/>
            <a:chExt cx="1545104" cy="101234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E3E0E63-0CFB-2F4D-8910-FA789D01C34F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6AC7E7B-AC94-5A47-BA79-98E9A1005C89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8FAD0A1-E97D-B14E-917E-842B1DC77A11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81FF592-A029-EC4A-806C-C02B8D55A8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BE3394C-5E31-6547-8CF3-E938BE2BF08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89CCFA-8733-BF47-BFE5-73BDAC817E24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E1CB4A6-FFA8-C84E-834F-17CA7E64F96A}"/>
              </a:ext>
            </a:extLst>
          </p:cNvPr>
          <p:cNvCxnSpPr>
            <a:cxnSpLocks/>
          </p:cNvCxnSpPr>
          <p:nvPr/>
        </p:nvCxnSpPr>
        <p:spPr>
          <a:xfrm>
            <a:off x="4546948" y="1497943"/>
            <a:ext cx="5831856" cy="3123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7E4461-6E0F-2345-8718-E467F9BA1695}"/>
                  </a:ext>
                </a:extLst>
              </p:cNvPr>
              <p:cNvSpPr/>
              <p:nvPr/>
            </p:nvSpPr>
            <p:spPr>
              <a:xfrm>
                <a:off x="9225340" y="3631960"/>
                <a:ext cx="2714487" cy="607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7E4461-6E0F-2345-8718-E467F9BA16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340" y="3631960"/>
                <a:ext cx="2714487" cy="6079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AE6B80DC-171D-CE49-857F-6C7D69549591}"/>
              </a:ext>
            </a:extLst>
          </p:cNvPr>
          <p:cNvGrpSpPr/>
          <p:nvPr/>
        </p:nvGrpSpPr>
        <p:grpSpPr>
          <a:xfrm flipH="1">
            <a:off x="8767811" y="4670376"/>
            <a:ext cx="1369353" cy="928046"/>
            <a:chOff x="5011570" y="3313566"/>
            <a:chExt cx="1521503" cy="103116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D240CA3-6CD3-C04C-B25C-326677BD8886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92FE247-B760-9D44-BE7C-5896C6A77A20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3F2BE37-8907-9D45-B4F6-0EE5403554D2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4BEC433-EED7-AF48-A2AD-81F2B6054377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4FEEFEF-5717-DB49-8184-00DF41CF68A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89D629F-D5B9-534B-A31B-3E78ECCBB3BF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ADB2CC-C4D5-784F-AE66-5BAC06B503D7}"/>
              </a:ext>
            </a:extLst>
          </p:cNvPr>
          <p:cNvCxnSpPr>
            <a:cxnSpLocks/>
          </p:cNvCxnSpPr>
          <p:nvPr/>
        </p:nvCxnSpPr>
        <p:spPr>
          <a:xfrm>
            <a:off x="2872743" y="1488687"/>
            <a:ext cx="5831856" cy="3123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A4B511F-6AFD-1949-95E9-BDD487C1673A}"/>
              </a:ext>
            </a:extLst>
          </p:cNvPr>
          <p:cNvCxnSpPr>
            <a:cxnSpLocks/>
          </p:cNvCxnSpPr>
          <p:nvPr/>
        </p:nvCxnSpPr>
        <p:spPr>
          <a:xfrm>
            <a:off x="4816769" y="4621320"/>
            <a:ext cx="6707086" cy="0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C3F364A-9B2E-F84E-BBDE-73EE4DA70F1A}"/>
                  </a:ext>
                </a:extLst>
              </p:cNvPr>
              <p:cNvSpPr/>
              <p:nvPr/>
            </p:nvSpPr>
            <p:spPr>
              <a:xfrm>
                <a:off x="4094329" y="3693181"/>
                <a:ext cx="2936666" cy="652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′=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p>
                            <m:sSup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C3F364A-9B2E-F84E-BBDE-73EE4DA70F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329" y="3693181"/>
                <a:ext cx="2936666" cy="6521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ie 4">
            <a:extLst>
              <a:ext uri="{FF2B5EF4-FFF2-40B4-BE49-F238E27FC236}">
                <a16:creationId xmlns:a16="http://schemas.microsoft.com/office/drawing/2014/main" id="{E6E6E2E7-CCCD-D14D-B7B3-9D1C9C3BA72F}"/>
              </a:ext>
            </a:extLst>
          </p:cNvPr>
          <p:cNvSpPr/>
          <p:nvPr/>
        </p:nvSpPr>
        <p:spPr>
          <a:xfrm>
            <a:off x="9519944" y="3858190"/>
            <a:ext cx="1463040" cy="1463040"/>
          </a:xfrm>
          <a:prstGeom prst="pie">
            <a:avLst>
              <a:gd name="adj1" fmla="val 10726240"/>
              <a:gd name="adj2" fmla="val 12482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Pie 37">
            <a:extLst>
              <a:ext uri="{FF2B5EF4-FFF2-40B4-BE49-F238E27FC236}">
                <a16:creationId xmlns:a16="http://schemas.microsoft.com/office/drawing/2014/main" id="{DB1E8098-38DF-B844-9274-0C920906F6CD}"/>
              </a:ext>
            </a:extLst>
          </p:cNvPr>
          <p:cNvSpPr/>
          <p:nvPr/>
        </p:nvSpPr>
        <p:spPr>
          <a:xfrm>
            <a:off x="7856217" y="3857406"/>
            <a:ext cx="1463040" cy="1463040"/>
          </a:xfrm>
          <a:prstGeom prst="pie">
            <a:avLst>
              <a:gd name="adj1" fmla="val 10726240"/>
              <a:gd name="adj2" fmla="val 12482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63F8B1-039B-CE48-A365-C547C32ADB94}"/>
                  </a:ext>
                </a:extLst>
              </p:cNvPr>
              <p:cNvSpPr/>
              <p:nvPr/>
            </p:nvSpPr>
            <p:spPr>
              <a:xfrm>
                <a:off x="7420350" y="4052895"/>
                <a:ext cx="48793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63F8B1-039B-CE48-A365-C547C32ADB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350" y="4052895"/>
                <a:ext cx="487933" cy="584775"/>
              </a:xfrm>
              <a:prstGeom prst="rect">
                <a:avLst/>
              </a:prstGeom>
              <a:blipFill>
                <a:blip r:embed="rId6"/>
                <a:stretch>
                  <a:fillRect l="-5128" r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F4E3428-4FA7-2442-B435-384BDA34E47C}"/>
                  </a:ext>
                </a:extLst>
              </p:cNvPr>
              <p:cNvSpPr/>
              <p:nvPr/>
            </p:nvSpPr>
            <p:spPr>
              <a:xfrm>
                <a:off x="9114351" y="4052895"/>
                <a:ext cx="48793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F4E3428-4FA7-2442-B435-384BDA34E4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351" y="4052895"/>
                <a:ext cx="487933" cy="584775"/>
              </a:xfrm>
              <a:prstGeom prst="rect">
                <a:avLst/>
              </a:prstGeom>
              <a:blipFill>
                <a:blip r:embed="rId7"/>
                <a:stretch>
                  <a:fillRect l="-2564" r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00C78B6-0C2C-1943-AE0E-B8C2A89A5A23}"/>
              </a:ext>
            </a:extLst>
          </p:cNvPr>
          <p:cNvCxnSpPr>
            <a:cxnSpLocks/>
          </p:cNvCxnSpPr>
          <p:nvPr/>
        </p:nvCxnSpPr>
        <p:spPr>
          <a:xfrm flipV="1">
            <a:off x="8676700" y="3935921"/>
            <a:ext cx="370799" cy="676143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9C443DD-9D1D-A64B-B4A8-A1354AAFC3D3}"/>
              </a:ext>
            </a:extLst>
          </p:cNvPr>
          <p:cNvSpPr/>
          <p:nvPr/>
        </p:nvSpPr>
        <p:spPr>
          <a:xfrm rot="1735743">
            <a:off x="8829883" y="3883565"/>
            <a:ext cx="182880" cy="182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285988C-3E57-D441-8A1B-EFBC33B6AE13}"/>
                  </a:ext>
                </a:extLst>
              </p:cNvPr>
              <p:cNvSpPr/>
              <p:nvPr/>
            </p:nvSpPr>
            <p:spPr>
              <a:xfrm>
                <a:off x="7183952" y="1194845"/>
                <a:ext cx="327637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285988C-3E57-D441-8A1B-EFBC33B6AE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952" y="1194845"/>
                <a:ext cx="3276377" cy="584775"/>
              </a:xfrm>
              <a:prstGeom prst="rect">
                <a:avLst/>
              </a:prstGeom>
              <a:blipFill>
                <a:blip r:embed="rId8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926271F-C875-E645-B7FF-0F0C459A676D}"/>
                  </a:ext>
                </a:extLst>
              </p:cNvPr>
              <p:cNvSpPr/>
              <p:nvPr/>
            </p:nvSpPr>
            <p:spPr>
              <a:xfrm>
                <a:off x="9125204" y="3124486"/>
                <a:ext cx="71981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926271F-C875-E645-B7FF-0F0C459A67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5204" y="3124486"/>
                <a:ext cx="719813" cy="584775"/>
              </a:xfrm>
              <a:prstGeom prst="rect">
                <a:avLst/>
              </a:prstGeom>
              <a:blipFill>
                <a:blip r:embed="rId9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994AA05-0698-7547-8D91-D18E408A11E5}"/>
              </a:ext>
            </a:extLst>
          </p:cNvPr>
          <p:cNvCxnSpPr>
            <a:cxnSpLocks/>
          </p:cNvCxnSpPr>
          <p:nvPr/>
        </p:nvCxnSpPr>
        <p:spPr>
          <a:xfrm>
            <a:off x="8663160" y="3192578"/>
            <a:ext cx="1725496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89809BA-2D2B-1D44-B998-87B8D501639C}"/>
              </a:ext>
            </a:extLst>
          </p:cNvPr>
          <p:cNvCxnSpPr>
            <a:cxnSpLocks/>
          </p:cNvCxnSpPr>
          <p:nvPr/>
        </p:nvCxnSpPr>
        <p:spPr>
          <a:xfrm flipV="1">
            <a:off x="8676700" y="2812149"/>
            <a:ext cx="0" cy="182552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6C18B9C-4192-C649-BF3B-E1E3BB3D49A8}"/>
              </a:ext>
            </a:extLst>
          </p:cNvPr>
          <p:cNvCxnSpPr>
            <a:cxnSpLocks/>
          </p:cNvCxnSpPr>
          <p:nvPr/>
        </p:nvCxnSpPr>
        <p:spPr>
          <a:xfrm flipV="1">
            <a:off x="10377803" y="2763406"/>
            <a:ext cx="0" cy="182552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C16122-B136-A943-94A2-117BFC5AC9D9}"/>
                  </a:ext>
                </a:extLst>
              </p:cNvPr>
              <p:cNvSpPr/>
              <p:nvPr/>
            </p:nvSpPr>
            <p:spPr>
              <a:xfrm>
                <a:off x="7307117" y="1975109"/>
                <a:ext cx="4699974" cy="6839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′=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func>
                                <m:funcPr>
                                  <m:ctrlP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36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C16122-B136-A943-94A2-117BFC5AC9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117" y="1975109"/>
                <a:ext cx="4699974" cy="683905"/>
              </a:xfrm>
              <a:prstGeom prst="rect">
                <a:avLst/>
              </a:prstGeom>
              <a:blipFill>
                <a:blip r:embed="rId10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 descr="Explore the Best Sbb Art | DeviantArt">
            <a:extLst>
              <a:ext uri="{FF2B5EF4-FFF2-40B4-BE49-F238E27FC236}">
                <a16:creationId xmlns:a16="http://schemas.microsoft.com/office/drawing/2014/main" id="{433DE0E2-DA47-25EF-90F2-73595122B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329" y="5786702"/>
            <a:ext cx="2849767" cy="8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702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 animBg="1"/>
      <p:bldP spid="40" grpId="0"/>
      <p:bldP spid="42" grpId="0"/>
      <p:bldP spid="8" grpId="0" animBg="1"/>
      <p:bldP spid="44" grpId="0"/>
      <p:bldP spid="46" grpId="0"/>
      <p:bldP spid="5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13FC7DA1-D70E-554F-98D6-5958EB06B802}"/>
              </a:ext>
            </a:extLst>
          </p:cNvPr>
          <p:cNvGrpSpPr/>
          <p:nvPr/>
        </p:nvGrpSpPr>
        <p:grpSpPr>
          <a:xfrm flipH="1">
            <a:off x="8779204" y="4672378"/>
            <a:ext cx="1369353" cy="928046"/>
            <a:chOff x="5011570" y="3313566"/>
            <a:chExt cx="1521503" cy="103116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0591CCF-0117-8143-8D68-6127AF4D4242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C9FC4A5-4CEB-FA46-9B79-97A37E4F52E6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E6D4605-A746-4646-BC25-E30205D6BFCE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DC96492-3F49-0D4D-91D3-37C680148D49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2EBDF762-1B4A-C642-B0FE-3B187882A0DA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B1A62B0-EDCF-E447-90FE-9DC3BE685F5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5000"/>
              </a:schemeClr>
            </a:solidFill>
            <a:ln>
              <a:solidFill>
                <a:schemeClr val="tx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alpha val="28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112734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Doppler Shift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0AFEB9-D68B-9E4C-A1E6-F3C8BBD27924}"/>
              </a:ext>
            </a:extLst>
          </p:cNvPr>
          <p:cNvGrpSpPr/>
          <p:nvPr/>
        </p:nvGrpSpPr>
        <p:grpSpPr>
          <a:xfrm flipH="1">
            <a:off x="10456875" y="4670376"/>
            <a:ext cx="1369353" cy="928046"/>
            <a:chOff x="5011570" y="3313566"/>
            <a:chExt cx="1521503" cy="103116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6B80E-8007-A74A-8640-F3EA7BC0E002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9E5F7FE-8006-0C4F-884A-E07BAC173755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1696595-63C5-2441-B7E6-331A03C71D6E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5319C65-DDB6-714D-87E6-522A3D866EB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9485C46-06FF-A340-A4A5-94D045B8BB97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4131F8-9BF7-3A4A-B94A-4C13C624F2D5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5000"/>
              </a:schemeClr>
            </a:solidFill>
            <a:ln>
              <a:solidFill>
                <a:schemeClr val="tx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alpha val="28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528280-5D38-514B-A011-4A2D291F563D}"/>
              </a:ext>
            </a:extLst>
          </p:cNvPr>
          <p:cNvGrpSpPr/>
          <p:nvPr/>
        </p:nvGrpSpPr>
        <p:grpSpPr>
          <a:xfrm>
            <a:off x="1731671" y="367962"/>
            <a:ext cx="1390594" cy="911111"/>
            <a:chOff x="1406569" y="1713366"/>
            <a:chExt cx="1545104" cy="101234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E3E0E63-0CFB-2F4D-8910-FA789D01C34F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6AC7E7B-AC94-5A47-BA79-98E9A1005C89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8FAD0A1-E97D-B14E-917E-842B1DC77A11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81FF592-A029-EC4A-806C-C02B8D55A8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BE3394C-5E31-6547-8CF3-E938BE2BF08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89CCFA-8733-BF47-BFE5-73BDAC817E24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E1CB4A6-FFA8-C84E-834F-17CA7E64F96A}"/>
              </a:ext>
            </a:extLst>
          </p:cNvPr>
          <p:cNvCxnSpPr>
            <a:cxnSpLocks/>
          </p:cNvCxnSpPr>
          <p:nvPr/>
        </p:nvCxnSpPr>
        <p:spPr>
          <a:xfrm>
            <a:off x="4546948" y="1497943"/>
            <a:ext cx="5831856" cy="3123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7E4461-6E0F-2345-8718-E467F9BA1695}"/>
                  </a:ext>
                </a:extLst>
              </p:cNvPr>
              <p:cNvSpPr/>
              <p:nvPr/>
            </p:nvSpPr>
            <p:spPr>
              <a:xfrm>
                <a:off x="9225340" y="3631960"/>
                <a:ext cx="2714487" cy="607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7E4461-6E0F-2345-8718-E467F9BA16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340" y="3631960"/>
                <a:ext cx="2714487" cy="6079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AE6B80DC-171D-CE49-857F-6C7D69549591}"/>
              </a:ext>
            </a:extLst>
          </p:cNvPr>
          <p:cNvGrpSpPr/>
          <p:nvPr/>
        </p:nvGrpSpPr>
        <p:grpSpPr>
          <a:xfrm flipH="1">
            <a:off x="8767811" y="4670376"/>
            <a:ext cx="1369353" cy="928046"/>
            <a:chOff x="5011570" y="3313566"/>
            <a:chExt cx="1521503" cy="103116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D240CA3-6CD3-C04C-B25C-326677BD8886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92FE247-B760-9D44-BE7C-5896C6A77A20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3F2BE37-8907-9D45-B4F6-0EE5403554D2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4BEC433-EED7-AF48-A2AD-81F2B6054377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4FEEFEF-5717-DB49-8184-00DF41CF68A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89D629F-D5B9-534B-A31B-3E78ECCBB3BF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ADB2CC-C4D5-784F-AE66-5BAC06B503D7}"/>
              </a:ext>
            </a:extLst>
          </p:cNvPr>
          <p:cNvCxnSpPr>
            <a:cxnSpLocks/>
          </p:cNvCxnSpPr>
          <p:nvPr/>
        </p:nvCxnSpPr>
        <p:spPr>
          <a:xfrm>
            <a:off x="2872743" y="1488687"/>
            <a:ext cx="5831856" cy="3123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A4B511F-6AFD-1949-95E9-BDD487C1673A}"/>
              </a:ext>
            </a:extLst>
          </p:cNvPr>
          <p:cNvCxnSpPr>
            <a:cxnSpLocks/>
          </p:cNvCxnSpPr>
          <p:nvPr/>
        </p:nvCxnSpPr>
        <p:spPr>
          <a:xfrm>
            <a:off x="4816769" y="4621320"/>
            <a:ext cx="6707086" cy="0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e 4">
            <a:extLst>
              <a:ext uri="{FF2B5EF4-FFF2-40B4-BE49-F238E27FC236}">
                <a16:creationId xmlns:a16="http://schemas.microsoft.com/office/drawing/2014/main" id="{E6E6E2E7-CCCD-D14D-B7B3-9D1C9C3BA72F}"/>
              </a:ext>
            </a:extLst>
          </p:cNvPr>
          <p:cNvSpPr/>
          <p:nvPr/>
        </p:nvSpPr>
        <p:spPr>
          <a:xfrm>
            <a:off x="9519944" y="3858190"/>
            <a:ext cx="1463040" cy="1463040"/>
          </a:xfrm>
          <a:prstGeom prst="pie">
            <a:avLst>
              <a:gd name="adj1" fmla="val 10726240"/>
              <a:gd name="adj2" fmla="val 12482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Pie 37">
            <a:extLst>
              <a:ext uri="{FF2B5EF4-FFF2-40B4-BE49-F238E27FC236}">
                <a16:creationId xmlns:a16="http://schemas.microsoft.com/office/drawing/2014/main" id="{DB1E8098-38DF-B844-9274-0C920906F6CD}"/>
              </a:ext>
            </a:extLst>
          </p:cNvPr>
          <p:cNvSpPr/>
          <p:nvPr/>
        </p:nvSpPr>
        <p:spPr>
          <a:xfrm>
            <a:off x="7856217" y="3857406"/>
            <a:ext cx="1463040" cy="1463040"/>
          </a:xfrm>
          <a:prstGeom prst="pie">
            <a:avLst>
              <a:gd name="adj1" fmla="val 10726240"/>
              <a:gd name="adj2" fmla="val 12482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63F8B1-039B-CE48-A365-C547C32ADB94}"/>
                  </a:ext>
                </a:extLst>
              </p:cNvPr>
              <p:cNvSpPr/>
              <p:nvPr/>
            </p:nvSpPr>
            <p:spPr>
              <a:xfrm>
                <a:off x="7420350" y="4052895"/>
                <a:ext cx="48793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63F8B1-039B-CE48-A365-C547C32ADB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350" y="4052895"/>
                <a:ext cx="487933" cy="584775"/>
              </a:xfrm>
              <a:prstGeom prst="rect">
                <a:avLst/>
              </a:prstGeom>
              <a:blipFill>
                <a:blip r:embed="rId5"/>
                <a:stretch>
                  <a:fillRect l="-5128" r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F4E3428-4FA7-2442-B435-384BDA34E47C}"/>
                  </a:ext>
                </a:extLst>
              </p:cNvPr>
              <p:cNvSpPr/>
              <p:nvPr/>
            </p:nvSpPr>
            <p:spPr>
              <a:xfrm>
                <a:off x="9114351" y="4052895"/>
                <a:ext cx="48793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F4E3428-4FA7-2442-B435-384BDA34E4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351" y="4052895"/>
                <a:ext cx="487933" cy="584775"/>
              </a:xfrm>
              <a:prstGeom prst="rect">
                <a:avLst/>
              </a:prstGeom>
              <a:blipFill>
                <a:blip r:embed="rId6"/>
                <a:stretch>
                  <a:fillRect l="-2564" r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00C78B6-0C2C-1943-AE0E-B8C2A89A5A23}"/>
              </a:ext>
            </a:extLst>
          </p:cNvPr>
          <p:cNvCxnSpPr>
            <a:cxnSpLocks/>
          </p:cNvCxnSpPr>
          <p:nvPr/>
        </p:nvCxnSpPr>
        <p:spPr>
          <a:xfrm flipV="1">
            <a:off x="8676700" y="3935921"/>
            <a:ext cx="370799" cy="676143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9C443DD-9D1D-A64B-B4A8-A1354AAFC3D3}"/>
              </a:ext>
            </a:extLst>
          </p:cNvPr>
          <p:cNvSpPr/>
          <p:nvPr/>
        </p:nvSpPr>
        <p:spPr>
          <a:xfrm rot="1735743">
            <a:off x="8829883" y="3883565"/>
            <a:ext cx="182880" cy="182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285988C-3E57-D441-8A1B-EFBC33B6AE13}"/>
                  </a:ext>
                </a:extLst>
              </p:cNvPr>
              <p:cNvSpPr/>
              <p:nvPr/>
            </p:nvSpPr>
            <p:spPr>
              <a:xfrm>
                <a:off x="7183952" y="1194845"/>
                <a:ext cx="327637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285988C-3E57-D441-8A1B-EFBC33B6AE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952" y="1194845"/>
                <a:ext cx="3276377" cy="584775"/>
              </a:xfrm>
              <a:prstGeom prst="rect">
                <a:avLst/>
              </a:prstGeom>
              <a:blipFill>
                <a:blip r:embed="rId7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C16122-B136-A943-94A2-117BFC5AC9D9}"/>
                  </a:ext>
                </a:extLst>
              </p:cNvPr>
              <p:cNvSpPr/>
              <p:nvPr/>
            </p:nvSpPr>
            <p:spPr>
              <a:xfrm>
                <a:off x="7307117" y="1975109"/>
                <a:ext cx="4699974" cy="6839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′=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func>
                                <m:funcPr>
                                  <m:ctrlP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36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C16122-B136-A943-94A2-117BFC5AC9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117" y="1975109"/>
                <a:ext cx="4699974" cy="683905"/>
              </a:xfrm>
              <a:prstGeom prst="rect">
                <a:avLst/>
              </a:prstGeom>
              <a:blipFill>
                <a:blip r:embed="rId9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C27EB26-E638-6145-AE84-064D254F0B0B}"/>
              </a:ext>
            </a:extLst>
          </p:cNvPr>
          <p:cNvGrpSpPr/>
          <p:nvPr/>
        </p:nvGrpSpPr>
        <p:grpSpPr>
          <a:xfrm>
            <a:off x="1004931" y="1503248"/>
            <a:ext cx="7181800" cy="4085341"/>
            <a:chOff x="1004931" y="1503248"/>
            <a:chExt cx="7181800" cy="408534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B415E0F-3639-0645-89B2-592D59797867}"/>
                </a:ext>
              </a:extLst>
            </p:cNvPr>
            <p:cNvGrpSpPr/>
            <p:nvPr/>
          </p:nvGrpSpPr>
          <p:grpSpPr>
            <a:xfrm flipH="1">
              <a:off x="6817378" y="4660543"/>
              <a:ext cx="1369353" cy="928046"/>
              <a:chOff x="5011570" y="3313566"/>
              <a:chExt cx="1521503" cy="1031162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53CBB57-392A-664A-8108-B602FFD987B4}"/>
                  </a:ext>
                </a:extLst>
              </p:cNvPr>
              <p:cNvGrpSpPr/>
              <p:nvPr/>
            </p:nvGrpSpPr>
            <p:grpSpPr>
              <a:xfrm>
                <a:off x="6065327" y="3313566"/>
                <a:ext cx="467746" cy="631028"/>
                <a:chOff x="2336800" y="1159672"/>
                <a:chExt cx="467746" cy="631028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06AF001E-CFDB-AA49-A835-8EEE924C44D1}"/>
                    </a:ext>
                  </a:extLst>
                </p:cNvPr>
                <p:cNvSpPr/>
                <p:nvPr/>
              </p:nvSpPr>
              <p:spPr>
                <a:xfrm>
                  <a:off x="2336800" y="1714500"/>
                  <a:ext cx="38100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FA79D53-4D34-6F4E-951D-86043B9214DE}"/>
                    </a:ext>
                  </a:extLst>
                </p:cNvPr>
                <p:cNvSpPr/>
                <p:nvPr/>
              </p:nvSpPr>
              <p:spPr>
                <a:xfrm rot="5400000">
                  <a:off x="2489200" y="1505034"/>
                  <a:ext cx="38100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2D1405C-9C83-6B42-8981-193A9E9D6C20}"/>
                    </a:ext>
                  </a:extLst>
                </p:cNvPr>
                <p:cNvSpPr/>
                <p:nvPr/>
              </p:nvSpPr>
              <p:spPr>
                <a:xfrm rot="3600000">
                  <a:off x="2456519" y="1258732"/>
                  <a:ext cx="27432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094CBBD-3964-AE4A-93F5-46D612914CA0}"/>
                    </a:ext>
                  </a:extLst>
                </p:cNvPr>
                <p:cNvSpPr/>
                <p:nvPr/>
              </p:nvSpPr>
              <p:spPr>
                <a:xfrm rot="7200000">
                  <a:off x="2629286" y="1261965"/>
                  <a:ext cx="27432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52A08FA-5C84-704C-86F1-8C236544825F}"/>
                  </a:ext>
                </a:extLst>
              </p:cNvPr>
              <p:cNvSpPr/>
              <p:nvPr/>
            </p:nvSpPr>
            <p:spPr>
              <a:xfrm>
                <a:off x="5011570" y="3506528"/>
                <a:ext cx="1066800" cy="838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45000"/>
                </a:schemeClr>
              </a:solidFill>
              <a:ln>
                <a:solidFill>
                  <a:schemeClr val="tx1">
                    <a:alpha val="3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alpha val="28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RX</a:t>
                </a:r>
              </a:p>
            </p:txBody>
          </p:sp>
        </p:grp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3662603-55AE-484D-B42C-EE115627CEA7}"/>
                </a:ext>
              </a:extLst>
            </p:cNvPr>
            <p:cNvCxnSpPr>
              <a:cxnSpLocks/>
            </p:cNvCxnSpPr>
            <p:nvPr/>
          </p:nvCxnSpPr>
          <p:spPr>
            <a:xfrm>
              <a:off x="1004931" y="1503248"/>
              <a:ext cx="5831856" cy="31233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Pie 70">
              <a:extLst>
                <a:ext uri="{FF2B5EF4-FFF2-40B4-BE49-F238E27FC236}">
                  <a16:creationId xmlns:a16="http://schemas.microsoft.com/office/drawing/2014/main" id="{C79D0CFA-74F7-D24F-B555-6A3A1024A04F}"/>
                </a:ext>
              </a:extLst>
            </p:cNvPr>
            <p:cNvSpPr/>
            <p:nvPr/>
          </p:nvSpPr>
          <p:spPr>
            <a:xfrm>
              <a:off x="5988405" y="3871967"/>
              <a:ext cx="1463040" cy="1463040"/>
            </a:xfrm>
            <a:prstGeom prst="pie">
              <a:avLst>
                <a:gd name="adj1" fmla="val 10726240"/>
                <a:gd name="adj2" fmla="val 1248253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B02F1A01-BA07-E448-872B-CC74C92CAED2}"/>
                    </a:ext>
                  </a:extLst>
                </p:cNvPr>
                <p:cNvSpPr/>
                <p:nvPr/>
              </p:nvSpPr>
              <p:spPr>
                <a:xfrm>
                  <a:off x="5552538" y="4067456"/>
                  <a:ext cx="487933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B02F1A01-BA07-E448-872B-CC74C92CAE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2538" y="4067456"/>
                  <a:ext cx="487933" cy="584775"/>
                </a:xfrm>
                <a:prstGeom prst="rect">
                  <a:avLst/>
                </a:prstGeom>
                <a:blipFill>
                  <a:blip r:embed="rId10"/>
                  <a:stretch>
                    <a:fillRect l="-5128" r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8694194-4BB2-6646-9547-35496D50C39A}"/>
              </a:ext>
            </a:extLst>
          </p:cNvPr>
          <p:cNvGrpSpPr/>
          <p:nvPr/>
        </p:nvGrpSpPr>
        <p:grpSpPr>
          <a:xfrm>
            <a:off x="-846459" y="1505081"/>
            <a:ext cx="7210402" cy="4107919"/>
            <a:chOff x="-846459" y="1505081"/>
            <a:chExt cx="7210402" cy="410791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AFADDB4-6017-DA4C-8B11-68A310444EED}"/>
                </a:ext>
              </a:extLst>
            </p:cNvPr>
            <p:cNvGrpSpPr/>
            <p:nvPr/>
          </p:nvGrpSpPr>
          <p:grpSpPr>
            <a:xfrm flipH="1">
              <a:off x="4994590" y="4684954"/>
              <a:ext cx="1369353" cy="928046"/>
              <a:chOff x="5011570" y="3313566"/>
              <a:chExt cx="1521503" cy="1031162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ED80D966-FBB5-D940-870C-A692FA316811}"/>
                  </a:ext>
                </a:extLst>
              </p:cNvPr>
              <p:cNvGrpSpPr/>
              <p:nvPr/>
            </p:nvGrpSpPr>
            <p:grpSpPr>
              <a:xfrm>
                <a:off x="6065327" y="3313566"/>
                <a:ext cx="467746" cy="631028"/>
                <a:chOff x="2336800" y="1159672"/>
                <a:chExt cx="467746" cy="631028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0AEF7F4-641D-E741-95E5-3DD218720658}"/>
                    </a:ext>
                  </a:extLst>
                </p:cNvPr>
                <p:cNvSpPr/>
                <p:nvPr/>
              </p:nvSpPr>
              <p:spPr>
                <a:xfrm>
                  <a:off x="2336800" y="1714500"/>
                  <a:ext cx="38100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8BB7A86-A92D-1D4C-B1E0-18CD2F98765C}"/>
                    </a:ext>
                  </a:extLst>
                </p:cNvPr>
                <p:cNvSpPr/>
                <p:nvPr/>
              </p:nvSpPr>
              <p:spPr>
                <a:xfrm rot="5400000">
                  <a:off x="2489200" y="1505034"/>
                  <a:ext cx="38100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5C5CA0D3-3165-9649-A4B3-09D4ACB90DF5}"/>
                    </a:ext>
                  </a:extLst>
                </p:cNvPr>
                <p:cNvSpPr/>
                <p:nvPr/>
              </p:nvSpPr>
              <p:spPr>
                <a:xfrm rot="3600000">
                  <a:off x="2456519" y="1258732"/>
                  <a:ext cx="27432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C880F034-6986-5D48-AAB8-D3ECE68287BB}"/>
                    </a:ext>
                  </a:extLst>
                </p:cNvPr>
                <p:cNvSpPr/>
                <p:nvPr/>
              </p:nvSpPr>
              <p:spPr>
                <a:xfrm rot="7200000">
                  <a:off x="2629286" y="1261965"/>
                  <a:ext cx="27432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57AC40C-75FC-0F43-A196-FA67242D8236}"/>
                  </a:ext>
                </a:extLst>
              </p:cNvPr>
              <p:cNvSpPr/>
              <p:nvPr/>
            </p:nvSpPr>
            <p:spPr>
              <a:xfrm>
                <a:off x="5011570" y="3506528"/>
                <a:ext cx="1066800" cy="838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45000"/>
                </a:schemeClr>
              </a:solidFill>
              <a:ln>
                <a:solidFill>
                  <a:schemeClr val="tx1">
                    <a:alpha val="3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alpha val="28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RX</a:t>
                </a:r>
              </a:p>
            </p:txBody>
          </p:sp>
        </p:grp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D19A204-5005-6C46-AF21-368A9C2AB545}"/>
                </a:ext>
              </a:extLst>
            </p:cNvPr>
            <p:cNvCxnSpPr>
              <a:cxnSpLocks/>
            </p:cNvCxnSpPr>
            <p:nvPr/>
          </p:nvCxnSpPr>
          <p:spPr>
            <a:xfrm>
              <a:off x="-846459" y="1505081"/>
              <a:ext cx="5831856" cy="31233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Pie 73">
              <a:extLst>
                <a:ext uri="{FF2B5EF4-FFF2-40B4-BE49-F238E27FC236}">
                  <a16:creationId xmlns:a16="http://schemas.microsoft.com/office/drawing/2014/main" id="{1957AAEA-B13A-DB41-9EA4-FC5BA0007CBD}"/>
                </a:ext>
              </a:extLst>
            </p:cNvPr>
            <p:cNvSpPr/>
            <p:nvPr/>
          </p:nvSpPr>
          <p:spPr>
            <a:xfrm>
              <a:off x="4137015" y="3873800"/>
              <a:ext cx="1463040" cy="1463040"/>
            </a:xfrm>
            <a:prstGeom prst="pie">
              <a:avLst>
                <a:gd name="adj1" fmla="val 10726240"/>
                <a:gd name="adj2" fmla="val 1248253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AC39DF15-28DB-544F-81C5-8B95FB1933D8}"/>
                    </a:ext>
                  </a:extLst>
                </p:cNvPr>
                <p:cNvSpPr/>
                <p:nvPr/>
              </p:nvSpPr>
              <p:spPr>
                <a:xfrm>
                  <a:off x="3701148" y="4069289"/>
                  <a:ext cx="487933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AC39DF15-28DB-544F-81C5-8B95FB1933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1148" y="4069289"/>
                  <a:ext cx="487933" cy="584775"/>
                </a:xfrm>
                <a:prstGeom prst="rect">
                  <a:avLst/>
                </a:prstGeom>
                <a:blipFill>
                  <a:blip r:embed="rId11"/>
                  <a:stretch>
                    <a:fillRect l="-5128" r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5C042D3-E5AC-44F9-9E05-B7629C66C595}"/>
              </a:ext>
            </a:extLst>
          </p:cNvPr>
          <p:cNvCxnSpPr>
            <a:cxnSpLocks/>
          </p:cNvCxnSpPr>
          <p:nvPr/>
        </p:nvCxnSpPr>
        <p:spPr>
          <a:xfrm>
            <a:off x="8663160" y="3192578"/>
            <a:ext cx="1725496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CDF4A1F-2663-726D-8FF7-A5F797A5DE4B}"/>
              </a:ext>
            </a:extLst>
          </p:cNvPr>
          <p:cNvCxnSpPr>
            <a:cxnSpLocks/>
          </p:cNvCxnSpPr>
          <p:nvPr/>
        </p:nvCxnSpPr>
        <p:spPr>
          <a:xfrm flipV="1">
            <a:off x="8676700" y="2812149"/>
            <a:ext cx="0" cy="182552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726762A-0B2B-A282-EC36-BB369C12AA28}"/>
              </a:ext>
            </a:extLst>
          </p:cNvPr>
          <p:cNvCxnSpPr>
            <a:cxnSpLocks/>
          </p:cNvCxnSpPr>
          <p:nvPr/>
        </p:nvCxnSpPr>
        <p:spPr>
          <a:xfrm flipV="1">
            <a:off x="10377803" y="2763406"/>
            <a:ext cx="0" cy="182552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C22F38B-786B-8B9B-B880-A1B7D65BFBE4}"/>
                  </a:ext>
                </a:extLst>
              </p:cNvPr>
              <p:cNvSpPr/>
              <p:nvPr/>
            </p:nvSpPr>
            <p:spPr>
              <a:xfrm>
                <a:off x="9125204" y="3124486"/>
                <a:ext cx="71981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C22F38B-786B-8B9B-B880-A1B7D65BFB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5204" y="3124486"/>
                <a:ext cx="719813" cy="584775"/>
              </a:xfrm>
              <a:prstGeom prst="rect">
                <a:avLst/>
              </a:prstGeom>
              <a:blipFill>
                <a:blip r:embed="rId12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" descr="Explore the Best Sbb Art | DeviantArt">
            <a:extLst>
              <a:ext uri="{FF2B5EF4-FFF2-40B4-BE49-F238E27FC236}">
                <a16:creationId xmlns:a16="http://schemas.microsoft.com/office/drawing/2014/main" id="{01D8D756-1F9A-7434-88DB-6E8B50D2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329" y="5786702"/>
            <a:ext cx="2849767" cy="8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368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47747 0.0060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19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47747 0.0060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19" y="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13FC7DA1-D70E-554F-98D6-5958EB06B802}"/>
              </a:ext>
            </a:extLst>
          </p:cNvPr>
          <p:cNvGrpSpPr/>
          <p:nvPr/>
        </p:nvGrpSpPr>
        <p:grpSpPr>
          <a:xfrm flipH="1">
            <a:off x="8779204" y="4672378"/>
            <a:ext cx="1369353" cy="928046"/>
            <a:chOff x="5011570" y="3313566"/>
            <a:chExt cx="1521503" cy="103116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0591CCF-0117-8143-8D68-6127AF4D4242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C9FC4A5-4CEB-FA46-9B79-97A37E4F52E6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E6D4605-A746-4646-BC25-E30205D6BFCE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DC96492-3F49-0D4D-91D3-37C680148D49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2EBDF762-1B4A-C642-B0FE-3B187882A0DA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B1A62B0-EDCF-E447-90FE-9DC3BE685F5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5000"/>
              </a:schemeClr>
            </a:solidFill>
            <a:ln>
              <a:solidFill>
                <a:schemeClr val="tx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alpha val="28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112734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Doppler Shift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0AFEB9-D68B-9E4C-A1E6-F3C8BBD27924}"/>
              </a:ext>
            </a:extLst>
          </p:cNvPr>
          <p:cNvGrpSpPr/>
          <p:nvPr/>
        </p:nvGrpSpPr>
        <p:grpSpPr>
          <a:xfrm flipH="1">
            <a:off x="10456875" y="4670376"/>
            <a:ext cx="1369353" cy="928046"/>
            <a:chOff x="5011570" y="3313566"/>
            <a:chExt cx="1521503" cy="103116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6B80E-8007-A74A-8640-F3EA7BC0E002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9E5F7FE-8006-0C4F-884A-E07BAC173755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1696595-63C5-2441-B7E6-331A03C71D6E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5319C65-DDB6-714D-87E6-522A3D866EB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9485C46-06FF-A340-A4A5-94D045B8BB97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4131F8-9BF7-3A4A-B94A-4C13C624F2D5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5000"/>
              </a:schemeClr>
            </a:solidFill>
            <a:ln>
              <a:solidFill>
                <a:schemeClr val="tx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alpha val="28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528280-5D38-514B-A011-4A2D291F563D}"/>
              </a:ext>
            </a:extLst>
          </p:cNvPr>
          <p:cNvGrpSpPr/>
          <p:nvPr/>
        </p:nvGrpSpPr>
        <p:grpSpPr>
          <a:xfrm>
            <a:off x="1731671" y="367962"/>
            <a:ext cx="1390594" cy="911111"/>
            <a:chOff x="1406569" y="1713366"/>
            <a:chExt cx="1545104" cy="101234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E3E0E63-0CFB-2F4D-8910-FA789D01C34F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6AC7E7B-AC94-5A47-BA79-98E9A1005C89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8FAD0A1-E97D-B14E-917E-842B1DC77A11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81FF592-A029-EC4A-806C-C02B8D55A8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BE3394C-5E31-6547-8CF3-E938BE2BF08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89CCFA-8733-BF47-BFE5-73BDAC817E24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E1CB4A6-FFA8-C84E-834F-17CA7E64F96A}"/>
              </a:ext>
            </a:extLst>
          </p:cNvPr>
          <p:cNvCxnSpPr>
            <a:cxnSpLocks/>
          </p:cNvCxnSpPr>
          <p:nvPr/>
        </p:nvCxnSpPr>
        <p:spPr>
          <a:xfrm>
            <a:off x="4546948" y="1497943"/>
            <a:ext cx="5831856" cy="3123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7E4461-6E0F-2345-8718-E467F9BA1695}"/>
                  </a:ext>
                </a:extLst>
              </p:cNvPr>
              <p:cNvSpPr/>
              <p:nvPr/>
            </p:nvSpPr>
            <p:spPr>
              <a:xfrm>
                <a:off x="9225340" y="3631960"/>
                <a:ext cx="2714487" cy="607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7E4461-6E0F-2345-8718-E467F9BA16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340" y="3631960"/>
                <a:ext cx="2714487" cy="6079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ADB2CC-C4D5-784F-AE66-5BAC06B503D7}"/>
              </a:ext>
            </a:extLst>
          </p:cNvPr>
          <p:cNvCxnSpPr>
            <a:cxnSpLocks/>
          </p:cNvCxnSpPr>
          <p:nvPr/>
        </p:nvCxnSpPr>
        <p:spPr>
          <a:xfrm>
            <a:off x="2872743" y="1488687"/>
            <a:ext cx="5831856" cy="3123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A4B511F-6AFD-1949-95E9-BDD487C1673A}"/>
              </a:ext>
            </a:extLst>
          </p:cNvPr>
          <p:cNvCxnSpPr>
            <a:cxnSpLocks/>
          </p:cNvCxnSpPr>
          <p:nvPr/>
        </p:nvCxnSpPr>
        <p:spPr>
          <a:xfrm>
            <a:off x="4816769" y="4621320"/>
            <a:ext cx="6707086" cy="0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e 4">
            <a:extLst>
              <a:ext uri="{FF2B5EF4-FFF2-40B4-BE49-F238E27FC236}">
                <a16:creationId xmlns:a16="http://schemas.microsoft.com/office/drawing/2014/main" id="{E6E6E2E7-CCCD-D14D-B7B3-9D1C9C3BA72F}"/>
              </a:ext>
            </a:extLst>
          </p:cNvPr>
          <p:cNvSpPr/>
          <p:nvPr/>
        </p:nvSpPr>
        <p:spPr>
          <a:xfrm>
            <a:off x="9519944" y="3858190"/>
            <a:ext cx="1463040" cy="1463040"/>
          </a:xfrm>
          <a:prstGeom prst="pie">
            <a:avLst>
              <a:gd name="adj1" fmla="val 10726240"/>
              <a:gd name="adj2" fmla="val 12482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Pie 37">
            <a:extLst>
              <a:ext uri="{FF2B5EF4-FFF2-40B4-BE49-F238E27FC236}">
                <a16:creationId xmlns:a16="http://schemas.microsoft.com/office/drawing/2014/main" id="{DB1E8098-38DF-B844-9274-0C920906F6CD}"/>
              </a:ext>
            </a:extLst>
          </p:cNvPr>
          <p:cNvSpPr/>
          <p:nvPr/>
        </p:nvSpPr>
        <p:spPr>
          <a:xfrm>
            <a:off x="7856217" y="3857406"/>
            <a:ext cx="1463040" cy="1463040"/>
          </a:xfrm>
          <a:prstGeom prst="pie">
            <a:avLst>
              <a:gd name="adj1" fmla="val 10726240"/>
              <a:gd name="adj2" fmla="val 12482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63F8B1-039B-CE48-A365-C547C32ADB94}"/>
                  </a:ext>
                </a:extLst>
              </p:cNvPr>
              <p:cNvSpPr/>
              <p:nvPr/>
            </p:nvSpPr>
            <p:spPr>
              <a:xfrm>
                <a:off x="7420350" y="4052895"/>
                <a:ext cx="48793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63F8B1-039B-CE48-A365-C547C32ADB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350" y="4052895"/>
                <a:ext cx="487933" cy="584775"/>
              </a:xfrm>
              <a:prstGeom prst="rect">
                <a:avLst/>
              </a:prstGeom>
              <a:blipFill>
                <a:blip r:embed="rId5"/>
                <a:stretch>
                  <a:fillRect l="-5128" r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F4E3428-4FA7-2442-B435-384BDA34E47C}"/>
                  </a:ext>
                </a:extLst>
              </p:cNvPr>
              <p:cNvSpPr/>
              <p:nvPr/>
            </p:nvSpPr>
            <p:spPr>
              <a:xfrm>
                <a:off x="9114351" y="4052895"/>
                <a:ext cx="48793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F4E3428-4FA7-2442-B435-384BDA34E4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351" y="4052895"/>
                <a:ext cx="487933" cy="584775"/>
              </a:xfrm>
              <a:prstGeom prst="rect">
                <a:avLst/>
              </a:prstGeom>
              <a:blipFill>
                <a:blip r:embed="rId6"/>
                <a:stretch>
                  <a:fillRect l="-2564" r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00C78B6-0C2C-1943-AE0E-B8C2A89A5A23}"/>
              </a:ext>
            </a:extLst>
          </p:cNvPr>
          <p:cNvCxnSpPr>
            <a:cxnSpLocks/>
          </p:cNvCxnSpPr>
          <p:nvPr/>
        </p:nvCxnSpPr>
        <p:spPr>
          <a:xfrm flipV="1">
            <a:off x="8676700" y="3935921"/>
            <a:ext cx="370799" cy="676143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9C443DD-9D1D-A64B-B4A8-A1354AAFC3D3}"/>
              </a:ext>
            </a:extLst>
          </p:cNvPr>
          <p:cNvSpPr/>
          <p:nvPr/>
        </p:nvSpPr>
        <p:spPr>
          <a:xfrm rot="1735743">
            <a:off x="8829883" y="3883565"/>
            <a:ext cx="182880" cy="182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285988C-3E57-D441-8A1B-EFBC33B6AE13}"/>
                  </a:ext>
                </a:extLst>
              </p:cNvPr>
              <p:cNvSpPr/>
              <p:nvPr/>
            </p:nvSpPr>
            <p:spPr>
              <a:xfrm>
                <a:off x="7183952" y="1194845"/>
                <a:ext cx="327637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285988C-3E57-D441-8A1B-EFBC33B6AE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952" y="1194845"/>
                <a:ext cx="3276377" cy="584775"/>
              </a:xfrm>
              <a:prstGeom prst="rect">
                <a:avLst/>
              </a:prstGeom>
              <a:blipFill>
                <a:blip r:embed="rId7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926271F-C875-E645-B7FF-0F0C459A676D}"/>
                  </a:ext>
                </a:extLst>
              </p:cNvPr>
              <p:cNvSpPr/>
              <p:nvPr/>
            </p:nvSpPr>
            <p:spPr>
              <a:xfrm>
                <a:off x="6388270" y="6141584"/>
                <a:ext cx="71981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926271F-C875-E645-B7FF-0F0C459A67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270" y="6141584"/>
                <a:ext cx="719813" cy="584775"/>
              </a:xfrm>
              <a:prstGeom prst="rect">
                <a:avLst/>
              </a:prstGeom>
              <a:blipFill>
                <a:blip r:embed="rId8"/>
                <a:stretch>
                  <a:fillRect l="-7018" r="-42105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994AA05-0698-7547-8D91-D18E408A11E5}"/>
              </a:ext>
            </a:extLst>
          </p:cNvPr>
          <p:cNvCxnSpPr>
            <a:cxnSpLocks/>
          </p:cNvCxnSpPr>
          <p:nvPr/>
        </p:nvCxnSpPr>
        <p:spPr>
          <a:xfrm>
            <a:off x="2895814" y="6062992"/>
            <a:ext cx="7481989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89809BA-2D2B-1D44-B998-87B8D501639C}"/>
              </a:ext>
            </a:extLst>
          </p:cNvPr>
          <p:cNvCxnSpPr>
            <a:cxnSpLocks/>
          </p:cNvCxnSpPr>
          <p:nvPr/>
        </p:nvCxnSpPr>
        <p:spPr>
          <a:xfrm flipV="1">
            <a:off x="2895814" y="4612064"/>
            <a:ext cx="0" cy="182552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6C18B9C-4192-C649-BF3B-E1E3BB3D49A8}"/>
              </a:ext>
            </a:extLst>
          </p:cNvPr>
          <p:cNvCxnSpPr>
            <a:cxnSpLocks/>
          </p:cNvCxnSpPr>
          <p:nvPr/>
        </p:nvCxnSpPr>
        <p:spPr>
          <a:xfrm flipV="1">
            <a:off x="10377803" y="4637670"/>
            <a:ext cx="0" cy="182552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C16122-B136-A943-94A2-117BFC5AC9D9}"/>
                  </a:ext>
                </a:extLst>
              </p:cNvPr>
              <p:cNvSpPr/>
              <p:nvPr/>
            </p:nvSpPr>
            <p:spPr>
              <a:xfrm>
                <a:off x="7307117" y="1975109"/>
                <a:ext cx="4699974" cy="6839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′=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func>
                                <m:funcPr>
                                  <m:ctrlP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36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C16122-B136-A943-94A2-117BFC5AC9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117" y="1975109"/>
                <a:ext cx="4699974" cy="683905"/>
              </a:xfrm>
              <a:prstGeom prst="rect">
                <a:avLst/>
              </a:prstGeom>
              <a:blipFill>
                <a:blip r:embed="rId9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C27EB26-E638-6145-AE84-064D254F0B0B}"/>
              </a:ext>
            </a:extLst>
          </p:cNvPr>
          <p:cNvGrpSpPr/>
          <p:nvPr/>
        </p:nvGrpSpPr>
        <p:grpSpPr>
          <a:xfrm>
            <a:off x="1004931" y="1503248"/>
            <a:ext cx="7181800" cy="4085341"/>
            <a:chOff x="1004931" y="1503248"/>
            <a:chExt cx="7181800" cy="408534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B415E0F-3639-0645-89B2-592D59797867}"/>
                </a:ext>
              </a:extLst>
            </p:cNvPr>
            <p:cNvGrpSpPr/>
            <p:nvPr/>
          </p:nvGrpSpPr>
          <p:grpSpPr>
            <a:xfrm flipH="1">
              <a:off x="6817378" y="4660543"/>
              <a:ext cx="1369353" cy="928046"/>
              <a:chOff x="5011570" y="3313566"/>
              <a:chExt cx="1521503" cy="1031162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53CBB57-392A-664A-8108-B602FFD987B4}"/>
                  </a:ext>
                </a:extLst>
              </p:cNvPr>
              <p:cNvGrpSpPr/>
              <p:nvPr/>
            </p:nvGrpSpPr>
            <p:grpSpPr>
              <a:xfrm>
                <a:off x="6065327" y="3313566"/>
                <a:ext cx="467746" cy="631028"/>
                <a:chOff x="2336800" y="1159672"/>
                <a:chExt cx="467746" cy="631028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06AF001E-CFDB-AA49-A835-8EEE924C44D1}"/>
                    </a:ext>
                  </a:extLst>
                </p:cNvPr>
                <p:cNvSpPr/>
                <p:nvPr/>
              </p:nvSpPr>
              <p:spPr>
                <a:xfrm>
                  <a:off x="2336800" y="1714500"/>
                  <a:ext cx="38100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FA79D53-4D34-6F4E-951D-86043B9214DE}"/>
                    </a:ext>
                  </a:extLst>
                </p:cNvPr>
                <p:cNvSpPr/>
                <p:nvPr/>
              </p:nvSpPr>
              <p:spPr>
                <a:xfrm rot="5400000">
                  <a:off x="2489200" y="1505034"/>
                  <a:ext cx="38100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2D1405C-9C83-6B42-8981-193A9E9D6C20}"/>
                    </a:ext>
                  </a:extLst>
                </p:cNvPr>
                <p:cNvSpPr/>
                <p:nvPr/>
              </p:nvSpPr>
              <p:spPr>
                <a:xfrm rot="3600000">
                  <a:off x="2456519" y="1258732"/>
                  <a:ext cx="27432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094CBBD-3964-AE4A-93F5-46D612914CA0}"/>
                    </a:ext>
                  </a:extLst>
                </p:cNvPr>
                <p:cNvSpPr/>
                <p:nvPr/>
              </p:nvSpPr>
              <p:spPr>
                <a:xfrm rot="7200000">
                  <a:off x="2629286" y="1261965"/>
                  <a:ext cx="27432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52A08FA-5C84-704C-86F1-8C236544825F}"/>
                  </a:ext>
                </a:extLst>
              </p:cNvPr>
              <p:cNvSpPr/>
              <p:nvPr/>
            </p:nvSpPr>
            <p:spPr>
              <a:xfrm>
                <a:off x="5011570" y="3506528"/>
                <a:ext cx="1066800" cy="838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45000"/>
                </a:schemeClr>
              </a:solidFill>
              <a:ln>
                <a:solidFill>
                  <a:schemeClr val="tx1">
                    <a:alpha val="3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alpha val="28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RX</a:t>
                </a:r>
              </a:p>
            </p:txBody>
          </p:sp>
        </p:grp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3662603-55AE-484D-B42C-EE115627CEA7}"/>
                </a:ext>
              </a:extLst>
            </p:cNvPr>
            <p:cNvCxnSpPr>
              <a:cxnSpLocks/>
            </p:cNvCxnSpPr>
            <p:nvPr/>
          </p:nvCxnSpPr>
          <p:spPr>
            <a:xfrm>
              <a:off x="1004931" y="1503248"/>
              <a:ext cx="5831856" cy="31233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Pie 70">
              <a:extLst>
                <a:ext uri="{FF2B5EF4-FFF2-40B4-BE49-F238E27FC236}">
                  <a16:creationId xmlns:a16="http://schemas.microsoft.com/office/drawing/2014/main" id="{C79D0CFA-74F7-D24F-B555-6A3A1024A04F}"/>
                </a:ext>
              </a:extLst>
            </p:cNvPr>
            <p:cNvSpPr/>
            <p:nvPr/>
          </p:nvSpPr>
          <p:spPr>
            <a:xfrm>
              <a:off x="5988405" y="3871967"/>
              <a:ext cx="1463040" cy="1463040"/>
            </a:xfrm>
            <a:prstGeom prst="pie">
              <a:avLst>
                <a:gd name="adj1" fmla="val 10726240"/>
                <a:gd name="adj2" fmla="val 1248253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B02F1A01-BA07-E448-872B-CC74C92CAED2}"/>
                    </a:ext>
                  </a:extLst>
                </p:cNvPr>
                <p:cNvSpPr/>
                <p:nvPr/>
              </p:nvSpPr>
              <p:spPr>
                <a:xfrm>
                  <a:off x="5552538" y="4067456"/>
                  <a:ext cx="487933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B02F1A01-BA07-E448-872B-CC74C92CAE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2538" y="4067456"/>
                  <a:ext cx="487933" cy="584775"/>
                </a:xfrm>
                <a:prstGeom prst="rect">
                  <a:avLst/>
                </a:prstGeom>
                <a:blipFill>
                  <a:blip r:embed="rId10"/>
                  <a:stretch>
                    <a:fillRect l="-5128" r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8694194-4BB2-6646-9547-35496D50C39A}"/>
              </a:ext>
            </a:extLst>
          </p:cNvPr>
          <p:cNvGrpSpPr/>
          <p:nvPr/>
        </p:nvGrpSpPr>
        <p:grpSpPr>
          <a:xfrm>
            <a:off x="-846459" y="1505081"/>
            <a:ext cx="7210402" cy="4107919"/>
            <a:chOff x="-846459" y="1505081"/>
            <a:chExt cx="7210402" cy="410791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AFADDB4-6017-DA4C-8B11-68A310444EED}"/>
                </a:ext>
              </a:extLst>
            </p:cNvPr>
            <p:cNvGrpSpPr/>
            <p:nvPr/>
          </p:nvGrpSpPr>
          <p:grpSpPr>
            <a:xfrm flipH="1">
              <a:off x="4994590" y="4684954"/>
              <a:ext cx="1369353" cy="928046"/>
              <a:chOff x="5011570" y="3313566"/>
              <a:chExt cx="1521503" cy="1031162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ED80D966-FBB5-D940-870C-A692FA316811}"/>
                  </a:ext>
                </a:extLst>
              </p:cNvPr>
              <p:cNvGrpSpPr/>
              <p:nvPr/>
            </p:nvGrpSpPr>
            <p:grpSpPr>
              <a:xfrm>
                <a:off x="6065327" y="3313566"/>
                <a:ext cx="467746" cy="631028"/>
                <a:chOff x="2336800" y="1159672"/>
                <a:chExt cx="467746" cy="631028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0AEF7F4-641D-E741-95E5-3DD218720658}"/>
                    </a:ext>
                  </a:extLst>
                </p:cNvPr>
                <p:cNvSpPr/>
                <p:nvPr/>
              </p:nvSpPr>
              <p:spPr>
                <a:xfrm>
                  <a:off x="2336800" y="1714500"/>
                  <a:ext cx="38100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8BB7A86-A92D-1D4C-B1E0-18CD2F98765C}"/>
                    </a:ext>
                  </a:extLst>
                </p:cNvPr>
                <p:cNvSpPr/>
                <p:nvPr/>
              </p:nvSpPr>
              <p:spPr>
                <a:xfrm rot="5400000">
                  <a:off x="2489200" y="1505034"/>
                  <a:ext cx="38100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5C5CA0D3-3165-9649-A4B3-09D4ACB90DF5}"/>
                    </a:ext>
                  </a:extLst>
                </p:cNvPr>
                <p:cNvSpPr/>
                <p:nvPr/>
              </p:nvSpPr>
              <p:spPr>
                <a:xfrm rot="3600000">
                  <a:off x="2456519" y="1258732"/>
                  <a:ext cx="27432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C880F034-6986-5D48-AAB8-D3ECE68287BB}"/>
                    </a:ext>
                  </a:extLst>
                </p:cNvPr>
                <p:cNvSpPr/>
                <p:nvPr/>
              </p:nvSpPr>
              <p:spPr>
                <a:xfrm rot="7200000">
                  <a:off x="2629286" y="1261965"/>
                  <a:ext cx="27432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57AC40C-75FC-0F43-A196-FA67242D8236}"/>
                  </a:ext>
                </a:extLst>
              </p:cNvPr>
              <p:cNvSpPr/>
              <p:nvPr/>
            </p:nvSpPr>
            <p:spPr>
              <a:xfrm>
                <a:off x="5011570" y="3506528"/>
                <a:ext cx="1066800" cy="838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45000"/>
                </a:schemeClr>
              </a:solidFill>
              <a:ln>
                <a:solidFill>
                  <a:schemeClr val="tx1">
                    <a:alpha val="3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alpha val="28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RX</a:t>
                </a:r>
              </a:p>
            </p:txBody>
          </p:sp>
        </p:grp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D19A204-5005-6C46-AF21-368A9C2AB545}"/>
                </a:ext>
              </a:extLst>
            </p:cNvPr>
            <p:cNvCxnSpPr>
              <a:cxnSpLocks/>
            </p:cNvCxnSpPr>
            <p:nvPr/>
          </p:nvCxnSpPr>
          <p:spPr>
            <a:xfrm>
              <a:off x="-846459" y="1505081"/>
              <a:ext cx="5831856" cy="31233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Pie 73">
              <a:extLst>
                <a:ext uri="{FF2B5EF4-FFF2-40B4-BE49-F238E27FC236}">
                  <a16:creationId xmlns:a16="http://schemas.microsoft.com/office/drawing/2014/main" id="{1957AAEA-B13A-DB41-9EA4-FC5BA0007CBD}"/>
                </a:ext>
              </a:extLst>
            </p:cNvPr>
            <p:cNvSpPr/>
            <p:nvPr/>
          </p:nvSpPr>
          <p:spPr>
            <a:xfrm>
              <a:off x="4137015" y="3873800"/>
              <a:ext cx="1463040" cy="1463040"/>
            </a:xfrm>
            <a:prstGeom prst="pie">
              <a:avLst>
                <a:gd name="adj1" fmla="val 10726240"/>
                <a:gd name="adj2" fmla="val 1248253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AC39DF15-28DB-544F-81C5-8B95FB1933D8}"/>
                    </a:ext>
                  </a:extLst>
                </p:cNvPr>
                <p:cNvSpPr/>
                <p:nvPr/>
              </p:nvSpPr>
              <p:spPr>
                <a:xfrm>
                  <a:off x="3701148" y="4069289"/>
                  <a:ext cx="487933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AC39DF15-28DB-544F-81C5-8B95FB1933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1148" y="4069289"/>
                  <a:ext cx="487933" cy="584775"/>
                </a:xfrm>
                <a:prstGeom prst="rect">
                  <a:avLst/>
                </a:prstGeom>
                <a:blipFill>
                  <a:blip r:embed="rId11"/>
                  <a:stretch>
                    <a:fillRect l="-5128" r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C2568D7-686A-0649-A72F-1A74AE428D41}"/>
              </a:ext>
            </a:extLst>
          </p:cNvPr>
          <p:cNvGrpSpPr/>
          <p:nvPr/>
        </p:nvGrpSpPr>
        <p:grpSpPr>
          <a:xfrm flipH="1">
            <a:off x="2952943" y="4713622"/>
            <a:ext cx="1369353" cy="928046"/>
            <a:chOff x="5011570" y="3313566"/>
            <a:chExt cx="1521503" cy="1031162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2604EDA-8301-804A-88A1-9591B4EC624F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6C7947B-DE0E-7B4B-884F-E8184A415C6E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96A3ACE-6B06-3442-B885-80C7410EBAB8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466B4AE-4A4A-2549-A866-FABA48DD902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56B96A4C-B9C8-FB42-B083-BA617A3C77D1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3AC400C-701A-CC4A-B966-229C32278B99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0514F47-C85B-4D4B-86C0-81702A1416FB}"/>
                  </a:ext>
                </a:extLst>
              </p:cNvPr>
              <p:cNvSpPr/>
              <p:nvPr/>
            </p:nvSpPr>
            <p:spPr>
              <a:xfrm>
                <a:off x="7214629" y="6141735"/>
                <a:ext cx="71981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𝑣𝑡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0514F47-C85B-4D4B-86C0-81702A1416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4629" y="6141735"/>
                <a:ext cx="719813" cy="584775"/>
              </a:xfrm>
              <a:prstGeom prst="rect">
                <a:avLst/>
              </a:prstGeom>
              <a:blipFill>
                <a:blip r:embed="rId12"/>
                <a:stretch>
                  <a:fillRect r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35672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Wireless Communication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39D0A3D-E505-1F4B-A1FC-5BC0CF358A47}"/>
              </a:ext>
            </a:extLst>
          </p:cNvPr>
          <p:cNvSpPr/>
          <p:nvPr/>
        </p:nvSpPr>
        <p:spPr>
          <a:xfrm rot="16200000">
            <a:off x="2313572" y="-224421"/>
            <a:ext cx="928545" cy="5529659"/>
          </a:xfrm>
          <a:prstGeom prst="rightBrace">
            <a:avLst>
              <a:gd name="adj1" fmla="val 8333"/>
              <a:gd name="adj2" fmla="val 37687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7FF5B9-8197-4446-992D-BA1D2DCA8CD4}"/>
              </a:ext>
            </a:extLst>
          </p:cNvPr>
          <p:cNvGrpSpPr>
            <a:grpSpLocks noChangeAspect="1"/>
          </p:cNvGrpSpPr>
          <p:nvPr/>
        </p:nvGrpSpPr>
        <p:grpSpPr>
          <a:xfrm>
            <a:off x="1310195" y="2701019"/>
            <a:ext cx="4129994" cy="1828800"/>
            <a:chOff x="28141" y="2653381"/>
            <a:chExt cx="5408279" cy="239483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1E98DE8-0078-EC48-96FF-9A7027CD7365}"/>
                </a:ext>
              </a:extLst>
            </p:cNvPr>
            <p:cNvGrpSpPr/>
            <p:nvPr/>
          </p:nvGrpSpPr>
          <p:grpSpPr>
            <a:xfrm>
              <a:off x="3297408" y="3164902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B8923D3-7E20-0D47-9D6B-A13E6775E5BA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43D5FAC-BDAD-164D-942A-6F6BDE912C1E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62" name="Trapezoid 61">
                  <a:extLst>
                    <a:ext uri="{FF2B5EF4-FFF2-40B4-BE49-F238E27FC236}">
                      <a16:creationId xmlns:a16="http://schemas.microsoft.com/office/drawing/2014/main" id="{76A68B11-1A40-2F47-AE5E-B49BD826E7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482E4D6-C809-3346-9555-52E8B869614D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E43EA2B6-6604-F648-9E4A-44ED319D3C15}"/>
                </a:ext>
              </a:extLst>
            </p:cNvPr>
            <p:cNvSpPr/>
            <p:nvPr/>
          </p:nvSpPr>
          <p:spPr>
            <a:xfrm rot="5400000">
              <a:off x="4198197" y="3195627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0ED818F-AFEF-C94E-B334-8BE6736B2F2D}"/>
                </a:ext>
              </a:extLst>
            </p:cNvPr>
            <p:cNvGrpSpPr/>
            <p:nvPr/>
          </p:nvGrpSpPr>
          <p:grpSpPr>
            <a:xfrm>
              <a:off x="1366139" y="3123343"/>
              <a:ext cx="614489" cy="614488"/>
              <a:chOff x="1875421" y="689674"/>
              <a:chExt cx="914400" cy="914400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DA58FAFF-E54F-3648-BFA4-EA67F79AE6F6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9711462D-2227-E04E-B92C-E1297FAA7B15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F8472334-9BF5-614A-9C4D-3E26B3460BDF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70" name="Trapezoid 69">
                    <a:extLst>
                      <a:ext uri="{FF2B5EF4-FFF2-40B4-BE49-F238E27FC236}">
                        <a16:creationId xmlns:a16="http://schemas.microsoft.com/office/drawing/2014/main" id="{D7E627D0-27F0-DE49-BA38-7710C0A455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C555B5D7-99D3-6A42-B645-D3CEDC556FC1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</p:grp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FEDC5B0-89ED-014D-B01C-9549427AD420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B2B130-05AB-6047-B67F-3BFF0CA41403}"/>
                </a:ext>
              </a:extLst>
            </p:cNvPr>
            <p:cNvSpPr txBox="1"/>
            <p:nvPr/>
          </p:nvSpPr>
          <p:spPr>
            <a:xfrm>
              <a:off x="1305807" y="3738494"/>
              <a:ext cx="731272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FFA15B9-5E99-8742-A2EA-F295468A1E87}"/>
                </a:ext>
              </a:extLst>
            </p:cNvPr>
            <p:cNvSpPr txBox="1"/>
            <p:nvPr/>
          </p:nvSpPr>
          <p:spPr>
            <a:xfrm>
              <a:off x="3285222" y="3761468"/>
              <a:ext cx="61448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8FDB565-7650-F74C-8413-9FBE2288308E}"/>
                </a:ext>
              </a:extLst>
            </p:cNvPr>
            <p:cNvCxnSpPr/>
            <p:nvPr/>
          </p:nvCxnSpPr>
          <p:spPr>
            <a:xfrm>
              <a:off x="3921677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63871BC-7D38-D449-8DB6-A4FF06CA8917}"/>
                </a:ext>
              </a:extLst>
            </p:cNvPr>
            <p:cNvGrpSpPr/>
            <p:nvPr/>
          </p:nvGrpSpPr>
          <p:grpSpPr>
            <a:xfrm>
              <a:off x="4764860" y="2924658"/>
              <a:ext cx="384020" cy="571208"/>
              <a:chOff x="9483512" y="323829"/>
              <a:chExt cx="571448" cy="849996"/>
            </a:xfrm>
          </p:grpSpPr>
          <p:sp>
            <p:nvSpPr>
              <p:cNvPr id="76" name="Triangle 75">
                <a:extLst>
                  <a:ext uri="{FF2B5EF4-FFF2-40B4-BE49-F238E27FC236}">
                    <a16:creationId xmlns:a16="http://schemas.microsoft.com/office/drawing/2014/main" id="{2B501706-754C-454F-8EAD-94CF53139C65}"/>
                  </a:ext>
                </a:extLst>
              </p:cNvPr>
              <p:cNvSpPr/>
              <p:nvPr/>
            </p:nvSpPr>
            <p:spPr>
              <a:xfrm flipV="1">
                <a:off x="9826464" y="323829"/>
                <a:ext cx="228496" cy="4029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A86FEC37-1EE4-DD46-90E9-78C1E5E76F73}"/>
                  </a:ext>
                </a:extLst>
              </p:cNvPr>
              <p:cNvCxnSpPr/>
              <p:nvPr/>
            </p:nvCxnSpPr>
            <p:spPr>
              <a:xfrm>
                <a:off x="9483512" y="1147185"/>
                <a:ext cx="4572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45367E2-2EF6-E04A-9BC0-5BAFA8A95324}"/>
                  </a:ext>
                </a:extLst>
              </p:cNvPr>
              <p:cNvCxnSpPr/>
              <p:nvPr/>
            </p:nvCxnSpPr>
            <p:spPr>
              <a:xfrm flipV="1">
                <a:off x="9940712" y="720798"/>
                <a:ext cx="0" cy="45302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54ED526-DB54-554E-939C-FD749836C3DA}"/>
                </a:ext>
              </a:extLst>
            </p:cNvPr>
            <p:cNvSpPr txBox="1"/>
            <p:nvPr/>
          </p:nvSpPr>
          <p:spPr>
            <a:xfrm>
              <a:off x="4134268" y="3317026"/>
              <a:ext cx="548123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PA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3C61E55-A694-B445-93BF-84DC79AA80E3}"/>
                </a:ext>
              </a:extLst>
            </p:cNvPr>
            <p:cNvCxnSpPr/>
            <p:nvPr/>
          </p:nvCxnSpPr>
          <p:spPr>
            <a:xfrm>
              <a:off x="2993262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660E20FC-3189-BE47-B752-2183762726B6}"/>
                </a:ext>
              </a:extLst>
            </p:cNvPr>
            <p:cNvCxnSpPr/>
            <p:nvPr/>
          </p:nvCxnSpPr>
          <p:spPr>
            <a:xfrm>
              <a:off x="2002595" y="3472146"/>
              <a:ext cx="36576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D45CA90-4052-324C-9FFC-B0E2E3B8D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776" r="-1"/>
            <a:stretch/>
          </p:blipFill>
          <p:spPr>
            <a:xfrm>
              <a:off x="5148846" y="2653381"/>
              <a:ext cx="287574" cy="580525"/>
            </a:xfrm>
            <a:prstGeom prst="rect">
              <a:avLst/>
            </a:prstGeom>
            <a:noFill/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B7C5642-3678-7B4B-8FB0-051627F15A04}"/>
                </a:ext>
              </a:extLst>
            </p:cNvPr>
            <p:cNvGrpSpPr/>
            <p:nvPr/>
          </p:nvGrpSpPr>
          <p:grpSpPr>
            <a:xfrm>
              <a:off x="2368535" y="3164902"/>
              <a:ext cx="614489" cy="614488"/>
              <a:chOff x="5898184" y="689674"/>
              <a:chExt cx="914400" cy="914400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AD54F5C-8A55-154F-9728-7749F5FDFF1C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684082D-E0ED-774C-9C0A-AD480D4F026D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3DA7538-C734-F54E-8C3D-58B6DDC02BE6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F9B4F80-CC7E-A345-BDCC-576073D22C37}"/>
                </a:ext>
              </a:extLst>
            </p:cNvPr>
            <p:cNvCxnSpPr/>
            <p:nvPr/>
          </p:nvCxnSpPr>
          <p:spPr>
            <a:xfrm flipV="1">
              <a:off x="2663592" y="3794713"/>
              <a:ext cx="0" cy="3818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306AE84-2263-DA42-A869-B84FE7E2EBF7}"/>
                </a:ext>
              </a:extLst>
            </p:cNvPr>
            <p:cNvGrpSpPr/>
            <p:nvPr/>
          </p:nvGrpSpPr>
          <p:grpSpPr>
            <a:xfrm>
              <a:off x="2347395" y="4053699"/>
              <a:ext cx="614489" cy="614488"/>
              <a:chOff x="2930434" y="2916849"/>
              <a:chExt cx="914400" cy="9144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6F322B30-DB27-0240-8175-B0287E3E2D78}"/>
                  </a:ext>
                </a:extLst>
              </p:cNvPr>
              <p:cNvSpPr/>
              <p:nvPr/>
            </p:nvSpPr>
            <p:spPr>
              <a:xfrm>
                <a:off x="2930434" y="2916849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59A0DF7-9F34-EF4A-8DBF-8F4DEB2E23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150935"/>
                <a:ext cx="760781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EFD77B5-3FBA-E043-A4EB-6B899BC2498A}"/>
                </a:ext>
              </a:extLst>
            </p:cNvPr>
            <p:cNvSpPr txBox="1"/>
            <p:nvPr/>
          </p:nvSpPr>
          <p:spPr>
            <a:xfrm>
              <a:off x="2253661" y="4681431"/>
              <a:ext cx="80195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B185912-2BDC-774D-9B1E-F8E0842B3DB1}"/>
                </a:ext>
              </a:extLst>
            </p:cNvPr>
            <p:cNvSpPr txBox="1"/>
            <p:nvPr/>
          </p:nvSpPr>
          <p:spPr>
            <a:xfrm>
              <a:off x="2286461" y="2849023"/>
              <a:ext cx="80195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388E842-9722-6342-8AB3-7E1C7B7B110F}"/>
                </a:ext>
              </a:extLst>
            </p:cNvPr>
            <p:cNvCxnSpPr>
              <a:cxnSpLocks/>
            </p:cNvCxnSpPr>
            <p:nvPr/>
          </p:nvCxnSpPr>
          <p:spPr>
            <a:xfrm>
              <a:off x="994118" y="3483518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Snip Same Side Corner Rectangle 105">
              <a:extLst>
                <a:ext uri="{FF2B5EF4-FFF2-40B4-BE49-F238E27FC236}">
                  <a16:creationId xmlns:a16="http://schemas.microsoft.com/office/drawing/2014/main" id="{34A01C9B-F22D-A548-A929-640EFE81D92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46122" y="3175881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F033E2B-52F3-7C4F-BFD3-E78AA1AEB5D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2205" y="3769544"/>
              <a:ext cx="1074032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DAC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C1C82EE5-F9C7-FF40-B471-C1B7CA8BDA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41" y="3479259"/>
              <a:ext cx="35545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ight Brace 83">
            <a:extLst>
              <a:ext uri="{FF2B5EF4-FFF2-40B4-BE49-F238E27FC236}">
                <a16:creationId xmlns:a16="http://schemas.microsoft.com/office/drawing/2014/main" id="{75754A75-7939-F24A-A2CA-51894DC01DAC}"/>
              </a:ext>
            </a:extLst>
          </p:cNvPr>
          <p:cNvSpPr/>
          <p:nvPr/>
        </p:nvSpPr>
        <p:spPr>
          <a:xfrm rot="16200000">
            <a:off x="8769584" y="-329952"/>
            <a:ext cx="928545" cy="5727083"/>
          </a:xfrm>
          <a:prstGeom prst="rightBrace">
            <a:avLst>
              <a:gd name="adj1" fmla="val 8333"/>
              <a:gd name="adj2" fmla="val 62789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1BE6E3-0C6D-494B-99AE-88E23E379ED1}"/>
              </a:ext>
            </a:extLst>
          </p:cNvPr>
          <p:cNvGrpSpPr>
            <a:grpSpLocks noChangeAspect="1"/>
          </p:cNvGrpSpPr>
          <p:nvPr/>
        </p:nvGrpSpPr>
        <p:grpSpPr>
          <a:xfrm>
            <a:off x="6509703" y="2707233"/>
            <a:ext cx="4144931" cy="1828800"/>
            <a:chOff x="6557129" y="2636102"/>
            <a:chExt cx="5493878" cy="2423974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2732507-2316-E240-9374-09E444A7DC0E}"/>
                </a:ext>
              </a:extLst>
            </p:cNvPr>
            <p:cNvGrpSpPr/>
            <p:nvPr/>
          </p:nvGrpSpPr>
          <p:grpSpPr>
            <a:xfrm>
              <a:off x="8086489" y="3178865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2E0922D-87C5-5E4F-8DB5-8AECF8E70861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46E0D89-1A9A-2745-90EF-73C596E59694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100" name="Trapezoid 99">
                  <a:extLst>
                    <a:ext uri="{FF2B5EF4-FFF2-40B4-BE49-F238E27FC236}">
                      <a16:creationId xmlns:a16="http://schemas.microsoft.com/office/drawing/2014/main" id="{4A0EDEA5-179B-EA4D-B706-2749C5056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08DA896-6A40-FD48-BA1C-6681A4DE89B5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102" name="Triangle 101">
              <a:extLst>
                <a:ext uri="{FF2B5EF4-FFF2-40B4-BE49-F238E27FC236}">
                  <a16:creationId xmlns:a16="http://schemas.microsoft.com/office/drawing/2014/main" id="{9A501353-2C4D-154E-BEFE-FFCFB8212BC1}"/>
                </a:ext>
              </a:extLst>
            </p:cNvPr>
            <p:cNvSpPr/>
            <p:nvPr/>
          </p:nvSpPr>
          <p:spPr>
            <a:xfrm rot="16200000" flipH="1">
              <a:off x="7164045" y="3189295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EE2BDE7-22A4-AC44-89AF-FE0EB7762E18}"/>
                </a:ext>
              </a:extLst>
            </p:cNvPr>
            <p:cNvGrpSpPr/>
            <p:nvPr/>
          </p:nvGrpSpPr>
          <p:grpSpPr>
            <a:xfrm>
              <a:off x="10069004" y="3127370"/>
              <a:ext cx="614489" cy="614488"/>
              <a:chOff x="1875421" y="689674"/>
              <a:chExt cx="914400" cy="914400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D4B10757-EE5C-8B48-97E8-87E6E793FAC3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950ADE45-7962-A647-9B26-1DADFD91BBA8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C63C3E7C-2673-6F45-8C24-7AD7BDD33662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119" name="Trapezoid 118">
                    <a:extLst>
                      <a:ext uri="{FF2B5EF4-FFF2-40B4-BE49-F238E27FC236}">
                        <a16:creationId xmlns:a16="http://schemas.microsoft.com/office/drawing/2014/main" id="{BBCFBDA3-E0DB-C24D-A52C-E907DBB646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34A9D7C4-CFE5-3C4C-82D7-B6635F39BD5B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</p:grp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D334EB0-EF5F-3D4A-BF89-00EF4D178A96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E27C7C2-0302-A345-B405-F9C6BA17D19A}"/>
                </a:ext>
              </a:extLst>
            </p:cNvPr>
            <p:cNvSpPr txBox="1"/>
            <p:nvPr/>
          </p:nvSpPr>
          <p:spPr>
            <a:xfrm>
              <a:off x="10019998" y="3751149"/>
              <a:ext cx="771498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DA98BF9-CB09-D14B-B039-E7037F1DADA2}"/>
                </a:ext>
              </a:extLst>
            </p:cNvPr>
            <p:cNvSpPr txBox="1"/>
            <p:nvPr/>
          </p:nvSpPr>
          <p:spPr>
            <a:xfrm>
              <a:off x="8074303" y="3775431"/>
              <a:ext cx="614488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492614C-C091-1741-B017-9C861A6AFCE6}"/>
                </a:ext>
              </a:extLst>
            </p:cNvPr>
            <p:cNvSpPr txBox="1"/>
            <p:nvPr/>
          </p:nvSpPr>
          <p:spPr>
            <a:xfrm>
              <a:off x="7112198" y="3731497"/>
              <a:ext cx="812671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LNA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AD17B29F-F89F-434D-8137-11CCE297E527}"/>
                </a:ext>
              </a:extLst>
            </p:cNvPr>
            <p:cNvCxnSpPr/>
            <p:nvPr/>
          </p:nvCxnSpPr>
          <p:spPr>
            <a:xfrm>
              <a:off x="7782344" y="3486109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BD11DBD7-930F-6A40-A65C-9FD641DDB33A}"/>
                </a:ext>
              </a:extLst>
            </p:cNvPr>
            <p:cNvGrpSpPr/>
            <p:nvPr/>
          </p:nvGrpSpPr>
          <p:grpSpPr>
            <a:xfrm flipH="1">
              <a:off x="6557129" y="2636102"/>
              <a:ext cx="639207" cy="850008"/>
              <a:chOff x="9146308" y="5372886"/>
              <a:chExt cx="710230" cy="944453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CBFF71B-F862-7440-8CC9-E255EADA36BA}"/>
                  </a:ext>
                </a:extLst>
              </p:cNvPr>
              <p:cNvGrpSpPr/>
              <p:nvPr/>
            </p:nvGrpSpPr>
            <p:grpSpPr>
              <a:xfrm>
                <a:off x="9146308" y="5682664"/>
                <a:ext cx="426689" cy="634675"/>
                <a:chOff x="9483512" y="323829"/>
                <a:chExt cx="571448" cy="849996"/>
              </a:xfrm>
            </p:grpSpPr>
            <p:sp>
              <p:nvSpPr>
                <p:cNvPr id="128" name="Triangle 127">
                  <a:extLst>
                    <a:ext uri="{FF2B5EF4-FFF2-40B4-BE49-F238E27FC236}">
                      <a16:creationId xmlns:a16="http://schemas.microsoft.com/office/drawing/2014/main" id="{E3C2FF19-8DA6-3747-84A5-1CA7E0B21A55}"/>
                    </a:ext>
                  </a:extLst>
                </p:cNvPr>
                <p:cNvSpPr/>
                <p:nvPr/>
              </p:nvSpPr>
              <p:spPr>
                <a:xfrm flipV="1">
                  <a:off x="9826464" y="323829"/>
                  <a:ext cx="228496" cy="402956"/>
                </a:xfrm>
                <a:prstGeom prst="triangle">
                  <a:avLst/>
                </a:prstGeom>
                <a:solidFill>
                  <a:schemeClr val="bg1">
                    <a:lumMod val="85000"/>
                  </a:schemeClr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DF976E17-03CB-F540-A4DD-6D15007BD6BE}"/>
                    </a:ext>
                  </a:extLst>
                </p:cNvPr>
                <p:cNvCxnSpPr/>
                <p:nvPr/>
              </p:nvCxnSpPr>
              <p:spPr>
                <a:xfrm>
                  <a:off x="9483512" y="1147185"/>
                  <a:ext cx="45720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A05996D1-91F9-7C40-975F-E678AF9298DB}"/>
                    </a:ext>
                  </a:extLst>
                </p:cNvPr>
                <p:cNvCxnSpPr/>
                <p:nvPr/>
              </p:nvCxnSpPr>
              <p:spPr>
                <a:xfrm flipV="1">
                  <a:off x="9940712" y="720798"/>
                  <a:ext cx="0" cy="453027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BD221F47-4ED9-3643-AA42-A538292882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2776" r="-1"/>
              <a:stretch/>
            </p:blipFill>
            <p:spPr>
              <a:xfrm rot="9208582">
                <a:off x="9608427" y="5372886"/>
                <a:ext cx="248111" cy="500860"/>
              </a:xfrm>
              <a:prstGeom prst="rect">
                <a:avLst/>
              </a:prstGeom>
              <a:noFill/>
            </p:spPr>
          </p:pic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FE8AB65-4854-9242-BC92-65F63A8A2391}"/>
                </a:ext>
              </a:extLst>
            </p:cNvPr>
            <p:cNvGrpSpPr/>
            <p:nvPr/>
          </p:nvGrpSpPr>
          <p:grpSpPr>
            <a:xfrm>
              <a:off x="8709337" y="2863965"/>
              <a:ext cx="1123356" cy="2196111"/>
              <a:chOff x="8925561" y="4540587"/>
              <a:chExt cx="1248174" cy="2440123"/>
            </a:xfrm>
          </p:grpSpPr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0D6FCB71-6082-F94D-A49B-9B795B264A6D}"/>
                  </a:ext>
                </a:extLst>
              </p:cNvPr>
              <p:cNvCxnSpPr/>
              <p:nvPr/>
            </p:nvCxnSpPr>
            <p:spPr>
              <a:xfrm>
                <a:off x="8925561" y="5248335"/>
                <a:ext cx="4064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026534D1-2F3D-D949-B2DB-E2C5A44030F8}"/>
                  </a:ext>
                </a:extLst>
              </p:cNvPr>
              <p:cNvGrpSpPr/>
              <p:nvPr/>
            </p:nvGrpSpPr>
            <p:grpSpPr>
              <a:xfrm>
                <a:off x="9332162" y="4906953"/>
                <a:ext cx="682765" cy="682764"/>
                <a:chOff x="5898184" y="689674"/>
                <a:chExt cx="914400" cy="914400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9AFF2816-C449-7A47-B567-0E79566177A5}"/>
                    </a:ext>
                  </a:extLst>
                </p:cNvPr>
                <p:cNvSpPr/>
                <p:nvPr/>
              </p:nvSpPr>
              <p:spPr>
                <a:xfrm>
                  <a:off x="5898184" y="689674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99954502-43E1-0E4B-968A-99319DE57518}"/>
                    </a:ext>
                  </a:extLst>
                </p:cNvPr>
                <p:cNvCxnSpPr/>
                <p:nvPr/>
              </p:nvCxnSpPr>
              <p:spPr>
                <a:xfrm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60C0F028-A69C-534E-924A-062BC35B2D99}"/>
                    </a:ext>
                  </a:extLst>
                </p:cNvPr>
                <p:cNvCxnSpPr/>
                <p:nvPr/>
              </p:nvCxnSpPr>
              <p:spPr>
                <a:xfrm flipV="1"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285D59EB-5906-8949-97A8-688840106981}"/>
                  </a:ext>
                </a:extLst>
              </p:cNvPr>
              <p:cNvCxnSpPr/>
              <p:nvPr/>
            </p:nvCxnSpPr>
            <p:spPr>
              <a:xfrm flipV="1">
                <a:off x="9660004" y="5606742"/>
                <a:ext cx="0" cy="42431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F9940CC-074F-B84E-B037-2CC1EF02D890}"/>
                  </a:ext>
                </a:extLst>
              </p:cNvPr>
              <p:cNvGrpSpPr/>
              <p:nvPr/>
            </p:nvGrpSpPr>
            <p:grpSpPr>
              <a:xfrm>
                <a:off x="9308673" y="5894505"/>
                <a:ext cx="682765" cy="682764"/>
                <a:chOff x="2930434" y="2916849"/>
                <a:chExt cx="914400" cy="914400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27139D48-3D95-3247-956D-AE0B1A7664BD}"/>
                    </a:ext>
                  </a:extLst>
                </p:cNvPr>
                <p:cNvSpPr/>
                <p:nvPr/>
              </p:nvSpPr>
              <p:spPr>
                <a:xfrm>
                  <a:off x="2930434" y="2916849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EB69BA6-567D-F641-A927-F8AFD6A560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artisticPhotocopy/>
                          </a14:imgEffect>
                        </a14:imgLayer>
                      </a14:imgProps>
                    </a:ext>
                  </a:extLst>
                </a:blip>
                <a:srcRect l="36128" t="42889" r="37605" b="42610"/>
                <a:stretch/>
              </p:blipFill>
              <p:spPr>
                <a:xfrm>
                  <a:off x="3036504" y="3150935"/>
                  <a:ext cx="760781" cy="446228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EB4F892-66AC-9D4A-883D-EA25DEB2DD10}"/>
                  </a:ext>
                </a:extLst>
              </p:cNvPr>
              <p:cNvSpPr txBox="1"/>
              <p:nvPr/>
            </p:nvSpPr>
            <p:spPr>
              <a:xfrm>
                <a:off x="9282668" y="6568872"/>
                <a:ext cx="891067" cy="411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" charset="0"/>
                    <a:ea typeface="Times" charset="0"/>
                    <a:cs typeface="Times" charset="0"/>
                  </a:rPr>
                  <a:t>PLL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FB8B301-D109-1C4F-87D4-F5276B8236B2}"/>
                  </a:ext>
                </a:extLst>
              </p:cNvPr>
              <p:cNvSpPr txBox="1"/>
              <p:nvPr/>
            </p:nvSpPr>
            <p:spPr>
              <a:xfrm>
                <a:off x="9238453" y="4540587"/>
                <a:ext cx="891067" cy="411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" charset="0"/>
                    <a:ea typeface="Times" charset="0"/>
                    <a:cs typeface="Times" charset="0"/>
                  </a:rPr>
                  <a:t>Mixer</a:t>
                </a:r>
              </a:p>
            </p:txBody>
          </p:sp>
        </p:grp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C4D714A5-5BDB-7C47-A1F0-41982C525C75}"/>
                </a:ext>
              </a:extLst>
            </p:cNvPr>
            <p:cNvCxnSpPr>
              <a:cxnSpLocks/>
            </p:cNvCxnSpPr>
            <p:nvPr/>
          </p:nvCxnSpPr>
          <p:spPr>
            <a:xfrm>
              <a:off x="10685024" y="3445756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8548B691-EBC1-C64C-A9FC-A82CEC274233}"/>
                </a:ext>
              </a:extLst>
            </p:cNvPr>
            <p:cNvCxnSpPr>
              <a:cxnSpLocks/>
            </p:cNvCxnSpPr>
            <p:nvPr/>
          </p:nvCxnSpPr>
          <p:spPr>
            <a:xfrm>
              <a:off x="9696980" y="3487545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Snip Same Side Corner Rectangle 145">
              <a:extLst>
                <a:ext uri="{FF2B5EF4-FFF2-40B4-BE49-F238E27FC236}">
                  <a16:creationId xmlns:a16="http://schemas.microsoft.com/office/drawing/2014/main" id="{C88EBA48-E6FA-9C4F-BC1F-6D31E8571F6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1115310" y="3144316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FE47883F-C195-344F-938F-6F886537989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88925" y="3766665"/>
              <a:ext cx="1074032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ADC</a:t>
              </a:r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80FBD274-15B7-974B-972B-555C3F373229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47" y="3442374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8E826FBD-0FF8-2F41-ADD1-23EA84672272}"/>
              </a:ext>
            </a:extLst>
          </p:cNvPr>
          <p:cNvSpPr txBox="1"/>
          <p:nvPr/>
        </p:nvSpPr>
        <p:spPr>
          <a:xfrm>
            <a:off x="444164" y="3095356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90DD4C4-CA18-ED49-B7DC-097D13E2B49A}"/>
              </a:ext>
            </a:extLst>
          </p:cNvPr>
          <p:cNvSpPr txBox="1"/>
          <p:nvPr/>
        </p:nvSpPr>
        <p:spPr>
          <a:xfrm>
            <a:off x="10679279" y="3090025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114" name="Down Arrow 113">
            <a:extLst>
              <a:ext uri="{FF2B5EF4-FFF2-40B4-BE49-F238E27FC236}">
                <a16:creationId xmlns:a16="http://schemas.microsoft.com/office/drawing/2014/main" id="{7E8A0342-51AD-0840-A852-55EFDF8F2CA6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D685A114-4181-6E46-9E72-AA92DA2966EE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2A5ADC8-6222-4E44-8BA7-8CE803763E61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0875C3-534E-E64C-9AC7-9ABA741DA359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691B1639-F7E1-1C4F-8CB5-A160DC12EFD9}"/>
              </a:ext>
            </a:extLst>
          </p:cNvPr>
          <p:cNvSpPr txBox="1"/>
          <p:nvPr/>
        </p:nvSpPr>
        <p:spPr>
          <a:xfrm>
            <a:off x="-116506" y="4983424"/>
            <a:ext cx="4625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+mj-lt"/>
              </a:rPr>
              <a:t>Modulation: </a:t>
            </a:r>
          </a:p>
          <a:p>
            <a:r>
              <a:rPr lang="en-US" sz="2800" dirty="0">
                <a:solidFill>
                  <a:srgbClr val="C00000"/>
                </a:solidFill>
                <a:latin typeface="+mj-lt"/>
              </a:rPr>
              <a:t>Mapping of Bits to Symbols  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255ABB2-15D8-FC46-B0FD-505E24832778}"/>
              </a:ext>
            </a:extLst>
          </p:cNvPr>
          <p:cNvGrpSpPr>
            <a:grpSpLocks noChangeAspect="1"/>
          </p:cNvGrpSpPr>
          <p:nvPr/>
        </p:nvGrpSpPr>
        <p:grpSpPr>
          <a:xfrm>
            <a:off x="4414328" y="3845680"/>
            <a:ext cx="3282545" cy="2834640"/>
            <a:chOff x="4078889" y="3565238"/>
            <a:chExt cx="5029707" cy="4343401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92FCFC96-6652-CB45-839E-6AEEB0DEC972}"/>
                </a:ext>
              </a:extLst>
            </p:cNvPr>
            <p:cNvGrpSpPr/>
            <p:nvPr/>
          </p:nvGrpSpPr>
          <p:grpSpPr>
            <a:xfrm>
              <a:off x="4078889" y="5721057"/>
              <a:ext cx="5029707" cy="478406"/>
              <a:chOff x="194971" y="4503420"/>
              <a:chExt cx="5029707" cy="478406"/>
            </a:xfrm>
          </p:grpSpPr>
          <p:cxnSp>
            <p:nvCxnSpPr>
              <p:cNvPr id="209" name="Straight Arrow Connector 208">
                <a:extLst>
                  <a:ext uri="{FF2B5EF4-FFF2-40B4-BE49-F238E27FC236}">
                    <a16:creationId xmlns:a16="http://schemas.microsoft.com/office/drawing/2014/main" id="{8E9B5D3E-E44D-744F-ADAE-2197FB0DB67F}"/>
                  </a:ext>
                </a:extLst>
              </p:cNvPr>
              <p:cNvCxnSpPr/>
              <p:nvPr/>
            </p:nvCxnSpPr>
            <p:spPr>
              <a:xfrm>
                <a:off x="194971" y="4572000"/>
                <a:ext cx="5029707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13A0D27D-C67D-6F44-8A9D-002176977966}"/>
                  </a:ext>
                </a:extLst>
              </p:cNvPr>
              <p:cNvCxnSpPr/>
              <p:nvPr/>
            </p:nvCxnSpPr>
            <p:spPr>
              <a:xfrm>
                <a:off x="2054681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E8C4D549-7EB2-B641-AA2E-25D0DA78E72C}"/>
                  </a:ext>
                </a:extLst>
              </p:cNvPr>
              <p:cNvCxnSpPr/>
              <p:nvPr/>
            </p:nvCxnSpPr>
            <p:spPr>
              <a:xfrm>
                <a:off x="883233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D1515FB8-FFD6-6149-8656-15CB50EECA47}"/>
                  </a:ext>
                </a:extLst>
              </p:cNvPr>
              <p:cNvCxnSpPr/>
              <p:nvPr/>
            </p:nvCxnSpPr>
            <p:spPr>
              <a:xfrm>
                <a:off x="3226129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33F8566B-412E-954C-8959-11C8B51F7008}"/>
                  </a:ext>
                </a:extLst>
              </p:cNvPr>
              <p:cNvCxnSpPr/>
              <p:nvPr/>
            </p:nvCxnSpPr>
            <p:spPr>
              <a:xfrm>
                <a:off x="4397577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4" name="Rectangle 213">
                    <a:extLst>
                      <a:ext uri="{FF2B5EF4-FFF2-40B4-BE49-F238E27FC236}">
                        <a16:creationId xmlns:a16="http://schemas.microsoft.com/office/drawing/2014/main" id="{969B067C-DA1D-DC41-9073-00D693C2A472}"/>
                      </a:ext>
                    </a:extLst>
                  </p:cNvPr>
                  <p:cNvSpPr/>
                  <p:nvPr/>
                </p:nvSpPr>
                <p:spPr>
                  <a:xfrm>
                    <a:off x="682721" y="4557392"/>
                    <a:ext cx="644020" cy="42443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14" name="Rectangle 213">
                    <a:extLst>
                      <a:ext uri="{FF2B5EF4-FFF2-40B4-BE49-F238E27FC236}">
                        <a16:creationId xmlns:a16="http://schemas.microsoft.com/office/drawing/2014/main" id="{969B067C-DA1D-DC41-9073-00D693C2A47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2721" y="4557392"/>
                    <a:ext cx="644020" cy="42443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5" name="Rectangle 214">
                    <a:extLst>
                      <a:ext uri="{FF2B5EF4-FFF2-40B4-BE49-F238E27FC236}">
                        <a16:creationId xmlns:a16="http://schemas.microsoft.com/office/drawing/2014/main" id="{00FBD6DE-A797-8445-9112-F5050397D029}"/>
                      </a:ext>
                    </a:extLst>
                  </p:cNvPr>
                  <p:cNvSpPr/>
                  <p:nvPr/>
                </p:nvSpPr>
                <p:spPr>
                  <a:xfrm>
                    <a:off x="4186473" y="4557392"/>
                    <a:ext cx="644020" cy="42443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15" name="Rectangle 214">
                    <a:extLst>
                      <a:ext uri="{FF2B5EF4-FFF2-40B4-BE49-F238E27FC236}">
                        <a16:creationId xmlns:a16="http://schemas.microsoft.com/office/drawing/2014/main" id="{00FBD6DE-A797-8445-9112-F5050397D02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86473" y="4557392"/>
                    <a:ext cx="644020" cy="42443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085F7E1F-8F24-7548-85A3-ED1F8504217A}"/>
                      </a:ext>
                    </a:extLst>
                  </p:cNvPr>
                  <p:cNvSpPr/>
                  <p:nvPr/>
                </p:nvSpPr>
                <p:spPr>
                  <a:xfrm>
                    <a:off x="3018555" y="4557392"/>
                    <a:ext cx="644020" cy="42443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085F7E1F-8F24-7548-85A3-ED1F8504217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8555" y="4557392"/>
                    <a:ext cx="644020" cy="42443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7" name="Rectangle 216">
                    <a:extLst>
                      <a:ext uri="{FF2B5EF4-FFF2-40B4-BE49-F238E27FC236}">
                        <a16:creationId xmlns:a16="http://schemas.microsoft.com/office/drawing/2014/main" id="{19DACB5D-E43D-3F4B-95F8-80849AA8E403}"/>
                      </a:ext>
                    </a:extLst>
                  </p:cNvPr>
                  <p:cNvSpPr/>
                  <p:nvPr/>
                </p:nvSpPr>
                <p:spPr>
                  <a:xfrm>
                    <a:off x="1850639" y="4557392"/>
                    <a:ext cx="644020" cy="42443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17" name="Rectangle 216">
                    <a:extLst>
                      <a:ext uri="{FF2B5EF4-FFF2-40B4-BE49-F238E27FC236}">
                        <a16:creationId xmlns:a16="http://schemas.microsoft.com/office/drawing/2014/main" id="{19DACB5D-E43D-3F4B-95F8-80849AA8E40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50639" y="4557392"/>
                    <a:ext cx="644020" cy="42443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63214D70-AAFA-DD4B-9218-C44442A09337}"/>
                </a:ext>
              </a:extLst>
            </p:cNvPr>
            <p:cNvGrpSpPr/>
            <p:nvPr/>
          </p:nvGrpSpPr>
          <p:grpSpPr>
            <a:xfrm rot="16200000">
              <a:off x="4131911" y="5405586"/>
              <a:ext cx="4343401" cy="662705"/>
              <a:chOff x="500279" y="4020881"/>
              <a:chExt cx="4343401" cy="662705"/>
            </a:xfrm>
          </p:grpSpPr>
          <p:cxnSp>
            <p:nvCxnSpPr>
              <p:cNvPr id="200" name="Straight Arrow Connector 199">
                <a:extLst>
                  <a:ext uri="{FF2B5EF4-FFF2-40B4-BE49-F238E27FC236}">
                    <a16:creationId xmlns:a16="http://schemas.microsoft.com/office/drawing/2014/main" id="{8B9CF504-8F34-F546-8B1D-0D2884605EC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71978" y="2400700"/>
                <a:ext cx="3" cy="4343401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528A504D-51C6-614B-A847-1F2B779FCFD5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2F2798BF-CAEA-9444-BF7F-2DA46AED98F3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88EACBF5-3E63-FC45-AB41-4274E7681432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FC97520A-76F0-8540-8725-AD168DB27DE4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37EA6239-D8C8-9A48-BB78-646CB06F929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56180" y="4130674"/>
                    <a:ext cx="644020" cy="42443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37EA6239-D8C8-9A48-BB78-646CB06F929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656180" y="4130674"/>
                    <a:ext cx="644020" cy="42443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6" name="Rectangle 205">
                    <a:extLst>
                      <a:ext uri="{FF2B5EF4-FFF2-40B4-BE49-F238E27FC236}">
                        <a16:creationId xmlns:a16="http://schemas.microsoft.com/office/drawing/2014/main" id="{1B827BAD-8F19-C94F-B356-A4746A929C7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029158" y="4149359"/>
                    <a:ext cx="644021" cy="42443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06" name="Rectangle 205">
                    <a:extLst>
                      <a:ext uri="{FF2B5EF4-FFF2-40B4-BE49-F238E27FC236}">
                        <a16:creationId xmlns:a16="http://schemas.microsoft.com/office/drawing/2014/main" id="{1B827BAD-8F19-C94F-B356-A4746A929C7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4029158" y="4149359"/>
                    <a:ext cx="644021" cy="42443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C8574D5E-5FBE-604E-87C8-BB54C8CB13F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861242" y="4149353"/>
                    <a:ext cx="644021" cy="42443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C8574D5E-5FBE-604E-87C8-BB54C8CB13F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861242" y="4149353"/>
                    <a:ext cx="644021" cy="42443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8E49CF9F-B88A-174B-923F-4CDAB3204B5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824095" y="4130676"/>
                    <a:ext cx="644020" cy="42443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8E49CF9F-B88A-174B-923F-4CDAB3204B5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1824095" y="4130676"/>
                    <a:ext cx="644020" cy="42443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F01F7061-5FD6-7243-A8FF-AD121C47A11F}"/>
                </a:ext>
              </a:extLst>
            </p:cNvPr>
            <p:cNvGrpSpPr/>
            <p:nvPr/>
          </p:nvGrpSpPr>
          <p:grpSpPr>
            <a:xfrm>
              <a:off x="4723979" y="5160482"/>
              <a:ext cx="3590437" cy="91440"/>
              <a:chOff x="3108222" y="4871853"/>
              <a:chExt cx="3590437" cy="91440"/>
            </a:xfrm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BDB9130D-48B9-5A47-BBD3-D51B3573E9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1A6AC95F-12C3-6840-A9C7-65361809AD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D84A4FA0-5CEE-9F4C-B670-BC3BABA8B8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4F262E9D-4631-6C4C-B405-3CAC8222B3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57B94A9D-E722-E841-8C7E-FA2347588C0B}"/>
                </a:ext>
              </a:extLst>
            </p:cNvPr>
            <p:cNvGrpSpPr/>
            <p:nvPr/>
          </p:nvGrpSpPr>
          <p:grpSpPr>
            <a:xfrm>
              <a:off x="4723979" y="6293189"/>
              <a:ext cx="3590437" cy="91440"/>
              <a:chOff x="3108222" y="4871853"/>
              <a:chExt cx="3590437" cy="91440"/>
            </a:xfrm>
          </p:grpSpPr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EC14DDE7-06A9-334A-9DE2-36A7C5BD39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6A5F39F5-4AC1-3C47-B426-206AC72FC8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82D21445-BE91-AF4B-A27E-5BE203B0C7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45697ACA-7812-6D4E-AA24-CF2C603D61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ACD8F291-1A62-394E-9CC8-658452594C67}"/>
                </a:ext>
              </a:extLst>
            </p:cNvPr>
            <p:cNvGrpSpPr/>
            <p:nvPr/>
          </p:nvGrpSpPr>
          <p:grpSpPr>
            <a:xfrm>
              <a:off x="4723979" y="7451429"/>
              <a:ext cx="3590437" cy="91440"/>
              <a:chOff x="3108222" y="4871853"/>
              <a:chExt cx="3590437" cy="91440"/>
            </a:xfrm>
          </p:grpSpPr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1BFA61F0-98DC-F846-BE9B-B8A662A4AF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3FD09993-B246-F64B-9365-44241A540E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BEBE09D2-4523-BB4E-9103-2D0C9BFCF9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368A8360-FCAD-F845-867F-D56B43A551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AC1BE5F6-F908-7946-A829-9D0DCE782D14}"/>
                </a:ext>
              </a:extLst>
            </p:cNvPr>
            <p:cNvGrpSpPr/>
            <p:nvPr/>
          </p:nvGrpSpPr>
          <p:grpSpPr>
            <a:xfrm>
              <a:off x="4723979" y="4007189"/>
              <a:ext cx="3590437" cy="91440"/>
              <a:chOff x="3108222" y="4871853"/>
              <a:chExt cx="3590437" cy="91440"/>
            </a:xfrm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5D165463-0607-274D-8249-F23E556B66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56AB36B2-9D28-4B4C-AA20-030D710240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505BF69B-8ECD-2D46-8992-26331A2B89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D336DF6B-2598-A346-AD75-32A5C9F85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6009F83F-D4CC-7641-9637-2BB8389357E6}"/>
                    </a:ext>
                  </a:extLst>
                </p:cNvPr>
                <p:cNvSpPr/>
                <p:nvPr/>
              </p:nvSpPr>
              <p:spPr>
                <a:xfrm>
                  <a:off x="4381351" y="3670262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0000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6009F83F-D4CC-7641-9637-2BB8389357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1351" y="3670262"/>
                  <a:ext cx="857711" cy="42443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C4C96905-863F-8F41-8CD2-E91DA81C55B7}"/>
                    </a:ext>
                  </a:extLst>
                </p:cNvPr>
                <p:cNvSpPr/>
                <p:nvPr/>
              </p:nvSpPr>
              <p:spPr>
                <a:xfrm>
                  <a:off x="5538269" y="3670262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0100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C4C96905-863F-8F41-8CD2-E91DA81C55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8269" y="3670262"/>
                  <a:ext cx="857711" cy="42443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6691788E-60E6-A746-8AC5-89BF7226B257}"/>
                    </a:ext>
                  </a:extLst>
                </p:cNvPr>
                <p:cNvSpPr/>
                <p:nvPr/>
              </p:nvSpPr>
              <p:spPr>
                <a:xfrm>
                  <a:off x="4381351" y="4830855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0001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6691788E-60E6-A746-8AC5-89BF7226B2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1351" y="4830855"/>
                  <a:ext cx="857711" cy="42443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C1E9B1A3-41F2-DC48-BF67-5599FC4B6DB0}"/>
                    </a:ext>
                  </a:extLst>
                </p:cNvPr>
                <p:cNvSpPr/>
                <p:nvPr/>
              </p:nvSpPr>
              <p:spPr>
                <a:xfrm>
                  <a:off x="5538269" y="4830855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0101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C1E9B1A3-41F2-DC48-BF67-5599FC4B6D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8269" y="4830855"/>
                  <a:ext cx="857711" cy="42443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D873B818-AEB2-4F42-9422-3073C718D484}"/>
                    </a:ext>
                  </a:extLst>
                </p:cNvPr>
                <p:cNvSpPr/>
                <p:nvPr/>
              </p:nvSpPr>
              <p:spPr>
                <a:xfrm>
                  <a:off x="4381351" y="6284347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0011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D873B818-AEB2-4F42-9422-3073C718D4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1351" y="6284347"/>
                  <a:ext cx="857711" cy="424434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A4B7BD6D-694F-6445-B2F5-66FCC35760C0}"/>
                    </a:ext>
                  </a:extLst>
                </p:cNvPr>
                <p:cNvSpPr/>
                <p:nvPr/>
              </p:nvSpPr>
              <p:spPr>
                <a:xfrm>
                  <a:off x="4381351" y="7451177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0010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A4B7BD6D-694F-6445-B2F5-66FCC35760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1351" y="7451177"/>
                  <a:ext cx="857711" cy="42443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8BA52028-F674-CD4A-9E73-39BC28551998}"/>
                    </a:ext>
                  </a:extLst>
                </p:cNvPr>
                <p:cNvSpPr/>
                <p:nvPr/>
              </p:nvSpPr>
              <p:spPr>
                <a:xfrm>
                  <a:off x="5538269" y="7451177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0110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8BA52028-F674-CD4A-9E73-39BC285519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8269" y="7451177"/>
                  <a:ext cx="857711" cy="424434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9DF4E83-C0E1-C74B-B676-D5DFA75CE41D}"/>
                    </a:ext>
                  </a:extLst>
                </p:cNvPr>
                <p:cNvSpPr/>
                <p:nvPr/>
              </p:nvSpPr>
              <p:spPr>
                <a:xfrm>
                  <a:off x="5538269" y="6284347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0111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9DF4E83-C0E1-C74B-B676-D5DFA75CE4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8269" y="6284347"/>
                  <a:ext cx="857711" cy="424434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56670C76-5A50-394B-8676-DF0EB6D587EC}"/>
                    </a:ext>
                  </a:extLst>
                </p:cNvPr>
                <p:cNvSpPr/>
                <p:nvPr/>
              </p:nvSpPr>
              <p:spPr>
                <a:xfrm>
                  <a:off x="6719468" y="3670262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56670C76-5A50-394B-8676-DF0EB6D587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68" y="3670262"/>
                  <a:ext cx="857711" cy="424434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37B390C9-AB38-B644-8F6A-07D1AE9E3B0F}"/>
                    </a:ext>
                  </a:extLst>
                </p:cNvPr>
                <p:cNvSpPr/>
                <p:nvPr/>
              </p:nvSpPr>
              <p:spPr>
                <a:xfrm>
                  <a:off x="7876388" y="3670262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000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37B390C9-AB38-B644-8F6A-07D1AE9E3B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6388" y="3670262"/>
                  <a:ext cx="857711" cy="424434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F49B4252-0852-9448-A5B2-C0ECA3102306}"/>
                    </a:ext>
                  </a:extLst>
                </p:cNvPr>
                <p:cNvSpPr/>
                <p:nvPr/>
              </p:nvSpPr>
              <p:spPr>
                <a:xfrm>
                  <a:off x="6719468" y="4830855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101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F49B4252-0852-9448-A5B2-C0ECA31023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68" y="4830855"/>
                  <a:ext cx="857711" cy="424434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E4CE0904-C600-0746-A403-44B79C8799A3}"/>
                    </a:ext>
                  </a:extLst>
                </p:cNvPr>
                <p:cNvSpPr/>
                <p:nvPr/>
              </p:nvSpPr>
              <p:spPr>
                <a:xfrm>
                  <a:off x="7876388" y="4830855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1001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E4CE0904-C600-0746-A403-44B79C8799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6388" y="4830855"/>
                  <a:ext cx="857711" cy="424434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B4DFF303-FDD3-C745-B45A-276A847C386D}"/>
                    </a:ext>
                  </a:extLst>
                </p:cNvPr>
                <p:cNvSpPr/>
                <p:nvPr/>
              </p:nvSpPr>
              <p:spPr>
                <a:xfrm>
                  <a:off x="6719468" y="6284347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111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B4DFF303-FDD3-C745-B45A-276A847C38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68" y="6284347"/>
                  <a:ext cx="857711" cy="424434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8B95C71A-989C-6E4A-9EE5-C414D2FB2770}"/>
                    </a:ext>
                  </a:extLst>
                </p:cNvPr>
                <p:cNvSpPr/>
                <p:nvPr/>
              </p:nvSpPr>
              <p:spPr>
                <a:xfrm>
                  <a:off x="6719468" y="7451177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110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8B95C71A-989C-6E4A-9EE5-C414D2FB27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68" y="7451177"/>
                  <a:ext cx="857711" cy="424434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B1C09D0C-E3AE-634A-B956-094B5C53B094}"/>
                    </a:ext>
                  </a:extLst>
                </p:cNvPr>
                <p:cNvSpPr/>
                <p:nvPr/>
              </p:nvSpPr>
              <p:spPr>
                <a:xfrm>
                  <a:off x="7876388" y="7451177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010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B1C09D0C-E3AE-634A-B956-094B5C53B0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6388" y="7451177"/>
                  <a:ext cx="857711" cy="424434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FB999C5A-033C-AD41-91AC-E07975F3976F}"/>
                    </a:ext>
                  </a:extLst>
                </p:cNvPr>
                <p:cNvSpPr/>
                <p:nvPr/>
              </p:nvSpPr>
              <p:spPr>
                <a:xfrm>
                  <a:off x="7876388" y="6284347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011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FB999C5A-033C-AD41-91AC-E07975F397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6388" y="6284347"/>
                  <a:ext cx="857711" cy="424434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8" name="TextBox 217">
            <a:extLst>
              <a:ext uri="{FF2B5EF4-FFF2-40B4-BE49-F238E27FC236}">
                <a16:creationId xmlns:a16="http://schemas.microsoft.com/office/drawing/2014/main" id="{A29892A2-FDE4-FD42-97EB-173CED3A974A}"/>
              </a:ext>
            </a:extLst>
          </p:cNvPr>
          <p:cNvSpPr txBox="1"/>
          <p:nvPr/>
        </p:nvSpPr>
        <p:spPr>
          <a:xfrm>
            <a:off x="8419703" y="4758481"/>
            <a:ext cx="2028761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n-lt"/>
              </a:rPr>
              <a:t>16-QAM: 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+mn-lt"/>
              </a:rPr>
              <a:t>4 bits/symbol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AC3C83EB-A2F8-4D43-B976-05F08C613272}"/>
              </a:ext>
            </a:extLst>
          </p:cNvPr>
          <p:cNvSpPr txBox="1"/>
          <p:nvPr/>
        </p:nvSpPr>
        <p:spPr>
          <a:xfrm>
            <a:off x="8117965" y="5842703"/>
            <a:ext cx="273683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Complex Symbols!</a:t>
            </a:r>
          </a:p>
        </p:txBody>
      </p:sp>
      <p:pic>
        <p:nvPicPr>
          <p:cNvPr id="220" name="Picture 219">
            <a:extLst>
              <a:ext uri="{FF2B5EF4-FFF2-40B4-BE49-F238E27FC236}">
                <a16:creationId xmlns:a16="http://schemas.microsoft.com/office/drawing/2014/main" id="{CD7FCE31-B072-264E-B981-26556DB1D205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99481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112734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Doppler Shift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C16122-B136-A943-94A2-117BFC5AC9D9}"/>
                  </a:ext>
                </a:extLst>
              </p:cNvPr>
              <p:cNvSpPr/>
              <p:nvPr/>
            </p:nvSpPr>
            <p:spPr>
              <a:xfrm>
                <a:off x="3138985" y="1047055"/>
                <a:ext cx="5633587" cy="8153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′=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𝑣𝑡</m:t>
                              </m:r>
                              <m:func>
                                <m:funcPr>
                                  <m:ctrlPr>
                                    <a:rPr kumimoji="0" lang="en-US" sz="4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44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4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C16122-B136-A943-94A2-117BFC5AC9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985" y="1047055"/>
                <a:ext cx="5633587" cy="815351"/>
              </a:xfrm>
              <a:prstGeom prst="rect">
                <a:avLst/>
              </a:prstGeom>
              <a:blipFill>
                <a:blip r:embed="rId4"/>
                <a:stretch>
                  <a:fillRect l="-2027" r="-450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9E5A569-71B2-1542-BBA6-46F470CE475A}"/>
                  </a:ext>
                </a:extLst>
              </p:cNvPr>
              <p:cNvSpPr/>
              <p:nvPr/>
            </p:nvSpPr>
            <p:spPr>
              <a:xfrm>
                <a:off x="3770526" y="2112455"/>
                <a:ext cx="5633587" cy="827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𝛼</m:t>
                          </m:r>
                          <m:sSup>
                            <m:sSupPr>
                              <m:ctrlP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/</m:t>
                              </m:r>
                              <m: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sup>
                          </m:sSup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  <m:func>
                                <m:funcPr>
                                  <m:ctrlPr>
                                    <a:rPr kumimoji="0" lang="en-US" sz="4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4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4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/</m:t>
                              </m:r>
                              <m: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e>
                          </m:d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9E5A569-71B2-1542-BBA6-46F470CE47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526" y="2112455"/>
                <a:ext cx="5633587" cy="827406"/>
              </a:xfrm>
              <a:prstGeom prst="rect">
                <a:avLst/>
              </a:prstGeom>
              <a:blipFill>
                <a:blip r:embed="rId5"/>
                <a:stretch>
                  <a:fillRect l="-676" r="-15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913072E-CEF9-2A4A-A98F-D1A89091C65D}"/>
                  </a:ext>
                </a:extLst>
              </p:cNvPr>
              <p:cNvSpPr/>
              <p:nvPr/>
            </p:nvSpPr>
            <p:spPr>
              <a:xfrm>
                <a:off x="2388358" y="3189910"/>
                <a:ext cx="5633587" cy="794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4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sSup>
                        <m:sSupPr>
                          <m:ctrlP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𝑓𝑡</m:t>
                          </m:r>
                        </m:sup>
                      </m:sSup>
                    </m:oMath>
                  </m:oMathPara>
                </a14:m>
                <a:endPara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913072E-CEF9-2A4A-A98F-D1A89091C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8358" y="3189910"/>
                <a:ext cx="5633587" cy="7948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ectangle 93">
            <a:extLst>
              <a:ext uri="{FF2B5EF4-FFF2-40B4-BE49-F238E27FC236}">
                <a16:creationId xmlns:a16="http://schemas.microsoft.com/office/drawing/2014/main" id="{30982828-7289-D342-B872-D45194764E85}"/>
              </a:ext>
            </a:extLst>
          </p:cNvPr>
          <p:cNvSpPr/>
          <p:nvPr/>
        </p:nvSpPr>
        <p:spPr>
          <a:xfrm>
            <a:off x="919754" y="4111248"/>
            <a:ext cx="10072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Doppler Shift: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Frequency shift caused by the movement in TX/RX or reflectors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89E2C126-942D-2D42-A833-3A301C27D8FB}"/>
                  </a:ext>
                </a:extLst>
              </p:cNvPr>
              <p:cNvSpPr/>
              <p:nvPr/>
            </p:nvSpPr>
            <p:spPr>
              <a:xfrm>
                <a:off x="2879677" y="5212757"/>
                <a:ext cx="5633587" cy="13701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</m:t>
                          </m:r>
                        </m:sub>
                      </m:sSub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  <m:func>
                            <m:funcPr>
                              <m:ctrlP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4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89E2C126-942D-2D42-A833-3A301C27D8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677" y="5212757"/>
                <a:ext cx="5633587" cy="1370183"/>
              </a:xfrm>
              <a:prstGeom prst="rect">
                <a:avLst/>
              </a:prstGeom>
              <a:blipFill>
                <a:blip r:embed="rId7"/>
                <a:stretch>
                  <a:fillRect b="-10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53780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3" grpId="0"/>
      <p:bldP spid="94" grpId="0"/>
      <p:bldP spid="9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>
            <a:extLst>
              <a:ext uri="{FF2B5EF4-FFF2-40B4-BE49-F238E27FC236}">
                <a16:creationId xmlns:a16="http://schemas.microsoft.com/office/drawing/2014/main" id="{F6C29378-E10B-BE42-AB1D-73EEFB2E66D3}"/>
              </a:ext>
            </a:extLst>
          </p:cNvPr>
          <p:cNvSpPr txBox="1">
            <a:spLocks/>
          </p:cNvSpPr>
          <p:nvPr/>
        </p:nvSpPr>
        <p:spPr bwMode="auto">
          <a:xfrm>
            <a:off x="1524000" y="112734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Time Varying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AECAA4E-45BF-CA40-B03A-E3D2712B7C23}"/>
                  </a:ext>
                </a:extLst>
              </p:cNvPr>
              <p:cNvSpPr/>
              <p:nvPr/>
            </p:nvSpPr>
            <p:spPr>
              <a:xfrm>
                <a:off x="5078597" y="893784"/>
                <a:ext cx="1819729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d>
                        <m:d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AECAA4E-45BF-CA40-B03A-E3D2712B7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597" y="893784"/>
                <a:ext cx="1819729" cy="769441"/>
              </a:xfrm>
              <a:prstGeom prst="rect">
                <a:avLst/>
              </a:prstGeom>
              <a:blipFill>
                <a:blip r:embed="rId4"/>
                <a:stretch>
                  <a:fillRect l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FF198E14-3BD8-584A-9A48-2EFA4C683D75}"/>
              </a:ext>
            </a:extLst>
          </p:cNvPr>
          <p:cNvSpPr/>
          <p:nvPr/>
        </p:nvSpPr>
        <p:spPr>
          <a:xfrm>
            <a:off x="3239873" y="2238180"/>
            <a:ext cx="25990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Delay of different paths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F21F6A-FE11-664F-9E63-F1255EA932A7}"/>
              </a:ext>
            </a:extLst>
          </p:cNvPr>
          <p:cNvSpPr/>
          <p:nvPr/>
        </p:nvSpPr>
        <p:spPr>
          <a:xfrm>
            <a:off x="6707935" y="2238180"/>
            <a:ext cx="2324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Time Changing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6501CF8-8A9D-3142-8D9D-DE5DD7CC60A6}"/>
                  </a:ext>
                </a:extLst>
              </p:cNvPr>
              <p:cNvSpPr/>
              <p:nvPr/>
            </p:nvSpPr>
            <p:spPr>
              <a:xfrm>
                <a:off x="2268103" y="3698711"/>
                <a:ext cx="8530220" cy="22306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𝜏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0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Channel Impulse Response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=0.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Channel of the first path over time.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Channel Impulse Response of static channel.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6501CF8-8A9D-3142-8D9D-DE5DD7CC60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103" y="3698711"/>
                <a:ext cx="8530220" cy="2230675"/>
              </a:xfrm>
              <a:prstGeom prst="rect">
                <a:avLst/>
              </a:prstGeom>
              <a:blipFill>
                <a:blip r:embed="rId5"/>
                <a:stretch>
                  <a:fillRect l="-594" r="-743" b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3B6C4B8-78E9-0544-901C-482833892258}"/>
              </a:ext>
            </a:extLst>
          </p:cNvPr>
          <p:cNvCxnSpPr>
            <a:cxnSpLocks/>
          </p:cNvCxnSpPr>
          <p:nvPr/>
        </p:nvCxnSpPr>
        <p:spPr>
          <a:xfrm flipH="1">
            <a:off x="4502433" y="1513975"/>
            <a:ext cx="1497330" cy="7277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89DCC8F-925D-DE40-9584-CB2B348A070E}"/>
              </a:ext>
            </a:extLst>
          </p:cNvPr>
          <p:cNvCxnSpPr>
            <a:cxnSpLocks/>
          </p:cNvCxnSpPr>
          <p:nvPr/>
        </p:nvCxnSpPr>
        <p:spPr>
          <a:xfrm>
            <a:off x="6354607" y="1513975"/>
            <a:ext cx="1497787" cy="7242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52304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>
            <a:extLst>
              <a:ext uri="{FF2B5EF4-FFF2-40B4-BE49-F238E27FC236}">
                <a16:creationId xmlns:a16="http://schemas.microsoft.com/office/drawing/2014/main" id="{F6C29378-E10B-BE42-AB1D-73EEFB2E66D3}"/>
              </a:ext>
            </a:extLst>
          </p:cNvPr>
          <p:cNvSpPr txBox="1">
            <a:spLocks/>
          </p:cNvSpPr>
          <p:nvPr/>
        </p:nvSpPr>
        <p:spPr bwMode="auto">
          <a:xfrm>
            <a:off x="1524000" y="112734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Time Varying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AECAA4E-45BF-CA40-B03A-E3D2712B7C23}"/>
                  </a:ext>
                </a:extLst>
              </p:cNvPr>
              <p:cNvSpPr/>
              <p:nvPr/>
            </p:nvSpPr>
            <p:spPr>
              <a:xfrm>
                <a:off x="5078597" y="893784"/>
                <a:ext cx="1819729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d>
                        <m:d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AECAA4E-45BF-CA40-B03A-E3D2712B7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597" y="893784"/>
                <a:ext cx="1819729" cy="769441"/>
              </a:xfrm>
              <a:prstGeom prst="rect">
                <a:avLst/>
              </a:prstGeom>
              <a:blipFill>
                <a:blip r:embed="rId4"/>
                <a:stretch>
                  <a:fillRect l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FF198E14-3BD8-584A-9A48-2EFA4C683D75}"/>
              </a:ext>
            </a:extLst>
          </p:cNvPr>
          <p:cNvSpPr/>
          <p:nvPr/>
        </p:nvSpPr>
        <p:spPr>
          <a:xfrm>
            <a:off x="3239873" y="2238180"/>
            <a:ext cx="25990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Delay of different paths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F21F6A-FE11-664F-9E63-F1255EA932A7}"/>
              </a:ext>
            </a:extLst>
          </p:cNvPr>
          <p:cNvSpPr/>
          <p:nvPr/>
        </p:nvSpPr>
        <p:spPr>
          <a:xfrm>
            <a:off x="6707935" y="2238180"/>
            <a:ext cx="2324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Time Changing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3B6C4B8-78E9-0544-901C-482833892258}"/>
              </a:ext>
            </a:extLst>
          </p:cNvPr>
          <p:cNvCxnSpPr>
            <a:cxnSpLocks/>
          </p:cNvCxnSpPr>
          <p:nvPr/>
        </p:nvCxnSpPr>
        <p:spPr>
          <a:xfrm flipH="1">
            <a:off x="4502433" y="1513975"/>
            <a:ext cx="1497330" cy="7277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89DCC8F-925D-DE40-9584-CB2B348A070E}"/>
              </a:ext>
            </a:extLst>
          </p:cNvPr>
          <p:cNvCxnSpPr>
            <a:cxnSpLocks/>
          </p:cNvCxnSpPr>
          <p:nvPr/>
        </p:nvCxnSpPr>
        <p:spPr>
          <a:xfrm>
            <a:off x="6354607" y="1513975"/>
            <a:ext cx="1497787" cy="7242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7EE521F-508C-0F44-BC4B-8F515442DB02}"/>
                  </a:ext>
                </a:extLst>
              </p:cNvPr>
              <p:cNvSpPr/>
              <p:nvPr/>
            </p:nvSpPr>
            <p:spPr>
              <a:xfrm>
                <a:off x="2120769" y="3582576"/>
                <a:ext cx="4587166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Delay Spread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𝜏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7EE521F-508C-0F44-BC4B-8F515442DB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769" y="3582576"/>
                <a:ext cx="4587166" cy="1077218"/>
              </a:xfrm>
              <a:prstGeom prst="rect">
                <a:avLst/>
              </a:prstGeom>
              <a:blipFill>
                <a:blip r:embed="rId5"/>
                <a:stretch>
                  <a:fillRect t="-7059"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E927054-8FF4-1C47-9197-865665A6E24A}"/>
                  </a:ext>
                </a:extLst>
              </p:cNvPr>
              <p:cNvSpPr/>
              <p:nvPr/>
            </p:nvSpPr>
            <p:spPr>
              <a:xfrm>
                <a:off x="2223071" y="5234749"/>
                <a:ext cx="4382561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Coherence Bandwidth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=1/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E927054-8FF4-1C47-9197-865665A6E2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071" y="5234749"/>
                <a:ext cx="4382561" cy="1077218"/>
              </a:xfrm>
              <a:prstGeom prst="rect">
                <a:avLst/>
              </a:prstGeom>
              <a:blipFill>
                <a:blip r:embed="rId6"/>
                <a:stretch>
                  <a:fillRect t="-7059" b="-1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Up-Down Arrow 2">
            <a:extLst>
              <a:ext uri="{FF2B5EF4-FFF2-40B4-BE49-F238E27FC236}">
                <a16:creationId xmlns:a16="http://schemas.microsoft.com/office/drawing/2014/main" id="{3AB08D83-DDA0-EF42-A905-CEB3B03E8C56}"/>
              </a:ext>
            </a:extLst>
          </p:cNvPr>
          <p:cNvSpPr/>
          <p:nvPr/>
        </p:nvSpPr>
        <p:spPr>
          <a:xfrm>
            <a:off x="4353636" y="4656290"/>
            <a:ext cx="327546" cy="578460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491BD93-F29C-2441-BA97-59BC58798AA0}"/>
                  </a:ext>
                </a:extLst>
              </p:cNvPr>
              <p:cNvSpPr/>
              <p:nvPr/>
            </p:nvSpPr>
            <p:spPr>
              <a:xfrm>
                <a:off x="5838909" y="3567827"/>
                <a:ext cx="4382561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Doppler Spread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491BD93-F29C-2441-BA97-59BC58798A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909" y="3567827"/>
                <a:ext cx="4382561" cy="1077218"/>
              </a:xfrm>
              <a:prstGeom prst="rect">
                <a:avLst/>
              </a:prstGeom>
              <a:blipFill>
                <a:blip r:embed="rId7"/>
                <a:stretch>
                  <a:fillRect t="-6977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F600784-A2D2-0E48-BB0E-2D5423FF90ED}"/>
                  </a:ext>
                </a:extLst>
              </p:cNvPr>
              <p:cNvSpPr/>
              <p:nvPr/>
            </p:nvSpPr>
            <p:spPr>
              <a:xfrm>
                <a:off x="5838909" y="5234749"/>
                <a:ext cx="4382561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Coherence Time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=1/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F600784-A2D2-0E48-BB0E-2D5423FF9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909" y="5234749"/>
                <a:ext cx="4382561" cy="1077218"/>
              </a:xfrm>
              <a:prstGeom prst="rect">
                <a:avLst/>
              </a:prstGeom>
              <a:blipFill>
                <a:blip r:embed="rId8"/>
                <a:stretch>
                  <a:fillRect t="-7059" b="-1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Up-Down Arrow 18">
            <a:extLst>
              <a:ext uri="{FF2B5EF4-FFF2-40B4-BE49-F238E27FC236}">
                <a16:creationId xmlns:a16="http://schemas.microsoft.com/office/drawing/2014/main" id="{81AE1EA5-0599-AD4F-8526-955ECD6B3BA3}"/>
              </a:ext>
            </a:extLst>
          </p:cNvPr>
          <p:cNvSpPr/>
          <p:nvPr/>
        </p:nvSpPr>
        <p:spPr>
          <a:xfrm>
            <a:off x="7969474" y="4656290"/>
            <a:ext cx="327546" cy="578460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056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3" grpId="0" animBg="1"/>
      <p:bldP spid="16" grpId="0"/>
      <p:bldP spid="17" grpId="0"/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>
            <a:extLst>
              <a:ext uri="{FF2B5EF4-FFF2-40B4-BE49-F238E27FC236}">
                <a16:creationId xmlns:a16="http://schemas.microsoft.com/office/drawing/2014/main" id="{F6C29378-E10B-BE42-AB1D-73EEFB2E66D3}"/>
              </a:ext>
            </a:extLst>
          </p:cNvPr>
          <p:cNvSpPr txBox="1">
            <a:spLocks/>
          </p:cNvSpPr>
          <p:nvPr/>
        </p:nvSpPr>
        <p:spPr bwMode="auto">
          <a:xfrm>
            <a:off x="1524000" y="112734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Time Varying Channel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600784-A2D2-0E48-BB0E-2D5423FF90ED}"/>
              </a:ext>
            </a:extLst>
          </p:cNvPr>
          <p:cNvSpPr/>
          <p:nvPr/>
        </p:nvSpPr>
        <p:spPr>
          <a:xfrm>
            <a:off x="325214" y="1017587"/>
            <a:ext cx="113572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Channel Coherence Time : Time period over which we can assume the channel is static.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6E099C-7C0F-F34D-9580-2A7722DA526D}"/>
              </a:ext>
            </a:extLst>
          </p:cNvPr>
          <p:cNvSpPr/>
          <p:nvPr/>
        </p:nvSpPr>
        <p:spPr>
          <a:xfrm>
            <a:off x="3289111" y="2395179"/>
            <a:ext cx="1869744" cy="433316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Preamble Bits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1E0488-2481-DD47-907A-F89708D24C9B}"/>
              </a:ext>
            </a:extLst>
          </p:cNvPr>
          <p:cNvSpPr/>
          <p:nvPr/>
        </p:nvSpPr>
        <p:spPr>
          <a:xfrm>
            <a:off x="5158855" y="2395179"/>
            <a:ext cx="3971498" cy="43331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Bits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8926CB-EBFA-C043-AA99-7E26BE5EA861}"/>
                  </a:ext>
                </a:extLst>
              </p:cNvPr>
              <p:cNvSpPr txBox="1"/>
              <p:nvPr/>
            </p:nvSpPr>
            <p:spPr>
              <a:xfrm>
                <a:off x="2799747" y="2948354"/>
                <a:ext cx="152854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Estimate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8926CB-EBFA-C043-AA99-7E26BE5EA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747" y="2948354"/>
                <a:ext cx="1528548" cy="830997"/>
              </a:xfrm>
              <a:prstGeom prst="rect">
                <a:avLst/>
              </a:prstGeom>
              <a:blipFill>
                <a:blip r:embed="rId4"/>
                <a:stretch>
                  <a:fillRect t="-6061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D3B9A6B-DED6-6048-B865-4EB65A46049D}"/>
                  </a:ext>
                </a:extLst>
              </p:cNvPr>
              <p:cNvSpPr txBox="1"/>
              <p:nvPr/>
            </p:nvSpPr>
            <p:spPr>
              <a:xfrm>
                <a:off x="6850010" y="2948354"/>
                <a:ext cx="287057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Correct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and decode bits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D3B9A6B-DED6-6048-B865-4EB65A460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010" y="2948354"/>
                <a:ext cx="2870578" cy="830997"/>
              </a:xfrm>
              <a:prstGeom prst="rect">
                <a:avLst/>
              </a:prstGeom>
              <a:blipFill>
                <a:blip r:embed="rId5"/>
                <a:stretch>
                  <a:fillRect t="-4545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rved Up Arrow 5">
            <a:extLst>
              <a:ext uri="{FF2B5EF4-FFF2-40B4-BE49-F238E27FC236}">
                <a16:creationId xmlns:a16="http://schemas.microsoft.com/office/drawing/2014/main" id="{6C3A8A9A-BEEB-9442-BAB2-4C5128ED3B44}"/>
              </a:ext>
            </a:extLst>
          </p:cNvPr>
          <p:cNvSpPr/>
          <p:nvPr/>
        </p:nvSpPr>
        <p:spPr>
          <a:xfrm>
            <a:off x="4181289" y="2828495"/>
            <a:ext cx="3022455" cy="830997"/>
          </a:xfrm>
          <a:prstGeom prst="curved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7B33F4-ECA6-ED4A-8903-22C634AF1E37}"/>
              </a:ext>
            </a:extLst>
          </p:cNvPr>
          <p:cNvSpPr/>
          <p:nvPr/>
        </p:nvSpPr>
        <p:spPr>
          <a:xfrm>
            <a:off x="532205" y="4036887"/>
            <a:ext cx="1135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Assumption: Channel Coherence Time &gt;&gt; Time to transmit packet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916E9A-C1C9-AA46-8227-CD75A21C4F04}"/>
              </a:ext>
            </a:extLst>
          </p:cNvPr>
          <p:cNvSpPr/>
          <p:nvPr/>
        </p:nvSpPr>
        <p:spPr>
          <a:xfrm>
            <a:off x="1944164" y="2329789"/>
            <a:ext cx="1302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Packet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5786FE-5769-134F-97AF-1E729A9A5C0B}"/>
              </a:ext>
            </a:extLst>
          </p:cNvPr>
          <p:cNvSpPr/>
          <p:nvPr/>
        </p:nvSpPr>
        <p:spPr>
          <a:xfrm>
            <a:off x="1160058" y="4862502"/>
            <a:ext cx="1869744" cy="433316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Preamble Bits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D0DEE1-C6F0-7D44-BA60-8AB2B83873AF}"/>
              </a:ext>
            </a:extLst>
          </p:cNvPr>
          <p:cNvSpPr/>
          <p:nvPr/>
        </p:nvSpPr>
        <p:spPr>
          <a:xfrm>
            <a:off x="3029802" y="4862502"/>
            <a:ext cx="8600364" cy="43331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Bits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7554DD2-2D20-454B-9ED0-9D085DAC067C}"/>
                  </a:ext>
                </a:extLst>
              </p:cNvPr>
              <p:cNvSpPr/>
              <p:nvPr/>
            </p:nvSpPr>
            <p:spPr>
              <a:xfrm>
                <a:off x="2777902" y="5440698"/>
                <a:ext cx="8733403" cy="10043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Lower Overhead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  <a:sym typeface="Wingdings" pitchFamily="2" charset="2"/>
                  </a:rPr>
                  <a:t> higher throughput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− 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  <a:sym typeface="Wingdings" pitchFamily="2" charset="2"/>
                  </a:rPr>
                  <a:t>Risk of channel changing  Cannot decode bits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7554DD2-2D20-454B-9ED0-9D085DAC06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902" y="5440698"/>
                <a:ext cx="8733403" cy="1004314"/>
              </a:xfrm>
              <a:prstGeom prst="rect">
                <a:avLst/>
              </a:prstGeom>
              <a:blipFill>
                <a:blip r:embed="rId6"/>
                <a:stretch>
                  <a:fillRect l="-435" t="-2500" b="-1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8847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5" grpId="0"/>
      <p:bldP spid="22" grpId="0"/>
      <p:bldP spid="6" grpId="0" animBg="1"/>
      <p:bldP spid="23" grpId="0"/>
      <p:bldP spid="24" grpId="0"/>
      <p:bldP spid="25" grpId="0" animBg="1"/>
      <p:bldP spid="26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Wireless Channel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7FF5B9-8197-4446-992D-BA1D2DCA8CD4}"/>
              </a:ext>
            </a:extLst>
          </p:cNvPr>
          <p:cNvGrpSpPr>
            <a:grpSpLocks noChangeAspect="1"/>
          </p:cNvGrpSpPr>
          <p:nvPr/>
        </p:nvGrpSpPr>
        <p:grpSpPr>
          <a:xfrm>
            <a:off x="1310195" y="2701019"/>
            <a:ext cx="4129994" cy="1828800"/>
            <a:chOff x="28141" y="2653381"/>
            <a:chExt cx="5408279" cy="239483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1E98DE8-0078-EC48-96FF-9A7027CD7365}"/>
                </a:ext>
              </a:extLst>
            </p:cNvPr>
            <p:cNvGrpSpPr/>
            <p:nvPr/>
          </p:nvGrpSpPr>
          <p:grpSpPr>
            <a:xfrm>
              <a:off x="3297408" y="3164902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B8923D3-7E20-0D47-9D6B-A13E6775E5BA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43D5FAC-BDAD-164D-942A-6F6BDE912C1E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62" name="Trapezoid 61">
                  <a:extLst>
                    <a:ext uri="{FF2B5EF4-FFF2-40B4-BE49-F238E27FC236}">
                      <a16:creationId xmlns:a16="http://schemas.microsoft.com/office/drawing/2014/main" id="{76A68B11-1A40-2F47-AE5E-B49BD826E7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482E4D6-C809-3346-9555-52E8B869614D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E43EA2B6-6604-F648-9E4A-44ED319D3C15}"/>
                </a:ext>
              </a:extLst>
            </p:cNvPr>
            <p:cNvSpPr/>
            <p:nvPr/>
          </p:nvSpPr>
          <p:spPr>
            <a:xfrm rot="5400000">
              <a:off x="4198197" y="3195627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0ED818F-AFEF-C94E-B334-8BE6736B2F2D}"/>
                </a:ext>
              </a:extLst>
            </p:cNvPr>
            <p:cNvGrpSpPr/>
            <p:nvPr/>
          </p:nvGrpSpPr>
          <p:grpSpPr>
            <a:xfrm>
              <a:off x="1366139" y="3123343"/>
              <a:ext cx="614489" cy="614488"/>
              <a:chOff x="1875421" y="689674"/>
              <a:chExt cx="914400" cy="914400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DA58FAFF-E54F-3648-BFA4-EA67F79AE6F6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9711462D-2227-E04E-B92C-E1297FAA7B15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F8472334-9BF5-614A-9C4D-3E26B3460BDF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70" name="Trapezoid 69">
                    <a:extLst>
                      <a:ext uri="{FF2B5EF4-FFF2-40B4-BE49-F238E27FC236}">
                        <a16:creationId xmlns:a16="http://schemas.microsoft.com/office/drawing/2014/main" id="{D7E627D0-27F0-DE49-BA38-7710C0A455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C555B5D7-99D3-6A42-B645-D3CEDC556FC1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</p:grp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FEDC5B0-89ED-014D-B01C-9549427AD420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B2B130-05AB-6047-B67F-3BFF0CA41403}"/>
                </a:ext>
              </a:extLst>
            </p:cNvPr>
            <p:cNvSpPr txBox="1"/>
            <p:nvPr/>
          </p:nvSpPr>
          <p:spPr>
            <a:xfrm>
              <a:off x="1305807" y="3738494"/>
              <a:ext cx="731272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FFA15B9-5E99-8742-A2EA-F295468A1E87}"/>
                </a:ext>
              </a:extLst>
            </p:cNvPr>
            <p:cNvSpPr txBox="1"/>
            <p:nvPr/>
          </p:nvSpPr>
          <p:spPr>
            <a:xfrm>
              <a:off x="3285222" y="3761468"/>
              <a:ext cx="61448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8FDB565-7650-F74C-8413-9FBE2288308E}"/>
                </a:ext>
              </a:extLst>
            </p:cNvPr>
            <p:cNvCxnSpPr/>
            <p:nvPr/>
          </p:nvCxnSpPr>
          <p:spPr>
            <a:xfrm>
              <a:off x="3921677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63871BC-7D38-D449-8DB6-A4FF06CA8917}"/>
                </a:ext>
              </a:extLst>
            </p:cNvPr>
            <p:cNvGrpSpPr/>
            <p:nvPr/>
          </p:nvGrpSpPr>
          <p:grpSpPr>
            <a:xfrm>
              <a:off x="4764860" y="2924658"/>
              <a:ext cx="384020" cy="571208"/>
              <a:chOff x="9483512" y="323829"/>
              <a:chExt cx="571448" cy="849996"/>
            </a:xfrm>
          </p:grpSpPr>
          <p:sp>
            <p:nvSpPr>
              <p:cNvPr id="76" name="Triangle 75">
                <a:extLst>
                  <a:ext uri="{FF2B5EF4-FFF2-40B4-BE49-F238E27FC236}">
                    <a16:creationId xmlns:a16="http://schemas.microsoft.com/office/drawing/2014/main" id="{2B501706-754C-454F-8EAD-94CF53139C65}"/>
                  </a:ext>
                </a:extLst>
              </p:cNvPr>
              <p:cNvSpPr/>
              <p:nvPr/>
            </p:nvSpPr>
            <p:spPr>
              <a:xfrm flipV="1">
                <a:off x="9826464" y="323829"/>
                <a:ext cx="228496" cy="4029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A86FEC37-1EE4-DD46-90E9-78C1E5E76F73}"/>
                  </a:ext>
                </a:extLst>
              </p:cNvPr>
              <p:cNvCxnSpPr/>
              <p:nvPr/>
            </p:nvCxnSpPr>
            <p:spPr>
              <a:xfrm>
                <a:off x="9483512" y="1147185"/>
                <a:ext cx="4572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45367E2-2EF6-E04A-9BC0-5BAFA8A95324}"/>
                  </a:ext>
                </a:extLst>
              </p:cNvPr>
              <p:cNvCxnSpPr/>
              <p:nvPr/>
            </p:nvCxnSpPr>
            <p:spPr>
              <a:xfrm flipV="1">
                <a:off x="9940712" y="720798"/>
                <a:ext cx="0" cy="45302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54ED526-DB54-554E-939C-FD749836C3DA}"/>
                </a:ext>
              </a:extLst>
            </p:cNvPr>
            <p:cNvSpPr txBox="1"/>
            <p:nvPr/>
          </p:nvSpPr>
          <p:spPr>
            <a:xfrm>
              <a:off x="4134268" y="3317026"/>
              <a:ext cx="548123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PA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3C61E55-A694-B445-93BF-84DC79AA80E3}"/>
                </a:ext>
              </a:extLst>
            </p:cNvPr>
            <p:cNvCxnSpPr/>
            <p:nvPr/>
          </p:nvCxnSpPr>
          <p:spPr>
            <a:xfrm>
              <a:off x="2993262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660E20FC-3189-BE47-B752-2183762726B6}"/>
                </a:ext>
              </a:extLst>
            </p:cNvPr>
            <p:cNvCxnSpPr/>
            <p:nvPr/>
          </p:nvCxnSpPr>
          <p:spPr>
            <a:xfrm>
              <a:off x="2002595" y="3472146"/>
              <a:ext cx="36576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D45CA90-4052-324C-9FFC-B0E2E3B8D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776" r="-1"/>
            <a:stretch/>
          </p:blipFill>
          <p:spPr>
            <a:xfrm>
              <a:off x="5148846" y="2653381"/>
              <a:ext cx="287574" cy="580525"/>
            </a:xfrm>
            <a:prstGeom prst="rect">
              <a:avLst/>
            </a:prstGeom>
            <a:noFill/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B7C5642-3678-7B4B-8FB0-051627F15A04}"/>
                </a:ext>
              </a:extLst>
            </p:cNvPr>
            <p:cNvGrpSpPr/>
            <p:nvPr/>
          </p:nvGrpSpPr>
          <p:grpSpPr>
            <a:xfrm>
              <a:off x="2368535" y="3164902"/>
              <a:ext cx="614489" cy="614488"/>
              <a:chOff x="5898184" y="689674"/>
              <a:chExt cx="914400" cy="914400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AD54F5C-8A55-154F-9728-7749F5FDFF1C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684082D-E0ED-774C-9C0A-AD480D4F026D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3DA7538-C734-F54E-8C3D-58B6DDC02BE6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F9B4F80-CC7E-A345-BDCC-576073D22C37}"/>
                </a:ext>
              </a:extLst>
            </p:cNvPr>
            <p:cNvCxnSpPr/>
            <p:nvPr/>
          </p:nvCxnSpPr>
          <p:spPr>
            <a:xfrm flipV="1">
              <a:off x="2663592" y="3794713"/>
              <a:ext cx="0" cy="3818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306AE84-2263-DA42-A869-B84FE7E2EBF7}"/>
                </a:ext>
              </a:extLst>
            </p:cNvPr>
            <p:cNvGrpSpPr/>
            <p:nvPr/>
          </p:nvGrpSpPr>
          <p:grpSpPr>
            <a:xfrm>
              <a:off x="2347395" y="4053699"/>
              <a:ext cx="614489" cy="614488"/>
              <a:chOff x="2930434" y="2916849"/>
              <a:chExt cx="914400" cy="9144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6F322B30-DB27-0240-8175-B0287E3E2D78}"/>
                  </a:ext>
                </a:extLst>
              </p:cNvPr>
              <p:cNvSpPr/>
              <p:nvPr/>
            </p:nvSpPr>
            <p:spPr>
              <a:xfrm>
                <a:off x="2930434" y="2916849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59A0DF7-9F34-EF4A-8DBF-8F4DEB2E23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150935"/>
                <a:ext cx="760781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EFD77B5-3FBA-E043-A4EB-6B899BC2498A}"/>
                </a:ext>
              </a:extLst>
            </p:cNvPr>
            <p:cNvSpPr txBox="1"/>
            <p:nvPr/>
          </p:nvSpPr>
          <p:spPr>
            <a:xfrm>
              <a:off x="2253661" y="4681431"/>
              <a:ext cx="80195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B185912-2BDC-774D-9B1E-F8E0842B3DB1}"/>
                </a:ext>
              </a:extLst>
            </p:cNvPr>
            <p:cNvSpPr txBox="1"/>
            <p:nvPr/>
          </p:nvSpPr>
          <p:spPr>
            <a:xfrm>
              <a:off x="2286461" y="2849023"/>
              <a:ext cx="801959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388E842-9722-6342-8AB3-7E1C7B7B110F}"/>
                </a:ext>
              </a:extLst>
            </p:cNvPr>
            <p:cNvCxnSpPr>
              <a:cxnSpLocks/>
            </p:cNvCxnSpPr>
            <p:nvPr/>
          </p:nvCxnSpPr>
          <p:spPr>
            <a:xfrm>
              <a:off x="994118" y="3483518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Snip Same Side Corner Rectangle 105">
              <a:extLst>
                <a:ext uri="{FF2B5EF4-FFF2-40B4-BE49-F238E27FC236}">
                  <a16:creationId xmlns:a16="http://schemas.microsoft.com/office/drawing/2014/main" id="{34A01C9B-F22D-A548-A929-640EFE81D92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46122" y="3175881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F033E2B-52F3-7C4F-BFD3-E78AA1AEB5D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2205" y="3769544"/>
              <a:ext cx="1074032" cy="36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DAC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C1C82EE5-F9C7-FF40-B471-C1B7CA8BDA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41" y="3479259"/>
              <a:ext cx="35545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1BE6E3-0C6D-494B-99AE-88E23E379ED1}"/>
              </a:ext>
            </a:extLst>
          </p:cNvPr>
          <p:cNvGrpSpPr>
            <a:grpSpLocks noChangeAspect="1"/>
          </p:cNvGrpSpPr>
          <p:nvPr/>
        </p:nvGrpSpPr>
        <p:grpSpPr>
          <a:xfrm>
            <a:off x="6509703" y="2707233"/>
            <a:ext cx="4144931" cy="1828800"/>
            <a:chOff x="6557129" y="2636102"/>
            <a:chExt cx="5493878" cy="2423974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2732507-2316-E240-9374-09E444A7DC0E}"/>
                </a:ext>
              </a:extLst>
            </p:cNvPr>
            <p:cNvGrpSpPr/>
            <p:nvPr/>
          </p:nvGrpSpPr>
          <p:grpSpPr>
            <a:xfrm>
              <a:off x="8086489" y="3178865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2E0922D-87C5-5E4F-8DB5-8AECF8E70861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46E0D89-1A9A-2745-90EF-73C596E59694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100" name="Trapezoid 99">
                  <a:extLst>
                    <a:ext uri="{FF2B5EF4-FFF2-40B4-BE49-F238E27FC236}">
                      <a16:creationId xmlns:a16="http://schemas.microsoft.com/office/drawing/2014/main" id="{4A0EDEA5-179B-EA4D-B706-2749C5056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08DA896-6A40-FD48-BA1C-6681A4DE89B5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102" name="Triangle 101">
              <a:extLst>
                <a:ext uri="{FF2B5EF4-FFF2-40B4-BE49-F238E27FC236}">
                  <a16:creationId xmlns:a16="http://schemas.microsoft.com/office/drawing/2014/main" id="{9A501353-2C4D-154E-BEFE-FFCFB8212BC1}"/>
                </a:ext>
              </a:extLst>
            </p:cNvPr>
            <p:cNvSpPr/>
            <p:nvPr/>
          </p:nvSpPr>
          <p:spPr>
            <a:xfrm rot="16200000" flipH="1">
              <a:off x="7164045" y="3189295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EE2BDE7-22A4-AC44-89AF-FE0EB7762E18}"/>
                </a:ext>
              </a:extLst>
            </p:cNvPr>
            <p:cNvGrpSpPr/>
            <p:nvPr/>
          </p:nvGrpSpPr>
          <p:grpSpPr>
            <a:xfrm>
              <a:off x="10069004" y="3127370"/>
              <a:ext cx="614489" cy="614488"/>
              <a:chOff x="1875421" y="689674"/>
              <a:chExt cx="914400" cy="914400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D4B10757-EE5C-8B48-97E8-87E6E793FAC3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950ADE45-7962-A647-9B26-1DADFD91BBA8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C63C3E7C-2673-6F45-8C24-7AD7BDD33662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119" name="Trapezoid 118">
                    <a:extLst>
                      <a:ext uri="{FF2B5EF4-FFF2-40B4-BE49-F238E27FC236}">
                        <a16:creationId xmlns:a16="http://schemas.microsoft.com/office/drawing/2014/main" id="{BBCFBDA3-E0DB-C24D-A52C-E907DBB646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34A9D7C4-CFE5-3C4C-82D7-B6635F39BD5B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</p:grp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D334EB0-EF5F-3D4A-BF89-00EF4D178A96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E27C7C2-0302-A345-B405-F9C6BA17D19A}"/>
                </a:ext>
              </a:extLst>
            </p:cNvPr>
            <p:cNvSpPr txBox="1"/>
            <p:nvPr/>
          </p:nvSpPr>
          <p:spPr>
            <a:xfrm>
              <a:off x="10019998" y="3751149"/>
              <a:ext cx="771498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DA98BF9-CB09-D14B-B039-E7037F1DADA2}"/>
                </a:ext>
              </a:extLst>
            </p:cNvPr>
            <p:cNvSpPr txBox="1"/>
            <p:nvPr/>
          </p:nvSpPr>
          <p:spPr>
            <a:xfrm>
              <a:off x="8074303" y="3775431"/>
              <a:ext cx="614488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492614C-C091-1741-B017-9C861A6AFCE6}"/>
                </a:ext>
              </a:extLst>
            </p:cNvPr>
            <p:cNvSpPr txBox="1"/>
            <p:nvPr/>
          </p:nvSpPr>
          <p:spPr>
            <a:xfrm>
              <a:off x="7112198" y="3731497"/>
              <a:ext cx="812671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LNA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AD17B29F-F89F-434D-8137-11CCE297E527}"/>
                </a:ext>
              </a:extLst>
            </p:cNvPr>
            <p:cNvCxnSpPr/>
            <p:nvPr/>
          </p:nvCxnSpPr>
          <p:spPr>
            <a:xfrm>
              <a:off x="7782344" y="3486109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BD11DBD7-930F-6A40-A65C-9FD641DDB33A}"/>
                </a:ext>
              </a:extLst>
            </p:cNvPr>
            <p:cNvGrpSpPr/>
            <p:nvPr/>
          </p:nvGrpSpPr>
          <p:grpSpPr>
            <a:xfrm flipH="1">
              <a:off x="6557129" y="2636102"/>
              <a:ext cx="639207" cy="850008"/>
              <a:chOff x="9146308" y="5372886"/>
              <a:chExt cx="710230" cy="944453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CBFF71B-F862-7440-8CC9-E255EADA36BA}"/>
                  </a:ext>
                </a:extLst>
              </p:cNvPr>
              <p:cNvGrpSpPr/>
              <p:nvPr/>
            </p:nvGrpSpPr>
            <p:grpSpPr>
              <a:xfrm>
                <a:off x="9146308" y="5682664"/>
                <a:ext cx="426689" cy="634675"/>
                <a:chOff x="9483512" y="323829"/>
                <a:chExt cx="571448" cy="849996"/>
              </a:xfrm>
            </p:grpSpPr>
            <p:sp>
              <p:nvSpPr>
                <p:cNvPr id="128" name="Triangle 127">
                  <a:extLst>
                    <a:ext uri="{FF2B5EF4-FFF2-40B4-BE49-F238E27FC236}">
                      <a16:creationId xmlns:a16="http://schemas.microsoft.com/office/drawing/2014/main" id="{E3C2FF19-8DA6-3747-84A5-1CA7E0B21A55}"/>
                    </a:ext>
                  </a:extLst>
                </p:cNvPr>
                <p:cNvSpPr/>
                <p:nvPr/>
              </p:nvSpPr>
              <p:spPr>
                <a:xfrm flipV="1">
                  <a:off x="9826464" y="323829"/>
                  <a:ext cx="228496" cy="402956"/>
                </a:xfrm>
                <a:prstGeom prst="triangle">
                  <a:avLst/>
                </a:prstGeom>
                <a:solidFill>
                  <a:schemeClr val="bg1">
                    <a:lumMod val="85000"/>
                  </a:schemeClr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DF976E17-03CB-F540-A4DD-6D15007BD6BE}"/>
                    </a:ext>
                  </a:extLst>
                </p:cNvPr>
                <p:cNvCxnSpPr/>
                <p:nvPr/>
              </p:nvCxnSpPr>
              <p:spPr>
                <a:xfrm>
                  <a:off x="9483512" y="1147185"/>
                  <a:ext cx="45720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A05996D1-91F9-7C40-975F-E678AF9298DB}"/>
                    </a:ext>
                  </a:extLst>
                </p:cNvPr>
                <p:cNvCxnSpPr/>
                <p:nvPr/>
              </p:nvCxnSpPr>
              <p:spPr>
                <a:xfrm flipV="1">
                  <a:off x="9940712" y="720798"/>
                  <a:ext cx="0" cy="453027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BD221F47-4ED9-3643-AA42-A538292882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2776" r="-1"/>
              <a:stretch/>
            </p:blipFill>
            <p:spPr>
              <a:xfrm rot="9208582">
                <a:off x="9608427" y="5372886"/>
                <a:ext cx="248111" cy="500860"/>
              </a:xfrm>
              <a:prstGeom prst="rect">
                <a:avLst/>
              </a:prstGeom>
              <a:noFill/>
            </p:spPr>
          </p:pic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FE8AB65-4854-9242-BC92-65F63A8A2391}"/>
                </a:ext>
              </a:extLst>
            </p:cNvPr>
            <p:cNvGrpSpPr/>
            <p:nvPr/>
          </p:nvGrpSpPr>
          <p:grpSpPr>
            <a:xfrm>
              <a:off x="8709337" y="2863965"/>
              <a:ext cx="1123356" cy="2196111"/>
              <a:chOff x="8925561" y="4540587"/>
              <a:chExt cx="1248174" cy="2440123"/>
            </a:xfrm>
          </p:grpSpPr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0D6FCB71-6082-F94D-A49B-9B795B264A6D}"/>
                  </a:ext>
                </a:extLst>
              </p:cNvPr>
              <p:cNvCxnSpPr/>
              <p:nvPr/>
            </p:nvCxnSpPr>
            <p:spPr>
              <a:xfrm>
                <a:off x="8925561" y="5248335"/>
                <a:ext cx="4064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026534D1-2F3D-D949-B2DB-E2C5A44030F8}"/>
                  </a:ext>
                </a:extLst>
              </p:cNvPr>
              <p:cNvGrpSpPr/>
              <p:nvPr/>
            </p:nvGrpSpPr>
            <p:grpSpPr>
              <a:xfrm>
                <a:off x="9332162" y="4906953"/>
                <a:ext cx="682765" cy="682764"/>
                <a:chOff x="5898184" y="689674"/>
                <a:chExt cx="914400" cy="914400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9AFF2816-C449-7A47-B567-0E79566177A5}"/>
                    </a:ext>
                  </a:extLst>
                </p:cNvPr>
                <p:cNvSpPr/>
                <p:nvPr/>
              </p:nvSpPr>
              <p:spPr>
                <a:xfrm>
                  <a:off x="5898184" y="689674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99954502-43E1-0E4B-968A-99319DE57518}"/>
                    </a:ext>
                  </a:extLst>
                </p:cNvPr>
                <p:cNvCxnSpPr/>
                <p:nvPr/>
              </p:nvCxnSpPr>
              <p:spPr>
                <a:xfrm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60C0F028-A69C-534E-924A-062BC35B2D99}"/>
                    </a:ext>
                  </a:extLst>
                </p:cNvPr>
                <p:cNvCxnSpPr/>
                <p:nvPr/>
              </p:nvCxnSpPr>
              <p:spPr>
                <a:xfrm flipV="1"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285D59EB-5906-8949-97A8-688840106981}"/>
                  </a:ext>
                </a:extLst>
              </p:cNvPr>
              <p:cNvCxnSpPr/>
              <p:nvPr/>
            </p:nvCxnSpPr>
            <p:spPr>
              <a:xfrm flipV="1">
                <a:off x="9660004" y="5606742"/>
                <a:ext cx="0" cy="42431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F9940CC-074F-B84E-B037-2CC1EF02D890}"/>
                  </a:ext>
                </a:extLst>
              </p:cNvPr>
              <p:cNvGrpSpPr/>
              <p:nvPr/>
            </p:nvGrpSpPr>
            <p:grpSpPr>
              <a:xfrm>
                <a:off x="9308673" y="5894505"/>
                <a:ext cx="682765" cy="682764"/>
                <a:chOff x="2930434" y="2916849"/>
                <a:chExt cx="914400" cy="914400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27139D48-3D95-3247-956D-AE0B1A7664BD}"/>
                    </a:ext>
                  </a:extLst>
                </p:cNvPr>
                <p:cNvSpPr/>
                <p:nvPr/>
              </p:nvSpPr>
              <p:spPr>
                <a:xfrm>
                  <a:off x="2930434" y="2916849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EB69BA6-567D-F641-A927-F8AFD6A560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artisticPhotocopy/>
                          </a14:imgEffect>
                        </a14:imgLayer>
                      </a14:imgProps>
                    </a:ext>
                  </a:extLst>
                </a:blip>
                <a:srcRect l="36128" t="42889" r="37605" b="42610"/>
                <a:stretch/>
              </p:blipFill>
              <p:spPr>
                <a:xfrm>
                  <a:off x="3036504" y="3150935"/>
                  <a:ext cx="760781" cy="446228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EB4F892-66AC-9D4A-883D-EA25DEB2DD10}"/>
                  </a:ext>
                </a:extLst>
              </p:cNvPr>
              <p:cNvSpPr txBox="1"/>
              <p:nvPr/>
            </p:nvSpPr>
            <p:spPr>
              <a:xfrm>
                <a:off x="9282668" y="6568872"/>
                <a:ext cx="891067" cy="411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" charset="0"/>
                    <a:ea typeface="Times" charset="0"/>
                    <a:cs typeface="Times" charset="0"/>
                  </a:rPr>
                  <a:t>PLL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FB8B301-D109-1C4F-87D4-F5276B8236B2}"/>
                  </a:ext>
                </a:extLst>
              </p:cNvPr>
              <p:cNvSpPr txBox="1"/>
              <p:nvPr/>
            </p:nvSpPr>
            <p:spPr>
              <a:xfrm>
                <a:off x="9238453" y="4540587"/>
                <a:ext cx="891067" cy="411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" charset="0"/>
                    <a:ea typeface="Times" charset="0"/>
                    <a:cs typeface="Times" charset="0"/>
                  </a:rPr>
                  <a:t>Mixer</a:t>
                </a:r>
              </a:p>
            </p:txBody>
          </p:sp>
        </p:grp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C4D714A5-5BDB-7C47-A1F0-41982C525C75}"/>
                </a:ext>
              </a:extLst>
            </p:cNvPr>
            <p:cNvCxnSpPr>
              <a:cxnSpLocks/>
            </p:cNvCxnSpPr>
            <p:nvPr/>
          </p:nvCxnSpPr>
          <p:spPr>
            <a:xfrm>
              <a:off x="10685024" y="3445756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8548B691-EBC1-C64C-A9FC-A82CEC274233}"/>
                </a:ext>
              </a:extLst>
            </p:cNvPr>
            <p:cNvCxnSpPr>
              <a:cxnSpLocks/>
            </p:cNvCxnSpPr>
            <p:nvPr/>
          </p:nvCxnSpPr>
          <p:spPr>
            <a:xfrm>
              <a:off x="9696980" y="3487545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Snip Same Side Corner Rectangle 145">
              <a:extLst>
                <a:ext uri="{FF2B5EF4-FFF2-40B4-BE49-F238E27FC236}">
                  <a16:creationId xmlns:a16="http://schemas.microsoft.com/office/drawing/2014/main" id="{C88EBA48-E6FA-9C4F-BC1F-6D31E8571F6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1115310" y="3144316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FE47883F-C195-344F-938F-6F886537989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88925" y="3766665"/>
              <a:ext cx="1074032" cy="37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ADC</a:t>
              </a:r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80FBD274-15B7-974B-972B-555C3F373229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47" y="3442374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8E826FBD-0FF8-2F41-ADD1-23EA84672272}"/>
              </a:ext>
            </a:extLst>
          </p:cNvPr>
          <p:cNvSpPr txBox="1"/>
          <p:nvPr/>
        </p:nvSpPr>
        <p:spPr>
          <a:xfrm>
            <a:off x="444164" y="3095356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90DD4C4-CA18-ED49-B7DC-097D13E2B49A}"/>
              </a:ext>
            </a:extLst>
          </p:cNvPr>
          <p:cNvSpPr txBox="1"/>
          <p:nvPr/>
        </p:nvSpPr>
        <p:spPr>
          <a:xfrm>
            <a:off x="10679279" y="3090025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114" name="Down Arrow 113">
            <a:extLst>
              <a:ext uri="{FF2B5EF4-FFF2-40B4-BE49-F238E27FC236}">
                <a16:creationId xmlns:a16="http://schemas.microsoft.com/office/drawing/2014/main" id="{7E8A0342-51AD-0840-A852-55EFDF8F2CA6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D685A114-4181-6E46-9E72-AA92DA2966EE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2A5ADC8-6222-4E44-8BA7-8CE803763E61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0875C3-534E-E64C-9AC7-9ABA741DA359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617B63E-EBA2-3644-859D-E86296632E5A}"/>
              </a:ext>
            </a:extLst>
          </p:cNvPr>
          <p:cNvSpPr/>
          <p:nvPr/>
        </p:nvSpPr>
        <p:spPr>
          <a:xfrm>
            <a:off x="5208077" y="1739718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4447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Wireless Channel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8E826FBD-0FF8-2F41-ADD1-23EA84672272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90DD4C4-CA18-ED49-B7DC-097D13E2B49A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114" name="Down Arrow 113">
            <a:extLst>
              <a:ext uri="{FF2B5EF4-FFF2-40B4-BE49-F238E27FC236}">
                <a16:creationId xmlns:a16="http://schemas.microsoft.com/office/drawing/2014/main" id="{7E8A0342-51AD-0840-A852-55EFDF8F2CA6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D685A114-4181-6E46-9E72-AA92DA2966EE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2A5ADC8-6222-4E44-8BA7-8CE803763E61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0875C3-534E-E64C-9AC7-9ABA741DA359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617B63E-EBA2-3644-859D-E86296632E5A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2FB78A2B-E0E9-2947-AE1B-D8609209F5AE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0941C282-7074-8F4E-AEF2-9F9CB534476D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1F31DD3C-7BE4-874B-863D-178DDB746DC5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17DB13CE-4DB6-6746-9DA3-931AFCA09F92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65213AE-B1BD-2C44-A0BB-BF1BAC1CE0AE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65213AE-B1BD-2C44-A0BB-BF1BAC1CE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6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B02628EE-8496-294B-B23A-5FF4EB0D186A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B02628EE-8496-294B-B23A-5FF4EB0D18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7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93487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BFA99964-6DCB-CF42-8ED4-16B5A74B9247}"/>
                  </a:ext>
                </a:extLst>
              </p:cNvPr>
              <p:cNvSpPr/>
              <p:nvPr/>
            </p:nvSpPr>
            <p:spPr>
              <a:xfrm>
                <a:off x="5167069" y="4206988"/>
                <a:ext cx="2374097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BFA99964-6DCB-CF42-8ED4-16B5A74B92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7069" y="4206988"/>
                <a:ext cx="2374097" cy="424732"/>
              </a:xfrm>
              <a:prstGeom prst="rect">
                <a:avLst/>
              </a:prstGeom>
              <a:blipFill>
                <a:blip r:embed="rId4"/>
                <a:stretch>
                  <a:fillRect l="-535" r="-1604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Rectangle 89">
            <a:extLst>
              <a:ext uri="{FF2B5EF4-FFF2-40B4-BE49-F238E27FC236}">
                <a16:creationId xmlns:a16="http://schemas.microsoft.com/office/drawing/2014/main" id="{25847576-D6F7-2A4D-B90A-F91961CE77CA}"/>
              </a:ext>
            </a:extLst>
          </p:cNvPr>
          <p:cNvSpPr/>
          <p:nvPr/>
        </p:nvSpPr>
        <p:spPr>
          <a:xfrm>
            <a:off x="1524000" y="4869180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80" dirty="0">
                <a:solidFill>
                  <a:srgbClr val="C00000"/>
                </a:solidFill>
                <a:latin typeface="+mj-lt"/>
              </a:rPr>
              <a:t>Channel adds noise (AWGN)!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59C11C1-5F7E-244D-A841-B9CFD1E19F75}"/>
                  </a:ext>
                </a:extLst>
              </p:cNvPr>
              <p:cNvSpPr/>
              <p:nvPr/>
            </p:nvSpPr>
            <p:spPr>
              <a:xfrm>
                <a:off x="3781663" y="5604114"/>
                <a:ext cx="4628675" cy="480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~ 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59C11C1-5F7E-244D-A841-B9CFD1E19F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1663" y="5604114"/>
                <a:ext cx="4628675" cy="480131"/>
              </a:xfrm>
              <a:prstGeom prst="rect">
                <a:avLst/>
              </a:prstGeom>
              <a:blipFill>
                <a:blip r:embed="rId8"/>
                <a:stretch>
                  <a:fillRect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itle 13">
            <a:extLst>
              <a:ext uri="{FF2B5EF4-FFF2-40B4-BE49-F238E27FC236}">
                <a16:creationId xmlns:a16="http://schemas.microsoft.com/office/drawing/2014/main" id="{9A7D509F-B0C6-B04C-8572-1ABB85885DB9}"/>
              </a:ext>
            </a:extLst>
          </p:cNvPr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Wireless Channel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9C0E539-DC09-334B-8FBD-1BF0DBF32CF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361A360-B5CD-9541-B3FB-C0ED13044934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A24A6C6-F15E-1143-A0EC-7D0703FE3B18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92B6047-75EE-E143-A67E-F98481EBBC1D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49AF6E5-E729-A741-87A8-06352C94EBB1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32178533-DE2C-F54B-A9E8-39695202C5BB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2B06143-9BF0-C746-97C4-852B7B1B536D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A1B3F601-F1DD-E84A-8FD1-1B5372F6EC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11888D4-0213-1A47-A698-A2F34CF1EA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C21B75AB-DA57-6B4C-8BCD-50A9CE41CC10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>
            <a:extLst>
              <a:ext uri="{FF2B5EF4-FFF2-40B4-BE49-F238E27FC236}">
                <a16:creationId xmlns:a16="http://schemas.microsoft.com/office/drawing/2014/main" id="{4D6B33A2-1CA2-C345-9FBC-FEDADEBEADE2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24CDF3ED-78E1-E74C-9451-760B9A9620B6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DC32F98-CFE5-134D-8FE6-05E8DC7938F6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1011010110011001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6F38235-1FD4-7F4D-983A-40A4515B6A31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84A3945-362F-984A-BBF8-495189F74A36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F0A4A36-AD01-C54B-8EA1-2C2A8233D5E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3261906-BE59-3345-BE9A-74ED473621F9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B5EC0EE-88BF-1D4A-9CB4-243C12C0788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504CCC33-687E-9B4D-9F20-30086C030836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5CC0981-63A5-CE4D-AA0A-5123B76FDEC9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779226C8-70E7-7149-ACF4-2202B6BF7DC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D35F740-7AAF-1B46-A6D8-2FF559DBC307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35726943-8765-534F-9E35-5587CCFD4797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FCAD4E7-66B4-5147-A258-A189DDDFAD66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94" name="Down Arrow 93">
            <a:extLst>
              <a:ext uri="{FF2B5EF4-FFF2-40B4-BE49-F238E27FC236}">
                <a16:creationId xmlns:a16="http://schemas.microsoft.com/office/drawing/2014/main" id="{7193AA10-0DC5-E849-8107-239790968D2F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5" name="Down Arrow 94">
            <a:extLst>
              <a:ext uri="{FF2B5EF4-FFF2-40B4-BE49-F238E27FC236}">
                <a16:creationId xmlns:a16="http://schemas.microsoft.com/office/drawing/2014/main" id="{AA23ED38-BF5F-8343-B935-4AB50958D477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333A8C5-3B97-C142-BD8F-3D53ACBAACF6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5D6A3A7-538A-C546-BA60-CC298A19C3C0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98" name="Cloud 97">
            <a:extLst>
              <a:ext uri="{FF2B5EF4-FFF2-40B4-BE49-F238E27FC236}">
                <a16:creationId xmlns:a16="http://schemas.microsoft.com/office/drawing/2014/main" id="{3106C17E-6DFF-DC40-A97B-8690E2A8BEA2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BC80A65D-9B66-E142-9CD3-167027CCE858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FDEE2CB-9E6D-E746-8FD3-F14DE08593DF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E1575E24-C22B-2140-A4C2-85A88046E0F1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7D87C33D-021E-CB4D-994C-831050149D83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02840A24-64E7-D448-B5CD-F6A5A130E5FE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02840A24-64E7-D448-B5CD-F6A5A130E5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11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D672660-85BC-9140-BE1D-66D0B89D222E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D672660-85BC-9140-BE1D-66D0B89D22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12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82482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0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555E-FD5B-6C40-8B02-4A88718E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8580"/>
            <a:ext cx="7886700" cy="878067"/>
          </a:xfrm>
        </p:spPr>
        <p:txBody>
          <a:bodyPr/>
          <a:lstStyle/>
          <a:p>
            <a:pPr algn="ctr"/>
            <a:r>
              <a:rPr lang="en-US" dirty="0"/>
              <a:t>Noise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9EA3102-2E4A-604F-B4AC-4B3315F7E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36" y="1026239"/>
            <a:ext cx="11092604" cy="826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Circuit Components and wireless channel add noise to the wireless signal.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E8F975-85ED-9C44-8214-733147297201}"/>
              </a:ext>
            </a:extLst>
          </p:cNvPr>
          <p:cNvSpPr txBox="1">
            <a:spLocks/>
          </p:cNvSpPr>
          <p:nvPr/>
        </p:nvSpPr>
        <p:spPr>
          <a:xfrm>
            <a:off x="3387178" y="1443354"/>
            <a:ext cx="1714500" cy="845760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990" dirty="0"/>
          </a:p>
          <a:p>
            <a:pPr marL="0" indent="0">
              <a:buNone/>
            </a:pPr>
            <a:r>
              <a:rPr lang="en-US" sz="2520" dirty="0"/>
              <a:t>Transmit </a:t>
            </a:r>
            <a:endParaRPr lang="en-US" sz="99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B02DB62-F8A6-2E47-A60C-6CC3EA436D60}"/>
              </a:ext>
            </a:extLst>
          </p:cNvPr>
          <p:cNvSpPr txBox="1">
            <a:spLocks/>
          </p:cNvSpPr>
          <p:nvPr/>
        </p:nvSpPr>
        <p:spPr>
          <a:xfrm>
            <a:off x="7531325" y="1458726"/>
            <a:ext cx="1714500" cy="845760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990" dirty="0"/>
          </a:p>
          <a:p>
            <a:pPr marL="0" indent="0">
              <a:buNone/>
            </a:pPr>
            <a:r>
              <a:rPr lang="en-US" sz="2520" dirty="0"/>
              <a:t>Receive</a:t>
            </a:r>
            <a:endParaRPr lang="en-US" sz="99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2F526DF-40D3-1740-ABDB-C45A3BB007BF}"/>
                  </a:ext>
                </a:extLst>
              </p:cNvPr>
              <p:cNvSpPr/>
              <p:nvPr/>
            </p:nvSpPr>
            <p:spPr>
              <a:xfrm>
                <a:off x="3630864" y="2106073"/>
                <a:ext cx="84764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2F526DF-40D3-1740-ABDB-C45A3BB007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864" y="2106073"/>
                <a:ext cx="847648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Down Arrow 28">
            <a:extLst>
              <a:ext uri="{FF2B5EF4-FFF2-40B4-BE49-F238E27FC236}">
                <a16:creationId xmlns:a16="http://schemas.microsoft.com/office/drawing/2014/main" id="{C46EA361-A4A8-BE4D-84EA-FA18B7E2FF24}"/>
              </a:ext>
            </a:extLst>
          </p:cNvPr>
          <p:cNvSpPr/>
          <p:nvPr/>
        </p:nvSpPr>
        <p:spPr>
          <a:xfrm rot="16200000">
            <a:off x="5819909" y="2223006"/>
            <a:ext cx="233351" cy="3347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9860FB9-900D-9D42-B51C-8E4D2F1BC89E}"/>
                  </a:ext>
                </a:extLst>
              </p:cNvPr>
              <p:cNvSpPr/>
              <p:nvPr/>
            </p:nvSpPr>
            <p:spPr>
              <a:xfrm>
                <a:off x="6529022" y="2076139"/>
                <a:ext cx="332248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9860FB9-900D-9D42-B51C-8E4D2F1BC8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022" y="2076139"/>
                <a:ext cx="3322486" cy="523220"/>
              </a:xfrm>
              <a:prstGeom prst="rect">
                <a:avLst/>
              </a:prstGeom>
              <a:blipFill>
                <a:blip r:embed="rId3"/>
                <a:stretch>
                  <a:fillRect l="-1145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31099C-E629-8C4F-BDE7-956EDC154401}"/>
                  </a:ext>
                </a:extLst>
              </p:cNvPr>
              <p:cNvSpPr/>
              <p:nvPr/>
            </p:nvSpPr>
            <p:spPr>
              <a:xfrm>
                <a:off x="2983560" y="2805395"/>
                <a:ext cx="709092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is Additive White Gaussian Noise (AWGN)  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31099C-E629-8C4F-BDE7-956EDC154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560" y="2805395"/>
                <a:ext cx="7090924" cy="523220"/>
              </a:xfrm>
              <a:prstGeom prst="rect">
                <a:avLst/>
              </a:prstGeom>
              <a:blipFill>
                <a:blip r:embed="rId4"/>
                <a:stretch>
                  <a:fillRect t="-11628" r="-1250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FF1F93D-3F15-F844-A58E-CF6ABEAE0090}"/>
              </a:ext>
            </a:extLst>
          </p:cNvPr>
          <p:cNvSpPr txBox="1">
            <a:spLocks/>
          </p:cNvSpPr>
          <p:nvPr/>
        </p:nvSpPr>
        <p:spPr>
          <a:xfrm>
            <a:off x="324943" y="3702851"/>
            <a:ext cx="4387754" cy="2667904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20" dirty="0">
                <a:sym typeface="Wingdings" pitchFamily="2" charset="2"/>
              </a:rPr>
              <a:t>Low noise is good </a:t>
            </a:r>
          </a:p>
          <a:p>
            <a:pPr marL="0" indent="0">
              <a:buNone/>
            </a:pPr>
            <a:r>
              <a:rPr lang="en-US" sz="2520" dirty="0">
                <a:sym typeface="Wingdings" pitchFamily="2" charset="2"/>
              </a:rPr>
              <a:t> Can decode Bits correctly</a:t>
            </a:r>
            <a:endParaRPr lang="en-US" sz="2520" dirty="0"/>
          </a:p>
          <a:p>
            <a:pPr marL="0" indent="0">
              <a:buNone/>
            </a:pPr>
            <a:endParaRPr lang="en-US" sz="2520" dirty="0"/>
          </a:p>
          <a:p>
            <a:pPr marL="0" indent="0">
              <a:buNone/>
            </a:pPr>
            <a:r>
              <a:rPr lang="en-US" sz="2520" dirty="0"/>
              <a:t>High noise is bad </a:t>
            </a:r>
          </a:p>
          <a:p>
            <a:pPr marL="0" indent="0">
              <a:buNone/>
            </a:pPr>
            <a:r>
              <a:rPr lang="en-US" sz="2520" dirty="0">
                <a:sym typeface="Wingdings" pitchFamily="2" charset="2"/>
              </a:rPr>
              <a:t> Cannot decode Bits correctly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885604-5206-EA45-B6BA-6CDE75A027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893" t="21644" r="6875" b="48314"/>
          <a:stretch/>
        </p:blipFill>
        <p:spPr>
          <a:xfrm>
            <a:off x="10374011" y="3432775"/>
            <a:ext cx="1508523" cy="1463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860E75-AFF2-7E48-92C4-3FB144FDB8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239" t="66966" r="6068" b="13109"/>
          <a:stretch/>
        </p:blipFill>
        <p:spPr>
          <a:xfrm>
            <a:off x="10146166" y="5344798"/>
            <a:ext cx="1650706" cy="96012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103E4F0-6BF2-2947-8D6E-5EA9535B7540}"/>
              </a:ext>
            </a:extLst>
          </p:cNvPr>
          <p:cNvGrpSpPr/>
          <p:nvPr/>
        </p:nvGrpSpPr>
        <p:grpSpPr>
          <a:xfrm>
            <a:off x="4399666" y="4855786"/>
            <a:ext cx="1782927" cy="373402"/>
            <a:chOff x="835201" y="4023173"/>
            <a:chExt cx="1782927" cy="37340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E42F032-0367-CB47-A014-59D3459DE2AD}"/>
                </a:ext>
              </a:extLst>
            </p:cNvPr>
            <p:cNvSpPr txBox="1"/>
            <p:nvPr/>
          </p:nvSpPr>
          <p:spPr>
            <a:xfrm>
              <a:off x="1438670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D467517-6C76-F742-8222-760857043E56}"/>
                </a:ext>
              </a:extLst>
            </p:cNvPr>
            <p:cNvSpPr txBox="1"/>
            <p:nvPr/>
          </p:nvSpPr>
          <p:spPr>
            <a:xfrm>
              <a:off x="1729566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C215B15-204A-AD40-BA49-AD5A5FACBF39}"/>
                </a:ext>
              </a:extLst>
            </p:cNvPr>
            <p:cNvSpPr txBox="1"/>
            <p:nvPr/>
          </p:nvSpPr>
          <p:spPr>
            <a:xfrm>
              <a:off x="2014097" y="402724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1BA56D-D1C1-194E-87FA-9986B352E198}"/>
                </a:ext>
              </a:extLst>
            </p:cNvPr>
            <p:cNvSpPr txBox="1"/>
            <p:nvPr/>
          </p:nvSpPr>
          <p:spPr>
            <a:xfrm>
              <a:off x="2273943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BED2FAB-3A33-8740-A405-8DFE4838CF96}"/>
                </a:ext>
              </a:extLst>
            </p:cNvPr>
            <p:cNvSpPr txBox="1"/>
            <p:nvPr/>
          </p:nvSpPr>
          <p:spPr>
            <a:xfrm>
              <a:off x="835201" y="4023173"/>
              <a:ext cx="634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Bits:   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A6A5D576-288E-D847-8685-51DB16DBB9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571" t="21644" r="33125" b="48314"/>
          <a:stretch/>
        </p:blipFill>
        <p:spPr>
          <a:xfrm>
            <a:off x="7719722" y="3432775"/>
            <a:ext cx="1837838" cy="14630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F16E14E-1B21-C94C-91E2-F9111C75C6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33" t="21644" r="64448" b="48314"/>
          <a:stretch/>
        </p:blipFill>
        <p:spPr>
          <a:xfrm>
            <a:off x="4938419" y="3432775"/>
            <a:ext cx="1929781" cy="1463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0A39016-F0EB-D649-9054-DB031353FBAF}"/>
                  </a:ext>
                </a:extLst>
              </p:cNvPr>
              <p:cNvSpPr txBox="1"/>
              <p:nvPr/>
            </p:nvSpPr>
            <p:spPr>
              <a:xfrm>
                <a:off x="7142690" y="400816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0A39016-F0EB-D649-9054-DB031353F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690" y="4008167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21875" r="-21875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AA74879-C39E-1E45-B27D-BDAF701CFCF4}"/>
                  </a:ext>
                </a:extLst>
              </p:cNvPr>
              <p:cNvSpPr txBox="1"/>
              <p:nvPr/>
            </p:nvSpPr>
            <p:spPr>
              <a:xfrm>
                <a:off x="9708225" y="3967464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AA74879-C39E-1E45-B27D-BDAF701CF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8225" y="3967464"/>
                <a:ext cx="399148" cy="492443"/>
              </a:xfrm>
              <a:prstGeom prst="rect">
                <a:avLst/>
              </a:prstGeom>
              <a:blipFill>
                <a:blip r:embed="rId7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E54D1EBF-D2BB-1644-A3AE-0731AE7746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44" t="66966" r="33055" b="13109"/>
          <a:stretch/>
        </p:blipFill>
        <p:spPr>
          <a:xfrm>
            <a:off x="7602385" y="5344798"/>
            <a:ext cx="1818283" cy="9601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F2A7BCA-0890-2247-8BDC-656A5AC0E5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43" t="66966" r="62649" b="13109"/>
          <a:stretch/>
        </p:blipFill>
        <p:spPr>
          <a:xfrm>
            <a:off x="4914398" y="5371793"/>
            <a:ext cx="2088208" cy="962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AB53ED9-BEE2-1545-A495-E1B92DEB7C1D}"/>
                  </a:ext>
                </a:extLst>
              </p:cNvPr>
              <p:cNvSpPr txBox="1"/>
              <p:nvPr/>
            </p:nvSpPr>
            <p:spPr>
              <a:xfrm>
                <a:off x="7117719" y="5784903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AB53ED9-BEE2-1545-A495-E1B92DEB7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719" y="5784903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21875" r="-21875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206BB5D-D26F-764F-B458-4F8727199B78}"/>
                  </a:ext>
                </a:extLst>
              </p:cNvPr>
              <p:cNvSpPr txBox="1"/>
              <p:nvPr/>
            </p:nvSpPr>
            <p:spPr>
              <a:xfrm>
                <a:off x="9684204" y="574420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206BB5D-D26F-764F-B458-4F8727199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4204" y="5744200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D0E343F6-E16F-4146-8E9A-82199DE010C9}"/>
              </a:ext>
            </a:extLst>
          </p:cNvPr>
          <p:cNvGrpSpPr/>
          <p:nvPr/>
        </p:nvGrpSpPr>
        <p:grpSpPr>
          <a:xfrm>
            <a:off x="4459984" y="6250152"/>
            <a:ext cx="1782927" cy="369332"/>
            <a:chOff x="835201" y="4023173"/>
            <a:chExt cx="1782927" cy="36933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716073D-2E31-4E45-B072-9454EC289764}"/>
                </a:ext>
              </a:extLst>
            </p:cNvPr>
            <p:cNvSpPr txBox="1"/>
            <p:nvPr/>
          </p:nvSpPr>
          <p:spPr>
            <a:xfrm>
              <a:off x="1438670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60AACC6-1074-F64D-9A8A-03A4FA023818}"/>
                </a:ext>
              </a:extLst>
            </p:cNvPr>
            <p:cNvSpPr txBox="1"/>
            <p:nvPr/>
          </p:nvSpPr>
          <p:spPr>
            <a:xfrm>
              <a:off x="1729566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D2F3CE9-4E2D-3D48-92B0-7F211E644733}"/>
                </a:ext>
              </a:extLst>
            </p:cNvPr>
            <p:cNvSpPr txBox="1"/>
            <p:nvPr/>
          </p:nvSpPr>
          <p:spPr>
            <a:xfrm>
              <a:off x="2016332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D8715B5-C8D8-DE42-B5A0-68B4074A3BB5}"/>
                </a:ext>
              </a:extLst>
            </p:cNvPr>
            <p:cNvSpPr txBox="1"/>
            <p:nvPr/>
          </p:nvSpPr>
          <p:spPr>
            <a:xfrm>
              <a:off x="2273943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60CE116-FA75-5243-A6DC-4AB7C22297F3}"/>
                </a:ext>
              </a:extLst>
            </p:cNvPr>
            <p:cNvSpPr txBox="1"/>
            <p:nvPr/>
          </p:nvSpPr>
          <p:spPr>
            <a:xfrm>
              <a:off x="835201" y="4023173"/>
              <a:ext cx="634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Bits: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525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1" grpId="0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3724</TotalTime>
  <Words>2587</Words>
  <Application>Microsoft Macintosh PowerPoint</Application>
  <PresentationFormat>Widescreen</PresentationFormat>
  <Paragraphs>795</Paragraphs>
  <Slides>53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Calibri Light</vt:lpstr>
      <vt:lpstr>Cambria Math</vt:lpstr>
      <vt:lpstr>Courier New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Noise</vt:lpstr>
      <vt:lpstr>Noise</vt:lpstr>
      <vt:lpstr>Noise</vt:lpstr>
      <vt:lpstr>PowerPoint Presentation</vt:lpstr>
      <vt:lpstr>PowerPoint Presentation</vt:lpstr>
      <vt:lpstr>Given a distance d and frequency of operation f, the received signal power is proportional to:</vt:lpstr>
      <vt:lpstr>Given a distance d and frequency of operation f, the received signal power is proportional to: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Haitham Hassanieh</dc:creator>
  <cp:lastModifiedBy>Haitham Hassanieh</cp:lastModifiedBy>
  <cp:revision>102</cp:revision>
  <dcterms:created xsi:type="dcterms:W3CDTF">2021-01-28T00:23:27Z</dcterms:created>
  <dcterms:modified xsi:type="dcterms:W3CDTF">2024-09-16T20:45:27Z</dcterms:modified>
</cp:coreProperties>
</file>