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ink/ink1.xml" ContentType="application/inkml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ink/ink2.xml" ContentType="application/inkml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ink/ink3.xml" ContentType="application/inkml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ink/ink4.xml" ContentType="application/inkml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ppt/ink/ink5.xml" ContentType="application/inkml+xml"/>
  <Override PartName="/ppt/tags/tag39.xml" ContentType="application/vnd.openxmlformats-officedocument.presentationml.tags+xml"/>
  <Override PartName="/ppt/notesSlides/notesSlide40.xml" ContentType="application/vnd.openxmlformats-officedocument.presentationml.notesSlide+xml"/>
  <Override PartName="/ppt/tags/tag40.xml" ContentType="application/vnd.openxmlformats-officedocument.presentationml.tags+xml"/>
  <Override PartName="/ppt/notesSlides/notesSlide41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900" r:id="rId2"/>
    <p:sldId id="3008" r:id="rId3"/>
    <p:sldId id="3009" r:id="rId4"/>
    <p:sldId id="2935" r:id="rId5"/>
    <p:sldId id="3034" r:id="rId6"/>
    <p:sldId id="3010" r:id="rId7"/>
    <p:sldId id="3018" r:id="rId8"/>
    <p:sldId id="3011" r:id="rId9"/>
    <p:sldId id="3012" r:id="rId10"/>
    <p:sldId id="1037" r:id="rId11"/>
    <p:sldId id="1038" r:id="rId12"/>
    <p:sldId id="1039" r:id="rId13"/>
    <p:sldId id="1040" r:id="rId14"/>
    <p:sldId id="1042" r:id="rId15"/>
    <p:sldId id="1043" r:id="rId16"/>
    <p:sldId id="1041" r:id="rId17"/>
    <p:sldId id="1047" r:id="rId18"/>
    <p:sldId id="1045" r:id="rId19"/>
    <p:sldId id="1048" r:id="rId20"/>
    <p:sldId id="1049" r:id="rId21"/>
    <p:sldId id="3019" r:id="rId22"/>
    <p:sldId id="1050" r:id="rId23"/>
    <p:sldId id="1052" r:id="rId24"/>
    <p:sldId id="3022" r:id="rId25"/>
    <p:sldId id="3023" r:id="rId26"/>
    <p:sldId id="1058" r:id="rId27"/>
    <p:sldId id="1059" r:id="rId28"/>
    <p:sldId id="1060" r:id="rId29"/>
    <p:sldId id="1061" r:id="rId30"/>
    <p:sldId id="1063" r:id="rId31"/>
    <p:sldId id="1064" r:id="rId32"/>
    <p:sldId id="1065" r:id="rId33"/>
    <p:sldId id="1067" r:id="rId34"/>
    <p:sldId id="1068" r:id="rId35"/>
    <p:sldId id="3026" r:id="rId36"/>
    <p:sldId id="1071" r:id="rId37"/>
    <p:sldId id="1072" r:id="rId38"/>
    <p:sldId id="1073" r:id="rId39"/>
    <p:sldId id="1151" r:id="rId40"/>
    <p:sldId id="1076" r:id="rId41"/>
    <p:sldId id="3024" r:id="rId42"/>
    <p:sldId id="3025" r:id="rId43"/>
    <p:sldId id="3015" r:id="rId44"/>
    <p:sldId id="3016" r:id="rId45"/>
    <p:sldId id="2948" r:id="rId46"/>
    <p:sldId id="3027" r:id="rId47"/>
    <p:sldId id="3030" r:id="rId48"/>
    <p:sldId id="3029" r:id="rId49"/>
    <p:sldId id="3031" r:id="rId50"/>
    <p:sldId id="3028" r:id="rId51"/>
    <p:sldId id="3032" r:id="rId52"/>
    <p:sldId id="3033" r:id="rId53"/>
    <p:sldId id="2946" r:id="rId54"/>
    <p:sldId id="3017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73"/>
    <p:restoredTop sz="89788"/>
  </p:normalViewPr>
  <p:slideViewPr>
    <p:cSldViewPr snapToGrid="0" snapToObjects="1">
      <p:cViewPr varScale="1">
        <p:scale>
          <a:sx n="160" d="100"/>
          <a:sy n="160" d="100"/>
        </p:scale>
        <p:origin x="4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2T15:49:16.8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4494 10954 1425 0,'0'0'127'0,"0"0"-102"0,0 0-25 0,0 0 0 16,-7 16 17-16,7-16-1 0,0 0-1 0,-3 10 0 16,3-1-2-16,0-9 0 0,0 0 0 0,-4 9 0 15,4 7 3-15,0-16 1 16,-7 3 0-16,7-3 0 0,0 0-5 0,0 0 0 0,0 0-1 0,0 0 0 15,7 10 26-15,-7-10 6 0,0 0 1 0,0 0 0 16,0 0 2-16,0 0 1 0,-7-4 0 0,4 4 0 16,3 0-15-16,0 0-4 0,0 0 0 0,0 0 0 15,0 0-1-15,-7-6-1 0,0 3 0 0,7 3 0 16,0 0-17-16,0 0-9 0,0 0 10 0,0 0-10 16,0 0 0-16,0 0 0 0,0 0 0 0,0 0 0 15,0 0 0-15,0 0 0 0,0 0-8 0,0 0 8 16,0 0-32-16,0 0 1 0,0 0 0 0,0 0 0 15,0 0-35-15,0 0-7 0,0 0-2 0,0 0 0 16,0 0-10-16,0 0-3 0,14 0 0 16,-4 3 0-16,-10-3 0 0,0 0 0 0,0 0 0 0,0 0 0 15,4 6-33-15,-4-6-7 0,10 0-2 0,1 0 0 16,0 4-32-16,-8-8-6 0,1-5-2 0,3 3 0 0,3-4 134 0</inkml:trace>
  <inkml:trace contextRef="#ctx0" brushRef="#br0" timeOffset="1182.81">4276 10926 1400 0,'0'0'124'0,"0"0"-99"0,0 0-25 0,14 0 0 15,-4 10 35-15,4-17 1 0,-10 4 1 0,3 3 0 0,7 0-17 16,-3 0-4-16,-1-6-1 0,4 6 0 0,-3 0 12 0,3-3 2 15,0-3 1-15,7 2 0 0,-6-2 20 0,6 6 4 16,-7-9 1-16,7-1 0 0,4 10-23 0,3 0-5 16,-3-9-1-16,6-1 0 0,-2 10-6 15,2-6 0-15,-6 3-1 0,3-3 0 0,4 6 6 0,3-3 2 16,1-4 0-16,2 4 0 0,8 3-3 0,0-6 0 16,7 6 0-16,3-3 0 0,-3 3-12 0,4-6-2 15,-4 6-1-15,7-7 0 0,10 7 1 0,4-3 0 16,-3 3 0-16,6 0 0 0,-2 0-10 0,-1 0 0 15,7-6 0-15,-4 6 0 0,5 0 12 0,2 0 0 16,-3 0 0-16,4 0 0 0,-4 6 1 0,0-6 1 0,0 0 0 16,11 0 0-16,-7 10-14 0,3-1-10 0,4-9 2 0,-11 6 0 15,11 4 8-15,-1-7 0 0,5 6 0 0,-8-3-8 16,3 10 8-16,-2-6 14 0,2-7-3 0,-6 12-1 16,3-2-10-16,-3 3-11 0,-4-7 3 0,0 10 0 15,4-3 16-15,-8 2 3 0,5 1 1 0,-1 6 0 16,-14-6-12-16,0 0 0 0,-4 0 0 15,4 6-11-15,0 0 11 0,-3 3 0 0,-4-3 0 16,0 0 0-16,-4 3 0 0,-3-6 0 0,-7 3 0 16,0 4 0-16,-7 2 0 0,-4-9 0 0,4 3 0 0,-4 10 0 15,0-1 0-15,-3-3 0 0,0 4 8 0,-4-1-8 16,-3 4 0-16,-8 3 0 0,-6-7 0 0,0 4 0 16,3 0 0-16,-14-4 0 0,0 4 0 0,0-4 0 15,0 10 0-15,-11-6 0 0,1 3 0 0,-8-4 0 16,-3 7 0-16,-4 3 0 0,0-6 0 0,-3-4 0 0,-7 7 11 0,-4-6-3 15,-3-4 0-15,-8 1 0 0,-6 3-8 16,-8-10 0-16,-6 6 0 0,-1 1 0 0,1 2 0 0,-8-2 0 16,-7-7 0-16,-3 7 0 0,-11-7 0 0,4 3 0 15,7-9 0-15,-18 3 0 16,-14 0 0-16,0-6 0 0,-7 0 0 0,-7 0 0 0,0-4 0 16,-3-5 0-16,-1 6 0 0,-3-4 0 15,-4-2 0-15,4-1 0 0,7 0 0 0,-4 4 0 0,-13-1 0 0,6-5 0 16,-3-4 0-16,3 3 8 0,1-3-8 0,6 4 0 15,1-7 0-15,-1 0 8 0,4 0-8 0,3 0 8 16,1-7-8-16,3-2 8 0,-4-1-8 0,11 1 0 16,4 0-12-16,3-7 12 0,-3-3-9 0,3 0 9 0,10-6 0 15,8 6 0-15,0-9-8 0,10 3 8 0,-3-9 0 0,14 5 0 16,-4-5-12-16,11 6 12 0,7-1-12 0,0-5 12 16,8 9 0-16,9-6 0 0,-6-1 0 15,3 1 0-15,4-4-16 0,3 1 3 0,0-1 1 16,4-2 0-16,10-4 12 0,11 10 16 15,-7-10-3-15,10 3-1 0,1 4-3 0,6-4-1 0,4 0 0 0,0 4 0 16,11-1-8-16,3 7 0 0,7-6 0 16,4-1 0-16,-1 7-14 0,12-7-5 0,2 1-1 0,-2-4 0 15,2 4 20-15,8-1 16 0,0-2-4 16,14-1 0-16,0 4-12 0,4 5 0 0,6-5 0 0,1 9 0 16,-1-3 0-16,-3 3 0 0,11-4 0 0,0 10 0 15,13-6 0-15,-3 7 9 0,-3-8-1 0,7 8 0 16,3-7-8-16,0 6 0 0,4-6-12 0,-4 6 12 0,-6 0 0 15,2 0 0-15,5-6 0 0,-1 13 0 0,0-4 0 0,-3 0 0 16,-8-6 0-16,5-3 0 0,6 10 0 0,-3 5 0 16,-4-2 12-16,-4-4-4 0,-9 10-8 0,2-4-11 15,1 1 3-15,-8-1 0 0,-3 10-10 0,0 0-2 16,-7 0 0-16,-7 0 0 16,-3 0-36-16,-4 10-7 0,-8-10-1 0,-2 0-1 15,-1 9-68-15,-7-2-14 0,-3-4-2 0,-1 3-1 16,-9-6-219-16,-5-9-44 0,-10-1-9 0,-7-6-2 0,-3 4 340 15</inkml:trace>
  <inkml:trace contextRef="#ctx0" brushRef="#br0" timeOffset="6249.57">15187 5413 806 0,'0'0'72'0,"0"0"-58"0,0 0-14 0,0 0 0 15,4 0 105-15,-1-9 19 0,-3 6 3 0,0-3 1 16,0 6-52-16,4-3-9 0,-4-4-3 0,0 7 0 16,0 0 3-16,0 0 0 0,3 0 0 0,4-9 0 15,-7 9-5-15,0 0-1 0,0 0 0 0,0 0 0 16,0 0-21-16,0 0-4 0,0 0 0 0,0 0-1 15,7 6-5-15,-7-6-1 0,0 0 0 0,7 3 0 0,4 7-29 16,-8-4 0-16,-3-6 0 0,4 9 0 0,7 1 32 0,-8 2 1 16,-6 4 0-16,3-7 0 15,0 10-1-15,7-13-1 0,-4 10 0 0,4-3 0 0,4 5-31 0,-1-8-15 16,-3 6 2-16,4-1 0 0,3-2 21 0,-3 2 4 16,3-5 0-16,0 9 1 0,-3-4-13 0,-1-5 0 15,1-1 0-15,-1 7 0 0,1-4 0 0,-1-2 0 16,-2-1 0-16,2-3 0 0,-3 4 0 0,0-1 0 15,-7-9 0-15,0 0 0 0,7 16 0 0,-3-13 0 16,-4-3 0-16,0 0 0 0,10 10 0 0,-10-10 0 16,0 0 0-16,0 0 0 0,4-4 15 0,3-2 0 15,-4-3 0-15,-3-1 0 0,4 1-24 0,-4-1-5 16,4-5-1-16,-4 2 0 0,0-2 15 16,0-4 15-16,-4 9-3 0,8-5-1 0,-4-4-11 0,0 3-16 15,0 7 4-15,0-10 1 0,0 10 21 0,0-7 4 0,0 6 1 0,0 1 0 16,3 0-24-16,-3 6-5 0,0-4-1 0,4-2 0 15,-4 9 15-15,0 0 0 16,0 0 0-16,7 0 0 0,0 0 9 0,-7 0 5 0,3 0 1 0,4 0 0 16,0 6-24-16,0-3-5 0,-7-3-1 0,11 10 0 15,-4 5 28-15,4-2 6 0,-4 3 1 0,0-7 0 16,0 10-32-16,0-4-7 0,3-5-1 0,-3 9 0 16,4-4 40-16,0-2 8 0,-1 3 2 0,1 2 0 0,-1-2 3 15,1-7 1-15,0 1 0 0,-1-1 0 0,-3 1-34 0,0-4 0 16,4 3 0-16,-4-5 0 15,3 2-15-15,-2-6-9 0,-1 0-3 0,7-6 0 0,-4 12 43 0,1-12 9 16,-4 2 2-16,4-2 0 0,-4 3-35 0,0-6-8 16,-4-7 0-16,4 0-1 0,0 7 17 0,0-1 0 15,-7-8 0-15,7-1 0 0,-3 3 15 0,-4-3 0 16,3 0 0-16,-3 4 0 0,0-7-15 16,0 0-12-16,-3 3 3 0,3 0 0 0,-4 0 9 15,1 4 12-15,-1-4-2 0,1 10-1 0,-1-1-21 16,1 1-4-16,-4-1 0 0,3 1-1 0,4 9-5 0,0 0-1 15,0-6 0-15,0 6 0 16,0 0-14-16,7 0-3 0,4 0-1 0,-1 9 0 16,4 0-56-16,-3-2-11 0,3-4-3 0,0 6 0 15,-3 4-252-15,-4-10-50 0,0 6-11 0,0 1-1 16,4-1 255-16,-1 1 51 0,-3-4 11 0,4 10 1 0,-1-7 86 16</inkml:trace>
  <inkml:trace contextRef="#ctx0" brushRef="#br0" timeOffset="6814.64">16309 5573 1267 0,'0'0'112'0,"3"0"-89"0,-6-9-23 0,-4 6 0 15,3-3 93-15,-3 2 15 0,0-2 2 0,0-3 1 16,0 9-24-16,0-7-5 0,0 7-1 0,-4-3 0 0,4 6-27 0,0-3-6 15,-7-3 0-15,7 3-1 0,0 3-24 0,-3-3-5 16,-1 0-1-16,0 7 0 16,1 2-17-16,6-3 0 15,-3-2 0-15,0 5 0 0,0 0 41 0,4 1 5 0,-5-1 1 0,5-3 0 0,-4 10-24 0,3-3-5 16,-3 2-1-16,4-5 0 0,-1-1-17 0,1 7 0 16,-1-7 0-16,4 4 0 0,0-4 9 0,0 1-1 15,0 2-8-15,4-9 12 0,-1 7-12 0,-3-10 0 16,0 0 0-16,4 6 0 0,3-3 0 0,-7-3-8 15,0 0 8-15,10 0-13 0,-10 0 13 0,11 0 0 16,0-3 0-16,-1-3 0 0,1-4 0 0,-1 7 0 16,-3-9 0-16,0 2 0 0,1 1 0 0,-1-1 0 15,0 1 0-15,0 0 0 0,0 5 0 0,0-8 0 16,-4 3 0-16,1-1 0 0,-1 1 0 0,1-1 0 16,-4 1-10-16,0-1 10 0,0 4 0 0,0 6 0 15,-4-9 0-15,4 9 0 0,0 0 16 0,0 0-1 16,-3-10-1-16,3 10 0 0,0 0 29 0,0 0 5 15,0 0 2-15,7 10 0 16,-7-10-62-16,3 9-12 0,-3-9-2 0,7 16-1 0,4 0 35 0,-4-7 6 0,4 0 2 16,-1 1 0-16,1 5-4 0,-1-2-1 0,-6-4 0 0,7-2 0 15,-1 5-11-15,1-6 0 0,-4 4 0 0,3-4 0 16,1 7 0-16,0-7 0 0,3-12 0 0,0 12 0 16,-4-3-31-1,4 3-8-15,-3-2-1 0,0-4-1 0,-11 0-27 16,7 0-4-16,0-4-2 0,-7 4 0 0,0 0-105 0,0 0-21 15,0-6-4-15,0 6 0 0,0 0-160 0,0-9-31 0,-4-1-6 0,4 1-2 16,0-1 323-16</inkml:trace>
  <inkml:trace contextRef="#ctx0" brushRef="#br0" timeOffset="7265.3">16559 5583 1497 0,'0'0'133'0,"0"0"-106"15,0 0-27-15,0 0 0 0,0 0 108 0,0 0 16 16,0 0 3-16,0 0 1 0,7 0-52 0,-7 0-9 16,8 0-3-16,-1 6 0 0,0-3-2 0,-7-3-1 15,0 0 0-15,7 6 0 0,-4 4-46 0,4-1-15 16,-3-2 8-16,3-4-8 0,-4 6 25 0,4 1 2 16,-3-4 0-16,-1 3 0 0,5 1 8 0,-8-4 1 15,0-6 1-15,7 9 0 0,-4 1-29 0,1 2-8 0,-4-12 0 0,7 6 0 16,-4 10 0-16,1-6 0 0,-4-10 0 0,3 9 0 15,1 0 0-15,-4-9 0 0,0 0 0 0,0 0 0 16,0 0 0-16,0 0 0 16,0 0 0-16,0 0 0 0,0 0 0 0,0 0 0 0,0 0 0 0,0 0 0 15,0 0 0-15,7-9 0 0,-4 0 0 0,1-7 0 16,-1 10 0-16,-3 2 0 0,0-11 0 0,4 5 0 16,-4 1 0-16,0 0 0 15,4-1 8-15,-4-5-8 0,0 5 0 0,0 1 9 0,0-10-9 0,3 9 0 16,1-5 0-16,-4 5 0 0,3 1 0 0,-3 0 0 0,4-1-9 15,-1 4 1-15,-3-4 0 0,0 10 0 16,0 0 8-16,0 0-12 0,0 0 12 0,7 0-12 16,-7 0 12-16,7-3 16 0,-7 3-4 0,7 0-1 15,0 3-111-15,0-3-23 0,-7 0-4 16,7 7-1-16,1-4 15 0,-1 3 2 0,0 0 1 0,0-2 0 16,3 5-285-16,1 0-57 0,-8-9-11 0,4 0-2 0,1 10 356 0</inkml:trace>
  <inkml:trace contextRef="#ctx0" brushRef="#br0" timeOffset="7668.62">16912 5655 1436 0,'0'0'128'0,"7"0"-103"16,-7 0-25-16,11 0 0 0,-4 0 107 0,3 0 16 16,-2 0 3-16,-1 0 1 0,3 0-36 0,-3 0-7 0,4-3-2 15,-1-3 0-15,1 6-66 0,-4 0-16 0,0-10 0 0,0 7 0 16,0 3 0-16,0 0 0 15,-3-6 0-15,3-4 0 0,-7 10 33 0,0 0 3 0,3-3 1 0,-3-3 0 16,4-4-8-16,-4 10-1 16,0 0-1-16,0 0 0 0,0 0-35 0,0 0-8 0,-4 0 0 15,4 0-1-15,0 0 27 0,-7-6 6 0,-3 6 0 0,3 0 1 16,0 0-17-16,0 6 0 0,-4-6 0 0,0 0 0 16,1 10 13-16,-1-1 3 0,1-2 0 0,-1 2 0 15,4 4-25-15,0-7-5 0,-4 3-1 0,8 1 0 16,-1 8 63-16,1-8 13 0,-4-1 3 0,7 7 0 15,3 3-47-15,1-10-9 0,-1 1-8 0,1-4 12 0,3 9-12 16,0-5 0-16,4-7 0 0,-1 3 0 0,4-3 0 0,0 4 0 16,-3-4-12-16,-1-3 12 15,8 9-16-15,-4-9 4 0,0 0 0 0,0 0 1 16,1-3-34-16,-1 3-7 0,-4-6-2 16,4 6 0-16,0-3-110 15,4-4-21-15,0 4-5 0,-1-6-1 0,-6-7-220 16,0 1-44-16,3-4-9 0,-4-6-1 0,1 6 386 0</inkml:trace>
  <inkml:trace contextRef="#ctx0" brushRef="#br0" timeOffset="8496.14">17455 5501 1036 0,'0'0'92'0,"0"0"-73"16,0 0-19-16,0 0 0 0,0 0 106 0,0 0 18 16,0 0 3-16,0 0 1 0,0 0-52 0,8 0-9 15,-1 0-3-15,0 0 0 0,3 0 0 0,1-3 0 0,-1-3 0 0,1 6 0 16,3-6-17-16,0 2-4 15,-3-2-1-15,6 3 0 0,-2-3-16 0,-5-4-3 0,1 7-1 16,3-6 0-16,-4 3-22 0,-3-4 8 0,4-6-8 0,-4 7 0 16,0 0 0-16,4-10 0 15,-8 0 0-15,4 0 0 0,0 4 0 0,-3-4 0 0,-4-6 0 16,0 6 0-16,0 0 0 0,0 0 0 0,-4-6 0 16,-3 9 0-16,7 4 16 0,-3-4 6 0,-8 1 1 15,8 5 0-15,-4 7-37 0,3-3-7 0,-7-4-2 0,4 10 0 16,7 0 50-16,-10 0 9 0,3 0 3 0,-4 10 0 15,1-1-23-15,-1-3-5 0,-3 4-1 0,3 9 0 0,1 6 4 0,3 3 1 16,-7-9 0-16,7 6 0 16,-1 9-7-16,5-5 0 0,-1 5-8 0,1-6 12 15,6 7-4-15,1-7 0 0,-4 0-8 0,11-3 12 16,-1 0-20-16,1-6-5 0,3 6-1 16,0-3 0-16,0 3 30 0,4-6 7 15,-4-3 1-15,3 3 0 0,1-1-24 0,0 1 9 0,-4-9-9 16,3 5 0-16,-2-5-15 0,2-1-9 0,-3-3-3 0,0-2 0 0,1-4 18 0,-1 0 9 15,0 0-10-15,0 0 10 16,0-4-60-16,-3 4-5 0,-1-6-2 0,-3 3 0 16,4 3-93-16,-8-6-20 0,4-4-3 0,0 7-1 15,-3-3-174-15,-1-4-35 0,-6 4-7 0,3-3-2 16,3-1 322-16</inkml:trace>
  <inkml:trace contextRef="#ctx0" brushRef="#br0" timeOffset="8949.62">17942 5642 1497 0,'11'0'133'0,"-11"0"-106"0,3-6-27 0,1 6 0 16,7 0 108-16,-4-3 16 0,0-3 3 0,3 6 1 15,4 0-52-15,-3 0-9 0,-1-10-3 0,1 10 0 16,3 0-28-16,-3 0-5 0,-4-3-2 0,3-3 0 15,1 6-46-15,0-10-10 0,-4 10-1 0,0-6-1 16,3 3 57-16,-6-3 12 0,-1-4 3 0,1 7 0 16,-1-3-43-16,-3-3 0 0,0-1 0 0,0 4 0 0,0 6 20 0,-7-3 3 15,0-7 0-15,0 4 0 16,0 6-42-16,-3-3-8 0,-1-3-1 0,-3 6-1 16,0 0 29-16,-4 6 0 0,0-6 0 0,4 3 0 0,4 6 10 0,-4-2 2 15,-4 2 0-15,4 1 0 0,7-1 2 0,0 10 1 16,-4-10 0-16,4 1 0 0,4 5-15 0,-1 4 0 15,1-3 0-15,3-1 0 0,7 4 28 0,-4-6 2 16,-6-4 1-16,6-3 0 0,4 13 1 0,0-9 1 16,-3-10 0-16,10 9 0 0,0 1-33 0,0-4 0 15,-3-6 0-15,3 0 0 0,3 3 0 16,1-3 0-16,-4-3 0 0,4 3 0 16,-4-6-44-16,0 6-16 0,0-10-4 0,4 7 0 15,-8-3 0-15,5 3 0 0,-5-4 0 0,1-2 0 16,-1 3-102-16,1-4-21 0,-4 1-4 0,0-1-1 15,0 7-51-15,4-6-10 0,-1-7-3 0,-3 10 0 16,4 3 103-16,-1-3 20 0,-6 2 4 0,3-2 1 0,0 3 102 0</inkml:trace>
  <inkml:trace contextRef="#ctx0" brushRef="#br0" timeOffset="9351.94">18330 5598 1267 0,'0'0'112'0,"0"0"-89"0,0 0-23 0,0 0 0 16,0 0 107-16,0 0 17 0,0 0 3 0,0 0 1 16,11 10-33-16,-4-4-7 0,-7-6 0 0,7 10-1 15,-3-1-37-15,-1-6-7 0,-3-3-2 0,7 10 0 16,-3-1 19-16,-4 7 3 0,0-16 1 0,3 9 0 15,-3 0-40-15,0 1-7 0,0-10-1 0,-3 9-1 16,-4-3-7-16,7-6 0 0,0 0-8 0,0 0 12 16,3 10-12-16,-3-10 9 0,0 0-9 0,0 0 8 15,0 0-8-15,0 0 10 0,0 0-10 0,0 0 10 0,0 0-10 0,0 0 0 16,-7-10 0-16,4 1 0 0,3 9 28 0,-4-9 4 16,1-7 1-16,-1 7 0 15,4-1-58-15,0-5-12 0,0 5-3 0,0-2 0 0,4 2 13 0,-1-6 3 16,1 1 0-16,-1 5 0 0,8 1 24 0,-4 0 0 15,-4-1 0-15,4 1 0 0,0 2 0 0,0 7 0 16,0-9 0-16,1 9-8 0,6 0 8 0,-4 0 0 16,-3 0 0-16,0 0 0 0,4 6 8 0,0-3 3 15,-11-3 1-15,0 0 0 16,3 10-12-16,8-4-16 0,-1 10 4 0,-3-4 1 16,0-2 40-16,4-1 8 0,-4 1 2 0,-4 5 0 15,8 1-11-15,-4-3-3 0,-7-7 0 0,4 3 0 0,3 1-25 16,-4-1 0-16,-3-9 0 0,4 9 0 0,-1 1-15 0,1-1-8 15,-4-9-1-15,3 10-1 16,-3 2-12-16,0-12-3 0,0 0 0 0,0 0 0 16,11 3-77-16,-4-3-16 0,4 0-3 0,-4-3-1 15,0 6-292-15,0-6-59 0,-4-9-11 0,8 8-2 0,-4-2 385 0</inkml:trace>
  <inkml:trace contextRef="#ctx0" brushRef="#br0" timeOffset="10067">18810 5642 1026 0,'0'0'91'0,"0"0"-73"0,0 0-18 0,0 0 0 16,0 10 130-16,0-10 22 0,0 0 5 0,0 0 1 0,4 9-18 15,-4-9-3-15,0 0-1 0,0 0 0 0,0 6-85 0,0-6-18 16,-7 4-3-16,7-4-1 0,0 6 15 0,0-6 2 16,0 0 1-16,-4 3 0 0,4 3-31 0,-3-3-7 15,3-3-1-15,0 0 0 0,-8 0 1 0,1 0 0 16,0-9 0-16,4 6 0 0,3 3-9 0,-7 0 0 15,-4-6 0-15,8 2 0 0,3 4 0 0,-7-6 0 16,3 0 0-16,1 3 0 0,3 3 0 0,0 0 0 16,-7-10 0-16,7-5 0 0,3 12 0 0,-3 3 0 15,4-10 0-15,-1 4 0 0,-3 6 0 0,0 0 0 16,4-10 0-16,-4 10 0 0,0 0-10 0,10-6-4 16,-10 6-1-16,11 0 0 0,-4 0 15 0,0 6 13 15,0 4-2-15,-4-4-1 0,5 4-10 0,-5-7 10 16,1 6-10-16,-1 1 10 0,1 5-10 0,-1 4 0 15,1-3 0-15,-1 2 0 0,-6 1 8 0,6 0 2 16,-3 6 1-16,-3 3 0 0,6-2-11 0,-3 2 0 16,-3-3 0-16,-1 3 0 0,1 7 0 0,-1-7-14 15,-3 0 3-15,0 6 1 0,-4 1 26 0,1-7 4 16,-1 7 2-16,1-7 0 0,-4 3-35 0,-1 1-7 0,-2-7-2 0,-1 9 0 16,1-6 30-16,-5 1 5 0,1-4 2 0,-3 0 0 15,2-6-15-15,1-1 0 0,0 1 0 0,0-3-10 16,0 0-1-16,0-4 0 0,-4-2 0 0,4-1 0 15,-1 0 11-15,5-9 0 0,-4 7 0 0,3-7 0 16,0 0-10-16,1-7 10 0,-1 4-12 0,8-3 12 16,-5 3 0-16,5-7 0 0,3-5 10 0,0-4-2 15,3 3-20-15,1-3-4 0,-1-6-1 0,8-3 0 0,-1 3 27 0,1-3 6 16,3-7 0-16,3 4 1 0,4 0-17 0,1 2 0 16,2 1 0-16,4-6 0 15,1 9-48-15,-1-4-12 0,0 4-4 0,7-6 0 0,-3 0 64 0,3 2 15 16,-3 1 1-16,6 3 1 0,1-3-27 0,0 9-6 15,0-12 0-15,3 12-1 0,-7 0 17 0,4 0 0 16,7 0 0-16,-7 1 0 0,-4 2 0 0,4 0 0 16,-4 7 0-16,0-4 0 0,0-2 8 0,4 5 4 15,0-5 2-15,3 2 0 16,-3-3-14-16,-1 7-13 0,-6-1 2 0,3 4 1 16,-3-3-25-16,-7 9-5 0,-4-19 0 0,0 10-1 15,-3-7-20-15,-1 6-4 0,-3 1-1 0,0 0 0 16,-3 6-86-16,-4-7-18 0,0-6-3 0,0 7-1 15,-4-7-116-15,1-2-23 0,-11 2-5 0,3 3-1 0,4-2 271 0</inkml:trace>
  <inkml:trace contextRef="#ctx0" brushRef="#br0" timeOffset="10401.14">19032 5119 1267 0,'0'0'112'0,"0"0"-89"0,0 0-23 0,0 0 0 16,14-10 87-16,-3 10 13 0,-11 0 2 0,0 0 1 15,0 0 40-15,0 0 8 0,0 0 1 0,14 10 1 16,-7-1-122-16,4-3-31 0,-1 4 0 0,1 9 0 16,0-1 57-16,-1-2 6 0,8 3 1 0,-8 6 0 15,-6-6-52-15,-1 9-12 0,-3-3 0 0,4 3 0 16,-1 1 0-16,5-4 0 0,-5 0 0 0,4 0 0 16,0-3 54-16,-7 3 8 0,4-6 2 0,-1-1 0 15,1 8-52-15,-4-8-12 0,3 1 0 16,-3 6 0-16,4 4 0 0,-8-8 0 0,4-2 0 0,-3 0 0 0,3-6-16 15,-4 2-5-15,-3-5-2 0,4 5 0 0,-1-5 37 0,1-1 7 16,-8-3 2-16,0 4 0 16,8-7-70-16,-1-3-13 15,-10 6-4-15,7-6 0 0,4-6 33 0,-4 6 7 16,-4-9 0-16,0 5 1 0,11 4-65 0,-7-6-14 0,-3-9-2 16,-1 5-1-16,11 1-19 0,-7-10-3 0,-7 3-1 0,0-6 0 15,3-3-204-15,11 10-42 0,4-4-8 0,3 0-2 0,4 3 293 0</inkml:trace>
  <inkml:trace contextRef="#ctx0" brushRef="#br0" timeOffset="11061.49">19096 5429 1267 0,'0'0'112'0,"7"-6"-89"16,-4 3-23-16,5-4 0 0,-5 7 104 0,-3 0 17 0,7-3 3 0,4-3 1 31,-4 6-26-31,3-3-6 0,1-3-1 0,3 6 0 0,-3 0-48 0,-1 0-11 0,4-10-1 0,0 10-1 16,4 0-5-16,-4 0-1 0,0-9 0 0,0 3 0 15,0 2-5-15,1-2-2 0,-1-3 0 0,0 9 0 16,0-10-6-16,0 1-2 0,4 0 0 15,-1 9 0-15,-3-10 7 0,-3 4 2 0,3-4 0 0,-3-2 0 16,-4 2-29-16,0-5-6 0,0-1 0 0,-4-3-1 16,-3 7 7-1,-3-4 2-15,-1 0 0 0,-3 7 0 0,4 0-25 16,-8-1-5-16,1-5-1 0,3 11 0 16,-4-2 39-16,0 6 0 0,1-9 0 0,3 9 0 0,0 0 0 15,-4 6 0-15,1-3 0 0,6 3 0 0,-3 10 22 0,0-3 12 0,0-4 2 0,3 7 1 0,-3 9-8 0,4-3-1 16,-1-7-1-16,1 14 0 0,3-11-27 0,0 14 0 31,0-4 0-31,7 0 0 0,-7-3 0 0,3-6 0 0,-3 6 0 0,0-3 0 0,4 3 16 16,-4-6-1-16,0-3-1 0,3 3 0 0,1 9-6 15,-1-13 0-15,1 4-8 0,-1-3 12 0,-3-3-26 0,0-4-6 16,-3 3 0-16,3 1-1 0,0-4 35 0,0 1 7 16,0-1 2-16,0-3 0 0,0-6-37 0,0 10-7 15,0-10-2-15,0 0 0 0,0 0 23 0,0 0 0 16,0 0 0-16,0 0 0 0,0 0 0 0,0 0 0 15,-4-10 0-15,4 10 0 0,0-6 0 0,0 3 0 16,0-6 0-16,4-1 0 0,-1-5 0 16,-3 5 0-16,4 1 0 0,3 3 0 0,-3-4-24 15,-1 1-1-15,4-1 0 0,0 1 0 0,0 9 12 0,4-10 2 0,-4 10 1 16,3-6 0 0,5 3-15-16,-5-3-3 0,1 6-1 0,3-10 0 0,0 10 48 15,-3 0 9-15,3 10 3 0,-7-10 0 0,-4 6-14 0,4-3-2 16,7-3-1-16,-3 6 0 0,-11 4 4 0,0 6 1 15,7-4 0-15,-3-2 0 0,-1 5-19 0,1-5 0 16,-1 8 0-16,1-2 0 0,3 3 55 0,-4-3 7 16,4-4 2-16,4-2 0 0,-4 5-64 0,0-9-12 15,-3 4-2-15,3-1-1 0,-4-6 15 0,4 7 0 0,-3-10 0 0,-1 9 10 16,4-2 1-16,-3-7 0 0,-4 0 0 0,7 3 0 16,-4 3-51-16,1-6-11 15,3-9-1-15,-4 9-1 0,1 0-49 0,0 0-10 0,-4-10-1 0,0 4-1 16,0 6-354-16,0-13-72 0,-4-6-13 0,0-2-3 0,4 8 446 15</inkml:trace>
  <inkml:trace contextRef="#ctx0" brushRef="#br0" timeOffset="11924.75">20496 5047 954 0,'0'0'84'0,"0"0"-67"16,0-10-17-16,0 10 0 0,0 0 73 0,0 0 11 0,0 0 3 0,0 0 0 16,0 0-3-16,0 0 0 0,0-9 0 0,0 9 0 15,0 0 20-15,0 0 3 0,0 0 1 0,0 0 0 16,0 0-87-16,0 0-21 0,0 0 0 0,0 0 0 16,0 9 52-16,0-9 5 0,7 10 2 0,1-1 0 15,2 7-25-15,-3-7-5 0,-3 7-1 16,6-4 0-16,1 7 11 0,3-3 1 0,-7-1 1 0,7 4 0 15,4 3-33-15,-4 3-8 16,-4-6 0-16,5 6 0 0,-1-6 0 0,0 6 0 0,-7 3 0 16,0-9 0-16,3-3 0 0,1 3 0 15,0-1 0-15,3-2 0 0,0 9 53 0,0-6 9 0,-3 0 2 0,-1 0 0 16,4 6-52-16,-7-6-12 0,4-1 0 0,-4-2 0 16,0-3 0-16,0 2 0 0,-3 1 0 0,-1-3 0 15,1-4-17-15,-1 7-7 0,-6-7 0 0,3 0-1 16,0 1 25-16,0 5 0 0,0-5 0 0,3-1 0 0,-3-2 0 0,4-4-8 15,-4 3 8-15,-4-3 0 16,4 7-35-16,-3-4-1 0,3-6-1 0,0 3 0 0,-4 3 37 0,4 0 0 16,-3-6 0-16,-1 4 0 15,1-4-40-15,3 0-1 16,-4-4 0-16,0-2 0 0,4 6-37 0,0 0-7 0,0 0-2 0,0 0 0 16,-7 0-193-16,0-6-40 0,4-3-7 15,-8-1-1-15,8 7 101 0,-1-3 21 16,-3-4 4-16,0 1 1 0,4-1 161 0</inkml:trace>
  <inkml:trace contextRef="#ctx0" brushRef="#br0" timeOffset="12555.34">20687 5467 576 0,'0'0'51'0,"0"0"-41"0,0 0-10 0,0 0 0 0,0 0 104 0,0 0 20 15,0 0 3-15,0 0 1 0,0 0-52 0,0 0-9 16,3-10-3-16,-3 10 0 0,0 0 0 0,0 0 0 16,0 0 0-16,0 0 0 0,0 0-7 0,0 0-1 15,0 0-1-15,0 0 0 0,0 0 14 0,0 0 3 16,0 0 1-16,0 0 0 0,0 0-29 0,0 0-7 15,-10 0-1-15,10 0 0 0,0 0-6 0,-4 10-2 16,-6-4 0-16,-1-3 0 0,8 13 3 0,-4-7 0 16,-4-2 0-16,0 2 0 0,11 0-14 0,-7 1-2 15,-3-1-1-15,3 7 0 0,3-4 2 0,-3-2 0 16,-3-1 0-16,-1 1 0 0,4 5-2 16,0 1 0-16,-4-7 0 0,4 1 0 0,4 9-14 0,-1-10-15 15,-3 7 3 1,0-4 1-16,4 4 25 0,-1-7 5 0,-7 1 1 0,8-1 0 0,3 1 19 0,-4-1 4 0,-6-3 1 0,10-6 0 15,0 0-36-15,-4 10-8 0,-3-1 0 0,7-9 0 16,0 9-49 0,0-9-12-16,0 0-3 0,0 0 0 0,0 0 103 0,0 0 20 0,0 0 4 0,0 0 1 31,-7 10-103-31,7-10-20 0,0 0-4 0,0 0-1 0,0 0 36 0,0 0 8 0,-3-3 0 0,3-4 1 16,0 7-72-1,0 0-14-15,0-9-3 0,3 0-1 0,4 9-169 0,4-10-34 0,-4 1-6 16,3 3-2-16,1-4 103 0,0 1 20 0,-4-4 4 0,3 1 1 0,1 2 137 15</inkml:trace>
  <inkml:trace contextRef="#ctx0" brushRef="#br0" timeOffset="13335.96">21382 5573 1263 0,'18'10'112'0,"-11"-10"-89"16,-4 0-23-16,1 0 0 0,-1 0 56 0,4 0 8 15,0 0 0-15,-3 0 1 0,3 0-1 0,0 0 0 0,0 0 0 0,4-10 0 16,-1 20 8-16,4-10 2 0,-3-10 0 0,-1 10 0 15,5 10-16-15,-1-10-3 0,0-10-1 0,7 10 0 16,-3 0-43-16,3 0-11 0,-7 0 0 16,3 0 0-16,5 0 0 0,-8 0 0 0,-4 0 0 0,4-3 0 15,4 6 20-15,-4-3 3 0,-7-3 0 0,-3 3 0 16,6 3-37-16,1-3-7 0,0 0-2 0,-4-3 0 16,0 6 31-16,0-3 7 0,-7 0 1 0,0 0 0 15,3 0-26-15,-3 0-5 0,0 0-1 0,0 0 0 16,0 0-75-16,0 0-15 15,-3 10-3-15,3-10-1 0,-7 6-29 0,-4-3-5 0,-3-3-2 0,3 6 0 16,4 4-155-16,-3-10-31 0,-8 0-7 0,0 0-1 0,1 0 273 0</inkml:trace>
  <inkml:trace contextRef="#ctx0" brushRef="#br0" timeOffset="13703.53">21442 5787 1267 0,'0'0'112'0,"0"0"-89"15,3 0-23-15,-3 0 0 0,0 0 56 0,0 0 6 16,0 0 2-16,11-4 0 0,0-2 51 0,-1 6 10 16,1-6 3-16,3 3 0 0,0 6-52 0,0-6-9 0,0 3-3 0,0 0 0 15,4-6-51-15,0 6-13 0,-1-10 0 0,8 10 0 16,-7 0 40-16,3 0 6 15,0 0 1-15,-4-3 0 0,-2 3-28 0,2 0-6 0,4-6-1 0,-3 6 0 16,3 0-12-16,-7 0 11 0,0 0-11 0,1 0 10 16,-1 0-2-16,0 6-8 15,-7-6 12-15,0 0-4 0,3 0-8 0,-10 0-9 16,0 0 9-16,0 0-13 0,0 0 13 0,0 0 0 16,0 0 9-16,0 0-9 0,0 0-15 0,0 0-9 0,-7 0-1 0,7 0-1 15,0 0-60-15,-7 3-12 16,-10-3-2-16,10 10-1 0,0-4-231 15,0-6-47-15,-11-6-9 0,4 6-1 0,0 0 193 16,-4 6 40-16,4 3 7 0,0 1 1 0,3-1 120 0</inkml:trace>
  <inkml:trace contextRef="#ctx0" brushRef="#br0" timeOffset="16890.66">23125 5285 763 0,'0'0'68'0,"0"0"-55"0,0 0-13 0,0 0 0 0,0 0 64 16,0 0 9-16,3-6 3 0,-3 6 0 15,7-4-10-15,-7 4-2 0,4-6 0 0,-4 6 0 16,0 0-4-16,7-9 0 0,-4 9-1 0,1-10 0 0,-1 4-43 0,-3 6-16 15,-3 0 11-15,3 0-11 0,0 0 57 0,0-9 6 16,-4 9 1-16,1-10 0 0,3 10 0 0,-4 0 0 16,-3-9 0-16,0 9 0 0,0 0-35 0,0 0-6 15,-4 0-2-15,4 0 0 0,0 0-2 0,-7 6-1 16,-7-12 0-16,7 12 0 0,3-3-5 0,1 7-1 16,-8-4 0-16,4-3 0 0,0 3 1 0,-4 4 0 15,-3-1 0-15,0 1 0 0,3-1-13 0,1-3 9 16,-1 4-9-16,0-1 8 0,4 7 4 0,0-4 1 15,7 7 0-15,4-3 0 0,3 3 6 0,-4-4 1 16,-7-5 0-16,4 2 0 0,7 4-20 0,0 3 0 16,0-13 0-16,4 3 0 0,10 7 0 0,-10-6 16 15,-4-1-3-15,3 0-1 0,8-6-4 0,-1 7-8 16,1-4 11-16,-1 0-11 0,8-2 12 0,-7 2-12 16,-1-3 12-16,4-3-12 0,8 9 10 0,-1-9-10 0,-4 0 8 15,1 0-8-15,3 0 0 0,0 0 0 0,-3 0 8 16,0-3-8-16,3 3 0 0,-4 0 0 15,1 0 0-15,0-6 0 0,-1 6 0 0,1 0 0 16,0-9 0-16,-1 9 0 0,1 0 0 16,-1-4 0-16,1-2 0 0,0 6 0 0,-1-6 21 0,1 6 3 0,-11-3 0 0,7 3 0 15,0 0 12-15,-3 0 4 0,-11 0 0 0,7-7 0 16,7 7-60-16,-10-3-11 0,-4 3-2 0,0 0-1 16,0 0 34-16,0 0 8 0,0 0 0 0,0 0 1 15,0 0 13-15,0 0 2 0,0 0 1 0,0 0 0 0,0 0-25 0,0 0 0 16,0 0 0-16,0 0 0 0,0 0-15 0,0 0-8 15,0 0-1-15,0 0-1 16,0 0-11-16,-4 3-3 0,-3-3 0 0,0 0 0 16,0 0 31-16,-4 0 8 0,4-3 0 0,7 3 0 15,0 0-55-15,0 0-6 0,0 0-2 0,0 0 0 16,0 0-200-16,-10 0-40 0,-1-6-8 16,-3 6-1-16,0 0 24 0,3-3 6 0,-3-3 1 0,4 3 0 0,-1-4 223 0</inkml:trace>
  <inkml:trace contextRef="#ctx0" brushRef="#br0" timeOffset="19975.07">22299 5849 716 0,'-18'10'64'0,"15"-10"-52"0,-1-10-12 0,1 10 0 16,-4 0 23-16,3-3 1 0,4-3 1 0,-7 6 0 15,-3 0 83-15,3-6 16 0,10 3 3 0,-3 3 1 16,-3-7-62-16,-1 7-12 0,4 0-2 0,0-3-1 16,-3-3-17-16,3 6-3 0,0 0-1 0,-4 0 0 15,-7 0-7-15,11 0-2 0,7-3 0 0,4 3 0 16,-11 0 4-16,0 0 1 0,0 0 0 0,0 0 0 0,0 0 30 0,7-7 7 16,4 4 1-16,-1-3 0 0,1 6-52 0,-1 0-12 15,8-9 0-15,0 9 0 0,6 6 15 0,-2-12 3 16,-5 6 1-16,-3-4 0 0,8 4-30 0,-1 0-5 15,3-6-2-15,5 6 0 0,-1 0 53 0,4 0 10 16,-4 0 3-16,7-6 0 0,7 6-26 0,-3-3-5 16,-7-3-1-16,7 6 0 0,3 0-2 0,4 6-1 15,-4-12 0-15,1 6 0 0,-5 0-13 0,1 0-18 16,-3-10 4-16,2 10 1 0,1 0 61 0,-11 0 13 16,1 0 3-16,2 0 0 0,1 0-52 0,0-3-12 15,3-3 0-15,0 6 0 0,4 0 0 0,4-3 0 0,-5-4 0 16,1-2 0-16,-7 9 0 0,0 0-12 15,-8 0 3-15,1 0 0 0,0 0 9 0,-1-6 0 0,1-4 0 16,0 10 0-16,3 0 10 0,-3 0-2 0,-1 0-8 0,1 0 12 16,3 0-12-16,1-3 0 0,-5-3 0 0,1 6 0 15,-4 0 0-15,4 0 0 16,-4 6 0-16,4-6 0 0,-4 0 0 0,-4 0 0 0,1-6 0 0,0 6 0 16,-1 0 12-16,-3 0-1 15,1 0 0-15,-5 0 0 0,1-3-11 0,-1 3 0 0,-3-7 9 0,0-2-9 16,4 9 0-16,0 0-18 15,-4 0 3-15,0 0 1 0,-7 0 23 0,0 0 5 16,7 0 1-16,0 0 0 0,-7 0-24 0,7-3-5 16,-7 3-1-16,3 0 0 0,-3 0 15 0,7-6 0 0,-7 2 0 0,0 4 0 15,0 0 0-15,0 0 0 0,4-6 0 0,-4 6 0 0,0 0 0 0,0 0 0 16,0 0 0-16,0 0 0 16,0 0 22-16,0 0 7 0,0 0 2 0,0 0 0 0,0 0-41 0,0 0-8 15,0 0-2-15,0 0 0 16,0 0-11-16,-7 0-2 0,0 0-1 0,0 0 0 15,0 0-57-15,-4 6-11 0,4-6-2 0,0 4-1 16,0-4-83-16,-4 6-16 0,-3-3-3 0,4-3-1 16,3 0-91-16,-4 0-18 0,-3-3-4 0,0-3-1 0,7 6 258 0</inkml:trace>
  <inkml:trace contextRef="#ctx0" brushRef="#br0" timeOffset="21441.06">23160 6260 1036 0,'0'0'92'0,"0"0"-73"0,0 0-19 0,0 0 0 16,0 0 55-16,0 0 7 16,0 0 2-16,0 0 0 0,0 0 0 0,0 0 0 15,0 0 0-15,0 0 0 0,0 0 0 0,0 0 0 16,0 0 0-16,0 0 0 0,10 0-52 0,-2 0-12 0,-1 0 0 0,-4-3 0 16,8 3 48-16,-4-6 8 0,0 6 0 0,0-10 1 15,0 10-40-15,0-9-8 0,0 3-1 0,0 6-8 16,4-4 27-16,-1-2-2 0,1 3 0 0,3-3 0 15,0-4-40-15,-3 1-8 0,3-7-1 0,0 7-1 16,0 9 25-16,0-9 0 0,0-1 0 0,-3 1 0 16,-1-1 46-16,-3 1 14 0,4 3 4 0,-4-4 0 15,-3-2-52-15,-1 2-12 0,4-5 0 0,0 8 0 32,-3-5-18-32,-1 2-6 0,-3-5-2 0,-3 5 0 0,3-5 42 0,-7 5 8 0,3-2 1 15,1-4 1-15,-4 7-26 0,-4 2 0 0,0-2 0 0,1 9 0 0,-1-3 0 16,4 3 0-16,-3-7 0 0,3 7 0 0,-4 0 0 0,0 7 0 15,1-4 0-15,-1 6 0 0,1-2 16 0,-1 2-1 16,0 0-1-16,4 1 0 0,-3 5-22 0,-1-5-5 16,4 6-1-16,0-4 0 0,-3 4 38 15,6-4 7-15,-3-2 1 0,3 5 1 0,-3 10-17 0,4-12-3 16,-1 3-1-16,1 3 0 0,-1-1 6 0,1 7 1 16,-1-6 0-16,4 6 0 0,-3-6-19 0,3 9 0 15,-4-3 0-15,1 1 0 0,-1-8 0 0,1 7 0 16,3-3 0-16,0 3 0 0,-4 1 12 0,1-8-2 15,3 7 0-15,-4-3 0 16,0-6-10-16,4 3-14 0,-3 0 3 0,3 3 1 0,-4-4 10 0,4-5 0 0,-3 3 0 0,-4 3 0 16,7-1 20-16,0-2 7 15,-4 3 1-15,-3 0 0 0,4-1-16 0,-1-2-2 0,-3 0-1 16,4-4 0-16,-1-2-9 0,-3 5 12 0,0-5-12 16,0 6 12-16,0-4 7 0,0-3 1 0,0 1 1 0,-4 6 0 15,4 2-21-15,0-8 0 0,-4 5 0 0,1-5 0 16,6-1 0-16,-6 1 0 0,-1-4 0 0,4 3 0 15,-3 1 0-15,2-1 0 16,1-3 0-16,-3-2 0 0,3 2 0 0,-4-3 0 0,-3-3 0 0,4 0 0 16,-1 6 0-16,0-6 0 0,8 0 0 0,3 0 0 15,0 0-24-15,0 0-10 16,0 0-2-16,-7-6 0 0,-7 3 7 0,7-7 1 16,0-2 0-16,7 2 0 0,0 1-40 0,0 0-8 0,0-1-2 15,3-9 0-15,8 10-29 0,-1-7-5 0,-10 4-2 0,7-4 0 16,0 0-165-16,0-2-33 0,-10-1-6 0,6 3-2 15,8 4 154-15,-7-4 30 0,-12-3 7 0,1 3 1 0,4 7 102 16</inkml:trace>
  <inkml:trace contextRef="#ctx0" brushRef="#br0" timeOffset="21858.44">22948 6618 1497 0,'0'0'133'0,"0"0"-106"15,0 0-27-15,0 0 0 0,14 6 68 0,-14-6 8 0,7-6 1 16,4 6 1-16,0 0-22 0,-1 0-5 0,1-10-1 0,-1 10 0 16,4 0 11-16,-3-3 3 0,0-3 0 0,-1 3 0 15,8-4-24-15,-4 1-4 0,-4-3 0 0,5 9-1 16,2-3-15-16,1-4-4 0,-4-2 0 0,-3-1 0 16,3 10-3-1,0-9-1-15,0 9 0 0,4-6 0 0,-4 3 3 0,3 3 0 0,-3 0 0 0,8 0 0 16,-5-7-23-16,1 4-5 0,-1-3-1 0,-2 6 0 15,-1-3 32-15,0 3 6 0,-4 0 2 16,1 0 0-16,-4 0 10 0,0 0 1 0,0 0 1 0,-3 0 0 16,3 0-50-16,-4 0-11 0,1 0-1 0,-1 0-1 15,1 0 25-15,-4 0-8 0,0 0 8 0,0 0 0 16,0 0 0-16,0 0 0 0,0 0 0 0,-7 3 0 0,0 6 21 0,-4-9 3 16,4 7 1-16,0-7 0 0,0 9-25 0,-4-9 0 15,4 0 0-15,7 0 0 16,0 0-30-16,-7 6-11 0,-7-3-3 0,4-3 0 15,-5 7 3-15,1-4 0 16,0-3 0-16,-3 6 0 0,-1-3-69 0,0-3-14 16,-3 0-2-16,-4 0-1 0,1 7-308 0,-1-7-61 0,-3-7-13 0,-4 7-3 0,4 0 410 15</inkml:trace>
  <inkml:trace contextRef="#ctx0" brushRef="#br0" timeOffset="27142.19">15804 8383 1036 0,'0'0'92'0,"0"0"-73"16,0 0-19-16,0 0 0 0,0 0 55 0,0 0 7 15,0 0 2-15,0 0 0 0,0 0 0 0,0 0 0 0,-3-9 0 0,-1 2 0 16,4 7-14-16,0 0-2 15,-3 0-1-15,-4-3 0 0,3 3 17 0,-3-6 4 16,0 6 1-16,0 0 0 0,-3-3-24 0,-1-3-5 0,0 6 0 0,-3-4-1 16,7 4-2-16,-3 4 0 15,-1-4 0-15,0 6 0 0,1-3-29 0,-4-3-8 16,3 9 0-16,-3-9 0 0,3 7 0 0,-3 2 0 16,4-3 0-16,-1 4 0 0,-3-1 0 0,4 1 0 15,-8-7 0-15,7 6 0 0,4 1 16 0,-3-4 3 0,-1 3 0 16,4 1 0-16,0-1-19 0,0 0 10 0,0 1-10 0,0 5 8 15,3-5-8-15,4-1 0 0,-3 1-12 0,6-4 12 16,-3-3 0-16,4 3 0 0,-4-6 0 0,10 10 0 0,1 5 0 0,0-5 0 16,-4-7 0-16,3 6 0 0,4-9 0 0,-3 7 0 15,3 2 0-15,0-3 0 0,0-2 0 0,0 2 0 16,4-3 9-16,0 6-9 0,-4-2 11 0,3-4-3 16,1 6 0-16,0 1 0 0,-1-4 2 0,-3 3 0 15,-3 1 0-15,0-1 0 16,-4 0-10-16,0 1 12 0,-4 2-12 0,4 1 12 0,-3-4 4 0,-1 1 0 15,1-1 1-15,-1 7 0 0,-3-7-17 0,-3 7 0 16,-1-4-13-16,1-2 5 0,-1 2 8 0,-6-2 9 0,-1-1-1 0,-3 1-8 16,0-7 0-16,0 6 0 15,-4 1 0-15,4-4 0 0,-4 3 11 0,1-2-11 16,3-4 10-16,-1-3-10 0,-2 0 0 0,3 0 0 16,0-3 0-16,3-4-10 0,-3 7 10 15,3-3 0-15,1-3 0 0,-1-4 0 0,1 4 0 0,6-3 9 16,-3-1-1-16,3 1-8 0,1 0 0 0,-1-10 0 0,1 9 0 0,-1-5 0 15,4 5 0-15,4-5 0 16,-1 5-12-16,1 1 3 0,-1-1-7 0,5 1-2 16,-5 0 0-16,1 5 0 0,3-2-22 15,-7 6-4-15,7-6 0 0,0 3-1 0,-7 3-15 16,10-7-4-16,-3 4 0 0,-7 3 0 0,11-6-189 0,0 6-39 16,-4-3-7-16,0-3-1 0,3-4 71 0,-6 7 14 0,-8-3 3 0,8-4 1 0,3 10 169 0</inkml:trace>
  <inkml:trace contextRef="#ctx0" brushRef="#br0" timeOffset="27542.06">15977 8546 1508 0,'18'10'134'0,"-11"-4"-107"16,-7-6-27-16,0 0 0 0,0 0 54 0,0 0 6 0,0 0 0 0,0 0 1 16,0 0 23-16,4 9 4 15,-1 1 0-15,1-4 1 0,-4-6-40 0,0 9-8 0,3-6-1 0,1 13-1 16,-4-6-3-16,3 5-1 0,-3-5 0 15,4 2 0-15,-4 4-7 0,3 0-2 16,-3-4 0-16,4-3 0 0,-1 1-26 0,1 6 8 0,-1-7-8 0,4 0 0 16,-3 1 0-16,3-1 0 15,-3-3 8-15,-1 4-8 0,4-4-13 0,-3-3-5 16,-4-3-1-16,7 10 0 0,-7-10-50 0,0 0-11 0,0 0-1 0,0 0-1 16,0 0-58-16,0 0-12 0,0 0-3 0,0 0 0 15,0 0-183-15,0 0-37 0,3-10-7 0,-3 1-2 0,7 3 292 0</inkml:trace>
  <inkml:trace contextRef="#ctx0" brushRef="#br0" timeOffset="27791.88">15939 8383 1497 0,'-8'-9'133'0,"8"2"-106"15,0 7-27-15,-3-3 0 0,-1-3 30 0,4-3 1 0,-3-1 0 16,-1 1 0-16,1 9 13 0,-1-7 2 16,4 4 1-16,-3 3 0 0,-1 0 2 0,4 0 1 15,0 0 0-15,0 0 0 16,0 0-91-16,0 0-19 0,0 0-3 0,0 0-1 16,7 10-8-16,-7-10-3 0,0 0 0 0,7 9 0 15,4 7-165-15,-4-4-32 0,-7-12-8 0,4 10 0 16,3 2 134-16,-7-2 27 0,-7-7 6 0,3 6 1 0,8 7 89 0</inkml:trace>
  <inkml:trace contextRef="#ctx0" brushRef="#br0" timeOffset="28297.93">16122 8446 1317 0,'0'0'117'0,"0"0"-93"0,0 0-24 0,3 6 0 0,8-12 44 0,-4 6 5 16,4 0 1-16,-4-6 0 0,0 2 39 0,0 4 8 16,0-6 2-16,7 6 0 0,4-3-39 0,-1-3-8 15,-3-4-2-15,4 1 0 0,3 9-17 0,-3 0-3 16,0 0-1-16,-4 0 0 16,-4 0-12-16,4 0-2 0,0-3-1 0,1 3 0 0,-1 3 2 0,-4 3 0 15,4-6 0-15,-7 3 0 0,0 4-16 0,4-4 9 16,-7 6-9-16,3-3 8 0,-7-6 4 0,3 4 1 15,1 8 0-15,-4-3 0 0,-4 1-4 0,1-1-1 16,-4-6 0-16,3 13 0 0,-3 0-8 0,0-4 12 16,0-2-12-16,0 5 12 0,0 4 1 0,3-3 1 15,-6-4 0-15,3 4 0 0,3 0-14 0,-7-4 0 16,8 4 8-16,-8-7-8 0,8 10 0 0,-4-9 0 16,3-1 0-16,4 0 0 0,0 7 0 0,-7 0 0 0,-3-7 0 0,3 4 0 15,10-4 57-15,4 7 6 16,-3-7 1-16,3 1 0 0,-7-1-52 0,0-9-12 15,7 9 0-15,3 1 0 0,-3-4 0 0,4 4 0 16,0-4 0-16,3-3 0 0,0 6 0 0,-4-9 0 16,1 7 0-16,0-7 0 0,3 3 0 0,0-3 0 15,-4 0 0-15,1 0 0 0,-4 0-48 0,4 0-13 16,-4 0-3-16,-7 0 0 0,7-3 52 0,-7 3 12 16,10 0 0-16,-10 0 0 0,7-7-54 0,0 4-8 15,-7 3-2-15,0 0 0 0,7-6-119 0,-7 6-24 16,0-9-5-16,4 5 0 0,-8-8-121 0,4 2-24 0,0 1-5 0,8 0-1 15,-5-1 291-15</inkml:trace>
  <inkml:trace contextRef="#ctx0" brushRef="#br0" timeOffset="28814.5">16669 8640 1267 0,'0'0'112'0,"0"0"-89"16,0 0-23-16,0 0 0 0,0 0 56 0,0 0 6 15,0 0 2-15,0 0 0 0,0 0 51 0,0 0 10 16,7-6 3-16,-7 6 0 0,10 6-50 0,-3-6-10 16,1 0-1-16,2 3-1 0,-3-3-26 0,4 0-6 15,-4 0-1-15,3 0 0 0,-3 7-3 0,8-7-1 0,-5 0 0 16,1 0 0-16,3 3-29 0,-4-3 0 0,5-3 0 0,-1 3 0 16,-4 0 0-16,4 0 0 0,-3-7 0 0,-1 4 0 15,5 3 0-15,-8 0 0 0,0-6 0 0,-7 6 0 16,7-3 0-16,-7 3 0 0,3-6 0 0,1-4 0 15,-4 10 0-15,3-6 0 0,-6-4 0 0,-1 1 0 16,-3 0 0-16,4-1-10 0,-4 1 10 0,0-1-8 16,-4 10 8-16,4-6-12 0,-7-3 12 0,3 9-12 15,1 0 12-15,-1-3 0 0,1-4 0 0,-5 7 0 16,5 7 8-16,-1-4 3 0,1-3 1 0,-4 9 0 16,3-3-1-16,0 10 0 0,1-7 0 0,-1 1 0 15,1 2 5-15,-1 4 2 0,4-6 0 0,0 8 0 16,3-2-2-16,-3-3-1 0,4 2 0 0,3 1 0 0,-4-4 0 15,8 4 0-15,-4 3 0 0,0-3 0 16,3-4-4-16,1 4-1 0,-1 0 0 0,1-4 0 0,3-3 6 16,4 7 2-16,-1-6 0 0,4-1 0 0,0 0-18 0,4 1 0 15,0-1 0-15,3-3 0 0,0-2 0 0,4 2 0 16,-1-6 0-16,5 0 0 0,-5 0-12 0,5 0-8 16,-5 0-3-16,1 0 0 15,0 0-33-15,-4 0-6 0,-7 0-2 0,7 0 0 16,-7 0 0-16,4-6 0 0,-1 2 0 0,-2-2 0 15,2-3-425-15,-3-1-86 0,0-8-17 16,1 2-3-16,-5 3 478 0</inkml:trace>
  <inkml:trace contextRef="#ctx0" brushRef="#br0" timeOffset="29789.03">17720 8731 1036 0,'0'0'92'0,"0"0"-73"0,0-6-19 0,4 3 0 16,-4-4 41-16,3 4 5 0,-3-3 1 0,4-3 0 16,-4 9 23-16,0 0 5 0,3-10 1 0,-3 1 0 15,0-1-21-15,0 4-4 0,0 6-1 0,0-3 0 16,0-3 17-16,-3-4 3 0,3 7 1 0,-7-3 0 16,3-3-33-16,1 5-6 0,-5-2-2 0,5 0 0 15,-1 3 5-15,-3-4 1 0,0 4 0 0,-3 3 0 16,6 0-10-16,-6 0-2 0,3 3 0 0,-4-3 0 0,0 0-5 0,1 0-2 15,-4 7 0-15,3-7 0 16,1 9-5-16,-5-3-2 0,1-2 0 0,4 11 0 16,-4-5-10-16,3 2 12 0,0 4-12 0,1 3 12 0,3-4 4 15,0-2 0-15,-4 3 1 0,1 2 0 0,3-2-17 16,3-3 0-16,8 2-13 0,3 1 5 0,-4-4 8 0,4 4 0 16,0-6 0-16,0 5 0 0,7-5 8 0,-3-1-8 15,3-6 10-15,0 3-10 0,0 4 0 16,0-10 0-16,1 6 0 0,-1-6 0 0,0-6-10 0,3 6 2 15,-3 0 0-15,1 0 0 0,-1-6-2 0,0 2 0 16,-4-2 0-16,1 3 0 0,-4-3-2 16,4-4 0-16,-8 1 0 0,4 0 0 15,0-1-15-15,-3 1-3 0,-1-1-1 0,1-5 0 0,-1 5 40 16,-3 1 8-16,4-7 2 0,-4 7 0 0,0-10-31 0,3 10-5 16,-6-7-2-16,3 6 0 0,-4 1 19 0,1 0 0 0,-1-1 0 0,4 1 0 15,0 9 24-15,0 0 9 0,-7-10 2 0,7 10 0 16,0 0-17-16,0 0-3 0,0 0-1 0,0 0 0 15,0 0-2-15,0 10 0 0,0-1 0 0,4 1 0 16,-1-1-12-16,1 0 0 0,-1 1 0 0,4 6 0 16,-3-7 0-16,3 7 8 0,-3-7-8 0,6 0 0 15,-3 1 0-15,7-1 0 16,-7 1 0-16,4-1 0 0,0-3-32 0,-4-3-8 16,3 4-3-16,1 2 0 0,-1-9-50 0,4 6-11 15,1-6-1-15,-1 0-1 0,-4-6-322 0,-3 6-65 16,-3 0-13-16,3-6-2 0,0 3 405 0</inkml:trace>
  <inkml:trace contextRef="#ctx0" brushRef="#br0" timeOffset="30317.73">18009 8694 1267 0,'-14'3'112'0,"14"-3"-89"15,0 0-23-15,7 0 0 0,-7 0 109 0,0 0 18 16,0 0 3-16,0 0 1 0,11 9-36 0,-1 7-7 15,-3-7-2-15,4 1 0 0,-4-1-34 0,4 0-8 16,-8 1 0-16,4 5-1 0,-7-5-43 0,0-1 0 16,4 1 0-16,-1 5 0 0,-3-5 32 0,4-1 10 15,-4 7 2-15,3-7 1 0,-3 1-21 0,0-1-4 16,0 0 0-16,0-5-1 0,-3 2-19 0,3-6 0 16,0 9 0-16,0-9 0 0,0 0 0 0,0 0 0 15,0 0 0-15,0 0 0 0,0 0 0 0,0 0 0 16,0 0 0-16,-4-3 0 0,-3-3 0 0,4-4 0 15,-1 4 0-15,1 3 0 0,-1-6 0 0,1-1 0 0,-1-5 0 0,1 5 0 16,3-6 0-16,-4 4 0 0,4-7-13 0,4-3 5 16,-1 10 8-16,1-4 9 0,-1-3-1 15,4 3-8-15,0 4 0 0,0-4-20 0,-3 1 2 16,3 5 1-16,4 7 17 0,-1-3 0 0,-3 3 0 16,0-4 0-16,4 7 10 0,-1 0 6 0,-10 0 0 0,11 0 1 15,0 7-17-15,-1-4 0 0,1 6 0 0,-4-3 0 16,3 4 0-16,1-1 0 0,-4 1 0 0,0-1 0 0,0 7 12 15,0-7-2-15,0 7 0 0,0-4 0 0,0-2-10 16,0 5 0-16,-3-5 0 0,3 9 0 0,-4-10 0 0,1 0 0 16,0 7 0-16,-1-6 0 0,1 5 15 0,-1-2-3 15,-3-4 0-15,4-3 0 16,-1 4-35-16,-3-10-7 0,0 0-2 0,4 6 0 16,-4-6-25-16,0 0-6 0,0 0-1 0,0 0 0 15,0 0-44-15,0 0-8 0,7-6-3 0,0 6 0 16,7-10-225-16,-3 4-44 0,-4-3-10 0,3-1-2 15,-3 1 266-15,0 0 53 0,-3-10 10 16,3 3 3-16,-4-3 54 0</inkml:trace>
  <inkml:trace contextRef="#ctx0" brushRef="#br0" timeOffset="30663.04">18443 8113 1728 0,'0'0'153'0,"0"0"-122"0,0 0-31 15,4 4 0-15,3 2 57 0,-7-6 6 0,0 0 1 0,3 3 0 16,4 6 12-16,-3 7 2 0,-4-7 1 0,7 7 0 16,0 6-24-16,-3 0-5 0,-8-3-1 0,4 3 0 15,0 12-39-15,4-6-10 0,-4 7 0 0,3-1 0 16,4 4 53-16,-3-3 9 0,-1-1 2 0,1 1 0 16,6-7-52-16,1 6-12 0,-8-5 0 0,4-1 0 15,1 3 0-15,-1-3 8 0,-4-3-8 0,4 4 0 16,0-11 9-16,0 11-9 0,-3-11 8 0,-1 4-8 15,4-3 0-15,-3-6 0 0,-4 2 0 0,3 1 0 0,-3-3 0 16,4 2 0-16,-4-5-12 0,0-10 12 0,4 3 0 0,-4-3 0 16,0 0 0-16,0 0 0 15,0 0-50-15,0 0-2 0,0 0-1 0,0 0 0 16,0 0-7-16,-8-3 0 0,5-7-1 0,-4 1 0 16,0 3-79-16,3-7-15 0,1-9-3 0,-4 10-1 15,3-4-233-15,1-3-48 0,-4 3-8 16,3-2-3-16,-3-1 377 0</inkml:trace>
  <inkml:trace contextRef="#ctx0" brushRef="#br0" timeOffset="30858.83">18454 8650 1522 0,'0'3'136'0,"3"-3"-109"0,4 0-27 0,-7 0 0 16,0 0 102-16,0 0 15 0,11 0 3 0,0 0 1 15,-1-3-97-15,4 3-24 0,-7 0 0 0,7 0 0 16,1 0 20-16,-1 0-2 0,-7 0 0 0,3 0 0 31,1 3-79-31,-1-3-16 0,-10 0-3 0,11 0-1 16,0 0-142-16,-4 9-28 0,-7-9-5 0,0 0-2 15,10 0 54-15,-10 0 10 0,0 0 2 0,0 0 1 0,0 0 137 0</inkml:trace>
  <inkml:trace contextRef="#ctx0" brushRef="#br0" timeOffset="31278.82">18768 8747 1634 0,'0'0'145'0,"0"0"-116"0,10 3-29 0,-3-3 0 0,0 6 78 0,1-3 10 16,-1-3 1-16,0 7 1 0,3-7-19 0,-3 3-4 15,7-3-1-15,1-3 0 0,-5 3-28 0,4-7-6 16,-3 7 0-16,3-3-1 0,0 3 0 16,-3 0 0-16,-1-6 0 0,4 6 0 0,-3 0-31 15,-1-3 0-15,1-3 0 0,-4 2 0 0,0-2 12 16,-3 6-4-16,3-9-8 0,-4 2 12 0,4 4-12 0,-3-3 0 15,-8-3 0-15,1-1 0 0,3 1-10 0,-4 9 2 16,-3-10 0-16,0 4 0 0,0 6 8 0,-3-9 0 16,2 9 0-16,-2-3 8 0,-4 3-8 0,3 3 0 15,-3-3 0-15,3 0-8 0,1 9 8 0,-4-3 14 16,3 4-3-16,-3-1-1 0,4 1-10 0,-5 5-9 16,5-5 9-16,3 5-13 0,-4-2 29 0,4 3 5 15,0-4 2-15,4 4 0 0,-1 3-13 0,4-4-2 16,0-2-8-16,4 3 12 0,-1 2 18 0,4 1 3 15,0-3 1-15,4-7 0 0,-1 7-34 0,1-7 0 0,3-5 0 0,0 5 0 16,0-3 0-16,4 4 0 0,0-1 0 16,3-9 0-1,0 6-45-15,-7-6-16 0,0-6-3 0,0 6-1 16,4 0-16-16,-4 0-3 0,4 0-1 0,-1-3 0 16,1-3-119-16,0-4-24 0,-8 1-5 0,4-1-1 0,-3-5-85 15,-4 2-17-15,-4-3-3 0,4 1-1 0,0-4 272 0</inkml:trace>
  <inkml:trace contextRef="#ctx0" brushRef="#br0" timeOffset="31744.46">19286 8731 1116 0,'0'0'99'0,"0"0"-79"0,0 0-20 0,7 10 0 0,-7-4 191 0,4-3 34 16,-4 6 7-16,3-2 2 0,-3-7-136 0,4 3-27 16,-4 6-6-16,4 7-1 0,-1 0 0 0,1-4 0 15,-1-3 0-15,1 7 0 0,-1-6-39 0,-3 5-8 16,4-2-1-16,-4 2-1 0,3 4 1 0,-3-9 0 15,0 5 0-15,4-5 0 0,-1 9 13 0,1-10 3 16,-4 0 1-16,0 1 0 0,0-1-33 0,0-9 0 16,0 0 0-16,0 0 0 0,0 0-12 0,0 0-8 15,0 0-3-15,0 0 0 0,0 0 23 0,0 0 0 16,-7-9-9-16,3 9 9 0,1-10-13 0,3 1 1 16,-4 0 0-16,1-1 0 0,-1-5-1 0,1 2 0 15,-1-3 0-15,4-3 0 0,0 1-1 0,-3 2 0 0,6-3 0 16,-3 0 0-16,4 4 14 0,3-4 0 0,-4 3 0 0,4 7 0 15,-3-4 0-15,3-2 0 0,0 5 0 16,0 1 0-16,0 9 0 0,4-7 0 0,-4 7 0 16,0 0 0-16,0 0 8 0,3 7 5 0,-3-7 1 15,4 3 0-15,0 3-22 0,-1 4-5 0,-3 5-1 0,4-2 0 16,-1 2 33-16,1 1 6 0,-8-3 2 0,5 5 0 16,-1 8 8-16,0-8 1 0,-7-2 1 0,3 3 0 15,4-10-29-15,-3 10-8 0,-4-3 0 0,0-7 0 16,3 7 0-16,-3-7 0 0,0-9 0 0,0 3 0 15,-3 7-64-15,3-10-13 16,0 0-3-16,0 0-1 0,0 0-18 0,0 0-3 16,0 0-1-16,0 0 0 0,0 0-277 0,7 0-55 0,0-10-11 15,0 10-2-15,-4 0 285 16,4-9 58-16,-3-10 11 0,0 0 2 0,3 1 74 0</inkml:trace>
  <inkml:trace contextRef="#ctx0" brushRef="#br0" timeOffset="32233.06">19738 8775 1497 0,'0'0'133'0,"0"0"-106"15,7 9-27-15,0 1 0 0,0-1 108 0,0-2 16 16,-7-7 3-16,4 9 1 0,3 3-61 0,-4 4-12 16,1 3-3-16,-1-10 0 0,1 10-5 0,-4-9-2 15,3 5 0-15,1 4 0 0,-4-3-12 0,3-1-2 16,-3-5-1-16,0 2 0 0,4-2-14 0,-4-1-4 0,0-3 0 0,3-2 0 15,-3 8-2-15,0-9-1 0,0-3 0 16,0 0 0-16,0 0-1 0,0 0-8 16,0 0 12-16,0 0-4 0,0 0-8 0,-3 0 0 15,-1-3 0-15,1-3 0 0,-4-4 0 0,7 4 0 0,-4-3-11 0,-3-1 11 16,4 1-11-16,-1-4 11 0,4-8-13 0,-3 8 5 16,3-6-6-16,-4-3-1 0,8 3 0 0,-1 1 0 15,4-1 15-15,-3 3 0 0,3-6 0 0,0 6 0 16,3 1 0-16,-2 5 0 0,2 1 0 0,-3 0 0 15,0 5 0-15,4-2 0 0,-1 0 0 0,-3 3 0 16,4 3 0-16,0 0 0 0,-1 0 9 0,1 3-9 16,-1 3 0-16,-3 4 0 0,0-1 0 0,4 0-10 0,0 10 26 0,-4-3 6 15,0-7 1-15,0 10 0 0,0 0 14 16,0 6 3-16,-4-9 1 0,1-4 0 0,0 10-41 16,-4-3-16-16,3-6 1 0,-3 2 0 15,4 4 15-15,-4-3 0 0,3-4 0 0,-3 4 10 0,0 3-10 0,4 0 0 16,-4-10 0-16,0 3 0 0,0 1 11 0,0-7 0 15,0-6 0-15,0 0 0 16,0 3-63-16,0-3-12 0,0 0-2 0,0 0-1 16,0 0-50-16,0 0-11 0,7 0-1 0,3 0-1 15,4-3-318-15,-3-3-63 0,0-3-13 0,-1-1-2 0,1 1 421 0</inkml:trace>
  <inkml:trace contextRef="#ctx0" brushRef="#br0" timeOffset="32798.83">20465 8919 1036 0,'7'0'92'0,"-4"-9"-73"0,-3-1-19 0,4 4 0 16,-4 3 55-16,3-3 7 0,-3-4 2 0,0 1 0 15,4 0 51-15,-8-1 10 0,4 1 3 0,0 2 0 16,-3-2-52-16,3 0-9 0,-4 6-3 0,1-7 0 15,-4 4 0-15,3-4 0 0,-3 4 0 0,0 3 0 16,3 3-51-16,-3 0-13 0,0 0 0 0,0 0 0 16,-3 3 54-16,-1-3 8 0,-3 0 2 0,3 6 0 15,-3 4-52-15,4-1-12 0,-4 1 0 0,0-1 0 16,-1 7 0-16,5-7 0 0,-1 1 0 0,1 5 0 16,3 4 15-16,0-6 0 0,3 2 0 0,1 4 0 0,3-3-24 0,0-7-5 15,3 7-1-15,1-4 0 0,3-2 15 0,3 5 0 16,1-5 0-16,-1-1 0 0,1 1 0 0,3-1 0 15,0-3 0-15,0-2 0 0,-3 2 0 0,3-6 13 16,-3 0-2-16,3 0-1 0,-4 0-10 0,1-6-14 16,-1 2 3-16,-3-2 1 0,1 3 10 0,2-3 0 15,-6-4 0-15,3 7 0 16,0-3-25-16,-4-4-3 0,4 1-1 0,-3 0 0 0,-1-7 29 0,1 7 0 16,-1-7 8-16,1 7-8 15,0-1 10-15,-4 7-10 0,0-3 8 0,0 6-8 0,0 0 20 0,0 0-2 16,3-10 0-16,-3 10 0 0,0 0-18 0,0 0 0 15,0 0 0-15,0 0 0 0,4 10 36 0,-1-1 1 16,1-3 0-16,3 4 0 0,0 5-20 0,0-2-4 0,0 3-1 16,0-4 0-16,3 4-12 0,1-7 0 15,0 7-12-15,-1-3 12 0,4 2-12 0,0 1 12 0,-3-7-12 0,3 1 12 32,0-1-52-32,0-6-3 0,0 4-1 0,1 2 0 0,-1 0-144 0,-4-9-30 15,1-3-6-15,-4-3 0 0,-7 6-135 0,7 0-26 0,4-9-6 0,-1 2-1 16,4 4 324-16</inkml:trace>
  <inkml:trace contextRef="#ctx0" brushRef="#br0" timeOffset="34153.98">22094 8577 842 0,'-10'4'75'0,"10"-4"-60"0,0 0-15 0,0 0 0 16,0 0 78-16,0 0 13 0,0 0 2 0,0 0 1 16,0 0 1-16,0 0 0 0,0 0 0 0,0 0 0 15,0 0-6-15,7 9-1 0,-4 0 0 0,-3-9 0 16,0 0 8-16,0 7 0 0,0 2 1 0,-3 1 0 16,-4 5-62-16,3-5-13 0,-3-1-2 0,4 0-1 0,-4 1 21 15,0-1 4-15,-4 1 0 0,1 5 1 0,-5-5-30 16,5-1-7-16,-1 7 0 0,1-4-8 0,-4 4 0 0,-1-7 0 15,5 7-10-15,-4-3 10 16,-4 5 44-16,0-2 16 0,4 3 3 0,-7-3 1 0,4 2-52 16,-1 1-12-16,4-9 0 0,0 9 0 0,3-10 0 0,1 7-15 15,-1-7 3-15,0 0 1 0,-3 1 11 0,4 5 0 16,-1-5 0-16,0-1 0 0,1 1 0 0,-4-4 16 16,3-3-4-16,4 7-1 0,-3-4-11 0,3-6 0 15,-1 0 0-15,1 3 0 0,0-3 0 0,0 6 0 16,0-6 0-16,7 0 0 0,0 0 0 0,-7-6 0 15,-3-3-12-15,3 5 12 0,3-2-10 0,0 3 10 16,-3-6 0-16,4 2-9 0,-4-2 9 0,7-7 0 16,-4 7 0-16,4-4-8 0,0-2 8 0,0-4-8 0,0 0 8 15,0 0-8-15,4-3 18 0,-4 10 4 0,3-7 1 0,1 3 0 16,-1 0-15-16,1-2 0 0,-1 5 0 16,1-3 0-16,3 10 0 0,0-3 0 0,-3-1 0 0,-1 1 0 15,-3 9-48 1,11 0-13-16,-11 0-3 0,7-3 0 0,3 3 72 0,-3-6 15 0,-7 6 2 0,15 6 1 15,-1-3-42 1,0 3-8-16,0-3-1 0,-4 4-1 0,1 2 43 0,3-6 9 0,0 7 2 16,0 5 0-1,4-5-45-15,0-1-9 0,6 0-2 0,1 1 0 0,0 6 74 0,-1-7 14 16,1 7 4-16,0-4 0 0,0 4-52 0,-1 0-12 0,4-4 0 0,1-2 0 16,-5-1 0-16,5 3 0 0,2-8-12 0,1 5 12 0,-11 0 0 0,0 1 0 15,1-4 8-15,2-3-8 16,-3 3 0-16,4 4 0 0,-4-4 0 0,0 4 0 15,1-7 9-15,-1 6-9 0,-4-9 8 0,5 10-8 0,-8-4 0 16,0 3 0-16,0-3 0 0,-3-2 0 0,-4 2 0 0,-7-6 0 16,0 0 0-16,7 3 0 0,0 3-18 0,-7-6 4 15,0 0 1-15,0 0 0 16,0 0-23-16,0 0-5 0,0 0-1 0,0 0 0 16,0 0-77-16,0 0-15 0,0 0-3 0,0 0-1 15,0 0-314-15,-4-6-64 0,-3 6-12 0,4-9-2 0,-1-1 424 16</inkml:trace>
  <inkml:trace contextRef="#ctx0" brushRef="#br0" timeOffset="35234.61">23209 8276 1036 0,'-14'7'92'16,"14"-7"-73"-16,0 0-19 0,0 0 0 0,0 0 55 0,0 0 7 16,0 0 2-16,0 0 0 0,0 0 51 0,0 0 10 15,4-7 3-15,-1-2 0 0,-3 9-52 0,4-9-9 16,-1 2-3-16,-3 7 0 0,0 0-51 0,0 0-13 15,0 0 0-15,0 0 0 0,0 0 54 0,0 0 8 16,11-9 2-16,-11 9 0 0,0 0 0 0,10 0 0 16,5-3 0-16,-5 6 0 0,1-3-52 0,3 6-12 15,-4-6 0-15,8 3 0 0,-4 13 0 0,7 0 0 16,-3-4 0-16,0 7 0 0,-4 3 28 0,0-3 2 16,3 0 1-16,1 9 0 0,0-9-15 0,-1 6-4 15,5 3 0-15,-1-3 0 0,-4 10 8 0,1-13 0 0,-4 3 1 0,4 0 0 16,3 0-11-16,-3-3-2 0,-1-3-8 0,-3 6 12 15,7 0-12-15,-3 0-8 16,0-3 8-16,-4-3-13 0,3 6 13 0,1-7 0 16,-4-2 0-16,7 3 0 0,-6 0 16 0,-1 0 5 15,0 3 2-15,-4-10 0 0,4 4-23 0,-7-7 0 0,1 1-10 0,2-1 10 16,4 0 0-16,-7 1 0 0,-7-10 0 0,7 9 0 16,-7-9-15-16,4 6 4 0,3-2 1 0,4 2 0 15,-11-6-8-15,3 6-2 16,-3-6 0-16,0 0 0 0,0 0-13 0,0 0-3 15,0 0-1-15,0 0 0 0,0 0-33 0,0 0-6 0,0 0-2 16,0 0 0-16,0 0 19 0,0 0 4 0,0 0 1 16,0-12 0-16,0 2-98 0,-7 7-19 0,0-3-4 0,0 3-1 15,7 3-152-15,0 0-30 0,-7-10-6 0,0 1-2 0,-7-1 293 0</inkml:trace>
  <inkml:trace contextRef="#ctx0" brushRef="#br0" timeOffset="35967.75">23633 8766 565 0,'0'0'50'0,"0"0"-40"15,0 0-10-15,0 0 0 0,0 0 40 0,0 0 7 16,0 0 1-16,0 0 0 0,7-7-9 0,-7 7-2 15,0 0 0-15,0 0 0 0,7 0 7 0,-7 0 2 0,0 0 0 0,0 0 0 16,0 0 1-16,0 0 0 0,0 0 0 0,0 0 0 0,0 0 1 16,7-9 0-16,-4 6 0 0,-3 3 0 0,0 0-6 0,0 0-1 15,0 0 0-15,0 0 0 0,0 0 13 16,0 0 2-16,0 0 1 0,0 0 0 16,0 0 4-16,0 0 1 0,0 0 0 0,0 0 0 0,0 0 2 0,-7 3 1 15,4-3 0-15,-4 0 0 0,3 6-52 16,-3 4-13-16,0-7 0 0,3 6 0 0,-3-3 36 0,0 4 4 15,-3-1 0-15,-1 1 1 0,8-1-14 0,-8 10-3 16,4-3-1-16,-4 2 0 0,1-2-23 0,-1-3 0 16,1 2 0-16,-4 4 0 0,3-9 20 0,-3 5 0 15,0 4 0-15,3-3 0 0,-3-7-32 0,0 0-6 16,3 10-2-16,1-9 0 0,-4 5 48 0,3-5 8 16,8-1 3-16,-4 7 0 0,3-13-39 0,-3 6 0 0,3 1 0 0,1-1 0 15,-1-9 11-15,1 7 1 0,-4-4 0 0,3 3 0 16,-3 0-12-16,4-3 8 0,-1-3-8 15,4 0 8-15,0 0 3 0,0 0 0 0,0 0 0 0,0 0 0 16,0 0-11-16,0 0-12 16,0 0 2-16,0 0 1 0,0 0 9 0,0 0 0 15,0 0 0-15,0 0-8 0,0 0 8 0,0 0 0 16,0 0 0-16,0 0 0 0,0 0 0 0,0 0-15 16,0 0 3-16,0 0 0 0,0 0-16 0,0 0-4 15,0 0 0-15,0 0 0 16,7 0 5-16,0 0 1 0,-7 0 0 0,0 0 0 0,0 0-48 15,0 0-10-15,0 0-1 0,0 0-1 0,0 0-189 0,0 0-37 16,0-3-8-16,0 3-2 0,-7-12 68 0,4 2 14 0,-1 7 2 0,4-6 1 16,11 2 205-16</inkml:trace>
  <inkml:trace contextRef="#ctx0" brushRef="#br0" timeOffset="37186.49">25520 8599 1360 0,'0'0'121'0,"0"0"-97"15,0 0-24-15,0 0 0 0,0 0 38 0,0 0 2 0,0 0 1 0,0 0 0 16,0 0 19-16,0 0 3 0,-11-3 1 0,4 3 0 15,7 0 4-15,0 0 0 0,-14 3 1 0,4 7 0 16,3 6-10-16,-8-7-3 0,-2 7 0 0,-1-4 0 0,1-2-44 0,2 5-12 31,-2 4 0-31,-1-3 0 0,1-1 0 0,2-2 0 0,-2 3 0 0,3-4 0 0,0 4 53 0,-1 0 9 32,5 2 2-32,-4-5 0 0,0 3-52 0,0-1-12 0,3-2 0 0,-3-4 0 15,3 7 0-15,-3 0 0 0,0-4 0 0,-4-2 0 16,1-4 0-16,3 3 0 0,7-9 0 0,-4 6 0 0,4-2 0 0,-4 2 0 15,4-6 0-15,-7 0 0 0,7 3 0 0,-3-3 0 16,2 0 0-16,8 0 0 0,0 0 0 0,0 0 0 16,0-9 0-16,-3 5 0 0,-4-8 0 0,3 3 0 15,-3-1 0-15,4 1 0 0,3-4 0 0,0-3 0 16,0 1 0-16,3 5 0 16,-3-8 0-16,0 2-8 0,-3-3 8 0,3 0-13 0,0 4 13 15,0 2-9-15,3-6 9 0,1 4-8 0,-8-4 8 0,4 9-12 16,0-5 12-16,7 5-12 0,0-5 24 0,-3 5 4 0,-1-2 0 0,-3 2 1 15,0 10-25-15,0 0-6 0,8-6-1 0,2 3 0 16,1-3 24-16,-11 6 5 0,0 0 1 0,10 0 0 16,4 9-15-16,-3-9 0 0,-11 0 0 0,7 9 0 15,4 1 0-15,-1 5 0 0,1-5 0 0,-1-1 0 16,4 7 8-16,-3-4 3 0,3-2 0 0,0 6 0 16,0-1-11-16,4-2 0 0,0-4 0 0,-1 7 0 15,-6 0 0-15,7-4-12 16,3-3 0-16,14 7 1 0,0-6 34 0,-7-1 6 15,1 7 2-15,-5-13 0 0,-2 12 1 0,-5-5 1 0,1-1 0 0,-4 1 0 16,0 5-48-16,4-5-9 0,-8-1-3 0,1-9 0 0,-4 10 27 16,4-10 0-16,-11 9 0 0,7-3 0 0,-4-3 0 0,-3-3 0 15,0 0 0-15,0 0 0 16,0 0 0-16,0 0 0 0,0 0 0 0,0 0 0 16,0 0-27-16,0 0 0 0,0 0 0 15,-10 0 0-15,10 0-13 0,0 0-2 0,-11 0-1 0,11 0 0 16,-7-3-93-16,7 3-18 0,-4-6-4 0,4-3-1 15,0 9-231-15,0-10-46 0,0 1-10 0,0 3-2 0,4-7 343 0</inkml:trace>
  <inkml:trace contextRef="#ctx0" brushRef="#br0" timeOffset="37985.82">26663 8044 1026 0,'0'0'91'0,"0"0"-73"16,0-9-18-16,-4 0 0 0,1-1 67 0,-4 1 9 0,3-1 3 0,-3-5 0 15,0 5-17-15,0 1-3 0,0-1-1 16,0 1 0-16,0 3 1 0,3 3 0 0,-3-4 0 16,4 4 0-16,-1-3 11 0,1 6 2 0,3 0 1 0,0 0 0 15,-4 0-25-15,4-6-4 0,0 6-2 0,0 0 0 16,0 0-9-16,0 0-1 0,0 0-1 16,0 12 0-16,0 1-4 0,4-4-1 0,-1 1 0 0,1 5 0 15,3 4-2-15,-4 0 0 0,5 0 0 0,-5 6 0 16,4-6-14-16,0 6-10 0,4-10 12 0,-4 7-12 15,3 3 17-15,1 1-3 0,0-8-1 0,-1 11 0 16,1-4 0-16,-1 3 0 0,1 0 0 0,-1 3 0 16,-2-2 1-16,-1-1 0 0,0-3 0 0,0 3 0 0,0 0-14 0,-4-3 0 15,-3 1 8-15,4-8-8 0,-1 7 12 0,-3-6-1 16,-3 0 0-16,3-3 0 0,0 3-11 0,0-7 0 16,-4-2 0-16,1 5 0 0,3-5 0 15,-4-4 0-15,4-6-12 0,-3 9 12 0,-1-6-25 16,4-3 2-16,-3 10 1 0,3-10 0 15,0 0-11-15,0 0-3 0,0 0 0 0,0 0 0 16,0 0-43-16,0 0-9 0,0 0-1 0,0 0-1 16,0 0-88-16,0 0-18 0,0-3-3 0,-4-4-1 15,1 7-136-15,-4-9-27 0,-1 6-5 0,-2-3-2 0,-1 6 296 0</inkml:trace>
  <inkml:trace contextRef="#ctx0" brushRef="#br0" timeOffset="38476.94">26014 8857 1508 0,'42'0'134'0,"-28"0"-107"0,-14 0-27 0,0 0 0 16,0 0 0-16,7 0 0 16,4-4 0-16,3-2 0 0,-3 6 98 0,3 0 24 0,-4-6 5 15,4 3 1-15,1 3-76 0,-1-7-16 0,7 4-2 0,0 3-1 0,0-6 10 0,7 3 1 16,1 3 1-16,-5-6 0 0,1 6-11 0,7-10-2 16,-1 10-1-16,8-3 0 0,-3-3-4 0,6 6-1 15,0 0 0-15,4 0 0 0,-4 0-18 0,-3 0-8 16,-3 0 8-16,2-6-8 15,-6 6 17-15,3 6-1 0,-6-6-1 0,2 0 0 16,1 0 18-16,3 0 4 0,-3 0 1 0,0 0 0 16,0 0-52-16,-1 0-10 0,1 0-3 0,-4 0 0 0,-3 6 43 0,0-3 9 15,-4-3 2-15,0 7 0 16,0-7-43-16,0 0-9 0,-7-7-2 0,1 7 0 0,-1 0 10 0,-4 0 1 16,1 0 1-16,-11 0 0 0,0 0-5 0,0 0-2 15,7-3 0-15,-7 3 0 16,0 0-86-16,0 0-16 0,3-6-4 0,1 6-1 15,-4 0-169-15,-4 0-34 0,-3-6-6 0,-7 2-2 16,4-2 120-16,-4 3 24 0,-4-6 5 16,0 2 1-16,4 7 151 0</inkml:trace>
  <inkml:trace contextRef="#ctx0" brushRef="#br0" timeOffset="39454.07">26476 9339 1497 0,'0'0'133'0,"0"0"-106"0,0 0-27 0,0 0 0 16,0 0 56-16,0 0 7 0,0 0 1 0,0 0 0 16,11 0 0-16,-4 0 0 0,0 0 0 0,3 7 0 15,1-14-33-15,3 7-7 0,-3 0 0 0,6-3-1 16,-3-3-15-16,4 3-8 0,-4-3 8 0,7 3-8 15,-3-4 34-15,3-2 2 0,-3 3 1 0,3 2 0 16,-4-2-37-16,1 3 0 0,0-3 0 0,-8 3 0 16,4-4 0-16,-3-2 0 0,0 3 9 0,-1 3-9 15,1-7 0-15,-4 1 0 0,3-1 0 0,-3-5 0 16,4-4 0-16,-4 3-9 0,4-3-1 0,-4-6 0 0,0 6 10 16,-4-9 0-16,4 3 0 0,-3 6-8 0,-4 0 8 0,0 10 0 15,0 0 0-15,0-1 0 16,-4 1 0-16,4 9 0 0,-7-6 8 0,7 6-8 0,0 0 11 0,-10 0-3 15,-1 0 0-15,-3 6 0 0,3 3 5 0,-3 1 1 16,0 2 0-16,0 4 0 0,4 0-6 0,-8 2 0 16,0 1-8-16,4 0 12 0,-3 0 24 0,-1 6 4 15,0-6 0-15,1 6 1 0,2 0-41 0,5-3-22 16,-1-6 2-16,8 12 1 0,-11-3 30 0,3 3 5 16,4-3 2-16,-4 3 0 0,4 1-18 0,-3-14 0 15,-8 10 0-15,4-3 0 0,0 3 18 0,3 4-3 16,1-4-1-16,3 3 0 0,0 3-22 0,-4 1-5 15,4-1-1-15,4-3 0 0,-5 0 14 0,5 1 0 16,-1-4 0-16,1 3 0 0,-4-3 48 0,3 0 13 16,1-6 3-16,-1 9 0 0,1-9-52 0,-1 6-12 0,1-6 0 15,-1-3 0-15,4 2-17 0,0 7-7 0,0-12 0 0,-3 9-1 16,-4-3 25-16,3 0 17 0,0-7-2 0,-3 13-1 16,0-6-14-16,0-3 0 0,0-7 8 15,0 10-8-15,0-3 0 0,-3-7 0 0,-1 0 0 0,4 1 0 16,0-1 0-16,-4 1 8 0,1-1-8 0,-1 0 0 15,4-2 0-15,-4 2 0 0,1-9 0 0,-1 10 0 16,4-10 0-16,-3 6 0 0,-1-3 0 0,1-3 0 16,2 0 0-16,-2 0 11 0,-1 0-2 0,4 0 0 31,7 0-50-31,-10-3-11 0,-1-3-1 0,-3 2-1 0,3-2 18 16,-3-3 4-16,4 2 1 0,6-2 0 0,1 0-39 15,-1-1-8-15,-10-9-2 0,7 10 0 0,3-7-64 0,4-2-12 0,-3-1-4 16,3-6 0-16,0 6-72 0,0-6-16 0,0 3-2 0,-4-3-1 15,-3 6 84-15,7-6 17 0,7 6 3 16,-3-6 1-16,-8 6 115 0</inkml:trace>
  <inkml:trace contextRef="#ctx0" brushRef="#br0" timeOffset="39736.87">26169 9813 1497 0,'0'0'133'0,"7"6"-106"15,4-6-27-15,3 0 0 0,-4 0 116 0,1 0 17 16,3-6 4-16,-3 6 1 0,6 0-74 0,1-3-14 0,-4-7-3 15,4 4-1-15,3 6-4 0,0-3-1 0,-7-3 0 0,7 3 0 16,8-4-13-16,-5 7-4 16,4-6 0-16,1 3 0 0,-5 3-2 0,1-6-1 15,-7 6 0-15,-1-3 0 0,-3-4-10 0,1-2-3 0,-5 9 0 0,4-3 0 16,0-4-8-16,-3 7 0 0,-11 0 0 0,7 0 8 16,7 0-8-16,-3 0 0 0,-11 0 0 0,0 0 0 15,7 0-9-15,0 0-4 16,-7 0-1-16,0 0 0 0,0 0-7 0,0 0-2 0,0 0 0 0,0 0 0 15,0 0-30-15,0 0-7 0,0 0 0 0,0 0-1 16,0 10-114-16,0-10-22 0,-11 6-5 16,1-6-1-1,-1 0-144-15,0 0-29 0,-3 0-5 0,4-6-2 0,-4 12 307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2T17:04:09.0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25661 11036 684 0,'11'6'60'0,"-8"-3"-48"0,-3-3-12 0,7 0 0 16,-3-3 45-16,-1 3 7 0,1 0 0 0,-4 0 1 15,0 0 11-15,0 0 3 0,0-6 0 0,0 6 0 16,0 0-19-16,0 0-4 0,0-9-1 0,0 9 0 16,0 0 11-16,0 0 2 0,0 0 1 0,0 0 0 15,0 0-23-15,0 0-5 0,0 0-1 0,0 0 0 16,0 0-28-16,0 0 0 0,0 0 0 0,7 0 0 16,3 0 20-16,1 0-3 0,-4 0 0 0,4 0 0 15,-1 0-5-15,1 0 0 0,-1 0-1 0,5-4 0 0,-5 8 3 0,8-8 1 31,-4-2 0-31,0 6 0 0,4 0 1 0,-1 0 1 0,-3-3 0 16,8-3 0-16,2 6-1 0,1 0 0 0,-4-3 0 0,4-4 0 0,-1 7-5 16,5-3-2-16,-1-9 0 0,4 9 0 0,-1 3-1 15,5-7 0-15,-8-2 0 0,7 9 0 0,-3-3 11 0,3 3 1 16,4-7 1-16,3-2 0 0,4 15-10 0,0-12-3 16,-7 3 0-16,3 3 0 0,1 3-8 0,2-3 0 15,-2-9 0-15,-4 9 8 0,-1 6-8 0,-2-3 0 16,2-3 9-16,1 0-9 0,4 0 0 0,-1 6 0 15,-3-12 0-15,7 12 0 0,-1-3 0 0,1 4 0 16,0-7 0-16,-7 0 0 0,0 3 0 0,0-3 8 0,-4 0-8 16,0 0 0-16,0 6 0 0,1-3 8 0,3-3-8 0,-4 0 0 15,0 7 0-15,-3-7 8 0,0-7-8 0,-4 7 0 16,4 7 0-16,-8-7 0 0,4-7 0 0,-3 7-12 16,0 7 12-16,-8-7 0 0,1-7 0 0,0 7 0 15,-4 0 0-15,0 0 0 0,-3 0 0 16,3-3 0-16,0 3 0 0,-4-6 0 0,-3 6 0 15,4-3 8-15,0 6-8 0,-1-6 0 0,-3-4 0 0,4 7 8 16,3 0-8-16,-3 0 0 0,-1-3 0 0,4-3 0 16,0 12 8-16,-3-12 0 0,-1 6 0 15,5-3 0-15,-1-3-8 0,-4 6 0 0,1 0 0 0,3-7 0 16,-3 7-12-16,-1 0 4 0,1-3 0 0,-1-3 0 16,-3 12 8-16,0-12 14 0,0 6-3 0,-7 0-1 15,8 0-10-15,-8 0 0 0,0 0 0 0,0 0 0 0,0 0 0 0,0 0 0 16,3-3 9-16,-3 3-9 0,0 0 0 0,0 0 0 15,0 0 0-15,0 0 0 0,0 0 0 0,0 0 0 16,0 0 0-16,0 0 0 0,0 0 0 0,-7-6 0 16,-4 2 0-16,1-2 0 0,-1 6 0 0,-3-3 0 15,0-3 0-15,0 6 8 0,3 0-8 16,-3-3-8-16,-3-4 8 0,-1 7-12 0,7 0 12 0,-3 0-12 16,-3-9 12-16,-1 9-12 15,4 0 12-15,0 0 0 0,0-10 0 0,0 4-8 0,-1 6 8 0,1 0 0 16,0-3 0-16,0 3-8 0,0 0 8 0,3-6 0 15,1 6 0-15,3-3 0 0,-4 3 16 0,8 0-2 16,-4-7 0-16,3 7 0 0,4 0-14 0,0 0 0 16,0 0 0-16,0 0 0 0,0 0 8 0,11 7-8 15,-4-14 0-15,7 14 0 0,0-4 12 0,0 3-3 16,0-6-1-16,0 3 0 0,4 3-8 0,0-6 0 0,-1 0 0 0,4 4 0 16,4 2 0-16,3 0 0 0,4-6 0 15,-4 3 0-15,0 4 0 0,-3-4 0 0,-4-3 0 0,4 6 0 16,-4 3 0-16,0-5 0 0,-3-4 0 0,3 9 0 15,-7-3 0-15,0-3 0 0,-3 4 0 0,0-1 0 16,-1 3 0-16,-10-9 0 0,0 0 10 0,0 0-10 16,4 3 14-16,-4-3-4 0,0 0-1 0,-4 10 0 15,-6-1-9-15,-5 1 0 0,-6-4 9 0,0 3-9 16,-4 1 0-16,-10-4 0 0,-11 3 0 0,4 4 0 16,0-7-57-16,-4 4-10 0,-4-1-1 15,-3-3-1-15,-7 7-168 0,-7-7-34 0,-7-3-6 0,0-3-2 16,4 10 25-16,-1-4 5 0,4-6 1 0,-10 0 0 0,2 9 198 0</inkml:trace>
  <inkml:trace contextRef="#ctx0" brushRef="#br0" timeOffset="728.42">26000 10879 802 0,'10'0'72'0,"-3"0"-58"0,0-12-14 0,0 8 0 16,4-2 19-16,-4 3 1 0,0-13 0 0,4 13 0 0,-4-3 37 15,0-3 8-15,0-1 2 0,0 4 0 0,4 3-33 0,-4-4-6 16,0-2-2-16,0 6 0 0,3-3 14 0,-3 3 2 16,0-4 1-16,-3 4 0 0,-4 3-15 0,0 0-4 15,7-12 0-15,-7 12 0 0,0 0 13 0,0 0 3 16,4-4 0-16,-4 4 0 0,0 0-13 0,0 0-3 16,0 0 0-16,-4 0 0 0,-3 4 15 0,-4 2 2 15,1-6 1-15,-4 9 0 0,0 1-11 0,3-10-3 16,-3 6 0-16,-4 3 0 0,-3 1-4 0,0-1 0 15,0-6-1-15,3 10 0 0,-3-1-11 0,0-2-3 16,0 5 0-16,3-5 0 0,-3 6 7 0,3-7 0 16,-3 0 1-16,3 1 0 0,1-1-1 0,3 1 0 15,-1-1 0-15,1 0 0 0,4-2-3 0,-1 2-1 16,1-6 0-16,3 7 0 0,3 2 4 0,1-9 1 0,3-3 0 16,3 10 0-16,1-1-17 0,6-3 0 0,-3-2 0 15,7 2-9-15,0-3 17 0,4 3 3 0,0-6 1 0,3 3 0 16,7 4-12-16,-3-1 0 0,3-6 0 15,4 3 8-15,0 6-8 0,-4-2 0 16,-4-7 0-16,1 3 0 0,0 6 0 0,-4 1 0 0,4-4 0 0,-4-6 8 16,4 9-19-16,-4 1-4 0,-4-4-1 0,1 3 0 15,-4 4-23 1,0-7-5-16,0 4 0 0,-3-1-1 0,3 0-71 0,-3 1-13 16,-1-1-3-16,1-9-1 0,-4 7-243 0,-7-7-49 0,7-7-10 0,0 4-1 15,4-3 348-15</inkml:trace>
  <inkml:trace contextRef="#ctx0" brushRef="#br0" timeOffset="5502.24">23954 13156 954 0,'0'3'84'0,"0"-3"-67"0,-4 0-17 0,1-10 0 0,3 10 44 0,0-9 4 16,0 6 2-16,0-3 0 0,3-4 14 0,1 4 4 15,-4 3 0-15,3-7 0 0,4 4-39 0,-3-3-7 16,-1 6-2-16,1-10 0 0,-1 10 12 0,1-3 3 16,-1-4 0-16,1 1 0 0,-1 6-3 0,1-4-1 15,-4-2 0-15,-4 0 0 0,4-1 7 0,0 4 2 16,-3-3 0-16,3-1 0 0,0 1-8 0,-4-1-2 0,1 1 0 0,3 3 0 15,0-4-12-15,0 1-2 16,0-1-1-16,-4-2 0 0,8-4 1 0,-8 1 1 16,4-4 0-16,-3 0 0 0,6 3-5 0,-3-3 0 15,-3-6-1-15,-1 7 0 0,4-1 4 0,0-6 1 0,0 3 0 0,-3-3 0 16,3-1-5-16,-4 5-1 0,1-11 0 0,-1 4 0 16,1 3-2-16,-1 3-8 0,-3-9 12 0,0 2-4 15,7 4 7-15,-4 3 1 0,1-12 0 0,-1 6 0 16,4-7-16-16,-3 1 0 0,3-1 0 0,0-3 0 15,3 4 0-15,1-1 0 0,-4-8 0 0,0 5 0 16,11 3 0-16,-8-2 0 0,-3-7 0 0,4 0 0 16,3 0 0-16,-4-3 0 0,1 0 0 0,-1-3 0 15,4 6 0-15,-3 0-8 0,-4-9 8 0,3 6 0 16,1 9 0-16,3-6 0 0,-11 0 0 0,4 0 0 16,4 0 0-16,-4 1 0 0,-4-4 0 0,4 3 9 15,4 9-9-15,-4-9 0 0,0-3 0 0,0 13 0 0,0-4 0 0,3-3 0 16,-3 4 0-16,0-1 0 0,4 4 0 0,-1-1 0 15,1-9 0-15,0 7 0 16,-1 2 0-16,1-3 0 0,3 4 0 0,0-4 0 0,0 4-8 16,0 6 8-16,0-7 0 0,-4 7 0 0,4 3 0 0,-3 0 0 15,0-4 0-15,-1 4 0 0,1 3 0 0,-1-3 0 16,4 0 0-16,-3-3 0 0,-1 9 0 0,1-6 0 16,3 0 0-16,-4 6 0 0,1 0 0 0,-4 1 0 15,3-7 0-15,1-1 0 0,-1 14 0 0,-3-4 0 16,4-12 0-16,-4 12 0 0,0-2 0 0,0 2 0 15,0-3 0-15,0 6 0 0,0-2 0 0,3-4 0 16,-6 0 0-16,3 3 0 0,0 7 0 0,0-7 0 16,0 4 0-16,0-4 0 0,-4 7 0 0,4-1 0 15,-3-5-9-15,3 2 9 0,0 4 0 0,0-1 0 0,-4-5 0 0,4 5 0 16,-3 1 0-16,3-1 0 0,-4-5 0 0,4-1 0 16,4 13 0-16,-4-6 0 0,0-7 0 0,0 6 0 15,0 10 0-15,0-3 0 0,0-12 0 0,3 8 0 16,-3 7 0-16,0-3 9 0,4-6-9 0,-4 9 8 15,0 0-8-15,0 0 0 0,3-10-12 0,4 4 12 16,-7 6 0-16,8 0 0 0,-5-3 0 0,4-3 0 16,-7 6 0-16,7 6 0 0,4-12 0 0,-4 6 0 15,0 9 0-15,3-9 0 0,1 0 0 16,0 0 0-16,3 6 0 0,0-2 0 0,3-4 0 0,1 0 0 0,7 6 0 16,0-3 0-16,-1-6-8 0,4 3 8 0,8 3 0 0,-1 3 0 15,4-6 0-15,0 0 0 0,3 10 0 0,-7-7 0 16,0-3 0-16,4 6 0 0,0-6 0 0,7 0 0 15,7 0 0-15,-4 0 0 0,4 6 0 0,0-3 0 16,-4-3 0-16,1 0 0 16,-8 10 0-16,-3-10 0 0,0 0 0 0,3 0 0 0,4 6 0 15,-4-3 0-15,4-6 0 0,0 3 0 0,3 3 0 16,-3 4 0-16,0-14 10 0,0 14-10 0,0-4 0 0,-4-3 0 16,-3 0 0-16,3 0-12 0,1 0 12 0,-1 0 0 15,0 0 0-15,4 0 0 0,-7 0 0 0,0 6 0 16,-4-6 9-16,4 0-9 0,-4 9 0 0,0-9 0 0,-6 0-11 15,-1 0 11-15,-3 10 0 0,-1-4 0 0,1-6 0 16,-4 3 0-16,0-3 0 0,1 6 0 0,-1-12 0 16,-4 6 0-16,4 6 0 0,-3-2 0 0,0-4 0 15,-1 0 0-15,1 6 0 0,0-3 0 0,-1-3 8 16,1 0-8-16,-4 9 0 0,0-2 0 0,-3-7 0 0,-1 9 0 16,1 0 0-16,0 1 0 0,-4-4 0 0,3 4 0 15,1-1 0-15,-1 0 0 0,-3 1 0 0,0-1 0 16,4 7 0-16,-4-7 0 0,0 1 0 0,0-1 0 15,4 10 0-15,-4 0 0 0,0-10 0 0,0 7 0 16,0 3 0-16,0 6 0 0,0-6 0 0,0-1 0 16,0 14 14-16,0-4-2 0,-3-3-1 0,3 3 0 15,0 0-11-15,0 7 8 0,-4-7-8 0,5 0 8 16,-5 13-8-16,4-10 0 0,-3 4 0 0,3-1 0 16,-4 4 8-16,1 3 0 0,-1-10 0 0,1 10 0 15,-1-3-8-15,-3-4 0 0,4 4 0 0,-1-4 0 0,-3 1 0 16,4-7 0-16,-4 0 0 0,3 7 0 0,1-1 0 15,-4-6 0-15,0 1 0 0,4 2 8 0,-4 0-8 0,3 4 12 16,1-4-12-16,-1 1 12 0,-3 2-2 0,4 1 0 16,-1-1 0-16,4-3 0 0,0 4-10 0,0-1 0 15,0-5 0-15,0 2 0 0,0 0 8 0,4 4 0 16,-4-7 0-16,0-3 0 0,4 10-8 0,-4-1 0 16,0-6-12-16,0 1 12 0,0 5 0 0,0 1 0 15,0-7 0-15,0 6 12 0,0-6-12 0,-3 1 0 16,3-4 0-16,-4 3 8 0,4-3-8 0,-3 0 8 15,-1-6-8-15,1 0 8 0,-1 9-8 0,1-9 0 0,-4 3 9 16,4-3-9-16,-1-1 0 0,-3 11 0 0,0-11 0 16,0 8 0-16,0-1 0 0,0-7 11 15,0 1-1-15,0 6 0 0,0 0-10 0,4-3 0 0,-4-6 0 16,0 9 8-16,3-3-8 0,1-3 0 16,-4 3 9-16,0-10-9 0,3 7 0 0,1 3 0 0,-4-9 0 0,3 2 0 15,4 4 0-15,-3-3 0 0,-4-4 0 0,0-2 8 16,3 12-8-16,-3-10 0 0,-3-2 0 0,3 9 0 15,3-4 12-15,-3-5-1 0,0 5-1 0,0-2 0 16,7 3-10-16,-3-1 0 0,-4-2 0 0,3-4 0 16,5 10 0-16,-1-3 0 0,-7-7 0 0,3 0 0 15,1 7 12-15,3-6-4 0,-7-10 0 0,-4 18 0 16,4-8-8-16,0 9 0 0,-3-13 0 0,3 10-11 16,-4-4 11-16,1 4 0 0,-1-13 0 0,1 13 0 15,-1-1 0-15,-3-5 8 0,3-1-8 0,4 4 11 0,-3-7-11 16,3 10 0-16,-4-7 0 0,4 0 0 0,0 1 0 15,0-10 0-15,0 0 0 0,0 9 0 0,4 1 0 0,-4-1 0 16,0-9 0-16,0 9 0 0,3 1 0 0,-3-10 8 16,0 0-8-16,0 0 8 0,0 9-8 0,0-9 0 15,0 0 0-15,7 7 0 16,1 2-19-16,-5-6-5 0,-3-3-2 0,0 0 0 16,0 0-3-16,0 0-1 0,0 0 0 0,0 0 0 15,0 13-88-15,0-10-18 0,0-3-3 0,0 0-1 16,-3-3-300-16,-5-10-61 0,-9 1-12 0,3-4-3 0,-4-3 412 0</inkml:trace>
  <inkml:trace contextRef="#ctx0" brushRef="#br0" timeOffset="14934.21">4156 9098 489 0,'0'0'44'0,"0"-3"-36"0,0-3-8 0,0 6 0 0,0 0 36 0,0 0 6 16,0-10 1-16,0 10 0 0,0 0-20 0,0 0-4 15,0 0-1-15,0 0 0 0,0 16 6 0,-11-13 2 16,11 3 0-16,-10-3 0 0,10 13 6 0,-11-6 0 15,0 5 1-15,8-2 0 0,-11 2-17 0,3-5-4 16,1 9-1-16,-5-4 0 0,5-2 7 0,-4 3 2 16,-7 2 0-16,7 1 0 0,-4-3 0 0,4 3 0 15,-4-1 0-15,0 1 0 0,15 6-20 0,-11-6-16 16,3-3 4-16,4 3 0 0,4 6 12 0,3-13 0 16,-4 4 0-16,-3 0-9 0,18-4 17 0,-11-2 4 0,0-4 1 0,0 3 0 31,14 1-32-31,-4-4-6 0,1-3-2 0,3 3 0 0,0 4 27 15,4-7 0-15,-4 3 0 0,0 4-8 0,0-1 8 0,4 0 0 0,-11-2-9 16,3-4 9-16,1 6 0 0,0 1 0 16,-11-10 0-16,10 6 0 0,-6 3 0 0,3 1-17 0,-7-10 4 0,0 9 1 15,0 7 12-15,-11-4 13 0,4-5-2 0,4 11-1 16,-8-2-10-16,0-3 0 0,-6-4 0 0,6 7 0 16,-6 9 0-16,2-13 0 0,-9 4 0 0,6 0 0 15,0 6 0-15,4-7-11 0,0 1 3 0,4-3 0 16,-1 5 8-16,1 4 0 0,-1-9 0 0,4 6 0 15,0-4-11-15,7 4 0 0,-4-9 0 0,4-1 0 16,4 7 2-16,3 3 0 0,-4-10 0 0,1 0 0 16,7 7 9-16,-4 0-8 0,7-4 8 0,-4-2-8 15,8-1 8-15,0 0 0 0,-4-2 0 0,0 2 0 0,7 1 0 0,-3-1 8 16,-1-3-8-16,-6-3 0 16,6 7 19-16,-2-4-1 0,-5 3 0 0,1 1 0 0,-4 6 3 15,-4-7 1-15,1 0 0 0,-4 1 0 0,-4 9-2 0,1-4-1 16,-8-5 0-16,4 2 0 0,-3 13-19 0,2-6 8 15,-9-3-8-15,10 3 0 0,-11 6 28 0,4-6-2 16,-7-1 0-16,3-2 0 0,8 9-26 0,-4-3 0 16,-4 3-9-16,4-6 9 0,3 6 0 0,-3-6 0 15,0 0 0-15,3-1 0 0,1 1 0 0,6-3 0 16,-6 3 0-16,6-10 9 0,4 7-9 0,-7 0 0 16,7-7 0-16,0 0 0 0,11 4 0 0,-8-7 0 15,8 4 0-15,-4-1 0 0,7 0-9 0,-3-2 9 0,3-4 0 0,0 3 0 16,0 3 0-16,4 1 0 0,-8-10 8 15,-3 9-8-15,11 1 0 0,-4-1 0 0,-3-3 0 0,3-2 0 16,-4 11 8-16,4-5 9 0,-3-1 2 0,-1 7 0 16,-6 3-19-16,7-1 10 0,-11-8-10 15,3 9 8-15,4 6 0 0,-7 3-8 16,-7-3 12-16,4 3-4 0,-4-3 2 0,-1 10 0 0,-2-13 0 0,-4 9 0 16,3-3-10-16,-6 7 0 0,2-13 0 0,-2 9 8 15,6-3-8-15,-3 7 8 0,-4-13-8 0,4 12 8 16,4 1-8-16,-1-7 0 0,4 3-12 0,-3 1 12 15,-1 2-23-15,4-6 3 0,3-3 1 0,1 10 0 16,3-1-2-16,0-5-1 0,0-1 0 0,0 6 0 16,14 4-46-16,-10-3-8 0,3-7-3 15,-4 13 0-15,8-4-127 0,-11 1-26 0,0-13-4 0,0 9-2 16,10 4 190-16</inkml:trace>
  <inkml:trace contextRef="#ctx0" brushRef="#br0" timeOffset="15870.19">6244 11936 777 0,'14'6'69'0,"-14"-6"-55"0,4 0-14 0,3 3 0 0,7 4 0 0,-3-7-12 15,-4-7 3-15,0 7 0 0,3 7 18 16,-10-7 4-16,7-7 1 0,-7 7 0 0,7 7 24 0,-7-7 5 16,0 0 1-16,11 9 0 0,-11 0 0 0,0 1 0 15,0-1 0-15,0 1 0 0,-7 5-28 0,3-5-4 16,-3-1-2-16,0 7 0 0,0-4 5 0,0-2 1 16,-3-1 0-16,3 7 0 0,-4 0-16 0,0-4 0 15,4-3 0-15,-7 1 0 0,7 6 8 0,-3-7-8 16,-1 0 0-16,4 1 0 0,7-1 0 0,-11 7 0 15,4-10 0-15,0 4 0 0,7-1 10 0,-7 0-10 16,4-5 10-16,-4 2-10 0,7-6 0 0,0 0 0 0,-4 3 0 0,4-3 0 16,0 16 0-16,0-16-13 0,0 0 1 0,0 6 0 15,4 3 12-15,-4-9 0 0,0 0 0 0,0 0 10 16,7 10-10-16,-7-1 0 0,0-9 0 0,3 3 0 16,1 10 0-16,-4-4 0 0,3 1-12 0,-3-7 12 15,0 6 0-15,0-9 0 0,0 10 0 0,-3-4 12 16,-1-3-12-16,1 3 0 0,-4 0 0 0,7-6 0 15,-4 10 11-15,-3-7 3 0,0 3 1 0,-4 4 0 16,11-7 4-16,-14 6 1 0,4-2 0 0,-1 2 0 16,11 0-8-16,-7 1-2 0,0-4 0 0,7-3 0 15,0 13-10-15,0-7 0 0,-7 1 0 0,7-1 0 16,7 0 12-16,-7 1-2 0,0-10-1 0,3 6 0 0,8 4-9 16,-7-1 12-16,-4-9-12 0,7 9 12 0,3 1-4 15,-3-4 0-15,-7-6 0 0,11 9 0 0,-1 1 0 0,5-7-8 16,-5 3 12-16,4 4-4 0,4-1 0 0,-11-3-8 15,4-3 12-15,3 7-4 0,-4-1 1 0,1 7 0 16,-1-7 0-16,1 1 0 0,0 5 1 0,-8-2 0 16,1 3 0-16,3-1 0 0,-4-2-10 0,4 3 10 15,-7 2-10-15,-7-2 10 0,7 3-10 0,-3 0 0 16,-4 0 0-16,0-1 0 16,0 7-35-16,-4 1-9 0,0-8-1 15,4 7-1-15,-7-3-115 0,4-6-23 0,-8 0-5 0,0-7-1 16,4-6-2-16,4-3 0 0,-12-9 0 0,19 6 0 0,-4-13 153 0</inkml:trace>
  <inkml:trace contextRef="#ctx0" brushRef="#br0" timeOffset="16900.62">7959 10183 842 0,'-11'13'75'0,"8"-4"-60"0,-4-9-15 0,-1 6 0 15,5-3 32-15,3 7 4 0,-7-10 1 0,0 0 0 16,7 9 2-16,0-3 0 0,0-6 0 0,0 0 0 15,3 16-15-15,1-6-4 0,3-1 0 0,4 0 0 16,-1 1-8-16,1-4-3 0,-4-3 0 0,7 3 0 16,0 7-9-16,0-7 0 0,-3-3 0 0,3 4 0 15,7 2 0-15,-7 0 0 0,0-9 0 0,0 10 0 16,4 6-8-16,-4-7 8 0,-7-6 0 0,0 3 0 16,7 4 0-16,-3 5 0 0,-18-5 0 0,7 2 0 15,7 7 0-15,-14-3 0 0,-7 3 8 0,3-4-8 0,4 14 0 16,0-1 0-16,-7-3 0 0,-4 0 0 0,4 3 0 0,4 0 0 15,-8-2 0-15,0-1 0 0,4-3 0 0,0 3 0 16,0 0 0-16,-4-6 0 0,4 9 0 0,0-9 0 16,0 3 0-16,0-4 0 0,7 1 0 15,-4 0 8-15,4-3-8 0,4 3 8 0,-4 6-8 16,-1-7-9-16,5-8 9 0,3-1-13 0,0 10 13 0,3-3 0 16,1-7 0-16,3 4 0 0,-3 2-20 0,6 4 1 15,-3-9 1-15,0 5 0 0,4 4 8 0,-4-3 2 16,0-4 0-16,4 4 0 0,-4 0 8 0,3-4 16 15,-3 4-4-15,4-7-1 0,-4 10-24 0,3-3-5 16,1-7-1-16,0 1 0 0,-1 8 19 0,1-8 0 16,-1 5 8-16,1-5-8 0,0 9-9 0,-4 0-8 0,0-4-2 15,0 4 0-15,-7 6 7 0,3-6 2 0,1-7 0 0,3 10 0 16,-7 0-2-16,0 0 0 0,-7-3 0 0,7 3 0 16,0 3-8-16,-4 3-3 0,1-3 0 0,-4 4 0 31,0-4-14-31,3 3-3 0,-6-3-1 0,2 0 0 0,5 3 29 0,-1 1 12 0,1-11-8 0,3 4 8 15,0 0 0-15,-7 3 0 0,7-6 9 0,0 6-9 16,0 4 17-16,7-11-3 0,-7 1-1 0,0 3 0 16,3 0 4-16,1 9 1 0,-4-9 0 0,3 3 0 15,5 4 10-15,-5-4 3 0,4 3 0 0,-3-3 0 16,6 3 11-16,1 1 2 0,-4-4 1 0,0 3 0 16,7 6-20-16,0 1-4 0,-7-1-1 0,0 1 0 15,7 6-20-15,-7-1 9 0,-3 4-9 0,-1-3 0 16,8 3-16-16,-7 6-9 15,-4-6-3-15,0-6 0 0,0 6-215 0,-7-7-43 16,-8-12-9-16,5 10-2 0,-8 2 241 0</inkml:trace>
  <inkml:trace contextRef="#ctx0" brushRef="#br0" timeOffset="24105.16">20193 16351 511 0,'0'0'45'0,"0"0"-36"0,4 0-9 0,-4 0 0 16,0 0 48-16,0 0 7 0,0-6 1 0,3 3 1 15,-3 3-13-15,0 0-2 0,4-7-1 0,-1 4 0 16,-3 3 16-16,0 0 3 0,0-6 1 0,0 6 0 16,0 0-18-16,0 0-4 0,-3-9-1 0,3 9 0 15,0 0-10-15,0 0-3 0,-7-7 0 0,7 7 0 16,0 0-6-16,0 0-2 0,-8-3 0 0,8 3 0 0,0 0-2 0,-7 10-1 16,-3-4 0-16,-4-3 0 0,3 6-5 0,1 1-1 15,-1-1 0-15,0 7 0 0,-3 3 20 0,4 0 3 16,-4-1 1-16,3 7 0 0,0 4-20 0,-6 5-4 15,-1-9-8-15,1 10 12 0,-1-4 0 0,0 0 0 16,1-2 0-16,2-1 0 0,5 6-12 0,-1-5 0 16,-3-4 0-16,7 0 0 0,0-3 15 0,-3 3 0 15,2-6 0-15,5-4 0 0,-4 10-6 16,3-6-1-16,1-9 0 0,3 5 0 0,-4-2-8 0,4-4 12 16,0-9-12-16,0 0 12 0,0 10-12 0,0-10 0 15,0 0 0-15,0 0 0 0,0 0 0 0,0 0 0 16,4-3 0-16,3-4 0 0,0 4 0 0,0-6 0 15,0-1-9-15,0-5 9 0,0-1-20 0,0 3 0 16,-3-12 0-16,3 0 0 0,0 3 12 0,3-9 8 0,-3 3-12 0,4 3 12 16,3 3-16-16,-3-3 3 0,-1-4 1 0,1 4 0 15,7 0-6-15,-8 6-1 0,4-6 0 0,-3 7 0 16,-1-1 19-16,1 3-8 0,-4 7 8 0,-3-1 0 16,6 1-20-16,-6 6 4 0,-4 3 0 0,0 0 0 15,0 0 16-15,0 3-8 0,-4 6 8 0,1 7 0 16,-1 3 26-16,1 0 12 0,-12 6 2 0,5 3 1 15,-1 0-21-15,-3 7-5 0,-3-7-1 0,-1 13 0 16,4 2 10-16,-4 4 1 0,-3-3 1 0,3 10 0 16,-3-1-14-16,4 0-2 0,-1-6-1 15,0 3 0-15,-3 7-9 0,3-7 0 0,-6-3 0 0,3 0 8 0,3-3-8 16,0 0 0-16,-6-6 0 0,2 2 0 0,12-11 0 16,-8-1 0-16,1-3 0 0,3 0 0 0,3-12 0 0,0 2 8 15,-3 4-8-15,4-10 8 0,10 1-8 0,-4-1 0 16,-3-9 0-16,4 0 8 0,3 0-8 0,0 0 0 15,0-3 0-15,7-6 0 0,3-7 0 16,1 3 0-16,-1-8 0 0,4-8-11 0,4 4-11 16,0-12-2-16,-1 2-1 0,5-9 0 15,-1-3-3-15,3-6 0 0,-2 0 0 0,2-1 0 16,-3 1-2-16,8-10-1 0,-1 1 0 0,0-1 0 0,4 0 10 0,0 10 1 16,-1-1 1-16,-2 1 0 0,-5 9 9 0,-3 0 2 15,1 13 0-15,-1 0 0 0,-4 2 22 0,-2 11 5 16,-8 2 1-16,0 7 0 0,0-1 8 0,-7 7 3 15,0 3 0-15,0 0 0 0,0 9-19 0,-11 4-4 0,1 3-8 16,-5 12 12-16,1 0 12 0,-3 7 1 0,-5 2 1 0,1 7 0 16,0 9 11-16,0 1 3 0,0-1 0 0,-4 0 0 15,7 1-20-15,-3-1-4 0,4-9-1 0,-1 9 0 16,0-6-15-16,1 6 0 0,-1-12 8 0,4 3-8 16,3-3 0-16,-3 0 0 15,4-13 0-15,3 0 0 0,0 3 9 0,0-9-1 0,3-6 0 16,1-3 0-16,3 2-8 0,-4-5 0 0,0-1 9 0,1-3-9 15,3-6 0-15,0 0 8 0,0 0-8 0,0 0 0 16,11-6 8-16,-4-3-8 0,0-10 8 0,3-6-8 16,-3 6 0-16,4-9 0 0,3-7 0 0,0-9 0 15,0 7 0-15,4-13 0 0,-1 3 0 0,5-7 0 16,2 1-11-16,-3-10 0 0,1-9 0 0,2 9 0 16,5-6-2-16,-5 13-1 0,-3-7 0 0,1 10 0 15,2 9 14-15,-3 0-11 0,-6 10 11 0,-1 5-10 16,-4 4 10-16,1 13 0 0,-8-4 0 0,1 13-8 0,-4 3 8 0,0 0 0 15,-4 9 8-15,-3 4-8 0,-3 6 13 0,-8 15-1 16,0-9-1-16,-3 13 0 0,7 6-2 0,-7 6 0 16,-4-3 0-16,1 6 0 0,-1 4 20 15,4 2 4-15,-4-5 1 0,4 2 0 0,0 4-24 16,0-4-10-16,3 4 8 0,0-4-8 0,4 4 0 0,0-13 8 16,0 6-8-16,0-9 0 0,3-6 0 0,1-4 0 15,-1-3 0-15,4-2 0 0,0-7 0 0,3 3 0 16,1-6 0-16,-1-10 0 0,1 7 0 0,3-7 0 0,0-9 0 0,0 0 0 15,7 0 0-15,0 0 0 16,0-9 0-16,4-7 0 0,-1 7 0 0,4-10 0 16,-3-6-11-16,3-4 11 0,4 1 0 0,3-9 0 15,-4-14 0-15,5 4 0 0,9-12-16 0,-2-4 3 0,-1 0 0 0,7-2 0 32,4-4-12-32,-4-4-3 0,0 1 0 0,1 3 0 0,-5 7 28 0,1-1 0 0,-7 6 0 0,-4 7 0 15,4 6 0-15,-4 13 0 0,-7 0 0 0,0 9 0 16,-3 6 0-16,-4 0 0 0,-4 7 0 0,-3 9-8 15,0 0 17-15,-7 9 4 0,0 1 1 0,-3 12 0 16,-1 6 2-16,-3 0 1 0,-7 10 0 0,0 6 0 16,-1 6-5-16,-2 6 0 0,-4-2-1 0,-1-1 0 15,1 6 5-15,3-5 0 0,1-1 1 0,3 0 0 16,3 4-3-16,0-10-1 0,1-3 0 0,-1 0 0 16,7 0 0-16,1-7 0 0,-4-2 0 0,3-1 0 15,8-6-13-15,-1-2 8 0,-3-8-8 0,3 1 0 16,4-3 0-16,0-7 0 0,0 1 0 0,4-4 0 0,0-3 0 15,-4-3 0-15,0 0 0 0,10-3 0 0,1-3 0 16,-1-4 0-16,-6-5 0 0,6-4 0 16,5-9-10-16,2 2 2 0,-3-11 0 0,4-1 0 0,-4-12 8 0,0 6 0 15,-3-9 0-15,6-1-8 0,1-2-11 0,3-4-1 16,-3-2-1-16,-1 5 0 0,1-2 5 0,3 5 0 16,-10 1 1-16,3 6 0 0,-3 13 4 0,-4-1 1 15,0 7 0-15,-4 9 0 0,1 3 10 0,-4 13 0 16,-4-3 0-16,4 6 0 0,-3 9 9 0,-8 10-9 15,-3 6 12-15,0 10-12 0,0 2 12 0,-4 7-4 16,0 6 0-16,-3-3-8 0,11 7 17 0,-8-1-3 0,-7-6-1 16,8 6 0-16,3-2-1 0,3-4 0 15,-3-7 0-15,3 1 0 0,8 0-4 16,-4-3-8-16,3-10 11 0,1 3-11 0,6-3 10 0,-3-9-10 0,0 0 8 0,7 0-8 16,0-3 13-16,0-7-2 0,-3 0-1 0,3-9 0 15,7 10-10-15,-7-10-14 0,-7 0 3 0,14-3 1 16,0-4 10-16,0-2-12 0,1-7 12 0,-1 4-12 15,3-7-1-15,1-6-1 0,-4-3 0 0,4-4 0 16,-1 4-2-16,5-10-1 0,-5-6 0 0,1 7 0 16,-1-4 3-16,1 3 1 0,-4 1 0 15,0 2 0-15,0 1-11 0,-3 9-1 16,0-3-1-16,-4 12 0 0,0 6 7 0,0 1 2 0,-7 0 0 0,0 9 0 16,3 9 17-16,1 0 0 0,-8 7 11 0,1 3-11 15,3 9 36-15,-7-3 1 0,0 10 0 0,0-1 0 0,3 4-14 0,-3-4-3 16,0 1-1-16,0-4 0 0,3 10-3 0,-3-3-1 15,4-10 0-15,-4 6 0 0,7-5-4 16,-4 2-1-16,1-9 0 0,3-6 0 0,0 9-10 0,0-13 12 16,3 4-12-16,-3-7 12 0,7 1-12 15,-3-1 12-15,-4-9-12 0,3 6 12 0,8 4-12 16,-4-10 0-16,0 0 0 0,4-7 8 0,-1 4-8 0,1-3-11 16,-4-7 3-16,7-2 0 0,0-1-2 0,4-3 0 15,-8-6 0-15,11-3 0 16,1-6-14-16,-1 5-2 0,0-5-1 0,0 2 0 15,4 1-5-15,-4 3 0 0,0 3-1 0,0 3 0 0,0 6 8 0,1 0 1 16,-12 7 1-16,4 6 0 0,-3 3 14 0,-4 3 9 16,-7 6-12-16,0 1 12 0,-4 12 0 0,-3-3 0 0,-3 3 12 0,-4 3-3 15,7 0 7-15,-8 3 2 0,-2 0 0 16,3 4 0-16,7-10 14 0,0 9 2 0,-7-9 1 16,3-3 0-16,4 6-21 0,3-10-4 0,1-2-1 0,-4 3 0 15,7-1 1-15,0-2 0 0,-4-4 0 0,4-9 0 16,4 7-10-16,-4-7 0 0,0 0 0 0,0 0 0 15,7 3 0-15,-7-3-17 0,0 0 4 0,3-3 1 16,4-4 12-16,0 4-9 0,1-6 9 0,-1-1-8 16,7-5-13-16,-7-1-3 0,0 3 0 0,3-2 0 15,1-4 4-15,3 0 1 0,0 0 0 0,-3 4 0 16,3 5-7 0,-4 1-2-16,-6-1 0 0,3 4 0 0,-7 6 18 0,0 0 10 0,0 0-12 0,0 0 12 15,-3 6 0-15,-1-2 0 0,-3 2 12 0,0 3-3 16,0-3 7-16,0 4 0 0,-4-7 1 0,1 6 0 15,3 1 4-15,-4-4 1 0,0-3 0 0,1-3 0 16,-4 7-6-16,3-4 0 0,4 3-1 0,-4-6 0 0,8 0-4 16,-8 0-1-16,1 0 0 0,-1-6 0 0,1 3-10 0,3 3 10 15,-11-10-10-15,4 4 10 0,0-4-10 0,0 1 0 16,-8-10 0-16,5 4 8 0,-1 2-8 0,0-6 0 16,-3-3 0-16,0 0 0 0,4-9 0 0,-5 9 0 15,-2-13-9-15,2 7 9 0,5-3 0 0,-1 3-8 16,1-16 8-16,-1 6 0 0,7 4-8 0,1-10 8 15,-1-10 0-15,4 7 0 0,7 0-13 0,0-3 4 16,-3 3 1-16,6 3 0 0,4 0 8 0,0 10 0 16,0-1 0-16,0 7-8 0,0 3 8 0,0 6 0 15,1-6 0-15,-5 6 0 0,8 10 0 0,-4 0 0 0,-4-1 0 16,4 1 0-16,-3 2 0 0,-4 7 0 0,0 0 0 0,0 0 0 16,0 0 0-16,7 13 0 0,-7 0 0 0,-4 5 0 15,4 7 8-15,-7 0 3 0,0 4 1 0,-3 5 0 16,-1 4-4-16,-3-1-8 0,0 7 12 0,0-3-4 15,3 3 0-15,1-3 0 0,-8 0 0 0,7-4 0 16,4-2-8-16,0 2 10 0,-3-12-10 0,6 4 10 16,1-11-10-16,3 8 0 0,-7-8 0 0,3 1 0 15,4-3 0-15,4-7 0 0,-8 1 0 0,8-4 0 16,3-3 0-16,-7-3 0 0,0 0 0 0,0 0 0 16,10 0 0-16,-3-3 0 0,0-3 0 0,4-4 0 15,-1 1 0-15,1-7 0 0,-4-3 0 0,4 1 0 16,3-1-14-16,-4 0 5 0,4-6 1 0,1-3 0 0,2-1-1 15,-6-5 0-15,3-1 0 0,0 7 0 16,-3 3-15 0,-1 6-2-16,1 4-1 0,-4 2 0 0,0 7 11 0,-7 6 3 0,0 0 0 0,0 9 0 15,0 16 13-15,0-6 0 0,-4 9 0 0,1 1 0 0,-1 5 30 0,1-3-1 16,-1-2 0-16,4-1 0 0,-3 0-1 0,3 7-1 16,0-7 0-16,0 6 0 0,0-6-10 15,3 7-1-15,-3-16-1 0,4 6 0 0,3 3-15 0,0-3 0 16,-4-6 8-16,4-3-8 0,-3-4 0 0,7 4 0 15,-4-7 0-15,0 1 0 0,0-1 0 0,3-3 0 16,-10-6 0-16,11-6 0 0,3 6 0 0,-3-3 0 0,-1-3 0 0,1-4 0 16,3 1-8-16,-4-1 8 0,1-5-12 15,3-4 12-15,0 0-20 0,0 3 2 16,0-5 1-16,1-5 0 0,-1 8-3 0,0-7-1 16,-7-1 0-16,7 8 0 15,0 5-4-15,0-3-1 0,-10 1 0 0,3 12 0 0,0-4 9 16,-7 7 1-16,0 0 1 0,3 10 0 0,1-1 15 0,-8 7 0 0,-3 3 0 0,-3-1 0 15,6 14 28-15,-6-10 9 0,-1 3 2 0,8 0 0 16,-5 3-15-16,5-3-2 0,-1-3-1 0,1 3 0 16,3 0-1-16,0-6 0 0,-4 0 0 0,4 0 0 15,4-3-10-15,-4 2-2 0,-4-8-8 0,4-1 12 16,4 7-12-16,-1-13 0 0,-3-3 0 0,4 6 0 16,-1 4 0-16,-3-10 0 0,0 0 0 0,11 0 0 15,0 0 0-15,-1 0 0 0,-10 0 0 0,7-10 0 16,4 4-19-16,-4-3 0 0,-4-4 0 0,4-3 0 0,1-2-5 0,-1 2 0 15,-4-6-1-15,1-3 0 16,6 0-1-16,-3 0 0 16,-7-4 0-16,0 7 0 0,4-3-14 0,-4 0-2 15,-4 0-1-15,1 6 0 0,-4 1 17 0,0 2 3 0,-11 3 1 0,4 4 0 0,0 0 2 0,-4 2 0 16,-7-2 0-16,1 9 0 16,3 0-8-16,-4 0-2 0,-7 0 0 0,4 0 0 0,3 9 30 0,1-9 0 15,-1 0 8-15,0 7-8 0,0-4 13 0,4 3-4 16,-3-3-1-16,6-3 0 0,0 6 4 15,4-6 1-15,-3 0 0 0,6 3 0 0,-3-3-13 0,3-3 0 16,1-3 0-16,3 6 0 0,7 0 0 0,0-3 0 16,-4-6 8-16,4-1-8 0,4 4 0 0,-4-10 0 15,3 7 0-15,1-4 0 0,3-2 0 0,0-1 0 0,-4-3-8 0,4 0 8 16,0 0 0-16,1-6 8 16,2-3-8-16,-3-6 12 0,4 5-12 0,-4-5-13 0,0-4 2 0,0 4 1 15,0-1-5-15,0 7-1 0,0-6 0 0,-3 5 0 16,3 11 2-16,-7-8 0 0,0 11 0 0,0 2 0 15,0 7 14-15,0 6 0 0,0 0 0 0,-11 9 0 16,4 7 20-16,-7 9 0 0,0-3 0 0,-4 19 0 16,4 6 3-16,-4-3 1 0,-6 9 0 0,6 0 0 15,0 4-39-15,-3 2-7 0,-7-5-2 0,0 8 0 16,-4 1-311 0,-3 0-62-16,-4 0-13 0,-3-10-2 0,3-6 329 0</inkml:trace>
  <inkml:trace contextRef="#ctx0" brushRef="#br0" timeOffset="28759.35">23255 16298 518 0,'0'0'46'0,"0"0"-37"0,0 0-9 0,0 0 0 16,-7 3 38-16,7-3 6 0,0 0 0 0,0 0 1 15,-7 0-37-15,3 6-8 0,1-12 0 0,3 6 0 16,0 0 44-16,0 0 8 0,-4 0 3 0,4 0 0 15,0 0-39-15,0 0-8 0,0 0-8 0,0 0 11 16,0 0 2-16,0 0 1 0,-3-3 0 0,3 3 0 16,0 0-14-16,0 0 0 15,-4-6 8-15,4 6-8 0,0 0 0 0,0 0 0 0,-3 0 8 0,3 0-8 16,0 0 11-16,0 0-1 0,0 0 0 0,0 0 0 16,0 0-19-16,0 0-4 0,0 0-1 0,0 0 0 15,0 0-47-15,0 0-10 0,0 0-1 0,0 0-1 16,0 0-84-16,0 0-17 0,0 0-3 0,0 0-1 0,0 0 142 15</inkml:trace>
  <inkml:trace contextRef="#ctx0" brushRef="#br0" timeOffset="30366.49">23259 16279 644 0,'-4'3'57'0,"4"-3"-45"15,-3-3-12-15,-1-3 0 0,4 12 52 0,-3-6 9 0,-1-6 2 16,0 3 0-16,4 3-21 0,0-7-4 0,-3 7-1 0,3-6 0 16,0 6 10-16,0 0 1 15,0-3 1-15,0-3 0 0,0 6-7 0,0 0-2 0,0 0 0 16,0 0 0-16,0 0-20 0,0 0-4 16,-4-3 0-16,4 3-1 0,0 0 4 0,0 0 1 0,0-7 0 0,0 7 0 15,0 0 2-15,4-3 1 16,-8-6 0-16,4 2 0 0,0 7-9 0,0 0-2 0,0-9 0 0,0 6 0 15,0 3 4-15,0-6 1 0,-3-4 0 0,3 4 0 16,0 6-1-16,0-3 0 0,0-7 0 0,0 1 0 16,0 3 6-16,-4-4 1 0,4 1 0 0,-3 3 0 15,3-4-5-15,-4 1-1 0,1-1 0 0,-1 1 0 16,1 0-3-16,-1-7-1 0,1 3 0 0,3-2 0 16,-4-1 0-16,1 3 0 0,-1-5 0 0,1-7 0 15,-1 6 2-15,1-6 0 0,-1-4 0 0,0 1 0 16,1 3-2-16,3 0 0 0,-4-9 0 0,4 12 0 15,-3-3-13-15,3-4 9 0,-4-5-9 0,4 9 8 0,-3 3 2 16,3-3 0-16,0-10 0 0,-4 10 0 16,4-3-10-16,0 0 10 0,0-7-10 0,0 1 10 0,0-4 0 0,-3 4 0 15,6-4 0-15,-3 3 0 0,0 7-10 0,0-6 0 16,0 5 0-16,4-2 8 0,-4 9-8 0,7-3 0 16,-7-9 0-16,0 5 0 0,0 4 0 0,0 3 0 15,3-9 0-15,1 3 8 0,-1 3-8 0,1 3 0 16,0-10 0-16,-4 14 0 0,0-4 0 0,3 0 0 15,-3 0 0-15,4-3 0 0,-4 9 0 0,3 3 0 16,-3-12 0-16,0 10 0 0,4 2 0 0,-1-3 0 16,-3-2 0-16,4 2 0 0,-1 6 0 0,-3 1 0 0,4 0 0 15,-4-7 0-15,3 13 0 0,-3-7 0 16,0-5 0-16,4 5 0 0,-1 10 0 0,1-9 0 0,-4 0-9 0,0 2 9 16,0 7 0-16,3-3 0 0,-3-6 0 0,0 2 0 15,0 7 0-15,7 0 0 0,-3-9-8 16,-1 0 8-16,-3 9-8 0,4 0 8 0,0-10-12 0,-1 4 12 15,-3 6-8-15,7 0 8 0,-3-3 0 0,3-3 0 16,0 6-10-16,0 0 10 0,-4 0-8 0,4-4 8 16,0 8 0-16,4-4-10 0,0-4 10 0,-1-2 0 15,4 6-15-15,4 0 4 0,-4 0 1 0,0 0 0 16,4 0-2-16,3 6-1 0,0-6 0 0,-3 0 0 16,3 4 13-16,4 2 0 0,-4-6 0 0,4 3 0 15,-4 3 0-15,3-6 12 0,1 0-3 0,0 0 0 16,3 10-23-16,4-10-5 0,3 0-1 0,4 0 0 15,0 9 20-15,-4-9-10 0,7 6 10 0,-3-3-8 16,-4 4-4-16,4-4 0 0,-4-3 0 0,1 9 0 16,-1-2 12-16,-3-7-10 0,-1 3 10 0,1 3-10 0,-4 0-2 15,4-3-1-15,0-3 0 0,0 7 0 16,-1-4 13-16,-2-3 0 0,-1 0 0 0,0 6 0 0,0-3 0 0,1 3 0 16,-5-12 0-16,1 12 0 0,-4-2 0 0,-3-4 8 15,-4 0-8-15,3 0 0 0,-2 6 0 0,-1-3 0 16,-4-6 0-16,-3 6 0 0,0 3 0 0,-7-6 0 15,7 0 0-15,-3 0 0 0,0 10 13 0,-1-4-4 16,-3-6-1-16,0 0 0 0,0 3-8 0,0-3 8 16,0 0-8-16,0 0 8 0,0 0-8 0,0 0 0 15,0 0 0-15,0 0 0 0,-3 9 0 0,3-9 0 16,0 0 0-16,-4 7 0 0,0 2 0 0,1-6 0 16,3-3 0-16,0 7 0 0,0 8 0 0,0-5 0 15,0-7 0-15,3 6 0 0,-3 7 0 0,4-7 0 0,-4 1 0 16,4-1 0-16,-1 7 0 0,-3-4 0 0,0-5 0 0,0 8 0 15,0 4 0-15,4-6 12 0,-4 2-12 0,0 4 12 16,3 0-12-16,-3-3 10 0,4 2-10 0,-4 1 10 16,7 0 2-16,-4-3 1 0,-3 3 0 0,4-4 0 15,-1 4-13-15,1 0 0 0,3-10 0 0,-4 7 0 16,1 3 0-16,-4 0 0 0,3-4 0 0,1-2 0 16,-4 12 0-16,3-6-8 0,-3-4 8 0,4 10-13 15,0-3 31-15,-4-6 6 0,-4 3 2 0,4 0 0 16,4 3-26-16,-1 0 0 0,-3-4 0 0,0 8 0 15,4 2 16-15,-4-3-3 0,0-6 0 0,0 6 0 0,3 3 1 16,4-9 0-16,-7 3 0 0,4 0 0 16,-1 6-6-16,1 3-8 0,-4-12 11 0,0 9-11 15,3 1 13-15,1 5-4 0,-8-9-1 0,4 3 0 0,4 7-8 0,-8-1 0 16,1-5 0-16,-1-1 0 0,8 6 0 0,3 1 0 16,-7-7 0-16,3 0 0 0,1-3 0 0,-4 4 0 15,3-4 12-15,-3 0-4 0,-3 3 0 0,3 0-8 16,3-9 12-16,1 6-4 0,-4 3-8 0,3-3 0 15,-3 0 9-15,0-3-9 0,4 10 9 0,-4-10-9 16,-4 3 12-16,4 0-12 0,4 3 15 0,-8 0-4 16,4-3-1-16,0 0 0 0,4-6-10 0,-4 10 12 15,-4-14-12-15,4 4 12 0,4 6-12 0,0-6 0 16,-1 0 0-16,4 0-11 0,-3-1 11 0,3-2 0 0,0 0 0 0,0 3-8 16,3-7 8-16,1 10 11 0,-4-9-3 0,4 2 0 15,-1-2-8-15,-6 9 0 0,3-10 0 0,0 4 0 16,0-4 0-16,0 4 0 0,-4 0 0 0,5-4 0 15,-5 10 0-15,4-3 0 0,-7-6 0 0,0 2 8 16,0 4-8-16,0 0 8 0,0-3-8 0,0 3 8 16,0-1-8-16,0 1 0 0,0-3 0 0,4 3-11 15,-1-4 11-15,1-2 0 0,-4 3 0 0,3-1 0 16,-3-2 0-16,4 2 0 0,-4-5 8 16,3 9-8-16,-3-4 0 0,4-2 0 0,-4-1 0 0,3 1 0 15,1 3 0-15,-4-4 0 0,7-2 0 0,-4 5 0 16,-3-5 0-16,4 5 0 0,-4-5 0 0,0-1 0 15,3 1 0-15,-3-1 0 0,4 7 0 0,-4-7 0 16,-4 0 0-16,1 1 0 0,3-1 0 0,-4 1 0 0,1-1 0 16,-1 1 0-16,4-1-10 0,-3 3 10 0,3-2-24 15,-4-1 3-15,1 1 0 0,3-7 0 16,-4 6-34-16,4 1-6 0,0-10-2 0,-3 6 0 16,-1 3-88-16,1 1-17 0,3-10-4 0,0 0-1 15,0 0-165-15,-4 0-33 0,-6-3-6 0,3-4-2 0,7 7 303 0</inkml:trace>
  <inkml:trace contextRef="#ctx0" brushRef="#br0" timeOffset="31466.53">23192 15975 802 0,'-4'3'72'0,"4"-3"-58"0,0 0-14 0,0 0 0 16,0 0 10-16,0 0-1 0,0 0 0 0,7 9 0 15,0 1 35-15,-7-10 6 0,7 9 2 0,4-3 0 16,-4-2-20-16,3 2-4 0,-10-6-1 0,8 9 0 16,-1 1 15-16,0-1 3 0,0-3 1 0,0-2 0 0,0 5-16 0,-4-3-3 15,1 4-1-15,-1-1 0 0,1 0-1 0,-1 7 0 16,-3-13 0-16,0 13 0 0,4 3 2 0,0-4 0 16,-4-5 0-16,0 9 0 0,0-1-11 0,0 1-1 15,-4 0-1-15,4 6 0 16,4-6 6-16,-4 6 2 0,0 0 0 0,0-3 0 0,3 9 2 15,-3-9 1-15,0 3 0 0,4 1 0 0,-1 2-5 0,1-9-2 16,-4 6 0-16,0 0 0 0,3-3-1 0,1 3 0 16,-4 0 0-16,0 0 0 0,0 3 10 0,-4-9 1 15,4 9 1-15,-3-9 0 0,3 16-21 0,-4-10-8 16,4-7 0-16,0 11 0 0,0-4 0 0,-3 3 0 0,-1-9 0 0,4 6 0 16,-3 3 13-16,3-3-3 0,0-6-1 15,0 0 0-15,3 6-1 0,1-6 0 0,-1-4 0 16,-3 4 0-16,4 6 0 0,-1-12-8 0,-3 3 12 0,4 2-4 15,-1 1 1-15,1-3 0 0,-4 3 0 0,3-1 0 16,1-2-9-16,-1 9 8 0,-3-12-8 0,0 6 8 16,4 6-8-16,-1 0 0 0,-6-10-10 0,3 4 10 15,3 3 0-15,-3-6 0 0,-3 3 0 0,3 0 0 16,3 6 11-16,-3-10-11 0,-3-2 10 16,6 6-10-16,-3 3 0 0,4-4 0 0,-4-8 0 15,3 9 0-15,-3-4 0 0,4-2 11 0,-4-4-11 0,3 7 10 16,-3 0-18-16,4-4-4 0,-4-2-1 0,4-1 0 15,-1 4 13-15,1-1 0 0,-4-6 0 0,0 4 0 16,0-1-35 0,-4-6-4-16,4-3-1 0,0 0 0 0,0 16-49 0,0-10-11 0,0-6-1 0,-7 3-1 15,3 7-123-15,-3-10-25 0,-3-3-5 0,-1-7-1 16,-3-2 58-16,4-1 11 0,-5-6 3 0,1 1 0 0,-3-4 147 0</inkml:trace>
  <inkml:trace contextRef="#ctx0" brushRef="#br0" timeOffset="41768.15">24596 17640 975 0,'0'-3'87'0,"7"3"-70"15,-7-6-17-15,0 2 0 0,0 4 39 0,0-6 4 16,0 3 1-16,3-3 0 0,-3 6 25 0,0-3 6 16,0-4 1-16,0 7 0 15,0-3-20-15,0 3-3 0,0 0-1 0,0 0 0 0,0 0-9 0,0 0-3 16,0 0 0-16,0 0 0 0,7 13 3 0,-3-4 0 15,3 1 0-15,-4 5 0 0,1 4-14 0,-1-3-2 16,1-4-1-16,-4 4 0 0,7 9-1 0,-3-6 0 16,-4 6 0-16,3-3 0 0,1 9-5 0,3-3 0 15,-7-2-1-15,7 2 0 0,-4 6-6 16,4-6-1-16,-3 1 0 0,-1-1 0 0,4 3 1 0,1-9 0 0,-5 3 0 16,1-6 0-16,3 6-13 0,0-6 0 0,-4-3 0 0,1-4 0 15,-1 7 8-15,1-3-8 0,3-7 0 0,-4 7 0 16,1-7 8-16,-1-6-8 0,1 4 0 0,-4-7 9 15,0 3-9-15,0-3 0 0,0 0-10 0,0 0 10 16,0 0-22-16,0 0 2 0,-7-10 0 0,3 1 0 31,1 0-9-31,-4-1-2 0,0-2 0 0,0-4 0 0,0 0 3 16,3-3 0-16,-3 1 0 0,0-7 0 0,0 6-14 16,3-6-2-16,-6-4-1 0,6 1 0 15,-3 0 9-15,0-3 1 0,-3-7 1 0,3 10 0 0,-1 0 34 0,1-4 0 0,0 4 0 0,4 3 0 0,-1 3 0 16,-3-3 8-16,4 0-8 0,-4 6 9 15,3 3-1-15,1-3 0 0,-1 1 0 0,1 2 0 0,-1 7 15 0,-3-1 2 16,7-2 1-16,0-4 0 0,0 7-6 16,0 2 0-16,0-2-1 0,0 6 0 0,0 3-5 0,0 0-1 15,0-7 0-15,0 7 0 0,0 0 3 0,0 0 1 16,0 0 0-16,0 0 0 0,0 0-7 16,0 0-2-16,-4 7 0 0,-3 5 0 0,0 4 8 15,0 3 2-15,-3-4 0 0,3-2 0 0,0 12-2 0,-4-6 0 16,0-3 0-16,1 2 0 0,3 7-3 0,-4-6-1 15,4 0 0-15,0 0 0 0,0-3 3 0,0 2 0 16,0 1 0-16,0-9 0 0,3 5-15 0,1-5 9 16,3-10-9-16,0 0 8 0,-4 6-8 0,4-6 0 15,0 0 0-15,0 0 0 0,0 0 0 0,0 0 8 16,-3-6-8-16,-1 3 8 0,1-4-8 0,3-2 0 16,-4-7 0-16,4 7-11 0,0-10 11 0,4 3 0 0,-8-6 0 15,8 4 0-15,3-4-12 0,-4 3 0 0,1-6 0 0,-1 6 0 16,8 0 0-16,0 0-1 0,-8 0 0 0,4 4 0 15,4 2 13-15,-4 1-12 0,3 2 12 0,1 1-12 16,-1 9 12-16,-10 0 0 0,0 0 0 0,11 9 0 16,0-2 0-16,-1 8 0 0,-3-2 0 0,7 6 0 15,-3-4 0-15,0 10 0 0,-1-6 0 0,1 6 0 16,-1 3 0-16,1-2 0 0,-1-5 0 0,5 5 0 16,-1 2-47-1,-4-3-13-15,1 0-2 0,3-3-1 0,4 3-278 0,-8 0-56 16,-3-12-11-16,-3 12-3 0,-1-6 239 0,-3-1 48 15,0-2 10-15,4 3 2 0,-4-3 89 0</inkml:trace>
  <inkml:trace contextRef="#ctx0" brushRef="#br0" timeOffset="42237.63">24264 18869 1738 0,'0'0'155'0,"0"0"-124"0,0 0-31 0,0 0 0 15,0 0 17-15,7-9-2 0,0 9-1 0,4-10 0 16,-4 4 39-16,0-3 8 0,-4-1 2 0,4 1 0 15,4-1-35-15,-7 1-8 0,-1-7 0 0,-3-2-1 16,7-1 1-16,-3 3 0 0,-4-12 0 0,3 3 0 16,1-3-20-16,-1-7 0 0,-3 4-8 0,4-4 8 15,-1 1 0-15,1-1 0 0,-1 1 8 0,1 5-8 16,3 4 0-16,0 3 0 0,-7 4 0 0,4 2-12 16,-1 0 12-16,4 7 0 0,-3 9 0 15,-4 0 10-15,7 0 6 0,-7 0 0 0,0 0 1 0,3 9 0 16,1 7-1-16,-1 3 0 0,1 6 0 0,-1-3 0 15,4 3 2-15,-7 0 0 0,4 0 0 0,3-3 0 16,4 13-6-16,-4-10-2 0,3 0 0 0,1 3 0 0,-1-6-10 16,1 3 0-16,3-6 0 0,-3 3 0 0,-1-3 0 0,1-7 0 15,-1 4 0-15,1 3 0 0,0-10-16 0,-1 7 2 16,1-7 0-16,-4 0 0 16,0 1-54-16,-7-10-10 0,0 0-2 0,7 6-1 15,-7-6-105-15,0 0-21 0,0 0-4 0,0 0-1 16,0 0-100-16,0 0-21 0,-11-6-4 0,4-4-1 0,4 1 270 15</inkml:trace>
  <inkml:trace contextRef="#ctx0" brushRef="#br0" timeOffset="42458.5">24243 18709 1026 0,'0'0'91'0,"0"0"-73"16,0 0-18-16,0 0 0 0,10 0 126 0,-10 0 22 0,8 0 4 0,2 0 0 15,1 0-90-15,3 0-18 0,0 0-4 0,4-3-1 16,-1 3 10-16,1 0 3 0,-4-6 0 0,11 3 0 16,-1-4-52-16,1 7 0 0,-4-9 0 0,7 9 0 31,1-6-84-31,-5 3-12 0,-6-7-1 0,3 1-1 0,0-1-253 0,-3-5-50 16,0-1-11-16,-4 7-1 0,0-4 330 0</inkml:trace>
  <inkml:trace contextRef="#ctx0" brushRef="#br0" timeOffset="43285.5">24814 18273 1688 0,'4'16'150'0,"-1"-7"-120"15,-6 1-30-15,3 9 0 16,0-4 72-16,0 4 9 0,-4 9 2 0,4 4 0 0,4-4-22 0,-4 0-4 16,3 0-1-16,1 7 0 0,3-7-16 0,-3 7-4 15,3-10-1-15,0 3 0 0,3-3-17 0,1 3-3 16,-1-9-1-16,1 6 0 0,10-6-2 0,-7-3 0 15,0-4 0-15,4 4 0 0,0 0-12 0,-1-4 0 16,-3-6 0-16,4 4 0 16,3-1-20-16,0-9-6 0,-3 10-2 0,3-10 0 15,-7 0-33-15,7 0-7 16,-6 0-2-16,2 0 0 0,-3-4-2 0,0-2 0 0,-3 0 0 0,0 3 0 16,3-3-44-16,-4-4-10 0,-3 7-2 0,4-6 0 15,3-1 77-15,-7-6 15 0,0 7 4 0,0 0 0 0,0-1 32 0,-3-5-8 0,-1 5 8 0,-3-6 0 16,4 7 39-16,-1-3 11 0,-6-4 2 0,-1 6 1 15,1 1 9-15,-1 3 2 0,-3-4 0 0,4 7 0 16,-4-3 12-16,3-3 4 0,-6 5 0 0,2-2 0 16,1 6-39-16,-3-6-7 0,3 6-2 0,-4 0 0 15,4 6 0-15,-3 0-1 0,-1-2 0 0,4 11 0 16,0-5-6-16,-4-1-1 0,4 0 0 0,0 10 0 16,0-9-5-16,4 5-2 0,-1-2 0 0,4 3 0 15,4-1-5-15,-1-2-2 0,1-7 0 0,-1 10 0 16,4-4-10-16,0-5 8 0,0 2-8 0,0-6 8 15,0 3-8-15,4-2-17 0,-11-4 4 0,11 6 1 16,3-6 12-16,-4 0 0 0,-3 0 0 0,4-6-9 16,0 2-15-16,-1-2-2 0,-3 6-1 0,4-9 0 15,-1-1 1-15,1 1 0 0,-8-1 0 0,5 1 0 0,-1 0 6 0,-4-7 0 16,1 7 1-16,-4-7 0 0,3 6 19 0,-6 1 0 16,3 6 0-16,-4-6 0 0,4 2 0 0,0-2 0 15,-3 6 8-15,3 3-8 0,0 0 21 0,0 0 2 16,0 0 0-16,0 0 0 0,0 0-7 0,0 0-2 15,0 0 0-15,0 0 0 0,3 3 4 0,-3 6 1 16,4 1 0-16,-1-4 0 0,4-3-3 0,-3 3 0 16,-4-6 0-16,7 10 0 0,3-7-16 0,-3 3 0 15,0 0 0-15,1-2 0 0,6-4 0 0,-7 6 0 16,-7-6 0-16,7 0 0 0,7 0 0 0,-7 0-9 0,-4-6 9 16,5 6-8-16,2-4-14 0,-3-2-2 0,-3 6-1 0,-1-9 0 15,1 2 7-15,-1 4 2 0,-3-3 0 16,7 3 0-16,4-3 16 0,-8 3 0 0,-3 3 0 15,0 0 0-15,7-7 0 0,-7 7 0 0,0 0 0 0,0 0 0 16,8 0 11-16,-1 0-1 0,-7 0 0 0,7 7 0 16,3-4 18-16,1 3 4 15,-4-3 1-15,0 6 0 0,7 7-2 0,-3-6-1 0,-4-1 0 16,3-3 0-16,1 7-16 0,-1-7-3 0,-3 3-1 0,4 1 0 16,0-1-10-16,-1 1 0 0,-10-10 0 0,11 6 8 15,-11-6-8-15,0 0-17 0,0 0 4 0,10 3 1 31,1-3-51-31,-11 0-9 0,0 0-3 0,7-9 0 0,-3 6-159 0,-1-7-32 0,-6-6-6 0,-1 1-2 16,-3 5-29-16,0-2-5 0,0-10-2 0,0 9 0 0,0-5 248 0</inkml:trace>
  <inkml:trace contextRef="#ctx0" brushRef="#br0" timeOffset="43482.61">25478 18414 1378 0,'0'0'123'0,"0"7"-99"0,-4-7-24 0,4 0 0 0,0 0 52 0,0 0 6 16,-3 0 1-16,3 0 0 0,0 0-3 0,0 0 0 16,0 0 0-16,0 0 0 0,0 0-44 0,14 3-12 15,-14-3 0-15,10 6 0 16,1-3-79-16,3 4-21 0,-14-7-4 0,11 3 0 16,3 3-128-16,0-6-24 0,0 0-6 0,0 3-1 15,0 3 115-15,0 4 24 0,0-13 4 0,0 6 0 0,4 3 96 0</inkml:trace>
  <inkml:trace contextRef="#ctx0" brushRef="#br0" timeOffset="44003.64">25855 18549 1616 0,'21'7'144'0,"-21"-7"-116"0,0 0-28 0,7 3 0 15,-7-3 99-15,0 0 13 0,0 0 4 0,0 0 0 16,7 6-59-16,-7-6-11 0,0 0-2 0,0 0-1 16,0 9-8-16,-3 1-2 0,-4-1 0 0,-4-2 0 15,1 2-17-15,-1-6-3 0,0 3-1 0,-3-3 0 16,4 4-12-16,3-4 0 0,-4 3 0 0,4 0 0 15,0-2 0-15,3 5 0 0,-3-9 0 0,7 0 0 16,0 0 0-16,0 0 0 0,0 0 0 0,7 9 9 16,1 1-9-16,2-4 0 0,1-6 0 0,-1 9-11 15,4 1 11-15,1-4 0 0,-1-3 0 0,3 4-8 0,-3-4 8 16,4 6-12-16,-4-3 12 0,4 4-12 0,-1-1 12 16,1 1 0-16,-4-1 0 0,0 0 0 0,-3 1 0 0,-1 5 0 15,1-5 0-15,0 6 0 0,-1-4 0 0,-3-6 0 16,-3 4 8-16,-4 5-8 15,0-5 8-15,0-10-8 0,-4 9 8 0,1-6-8 0,-8 7 0 0,4-4 0 16,-7-6 0-16,0 3 0 0,3-3 0 0,-3 0 0 16,0-3 8-16,3 3-8 0,1-6 0 0,-1 3 0 15,1-4 0-15,3-2 0 0,0 0 0 0,3-1 0 16,1 1 0-16,-5-1 0 16,8 1-23-16,0-7-2 0,0 7-1 0,8-7 0 15,-5 7-1-15,8-4 0 0,-4-6 0 0,0 4 0 16,7-1-5-16,0 7 0 0,-3-4-1 0,-1-3 0 15,1 7 2-15,3 3 1 0,0 3 0 0,4-4 0 0,-4 7 30 0,0 0 0 16,0-3 0-16,0 6 0 0,-3 4 17 0,-4-4-3 16,3 3-1-16,1 3 0 0,-1 1 23 0,-3-1 5 0,1 1 1 0,-1-1 0 15,0 0-17-15,0 7-3 0,-4-6-1 16,4-1 0-16,-3 7-11 0,-1-7-2 0,4 0-8 0,-7-2 12 31,4 2-40-31,-4-9-8 0,0 0-1 0,0 3-1 0,0-3-114 16,-4 7-24-16,-6-7-4 0,6-7 0 15,-3 4-169-15,-3-3-34 0,-1-10-6 0,4 7-2 0,7-1 313 0</inkml:trace>
  <inkml:trace contextRef="#ctx0" brushRef="#br0" timeOffset="44196.68">26014 18389 1850 0,'0'0'164'0,"0"0"-131"0,0 0-33 0,0 0 0 0,0 0 0 0,7 16 0 16,3-7 0-16,1 1 0 0,0-1-13 0,-4 1 0 16,-7-10 0-16,10 9 0 15,4 7-239-15,-3-7-48 0,-11-9-10 0,11 6-2 16,-1 4 111-16,1-1 21 0,-1-6 5 0,1 7 1 0,3 6 139 0</inkml:trace>
  <inkml:trace contextRef="#ctx0" brushRef="#br0" timeOffset="44601.78">26441 18747 2034 0,'0'0'180'0,"0"0"-144"0,7 12-28 0,-4-2-8 16,4-1 13-16,0 4 2 0,-7-7 0 0,4 3 0 15,-1 1 46-15,1-1 10 0,0 1 1 0,-1-1 1 16,1 1-45-16,-4-10-10 0,3 6-2 0,-3-6 0 15,0 0-1-15,0 0-1 0,0 0 0 0,0 0 0 16,0 0-14-16,0 0 0 0,0 0 0 0,0 0-10 16,0 0 2-16,0 0 0 0,7 0 0 0,0-10 0 15,0 4-21-15,-3-3-4 0,3-1-1 0,-4 1 0 16,1-7-6-16,-1 7 0 0,1-4-1 0,3-2 0 16,0-4 8-16,0 3 1 0,-3 7 1 0,3-4 0 0,3-3 18 0,1 7 3 15,-4 3 1-15,4-4 0 0,-4 7 9 0,0-3 0 16,-7 6 0-16,10 0-8 0,4 0 23 0,-3 6 5 15,-11-6 0-15,10 3 1 0,5 7 0 0,-1-4 0 16,-7 3 0-16,3 1 0 0,4-1-1 0,-6 7-1 16,2-13 0-16,1 13 0 0,-1-7-19 0,4 1 0 15,-7-1 0-15,4 0 0 16,0 1-21-16,-1-4-8 0,1-3-2 0,-1 3 0 16,4 1-81-16,-6-4-16 0,-8-3-3 0,14 0-1 15,-4 6-246-15,4-6-50 0,-3-6-9 16,-1 6-3-16,5-3 349 0</inkml:trace>
  <inkml:trace contextRef="#ctx0" brushRef="#br0" timeOffset="45041.98">27118 18769 1584 0,'0'0'140'0,"0"0"-112"0,0 0-28 0,0 0 0 16,11 3 94-16,-11-3 13 0,0 0 2 0,0 0 1 16,0 0-62-16,-4 9-12 0,4-9-2 0,-10 7-1 15,-1-4-14-15,-3 3-3 0,3-6-1 0,-3 0 0 16,-4 0-15-16,4 0 0 0,0 0 0 0,0 0 0 15,0 0 0-15,0-6 0 0,3 3-12 0,1-4 12 16,-1 4 0-16,1-3 0 0,-1-3 8 0,0-1-8 16,8 1-9-16,-4 2-8 0,3-2-2 0,1 0 0 15,3-1 4-15,0 1 1 0,0-1 0 0,3 1 0 16,4 3-13-16,0-4-2 16,0 1-1-16,1 6 0 0,6-3 8 0,-4 2 2 0,4-2 0 0,0 6 0 15,11 10 20-15,-4-4-11 0,-3-3 11 0,7 6-8 16,-1 7 20-16,1-7 5 0,3 10 1 0,-3 0 0 0,7 6 28 15,-1-6 6-15,-2 6 0 0,-1 3 1 0,-3 1-6 0,-11-4-2 16,0 0 0-16,0 3 0 0,0 0-13 0,-3-3-4 16,-4 10 0-16,0-7 0 0,0 0-4 0,-4 7-2 15,-3-7 0-15,-3-3 0 0,-4-6-6 0,-4 0-2 16,-3-4 0-16,-7-5 0 0,-4-1-14 0,-7-3-16 16,-3-6 3-16,-4-6 1 0,8 3-10 0,-5-3-2 15,-2-7 0-15,2-3 0 0,8 7 0 0,-4-10 0 16,4-6 0-16,3 0 0 15,4-9-20-15,7 5-4 0,-4-5 0 0,8 2-1 16,3 1-40-16,3 3-8 0,1 0-2 0,3 3 0 16,7 6-297-16,0-6-60 0,3 6-12 0,5-9-3 0,-1-7 377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2T17:05:40.6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3320 10224 802 0,'0'0'72'0,"0"0"-58"0,0 0-14 0,0 0 0 0,0 0 12 0,0 0-1 15,-4 0 0-15,4 0 0 0,0 0 22 0,0 0 5 16,0 0 1-16,0 0 0 0,0 0 9 0,0 0 3 16,0 0 0-16,0 0 0 0,0 0-20 0,0 0-4 15,0 0-1-15,0 0 0 0,0 0-8 0,0 0-2 16,0 0 0-16,0 0 0 0,0 0 0 0,0 0 0 16,-10 0 0-16,10 0 0 0,0 0-5 0,0 0-2 15,0 0 0-15,0 0 0 0,0 0-9 0,0 0 0 16,0 0 0-16,0 0 0 0,0 0 0 0,0 0 0 15,0-3 0-15,0 3 0 0,0 0 0 0,0-7 0 0,0-2 0 0,0 9 0 16,0 0 12-16,0 0-2 16,-8-3-1-16,8-3 0 0,0 6-9 0,-3-4 12 15,-1-2-12-15,4 6 12 0,0 0-12 0,0 0 0 0,-7-9-12 0,7 9 12 16,0 0 0-16,0 0 10 0,-3 6 1 0,3-6 0 16,0 0-11-16,0 0 0 0,-7 3 0 0,3-3 0 15,1 10 15-15,-8-10 7 0,4 6 2 0,4-3 0 16,3-3-24-16,0 0 0 0,0 0-12 0,0 0 4 15,0 6 8-15,0-6 0 0,-7 3 0 0,7-3-8 16,0 0 8-16,0 0 0 0,0 0 0 0,0 0 0 31,0 0-34-31,0 0-8 0,0 0-2 0,0 0 0 0,0 0-260 16,0 0-53-16,0-9-11 0,-4 0-1 0,4 5 295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2T17:06:36.8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31556 11616 871 0,'0'0'77'0,"0"0"-61"0,0 0-16 0,0 0 0 16,0 0 55-16,0 0 8 0,0 0 1 0,0 0 1 16,0 0-13-16,0 0-4 0,0 0 0 0,0 0 0 15,0 0-16-15,0 6-4 0,-4-3-1 0,1 4 0 16,3 2 1-16,-4 1 0 0,4-4 0 0,-3 3 0 0,3 1-2 0,0 5 0 16,0-2 0-16,0-4 0 0,3 10-10 0,-3-3-3 15,4 3 0-15,-1-4 0 0,1 4 15 0,0 0 4 16,-1 0 0-16,1-4 0 0,-1 14 1 0,4-4 1 15,-3 0 0-15,-1 3 0 0,1 7-8 0,3-4-2 16,-4 3 0-16,1 1 0 0,3 2-8 0,-4 4-3 16,1-13 0-16,-1 10 0 0,5-3 3 0,-5-1 1 15,1-6 0-15,3 7 0 0,-4-7-17 0,4 0 10 16,-3-3-10-16,3 0 8 0,0 4-8 0,-4-4 8 16,1-6-8-16,-1 9 8 0,-3-3-8 0,4-6 0 15,0-1 0-15,-1-2 8 0,-3 0-8 0,4-4 0 16,-4-2 0-16,0-1 0 0,0 1 0 0,0-10 8 15,0 0-8-15,0 0 0 0,0 0 8 0,0 0-8 0,0 0 8 0,0 0-8 16,0 0 15-16,-7-10-3 0,-1 7 0 0,5-6 0 16,-4-1-12-16,3-5 0 0,1-4-12 0,-4 0 12 15,3 3-15-15,-3-9 4 0,4 6 1 0,-4-9 0 16,0 3-2-16,3 0-1 0,-3 3 0 0,0-6 0 16,0-4 5-16,3 4 8 0,-3 0-13 0,0-7 5 15,0 1-2-15,0 6 0 0,4-7 0 0,-1 7 0 16,1-6-9-16,-5-1-1 0,1 7-1 0,4 0 0 15,-4-7 21-15,3 10 15 0,-3-3-3 0,0 0 0 16,7 3-4-16,-7-1 0 0,0 4-8 0,4-3 12 16,-1 7-12-16,0-1 0 0,-3-6 8 0,0 6-8 15,0 0 12-15,4-3 0 0,-1 3 0 0,1 7 0 0,3-4-12 16,-4 0 8-16,1 4-8 0,-1 2 0 0,4 1 0 16,-3-4 0-16,-4 4 0 0,7 6 0 15,0-3 12-15,0 3 4 0,-7-4 0 0,7 7 0 0,0 0-16 0,0 0 0 16,-11-3 8-16,11 3-8 0,0 0 10 0,0 0-1 15,-7 10 0-15,0-7 0 0,3 6-9 0,-3-3 12 16,0 4-12-16,4-1 12 0,-4 1-2 0,0-1 0 16,-1 0 0-16,1 7 0 0,0-7-10 0,0 7 0 15,0-3 0-15,-3-4 8 0,6 7 3 0,1-1 0 16,-8-5 0-16,8 2 0 0,-1-2-11 0,0 2 0 16,-3-2 0-16,0-7 0 0,7 13 0 0,-3-13 8 15,-1 6-8-15,1-3 0 0,3 4 8 0,0-10-8 16,0 0 0-16,0 0 8 0,0 9 0 0,0-9 0 0,-4 6 0 0,4-6 0 15,-3 4-8-15,3-4 0 0,0 0 0 0,0 0-11 16,0 0 11-16,0 0-8 0,0 0 8 0,0 0-8 16,0 0 8-16,0 0 0 0,-7-10 0 0,7 10 0 15,0 0 0-15,3-3 0 0,-3-13 0 0,0 10 0 16,4-3 0-16,-1 6 0 0,-3-13 0 0,7 6 0 16,-3 1 0-16,-1-7 0 0,1 4 0 0,3-4 0 15,4-3 0-15,-4 4 0 0,0-4 0 0,0 0 0 16,3 3 0-16,-3-2 0 0,4-1 0 0,-1 3 0 15,1-3 0-15,-4 0 0 0,-3 4 0 0,-1 2 0 16,4-2 0-16,-3 5 0 0,-1-9-9 0,4 13 9 16,0 3 0-16,0-3 0 0,-7-4 0 0,0 10 0 15,0 0 0-15,0 0 0 0,8-3 0 0,-1 3 0 16,0 3 0-16,-7-3 0 0,0 0 0 0,10 0 0 0,-3 10 0 16,0-4 0-16,-7-6 12 0,11 9-4 0,-11-9 0 0,0 0 0 15,0 0 0-15,14 19 0 0,4-3 0 0,-4 3 0 16,0-10 0-16,0 7 0 0,0-4-8 0,0 4 8 15,0-7-8-15,0 10 8 0,1 0-8 0,-1-3 8 16,0-7-8-16,0 10 8 0,-4-3-8 0,1-4 0 16,3 4 0-16,-3-1 0 0,3 4 0 0,0-9 0 15,-3 5 0-15,6-2 0 0,1 6 0 0,-1-4 0 16,-2-5 0-16,2 5 8 16,4 4-33-16,-3-9-7 0,0 9-2 0,-4-4 0 15,3 4-67-15,-2 0-14 0,-8-3-2 0,0-4-1 16,7-3-300-16,-4-2-60 0,-10-7-12 0,7-7-2 0,4-2 396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2T15:55:15.7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18105 13444 874 0,'-4'7'78'0,"4"-7"-62"16,-7 3-16-16,0-3 0 0,3 0 28 0,-3 6 4 15,0-6 0-15,0 3 0 0,4-3 25 0,-4 0 6 0,0 6 1 0,0-6 0 16,7 0-7-16,-4 3-1 0,-3-3 0 16,3 0 0-16,4 0-14 0,0 0-3 15,-7 7-1-15,7-7 0 0,0 0-13 0,0 0-2 0,0 0-1 0,0 0 0 16,0 0 16-16,0 0 3 0,0 0 1 0,0 0 0 16,14 0-22-16,-6 0-5 0,2-7-1 0,1 4 0 15,6-3 11-15,1 6 3 16,0-9 0-16,3-1 0 0,0 1-8 0,0-1 0 0,4-5-1 15,3 2 0-15,4-2-8 0,3-4-2 0,0 3 0 0,4-3 0 16,7 0-25-16,-4 4-6 0,1-4-1 0,3 0 0 16,3 3 23-16,-7-2 0 0,1-1 0 0,-1 0 0 15,-3 3 47-15,3 4 13 16,4-4 4-16,-4-3 0 0,4 10-52 0,-4-7-12 16,1-3 0-16,-1 4 0 0,0 2 0 0,-6-3 0 0,-1 7 0 0,0-7 0 0,-3 7 0 15,-4-4 0-15,4 4 0 0,0-7 0 0,3 7 0 16,-3 0 0-16,0-1 0 0,-1-6 0 15,1 7 14-15,-4 0 0 0,-3-1 0 0,0 1 0 16,-1-1-14-16,-2 4 11 0,-1-3-11 0,0-1 10 0,0 1-23 16,-3 3-5-16,-4 2-1 0,0-2 0 0,0-3 67 0,-3 6 12 15,-1-4 4-15,-3 7 0 16,4-3-76-16,-4-3-16 0,-4 3-2 0,4-3-1 0,-7 6 31 0,7 0 0 16,-3-7 0-16,-4 7 0 0,0 0 0 0,0 0 0 15,0 0 0-15,0 0 0 0,0 0 0 0,0 0 10 16,0 0-10-16,0 0 12 0,0-3-12 0,0 3 0 15,-4-6 0-15,-3 3 0 0,4-3 0 0,-4 6-11 16,0-4 3-16,-4 4 0 16,1 0-20-16,-4 0-4 0,-1 0-1 0,1 0 0 0,-3 0 33 0,-5 0 0 15,5-6 0-15,-4 6 0 0,0 0 0 0,3 0 0 0,0-3-10 16,8-3 10-16,-1 6-12 0,-3 0 4 0,3 0 0 0,-3 6 0 16,4-6 8-16,3 0 0 0,-4 0 0 0,11 0 0 15,0 0 0-15,-7 0 0 0,0 0 0 0,7 0 0 16,0 0 0-16,0 0 0 15,0 0 0-15,0 0 0 0,0 0 0 0,0 0 0 0,0 0 0 0,0 0 0 16,11 0 0-16,-4-6 0 0,3 6 0 16,1 0 0-16,3-3 0 0,0-4 12 0,0 7-2 0,4-6-1 15,6 3-9-15,-2 3 0 0,-5-6 0 0,4 6 0 16,1-4 0-16,-5 4 0 16,1 0 9-16,-4 0-9 0,4-6 0 0,-1 6 0 0,-6 0 0 0,3-3 0 0,0 3 8 0,-3 0 4 15,3 0 1-15,-4 0 0 0,-10 0-13 0,11 0-18 16,-11 0 4-16,0 0 1 0,10 3 37 0,-10-3 7 15,0 0 1-15,0 0 1 0,4 10-1 0,0-4-1 16,-4-6 0-16,3 9 0 0,-3 1-31 0,-3 5-21 16,-1-11 3-16,0 5 1 0,-3 7 26 0,0-7 6 15,-3 7 1-15,-1-4 0 0,1 4-16 16,-1 3 0-16,-3-10 0 0,0 7 0 0,3-4 0 0,1 4 0 16,-1-7 0-16,-3 7 0 0,3-6 0 15,-3-1 0-15,4-6 0 0,-1 10 0 16,8-4-42-16,-5-6-11 0,8-3-3 0,-3 6 0 15,3-6-119-15,0 0-24 0,-11 0-5 0,11 0 0 16,0 0-140-16,0 0-27 0,0-9-5 0,-3 3-2 0,-8-4 288 0</inkml:trace>
  <inkml:trace contextRef="#ctx0" brushRef="#br0" timeOffset="1045.08">20507 12453 612 0,'11'0'54'0,"-11"0"-43"0,0-3-11 0,0-3 0 0,3 3 67 16,1-3 11-16,-8-1 2 0,4 4 1 15,4 3 16-15,-4-6 3 0,0-4 1 0,0 7 0 0,7-3-29 0,-7-3-7 16,0 9-1-16,3-10 0 0,4 4-51 0,-3 3-13 15,-4-3 0-15,3-4 0 16,4 7 54-16,4-3 8 0,-4-4 2 0,0 1 0 0,7 6-27 0,-7-4-5 16,0-2 0-16,4 3-1 0,-1-4 6 0,-2 7 2 15,-5-3 0-15,8 3 0 0,3-3-16 0,-4 2-3 16,1-2-1-16,3 6 0 0,4-6 3 0,-1 6 1 16,-6 6 0-16,7-6 0 0,-1 10-11 15,1-1-1-15,-8-3-1 0,1 7 0 0,0 9-10 16,-1-3 12-16,-6-7-12 0,-1 13 12 0,-3-6-12 0,-3 6 0 15,-1 0 0-15,-3-3 0 0,0 10 18 0,-4-4 2 16,-6-9 0-16,3 9 0 0,0-3-32 0,-1 3-7 16,1-3-1-16,-3 0 0 0,3-3 41 0,-1-3 8 15,1 6 2-15,0-9 0 0,-3 3-23 0,-1-4-8 16,0-2 0-16,-3-4 0 0,7 1 0 0,0-1 0 16,3-3 0-16,1 4 0 0,-1-10 0 0,-3 6 0 0,4-6 0 15,-1 0 0-15,11 0-15 0,-7-6 4 16,3-4 1-16,-3 1 0 0,4 3 10 0,3-7 0 0,0-3 0 15,3 4-8-15,1-4-8 0,-1 1 0 16,4-4-1-16,0 0 0 0,1 3 17 0,2 4 0 0,1-4 0 0,-1 0 0 16,4 7 0-16,0 6 0 0,-3-7 0 0,3 4 0 15,4 6 0-15,-4 0 0 0,-11-9 0 0,8 15 0 16,0 3 48-16,-1 1 12 0,-3-1 4 0,4 1 0 16,-4-1-52-16,0 0-12 0,-4 1 0 0,5 5 0 15,-5-5 0-15,1 6 0 0,3-4 0 0,0 4 0 16,3-7 0-16,-6 1 0 0,-1-1 0 0,1 7 0 15,6-7-23-15,-6-6 3 0,-4-3 0 0,4 10 0 16,6-4-68-16,-3 3-14 0,0-9-2 0,0 10-1 16,4-10-19-16,-11 0-3 0,0 0-1 0,10 0 0 15,1 0-220-15,0 0-45 16,-4-3-9-16,0-4-2 0,7 1 325 0</inkml:trace>
  <inkml:trace contextRef="#ctx0" brushRef="#br0" timeOffset="1540.31">21019 12544 1267 0,'0'0'112'0,"3"-3"-89"15,1 3-23-15,6-6 0 0,-3-4 56 0,0 1 6 0,0 0 2 0,0-1 0 16,4 1 51-16,0 3 10 15,3 2 3-15,0-2 0 0,3-3-52 0,-2-1-9 16,-1 7-3-16,3-3 0 0,1-3-37 0,-4-1-8 16,4 4-2-16,-1 3 0 0,1-4 11 0,-4 7 1 15,0-3 1-15,0-3 0 0,0 6-13 0,-3 0-2 16,3 0-1-16,-3 9 0 0,-1-2-14 0,-3-4 8 0,-7-3-8 0,7 9 0 16,0 7 17-16,-3 0-2 0,-4-4-1 0,0 4 0 15,0 12-14-15,0-9 0 0,-7 3 0 0,0 0 0 16,3 3 0-16,-6-6-18 0,-4-1 2 0,3-2 1 15,0 3 15-15,-3 0 0 0,-7 0 0 0,7-4 0 16,-4-5 18-16,1 5 6 0,-8-2 2 0,11-4 0 0,0-2-26 16,0 2 0-16,-7 0 0 0,3-2 0 0,4-4 0 15,0-3 0-15,-4 0 0 0,0 0 0 0,11-3-9 0,0-4 9 16,0 4 0-16,0-3 0 0,-3-10 0 0,3 7 0 16,0-4 0-16,3-2 0 0,0-4-16 15,-3-6-5-15,7 3-2 0,-3-3 0 0,3 0 23 0,0 0 18 16,3 3-3-16,-3-3-1 0,7 9-14 0,-3 3 0 15,0-2 0-15,-1-4-10 0,4 13-2 0,0-4-1 16,-3 1 0-16,6 6 0 16,-3-4-37-16,4 7-7 0,-1 0-2 0,5 0 0 15,2 0-173-15,-3 0-36 0,-3 7-6 0,3-4-2 16,7 3-20-16,-3-3-5 0,-4-3-1 0,-7 10 0 0,-3-10 242 16</inkml:trace>
  <inkml:trace contextRef="#ctx0" brushRef="#br0" timeOffset="2273.75">21745 12551 1119 0,'36'0'100'0,"-36"0"-80"16,-8 0-20-16,1-7 0 16,7 7 71-16,0 0 10 0,-7-9 3 0,7 9 0 0,0 0-29 0,0 0-6 15,0 0-1-15,0 0 0 0,11-3-8 0,-8-4-3 16,-3 7 0-16,0 0 0 0,0 0 22 0,0 0 4 15,0 0 1-15,-7 0 0 0,0 0-52 0,-7 0-12 16,0 7 0-16,-4-4 0 0,8 6 54 0,-4 7 8 16,0-7 2-16,3 7 0 0,1 3-52 0,-1-3-12 15,-7-4 0-15,8 7 0 0,3-3 16 0,3-1 0 16,-3-2 0-16,4 6 0 0,-1-10-26 0,4 7-5 16,0-7-1-16,4 7 0 0,6-7 16 0,-3 1 0 0,-3-4 0 0,-1-3 0 15,1 6 12-15,3-9 6 0,3 0 1 0,-3 7 0 16,-7-7-19-16,11-7 0 0,7 4 0 0,-4-3 0 15,-4-3 9-15,1 2-9 0,3-2 0 16,-3 0 9-16,-8-1-9 0,1-2 12 16,3-4-12-16,-4 0 12 15,1-3-33-15,-4-6-7 0,3 3 0 0,1-3-1 0,3 0 48 0,4-3 9 0,-1-7 3 0,1 7 0 16,-4-6-31-16,0 6-16 16,0-7 1-16,-4 7 1 0,1-7 14 0,-4 7 0 0,3 3 0 0,-3-3 0 15,-3 3 0-15,-1-4 0 0,4 4 0 0,0 7 0 16,0 8 0-16,0-6 0 0,0 7 8 0,4 0-8 15,3 9 38-15,-7 0 4 16,0 0 1-16,0 0 0 0,-7 6-43 0,0 3-19 0,-4 1 2 0,8 5 0 0,6 4 17 16,-6 3 16-16,-11 3-4 0,10 4 0 0,11 2-1 0,0-9-1 15,-7 9 0-15,-7-3 0 0,-7 1-10 0,7-4 8 16,7 3-8-16,4-3 8 0,3 3-8 16,-7-3 0-16,-7-3 0 0,10 10 0 0,8-4 0 0,-8 0 0 15,-10-9 0-15,7 6 0 0,11 3-10 0,-8-12 10 16,-6 9-13-16,6-6 5 15,8-7-76-15,-8 4-16 0,-6-7-2 0,6 7-1 16,4-13-61-16,-3 7-13 0,-4-10-3 0,3 6 0 16,12-3-141-16,-5-3-29 0,-10 0-6 0</inkml:trace>
  <inkml:trace contextRef="#ctx0" brushRef="#br0" timeOffset="3110.32">22035 12362 1587 0,'0'0'141'0,"0"0"-113"0,0 0-28 0,3 10 0 16,-3-7 62-16,4 3 6 15,-1 4 2-15,-3-1 0 0,-3-3 4 0,3 4 1 0,3-1 0 0,-3 7 0 16,4-4-43-16,-1 7-8 0,-3-3-1 0,0 3-1 15,0-1 20-15,0 1 4 0,-3 3 1 0,6-3 0 16,1 0-24-16,-4 0-5 0,0 6-1 0,0-6 0 0,3-1-17 16,-3 1 0-16,-3-3 0 0,-1 0 0 15,8-4 16-15,-4 4-1 0,-4-7 0 0,1 1 0 0,6-1-24 16,-6-3-5-16,-1-3-1 0,4-3 0 0,4 7 15 0,-4-7 13 16,0 0-2-16,0 0-1 0,0 0-10 0,-4-7 0 15,-3 4 0-15,4-6 0 0,-1-4 8 0,4 4-8 16,-7-10 0-16,7 7 8 0,-7-4-17 0,3-3-4 15,4-6-1-15,0 0 0 0,0 3 14 0,4-9 0 16,3 2 0-16,-4 1 0 16,5 3 0-16,-5-3 13 0,4 3-2 0,0 6-1 0,4 0-10 15,-4 0-14-15,3 4 3 0,-6-4 1 16,3 3 19-16,0 4 4 0,7-4 1 0,0 0 0 16,-10 7-14-16,6-1 0 0,8 7 0 0,0-3 0 0,-8-3-16 0,4 5 4 15,4-2 1-15,-4 6 0 0,4 0 11 0,-8 0 14 16,-3 10-3-16,4-4-1 0,0-3 2 0,3 6 0 0,-4 1 0 0,1 5 0 15,-1-5-12-15,-3 9 0 16,-3-10 0-16,-1 7 8 0,-3-1-8 0,0-2 12 16,-3 3-12-16,-1-7 12 0,-3 10 17 0,-3-3 4 0,3-7 1 15,3 4 0 1,1-4-50-16,-1 7-9 0,-3-1-3 0,-7-5 0 0,-7-1 19 0,3 1 9 0,4-1-10 16,0 0 10-16,3 1 20 0,1-4 11 0,-1-3 1 0,1 7 1 15,-1-4-59 1,8-3-12-16,3-3-2 0,0 0-1 0,0 0 26 0,0 0 6 0,0 0 1 0,0 0 0 15,7-3 8-15,3 3-8 0,1-6 8 0,6 6-8 16,-6 0 8-16,3-4-8 0,-3-2 8 0,-1 6-8 0,1 0 0 16,-1 0 0-16,1 0 0 0,3 0 0 0,7 10 8 0,-3-4 0 15,-8-6 0-15,1 9 0 0,3 1 0 0,-3-1 0 16,-4 0 0-16,0 1 0 0,-4 6 52 0,4-7 10 16,-3 0 2-16,3 7 0 0,4-3-52 0,-8 2-12 15,-3-5 0-15,0 5 0 0,4-2 0 0,-8 3 0 16,-3-1 0-16,0-2 0 0,-4-4 0 15,4 1 0-15,-3-1 0 0,-1 7 0 0,1-7 0 16,-4 1 0-16,-4-4 0 0,0-3 0 0,-3 6 0 0,3-2 0 16,4-7 0-16,-3 9 0 0,-8-9 0 0,0 0 0 15,4 0 0-15,7 0 0 0,-4 0 0 0,1-9 0 16,3 9 0-16,0-10 0 0,3 4-17 0,0-3-7 16,8-1 0-16,-1-2-1 15,4-4-39-15,0 6-8 0,7-8-2 0,0 2 0 16,4-9-294-16,-4 6-58 0,7-15-12 0,-3 5-2 15,-8 1 220-15,4 3 45 0,-3 0 9 0,-1 6 2 0,4-9 118 16</inkml:trace>
  <inkml:trace contextRef="#ctx0" brushRef="#br0" timeOffset="4242.03">23110 12585 806 0,'-3'0'72'0,"3"0"-58"15,0 0-14-15,0 0 0 0,-4-6 97 0,4 6 17 16,-3-3 3-16,3 3 1 0,0-7-35 0,0 7-7 16,0 0-2-16,0 0 0 0,0 0-8 0,0 0-2 15,10 0 0-15,8 0 0 0,0 0-15 0,-1-3-3 16,-2-3-1-16,6 6 0 0,0 0 4 0,7 0 1 16,0-3 0-16,4-3 0 0,0 6-22 0,3 0-5 15,0-7-1-15,4 7 0 0,0 0-9 0,-4 7-1 16,1-7-1-16,-1 0 0 0,-3 0-11 0,3 0 0 15,0 0 0-15,4 0 8 0,0 0-8 0,-8-7 0 16,-2 4 0-16,-1-3 0 0,0 6 0 0,0 0 10 0,-3-10-10 16,3 7 10-16,0 3-10 0,-6 0 12 15,-1 0-12-15,-4 0 12 0,-2-6-12 0,-5 6 0 16,1-9 0-16,-4 9 0 0,0-10 0 0,-4 1-12 16,-3 3 2-16,0 2 1 0,0-2-4 0,0-3-1 15,-3 6 0-15,-4-7 0 0,0 4 14 0,0-3 13 0,-4-1-2 0,1 4-1 16,-5 3-10-16,1-4 0 0,-3-2 0 0,-1 9 0 15,4-9-9-15,-4 9-4 0,1-10-1 0,6 10 0 16,0 0 14-16,11 0 0 16,-7 0 0-16,-3 0 10 0,-1 0 2 0,4 0 0 0,7 0 0 0,0 0 0 15,7 0-12-15,0 6 0 0,4-2 0 0,-4-4 0 0,4 0 0 0,-4 6 0 16,10-3 0-16,1-3 0 0,-1 0 11 0,5 6 0 16,-1-3 0-16,0 4 0 0,4-4-19 0,-4 3-4 15,4-3-1 1,-4 4 0-16,-4 2 23 0,5-3 5 0,-5-3 1 0,1 7 0 0,-1-4-26 15,-2 3-5-15,-1 1-1 16,0-1 0-16,-4-2 64 0,1-4 13 0,-11-3 3 16,3 9 0-16,1 0-52 0,-4 1-12 0,-4-1 0 0,-3 7 0 0,-3-7 0 0,-1-2 0 15,-6-4 0-15,2 6 0 0,1 1 0 0,-7-1 0 16,4-3 0-16,-5 4 0 0,1-1 0 0,0-3 0 16,0-3 0-16,-4 4 0 15,4-4-80-15,-4 3-18 0,1-6-4 0,-5 3-1 16,5 4-226-16,3-7-46 0,-1 0-9 0,5 6-1 15,-4-3 187-15,6 3 38 0,15-6 7 0,-10 3 1 0,-11 4 106 16</inkml:trace>
  <inkml:trace contextRef="#ctx0" brushRef="#br0" timeOffset="4778.45">24825 12256 1526 0,'21'0'136'0,"-10"0"-109"15,-1 0-27-15,-3 3 0 0,-7-3 50 0,7 6 5 16,-7-6 1-16,7 6 0 0,-3 4 14 0,0-1 3 0,-4 1 1 0,3 2 0 16,1 4-24-16,-4 0-5 15,-7-4-1-15,7 4 0 0,0 3-12 0,3-1-2 16,-3 1-1-16,-3 3 0 0,3-3-10 0,-4-6-3 16,0 9 0-16,-3-4 0 0,4 1 11 0,-4 0 1 0,3 0 1 0,1-4 0 15,-1 4-29-15,1 0-21 0,-1-3 3 0,1-4 1 31,3 4-24-31,3 0-5 0,-3-4-1 0,0-12 0 16,4 10-9-16,-4-10-1 0,0 0-1 0,0 0 0 0,10 6-214 0,-3-6-44 16,4 0-8-16,-4 0-1 0,4 0 90 0,-8 0 19 0,4-6 3 0,0 2 1 15,-3-2 169-15</inkml:trace>
  <inkml:trace contextRef="#ctx0" brushRef="#br0" timeOffset="5187.56">25142 12428 1458 0,'25'7'129'0,"-18"-7"-103"0,0-7-26 0,0 4 0 0,0 3 50 0,0-6 5 15,4 3 1-15,-4-4 0 0,4 7 41 0,-1-3 9 16,1-3 2-16,-1 3 0 16,1-3-52-16,0 6-11 0,3 0-1 0,0 9-1 0,11-9-5 0,-8 6-1 15,1-3 0-15,-4 7 0 0,-4-4-13 0,1 4-4 16,0-4 0-16,-4 6 0 0,3-2-9 0,1 9-3 15,-4-4 0-15,-4 1 0 0,1 3-8 0,-4-7 0 16,0 4-10-16,-4 3 10 0,1 0 0 0,-4-4 0 0,-4-5 0 16,1 5 0-16,-1-2 0 0,-3-7 12 0,3 4-1 15,-3-1 0-15,0 0-11 0,0-2 0 0,0-4 9 16,3-3-9-16,-3 6 10 0,4-6-2 0,-4-6-8 0,3 3 12 16,0-4-12-16,1 7 0 0,-1-9 0 0,1 0 0 15,3-1-16-15,0 4-4 0,-4-13 0 0,7 10 0 16,4-1 20-16,0-5 0 0,-3 2 0 0,-1-3 0 15,8-2 8-15,-4 2 6 0,0 3 1 0,3-5 0 16,1 2-27-16,0 0-4 0,-1-3-2 0,-3 7 0 16,4-4-29-16,-1 10-5 15,4-4-2-15,-7 10 0 0,11 0-65 16,-1-3-13-16,-10 3-2 0,7 0-1 16,11 0-265-16,-7 0-52 0,-1-6-12 0,1 6-1 0,3 6 370 0</inkml:trace>
  <inkml:trace contextRef="#ctx0" brushRef="#br0" timeOffset="5664.01">25777 12444 1497 0,'0'0'133'0,"4"0"-106"16,3-9-27-16,0 2 0 0,4 4 34 0,-4-3 2 15,-4-4 0-15,1 7 0 0,6-3 57 0,1 3 12 16,-4-7 3-16,7 4 0 0,-3 0-55 0,3 3-10 0,-7 3-3 16,7-6 0-16,0 6-2 0,0 0-1 15,0 6 0-15,0-6 0 0,1 3-15 0,-1 3-3 16,0 4-1-16,-4-4 0 0,1 6-1 0,0-2 0 16,-1-4 0-16,-6 4 0 0,-1 8-17 0,-3-2 0 15,-3-7 0-15,-1 1 0 0,-3 9 0 0,0-4 0 16,-4-2 0-16,-3-4 0 0,-3 7 0 0,-1-7 0 0,0 1 0 15,4-1 0-15,0 7 0 0,-3-7 0 0,2 1 0 0,-2-4 0 16,6-3 0-16,-3 6 13 0,0-9-4 0,3 0-1 16,1 0-8-16,-1 0-9 0,-3-9 9 0,4 6-13 15,-5-3 13-15,5-4 0 0,-1-5 0 0,1 5 0 16,3 7 0-16,0-3 0 0,3-7 0 0,1 4 0 0,6-4 0 0,-3 4 0 16,0-10 0-16,0 10 0 15,4-7 0-15,3 3 0 16,0-2 0-16,3 2 0 0,-3-2 0 0,0-1 8 0,0 6 0 0,4 1-8 0,0 0 0 15,-1-1-12-15,1 4 0 16,3 3 0-16,-4-3-23 0,1 6-4 0,3-10-1 0,-3 10 0 16,3-3-71-16,0 3-14 0,0 0-3 0,4 3-1 15,-1-3-286-15,1 6-57 0,-4-6-11 0,0 0-2 16,-7 4 404-16</inkml:trace>
  <inkml:trace contextRef="#ctx0" brushRef="#br0" timeOffset="6063.94">26670 12372 1497 0,'0'0'133'0,"0"0"-106"16,7 0 29-16,-7 0 7 0,0 0 1 0,0 0 0 16,-3 9 0-16,-1 1 0 0,-7-10 0 0,8 9 0 15,-4 0 12-15,-4 1 2 0,-3-1 1 0,0 7 0 16,0-7-24-16,0 7-5 16,0-3-1-16,0-4 0 0,-1 7-39 0,1-7-10 0,-3 7 0 0,6-4 0 15,-3 4 8-15,3 0-8 0,1-4 12 0,-1-2-4 16,4 5 0-16,0-5 0 0,0-1 0 0,0 0 0 15,4 1-8-15,-5-1-11 0,5-2 3 0,-1 2 0 0,1-9 8 0,3 0-13 16,0 0 5-16,0 0 8 16,0 0-68-16,0 0-7 0,0 0-1 0,0 0 0 15,0 0-32-15,0 0-6 0,0-9-2 0,0 2 0 16,0-2-79-16,0-1-16 0,-4 1-3 0,4 0-1 16,4-1-14-16,-4-5-3 0,3-4-1 0,1 0 0 0,-4-6 170 0</inkml:trace>
  <inkml:trace contextRef="#ctx0" brushRef="#br0" timeOffset="6322.84">26402 12325 1497 0,'0'0'133'0,"0"0"-106"16,0 0-27-16,0 0 0 0,0 0 92 0,0 0 12 0,0 0 4 0,0 0 0 15,0 0-28-15,0 0-4 16,0 0-2-16,0 3 0 0,0 6-23 0,0 1-5 16,0-1-1-16,3 1 0 0,1-4-15 0,-1 13-3 15,1-10-1-15,-4 7 0 0,0-4-10 0,4 4-1 16,3-7-1-16,-4 7 0 0,8-3-14 0,-1 2-15 15,1 4 3-15,3 0 1 0,-3 3 34 0,3-3 6 0,0-7 2 0,-4 7 0 16,4-3-21-16,-3 2-10 0,0-8 10 0,-1-1-10 16,1 7 0-16,-4-7-20 0,3 1 4 0,1 5 0 15,-4-5-44-15,-3-1-8 0,-4-9-1 16,3 10-1-16,-6-1-225 16,-4-3-45-16,0-2-8 0,-1 5-3 0,1-3 74 15,0 4 14-15,-3-4 3 0,3-3 1 0,-7 6 223 0</inkml:trace>
  <inkml:trace contextRef="#ctx0" brushRef="#br0" timeOffset="9455.84">20623 13231 806 0,'0'0'72'0,"0"0"-58"15,0 0-14-15,0 0 0 0,0 0 54 0,0 0 8 16,0 0 2-16,0 0 0 0,0 0 51 0,0 0 10 15,0 0 3-15,0 0 0 0,0 0-103 0,0 0-25 0,0 0 0 16,0 0 0-16,0 0 56 0,0 0 7 16,0 0 1-16,0 0 0 0,0 0 0 0,0 0 0 0,0 0 0 0,0 0 0 15,-3 6-32-15,-1 4-5 0,1-1-2 16,-1 1 0-16,4-1 3 0,0 0 1 0,-3 7 0 0,-1 0 0 16,4-4-13-16,0 4-4 0,4-4 0 0,-1 4 0 15,1 0-12-15,-4-4 0 16,0 4 0-16,3 3 0 0,-3-3 15 0,0-4 6 15,4-3 2-15,-1 7 0 0,-3-6-14 0,4 5-9 16,-4-5 12-16,3-1-12 0,-3 0-16 16,0-9-11-16,-3 7-1 0,3-4-1 0,0-3 41 0,0 0 9 0,-7 9 2 0,7-9 0 15,0 0-37-15,0 0-7 0,0 0-2 0,0 0 0 16,0 0-84-16,0 0-17 0,0 0-3 0,0 0-1 16,0 0-51-16,0 0-10 15,0 0-3-15,0 0 0 0,0 0-51 0,3-3-10 0,-3-3-3 16,0-4 0-16,-3 1 205 0</inkml:trace>
  <inkml:trace contextRef="#ctx0" brushRef="#br0" timeOffset="9928.94">20814 13347 1375 0,'10'0'122'0,"-2"0"-98"0,-5-9-24 0,8 5 0 15,-1-2 32-15,1-3 2 16,-4-1 0-16,3 1 0 0,1 3 75 0,0 3 15 0,-1-4 4 0,-3-2 0 16,4 6-103-16,-1-3-25 0,1-4 0 0,3 10 0 15,0-3 56-15,0 3 7 0,-3-6 1 0,0 6 0 16,-1 9-33-16,1-9-7 0,-4 6 0 16,0-2-1-16,0 5-37 0,0 7-7 0,3-7-2 0,1 10 0 15,-4-4 58-15,0-2 11 0,0 9 2 0,0-3 1 16,-3-7-37-16,-4 13-12 15,0-6 0-15,0 0 0 0,-4-3 15 0,-3-1-4 16,0-2-1-16,-3 6 0 0,3-4-10 0,-8-5 0 0,-2 6 0 0,-1-4 8 16,4-3-8-16,3 7 0 15,-3-6 0-15,0-1 0 0,0-3 9 0,0-3-9 0,0-3 10 0,3 7-10 16,-3-7 0-16,7 0 0 0,-3-7 0 0,3 7-10 0,-1-3 10 0,1-6 16 16,0 3-4-16,0-13-1 0,4 9-11 15,-1-5-16-15,1-4 4 0,3 0 1 0,3 3 11 16,1-2 0-16,3-1 0 0,-4-6 0 0,8 6 10 15,-4 0 4-15,4-6 1 0,-4 6 0 0,3-6-25 16,1 6-5-16,-4 0-1 0,3 4 0 16,-3 5-37-16,4-2-8 0,-4 2-2 0,4 1 0 15,-1 3-52-15,4 6-10 0,-3-10-3 0,3 10 0 16,4 0-141-16,-4 0-29 0,3-6-6 0,-2 12 0 16,-1 4 112-16,0-1 24 0,-4 1 4 0,5-1 0 0,-5 0 148 0</inkml:trace>
  <inkml:trace contextRef="#ctx0" brushRef="#br0" timeOffset="10547.81">21664 13498 1036 0,'-10'0'92'0,"10"0"-73"0,0-10-19 0,-4 7 0 16,0-3 106-16,-3-4 18 0,4 4 3 0,-1 6 1 15,-3-3-52-15,0-3-9 0,0 3-3 0,0-4 0 0,4 7 0 0,-4-3-1 32,-1 3 0-32,1 0 0 0,-3 0-19 0,3 3-3 15,0-3-1-15,-4 0 0 0,4 7-12 0,0-4-2 0,0-3-1 0,0 9 0 0,0-3-25 16,3 4 0-16,-3-4 0 0,4 3 0 0,-1 1 0 0,1 2 8 15,-1-2-8-15,1-4 0 0,3 3 9 0,0 1-9 16,0-1 10-16,0 1-10 0,3-1 0 0,1-3 0 16,-1-3-11-16,1 4 11 0,6 2 0 0,-3-3 0 15,0-2 0-15,4-4 0 0,-4 0 0 0,0 0 0 16,4 0 9-16,-1-4-1 0,4 4-8 0,-3-6-10 16,0 6 10-16,-4-3-13 0,0-3 13 0,0-4 0 15,0 4 0-15,3 3 0 0,5-6 0 0,-8-1 0 16,-4-6 0-16,4 7 0 0,4-7 8 0,-4 7 4 15,0-10 0-15,3 0 1 0,-6 4-13 0,-4-7 0 16,3-3-12-16,-3-4 12 0,0-2-12 0,0 3 4 0,0 0 8 16,0-1-13-16,8-2 13 0,-5 0 0 15,-3-1 0-15,-3 4 0 0,-5 9 0 0,1-6 0 16,0 6 0-16,4 4 0 0,-4 5 35 0,7 1 9 16,-4 6 3-16,1-4 0 0,3 7-35 0,0 0-12 0,0 0 9 0,0 0-9 15,-4 16 16-15,1-3-3 0,-1-4 0 0,4 16 0 16,0-6-13-16,0 6 0 0,0 0 0 0,-3-3 0 15,3 9 0-15,0-9 0 0,3 4 0 0,1 2 0 16,-4-3 0-16,3-6 0 0,4 6 0 0,-3-6 0 16,-1-1-36-16,1-2-9 15,-1 3-3-15,4 0 0 0,0-10-74 0,4 7-15 0,-4-7-3 16,4-3-1-16,-4 4-263 16,-7-10-52-16,0 0-10 0,0 0-2 0,0 0 374 0</inkml:trace>
  <inkml:trace contextRef="#ctx0" brushRef="#br0" timeOffset="11352.32">21908 13291 1728 0,'0'0'153'0,"0"0"-122"15,0 0-31-15,0 0 0 0,0 0 56 0,0 0 6 16,0 3 1-16,3 6 0 0,1-3 1 0,-1 4 1 15,1 5 0-15,-1-2 0 0,1 3-27 0,-4-1-6 16,0-2 0-16,0 3-1 0,0-4-9 0,0 4-2 0,0 0 0 0,3-4 0 16,1 4-5-16,-1-1-2 15,-3-2 0-15,7 3 0 0,-7-7-5 0,0 0 0 16,-3 1-8-16,6-1 12 0,-3 1-12 0,4-1 9 16,-1-3-9-16,1 4 8 0,-4-10-8 0,0 0 0 15,0 0 0-15,0 0 0 0,0 0 0 0,0 0 0 0,0 0 9 0,0 0-9 16,0 0 0-16,0 0-18 0,0 0 3 0,-4-10 1 15,-3 4 14-15,0-3 13 16,4-1-2-16,-4 1-1 0,7-7-10 0,0 7-14 0,0-10 3 0,0 0 1 16,3 3 10-16,-3-2 16 0,4-1-4 0,-1-6-1 15,-3 6-11-15,7-3-16 0,0-3 4 0,0 0 1 16,-3 6 11-16,7 3 0 0,-4-2 0 0,0-1 0 16,0 3 0-16,3 3 0 0,-3-2 0 0,4 5 0 15,0 4 0-15,-1 3 0 0,1-3 0 0,3 3 0 0,-4 3 0 0,4 0 0 16,1 0 0-16,2 3 0 0,1 3 0 0,0 3 0 15,-1 1 0 1,1-1 0-16,-4-9 0 0,-4 10 0 0,5-1 0 16,-5 0 0-16,-3 7 0 0,4-6 0 0,-4 5 10 15,0-2-10-15,0 2 11 0,-7 4-11 0,-11-9 12 0,4 5-12 0,11 1 0 0,-8-3 0 16,-3-4 0-16,4 0 0 0,-4 1 0 0,-4-1-11 16,1 4 0-16,-1-1 0 0,0-5 11 0,-6-4 0 15,-1 6 0-15,4-9 0 0,0 6-16 0,7 4 0 16,0-10-1-16,7 0 0 0,-7 0-6 0,7 0-1 15,-7 0 0-15,7 0 0 0,0 0 1 0,0 0 0 16,0 0 0-16,7 0 0 16,3 0-13-16,-3-7-2 0,-7 7-1 0,7-3 0 15,0 3 16-15,4-6 3 0,0 6 1 0,6 0 0 0,1 0 11 0,-4 6 8 16,-3-6-12-16,-4 0 12 0,-7 0 18 0,3 3 10 16,4 4 3-16,0 2 0 0,4-3 1 0,-4-2 1 15,0 2 0-15,-3 3 0 0,3-6-33 0,-7-3 0 0,0 0 0 0,0 10 0 16,0 5 44-16,-4-8 3 0,1 2 0 0,3 1 0 15,-4-1-25-15,0-6-5 0,-3 3-1 0,-3 4 0 16,3-1-16-16,-4 1 0 0,-6-4 0 0,-5-3 0 16,1 6 16-16,-3-2-4 15,6-4-1-15,0 3 0 0,4-6-11 0,-4 0 8 0,4 0-8 0,0 0 8 16,0 0-8-16,4 0 0 16,-5-6 0-16,1 6 0 0,0-10-61 0,0 10-15 0,7-9-2 15,-4 0-1-15,4-1-24 16,0 1-5-16,0-1 0 0,4-5-1 0,-4 5-303 15,7-9-60-15,0 4-12 0,0-7-2 0,0 6 389 0</inkml:trace>
  <inkml:trace contextRef="#ctx0" brushRef="#br0" timeOffset="12335.38">23054 13425 1497 0,'0'0'133'0,"0"0"-106"16,0 0-27-16,0 0 0 0,0 0 27 0,0 0 0 16,0 0 0-16,0 0 0 0,0 0 31 0,0 0 6 15,0 0 2-15,7-6 0 0,4 6-27 0,-1-3-6 16,1 3-1-16,-1 0 0 0,5 0-8 0,2 0-3 15,-3-6 0-15,15 6 0 0,-1 0 20 0,0-3 4 16,7-4 1-16,8 7 0 0,-1 7-46 0,4-14-10 16,-4 7-2-16,4 0 0 0,-4 7 20 0,15-7 3 15,-4 0 1-15,0 0 0 0,3 0-12 0,-3 0-14 16,-4 0 3-16,1 3 1 0,-1-3 10 0,-3 0 14 16,-4 0-3-16,-3 0-1 0,0 0-10 0,-4 0 0 0,-7 0 0 15,4 0 0-15,-4 0 0 0,-3-3 0 0,-4-4 0 16,4 7 0-16,0 0 0 0,-4-3 0 0,-7-3 0 0,0 6 8 15,0-3-8-15,-3 3 0 0,-4-6 0 16,3 6 0-16,-6 0 0 0,-4 0 0 0,0-10 0 0,0 10 8 16,0 0 1-16,-4-3 0 0,-3-3 0 0,0-4 0 15,-3 10-9-15,3-6 0 0,-4 3-12 0,4-3 12 16,-4 2-12-16,1-2 12 0,-1-3-10 16,1 6 10-16,3-4 0 0,0-2 0 0,-1 9 0 15,1-6 0-15,0 6 0 0,4-3-9 0,-4-4 9 0,7 7 0 16,-4-3 0-16,4 3 0 0,-3-6 0 0,3 6 0 0,0 0 0 0,0 0 0 15,0 0 0-15,0 0 0 0,0-3-10 0,3-3 10 16,1 2-12-16,-4 4 12 0,7 0-8 0,0-6 8 16,0 6 0-16,0-3 0 0,4 3 0 15,-1 0 0-15,4 0 0 0,0 0 0 0,0 0 0 0,1 3 0 16,-1-3 0-16,0 0 0 0,-4 6 0 0,5-2 12 16,-1 2-3-16,-4-3-1 0,4 3 3 0,-3-3 0 15,-1 7 0-15,-2-4 0 0,-1 3-1 0,-4 1 0 16,-3-1 0-16,0 1 0 0,0 5 25 0,-3-5 5 15,-1-1 0-15,-7 7 1 0,-3-7-33 0,4 1-8 16,-4-1 0-16,0 0 0 0,-4 1 0 0,-3-1 0 16,0 1 0-16,-1-4 0 0,1-3 0 0,4 6 0 15,-5-2 0-15,1 2 0 0,7-9-13 0,-3 10-5 0,-1-10-1 16,4 9 0 0,3-9-41-16,1 6-9 0,-1-6-2 0,4 3 0 15,7-3-102-15,0 0-21 0,-7-3-4 0,3-3-1 16,4 6-121-16,0-9-25 0,-3-1-5 0,6 1-1 0,1-1 266 0</inkml:trace>
  <inkml:trace contextRef="#ctx0" brushRef="#br0" timeOffset="12881.29">24903 13175 1036 0,'0'0'92'0,"0"0"-73"0,0 0-19 16,3-7 0-16,4 7 106 0,-3 0 18 15,-1-3 3-15,4 3 1 0,-3 0-27 0,-4 0-5 0,0 0 0 0,0 0-1 16,0 0-27-16,0 0-4 0,10 0-2 0,-3 3 0 15,1 7-22-15,-5-4-4 0,1 3 0 0,-1 1-1 16,4-1 9-16,-7 10 3 0,4-3 0 0,-1 3 0 16,4 9-25-16,-7-13-5 0,-3 10-1 0,-1-6 0 15,4 0-6-15,0 0-2 16,0 0 0-16,0-4 0 0,4 4-8 0,-4-3 0 0,-4-7 0 0,4 7 0 16,0-3 0-16,0-4-11 0,0-3 3 0,4 4 0 15,3-1-32-15,0-6-5 16,-7-3-2-16,0 0 0 0,0 0-77 15,0 0-16-15,0 0-4 0,0 0 0 0,0 0-140 16,0 0-29-16,3-3-6 0,1 3-1 0,-1-6 154 0,1-4 30 0,3 1 7 16,0 0 1-16,0 5 86 0</inkml:trace>
  <inkml:trace contextRef="#ctx0" brushRef="#br0" timeOffset="13281.23">25210 13266 1497 0,'14'-13'133'0,"-7"7"-106"0,0 6 29 0,3-7 7 16,-3 4 1-16,11 3 0 0,-4 0 0 0,0-6 0 16,0 6 0-16,-3-3 0 15,0 3-10-15,3 0-2 0,3 3 0 0,1-3 0 0,-4 0-32 0,4 6-6 16,-4-3-2-16,3 4 0 0,-2 2 17 0,-1 7 3 16,-7-4 1-16,3 4 0 0,-6 0-15 0,-1-4-3 0,-3 7-1 0,0-3 0 15,0 3 2-15,-7-4 1 16,4-2 0-16,-8 2 0 0,1-5-17 0,3-1 0 15,-4 1 0-15,0-4 0 0,-3-3 0 0,0 3 0 0,-4-3 0 0,-3 4 0 32,4-7 0-32,-8 0-9 0,4 0 9 0,7 6 0 0,0-6 0 0,3 0 0 15,0-6 0-15,-3 6 11 0,0-7-21 0,4-2-4 16,-1 6-1-16,0-6 0 0,4-1 24 0,0-6 5 0,-3 7 1 0,3-7 0 16,0-2-24-16,0-1-5 0,7 3-1 0,0-3 0 15,0 0 15-15,3 4-9 0,4-4 9 0,-3 6-8 16,3-2-30-16,0-1-6 15,0 7 0-15,0-4-1 0,4-3 33 0,-4 7 12 0,-4 3-9 0,8-4 9 16,-4 10-41-16,3-3-3 16,1 6-1-16,-1-3 0 0,1 0-79 0,-4 7-15 15,4-4-3-15,-11-3-1 0,0 0-207 0,10 6-42 0,-3-3-8 16,7 3-1-16,-3 4 319 0</inkml:trace>
  <inkml:trace contextRef="#ctx0" brushRef="#br0" timeOffset="13666.03">26081 13203 1785 0,'25'6'159'0,"-25"-6"-127"16,0 0-32-16,7-6 0 0,0 6 40 0,-7 0 3 15,0 0 0-15,0 0 0 0,0 0 16 0,0 0 3 0,-4 9 1 0,-6 1 0 16,3-1-46-16,-1 0-9 0,-2 7-8 0,-1-6 12 16,1 8 41-16,-1-8 9 15,1 5 2-15,-8-5 0 0,-3 5-52 0,3-2-12 0,0 3 0 0,4-7 0 16,0 7 0-16,0-4 0 0,4-2 0 0,-1 5 0 16,4-5 8-16,0-1 0 0,0 1-8 0,3-1 12 15,1-3-12-15,3 4-10 0,0-10 2 0,-7 0 0 16,7 9-12-16,0-9-1 0,0 0-1 0,0 0 0 15,0 0-15-15,0 0-3 0,0 0-1 0,0 0 0 16,0 0-64-16,0 0-13 16,0 0-2-16,0-9-1 0,0 2-45 0,0-2-9 15,-4 6-1-15,4-6-1 0,-3-1-81 0,3-6-16 0,-4 7-3 16,4-10-1-16,0 0 222 0</inkml:trace>
  <inkml:trace contextRef="#ctx0" brushRef="#br0" timeOffset="13871.34">25869 13218 961 0,'11'-6'85'0,"-11"6"-68"15,0 0-17-15,0 0 0 0,0 0 123 0,0 0 21 16,0 0 4-16,0 0 0 0,0 0-29 0,0 0-7 15,0 0 0-15,0 0-1 16,0 0-42-16,3 10-8 0,1-4-1 0,-4 3-1 0,0 1-15 0,0-1-2 16,3 7-1-16,1-7 0 0,-1 4-10 0,1 2-3 15,-1 4 0-15,8-3 0 0,-7-4-9 0,3 4-3 16,3-6 0-16,1 5 0 0,-1-2-16 0,5 2 0 0,-8-5 0 0,3-1 0 16,1 7 8-16,-1-7-8 0,-3 1 12 0,4-1-12 31,-4 1-48-31,4-4-17 0,-4-3-3 0,0 6-1 15,0 1-59-15,-4-4-11 0,1-6-2 0,-8 3-1 16,1 3-234-16,-1-6-46 0,1 0-10 0,-4 0-1 0,0-6 346 0</inkml:trace>
  <inkml:trace contextRef="#ctx0" brushRef="#br0" timeOffset="15405.17">17907 13498 864 0,'0'0'76'0,"0"0"-60"16,0 0-16-16,0 0 0 0,0 0 92 0,0 0 16 15,0 0 4-15,0 0 0 0,0 0-30 0,0 0-6 16,0 0 0-16,0 0-1 0,0 0-20 0,0 0-4 0,0 0-1 16,0 0 0-16,0 0-1 0,0 0 0 15,0 0 0-15,7 6 0 0,-3-6-25 0,3 3-4 0,0-3-2 0,0 0 0 16,3 6 10-16,4-6 3 0,1 0 0 0,9 0 0 31,4 0-50-31,1 0-9 0,-5-6-3 0,8 6 0 0,3 0 47 0,-3 0 8 16,3 0 3-16,4 0 0 0,0-3-27 0,0 3 0 15,-4 0 0-15,7-6 0 16,-3 6 0-16,0 0 0 0,3 0 0 0,4 0 0 0,0 0-21 0,0 0-3 16,-4 6-1-16,4-6 0 0,-3 0 41 15,-5 0 9-15,1 0 2 0,3 0 0 0,4 0-17 0,0 3-10 16,0-3 12-16,3 6-12 0,-6-6 12 0,-1 3-12 15,0 4 12-15,-3-4-12 0,0-3 27 0,0 6-2 16,0 3 0-16,7-9 0 0,-1 10-41 0,-2-10-8 16,3 9-1-16,-4-2-1 0,0-4 42 0,-3 3 8 0,0-3 1 15,-4 3 1-15,-3 4-72 16,-4-4-14-16,4 3-4 0,-4-5 0 0,-3 5 103 0,-1 0 20 0,1-9 4 16,3 10 1-16,-3-4-52 0,-4 3-12 15,-3-9 0-15,-4 10 0 0,-3-10 0 0,3 6-12 0,-4-3 3 0,1 4 0 0,-1-4 9 16,1 3 0-16,-4-6 0 0,0 3 0 0,4 3 0 0,-8-6 0 15,4 0 0-15,-3 0 0 0,3 0 0 0,-7 0 11 16,0 0-1-16,0 0 0 0,0 0-10 0,0 0-12 16,0 0 2-16,0 0 1 0,0 0 9 0,0 0 12 15,0 0-2-15,0 0-1 0,0 0-9 0,0 0 0 16,0-6 0-16,0 6 0 0,0 0 0 0,0 0 0 16,-4-3 0-16,4 3 0 0,0 0 0 0,0 0-16 15,0-9 4-15,0 9 1 0,0 0 11 0,0-7 16 16,0-2-4-16,0 9-1 0,0 0-11 0,0 0 0 0,0 0 0 15,0 0 0-15,4 0 0 0,-4 0 0 0,0-10 0 0,0 10 0 16,0 0 0-16,0 0 0 0,3-9 0 16,-3 9 0-16,0 0 0 0,0 0 0 0,4-6 0 0,-4 6 0 15,0 0 0-15,0 0 0 0,0-10 0 0,0 10 0 16,0 0 0-16,0 0 0 0,0 0 0 0,0 0 0 16,0 0 0-16,0 0 0 0,0-9 0 0,0 9 0 15,0 0 20-15,0 0 3 0,0 0 0 0,0 0 0 16,0 0-37-16,0 0-7 0,-4-9-2 0,4 9 0 15,0 0 43-15,0 0 9 0,0 0 2 0,0 0 0 16,0 0-50-16,0 0-9 0,-7-4-3 16,7 4 0-16,0 0 48 0,0 0 10 0,0 0 1 0,0 0 1 15,0 0-46-15,0 0-10 0,0 0-1 0,0 0-1 0,0 0 46 0,0 0 10 16,0 0 1-16,0 0 1 16,0 0 5-16,0 0 1 0,0 0 0 0,0 0 0 15,0 0-50-15,0 0-9 0,4 0-3 0,3 0 0 0,0 4 27 16,-3-4 0-16,3 0 0 0,3 0 0 0,1 0 16 0,-4 0 9 15,3 6 2-15,1-6 0 0,0 3-27 0,-1-3 0 16,-3 6 0-16,4-6 0 16,-4 0-46-16,0 3-14 0,3-3-4 0,-2 10 0 0,-1-10 52 0,0 0 12 15,0 6 0-15,0-3 0 0,0 3 48 0,-7-6 13 16,0 0 3-16,7 10 0 16,0-1-103-16,-7-9-20 15,0 0-4-15,0 0-1 0,0 7 103 0,-7-4 20 0,0 3 4 0,0-3 1 16,-4 3-103-16,1-2-20 0,-8 2-4 0,0-6-1 0,1 9 47 15,-8-9 9-15,0 0 8 0,-3 0-12 16,3 6-44-16,-3-2-8 0,0-4-3 0,0 0 0 16,3 6-157-16,4-3-32 0,0-3-7 0,0 0-1 15,-1 6 4-15,-2-3 1 0,-12-3 0 0,-2 10 0 0,-8-4 223 0</inkml:trace>
  <inkml:trace contextRef="#ctx0" brushRef="#br0" timeOffset="65724.5">2226 11632 946 0,'0'0'84'0,"0"0"-67"16,0-7-17-16,4 4 0 0,-4 3 75 0,0 0 11 15,-4-6 2-15,4 6 1 0,0 0-20 0,0 0-4 16,0-3-1-16,0 3 0 0,0 0 0 0,0 0 0 15,0 0 0-15,0 0 0 0,0 0-29 0,0 0-7 16,0 0 0-16,0 9-1 0,0 7 8 0,0-3 1 16,4 2 1-16,-4 4 0 0,0 0-8 0,-4 0-1 15,4-4-1-15,0 14 0 0,0-11 8 0,0 4 1 16,0-3 1-16,0 0 0 0,0 6-29 0,0-6-8 16,0 0 0-16,0 0 0 0,0-1 12 0,0 1 2 15,0-3 0-15,4 3 0 0,-4 6-4 0,7-6-1 16,-7-4 0-16,0-2 0 0,10 2-25 0,-6 4-6 0,-4-9-1 0,0 5 0 15,0-5 47-15,0-7 8 0,0 3 3 0,0-6 0 16,7 10-23-16,-7-10-12 0,0 0 12 16,0 0-12-16,0 0 10 0,0 0-10 0,0 0 8 0,0 0-8 15,3-10 0-15,-3-6 0 0,-3 4 0 0,-4-4 0 16,14-3 20-16,-14 4 0 0,3-4-1 0,-3-6 0 16,4 6-29-16,-4-3-6 0,3-9 0 15,-7 3-1-15,8 2 17 0,-4-2 0 0,0 0-8 0,0 0 8 16,3-4-24-16,4-5 0 0,-7 2-1 0,7 1 0 0,7 6 15 0,-7-1 10 15,0-5-12-15,0 6 12 16,4 9 0-16,3-6-8 0,0 0 8 0,3 12 0 0,5-3-8 16,-5 7 8-16,1 0-12 0,3 2 12 0,3 4-9 0,-2-3 9 15,2 6 0-15,11 0-9 0,-10 9 9 0,7-2 0 16,-1 2 0-16,1 0-8 0,7 10 8 0,-11 0 0 16,4-3 0-16,-11 9-8 0,7-6 8 15,-14 9 0-15,4 0 0 0,-4-3 0 0,-4 3 0 16,4 4 0-16,-7-10 0 0,0 3 0 0,-7 0 0 0,-3-6 9 15,-1-1-1-15,4 1-8 0,-11-3 12 0,11-3-4 16,-3 2 0-16,-11-5-8 0,7-1 8 0,-1 0-8 16,-6-2 0-16,0 2 0 0,7 1 0 0,-11-1-19 15,4-3 3-15,3-3 0 0,1 4 31 0,-1-4 6 16,8-3 2-16,-1-3 0 0,0 6-23 0,8-6 0 16,-8-4-10-16,11 7 10 0,-3 0-20 0,3-3 2 0,0-3 1 0,0 6 0 15,0 0 37-15,0 0 7 16,0 0 1-16,0 0 1 0,14 0 5 0,0 6 1 15,-3-6 0-15,3 3 0 0,7 7-35 0,-7-10 0 16,-3 6-15-16,3-3 5 0,10 13 10 0,-2-7 11 0,-5 1-3 0,1-1 0 16,-4 0-8-16,7-2 0 0,-7 2 0 0,-3 1 0 15,3-1 0-15,0 7 0 0,0-13 0 16,-3 6 0-16,-1 1 0 0,1 2 0 0,-1-9 0 0,-6 7 0 16,7-4-89-1,-8-3-23-15,-3-3-5 0,7 6-1 0,-3-3-272 0,-4-3-54 16,0 0-12-16,0 0-1 0,7 0 300 0,-7 0 60 0,0-9 12 0,3-3 2 15,8 2 65-15</inkml:trace>
  <inkml:trace contextRef="#ctx0" brushRef="#br0" timeOffset="66217.39">2812 11927 1497 0,'10'0'133'0,"-10"0"-106"15,0-10-27-15,0 10 0 0,0 0 93 0,-10 0 14 16,-1-9 2-16,4 2 1 0,7 7-22 0,-14 0-5 16,0 0-1-16,3 0 0 0,8 7-66 0,-8-7-16 15,1 9 0-15,-1-3 0 0,7 4 28 0,-6-7 3 16,-1 6 0-16,8 1 0 0,-8-1-14 0,4 7-2 16,4-7-1-16,-1 7 0 0,4-4-3 0,-7-2-1 15,3 6 0-15,4-7 0 0,0 7-10 0,0-7 0 16,4 0 0-16,3 1 0 0,0-1 0 0,0 1 0 15,4-10 0-15,-1 6 0 0,-3-3 9 0,4-3 0 0,0 0 0 0,-1-3 0 32,4 3-32-32,0-6-6 0,-7-4-2 0,4 1 0 15,-4 3 4-15,4 2 1 0,-11-11 0 0,10 5 0 0,4 7 26 0,-7-3 0 0,-7-7 0 16,0 1-8-16,11 2 8 0,-11 7 0 0,-11-12 0 0,11 5 0 16,4 7 10-16,-4-3 1 0,-4-4 0 0,-6 4 0 15,10 6 3-15,-4-3 1 0,-3-3 0 0,7 6 0 16,0 0 9-16,0 0 1 0,-3 6 1 0,3-6 0 15,3 9-13-15,4 1-2 0,-7-10-1 0,0 9 0 16,4 7 0-16,-4-7 0 0,0-9 0 0,3 10 0 16,4-1-10-16,7 7 0 0,-3-13 0 0,0 6 0 15,-4 1-66-15,10-4-9 0,-3-6-1 0,-3 3-1 16,0 3-41-16,3-2-8 0,-4-8-2 0,4 8 0 16,-3 2-153-16,3-6-31 15,-3 0-7-15,-8 0-1 0,8-6 154 0,-1 2 30 16,1 4 7-16,0-9 1 0,3 3 102 0</inkml:trace>
  <inkml:trace contextRef="#ctx0" brushRef="#br0" timeOffset="72109.52">3411 11917 903 0,'0'0'80'0,"0"0"-64"0,0-6-16 0,0 3 0 16,0 3 52-16,-7-7 6 0,4 4 2 0,3-3 0 16,0 3 36-16,0-3 7 0,0-4 1 0,0 10 1 15,0 0-48-15,0-9-9 0,-7-1-3 0,-7 10 0 16,-11-6 15-16,11 3 2 0,14 3 1 0,0 0 0 15,0 0-18-15,0 0-3 0,0-6-1 0,-7 6 0 16,3 0-19-16,-6 0-4 0,-4-3-1 0,3 6 0 0,0-3-1 16,1 6 0-16,3-12 0 0,-4 12 0 0,-6 3 8 0,9-5 2 15,-2 2 0-15,-1 0 0 16,1 7-26-16,-1-7-20 0,8 3 3 0,-8 1 1 16,0-1 45-16,1 10 10 0,3-13 1 0,0 7 1 0,3 2-18 15,-3 4-4-15,4-9-1 0,-4 5 0 0,7-2-10 0,0 3-8 16,7-7 9-16,-7 7-9 0,3-7 0 0,4 0 0 15,-3 1 0-15,3-10 0 0,0 9 0 0,0-2 0 16,-4-7 0-16,4 0 0 0,1-7 0 0,-1 7 0 16,3-9 0-16,-6 3 0 0,6 2 0 0,1-5 0 15,-8-7 0-15,8 4 0 0,-7-4 0 0,3 7 0 16,-4-10 0-16,4 0 0 0,-3-3 0 0,3 3 0 16,-4-3 0-16,1-9 0 0,3 3 0 0,-7-7 0 15,3-2 0-15,4 2 0 0,-3 1 0 0,-1-4 0 16,5-6 0-16,-8 7 0 0,10 2-9 0,-10 1-8 0,0-1-2 15,0-3 0-15,11 13 19 0,-11-3 0 16,-7 3 0-16,3 12 0 0,4 4 0 0,0 3 0 0,0-4 0 0,0 10 0 16,0 0 12-16,0 0 5 0,-10 10 2 0,10-1 0 15,0 10-19-15,0-3 0 0,0 3 0 0,0 6 0 16,0 9 0-16,0-6 10 0,0 10 0 0,0-4 0 16,10 1-10-16,-10 3 8 0,4-10-8 0,6 6 8 15,1 1-8-15,-1-7 0 0,-3-3 0 0,4 0 0 16,7-3 0-16,-4 3 0 0,-14-6 0 0,10-3 0 15,4 3 0-15,1-1-16 0,-1-8 4 0,3 5 1 16,-10 1-42-16,11-3-9 0,-11-13-2 16,4 9 0-16,6 0 0 0,-3-9 0 0,-3 7 0 0,3-7 0 15,-3 0-51-15,-1 0-10 0,-3 0-3 0,0-7 0 16,-7 7 0-16,11 0 0 0,-4-9 0 0,-7 9 0 0,0 0 119 0,0 0 23 16,7-3 5-16,-7 3 1 0,0 0 19 0,0 0 4 15,11-6 1-15,-11 6 0 0,0 0 67 0,0 0 13 16,0 0 4-16,0 0 0 0,0 0-36 0,0 0-6 15,0 0-2-15,0 0 0 0,0 0-32 0,3 9-6 16,-3-9-2-16,7 6 0 0,-7 4 16 0,0-1 4 16,0-9 0-16,0 10 0 0,4-1-40 0,-4 0-7 15,0 1-1-15,0-4-1 0,3 3-24 0,-3-5-5 16,0-4-1-16,0 0 0 0,7 6 24 0,-7-6 5 16,0 0 1-16,0 0 0 0,0 0-24 0,0 0-5 15,0 0-1-15,0 0 0 16,0 0-90-16,0 0-19 0,-7 0-3 0,4-6-1 15,-1 6-119-15,-6-4-24 0,3-5-5 0,3 0 0 16,4-1 18-16,-7 1 4 0,0-7 1 0,-4 0 0 0,11 4 201 0</inkml:trace>
  <inkml:trace contextRef="#ctx0" brushRef="#br0" timeOffset="72260.48">3574 11792 1411 0,'0'0'125'0,"7"0"-100"0,-7-7-25 0,0 4 0 16,3-3 76-16,-3-3 11 0,-3 5 1 0,3-2 1 15,0 6-14-15,0 0-3 0,3-9-1 0,-3 9 0 16,0 0-47-16,0 0-8 0,0 0-3 0,0 0 0 15,7 9-43-15,0-9-9 0,-7 0-1 16,7 6-1-16,-3-2-377 16,-4-4-75-16,0 0-15 0,7 9-4 0,-3 0 426 0</inkml:trace>
  <inkml:trace contextRef="#ctx0" brushRef="#br0" timeOffset="72638.23">3810 11955 1602 0,'11'0'142'0,"-8"-3"-114"16,8-4-28-16,-8-2 0 0,8 6 64 0,-1-7 8 15,-6 4 0-15,7-3 1 0,6 2-1 0,-3 4 0 16,-3-3 0-16,-4 3 0 0,11 3-15 0,-1 0-3 16,-6-6-1-16,3 6 0 0,4 0-21 0,-4 6-5 15,-4-3-1-15,-6 3 0 0,6 4-10 0,-6-1-1 16,3 1-1-16,3-1 0 0,-6 10 1 0,-4-10 0 15,-4 7 0-15,-3-7 0 0,4 10 18 0,-8-3 4 0,1-7 1 16,6 7 0-16,-6-4-30 0,-4-2-8 16,-4-4 0-16,0 3 0 0,8 7 0 0,-4-6 0 15,-11-7 0-15,4 3 0 0,10-3 0 0,-3-3 0 16,0-3 0-16,-4-3 0 0,11-4 0 16,-3 1 0-16,-1-1 0 0,-3 1 0 0,7 3 0 0,3-7 0 0,4-2 0 0,-7-4 0 15,4 3-19-15,3 4-5 0,0-10 0 0,3 9-1 16,4-3-12-16,-3 7-3 0,3 0 0 0,-4-1 0 15,8 1-69-15,0 2-15 16,-1-2-2-16,4 0-1 0,-3-1-308 0,-4 10-61 0,0-9-13 0,-7-1-3 0,11 10 394 16</inkml:trace>
  <inkml:trace contextRef="#ctx0" brushRef="#br0" timeOffset="73510.37">4763 11497 1036 0,'0'0'92'0,"0"-6"-73"0,-4 3-19 0,0-4 0 0,1 4 92 0,3-6 16 15,-4-1 2-15,1-2 1 0,-8 9-35 0,11-4-8 16,-10-2 0-16,6 6-1 0,-3-3 9 15,4 6 1-15,-8 0 1 0,4 0 0 0,0 9-11 0,-4 0-3 16,-3-2 0-16,-3 11 0 0,6 8 0 0,-7-5 0 16,-3 11 0-16,4-4 0 0,6 7-56 0,0-1-8 15,-10-3-10-15,11 4 10 0,3-1 0 0,0 1 12 16,-4-7 0-16,7 7 0 0,4-7-12 0,0 0 12 16,0-9-12-16,0 6 12 0,11 3-12 0,-7-3 0 15,3-6 9-15,-7 6-9 0,14-6 0 0,0 0-18 16,0-4 3-16,4-5 1 0,-1 6 14 0,4-7 0 15,-7-6 0-15,1 3 0 0,2-3 0 0,-3-3 8 16,0-3 0-16,8-3-8 0,-8 3 0 0,7-3 0 16,-7-7-10-16,7-3 10 0,-3 10 0 0,-1-3 0 15,1-10 0-15,7 10 0 0,7-1-18 0,-8 1 4 0,-6-1 1 16,-1 1 0-16,-2 3 21 0,-1 3 4 0,-4-7 0 0,4 4 1 16,4 6-13-16,-11 0 0 0,4 0 0 0,-4 6 0 15,0-3 12-15,0 7 2 0,3-4 1 16,-10 3 0-16,0 1-23 0,0-1-5 0,-7 1-1 0,4 5 0 15,-4-2 36-15,0 2 7 0,-4-5 2 0,4-1 0 16,0 7-31-16,-4-4 0 0,4-5 0 0,-7 2 0 16,0 1 10-16,0-10-10 0,-4 9 10 0,1-9-10 15,6 0 0-15,-3 0 0 0,4 0 0 0,-1-9 0 16,4 9 0-16,0-10 0 0,-4 1 0 0,4-1 0 0,4 1 28 16,3 0 0-16,-4-13 0 0,4 9 0 15,4 4-61-15,-1-7-13 0,4-3-2 0,-7 3-1 0,11 7 21 0,-4-3 5 16,3-4 1-16,1 6 0 15,10 1-28-15,-10 3-6 0,-4-4 0 0,10 7-1 16,-6-3-82-16,-4 6-16 0,-7 0-3 0,11 0-1 16,3 6-222-16,-7-6-45 0,-7 0-9 0,0 0-1 0,10 3 350 15</inkml:trace>
  <inkml:trace contextRef="#ctx0" brushRef="#br0" timeOffset="74150.98">5214 12005 1728 0,'4'0'153'0,"3"0"-122"16,-7 0-31-16,0-6 0 0,0 6 108 0,3 0 16 0,-3 0 4 0,0 0 0 15,0 0-68-15,0 0-14 0,0 0-2 0,0 0-1 16,4 9-12-16,-4 0-3 0,0-9 0 0,0 16 0 16,0 0-16-16,-4-7-3 0,4 1-1 0,0-1 0 15,0 0-18-15,-3 1-4 0,3-10-1 0,0 9 0 16,0 1 15-16,0-10 0 0,0 0 0 0,0 0 0 15,0 0 16-15,0 0 5 0,0 0 2 0,0 0 0 16,0 0-37-16,0 0-7 0,0 0-2 0,0 0 0 16,0 0 37-16,0 0 7 0,0-3 2 0,0-7 0 15,-7 4-37-15,7-4-7 0,0-5-2 0,7 5 0 16,-7 1 23-16,0-4 0 0,7-2 0 0,0-1 0 16,-4 7 0-16,4-1 0 0,0-5 12 0,-3 5-4 15,3 7-8-15,0-3-11 16,-3 6 3-16,3-3 0 0,-7 3 8 0,0 0 0 0,7-7 0 0,-7 7 0 0,7 7 0 0,-7-7 8 15,0 0-8-15,10 3 11 0,-6 12-11 0,-1-5 0 16,-3-10-10-16,4 16 10 0,3-4 0 0,-7-3 0 16,7 1 0-16,-7 6 0 15,0-1 45-15,4-5 15 0,-4-10 4 0,0 3 0 16,7 6-81-16,-7-3-16 0,0-6-3 0,0 0-1 0,3 10 37 0,1-1 0 16,-4-9 0-16,0 0 0 0,0 0 32 0,0 0 0 15,0 0 1-15,0 0 0 16,0-9-53-16,7-1-10 0,3 4-2 0,-6-3-1 0,-1 9 33 0,1-10 0 15,-1 1 0-15,8-4 0 0,-7 1-12 0,3 2 4 16,0-2 8-16,0-4-13 16,-4 7 13-16,8-1 0 0,-1 1 0 0,4 3-9 0,8 6 9 15,-12-3 0-15,1-4 0 0,3 7 0 0,-3 0 0 0,-4 0 0 0,3 7 0 0,4-7 0 16,-3 3 36 0,-4-3 4-16,-4 6 0 0,4 3 0 0,-7 7-32 0,8-3-8 0,-8-7 0 0,7 3 0 15,3 4 0-15,-3 3 0 0,-7-7 0 0,0 0 0 16,0 1 0-16,4-1 0 0,-1-3 0 0,1 4 0 15,-4-1-83 1,0 1-17-16,0-10-4 0,0 0-1 0,7 9-250 16,-7-9-49-16,0 0-11 0,0 0-1 15,0 0 187-15,0 0 37 0,0 0 8 0,3-9 2 0,8-10 130 0</inkml:trace>
  <inkml:trace contextRef="#ctx0" brushRef="#br0" timeOffset="74840.39">5867 12105 1497 0,'0'0'133'0,"0"0"-106"15,0 0-27-15,0 0 0 0,0 0 56 0,0 0 7 16,0 0 1-16,0 0 0 0,0 0 0 0,0 0 0 0,0 0 0 16,0 0 0-16,0 0 1 0,0 10 1 15,0-10 0-15,0 9 0 0,0 0-26 0,0 1-6 0,0 6-1 0,0-7 0 16,0 10-5-16,0 0-2 0,-4 3 0 0,4-4 0 16,0 1-10-16,0 6-1 0,-3-12-1 0,3 9 0 15,3-3-14-15,1-7 0 16,-4 4 0-16,0 3 0 0,0-1 12 0,7-2-1 0,-14-6 0 15,7 8 0-15,7-2-11 0,-7-3 8 0,0-7-8 16,0 3 8-16,0 1 24 0,0-1 5 0,0-9 1 0,0 0 0 16,0 0-58-16,0 0-11 15,0 0-2-15,0 0-1 0,0 0 34 0,0 0 0 0,0-9 0 0,-7-1 0 16,7 4 0-16,-4-3 0 0,1-4 0 0,-1-3 0 0,1-2 0 16,-1 2 0-16,4-3 0 0,-7-9 0 15,7 3-8-15,-4-4 8 0,-3-5 0 16,7-4 0-16,7-2-10 0,-7 2 10 0,0-6-8 0,11 6 8 0,-7 4-16 15,3-1 3-15,0 4 0 0,0 0 0 0,0 12 13 0,0 0 0 16,3 0 0-16,1 4 10 0,-4 5-10 0,4 1 0 16,-1 3-10-16,4 2 10 0,-3 8 0 0,0 2 0 15,-1-6 0-15,1 9 0 0,3 7 0 0,-4-4 0 16,1-5 0-16,3 12-9 0,-3-1 9 0,-4 1 0 16,0-3 0-16,-4 3 0 0,4 6 0 0,-7-6 0 15,0-1 0-15,-7-2 0 0,-3-3 0 0,-4 2 0 16,3-5 0-16,4-1 0 0,-4 7 0 0,-6-7 0 15,10-3 0-15,-11-2 0 0,11 5 0 0,-11-9 0 16,8 0 0-16,3 0 0 0,-7 0 0 0,7-9 9 16,3 5-9-16,-3-8 10 0,3 2-10 0,4 1 0 15,-7-10 0-15,7 4 0 0,0 2-10 0,7 4-4 0,-3-7-1 0,3-3 0 32,4 3-58-32,3 4-12 0,-7-4-3 0,10-3 0 15,-6 10-64-15,14-7-12 0,-8 4-4 0,1 2 0 0,-4-2-188 16,-10 9-39-16,6-4-7 0,-3 4-2 0,7-3 324 0</inkml:trace>
  <inkml:trace contextRef="#ctx0" brushRef="#br0" timeOffset="75220.85">6262 12024 1497 0,'21'3'133'0,"-21"-3"-106"0,4-3-27 0,3-4 0 0,3 7 56 0,4-9 7 16,-10 0 1-16,6 6 0 0,1-4 0 0,0 7 0 15,-8-9 0-15,8 3 0 0,-1 6 12 0,-3-4 4 16,-7 4 0-16,11 0 0 0,-11 0-26 0,7 0-5 16,4 10-1-16,-1-10 0 15,-3 9-39-15,0-2-9 0,-14-4 0 0,7 6 0 0,0 0 0 0,-3 7 0 16,-4-6 0-16,3-1 0 0,1 7 0 0,-8-7 0 16,4 0 0-16,-4 1 0 0,4 6 0 0,-3-7 0 15,-4-6 0-15,3-3 0 0,0 9 21 0,1-9 2 16,-8 0 0-16,8 0 0 0,-1 7-23 0,-3-14 0 15,7 7 0-15,3-9 0 0,-6 9 0 0,3-9 0 16,0-4 0-16,0-3 0 0,3 7 0 0,4 0 0 16,0-7 0-16,4-3 0 0,-4 10-9 0,7-1 9 15,-4-5-10-15,4 5 10 0,7-5-24 0,-10 2 2 0,6 4 0 0,5-1 0 32,-8 4-34-32,3-3-8 0,-3 5 0 0,4-2-1 15,-8 0-104-15,-3 6-21 0,11-3-4 0,-11 3-1 16,0 0-158-16,0 0-32 0,0 0-7 0,0 0 0 0,7 3 329 0</inkml:trace>
  <inkml:trace contextRef="#ctx0" brushRef="#br0" timeOffset="75680.75">6565 11989 1728 0,'28'10'153'0,"-28"-10"-122"0,0 0-31 0,0 0 0 16,0 0 89-16,0 0 12 0,0-10 3 0,0 10 0 15,0 0-13-15,0 0-3 0,0 0 0 0,0 0 0 16,0 10-61-16,4-1-13 0,-4 0-2 0,0-2-1 0,0 2 4 0,0 10 1 16,0-10 0-16,0 7 0 0,0-7 16 15,-4 1 4-15,4-1 1 0,-7 1 0 16,7-1-49-16,0 0-11 0,-3-2-1 0,3 2-1 16,0-9 25-16,0 0 0 0,-11 0 0 0,11 0 0 0,0 0 0 0,0 0 0 15,0 0 0-15,0 0 0 0,0 0-16 0,0 0 3 16,-3-6 0-16,-1 3 0 0,4-4 13 0,0-5-12 15,0-4 12-15,0 1-12 0,4 5-7 0,-1 1-1 16,8-1 0-16,-11-2 0 0,10-10 20 0,-10 9 14 16,7-5-2-16,1 2-1 0,2 0-11 0,-6 7-17 15,3-10 4-15,0 10 1 0,0 5 12 0,3-2 0 0,-10 0 0 16,0 6 0-16,11 0 0 0,3 0 0 16,-14 0 0-16,0 0 0 0,4 6 9 0,-1 4 5 15,4-1 1-15,-3 7 0 0,3-7 5 0,-4 10 2 16,4 0 0-16,-7-4 0 0,4 4 5 0,-1-3 1 15,1 3 0-15,3-7 0 0,0 4-41 0,-3 3-8 16,-4-10-2-16,3 0 0 0,-3 1 7 0,0-10 0 0,0 0 1 0,0 0 0 31,0 0-9-31,0 0-1 0,0 0-1 0,0 0 0 0,7 6-155 0,-7-6-31 16,0 0-7-16,0 0-1 16,11 0-176-16,-1-6-35 0,-10-4-7 0</inkml:trace>
  <inkml:trace contextRef="#ctx0" brushRef="#br0" timeOffset="76454.39">6929 11961 1267 0,'0'0'112'0,"0"0"-89"16,0 0-23-16,0 0 0 15,0 0 130-15,0 0 22 0,0 0 4 0,3 3 0 0,1 3-45 0,3 4-10 16,-4-10-1-16,4 0-1 0,-3 6-43 0,-4-6-9 16,7-6-2-16,7 6 0 0,-7 9-21 0,11-9-4 15,-11 0 0-15,3 0-1 16,-6 0-19-16,3-3 0 0,0-3 0 0,0-4 0 15,-3 4 0-15,-4 6 0 0,0 0 0 0,0 0 0 0,0 0 8 0,0-9-8 16,0-1 9-16,0 1-9 0,0 9 0 0,-4-3 0 16,-3-7-13-16,0 4 4 15,-4-3-3-15,4 9 0 0,-3 0 0 0,-1 0 0 0,-3 9 12 0,7 1 0 0,-4-10 0 0,1 6 0 16,3-3 14-16,-7 3 5 0,7 4 1 16,-4 2 0-16,4 4-12 0,-4 0-8 0,4-4 12 15,4 4-12-15,-4 3 23 0,3-1-3 16,1 1 0-16,6-3 0 0,-3 0-20 0,4-7 0 0,3 3 0 0,-4-5-12 15,1 8 12-15,3-5 0 0,0-7 0 0,7 6 0 16,-10 1 0-16,6-4 0 0,1-6 0 0,-1-6 0 16,4 6-16-16,-3 0 0 0,0 0-1 0,3-3 0 31,-7-4-7-31,3 4-2 0,1-3 0 0,-1 3 0 0,1-3-2 16,0 2 0-16,-1-2 0 0,1-10 0 0,3 7 11 0,-11 0 1 0,8-10 1 15,0 0 0-15,-4 13 15 0,0-7-9 0,3-2 9 0,-6 5-8 16,3 1 8-16,0 9 0 15,4 0 0-15,-4 0 0 0,-7 0 0 0,0 0 0 0,0 0 0 16,3 0 0-16,1 3 49 0,-4-3 12 0,0 0 3 0,-7 0 0 16,7 0-52-16,0 0-12 0,0 16 0 0,3-7 0 15,-3 7 12-15,4-7-1 0,-4-9 0 0,0 9 0 0,7 1 4 16,-4-1 1 0,4 1 0-16,-7-10 0 0,0 0-16 0,0 0 0 0,0 0 0 0,0 0 0 0,0 0 0 0,0 0 0 15,0 0 0-15,0 0 0 0,0 0 0 0,0 0 0 16,0-3 0-16,0 3 0 0,0 0 0 0,0-10-8 15,0-6 8-15,0 10 0 0,4-3-22 0,3-1-1 16,-7 1 0-16,0-4 0 0,7 7 23 0,-4-3 16 16,4-1-2-16,1 1-1 0,2 3-13 0,4 3-18 15,-3-4 4-15,-4 7 1 0,-7 0 13 0,7-9 0 16,4 9 0-16,-11 0 0 16,0 0 0-16,7 0 0 0,-7 0 13 0,10 9-4 0,-3 1-9 0,4-1-9 15,-11-3 9-15,7 4-13 0,-4 9 34 0,4-10 7 0,-7 0 2 16,7 7 0-16,-7-3-17 0,8 2-3 15,-5 1-1-15,1-4 0 0,-1-5 1 0,4 2 0 16,-7-9 0-16,4 6 0 0,-4-6-10 0,7 4 0 16,0-4 0-16,0 6 0 0,3-3-20 0,-10-3-5 0,8-3-2 0,-8 3 0 15,7-6-29-15,3 6-5 0,-6-10-2 0,-1 4 0 16,1 3-69 0,3-7-15-16,-7 1-2 0,3-7-1 15,-3 7-239-15,-3-10-48 0,-4 0-10 0,3-6-1 0,4 6 342 16</inkml:trace>
  <inkml:trace contextRef="#ctx0" brushRef="#br0" timeOffset="76692.67">7567 11437 345 0,'0'0'31'0,"0"0"-31"15,0 7 0-15,0 2 0 0,-7 10 364 0,0-10 68 16,3 10 12-16,-3-3 4 16,0 3-306-16,0-1-61 0,0 7-12 0,4 1-2 0,-1 2-7 0,1 6 0 15,-1-9-1-15,4 4 0 16,-7-7-26-16,7 3-5 0,0-7 0 0,7 7-1 15,-7 1-2-15,0-8 0 0,4 11 0 0,-1-4 0 0,1 0-9 0,-4-3-1 16,7-3-1-16,-4 3 0 0,-3-4-5 0,7-8-1 16,-7 9 0-16,7-10 0 0,-7 7-8 0,0-7-9 15,0-9 9-15,0 0-13 16,0 9-41-16,0-9-8 0,0 0-2 0,0 0 0 16,0 0-102-16,0 0-21 0,-10-9-4 0,6 3-1 15,-3 3-220-15,4-7-45 0,-1-5-9 0,1-4-2 0,-1 9 375 0</inkml:trace>
  <inkml:trace contextRef="#ctx0" brushRef="#br0" timeOffset="76866.98">7475 11873 1267 0,'0'0'112'0,"7"0"-89"0,0 0-23 16,1-3 0-16,2 6 98 0,-6-3 15 16,3 0 3-16,0 0 1 0,0 0-61 0,3 0-13 15,-6 0-3-15,3 0 0 0,0 0-11 0,0-3-2 0,0-3-1 0,4 6 0 16,-4 0-107-16,3 0-22 0,1 0-4 0,3 6-1 15,-7-3-245-15,4-3-50 0,-4 0-9 0,3 0-3 16,1 6 332-16</inkml:trace>
  <inkml:trace contextRef="#ctx0" brushRef="#br0" timeOffset="77198.14">7870 11883 1497 0,'-3'6'133'0,"-4"-6"-106"0,-4-6-27 0,4 6 0 0,-7 0 93 0,4 0 14 15,-1 0 2-15,0 0 1 0,1 0-42 0,-1 0-9 16,4-4-2-16,-7 4 0 0,7 4-25 0,0-4-6 16,7 0-1-16,0 0 0 0,0 9-5 0,0-9 0 15,0 0-1-15,0 0 0 0,7 9-4 0,0-2-1 16,0 2 0-16,0-3 0 0,7 4-3 0,-3-1-1 16,3 1 0-16,-7-1 0 0,4 0-10 0,-1 1 8 15,-3-10-8-15,4 9 8 0,-4 1 7 0,3-1 1 16,1-3 0-16,-4 4 0 0,0-1-16 0,0 1 0 15,-7-1 0-15,7 0 0 0,-7 7 14 0,4-7-3 0,-4-9-1 0,-4 10 0 16,4-1-10-16,-3 1 8 0,-1-4-8 0,4-3 8 16,-14 6 0-16,7-2 0 0,-4-7 0 0,1 9 0 15,-1-9-8-15,4 6-16 16,-7-6 4-16,4 0 1 0,3 0-41 16,-4 0-8-16,0 0-1 0,4-6-1 0,7 6-177 15,-10 0-35-15,-8-9-7 0,11 2-2 0,7 7-34 16,-11 0-7-16,4 0-2 0,0 0 0 0,7 0 261 0</inkml:trace>
  <inkml:trace contextRef="#ctx0" brushRef="#br0" timeOffset="80412.75">8237 11964 576 0,'32'16'51'0,"-32"-16"-41"0,-10 0-10 0,2 0 0 15,1 6 123-15,-3-3 22 0,-4-3 5 0,3 0 1 16,11 0-37-16,-7 0-7 0,4 0-2 0,-4 7 0 15,7-7-33-15,-4 0-6 0,-3 0-2 0,7 0 0 16,0 0-51-16,0 0-13 0,0-7 0 0,0 7 0 16,7-3 24-16,0-3 3 0,0 0 0 0,4 2 0 15,-4-5 8-15,3 3 1 0,1-4 1 0,3 1 0 16,7 0-29-16,0-1-8 0,1 1 0 0,-1-7 0 16,3 7 18-16,5-4 2 0,-5-9 1 0,5 10 0 15,-5-7-7-15,4-3-2 0,-3 3 0 0,7-9 0 0,0 3-2 16,3 3-1-16,0-3 0 0,8 0 0 0,-8-1 11 15,-3 8 1-15,-4-1 1 0,0-9 0 0,7 12-22 0,-3-3 0 16,-7 0-10-16,-1 4 10 0,-2 2 0 0,-1-3 0 16,-7 7 8-16,3-7-8 0,-6 7 0 0,3 0 0 15,-10-4 0-15,3 0 0 0,0 10 0 0,0-6 0 16,-4-1 0-16,-3 1 0 0,4 3 12 0,-1 3-4 16,-3-4-8-16,-3-2 12 0,3 9 0 0,-4-6 0 15,-3 3 0-15,4 3 0 0,-1 0-12 0,-6 0-16 16,3 0 3-16,-4-7 1 0,0 14 12 0,1-7 0 15,-4 0-10-15,0 0 10 0,0 0-12 0,-1 3 3 16,-2-3 0-16,-1 0 0 0,4 6 9 0,0-6 0 0,-7 0-9 16,10 0 9-16,1 6 0 0,3-3 0 0,-4-3 0 0,4 7 0 15,7-7 0-15,0 0 0 0,-7 0 0 0,7 0 0 16,3 3 8-16,-3-3-8 0,0 0 12 0,7 0-4 16,1 0-8-16,2 0 0 0,4-3 0 0,-7-4 0 15,11 7 10-15,-4 0 3 0,0-9 1 0,0 9 0 16,0 0-22-16,0-6-5 0,1 3-1 0,-1 3 0 15,3-7 26-15,-3 7 6 0,-3-3 1 0,3 3 0 16,4-6-31-16,-4 6-5 0,0 0-2 0,-3-3 0 16,-1 3 67-16,1 0 12 0,-1 0 4 0,1 3 0 15,-4-3-64-15,4 6 0 0,-8-6 0 0,4 3-10 16,0 7 19-16,-3-4 4 0,-4-6 1 0,0 9 0 16,0 7-14-16,0-3 8 15,0-4-8-15,-7 7 0 0,0-1 15 0,-4-2-3 0,4-4-1 0,0 7 0 0,0 0 25 16,-4 3 6-16,1-1 1 0,3 1 0 15,0 0-35-15,3-3-8 0,-3-7 0 0,3 0 0 16,1 7-49-16,3-6-12 0,0-10-3 0,3 3 0 16,5 3-153-16,-1-6-31 0,-4-6-7 0,-3-4-1 15,-7 1-118-15,0-10-24 0,3 3-5 0,8-2-1 0,-4-1 327 0</inkml:trace>
  <inkml:trace contextRef="#ctx0" brushRef="#br0" timeOffset="81646.08">9518 11259 612 0,'0'0'54'0,"3"0"-43"0,-6-4-11 0,3-2 0 0,0 6 96 0,0 0 18 15,0-3 3-15,-4-3 1 0,8 6-43 0,-4 0-9 16,-4 0-2-16,4 0 0 0,0 0 0 0,0 0 0 16,0 0 0-16,0 0 0 0,0 0 0 0,0 0 0 15,0 0 0-15,0 0 0 0,0 9-4 0,-3 1 0 16,3-1-1-16,0 7 0 0,0-7-22 0,0 7-4 15,0-4-1-15,0 4 0 0,3 3-4 0,1-4 0 16,-1-2-1-16,5 3 0 0,-1-1-14 0,-4-2-2 16,1 3-1-16,3 2 0 0,0-2 8 0,-4-3 2 15,4 2 0-15,-3-5 0 0,3 5 19 0,0-5 4 16,-3-1 1-16,3 1 0 0,-7-1-36 0,3-9-8 0,-3 0 0 0,0 0 0 16,0 9-15-16,0-9-5 0,0 0 0 0,0 0-1 15,0 0 33-15,0 0 8 0,0-15 0 0,-3 5 1 16,3 1-21-16,-7-10 0 0,-1 3 0 0,5 4 0 15,-4-4 0-15,3-3 0 0,-6 1 0 0,6-1 0 16,-3 0-14-16,0-3-7 0,4-6-2 0,-8 3 0 16,7 3 12-16,-3-13 3 0,0 7 0 0,4-6 0 15,-1-1 8-15,1 1 0 0,3-4 0 0,3 3 0 32,1 7-28-32,-1 0-4 0,-3-3-1 0,4 9 0 0,-1 3 33 15,1-3 0-15,3 9 0 0,4-2 0 0,-8 5 8 16,4 1 9-16,0-1 2 0,4 10 0 0,-4 0-19 0,3 0 0 15,5-6-11-15,-8 12 11 0,7-2-17 0,-4 8 3 0,-6-9 1 0,10 13 0 16,0-3 13-16,0 2 0 0,0 1 0 0,-3 3 0 0,7 0 0 0,-4 6 0 16,-4-7 0-16,-3 1 0 15,-3-3 8-15,-1 3 5 0,-3 0 1 0,0-1 0 0,0 1-14 0,0 0 11 16,-3-3-11-16,-1 2 10 0,-3 1-10 0,0-3 0 16,-3-7 0-16,3 1 0 0,-1-1 0 0,-2 1 0 15,3-4 0-15,-4-3 0 0,4 3-11 0,0-3-7 16,7-3-2-16,0 0 0 15,0 0-35-15,-3 0-7 0,-8-3-2 0,11 3 0 16,0 0 8-16,0 0 2 0,0-6 0 0,0 3 0 16,0 3-67-16,0-10-14 0,4-5-2 0,6 12-1 15,1-7-162-15,3 4-32 0,-4-3-6 0,1 9-2 0,0-7 272 0</inkml:trace>
  <inkml:trace contextRef="#ctx0" brushRef="#br0" timeOffset="82131.98">9962 11328 1497 0,'-7'0'133'0,"0"-7"-106"0,-3 4-27 0,-1-3 0 16,1 6 92-16,3-3 12 0,-4-4 4 0,4-2 0 16,0 9-46-16,0 0-9 0,0-3-1 0,0-3-1 15,7 6-32-15,-7 6-7 0,0-3 0 0,0 3-1 0,-1-3 4 16,1 7 1-16,-3-4 0 0,3 4 0 15,3-1 3-15,-3 0 1 0,4 1 0 0,-1-1 0 0,4 7-20 0,0-7-19 16,0 1 4-16,7-1 1 0,4 1 27 0,-1-1 6 16,-3 0 1-16,0-2 0 0,1-4-32 15,-1 3-7-15,-7-6-1 0,7 0 0 0,3 6 20 0,1-3 0 16,-1-6 0-16,-3 3 0 0,4-6 0 0,0 6 0 16,-8-6 0-16,4 3 0 0,4 3 0 0,-11 0 0 15,0-10 0-15,7 1 0 0,0 3-20 0,-4-4-1 16,-3 1 0-16,4-1 0 0,-4 10 21 0,3-6 10 15,-3-7-1-15,4 7 0 0,3-3 4 0,-3 6 1 16,-4-7 0-16,0 10 0 0,7-6 0 0,-7 6 0 16,0 0 0-16,0 0 0 0,0 0 2 0,0 0 1 15,0 0 0-15,0 0 0 0,10 9-2 0,-3-2-1 16,-7-7 0-16,7 3 0 0,0 12 2 0,-3-5 1 16,-4-10 0-16,7 9 0 0,0 1-17 0,0-1 0 0,0-9 0 15,0 10 0 1,0-1-69-16,0 0-18 0,-7-9-3 0,7 0-1 15,4 7-59-15,-4-7-12 0,4 0-2 0,-4 3-1 16,3-3-22-16,-3-3-4 0,0 3-1 0,4-7 0 16,-1 7-16-16,1-3-3 0,-4-6-1 0,0 3 0 0,0-4 170 0</inkml:trace>
  <inkml:trace contextRef="#ctx0" brushRef="#br0" timeOffset="83058.1">10276 11309 1112 0,'0'0'99'0,"4"-7"-79"0,-4-2-20 0,0 0 0 16,0-1 92-16,0 4 14 0,-4-3 3 0,-3-1 1 15,0 1-6-15,0-1 0 0,-3 7-1 0,3-3 0 0,0 6-45 0,-4 0-9 16,0 0-1-16,4 0-1 0,-3 6-15 0,-1-3-2 15,1-3-1-15,3 10 0 0,3-4-15 0,0-3-3 16,-3 3-1-16,4-2 0 0,3 5 7 0,0 0 2 16,0-2 0-16,0 2 0 0,3 0-19 0,4 1 0 15,-7-10 0-15,11 6 0 0,0 4 0 0,-1-1 0 16,1-3 0-16,3-3 0 16,-3 7 0-16,3-1 0 0,0-3 0 0,3 4 0 0,1-1 0 15,-4 1 0-15,-3-1 0 0,3 1 0 0,3-1 0 0,-6 0 0 16,-7-2 0-16,-1-4 0 0,-3 3 40 15,0 3 4-15,0-9 0 0,-3 7 1 16,-4-4-36-16,-1 3-9 0,-2-3 0 0,-1 4 0 0,1-4 0 0,-1 6 0 16,1-9 0-16,-5 0 0 0,1 6 0 0,0-6-9 15,4 0 9-15,-4-6-13 0,6 12 13 0,-2-6 0 16,-1-6 0-16,4-3 0 0,7 9 8 0,-7-3-8 16,4-7 9-16,3 10-9 15,0 0-22-15,-4-6-10 0,4-4-3 0,4 1 0 16,-1 0-1-16,1-1-1 0,3-5 0 0,0 5 0 15,7 1-15-15,0-1-4 0,0-5 0 0,0 5 0 16,4 7 14-16,0-3 2 0,-1-4 1 0,8 1 0 0,3 3 0 16,-3 3 0-16,-15-4 0 0,4 4 0 0,-3-3 39 0,3 3 0 0,4-4 0 15,3-2 0-15,0 9 12 0,-3-3 0 0,-8-3 0 0,1-1 0 16,-11 7 23-16,11-3 5 0,3 3 0 0,-7-6 1 16,-7 6-15-16,10-3-3 0,1-3-1 0,-11 6 0 15,0 0-22-15,0 0 0 0,0-4 0 0,-4-2 0 16,-3 6 48-16,0-3 4 0,4 3 2 0,-8-6 0 15,-3 12-34-15,3-6-6 0,4 0-2 0,-3 3 0 16,-8-3 0-16,8 6-1 0,6-6 0 0,-3 4 0 16,-7 2-11-16,7-3 0 0,7-3 9 15,-4 6-9-15,-3 4 0 0,0-4 9 0,7-6-9 0,7 3 0 0,0 6 0 16,0 1 0-16,0-4 0 0,0-3 0 16,1 4 0-16,2 2 0 0,1-3 0 0,3-3 0 0,0 7 0 0,0-4 0 15,-7-3 0-15,7 7 0 0,0-1 0 0,-3-3 0 16,-8-3 0-16,4 4 0 0,-3 8 13 0,3-5 3 15,-3-7 0-15,-1 6 0 0,8 1 12 0,-8 2 2 16,-6-9 1-16,6 7 0 0,-3-1-31 0,0 1 0 16,0-10 0-16,-3 9 0 0,-4-3 0 15,0 4 0-15,-4-10 0 0,4 0 0 0,3 9 0 0,4-9 0 16,-14-3 0-16,0 3 0 0,4 0 0 0,-1-6 0 16,11 6 0-16,0 0 0 0,0 0 0 0,-7 0 0 0,-7-10 0 15,7 4 0-15,7 6 0 0,-4-19 0 0,8 10 0 31,6 6-45-31,-3-4-15 0,-7-8-4 0,7 5 0 0,8 1 43 0,-1 0 8 0,-7-1 1 0,0 1 1 32,3-1-13-32,5 4-4 0,-5-7 0 0,1 4 0 0,-1 3 0 0,1 3 0 15,3-4 0-15,-3-2 0 0,-1 9 28 0,1 0 0 0,-4 0 0 0,0 0 0 16,-7 0 17-16,0 0-1 0,7 0 0 0,0 9 0 16,-4-2 15-16,1-4 2 0,-4-3 1 0,7 9 0 15,-7 7 1-15,0-7 0 0,7 1 0 0,0-1 0 16,-7 1 6-16,4-1 2 0,-1-3 0 0,1 4 0 15,-1-1-43-15,1 0 0 0,-4-9 0 0,3 7 0 16,-3-4 0-16,0-3 0 0,0 0 0 0,0 0 0 16,0 0-17-16,0 0-9 0,0 0-2 0,0 0 0 15,0 0-56-15,0 0-12 0,0 0-3 0,0 0 0 16,0 0-146 0,0 0-30-16,0-3-5 0,-7-4-2 0,-3-2 42 0,3 0 8 0,3-1 1 0,-3 1 1 15,0-1 184-15</inkml:trace>
  <inkml:trace contextRef="#ctx0" brushRef="#br0" timeOffset="83244.95">10693 11139 1569 0,'7'0'140'0,"-7"0"-112"15,-4-6-28-15,4 6 0 0,0 0 100 0,-3-3 14 16,-1-3 3-16,1 6 1 0,3 0-51 0,0 0-11 16,0 0-1-16,0 0-1 0,0 0-42 0,0 0-12 15,0 0 0-15,3 9 8 16,8 7-60-16,-8-7-11 0,-3-9-2 0,7 10-1 15,4-4-292-15,-8-3-58 0,-3-3-12 0,0 0-3 16,15 9 264-16,-5 1 53 0,-10-10 10 0,0 9 3 0,14-2 81 0</inkml:trace>
  <inkml:trace contextRef="#ctx0" brushRef="#br0" timeOffset="83664.23">10933 11321 1893 0,'-36'0'168'0,"36"0"-134"0,14 0-34 0,-7 0 0 16,-7 0 74-16,0 0 8 0,0 0 2 0,8 10 0 0,2-4-32 0,1 3-5 16,-4 1-2-16,-7-4 0 0,-7 7-17 0,0-4-3 15,7-3-1-15,0 13 0 0,0-9-16 0,7 5-8 16,17-12 8-16,-9 13-8 0,-19-7 0 0,-3 7-12 16,7-6 0-16,-4-1 1 0,-3 0 11 0,7 1 0 15,0-10 0-15,0 0 0 0,0 9 0 0,-3 1 0 16,3-10 0-16,0 0 0 0,14 6 0 0,-14-6 0 15,0 0 0-15,0 0 0 0,0 0 0 0,0 0-10 16,0-10 10-16,0 1-10 0,0 9 10 0,-4-13 0 16,4 4 10-16,0-3-10 0,-3 2 0 15,3-6 0-15,3 1 0 0,1 2 0 0,-4-2 0 0,0 2 0 16,3-9-11-16,8 9 11 0,10-2-20 0,-7 5 3 16,-14-5 1-16,7 5 0 0,4 7-2 0,-4-6 0 0,-3 2 0 15,3-2 0-15,3 6-1 0,-10 3 0 0,0 0 0 0,0 0 0 31,11 0-10-31,-4-6-3 0,-7 6 0 0,7 0 0 16,3 9-32-16,-10-9-8 0,8 0 0 0,-1 0-1 16,-7 0-117-16,0 0-23 0,0 0-5 0,0 0-1 15,10 9-29-15,-10-9-7 0,0 0-1 0,11 7 0 0,3-4 189 0</inkml:trace>
  <inkml:trace contextRef="#ctx0" brushRef="#br0" timeOffset="83987.05">11240 11375 1418 0,'-4'6'126'0,"8"-3"-101"15,-4-3-25-15,0 0 0 0,0 0 74 0,0 0 10 0,7-3 1 0,-7 3 1 0,0 0 1 0,14-6 0 16,0 6 0-16,-4-4 0 0,1 4-37 0,-4-6-7 16,0 3-2-16,4-3 0 15,-8 6-27-15,4-10-6 0,-3 10 0 0,-1-9-8 0,-3 9 16 0,0 0-3 16,-3-6-1-16,3 3 0 0,0 3-12 0,-4 0 0 16,-3-7 0-16,0 7 0 0,0 0 0 0,-4 0 0 15,1 7 0-15,-1-7 0 16,1 3 0-16,-1 3 0 0,1 0 11 0,-1-3-11 15,4 7 40-15,0 5 0 0,-4-11 1 0,1 11 0 0,-1 1-33 0,1-3-8 16,6-4 0-16,4 7 0 0,-4-7 14 0,4 10 1 16,0-10 0-16,4 1 0 0,0 5-15 0,6 1 0 15,-3-7 0-15,7 1 0 0,0 2 0 0,1-5 0 16,-1-4 0-16,3 3 0 0,4 3 0 0,-3-2-13 16,-4-7 2-16,11 3 1 15,3-3-68-15,-3 0-14 0,-8 0-2 0,1-3-1 16,7 6-210-16,-11-6-43 0,-7-7-8 0,-7 4-1 15,3-3 132-15,1 2 26 0,-4-2 6 0,0 0 1 0,0-1 137 0</inkml:trace>
  <inkml:trace contextRef="#ctx0" brushRef="#br0" timeOffset="85051.35">8213 11980 928 0,'0'0'83'0,"0"0"-67"0,0 0-16 0,-4 0 0 16,-6 0 66-16,3 0 10 0,-4 0 1 0,4 6 1 16,0-3 2-16,7 4 0 0,0-7 0 0,-7 3 0 15,7-3-64-15,0 0-16 0,0 0 0 0,0 0 0 16,0 6 54-16,0-6 8 0,0 0 2 0,7 3 0 0,-4 6-15 0,8-2-2 16,0-4-1-16,3 3 0 0,0 4-22 0,0-1-5 15,3-9-1-15,5 9 0 16,6 1 37-16,4-4 7 0,-4 3 2 0,4 1 0 15,-1-1-64-15,12 1 0 0,-12 5-16 0,12-5 3 0,-1 9 23 0,0-4 5 16,4 4 1-16,-10-6 0 16,2 9-1-16,1-10 0 0,4 4 0 0,-1 3 0 0,0-4-3 0,-10-2 0 15,3 2 0-15,-7 1 0 16,1-3-34-16,-1-4-7 0,-3 1-2 0,3 5 0 0,4-9 53 0,-8 4 10 16,-3-7 3-16,1 6 0 0,-5-2-22 0,1-4-4 15,-4 3-1-15,0-6 0 0,-7 10-8 0,4-10 0 16,-4 0 0-16,3 0 8 0,1 6 9 0,-4-6 2 0,-7 0 0 0,0 0 0 31,0 0-67-31,0 0-12 0,0 0-4 0,0-6 0 0,0 6 64 0,0 0 24 16,0-7 0-16,0-2-1 0,7 6-23 0,-10-4 0 0,-8-2-12 15,4 0 4-15,14-1-1 0,-4 4 0 16,-3-3 0-16,0-1 0 0,-3 1 9 16,-4-1-13-16,-4 1 5 0,8-1 8 0,-1 1 0 0,1 0 0 15,3 2 0-15,-11-2 0 0,4 0 0 0,-4-1 0 0,1 10 0 0,-1-9 0 16,11 9 17-16,-7 0-1 0,-3 0-1 0,3 0 0 15,7 0-3-15,0 0 0 16,0 0 0-16,0 0 0 0,0 0 17 0,0 9 3 0,-4-3 1 0,4-2 0 16,7 5-33-16,0 0-20 0,-7-9 2 0,7 10 1 15,7-1 17-15,0 4 12 0,4-4-1 16,0 1-1-16,3-1-10 0,-7-6 12 0,4 7-12 0,-4-4 12 0,7 3-12 16,-3 1 0-16,-4-10 0 0,3 9 0 0,-3 0 0 0,1 1 0 15,-8-4 0-15,0 4 0 0,-4-4 13 0,-3 3-2 16,0 1-1-16,-3-1 0 0,-4 0-10 0,-7-5-14 15,-1 2 3-15,1-3 1 0,4 3 28 0,-4 4 6 16,-1-1 0-16,-2 0 1 0,3-2-40 16,-7-7-8-16,-1 3-1 0,5-3-1 15,3 0-31-15,0 6-7 0,-1-6-1 16,5 10 0-16,3-10-177 0,7 0-36 0,0 0-7 0,0 0-2 16,0 0-3-16,3-7-1 0,1-2 0 0,-1 6 0 0,-3 3 216 0</inkml:trace>
  <inkml:trace contextRef="#ctx0" brushRef="#br0" timeOffset="85733.22">9701 12632 1267 0,'0'0'112'0,"4"6"-89"16,-4-6-23-16,0 0 0 0,0 0 56 0,0 0 6 15,0 0 2-15,0 0 0 0,0 0 28 0,0 0 5 16,0 0 2-16,0 0 0 0,3 3-56 0,-3 7-11 16,0-10-3-16,0 0 0 0,0 0 28 0,0 0 6 15,8-10 1-15,-5 1 0 0,-3 0-52 0,4-1-12 16,-1-5 0-16,1 5 0 0,-4 1 54 0,0-4 8 15,0-2 2-15,0-1 0 0,0 6-52 0,0-8-12 16,0-1 0-16,3 3 0 0,1 7-14 0,-1-10-6 16,1 0 0-16,-1 0-1 0,-3-6 21 0,0 0 0 15,-7-3 0-15,7 0 0 0,7-7 12 0,-3 10 8 16,-1 3 0-16,1-3 1 0,-4 9-35 16,3-2-7-16,4-8-2 0,4 17 0 0,0 0 23 0,-4-1 0 0,-4 7 0 15,4-3 0-15,4 6 14 0,-4 0 7 0,-7 0 2 0,0 0 0 16,3 9-23-16,4 1 0 0,4 8 0 0,3-2 0 15,0 9 0-15,4-3 0 16,-4 3 0-16,0 0 0 0,-3-6 0 0,-1 9 0 16,1-9 0-16,3 6 0 0,0-6 16 0,-3 0-2 15,3 6 0-15,-4-6 0 0,1-3-1 0,0 2 0 0,-4-2 0 0,0 3 0 16,3 0-13-16,1-1 0 16,-4-2 0-16,0 0 0 0,-4-4-19 0,1-2-6 15,3-1-2-15,-7 1 0 0,7-1-3 0,-7-9-1 0,0 0 0 0,0 0 0 16,0 0-104-16,-3 6-21 0,-1 4-4 0,1-10 0 15,-5-10-231-15,1 4-45 0,-3-3-10 0,-1-1-2 0,8 1 343 0</inkml:trace>
  <inkml:trace contextRef="#ctx0" brushRef="#br0" timeOffset="85946.49">9716 12435 1839 0,'17'6'164'0,"-10"-6"-132"15,4 0-32-15,-1 0 0 0,1-6 28 0,0 6-2 16,3 0 0-16,0 0 0 0,3 0 16 0,1 0 3 16,-4 0 1-16,4 0 0 0,-4 0-28 0,0 0-6 0,4-7 0 0,-1 7-1 31,4-3-44-31,-3 3-9 0,3 0-2 0,-3 3 0 16,0 4-220-16,-1-7-44 0,-3 0-8 0,0 6-3 15,-3-3 80-15,0-3 16 0,3 0 3 0,-4 0 1 0,-3 0 175 0</inkml:trace>
  <inkml:trace contextRef="#ctx0" brushRef="#br0" timeOffset="86786.93">10432 12435 1497 0,'-43'0'133'0,"33"0"-106"16,10 0-27-16,7-7 0 0,10 4 56 0,-2-3 7 0,-15-4 1 0,0 1 0 16,-4 6 51-16,4 3 10 0,-7-6 3 0,0 2 0 15,0-2-103-15,-4 6-25 0,1 0 0 0,-4 0 0 16,-1 0 51-16,5 10 5 0,-8-10 0 0,8 9 1 0,-4-3-41 0,3 4-8 15,-3-7-8-15,3 3 12 0,1 4 0 0,3 5 0 16,0-5 0-16,3-1 0 0,4 4-12 0,-3-7 0 16,-1 3 9-16,8 1-9 0,3 5 0 0,0-5 0 15,0-7 0-15,7 6 0 0,3 7 0 0,1-7 0 16,3 1 0-16,0-4 0 0,1-3-15 16,-5-3 3-16,-3-3 0 0,4-3 0 15,0 12-23-15,3-12-4 0,0 3-1 0,4-4 0 16,-1 7-37-16,-3-3-8 0,-3-3-2 0,-4-3 0 15,-7 2 19-15,4-2 3 0,-1-1 1 0,1 1 0 16,0-3-53-16,-1-4-11 0,-3 0-1 0,-3-3-1 16,-1 1 3-16,1-8 1 0,-4-2 0 0,0 3 0 15,0-3 62-15,-4 0 12 0,4-13 2 0,0 10 1 0,-3-4 129 0,-1 10 27 16,-3-3 5-16,4 0 0 0,-1 2 13 0,1 1 3 0,3 7 0 16,-4-1 0-16,1 12-52 0,-4-2-9 0,7 0-3 15,-4 9 0-15,-3 0 0 0,7 0 0 16,0 0 0-16,-4 15 0 0,4-2 0 0,-3 12 0 15,3-6 0-15,-4 6 0 0,1 0-36 0,3 3-7 0,7-3-1 16,-4 3-1-16,4 7-3 0,1-7 0 0,-5-3 0 0,4-3 0 16,0 3-3-16,0 4-1 0,0-14 0 0,-3 10 0 15,3-3 2-15,-4 0 0 0,4-3 0 0,-3-6 0 16,-4 2-14-16,0 4 0 16,3-3 8-16,-3-4-8 0,4 4 0 0,0-7 0 0,-1 1 0 0,-3-10 0 15,0 0 0-15,0 0 0 0,0 0 0 0,0 0 0 16,0 0-45-16,0 0-15 15,-7-3-4-15,7 3 0 0,-4-7 52 0,1 4 12 0,3-6 0 0,0-4 0 0,0 4 0 0,0-1 0 16,0 1 0-16,0 0 10 0,0-7-10 0,0 7 0 16,-4-4 0-16,4-3-11 0,4 7 11 0,-4 0 0 15,0-1 0-15,0 4 0 16,0 6-24-16,7-10-4 0,-3 1 0 0,-1 0 0 16,4 9-6-16,-7 0-2 0,0 0 0 15,11-10 0-15,-1 10 56 0,1 0 10 0,-1 0 2 0,1 0 1 16,-11 0-53-16,7 0-10 0,-7 0-2 0,7 0-1 0,4 0 54 0,-1 6 11 15,-10-6 3-15,14 0 0 0,-3 4-18 0,0-4-3 16,-11 0-1-16,10 6 0 0,1-3 3 0,-1 3 0 16,-3-3 0-16,-7-3 0 0,0 0-16 0,0 0 0 0,0 0 0 0,7 10 0 15,1-1 54-15,-5 7 8 16,1-7 2-16,-4 1 0 0,0-1-52 0,0 1-12 16,-4-4 0-16,8 10 0 0,-4-4 0 0,0-3 0 15,0 1 0-15,0-1 0 0,0 4 0 16,0-4 0-16,3 1 0 0,-3 2 0 0,4-2 0 0,-1-4 0 15,1-3 0-15,-4-3 0 0,0 0 0 0,3 6 0 16,-3-6 0-16,0 0 0 0,7 10-12 0,0-10-6 16,4 0-1-16,-1 0 0 0,5-3-72 15,-8-4-14-15,-11-2-3 0,4-1-1 0,11 4-339 0,-11-3-67 0,-7-4-13 0,-4-2-4 16,4 5 442-16</inkml:trace>
  <inkml:trace contextRef="#ctx0" brushRef="#br0" timeOffset="86981.59">10820 12275 1378 0,'21'0'123'0,"-21"0"-99"16,0 0-24-16,0 0 0 0,0 0 142 0,3 0 23 15,-3 0 5-15,7 0 1 0,4 0-102 0,-7 0-20 16,-4 0-4-16,0 0-1 0,10 6-27 0,-3-3-5 16,-7-3-2-16,7 6 0 15,4-3-59-15,-4-3-12 0,-7 0-3 0,0 0 0 16,0 0-176-16,0 0-35 0,7 7-7 0,-7-7-2 15,-4 3 29-15,4-3 6 0,7 6 1 0,-7-6 0 0,-10 3 198 0</inkml:trace>
  <inkml:trace contextRef="#ctx0" brushRef="#br0" timeOffset="87384.95">11042 12406 1728 0,'11'10'153'0,"-11"-10"-122"16,7 3-31-16,-7-3 0 0,0 0 76 0,7 9 8 15,-4-2 3-15,1 2 0 0,-1-3-21 0,1-3-4 16,3 7-1-16,0-1 0 0,3 1-17 0,-2-1-4 16,-1 4-1-16,-4-1 0 0,1-3-15 0,-1 1-4 0,1-1 0 0,-4 7 0 15,0 0-20-15,0-4-20 0,3-2 4 0,-3-4 1 16,4 10 15-16,-4-13 15 0,3 6-3 0,-3-3-1 16,4 4-11-16,-4-10 0 0,0 0 0 15,7 3 0-15,-7-3 0 0,0 0 0 16,0 0-8-16,7-3 8 0,0-4-22 0,-7-2 0 0,-4 0 0 0,4-1 0 0,4 1 30 0,-1-1 5 15,1-5 2-15,0 5 0 16,-1-8-15-16,-3 8 0 0,0-6 0 0,0-2 0 0,-3 2-14 16,3-3-6-16,3 7 0 0,4-7-1 0,0 3 9 0,0 0 1 15,-7 7 1-15,7-4 0 16,0 1-18-16,0 3-4 0,-7 5-1 0,0 4 0 0,0 0 41 0,0 0 9 16,0 0 2-16,0 0 0 0,0 0-19 0,4 4 0 15,3 2 0-15,-7 3 0 16,0 1-27-16,0-1 1 0,4-3 0 0,-4-3 0 15,-4 7-38-15,4-1-8 0,4-2-2 0,-4 2 0 16,-4 0-130-16,4 1-25 0,0-1-6 0,0-9-1 16,0 0-16-16,4 6-3 0,-4-6-1 0</inkml:trace>
  <inkml:trace contextRef="#ctx0" brushRef="#br0" timeOffset="87754.51">11342 12488 1407 0,'0'0'125'0,"0"0"-100"15,3 9-25-15,-3-9 0 0,7 0 76 0,0-6 11 0,1 3 1 0,-1 3 1 16,0 0-20-16,0 0-4 16,7-6-1-16,0 6 0 0,7-4-20 0,-7-2-5 15,-3 6-1-15,-11 0 0 0,0 0-8 0,0 0-2 0,0-9 0 0,7 6 0 16,3-4-13-16,-3 7-3 0,-10-9-1 0,-1 6 0 16,4 3-11-16,-3-6 0 0,-8 6 0 0,4-7 0 0,7 7 0 0,0 0 0 15,-14 0 0-15,0 0 0 16,3 7 0-16,-3-1 0 0,4-3-12 15,-1 6 12-15,4 1 12 0,0-1 9 16,-4-3 3-16,4 4 0 0,-3-1 7 0,3 1 1 16,-4-1 1-16,8 0 0 0,-4 7-33 0,3-6 0 0,4 5 0 15,0-2 0-15,4-4 0 0,-4 7 0 0,0-13 0 0,7 13 0 0,3-7 28 16,8 0-2-16,0 1 0 0,-1-1 0 16,1-2-26-16,-4-1 8 0,-4-6-8 0,1 3 0 15,7-3-17-15,-4 0-9 0,3 0-2 0,1 0 0 16,3 0-13-16,0-3-3 0,-6-3-1 0,-1 6 0 15,0-7-184-15,-4 4-37 0,-3-6-7 0,-3-7-2 16,-1 4-52-16,-3-10-10 0,0 3-3 0,-3-3 0 0,-1 0 272 0</inkml:trace>
  <inkml:trace contextRef="#ctx0" brushRef="#br0" timeOffset="99369.56">12418 8446 806 0,'10'0'72'0,"-6"0"-58"0,-1-10-14 0,4 10 0 0,-3-6 54 0,3 3 8 15,-7-3 2-15,7-4 0 16,-3 7 0-16,3-3 0 0,-7 3 0 0,0 3 0 0,0 0 0 0,3-7 0 16,1-2 0-16,-4 9 0 0,0 0 0 0,0 0 0 15,0 0 0-15,0 0 0 0,7 9 0 0,-7-9 0 16,0 0 0-16,-7 10 0 0,10-1-52 0,-6 7-12 16,-4-7 0-16,0 7 0 0,7-3 24 0,0 2 3 15,-11-2 0-15,4 9 0 0,11-10-5 16,-8 7-1-16,-7 3 0 0,8-3 0 0,3 0-10 15,0 0-3-15,-7-1 0 0,0 1 0 0,7 6 2 0,-4-6 0 16,1-3 0-16,-1 3 0 0,4-1-10 0,-3 1 0 16,-8-3 0-16,11 3 0 0,4-1 0 0,-1-2 0 15,-3 0 0-15,4-4 0 0,-8 4 14 0,4-7 7 0,0 10 2 0,0-9 0 16,0 5-23-16,0-2 0 16,0 3 0-16,0-1 0 0,0-2 0 0,0-4 0 0,-3 1 0 15,3 2 0-15,-4-9 11 0,4 7-3 0,0-1 0 16,0-9 0-16,0 0-31 15,0 0-6-15,0 0-2 0,0 0 0 0,0 0 31 0,-3 6 0 0,-1-2 0 0,4-4 0 16,0 0 12-16,0 0 9 0,-3 0 2 0,3 0 0 16,0 0-37-16,0 0-7 0,-8 0-2 0,8 0 0 15,4-4 23-15,-4-5 0 0,-4 3 0 16,4 6 0-16,0 0-24 0,0-10-1 0,0 1 0 16,0 3 0-1,0 6-11-15,0 0-3 0,0-10 0 0,0 10 0 0,0 0 26 0,0-3 5 0,0-3 8 0,0 6-13 16,0-10-35-16,-7 7-8 0,4-3 0 0,-1-3-1 15,1-1-6-15,-1 4-1 0,1 3 0 0,-4-3 0 0,3 2 34 0,4-2 6 16,-7 6 2-16,7-3 0 16,-3-3-16-16,-1-4-3 0,-3 7-1 0,3-3 0 0,1 0 22 0,-4 2 4 15,0-2 0-15,3 6 1 0,1-9 15 0,-4 6 0 16,0-4 12-16,3 4-12 0,-3-3 16 0,4 3-4 16,-4-3-1-16,-1 6 0 0,5 0 12 0,-1 0 2 15,-3-4 1-15,4-2 0 0,3 6 4 0,-7 0 1 16,3 0 0-16,4 0 0 0,-7 0 8 0,4 0 1 15,-1 0 1-15,1-6 0 0,-1 6-10 0,1-3-3 16,-1 3 0-16,0 0 0 0,4 0-28 0,0 0 0 16,0 0 0-16,0 0 0 0,-3 0 57 0,3 0 6 15,0 0 1-15,0 0 0 0,0 0-52 0,0 0-12 16,0 0 0-16,0 0 0 0,0 0 54 0,3 9 8 0,-3-9 2 16,4 10 0-16,0 5-64 0,-1-5 0 15,4 2-12-15,-3 4 2 0,-1-7 26 0,4 1 6 0,-3-1 1 16,3 1 0-16,0 5-23 0,0-5-16 15,-4-1 2-15,8 0 1 0,-4 1 46 0,0-4 10 16,0 3 1-16,0-5 1 0,-3 8-34 0,-1-9-11 0,1 7 0 0,-1-1 0 16,1-3 20-16,3 4-2 0,-4-1-1 0,1 1 0 15,0-1-17-15,-1 0 0 0,1 1 0 0,-4-1 0 16,3-2 0-16,-3-7 0 0,0 0 0 0,4 3 0 16,-4 9 0-16,0-12 0 0,0 0 0 0,0 0 0 15,3 3 0-15,-3-3 0 0,0 0 0 0,0 0 0 16,0 0 0-16,0 0 0 0,0 0 0 0,0 0 0 15,0 0 0-15,0 0 0 0,0 0 0 0,0 0 0 16,0 0 0-16,0 0 0 0,-3-9 0 0,3 0 0 0,3 2 0 16,-3-2 0-16,0-1 0 0,4 1 0 0,-1 0 0 0,1-7 0 15,-4 7 0-15,3-1 0 0,4-2 0 0,-3-4 0 16,-4 0 0-16,7 4 0 0,0-4 0 0,0 7 0 16,-3-10 0-16,-1 9 0 0,4 1 0 15,-3-7 0-15,3 7 0 0,0-7 0 0,0 13 8 0,0-6-8 16,-4 2 9-16,4-2-9 0,4 6 0 15,-4-3 0-15,-3-4 0 0,-4 10 0 0,7 0 0 0,-7 0 0 16,0 0 0-16,0 0-10 0,0 0 10 0,0 0 0 16,0 0 0-16,0 0 0 0,0 0-12 0,0 0-1 15,0 0 0-15,0 0 0 0,3 0 21 0,-3 0 4 16,0 0 0-16,0 0 1 16,4 6-45-16,-4-6-10 0,0 0-2 0,0 0 0 0,0 0 20 0,0 0 3 15,0 0 1-15,0 0 0 16,3 10-17-16,-3-10-3 0,0 0-1 0,-3 9 0 15,6 1-65-15,-3-7-13 0,0-3-2 0,4 15-1 16,3-5-249-16,-11 6-49 0,-6-13-11 0,-4 3-1 0,0-3 345 0</inkml:trace>
  <inkml:trace contextRef="#ctx0" brushRef="#br0" timeOffset="102677.37">12171 7894 576 0,'0'0'51'0,"0"0"-41"0,0 0-10 0,0 0 0 0,0 0 88 0,0 0 15 15,0 0 3-15,0 0 1 0,0 0-18 0,0 0-3 16,0 0-1-16,0 0 0 0,0 0-17 0,-4-10-3 16,1 7-1-16,3-3 0 0,0 6-21 0,0-9-5 15,0-1-1-15,0 10 0 0,0 0 20 0,0 0 4 16,-4-9 1-16,1 3 0 0,-1 2-26 0,1-2-6 15,3 6-1-15,0 0 0 0,0 0 28 0,0 0 6 0,0-9 1 16,0 9 0-16,0 0-33 0,0 0-7 0,0-3 0 16,0 3-1-16,0 0 14 0,0 0 3 15,0-10 1-15,0 10 0 0,0 0-41 0,0 0-19 0,3-6 2 0,-3 6 0 16,0 0 25-16,0 0 4 16,0 0 2-16,7 6 0 0,0 4-14 0,-3-1 0 0,-4-6 8 0,0 7-8 15,0-1 16-15,3-3 0 0,-3 4 0 0,4-1 0 16,-1 0-25-16,1 7-5 0,-4-6-1 0,3-1 0 15,-3 10 15-15,8-4 0 0,-8-2 0 0,0 3 0 16,3 2 8-16,-3-2 5 0,4-3 1 0,-1 2 0 16,1-5-22-16,-1 5-5 0,-3-5-1 0,0-1 0 15,4 7 29-15,-4-7 5 0,0 1 2 0,0-7 0 0,3 6-22 16,-3-2 8-16,0-7-8 0,4 9 0 0,-4-3-15 16,0-6-7-16,0 0-2 0,0 0 0 0,0 3 40 0,0-3 8 15,0 0 2-15,0 0 0 0,-4 10-26 0,4-10 0 16,0 0 0-16,0 0 0 0,0 0 0 0,-7 0 0 15,7 0 0-15,-7-10 0 0,0 7 0 16,-4-3 8-16,4 0-8 0,0-4 0 0,-3 7 0 0,6-6 0 16,-3-1 0-16,4 1 0 0,-8-4 34 0,4 4 2 15,0-4 0-15,0-2 0 16,0-4-80-16,0 3-16 0,0-3-4 16,0 10 0-16,0-10 76 0,3 4 16 0,1 5 2 0,-4-9 1 15,3 4-50-15,4-4-9 0,-4 0-3 0,4 3 0 16,4 7 76-16,-4-10 15 0,4 0 4 0,3 10 0 15,-4-7-81-15,4 7-16 0,-3-4-3 0,3-2-1 0,0 8 27 0,0-2 10 0,0 0 0 0,0-1-9 16,7 1 9-16,0 6 0 0,-3-10 8 0,-1 10-8 16,1 3 0-16,0-6 0 15,3-4-10-15,0 10 10 0,3 0 0 0,-2 0 0 0,-1 0 0 16,0 7 0-16,0-4-24 0,-4 3 1 0,5-6 1 0,-5 9 0 16,4 1 38-16,0 5 8 0,0-11 2 0,-3 5 0 15,3 7 10-15,0 2 1 0,0-8 1 0,0 6 0 16,-3 2-30-16,3 1-8 0,-3 0 0 0,-1-3 0 15,1 9 0-15,-4-6 0 0,0-1 0 0,-3 1 0 16,-1-3 0-16,1 3 0 0,-4-4 0 0,0-2 0 16,3 6-21-16,-6-4-6 15,-1 4-1-15,-3 0 0 0,-4-3 28 0,1 3 0 0,-1-10 0 0,1 0 0 16,-1 7 24-16,1-7 1 0,-5 1 0 16,1-4 0-16,-3 4-40 0,6-7-8 0,-3-3-1 0,3 9-1 0,-3-9 40 0,4 6 8 15,-4-6 1-15,3 0 1 0,0 0-25 0,-3-6 0 16,-3 3 0-16,6-3 0 15,1 3-25-15,-1-4-11 0,0-2-1 0,4-1-1 16,7 10 10-16,-7-9 1 0,0-7 1 0,4 4 0 16,3-4-12-16,0 0-2 0,0 4-1 0,3-4 0 15,1 7-37-15,3-10-7 0,-4 3-2 0,1 4 0 16,-1-4-84-16,4 7-17 0,0-1-3 0,1-5-1 16,-5 5-118-16,4 1-24 0,0-1-5 0,0 1-1 0,4 0 288 0</inkml:trace>
  <inkml:trace contextRef="#ctx0" brushRef="#br0" timeOffset="103825.26">13060 7703 806 0,'0'0'72'0,"0"0"-58"0,7-7-14 0,-4-2 0 0,-3 9 54 0,0 0 8 31,4 0 2-31,3-9 0 0,0 2 0 0,-7 4 0 0,0-3 0 0,-3-4 0 16,3 7 0-16,0-3 0 0,0 6 0 0,0 0 0 0,0 0-52 0,-4-9-12 15,-3-1 0-15,0 4 0 16,3-3 54-16,-6 9 8 0,3-4 2 0,0 4 0 16,-4-6 11-16,1 6 2 0,2 0 1 0,-2 0 0 0,-1 0-43 0,4 6-9 15,-3-2-2-15,-1-4 0 0,0 6-3 0,1-3-1 16,3 3 0-16,-4-3 0 0,1 4 4 0,-1 2 1 16,4-3 0-16,-4 4 0 0,4-1-7 0,0 1-2 15,-3-1 0-15,6 0 0 0,-3 10-1 0,4-3-1 16,-4-7 0-16,3 10 0 0,4 0 1 0,-3 0 0 15,3 6 0-15,0-6 0 0,-4-4 0 16,0 4 0-16,4 0 0 0,-3 0 0 16,3-4-15-16,0 4 0 0,3-3-9 0,1-4 9 15,0 4-14-15,3 0 3 0,-4-4 1 0,4 4 0 0,4 3 37 0,-4-10 7 16,0 1 2-16,0-1 0 0,4 0-7 0,-4 4-1 16,3-10 0-16,1 7 0 0,-4-10-39 0,3 6-8 15,-3-3-1-15,4 3-1 0,-4-6 21 0,4 3 12 0,-1-3-2 0,1 0 0 16,-1 0 1-16,1 0 0 15,3 0 0-15,-3-3 0 0,-1 3-11 0,1 0 0 16,-1-6 0-16,-3 6 0 0,-7 0 0 0,8-3 0 0,-8 3 0 0,10 0 0 16,4-6 0-16,0 6-12 15,-3-4 2-15,-4-2 1 0,-7 6 9 0,0 0 0 16,0 0 0-16,7 0 8 0,-7 0-8 0,7-3 0 16,0-3 0-16,0 6 0 0,-7 0 0 0,0 0 0 15,0 0 0-15,0 0 0 0,0 0 0 0,0 0 11 0,4-7-11 0,-4 7 12 0,0 0-12 0,0 0 0 16,0 0-12-16,0 0 12 0,0 0 0 0,0 0 0 15,0 0 0-15,0 0 0 0,0 0-12 0,0 0 12 16,0 0-10-16,0 0 10 16,0 0-48-16,-4 7-4 0,4-7-1 0,-3 0 0 0,-1-7 30 0,1 7 7 15,3-3 0-15,0 3 1 16,0 0-50-16,0 0-11 0,0 0-1 0,0 0-1 16,0 0-68-16,-7 0-14 0,0 0-2 0,-1 0-1 15,1 0-193-15,-3 0-38 0,-1 0-8 16,1 0-2-16,-1 0 324 0</inkml:trace>
  <inkml:trace contextRef="#ctx0" brushRef="#br0" timeOffset="108649.34">20602 8480 712 0,'14'-6'64'0,"-14"6"-52"0,0 0-12 0,0 0 0 16,4 0 24-16,-4-3 1 0,0-3 1 0,0 6 0 15,3 0 30-15,-3 0 7 16,0 0 1-16,0 0 0 0,0 0 5 0,0 0 2 0,0 0 0 0,0 0 0 15,0 0-25-15,0 0-5 0,0 0-1 0,0 0 0 16,0 0-18-16,0 0-4 0,0 0-1 0,4 6 0 16,-4-6 38-16,0 0 7 0,-4 9 2 0,8-6 0 15,-1 13 6-15,-3-7 2 0,-3 1 0 0,3 6 0 16,3-7-64-16,1 0-8 0,-4 1-12 0,4-1 4 0,-1 7 48 0,1-4 9 16,-1 4 3-16,1 0 0 0,3-4-31 15,-4 7-5-15,-3-3-2 0,4 0 0 16,-1-4 2-16,1 4 1 0,-4 3 0 0,3-4 0 0,8-2 23 15,-4 6 4-15,-7-4 0 0,3 4 1 0,1-3-45 0,0 3-18 16,-1-1 1-16,1-2 0 0,-4-3 17 0,3 9 9 16,1-4-1-16,-1-5 0 0,1-1 1 15,-4 1 0-15,7 6 0 0,-4-10 0 0,-3 7-9 0,4-7 0 16,-4 1 0-16,0-1 0 0,0 7 0 0,3-7 12 16,-3 1-4-16,0-1 0 0,0-3-8 0,0 4 0 15,0-1 0-15,0-6 0 0,0 4 14 0,0 2 1 16,0-9 0-16,-3 9 0 0,3-2-15 0,-4-4-16 15,4 6 3-15,0-9 1 0,0 0 12 0,0 0 0 16,0 0 0-16,0 6 0 0,0-2-11 0,0-4 1 16,0 0 0-16,0 6 0 0,0-6 10 0,0 9 0 0,0-9 0 15,0 0 0-15,0 0 0 0,0 0 0 0,0 0 0 16,0 0 0-16,0 0 0 0,0 0 0 0,0 0 0 0,0 0 0 16,0 0 0-16,0 0 0 0,-3 0 0 0,3 10 0 15,0-10 0-15,0 0 0 0,0 0 0 0,0 0 0 16,0 0-53-1,0 0-9-15,0 0-2 0,0 0 0 0,0 0-51 0,0 0-10 0,0 0-3 16,0 0 0-16,0 0-102 0,0 0-21 0,0 0-4 0,0 0-1 16,-7 0 36-16,7 0 6 0,0 0 2 0,0 0 0 15,0 0 169-15</inkml:trace>
  <inkml:trace contextRef="#ctx0" brushRef="#br0" timeOffset="109431.88">20877 8518 457 0,'0'0'40'0,"0"0"-32"0,0 0-8 0,0 0 0 15,0 0 28-15,4-3 4 0,-4-7 1 0,3 4 0 16,-3 6-14-16,0-6-3 0,0 6-1 0,4-10 0 16,0 7 27-16,-4-6 6 0,0 3 0 0,0-4 1 15,0 10-5-15,0 0 0 0,3-9-1 0,-3 9 0 16,0 0-18-16,0-10-3 0,0 4-1 0,0 6 0 16,0 0 35-16,0 0 6 0,0-9 2 0,0 9 0 0,0 0-11 0,0 0-1 15,0 0-1-15,0 0 0 0,0 0-31 0,0 0-5 16,0 0-2-16,0 0 0 0,0 0 41 0,0 0 8 15,0 0 2-15,0 0 0 0,4 15-4 0,-1-5-1 16,-3-10 0-16,0 9 0 0,4 10-43 0,-4-3-16 16,3 2 11-16,1 1-11 0,-1 0 50 0,-3-3 4 15,4-1 1-15,-4-2 0 0,7 6-35 0,-4 6-8 16,-3-9 0-16,0 2-1 0,4 1-11 0,-1-3 0 16,1-4 0-16,-1 4 0 0,-3 3 47 0,4-3 13 15,-4-4 4-15,0 4 0 0,3 3-52 0,-3-1-12 16,0-2 0-16,0 3 0 0,0 0 0 0,0-4 0 0,0 4 0 0,4-3 0 15,-4 3 0-15,0-4 0 16,0-2 0-16,0 6 0 0,0-10 0 0,0 7 0 16,0-7 0-16,4 7 0 0,-4-3 14 0,0-4 0 0,0 7 0 15,0-7 0-15,0 0-5 0,0 1-1 0,0-1 0 0,0 1 0 16,0-4-8-16,0 3 8 0,0-9-8 0,0 10 8 16,0-4-8-16,0 3 0 0,0-9 0 0,0 4 0 15,0-4 28-15,0 6 9 0,0-6 3 0,3 9 0 31,-3-9-64-31,0 0-13 0,0 0-3 0,0 7 0 0,0-7 40 0,0 3 0 0,0-3 0 0,0 0 0 16,0 0-27-16,0 0 3 0,0 0 0 0,0 0 0 16,0 0 13-16,4 0 11 0,-4 0-13 0,3 0 5 31,1 0-60-31,-1-3-12 0,-3-4-3 0,4 1 0 0,-1 6-117 0,4-3-24 0,0-3-5 0,-3-4-1 16,3 7-88-16,-4-6-18 0,1 2-3 0,-11-2-1 0,-11 0 288 0</inkml:trace>
  <inkml:trace contextRef="#ctx0" brushRef="#br0" timeOffset="110777.34">20398 7891 1036 0,'0'0'92'0,"0"0"-73"16,0 0-19-16,0 0 0 0,0 0 44 0,0 0 4 0,0 0 2 0,0 0 0 16,0 0 22-16,0 0 5 0,-7-7 1 0,7 7 0 15,0 0-11-15,0 0-3 0,0-3 0 0,0 3 0 16,0 0 0-16,0 0 0 0,0 0 0 0,0 0 0 15,0 0-32-15,0 0-8 0,-4-6 0 0,4 6-1 16,-3 9 7-16,-1-2 2 0,4-7 0 0,0 0 0 16,0 3-19-16,0-3-3 0,-4 6-1 0,4 4 0 15,0-1-9-15,0 7 0 0,-3-4 0 0,3-2 0 16,0 5 36-16,0-5 6 0,0 8 1 0,-4-2 0 16,4-3-28-16,-3 2-6 0,3 4-1 0,0-3 0 0,0-7 2 15,0 7 0-15,0-3 0 0,0-4 0 0,0 0-2 0,0 7 0 16,0-10 0-16,0 4 0 15,0-1 2-15,0-6 0 0,0-3 0 0,0 10 0 0,0-1-10 0,0-3 0 16,0-3 0 0,0-3-11-16,0 0 0 0,0 0 0 0,0 0 0 15,0 0 0-15,0 0 25 0,0 0 5 0,0 0 1 0,0 0 0 0,0 0-20 0,0 0 10 16,0 0-10-16,0 0 8 0,0 0 26 16,-7-3 5-16,0-6 1 0,0 3 0 15,7 6-64-15,0-10-13 0,-4 1-3 0,1-1 0 0,-1 1 64 0,1 0 13 16,-1 2 3-16,4-2 0 15,-3-4-64-15,-1-2-13 0,0 5-3 0,1-5 0 0,3 2 40 16,0-3 0-16,0 1 0 0,0 2 0 0,0-6-27 0,0 4 3 16,0-4 0-16,3 3 0 0,-3 7 24 0,4-1 0 15,-4 1 0-15,7-7 0 0,-3 7 46 0,-1-1 14 16,1 1 4-16,-1-7 0 16,1 7-83-16,3 0-16 0,-4 5-3 0,1-2-1 0,3-3 11 0,-4-1 3 0,4 1 0 0,1 3 0 15,-1 3 25-15,0-4 0 16,0 4 0-16,3-3 0 0,1 3 0 0,-1-4 0 0,1-2 0 15,0 6 0-15,3-3 12 0,3 6 8 0,1-7 2 0,0 4 0 16,-1 3-35-16,-3-6-7 0,0 6-2 16,8 6 0-16,-1 4 39 0,-4-1 8 0,-2-3 2 0,2 4 0 15,1 2 8-15,-1 4 1 0,-6 0 1 0,0 2 0 16,-1-5-29-16,-3 9-8 0,-3-10 0 0,-1 7 0 16,1 3 0-16,-4-3 0 0,3 0 0 0,1 0 0 15,-1-1 0-15,-3 1 0 0,0-3 0 0,0 3 0 16,-7 0 0-16,4-4 0 0,-4 4 0 0,3-3 0 15,-6-4 0-15,-1 4 0 0,1-7 0 0,-5 1 0 0,1 6 0 0,4-4 0 16,-4-6 0-16,0 4 0 0,-8 5 0 16,1-2 0-16,4-4 0 0,-1-2 0 0,4 2 0 0,-4-3 0 15,-3-3 0-15,0-3 0 0,7 10 0 16,-4-10 0-16,0 0 0 0,4 0 0 0,0 0 0 0,0 0-13 16,-4-3 3-16,8-4 1 0,-4 7 9 0,3-9 12 15,1 3-2-15,-5-4-1 16,8 7-58-16,0-6-12 0,-3-7-3 0,3 7 0 0,0-1 35 0,3 1 6 15,1-7 2-15,3 7 0 16,7-4-71-16,0-2-15 0,0 5-2 0,3-5-1 16,4 2-166-16,1-3-32 0,-5-3-8 0,4 4 0 15,4 2 99-15,0-2 20 0,-4-1 4 0,3 6 1 16,1 7 153-16</inkml:trace>
  <inkml:trace contextRef="#ctx0" brushRef="#br0" timeOffset="111782.14">21198 7822 576 0,'0'0'51'0,"0"0"-41"16,0 0-10-16,7 0 0 0,-3 6 31 0,-4-6 4 0,0 0 1 0,0 0 0 16,0 0 10-16,0 0 2 15,0 0 1-15,0 0 0 0,0 0-5 0,4-6 0 16,-4 6-1-16,0-3 0 0,0 3 19 0,0 0 4 0,-4-7 1 0,4 7 0 15,0 0-14-15,0 0-2 0,-4-9-1 0,4 9 0 16,0 0-31-16,0 0-7 16,0 0 0-16,0 0-1 0,0 0 42 0,-3 0 9 15,-1 0 2-15,1 0 0 0,3-6 0 0,-7 6 0 0,-4-10 0 0,4 10 0 16,7 0-30-16,0 0-6 0,-7 0 0 0,-3 0-1 16,3 7 8-16,-4-7 1 0,4 3 1 0,0 3 0 15,0-6-29-15,0 0-8 0,0 0 0 0,7 0 0 16,-7 9 0-16,0 1 0 15,-4-1 0-15,4-3 0 0,0-2 0 0,-4 5 0 16,4-3 0-16,0 4 0 0,0-1 52 0,0-3 10 16,0 4 2-16,-4-7 0 0,4 6-52 0,0-2-12 15,4 2 0-15,-4 0 0 0,0 7 0 0,0-3 0 0,0 2 0 16,3 1 0-16,0-4 0 0,-3 4 0 0,4-3 0 0,-4 2 0 0,0 4 0 16,3-9 12-16,1-1-3 0,3 7-1 0,0-1-8 0,0-5 0 15,0 2 9-15,0-5-9 0,0 8 0 0,3-2 0 16,-3-7 0-16,4 7 8 0,-1-4 4 0,-3-3 0 15,4 4 1-15,-1-4 0 0,4 7-13 0,-3-7 9 16,3 3-9-16,-3-6 8 0,3 4 23 0,-4-4 4 16,4 3 1-16,0-6 0 0,0 9-36 0,0-2 0 15,0-4 0-15,4-3 0 0,-4 6 0 0,4-12 0 16,3 6 0-16,-4 0 0 0,4 0 0 0,1 0 0 16,-1-3 0-16,3-4 0 0,-3 7 0 0,4-9 0 0,0 9 0 0,-4-6 0 15,7 3 0-15,-7 3 0 0,4-7 0 16,-8 4 0-16,8 3 0 0,-7-6 0 0,-1 3 0 0,1-3 0 15,-1 6 10-15,1 0-10 16,-1-4 8-16,1-2-8 0,0 6 0 0,-1 0 0 0,-6-9 0 0,-4 9 0 16,7 0 0-16,-7 0 0 0,0 0 0 0,0 0 0 15,0 0 0-15,0 0 0 0,0 0 0 0,0 0 0 16,0 0 0-16,0 0 0 0,0 0 0 0,0 0 0 16,0 0 0-16,0 0 0 0,0 0 9 0,0 0-1 15,0 0-17-15,0 0-3 0,0 0-1 0,0 0 0 16,0 0 13-16,0 0 0 0,0 0 12 0,0 0-12 15,0 0-32-15,0 0-14 0,-7 0-2 16,3 6-1-16,-3-3-6 16,4-3-1-16,-4 0 0 0,-1 0 0 0,1 6-76 0,0-2-15 0,0-4-3 0,-3 6-1 15,-1-3-237-15,4 3-48 0,-3-12-10 0,-5 6-2 0,-2 0 343 0</inkml:trace>
  <inkml:trace contextRef="#ctx0" brushRef="#br0" timeOffset="139503.31">2589 13382 774 0,'0'0'68'0,"0"0"-54"0,0-4-14 0,7-2 0 15,-7 6 61-15,0 0 10 16,0-3 1-16,0-3 1 0,0 6-7 0,0-7-2 0,0 4 0 0,4-3 0 16,-4 6 0-16,7 0 0 0,-7-3 0 0,0 3 0 15,0 0-51-15,0-6-13 0,4-4 0 0,-4 10 0 16,3 0 54-16,-3 0 8 0,0-9 2 0,0 9 0 16,0 0-52-16,0 0-12 0,7-3 0 0,-7 3 0 0,0 0 52 15,0 0 7-15,-7-7 1 0,7 7 1 16,0 0-32-16,0 0-6 0,-3-9-2 0,3 9 0 0,0 0-21 0,0 0 9 15,-4 0-9-15,-7 0 0 0,1 0-10 0,6 0-9 16,-6 0-1-16,-1 0-1 0,-3 0 68 0,7 0 13 16,-4 3 4-16,4-3 0 0,-3 6-52 0,-8-6-12 15,11 0 0-15,-11 0 0 0,11 0-15 0,-10 0-5 16,3 0-2-16,3 0 0 0,8 0 22 0,-8 0 8 16,0 0 0-16,1 0 0 0,-1 0-8 0,4 0 8 15,-3 0-8-15,3 0 8 0,7 0 2 0,0 0 0 16,-4-9 0-16,4 9 0 0,0 0-10 0,0 0 8 15,-4 0-8-15,4 0 8 0,0 0 4 0,0 0 0 16,0-6 0-16,0 6 0 16,0 0-12-16,0 0 0 0,0 0 9 0,0 0-9 0,0-10 8 0,0 10-8 0,0 0 8 0,0 0-8 15,0 0 14-15,0 0-2 0,0 0 0 16,0 0 0-16,0 0-4 0,0 0-8 0,0 0 11 0,0 0-11 16,0 0 12-1,0 0-12-15,0 0 12 0,0 0-12 0,0 0 8 0,0 0-8 0,0 0 0 0,0 0 0 16,0 0 13-16,4 10-4 0,0-4-1 0,3 3 0 15,-7 1 0-15,0-1-8 0,0 1 12 0,-7-1-4 16,3 0-8-16,0 7 0 0,-6 3 0 0,3 0 0 16,3-4 0-16,-10 4 0 15,7 0 0-15,-3 6 0 0,6-6 0 0,-10 6 12 0,3 0-4 0,-3-3 0 16,4 9-8-16,-1-2 0 0,8-1 0 0,-8 0 0 16,0 3 8-16,1-9 0 0,6 10 0 0,-6-4 0 15,3-3-8-15,3-3 8 0,4-3-8 0,0 6 8 0,0-9-8 16,0-4 0-16,4 4 0 0,3 0 0 0,3-7 8 0,4 0 0 15,-3 1 0-15,0-7 0 0,3 3-8 0,0-6 8 16,7 3-8-16,-7-3 8 0,7 0 20 0,4-3 4 16,0-3 1-16,-1 6 0 0,4 0-46 0,-3-10-10 15,3 7-1-15,-10-3-1 0,7 3 25 0,-4-3 0 16,-7-4 0-16,7 1 0 0,-7 3 0 0,7 2 0 16,-10-5 0-16,3 3 0 0,0 3 0 0,-3-4 0 15,-8-2 0-15,4 6 0 0,-7 3-21 0,0 0 1 16,0 0 0-16,0 0 0 15,0 0-72-15,0 0-13 0,-10-13-3 0,6 10-1 16,4 3-95-16,-10-6-18 0,-1 3-4 0,-3-4-1 16,3 7-93-16,-10-3-18 0,0-6-4 0,3 3-1 0,4 6 276 0</inkml:trace>
  <inkml:trace contextRef="#ctx0" brushRef="#br0" timeOffset="139750.66">2311 13717 1497 0,'0'0'133'0,"0"0"-106"0,3 0-27 0,4-6 0 16,4 6 56-16,-11-6 7 0,0 2 1 0,0 4 0 15,10-6 0-15,-10 6 0 0,0-3 0 0,4-3 0 16,7 6 0-16,-1-3 0 0,-3 3 0 0,4-7 0 16,6 7-33-16,-2-3-7 0,-5-3 0 0,8 6-1 15,-1 0-35-15,-2-3-8 0,-1-4 0 0,7 7-1 16,-11 0-87-16,4 0-18 0,-3 0-3 0,3 0-1 15,0 0-70-15,-3 0-13 0,-1 0-3 0,1 0-1 16,3 0-25-16,-3-6-5 0,-11 6-1 0,10-3 0 0,-3-3 196 0</inkml:trace>
  <inkml:trace contextRef="#ctx0" brushRef="#br0" timeOffset="141307.6">2794 13560 1497 0,'0'0'133'0,"0"0"-106"16,0 0-27-16,7-3 0 0,-7 3 56 0,0 0 7 16,0-6 1-16,4 6 0 0,-4 0 21 0,0 0 5 15,0 0 1-15,17 0 0 0,-10-3-50 0,11-4-9 16,-4 1-3-16,4 3 0 0,-1-3-1 0,1-4-1 0,0 7 0 16,-1-3 0-16,4-3-12 0,1-1-3 15,-8 1 0-15,10 2 0 0,-10-2-12 0,8 0 0 16,-12-1 0-16,4 1 0 0,-3-1 0 0,-8 1-10 0,8-7 2 0,-7 7 0 15,3-4-2-15,-7-2 0 16,0-1 0-16,0 3 0 0,-7-5-9 0,3-4-1 0,1 3-1 0,-5 0 0 16,-2 3 21-16,3 7 18 0,-4-4-3 0,1 4-1 15,-4 0-14-15,3 2-10 16,-3 1 2-16,3 3 0 0,-6 3 8 0,3 0 12 0,-1 9-2 0,1-2-1 16,4 2-9-16,-4 4-9 0,-8 5 9 0,12 8-13 15,6-8 57-15,-6 17 12 16,10-7 3-16,-11 7 0 0,1-1-31 0,6 10-7 0,-3-6-1 0,7 5 0 0,0 1 24 0,0 3 4 15,0-3 0-15,0 0 1 16,7 3-59-16,4-3-12 0,-8 0-2 0,8 0-1 16,-11 0 33-16,0-7 6 0,-7 4 2 0,7-3 0 0,0-1-6 0,0 7-1 15,0-9 0-15,-4 9 0 0,1-10-9 0,-4-2 0 16,-8 2 0-16,5-6 0 0,6 4 0 0,-3-13 8 16,-7 6-8-16,4-7 8 0,6-5 6 0,-7 3 1 15,-3-7 0-15,4 7 0 16,-4-13-38-16,3 3-7 0,-3-3-2 0,3-3 0 0,4-3 16 0,0-3 4 15,-3-4 0-15,-1 1 0 0,4 0-7 0,0-10-1 16,0 0 0-16,3-12 0 0,4 2 4 0,0-5 0 16,-7-4 0-16,14 4 0 15,-3-4-23-15,7 4-4 0,-8-4-1 0,8 4 0 0,10 5 17 0,-11 1 3 16,1 3 1-16,7 0 0 0,6 0 12 0,-3 6 3 0,-10 0 0 0,10-6 0 16,4 6 8-16,0 1 11 0,-1 2-3 15,1-3 0-15,0 0-8 0,-1 4 0 0,1-4 0 0,10 0 0 16,-10 0 0-16,7 3 0 0,-7-2 0 0,3-1 0 15,3 3 20-15,-13 7 3 16,7-10 0-16,0 0 0 0,6 3-6 0,-3-2-1 0,4-8 0 0,-4 5 0 16,4-5-44-16,7-2-8 0,-4-6-3 0,-3-1 0 15,-7 1 66-15,-8 2 13 0,1-8 2 0,-4 2 1 16,-3 10-43-16,-11-7 0 0,0 1 0 0,0 6-11 16,-7 2-21-16,3 8-4 15,-10-1 0-15,-4 3-1 0,4 7 81 0,0 6 16 0,-11-4 3 0,4 14 1 16,7 2-52-16,0 0-12 15,-4 10 0-15,1 6 0 0,-4 4 0 0,-4 14 0 0,4 5 0 0,3-5 0 0,0 11 11 16,4-7-1-16,4 3 0 0,6 3 0 0,1-6 8 0,-4 7 2 16,7-4 0-16,0 3 0 0,0-6-6 0,0 6-1 15,0-6 0-15,0 4 0 0,0-7-1 16,0-7 0-16,0 10 0 0,0-6 0 0,7 3-2 0,-7-7-1 16,0 7 0-16,0 0 0 0,-7-6-9 0,3 0 0 15,-6 24 0 1,10-37 8-16,-11 4-8 0,7-11 12 0,-6 7-4 0,3-6-8 0,3-9 0 15,-6 5 0-15,6-5 0 0,-3-4-16 0,4-3 2 16,-8 3 0-16,0-6 0 0,8 0-4 0,-8-6-1 16,-3-3 0-16,7-1 0 15,-3 1-5-15,3 0-2 0,-4-10 0 0,4-6 0 16,0 0-2-16,0-4-1 0,3-8 0 0,4-4 0 16,0 3-13-16,0 4-2 0,0-10-1 0,4 16 0 15,3-1 6-15,-4 11 2 0,8-7 0 0,-8-1 0 0,5 8 37 0,-5-7 0 16,8 12 0-16,-8-12 0 15,8 16-29-15,-1-7 1 0,1 6 1 0,-8 1 0 0,8 0 27 0,0-1 0 0,-8 7 0 0,4-3 0 16,4 0 36-16,-4 2 13 0,0 4 3 0,3 0 0 16,-2-6-32-16,2 6-7 15,-10 0-1-15,0 0 0 0,7 6-12 0,4-6 0 0,-4 0 0 0,3 0 0 16,1 0 0-16,0 0 0 0,-11 0 8 0,0 0-8 16,10 0 0-16,-6 0-10 15,-4 0 2-15,0 0 0 0,0 0-20 0,0 0-4 16,0 0-1-16,0 0 0 0,0 0-31 0,0 0-5 0,0 0-2 15,0 0 0-15,0 0-30 0,0 0-7 0,0 0 0 0,0 0-1 16,0 0 4-16,0 0 1 0,0 0 0 0,0 0 0 16,0 0 3-16,0 0 1 0,0 0 0 0,0 0 0 15,0 0 33-15,0 0 7 0,0 0 2 0,0 0 0 0,0 0 73 0,0 0 14 16,0 0 3-16,0 0 1 0,7 0 5 0,-7 0 1 16,0 0 0-16,0 0 0 0,3-6 54 0,8 6 11 15,-11 0 3-15,10-3 0 0,-10 3-31 0,0 0-5 16,0 0-2-16,0 0 0 15,0 0-22-15,0 0-5 0,0 0-1 0,0 0 0 0,0 0 28 0,0-6 6 16,4 3 1-16,-4 3 0 0,3-7-27 0,5 4-5 16,-5-3 0-16,4 3-1 0,-7 3-21 0,0 0-4 15,4-6-1-15,3-1 0 0,0 4 3 0,3-3 1 16,1 6 0-16,3-10 0 0,-7 10-11 0,7-9-2 16,-3 6-8-16,-1-3 12 0,4-4-4 0,1 7-8 15,-1-3 11-15,3-4-11 0,-3 10 15 0,-3-6-4 16,3 3-1-16,0-3 0 0,0-4-10 0,-3 7 0 15,0-3 0-15,-1-3 0 0,1 2 0 0,-1-2 0 0,-6 6 9 0,6-4-9 16,-6 4 12-16,-4 3-3 0,0 0 0 0,0 0 0 16,0 0-9-16,0 0 0 15,0 0 0-15,0 0 0 0,0 0 0 0,0 0 0 16,0 0 0-16,0 0 0 0,0 0 0 0,0 0 0 0,0 0 0 0,0 0 0 16,0 0 8-16,7 10-8 15,-7-1 12-15,0 1-4 0,0 8 7 0,0-8 1 16,0 5 0-16,0 4 0 0,0-3 20 0,-7 3 4 15,7-7 0-15,0 4 1 0,0 3-41 0,0-10 0 0,0 1-8 0,0 2 8 16,7-2 0-16,-7-1 0 0,3 0 0 0,8-6 0 16,-11-3 0-16,4 10 0 0,-4-10 0 0,10 6 0 0,-3-6 8 15,7 3-8-15,-14-3 0 0,11 0 8 16,-8 0-108-16,8-3-23 0,-7-3-4 0,3 6-1 16,-7 0-323-16,0-10-65 0,0-2-12 15,0-4-4-15,10 1 426 0</inkml:trace>
  <inkml:trace contextRef="#ctx0" brushRef="#br0" timeOffset="141518.84">3679 13585 1958 0,'0'0'174'0,"0"0"-139"16,0 0-35-16,0 0 0 15,0 0 0-15,0 0 0 0,0 0 0 0,0 0 0 0,0 10 62 0,0-10 6 16,0 0 0-16,11 9 1 0,-11-3-59 0,11 4-10 0,-8-1 0 0,4 1-10 31,7-7-358-31,-14 3-72 0,0-6-15 0,0 0-2 16,0 0 271-16,11-6 54 0,3 6 12 0,-10 9 1 0,-4 23 95 0</inkml:trace>
  <inkml:trace contextRef="#ctx0" brushRef="#br0" timeOffset="142039.78">4053 13701 446 0,'0'0'40'0,"0"0"-32"0,0 0-8 0,0-6 0 0,0 3 235 0,-3-3 45 16,-4-4 10-16,3 7 2 0,-6-3-132 0,6 3-25 15,-6-4-6-15,-4 7-1 0,3 0-51 0,-3 0-10 16,-4-6-3-16,11 12 0 0,0 4-26 0,4-1-6 15,-5 7 0-15,-2-3-1 0,-8-1-4 0,8 1-1 16,-4 2 0-16,3-2 0 16,0 3-10-16,8-1-1 0,-8 7-1 0,4-6 0 0,4 9-14 0,3-3 8 15,0-6-8-15,3 2 0 0,4 1 15 0,-3 3-3 16,6-9-1-16,1 2 0 0,0-2-11 0,3-7 0 16,-4 4 0-16,8-1 0 0,0 0 0 0,-1-9 0 15,1 7 0-15,7-7 0 0,-11 0-12 0,0 0-8 0,0-7-2 0,3 4 0 16,-2-3 22-16,6 6 0 15,-14-9 0-15,10-1 0 16,-9 4-56-16,9-4-6 0,-3-8-2 0,0 5 0 0,-3-3 64 0,3 1 10 0,-3-4 3 0,-4 0 1 16,7 3-14-16,-4 4-16 0,-3-4 3 0,1-3 1 15,-5 10 12-15,4 0 0 16,-3 2 9-16,-4 7-9 0,0 0 52 0,0 0 4 16,0 0 0-16,0 0 1 0,0 7-37 0,0 2-7 15,0 0-1-15,0 1-1 0,7 5 13 0,-7-2 4 16,-7-4 0-16,7 7 0 0,0 3-12 0,0-10-1 0,0 7-1 0,0-7 0 15,7 10-2-15,-7-9-1 0,0-1 0 0,0 0 0 0,7 1-11 16,0-4 0-16,-7-6 0 0,0 0 0 16,3 10-28-16,-3-10-7 0,0 0-1 0,0 0-1 15,0 0-64-15,0 0-13 0,0 0-2 0,0 0-1 16,0-10-347-16,0 4-68 0,0-4-15 0,0-2-2 16,0 3 423-16</inkml:trace>
  <inkml:trace contextRef="#ctx0" brushRef="#br0" timeOffset="142220.29">4187 13570 1958 0,'0'0'174'0,"0"0"-139"15,0 0-35-15,0 0 0 0,0 0 58 0,0 0 5 16,0 0 1-16,8 6 0 0,-8-6-52 0,10 3-12 16,-10-3 0-16,4 9 0 0,3-2 0 0,0 2 0 15,3-3 0-15,-3 4 0 16,0-1-272-16,1-6-56 0,2 7-12 0,-10-4-3 15,0-6 88-15,0 0 18 0,0 0 3 0,11 9 1 0,-8 17 186 0</inkml:trace>
  <inkml:trace contextRef="#ctx0" brushRef="#br0" timeOffset="142920.57">4449 13783 1728 0,'14'-3'153'0,"-7"-3"-122"16,3 6-31-16,-3-7 0 0,4 4 96 0,0-3 12 15,-4 3 4-15,7-4 0 0,-11-2-26 0,4 6-5 16,0-3-1-16,0-4 0 0,-7 10-64 0,4-9-16 16,3 3 0-16,-4-4 0 0,1 7 0 0,-4-6 0 0,-4-7 0 0,1 13 0 15,3-4 0-15,0 7 0 16,0-6 0-16,-11 3 0 0,4 3 0 0,0-6 0 0,-3 6 0 16,-4 6 0-16,3-6 0 0,0 9 0 0,-3-9 0 0,7 10 0 0,4-1 0 0,-4 7 0 15,0 3 0-15,0 0 0 0,3-1 11 0,-7-2-2 16,1 9 0-16,6-6 0 15,4-6-9-15,0 8 10 0,0-8-10 0,0 6 10 0,7 3-2 0,0-10 0 16,-3 7 0-16,14-3 0 0,-11 3-8 0,3-4 0 16,4-12 0-16,-3 13 0 0,7-6-16 0,-4-1-4 15,-4-9-2-15,8 6 0 0,-4-3 30 0,-3-3 5 16,-1 0 2-16,1 0 0 0,3-3-30 0,-4-3-5 0,1 3-2 16,0-3 0-16,-8-4 8 0,4 4 2 0,0-4 0 15,0 1 0-15,-3 0 12 0,3-4-9 16,0-3 9-16,-4 1-8 0,5 2 8 0,-1-2 0 0,-7-1 8 0,0 6-8 15,0 10 0-15,3-3 0 16,-3 3 0-16,0 0 0 0,0 0 8 0,0 0-8 16,7-6 8-16,-7 6-8 0,4 6 16 0,-1-3-2 15,-3 7 0-15,0-4 0 0,7 4-2 0,-7-1 0 16,0 0 0-16,0-2 0 0,0 5 1 0,0-6 0 0,0 4 0 0,0-1 0 16,0 1 22-16,0-4 4 15,0-3 1-15,0-3 0 0,0 0-32 0,0 0-8 0,0 0 0 0,0 0 0 16,0 0-26-16,0 0-6 0,0 0-2 0,0 0 0 15,0 0 24-15,0 0 10 16,0-3-8-16,0-6 8 0,0-7-8 0,4 6 8 0,-4 1-8 0,7-7 8 16,-7 7-23-16,3-7 1 0,-3 7 0 0,7-10 0 0,1 10 22 15,-1-1 0-15,-4 1 0 0,4-1 0 0,-3 1 8 0,6 0 5 16,-10 2 2-16,11-2 0 0,-11 9-24 0,0 0-5 16,0 0-1-16,7 6 0 0,-7-6 31 0,10 3 7 15,1 7 1-15,-4-1 0 0,0 7-8 0,0-7 0 16,-3 7-1-16,3-4 0 0,-4 4-15 0,4-6 0 15,-3 5 8-15,7-5-8 0,-8-1 0 0,4 0 0 16,-3 1 0-16,6-1 0 16,-6 1-30-16,3-4-9 0,-4-3-1 0,-3-3-1 15,11 6-48-15,-11-6-10 0,0 0-1 0,0 0-1 16,14 0-367-16,-7-6-72 0,0-3-16 0</inkml:trace>
  <inkml:trace contextRef="#ctx0" brushRef="#br0" timeOffset="143588.91">5165 13651 1728 0,'0'0'153'0,"0"0"-122"15,0 6-31-15,0 4 0 0,-7-4 108 0,3-3 16 16,4 4 4-16,-10 2 0 0,2-6-65 0,1 7-13 0,-3-4-2 0,-1 3-1 16,8 7-12-16,-4-7-3 15,7 4 0-15,-4 3 0 0,4-7-32 0,0 7-17 0,-7-4 1 0,14-2 1 16,-7 5 41-16,4-5 8 15,3 5 2-15,0-5 0 0,0-1-36 0,-4-6 0 16,8 4 0-16,-4 2 0 0,7-3 0 0,-14-6 0 0,11 0 0 0,3 3-12 16,-4-3-7-16,-10 0-1 15,7 0 0-15,-7 0 0 0,11-3 3 0,0-3 0 16,-4 3 0-16,7-3 0 0,-11-4-4 0,4 4-1 0,0-7 0 0,-3 4 0 16,3-7 6-16,0 7 0 0,-7-7 1 15,4-3 0-15,3 7 15 0,-7-4 0 0,3 0 0 0,1 4 0 0,-4 2-21 0,0 1 1 16,7-3 1-16,-7 2 0 0,0 1 67 0,0-1 12 15,0 1 4-15,0 9 0 0,0 0-52 0,0-3-12 16,0-4 0-16,0 7 0 0,0 0 15 0,0 0 0 16,0 0 0-16,0 7 0 0,0 2-2 0,3-6 0 15,-3 7 0-15,7 5 0 0,-7-5-13 0,4 9 8 16,-1-1-8-16,1 8 0 0,3-1 32 0,0 3 1 16,4-3 0-16,-4 3 0 0,3 0-33 0,1 1-14 0,-1 2 1 15,1-3 0-15,0 10 21 0,-8-4 4 16,8 1 0-16,-1 2 1 0,-6 4-13 0,-1 0 0 15,1 3 0-15,-4 6 0 0,0-6 0 0,-4-6 0 16,-3 5-12-16,0-5 12 0,-3-3-9 0,3 2 9 0,-11-2 0 0,0 2-9 16,1-2 9-16,-8-1 12 0,0-5-2 0,-10-1-1 15,-4 3-9-15,-7-9 0 0,-7 3 0 0,-3-6 0 16,-4-3 0-16,7-1 0 0,-3-5 0 0,-8-7 0 16,4-3 0-16,-7 0 0 0,-3 0 0 0,-1-10 0 15,8 7 0-15,10-9 0 0,7 2 0 0,3 1 0 16,15-10 0-16,3 7 0 0,11-4 0 0,-3-3 0 15,10-6 0-15,7 0 0 0,3 3 0 0,8-3 0 16,6-3 19-16,12-4 1 0,-5 4 1 0,12 0 0 16,6 0-33-16,0-4-8 0,-6 10 0 0,6-3-1 15,0 6-17-15,-3 4-3 0,-4-4-1 0,4 3 0 16,-7 4 14-16,3 2 2 0,0-5 1 0,4 5 0 16,-3 1-50-16,-1 3-9 0,-7 2-3 15,4-2 0-15,3 6-165 0,-10 0-34 0,-11-9-6 0,7 9-2 16,-7 0 14-16,-3 0 4 0,3 0 0 0,0-3 0 0,7-4 220 0</inkml:trace>
  <inkml:trace contextRef="#ctx0" brushRef="#br0" timeOffset="144305.34">5909 13864 1422 0,'0'0'126'0,"0"0"-101"0,0 0-25 0,7-3 0 16,4-3 71-16,-4 6 9 0,-7-9 1 0,3 9 1 15,4-10 10-15,7 10 1 0,-3-9 1 0,0 9 0 16,3 0-46-16,0-6-8 0,0 2-3 0,7-2 0 15,-3 6-3-15,-1 0-1 0,-17 0 0 0,11-3 0 16,7 3-53 0,-4 0-10-16,3 0-2 0,-6 0-1 0,-8 3 33 0,-3-3 0 0,0 0 0 0,0 0 0 15,0 0-50-15,0 6-3 0,-3-2-1 0,-4 2 0 16,3 3-301-16,-10 1-60 0,-3-4-12 0,-1-3-2 16,-3 3 253-16,0-3 52 0,-4 4 9 0,0-4 3 15,1 3 89-15</inkml:trace>
  <inkml:trace contextRef="#ctx0" brushRef="#br0" timeOffset="144485.87">5884 13996 1933 0,'32'0'172'0,"-21"0"-138"16,3 0-34-16,3 0 0 0,5 0 56 0,2 0 4 16,1-6 0-16,0 6 1 0,-11-3-39 0,7 3-8 15,-3-7-2-15,3 4 0 16,0-3-56-16,-7 6-11 0,4-3-2 0,-11 3-1 15,-7 0-386-15,3-9-76 0,-3-1-16 0,7-6-4 0,4 10 432 0</inkml:trace>
  <inkml:trace contextRef="#ctx0" brushRef="#br0" timeOffset="146777.18">6900 13372 1112 0,'0'0'99'0,"0"0"-79"0,-7 10-20 0,4-10 0 16,3 0 78-16,0 0 12 0,-7 0 2 0,7 6 1 15,0-6-29-15,0 0-5 0,0 0-2 0,0 0 0 16,0 0 12-16,0 0 3 0,0 0 0 0,0 0 0 15,7 3-23-15,3-3-4 0,8 0-1 0,-7 0 0 16,6 0-19-16,4 0-4 0,1 0-1 0,2-3 0 0,12-3 12 16,-1 2 1-16,4-2 1 0,-4-3 0 15,4 2 7-15,7 4 2 0,-4-3 0 0,0 3 0 16,-3-3-53-16,0 2-10 0,-4-2-3 0,0 3 0 0,-3-3 23 0,-4 3 0 16,-6 3 0-16,-5 0 8 15,-3-7 9-15,-14 7 2 0,0 0 0 0,0 0 0 16,0 0-67-16,0 0-12 0,0 0-4 0,0 0 0 15,0 7 0-15,-7-4 0 0,0-3 0 0,-7 6 0 16,-4-3-44-16,4 3-8 0,-7-2-3 0,3 2 0 16,-3-3-65-16,0-3-14 0,0 6-2 0,0 4-1 15,3-10-9-15,-7 6-2 0,8-3 0 0,-1-3 0 0,-3 6 170 0</inkml:trace>
  <inkml:trace contextRef="#ctx0" brushRef="#br0" timeOffset="146985.56">7197 13391 889 0,'0'0'79'0,"0"0"-63"0,0 0-16 0,10-3 0 16,1 3 36-16,-11 0 4 0,0-6 0 0,0 6 1 15,10 0 70-15,-3-4 13 16,-7 4 4-16,0 0 0 0,0 0-112 0,0 0-16 0,0 0-14 0,0 0 2 16,0 0 20-16,0 0 3 0,0-6 1 0,0 6 0 15,0 0-12-15,0 0 0 16,0 0 0-16,0 0 8 0,0-3-8 0,-3-3 0 0,-1 6 0 0,4 0 0 16,0 0 0-16,0 0 0 15,0 0 0-15,0 0 0 0,0 0-59 0,-7 6-4 0,4-6-1 0,3 0 0 16,0 0-29-16,0 0-7 0,-7 0 0 0,7 0-1 15,0 0-95-15,0 0-18 0,-4 3-4 0,-3-3-1 16,7 0 175-16</inkml:trace>
  <inkml:trace contextRef="#ctx0" brushRef="#br0" timeOffset="147759.6">6985 13441 946 0,'0'0'84'0,"0"0"-67"0,0-6-17 0,0 6 0 16,0 0 45-16,0-10 6 0,0 10 1 0,0-9 0 15,0 9 28-15,0 0 7 0,4-6 1 0,3 6 0 16,-7 0-45-16,7-10-9 0,0 7-2 0,0-3 0 15,3 3 39-15,1-3 7 0,0-4 2 0,3 7 0 16,3-3-20-16,1-1-4 0,-15-2-1 0,19 6 0 16,6-3-30-16,-3 2-5 0,-8-2-2 0,8-3 0 0,0 6 2 0,3-4 0 15,4 7 0-15,-8-9 0 0,4 9-20 0,-3-6 0 16,0 3 0-16,3-4 0 16,-3 7 55-16,-1-3 7 0,1 3 2 0,3 0 0 0,4 0-54 0,-7 0-10 15,-4 0 0-15,4 3 0 0,-1 7 0 0,-6-4 0 16,-7-3 0-16,3 10 0 15,-7-4 11-15,3 4 1 0,-3 2 0 0,4 4 0 16,-11-3-1-16,7 3 0 0,-14-7 0 0,7 13 0 0,-4-6-11 0,1 6 12 16,-4 0-12-16,-4-3 12 0,-6 3-1 15,-1-6 0-15,0 6 0 0,-3-6 0 0,0 6 11 0,3-6 2 16,-13 0 1-16,2 0 0 0,1 6-25 0,-4-7-12 16,-3-2 0-16,0 0 1 0,0-4 11 0,-4 4 16 15,-11-7-4-15,8-5-1 0,7 8-11 0,0-9 0 16,-1 3-12-16,4-2 12 0,1-4 0 0,3 0 0 15,-1-10 0-15,5 1 0 0,6-1 0 0,-7 1 0 0,8-7 0 16,3 7 12-16,-1-10-12 0,5 3 0 0,-1-6 0 0,8-3 0 16,3 0-8-16,0 0-4 0,0-3-1 0,7 0 0 15,3 9 23-15,8-6 5 0,-11 0 1 0,11-3 0 16,3 9-16-16,-4 0 0 0,5-6 0 0,2 6 0 16,12 0-27-16,-8 0 2 0,-3-3 0 15,6 10 0-15,8 2 8 0,-7 1 1 0,0 0 1 0,-4 2 0 16,0 7-7-16,4 0-2 15,-8 0 0-15,1 10 0 0,-4-1-32 0,1-3-6 0,-1 4-2 0,-4-1 0 16,4 1-51-16,-3 5-10 0,0-2-3 0,-1 3 0 16,1-4-256-16,0 4-51 0,-8 0-10 0,4-4-3 0,-3 4 343 0</inkml:trace>
  <inkml:trace contextRef="#ctx0" brushRef="#br0" timeOffset="148507.51">7997 13595 1616 0,'0'0'144'0,"0"0"-116"16,0 0-28-16,0 0 0 0,0 0 82 0,-3 9 10 15,-4-9 3-15,7 10 0 0,-7-1-7 0,0 0 0 16,3 1-1-16,1-1 0 0,-4 7-39 0,7 0-8 0,-4-13-2 0,4 6 0 15,-3 7-22-15,3-7-5 0,0-9-1 0,3 16 0 16,-3-4-10-16,4 4-9 0,-4-16 9 0,3 10-13 16,1-1 13-16,-4-9 15 0,0 0-3 0,0 0-1 15,7 9-11-15,-7-9 0 0,0 0 0 0,7 10 0 16,0-4-9-16,3-3-4 0,-6-6-1 0,3-3 0 16,-3 3-2-16,3-4 0 0,-4-2 0 0,1 0 0 15,-1-1 5-15,1 4 1 0,-1-7 0 0,1 4 0 16,3-1-20-16,-7-5-4 0,0-1-1 0,7 7 0 15,-4-1 47-15,1-2 8 0,-4-1 3 0,4 4 0 16,-4 9-23-16,0 0 0 0,3-3 0 0,-3 3 0 16,0 0 0-16,0 0 14 0,0 0-3 0,0 0-1 15,4 3 10-15,-1 3 1 0,-3-6 1 0,4 9 0 16,-1 1-9-16,4-1-1 0,-7-2-1 0,4-4 0 0,3 6-11 16,0-3 10-16,-7-6-10 0,7 4 10 0,3 2-10 0,-2 3 0 15,-1-9-12-15,0 0 12 16,7 0-42-16,-4 0-1 0,-3 0 0 0,4 0 0 15,0-3-26-15,-1-3-6 0,-3 0-1 0,-3 2 0 16,3-2-48-16,-4 3-9 0,-3-13-3 0,4 4 0 16,6-4-44-16,-3 0-10 0,-7-2-2 0,0-1 0 15,11 3 69-15,-4-3 14 0,-7-6 2 0,4 6 1 0,3-3 151 0,0-3 31 16,-7-3 5-16,0-3 2 0,0 3 3 0,0 2 1 16,3-2 0-16,4 0 0 0,-3 12 33 0,-1-2 6 15,-3-1 2-15,0 3 0 0,7 13 0 0,-7 3 0 16,0 0 0-16,0 0 0 0,0 0-52 0,0 9-9 0,-7 1-3 0,7 9 0 15,-3-1 0-15,6 1-1 0,-3 6 0 0,7 3 0 16,-3 4-41-16,0-10-8 0,-4 9-2 16,3-3 0-16,4 1 13 0,0-1 3 0,-3-3 0 15,3 3 0-15,0-3-3 0,3 3 0 0,-3-3 0 16,-7-6 0-16,4 6-25 0,-1-6 0 0,1 0 0 16,-4 0 0-16,0-3 0 0,0-7 0 15,0 0 0-15,4 1 0 16,-4-1-58-16,0-9-17 0,-11 0-3 0,7 6-1 0,-6-6-19 0,3 0-4 0,0-6-1 0,0 3 0 15,0-3-82-15,-4-4-17 16,0-2-3-16,1-4-1 0,3 10-88 16,0-13-18-16,-7 0-3 0,7-6-1 0,-4 6 253 0</inkml:trace>
  <inkml:trace contextRef="#ctx0" brushRef="#br0" timeOffset="148651.49">8213 13516 1551 0,'7'-12'138'0,"0"6"-110"16,0 2 119-16,3-2 24 0,1 6 5 0,3-3 0 0,4-3-114 0,-4 6-23 15,0 0-5-15,0 0-1 0,4-7-2 0,-11 7-1 16,10 0 0-16,-6 0 0 0,7 7-30 0,-4-7 8 15,3 6-8-15,1-3 0 16,0 3-100-16,-8-2-22 0,-3 2-5 0,4-3-1 16,-4 3-307-16,-7-6-61 0,0 0-13 0,7-6-3 0,4 3 395 0</inkml:trace>
  <inkml:trace contextRef="#ctx0" brushRef="#br0" timeOffset="149992.6">8657 13695 1497 0,'14'10'133'0,"-14"-10"-106"16,0 0-27-16,0 0 0 0,0 0 104 0,0 0 15 15,0 0 3-15,0 0 1 0,4 6-61 0,-1 0-12 16,-3-3-2-16,0 7-1 16,0 5-5-16,4-2-1 0,-4 9 0 0,3-10 0 15,1 7-10-15,-1 3-3 0,-3-3 0 0,8 0 0 0,-5 0-8 0,1 6-3 16,-1-7 0-16,4 8 0 0,0-5-17 0,0-5 0 16,-7 3 0-16,7-3 0 0,-3-4 22 0,-1 4 1 15,-3 0 0-15,4-7 0 0,-4 3-37 0,0-5-7 0,0-4-2 16,0 3 0-16,-4 4 43 0,4-10 9 15,0 0 2-15,0 0 0 0,0 0 1 0,0 0 1 16,-3-7 0-16,-4 4 0 16,3-3-77-16,-10-4-16 0,7 1-4 0,0 0 0 0,0-10 64 0,-4 3 0 0,1-3 12 0,-1-6-2 15,4 6-10-15,4-9 0 0,-4 0 0 16,3-6 0-16,1 5 0 0,3-5 0 16,3-1-11-16,1 1 11 0,3 6-9 0,-4-7 9 0,-3 7-10 15,0 9 10 1,4 0 0-16,6 4 0 0,1-4 0 0,3 3 0 0,-3 7 0 0,6-1 0 0,-6 7 0 15,6-3 0-15,1 6-23 0,3 0 2 0,-10 0 0 0,6 9 0 16,-6 1 33-16,3-1 8 0,-7 0 0 0,0 7 1 16,4 0-21-16,-11 3 0 0,0-7 0 0,0 10 0 0,-7-9 0 0,3 2 0 15,-3-5 0-15,0-1 0 16,0 1 8-16,7-1-8 16,-3 0 10-16,-8 1-10 0,4-4 0 0,-7 4 0 0,-7-10 0 0,3 9-10 0,4-9 10 15,0 0 9-15,-4 0-1 0,8 0-8 16,3 0-9-16,-4-3-9 0,7-3-2 0,1-1 0 15,-1 4-6-15,4-3-2 0,0-4 0 0,4 1 0 16,3 0-16-16,0-4-3 0,4-9-1 0,3 13 0 16,0-1 8-16,0-2 0 0,4-10 1 0,-1 12 0 15,1-2-76-15,3 2-15 0,-3 1-3 0,-1-4-1 16,1 10 61-16,-4 3 12 0,-3-6 2 0,-1 6 1 16,1 0 92-16,-1-3 18 0,1 6 4 0,0-3 1 0,-8 0 23 0,-3 0 5 15,0 0 1-15,14 6 0 0,-10 4-22 0,-1-1-4 16,-3 1 0-16,0-1-1 0,0 7-4 0,4-7-1 15,-4 10 0-15,3-10 0 0,-3 10-15 0,4-9-3 16,-4-4-1-16,0 3 0 0,3 1-5 0,4-1-1 16,-7-9 0-16,7 9 0 0,0 1-17 0,-7-10-4 15,0 0-8-15,8 6 12 0,2 4-12 0,-10-10-10 16,11 0 2-16,-1 9 0 0,-3-9 8 0,-7 0 0 0,7 0 0 0,-7 0 0 16,0 0 0-16,0 0 0 15,0 0 0-15,7-9 0 0,1-1-12 0,-1 4-4 16,0-4-1-16,0 1 0 0,0 0-24 15,-4-1-5-15,4 1-1 0,-3-7 0 0,-1 7 38 0,4-4 9 16,-7-3 0-16,4 7 0 0,-4 0 0 0,3-1 0 16,-3 1 0-16,4 3 0 0,-4 2 0 0,0-2 0 0,0 3 0 0,0 3 0 15,0 0 0-15,0 0 0 0,0 0 0 16,0 0 0-16,0 13 49 0,4-7 12 16,-4-6 3-16,0 12 0 0,3-2-52 0,-3-10-12 0,4 6 0 15,-1 3 0-15,4 1 0 0,-7-10 0 0,0 0 0 0,7 6 0 0,7-3 0 0,-7-3 0 16,-7 0 0-16,0 0 0 15,4 0-11-15,3 0-5 0,-3 0 0 0,-1-3-1 16,1-3-31-16,-1 3-7 0,1-4-1 0,-4-2 0 16,0 3-13-16,0-7-3 0,0-2-1 0,0 2 0 15,-4 0-30-15,4 1-5 0,-7-4-2 0,4-3 0 16,-1 4 37-16,-3-7 7 0,0-3 2 0,3 6 0 16,1-9 0-16,-1 3 0 0,1 0 0 0,-1-4 0 0,4 4 112 0,0-3 22 15,-3 3 5-15,3 3 1 0,3 0 32 0,1 3 6 16,-1 7 2-16,1-1 0 0,-4 4-42 0,3 9-8 15,-3 0-2-15,7 6 0 0,0 3 6 0,-3 7 1 16,3 3 0-16,-3 6 0 0,-1-3-11 0,1 6-3 0,3 3 0 0,-7-2 0 16,0 5-41-16,3-6-16 0,8 7 11 0,-1-7-11 15,1 7 14-15,-4-7-3 16,4 0-1-16,-4 7 0 0,0-7 5 0,-4-3 1 16,4 0 0-16,0-6 0 15,-7 6-38-15,4-3-7 0,-1-6-2 0,1-1 0 0,-4-2-3 16,-4-4-1-16,-3 1 0 0,4-4 0 0,-1 3-97 15,-3-9-20-15,-3-3-4 0,3-3-1 0,7 6-249 0,-7-6-50 0,-4-4-9 16,0 1-3-16,1-1 375 0</inkml:trace>
  <inkml:trace contextRef="#ctx0" brushRef="#br0" timeOffset="150165.16">9172 13435 1958 0,'32'0'174'0,"-32"0"-139"0,11 0-35 0,3-3 0 0,0-4 0 0,3 7 0 15,-2-6 0-15,-1 6 0 0,-4 0 37 0,4 0 1 16,0-3 0-16,1 6 0 0,2 3-10 0,1-6-1 16,-4 10-1-16,4-10 0 15,-1 9-226-15,-6-2-44 0,-11-7-10 0,0 0-2 16,0 0-67-16,0 0-13 0,-4 3-4 0,4-3 0 0,0 0 272 0</inkml:trace>
  <inkml:trace contextRef="#ctx0" brushRef="#br0" timeOffset="150788.6">9631 13623 1958 0,'0'0'174'0,"0"0"-139"15,0 0-35-15,0 0 0 0,0 0 58 0,0 0 5 16,0 0 1-16,0 0 0 0,0 0 0 0,3 6 0 16,1-3 0-16,-1 7 0 0,1-1-52 0,-1 7-12 15,1-7 0-15,0 10 0 0,-1-3 14 0,1 3 0 0,-1-1 0 0,1 1 0 16,-1 6 2-16,4 0 0 0,0 4 0 0,-3-4 0 0,3 0 2 0,-4-6 1 16,4-1 0-16,1 1 0 0,-1 0-19 0,-4-3 10 15,4-7-10-15,0 1 8 0,0 5 3 16,-3-5 0-16,-4-10 0 0,3 9 0 0,-3-9-11 0,0 0 0 15,0 0-12-15,0 0 12 0,0 0 0 0,0 0 0 16,-3-9 0-16,-1-1 12 0,-3 1-12 0,0-7-16 16,0 0 4-16,-3-2 1 0,2-1-9 0,-2-6-3 15,-4-3 0-15,0-7 0 0,0 7 12 0,-4-7 3 16,-3-9 0-16,3 7 0 0,0-1-6 0,4 7-1 16,0-7 0-16,4 4 0 15,3-10 6-15,-8 6 1 0,8-6 0 0,0 0 0 0,7 0-4 0,0-9 0 16,0 6 0-16,7 0 0 0,0 3 20 0,8 10 4 15,-8-1 1-15,3 7 0 16,4 9-29-16,-3 3-5 0,7 7-2 0,-8 9 0 0,4 0 12 0,4 6 3 16,-4-3 0-16,4 13 0 0,3 3 31 0,0 6 6 15,-3-3 2-15,-1 12 0 0,-6 1-40 0,-1-7-8 0,-3 7-2 0,4-1 0 16,-4 1 19-16,0-4 0 0,-3-6 0 0,-4 10 0 16,0-7 0-16,-4 0 9 15,4-3-9-15,-7 0 8 0,-3-6 4 0,-5-3 1 0,-2-4 0 0,3 4 0 16,0-4-13-16,7 1 0 15,-8 0 0-15,5-7 0 0,-4-3 0 0,0 3 0 16,3-3 0-16,4-3 0 0,-4-3-48 0,4 3-13 16,4-6-3-16,-4 3 0 0,3-3-72 0,4-4-14 0,-3 1-3 0,6-1-1 15,4 4-214 1,0-3-44-16,4 6-8 0,3-13-1 0,0 6 321 0</inkml:trace>
  <inkml:trace contextRef="#ctx0" brushRef="#br0" timeOffset="151176.31">9888 13639 1958 0,'14'-7'174'0,"-3"4"-139"0,-4-3-35 0,4-3 0 0,-1 5 0 0,1-2 0 16,3-3 0-16,-3 2 0 0,-1-2 50 0,-3 6 3 15,0-3 1-15,4 6 0 0,-11 0-35 0,0 0-7 16,0 0-2-16,7 6 0 0,-7-6 43 0,7 3 9 16,-7-3 2-16,3 16 0 0,1-1-64 0,-8-2 0 15,1 3-9-15,3-4 0 0,-4 4 9 0,-3-7 12 16,0 1-2-16,0-1-1 0,-7 1 5 0,4 2 1 16,-1-3 0-16,0-5 0 0,-3 2-24 0,4-3-5 0,-4-3-1 0,3 0 0 15,0 0 15-15,4 0 0 16,0-3 0-16,4-3 0 0,-4 2 0 0,7 4 0 15,0-6 0-15,-4-3 0 0,4-1 0 0,0 1 0 16,-3 0 0-16,3-7 0 0,-4 6-16 0,4 1-1 16,4-7 0-16,3 7 0 0,0 0-75 0,0-4-16 15,3 0-2-15,1 4-1 0,0 0-33 0,-1 6-8 16,-3-4 0-16,0 7-1 0,0-3-165 0,-3-3-33 0,-4 3-6 0,3-4-2 16,4 7 287-16</inkml:trace>
  <inkml:trace contextRef="#ctx0" brushRef="#br0" timeOffset="151696.72">10181 13601 1832 0,'0'0'163'0,"4"3"-131"0,-4 7-32 0,3-4 0 0,1 3 86 0,-4-6 10 16,3 7 3-16,4-4 0 0,-3 3-28 0,-1 1-6 16,1-1-1-16,-4 1 0 0,0-1-51 0,0-3-13 15,0-6 0-15,3 10 0 0,-3-10 22 0,4 9 2 16,-4-9 0-16,0 6 0 0,0-6-39 0,4 4-7 15,-1 5-2-15,4-3 0 0,0-3 24 0,-7-3 0 16,0 0 0-16,0 0 0 0,0 0 0 0,0 0 13 16,0 0-1-16,0 0-1 0,0 0-11 0,4-3 0 15,3-3-12-15,-7 6 12 0,7 0-19 0,0-9 4 16,-4 5 1-16,-3 4 0 0,0 0 14 0,0 0 12 0,7-9-3 0,-7 9 0 16,0 0-22-16,0 0-5 0,0 0-1 0,0 0 0 15,0 0 19-15,7 0 0 0,-7 0 0 0,0 0 0 16,0 0 11-16,4 3-1 15,0-3 0-15,3 0 0 0,-7 0-10 0,7 6 8 0,0-2-8 0,3 2 8 16,1-3-8-16,-1 3 0 0,5-3 0 0,-8-3 8 16,3 0-8-16,1 7 0 0,3-7 0 15,0 0 0-15,-3-7 0 16,-4 7 0-16,-7 0 0 0,0 0 0 0,0 0 0 0,0 0 0 16,10 0 0-16,4-9 0 0,0 6 0 0,-3-3 0 15,0-4 0-15,-4-5 0 0,0 5 0 0,-4-2 0 0,1-4 0 0,-1-3 0 16,-6 10 9-16,3-7-9 0,-4 3 10 0,1-2-10 0,-8 5 0 15,8 1 0-15,-4 0 0 0,3 2-10 0,4-2 10 16,-3 6-10-16,-12-4 10 0,1-2-10 16,4 9 10-16,3 0 0 0,0 0 10 0,3 0-10 15,-7 0 0-15,4 0 0 16,7 0 0-16,0 0 0 0,0 0-13 0,0 0-6 0,0 0-1 0,11 9 0 16,3 1-79-16,-3-10-16 0,-11 0-3 0,0 0-1 15,7 9-305-15,0-2-60 0,-4-7-13 0,1 3-3 0,3-3 386 0</inkml:trace>
  <inkml:trace contextRef="#ctx0" brushRef="#br0" timeOffset="152369.41">10696 13601 1497 0,'0'0'133'0,"0"0"-106"16,11 3-27-16,-4-3 0 0,3 0 56 0,1 0 7 15,-4 0 1-15,4-3 0 0,-4-3 21 0,3 6 5 16,1 0 1-16,3-7 0 0,-3 4-43 0,-1 3-9 15,1-6-2-15,-8 6 0 0,4-3-29 0,-7-3-8 16,4 3 0-16,-4 3 0 0,3-7 0 0,-3 4 0 0,7-3 0 0,-7-4 0 16,-7 10 0-16,4-9 0 0,-1 9 0 0,-3-6 0 15,0 6 14-15,0 0 2 0,0 0 0 0,0 0 0 16,-4 6-26-16,1-6-5 0,-4 0-1 0,3 9 0 16,-3 1 41-16,4-4 8 0,-1-3 2 0,4 4 0 15,0-4-12-15,3 6-3 0,-3 0 0 0,4 4 0 16,-1 0-9-16,1-4-3 0,3 0 0 0,0 7 0 0,0-7-8 0,7 1 12 15,-7-10-12-15,3 9 12 0,8-2-12 16,-4-4 0-16,-7-3 0 0,10 6 8 0,1-3-8 16,0 3-9-16,-11-6 9 0,10 0-13 0,4 4 13 15,-3-4 0-15,-1-4 0 0,1 4 0 0,0-6 0 0,3 6 0 16,-4-9 0-16,1 6 0 16,0-4-24-1,-1-2-3-15,4-1 0 0,0 1 0 0,-3 0-8 0,-1-1-1 0,1 1-1 16,0 3 0-16,-1-4 54 0,-10 10 11 0,0 0 3 0,0 0 0 0,0 0-19 0,0 0-3 15,0 0-1-15,11 0 0 0,-1 0 14 0,-10 0 2 16,0 0 1-16,4 10 0 0,3-4-25 0,-3 3 0 16,-1 1 0-16,-3-1 0 0,4 0 0 0,-1 7 0 15,-3-6 0-15,4-1 0 0,-1 0 56 0,-3-5 7 16,-3 2 1-16,3 3 0 0,0 1-52 0,3-4-12 16,1-3 0-16,-1 3 0 0,-3-3 0 0,0-3 0 15,0 0 0-15,0 0 0 0,0 0-17 0,0 0-7 16,-3-3 0-16,-4-3-1 0,3 3 40 0,-3-3 8 0,4-4 1 15,-1-5 1-15,-3 5-25 0,0-2 0 0,3-4 0 16,1-3 0-16,3 3 0 0,0-2 0 0,3-1 0 16,1 3 0-16,-1-3 0 0,4 0-12 0,4 1 0 0,0-1 1 15,-1 3 11-15,1 7 0 0,3-7 0 0,0 7 0 16,0-1 0-16,0 7 0 0,-3-3 0 0,3 3 0 16,-14 3-24-1,14 0-2-15,0 0-1 0,0 3 0 0,-3-3-27 0,-1 9-6 16,1-9 0-16,3 10-1 0,-3-4-251 0,3-3-51 15,0 3-9-15,0-6-3 0,-14 0 100 0,0 0 20 0,14 3 4 0,-14-3 1 0,-17 0 200 0</inkml:trace>
  <inkml:trace contextRef="#ctx0" brushRef="#br0" timeOffset="153286.04">6526 14122 954 0,'0'0'84'0,"0"0"-67"16,-3-7-17-16,3 7 0 0,0 0 56 0,0-3 8 16,0 3 2-16,3-6 0 0,-6 6 14 0,3 0 4 15,3-3 0-15,-3 3 0 0,7-7-16 0,-3 7-2 16,7-3-1-16,-1 3 0 0,-3-6-8 0,4 6-1 16,-1-3-1-16,8 3 0 0,3-6-20 0,7 6-4 15,1-3-1-15,9-4 0 0,5 4-7 0,-1-3-2 16,11-4 0-16,7 4 0 0,0 6-4 0,3-3-1 15,12-3 0-15,16 6 0 0,-10-3 4 0,11-4 0 0,3 7 0 16,15-3 0-16,-8 3-9 0,0-6-2 0,-6 6 0 0,16-3 0 16,-2 3 4-16,10 0 1 0,-21-6 0 0,13 6 0 15,-6 0-5-15,-3 0-1 0,2-7 0 0,8 4 0 16,-7 3-8-16,-4 0 0 0,1-6 0 0,10 6 8 16,-18-3-8-16,0-4 12 0,-7 7-12 0,-14-3 12 15,4 3-12-15,-4-6 0 0,0 3 0 0,-7-3 0 16,0 6 0-16,0 0 0 0,0-10 0 0,25 10 0 15,-14 0 0-15,-8-3 16 0,-6-3-2 0,-4 6-1 16,-7 0-13-16,-8-6 0 0,5 2 0 0,-4 4 0 0,-4 0 0 16,4 0 9-16,0 0-9 0,0 0 12 0,-4 0-3 0,-3 0 0 15,0 0 0-15,-1 0 0 0,-2 10-1 16,-1-10 0-16,-7 0 0 0,0 0 0 0,1 6-8 0,-8-3 12 16,-4-3-12-16,5 0 12 0,-1 7-1 0,-4-7 0 15,1 3 0-15,-4-3 0 0,0 0-11 0,0 0 0 16,-3 0 0-16,0 0 0 0,-4 6 0 0,-7-6 0 15,3-6 0-15,-3 6 8 0,0 0-8 0,-7 0 0 16,-7 0 0-16,0-3 8 16,0 3-32-16,-4-7-6 0,-3 7-2 0,-4-9 0 15,1 9-64-15,-5 0-12 0,-2-6-4 0,-8 2 0 16,0-2-357-16,0 3-72 0,0-6-15 0,4-1-2 0,0 4 462 0</inkml:trace>
  <inkml:trace contextRef="#ctx0" brushRef="#br0" timeOffset="153878.06">7172 14407 1400 0,'0'0'124'0,"0"0"-99"16,-7 0-25-16,7 0 0 0,0 0 57 0,-4 0 7 15,1-9 0-15,3 9 1 0,0 0 45 0,0 0 9 16,0 0 1-16,3 0 1 0,8 0-65 0,0-7-12 0,-1 7-4 0,4 0 0 15,4 0-1-15,3 0-1 16,0 0 0-16,4-3 0 0,-4-3-18 0,7 6-3 16,-3-10-1-16,7 10 0 0,0-9-2 0,-1 9-1 0,8-16 0 0,3 13 0 15,-6-6-13-15,2 9 11 16,8-6-11-16,0 6 10 0,0 0 5 0,-4-4 1 16,-3 4 0-16,-4 0 0 0,-3 0-16 15,-7 0 0-15,-11 0 0 0,4 4 0 0,-1-4 0 0,-3 0 0 0,1-4 0 0,-5 8 0 16,1-4-20-16,-4 6-6 0,0-6-2 0,-7 0 0 31,0 0-83-31,-7 9-17 0,0 1-3 0,-4-1-1 0,-3 0-319 0,-7-9-64 0,-11 0-13 0,-3 0-2 16,0 7 422-16</inkml:trace>
  <inkml:trace contextRef="#ctx0" brushRef="#br0" timeOffset="154158.34">7592 14391 1839 0,'14'7'164'0,"-14"-7"-132"16,0 0-32-16,7 0 0 0,7 9 64 0,-10-3 7 16,3-3 1-16,3 7 0 0,4-1 0 0,-7 1 0 15,-3 5 0-15,3-5 0 0,7 8-32 0,-3-8-7 16,-4 6-1-16,3 2 0 0,1 1-12 0,3 0-4 16,-14-3 0-16,7 2 0 0,4 8 4 0,-1-1 0 15,-3-3 0-15,4 3 0 0,3-6-20 0,-7-1 0 16,-3 7 0-16,6-6 0 0,-3 0 0 0,4 6 0 15,-4-9 0-15,-4-4 0 16,1 4-37-16,-4 3-11 0,7-10-3 0,-7 1 0 16,-11-1-10-16,4-3-3 0,0 4 0 0,0-4 0 15,7-6-264-15,-14 0-52 0,0-6-12 0,-4 3-1 16,11-4 169-16,-7-2 33 0,-7 3 7 0,3-4 2 0,1 1 130 0</inkml:trace>
  <inkml:trace contextRef="#ctx0" brushRef="#br0" timeOffset="154368.49">7571 14833 1558 0,'0'0'139'0,"0"0"-111"0,3-6-28 0,4 6 0 0,4 0 84 0,-1 0 11 31,4 0 2-31,1 0 1 0,2 0-2 0,-3-3 0 0,-7 3 0 0,11 0 0 0,0 0-64 0,3 0-12 16,4 0-4-16,-4 0 0 15,0-6-8-15,0 6-8 0,0 0 12 0,0 0-12 16,-7 0-56-16,1 0-17 0,-15 0-4 0,17 6-1 15,-6-3-126-15,-11-3-26 0,0 0-5 0,14-9-1 16,-14 9-53-16,3 0-11 0,1-10-3 0,-4 10 0 0,14 0 227 16</inkml:trace>
  <inkml:trace contextRef="#ctx0" brushRef="#br0" timeOffset="154815.13">8057 14818 1497 0,'0'0'133'0,"0"0"-106"16,0 0-27-16,11 9 0 0,-11-9 108 0,4 10 16 15,-4-10 3-15,7 9 1 0,0 7-52 0,-4-7-9 0,-3-9-3 0,4 9 0 16,-1 1 0-16,-3-10-1 16,4 16 0-16,-4-16 0 0,7 9-42 0,-7-9-8 0,0 0-1 0,0 0-1 15,0 0-11-15,0 0 0 0,0 0 0 16,0 0 0-16,0 0 0 0,0 0-12 0,0 0 0 0,0 0 1 16,0 0 11-16,-7-6 0 0,0 6 0 15,0-10 0-15,7 1 0 0,-4-1 0 0,-3 1 0 0,7-7 0 16,0 7 0-16,4 0 0 15,-4-10 0-15,0 9 0 0,0-5 0 0,0-4 0 0,0 6 0 0,0-2 0 16,3-1 0-16,1 3 0 0,3-2 0 0,0 5 0 16,0 1 0-16,0 3 0 0,3-4 0 0,-2 10 0 15,2 0 0-15,-3 6 0 0,4-6 0 0,-1 4 0 0,-3 5 0 0,4-3 0 16,0 4 0-16,-4-1 0 0,3 7 49 16,1-4 12-16,-11-2 3 0,0 5 0 15,10 1-52-15,-6-3-12 0,-1 2 0 0,8 4 0 0,-4 0 0 0,0-3 0 16,-3-7 0-16,3 10 0 0,3-10 0 15,-6 1 0-15,-1-1 0 0,-3-3 0 16,0-6 0-16,0 0 0 0,0 0 0 0,-3 10 0 16,3-10 0-16,0 0 0 0,0 0 0 0,0 0 0 15,0 0-48-15,0 0-13 0,0 0-3 0,0 0 0 16,0 0 0-16,0 0 0 0,-4-3 0 0,4 3 0 16,4-7-62-16,-4-2-13 0,0 3-2 0,0 3-1 15,3-7-250-15,-3 1-49 0,-3-7-11 0,3 7-1 0,3 9 362 0</inkml:trace>
  <inkml:trace contextRef="#ctx0" brushRef="#br0" timeOffset="155562.6">8516 14780 1497 0,'0'0'133'0,"0"0"-106"0,0 0-27 0,0 0 0 0,0 0 159 16,0 0 26-16,0 0 6 0,4 3 1 0,-1 4-104 0,1-4-20 15,-1 6-4-15,1 4 0 0,-4-4-29 0,3 4-6 16,-3-4-1-16,7 7 0 0,-7 2 8 15,7-2 0-15,-7-3 1 0,7 2 0 0,-7 4-29 0,4-3-8 16,-4-4 0-16,3 4 0 0,1 3 52 0,-4 0 10 16,4-4 2-16,-4 4 0 0,7 0-64 0,-7-3-28 15,0-1 3-15,0-2 0 0,3 6 40 0,-3-4 8 16,0-5 1-16,4 5 1 0,-4-2-33 0,-4-4-8 16,4-2 0-16,0-4-1 0,0-3 27 0,0 0 6 15,0 0 0-15,0 0 1 0,0 0-17 0,0 0 0 16,0 0 0-16,0 0 0 0,0 0 0 0,-3-3 0 0,-4-7 0 0,3 1 0 15,4-1 0-15,-7 1 0 0,3-7 0 16,-3 7 0-16,7-7 0 0,-10 4-14 0,6-10 2 0,-3 3 1 16,0 6 11-16,0-12 16 15,0 7-4-15,0-11-1 0,3-2-11 0,-3 0 0 0,7-4 0 16,0-6 0 0,-7 4-49-16,7 2-12 0,7 7-3 0,-7-6 0 0,0 5 55 0,0 4 9 15,7 6 0-15,-3-6 8 0,-1 13-8 0,5-4 0 16,-8 4 0-16,7-1 0 0,0 10-16 0,-7 3 3 0,10-6 0 0,4 12 0 15,-3-6 13-15,3 9 15 0,-3-2-3 0,3 5-1 16,-4 4-11-16,8-4-16 16,-7 10 4-16,3-3 1 0,-7 0 11 0,3 0 16 0,-6 0-4 0,3-1-1 15,-4-2-11-15,1 3 0 0,-4-3 0 0,-4-4 0 16,1 4 0-16,-4 3 0 0,3-10 0 0,-10 7 0 0,0-7 0 0,0 0 0 16,-4-2 0-16,4-4 0 0,4 6 0 0,-4-9 0 15,-1 7 0-15,8-7 0 0,-10-7 0 0,6 7 0 16,-3-9 0-16,3 9 0 0,4-10 0 15,-3 1 0-15,3 0 0 0,3-7 0 16,4 7-49-16,0-1-12 0,0 1-3 16,4-1 0-16,-1 1 0 0,4 3 0 0,0-4 0 0,0 1 0 15,4-1-51-15,0 1-10 0,-4 0-3 0,3 9 0 16,4-7-153-16,-3 7-31 0,0-3-7 0,3-3-1 16,0 6 154-16,-4-3 30 0,1-3 7 0,3 6 1 0,-3 0 102 0</inkml:trace>
  <inkml:trace contextRef="#ctx0" brushRef="#br0" timeOffset="156030.63">8791 14711 1436 0,'0'0'128'0,"0"0"-103"16,0 0-25-16,0 0 0 0,7 6 95 0,-7-6 13 15,0 0 4-15,0 0 0 0,0 0-20 0,0 0-4 0,0 0-1 0,7 4 0 16,4-4-11-16,-11 0-1 0,0 9-1 0,0 0 0 16,3 1-59-16,-3 5-15 0,-7-8 0 0,7 2 0 15,7 1 0-15,-7-7 0 0,0 12 0 0,0-5 0 16,0 5 54-16,0-5 8 0,4-7 2 0,-4 6 0 15,4-2-52-15,-4 2-12 0,7 0 0 0,-4-2 0 16,4-4-16-16,0 3-5 16,-7-6-2-16,11 0 0 0,-11 0 37 0,10 0 7 15,1 0 2-15,0 0 0 0,-4 0-37 0,3-6-7 0,1 3-2 0,-1-4 0 16,-3-2 23-16,0 3 0 0,-3-4-9 0,3 1 9 16,0 0-11-16,0-1 2 15,0 1 0-15,-3-1 0 0,-1 4 34 0,1-3 7 0,-1-1 2 16,4 1 0-16,-3-4-54 0,-4 1-12 0,3 2-1 0,1 7-1 0,-4 3 54 0,0 0 12 15,0 0 1-15,0 0 1 0,0 0-34 0,0 0-11 16,0 0 0-16,0 0 0 0,0 10 11 0,3-7 16 16,-3 9-4-16,4-2-1 0,-4 2-11 0,4-2 0 15,-4 5 0-15,3-5 0 0,4 9 32 0,-7-10 5 16,7 7 1 0,0-7 0-16,-3 7-10 0,3-7-1 0,-4 1-1 0,4-7 0 0,0 6-37 0,-7-9-7 15,0 0-2-15,4 0 0 0,7 6 5 0,-11-6 1 16,0 0 0-16,0 0 0 15,0 0-13-15,3-6-2 0,4 3-1 0,0-3 0 16,-3 3-27-16,-1-7-6 0,1-6-1 0,-4 7 0 16,0 0-53-16,3-1-11 0,-3-5-3 0,4 5 0 15,-4-9-46-15,0 4-10 0,0-4-1 0,0-6-1 16,0 6-105-16,0-3-21 0,0-9-4 0,0 9-1 0,0-10 240 0</inkml:trace>
  <inkml:trace contextRef="#ctx0" brushRef="#br0" timeOffset="156295.94">9126 14219 990 0,'0'0'88'0,"0"0"-71"15,0 0-17-15,0 0 0 0,0 0 219 0,0 0 40 16,0 0 8-16,0 0 1 0,0 0-161 0,0 9-33 0,-3 1-6 0,3-1-2 16,3 10-7-16,4 6-2 0,-7-6 0 0,0 0 0 15,4 12 10-15,-1-9 1 0,-3 3 1 0,4 0 0 16,0 3-69-16,3-3 0 0,-4-3-17 0,1 3 3 16,6 0 27-16,1 4 6 15,-1-4 1-15,1-6 0 0,-4 9 9 0,-3-13 3 16,-1-2 0-16,-3 9 0 0,0-9-57 0,0 5-11 0,4-8-3 15,-4 5 0-15,0-5 39 0,0 6 0 0,0-13 0 0,0 6 0 16,0-3-35-16,0 1 1 0,0-7 0 0,0 0 0 16,0 0-34-16,0 0-8 0,0 0 0 0,-7-7-1 15,0-2-106-15,3 0-21 0,-3 2-4 0,7-2 0 16,0-1-141-16,-4 1-28 0,-3-7-6 16,0 4-1-16,0-4 308 0</inkml:trace>
  <inkml:trace contextRef="#ctx0" brushRef="#br0" timeOffset="156458.59">9088 14586 1497 0,'0'0'133'0,"0"0"-106"15,0 0-27-15,0 0 0 0,0 0 159 0,0 0 26 16,0 0 6-16,10 0 1 0,1 0-103 0,-4 0-20 0,3 0-4 0,4 0-1 16,-3 0-29-16,3 6-7 15,0-6 0-15,0 3-1 0,4-3-14 0,0 0-2 0,-4 0-1 0,7 6 0 16,-3-3-10-16,-4-3 0 0,3 0 0 0,-3 0 8 31,-3 7-62-31,7-4-13 0,-8-3-2 0,1 0-1 16,-4 0-447-16,-7 0-90 0,3-3-17 0,1-4-4 0,-1-2 502 0</inkml:trace>
  <inkml:trace contextRef="#ctx0" brushRef="#br0" timeOffset="157401.47">9627 14451 1497 0,'0'0'133'0,"0"0"-106"16,0 0 29-16,0 0 7 0,0 0 1 0,0 0 0 16,0 0 51-16,0 0 10 0,0 0 3 0,0 0 0 15,0 0-103-15,0 0-25 16,0 9 0-16,4 1 0 0,3-1 56 0,-7 0 5 16,3 1 2-16,-3-1 0 0,4 7-31 0,-1 0-7 0,1-4-1 0,-4 4 0 15,4 3-3-15,3-1-1 0,-4 1 0 0,1 6 0 0,-1 0 7 0,1-6 1 16,3 6 0-16,-4-6 0 0,4 0-28 0,-3 6 0 15,3-6-12-15,0 0 12 0,-3 6 0 0,3-6 0 16,0-1 0-16,-4-2 0 0,4-3 0 0,-3-4 0 16,-1-3 0-16,1 4 0 0,3-1 44 0,-7-9 16 15,0 6 3-15,0-6 1 16,0 0-76-16,0 0-16 0,0 0-2 0,-4 4-1 16,1 2 31-16,-4-6 12 0,0-6-1 0,3 6 0 15,-3-10-11-15,0 7 0 0,0-6 0 0,3-4 8 0,-3 4-8 0,0-10 0 16,-3 0 0-16,-1 0 0 0,1-6 16 0,-1 0 2 15,0-3 0-15,1 0 0 16,-4-7-38-16,3 7-7 0,4-7-1 16,-3 1-1-16,2-4 29 0,1 4-9 0,0-1 9 0,4 4 0 15,-1-4-32-15,4 1 0 0,0-1-1 0,4 1 0 0,-4 6 33 0,3 0 0 16,4 2 0-16,0 8 0 0,8 2 0 0,-8 3 0 16,3-2 0-16,1 12 0 0,3-4 0 0,0 7 0 15,7-3 10-15,0 6-2 0,4 7-8 0,0-4 0 0,3 3 0 0,-3 4 0 16,3 3-9-16,-7 9 9 15,0-6-10-15,0 6 10 0,-3-3 0 0,0 3 0 0,-4 0 0 16,-4-6 0-16,-3 9 0 0,-7-9 0 0,4-1 0 0,-8 7 0 16,4-6 9-16,-7-3-9 0,-7 3 0 0,-3-4 9 15,-1-2-9-15,-3 3 0 16,0-1 9-16,-4-5-9 0,-3-7 11 0,3 6-3 16,0-2 0-16,4-4 0 0,0 3-20 0,7-6-5 15,-7 6-1-15,3-6 0 0,0 0 18 0,4-6 0 0,0 0 0 0,-3 3 0 16,10-4 0-16,-1-2 0 0,1 6 0 0,4-4 0 15,3-2-55-15,3 6-7 0,1-3-2 16,3 3 0-16,4-4-46 0,-11 1-10 16,10-3-1-16,1 9-1 0,3-4-333 0,3-2-66 0,-9 6-14 15,6-3-2-15,3-3 445 0</inkml:trace>
  <inkml:trace contextRef="#ctx0" brushRef="#br0" timeOffset="157862.18">10005 14755 1267 0,'10'-9'112'16,"-6"9"-89"-16,3-10-23 0,0 4 0 0,0-3 87 0,-3 5 13 0,-1-5 2 0,1 3 1 15,-1-4 18-15,4 4 4 0,-7 3 1 0,7-3 0 16,-3 6-64-16,-1-4-13 15,-3 4-2-15,7 0-1 0,-3 0-14 0,-1 0-4 16,5 0 0-16,-5 4 0 0,-3-4-9 0,7 0-3 16,0 0 0-16,-7 0 0 0,7 9-16 0,-3-3 0 0,3 4 0 0,-4-1 0 15,4 1 0-15,-7 5 0 16,4-5 0-16,-1 5 0 0,1-2 58 0,-1-4 5 0,-3 1 1 0,0-4 0 16,0 10-64-16,0-4-21 0,-3-2 0 0,-4-1 0 15,3 0 21-15,-3-2 15 0,0-4-3 0,-3 3 0 16,-1 3-2-16,1-9-1 0,-1 7 0 0,-3-7 0 15,3 3-9-15,-3-6 0 0,-4-4 0 0,1 4 0 0,3-3 0 16,-4 0 0-16,4 3 0 0,0-7 0 16,3 1 0-16,1 3 0 0,3-4 0 0,0 1 0 0,3-1 0 15,1 1 0-15,3-7 0 0,3 7 0 0,1-4 0 0,3-2 0 16,0 5 0-16,7 1 0 0,0-1 0 0,0 4 0 16,-3-3 0-16,3-1 0 15,-4 4-49-15,1 3-12 0,-1 3-3 16,5 0 0-16,-5 3-51 0,4 3-10 0,-7 1-3 15,4-4 0-15,-4 3-153 0,0-3-31 16,-7-3-7-16,7 6-1 0,4-2 87 0,-11-4 17 0,0 0 3 0,-4 9 1 0,8 7 185 0</inkml:trace>
  <inkml:trace contextRef="#ctx0" brushRef="#br0" timeOffset="158470.91">10276 14727 1728 0,'0'0'153'0,"0"0"-122"0,4-6-31 0,-4 6 0 16,0 0 80-16,0 0 11 16,0 0 1-16,0 0 1 0,0 0-28 0,0 0-5 0,0 0-2 0,0 0 0 15,11 9-14-15,-1 7-2 16,1-1-1-16,-4-2 0 0,0-4-33 0,0 1-8 16,-4-1 0-16,1 7 0 0,-1-7 11 0,5 1 0 15,-5-1 0-15,4 0 0 0,0-2-11 0,0 2 0 16,0-3 9-16,4-3-9 0,-1-3 0 0,1 7-18 15,-11-7 3-15,0 0 1 0,0 0 14 0,0 0 0 16,0 0 0-16,0 0 0 0,7-7 0 0,-3 4 0 16,3-3 0-16,0-3 0 0,-4 2-13 0,4 4 0 15,-3-6 0-15,-1-1 0 0,-3 1 13 0,4 0 0 16,-4-4 0-16,3 4-9 0,1 6 9 0,-1-7 0 0,5 1 0 0,-1 2 0 0,3-2 15 0,-10 9-2 16,-3-6 0-16,3 6 0 0,0 0-13 0,0 0 0 15,0 0 0-15,10 6 0 0,1-6 0 0,-4 0 0 16,3 9 0-16,-3-9 0 0,1 10 10 0,-1-4-1 15,-4 4 0-15,4-7 0 0,-7 6-9 0,7-3 0 16,0 4 0-16,4-1 0 0,-1 1 8 0,1-1-8 16,-4-3 8-16,4-3-8 0,-4 4 0 0,0-4-17 15,-7-3 2-15,10 6 1 0,4-6 27 0,-6 0 6 16,-8 0 1-16,7 0 0 0,0 0-20 0,0-6 0 16,-7 6 8-16,0 0-8 0,3-3-14 0,-3-7-6 0,4 1-2 0,-1-1 0 15,1 4 42-15,-4-3 9 0,-4-7 2 0,1 7 0 16,3 6-31-16,0-7 0 15,-4-6 0-15,1 7 0 0,-4-7 12 0,-4 4-1 0,4-7 0 16,0 3 0-16,3 7 9 0,1-1 3 16,-1 1 0-16,-3 0 0 0,0-1-23 0,4 4 0 15,-4-3 0-15,3 9 0 0,1-7 0 0,-1 7 0 0,-6-9 0 0,6 9 0 32,4 0-36-32,0 0-11 0,0 0-2 0,0 0-1 0,0 0-11 0,0 0-3 0,0 0 0 15,0 0 0-15,0 9-166 0,0-9-34 0,0 0-6 0,0 0-2 16,0 0-36-16,0 0-8 0,0 0-2 15,7 7 0-15,7 2 254 0</inkml:trace>
  <inkml:trace contextRef="#ctx0" brushRef="#br0" timeOffset="159235.53">10922 14702 1728 0,'-7'0'153'0,"7"0"-122"16,0 0-31-16,0 0 0 0,0 0 100 0,0 0 13 16,11 6 3-16,-1-3 1 0,1-3-33 0,-1 0-8 15,-10 0 0-15,0 0-1 0,0 0-60 0,0 0-15 16,0 0 0-16,7 6 0 0,4-6 15 0,-11 0 0 16,7 0 0-16,0-6 0 0,-7 6-15 0,11 0 0 15,-1 0 0-15,1 0-10 0,-1-3 10 0,-3-3 0 16,0 6 0-16,-3-3 0 0,0-4-11 0,-4 1 0 15,-4 3 0-15,-3-3 0 0,0 2 11 0,0-5 0 16,3 3 0-16,1 3 0 0,-1-4 0 0,1 4 0 16,-1-3-9-16,-3 6 9 0,0 0 0 0,0-6 0 15,0 6 0-15,-7 6 0 0,3-6 14 0,-6 0-2 16,3 6-1-16,-1-3 0 0,1 7 33 0,0-4 8 16,4 3 0-16,-1 1 1 0,4-7-42 15,0 13-11-15,3-7 0 0,1 1 0 0,-1-1 0 0,4 7 0 16,0-7 0-16,4 7 0 0,3-7 0 0,0 1-16 15,0-1 4-15,0 0 1 0,4 1 11 0,-1-1 0 0,-3 1 0 0,4-10 0 16,-1 9 0-16,1-9 0 0,7 0 0 0,-1 6-8 16,5-6-24-16,-1 0-4 0,-7 0 0 0,3-6-1 0,-2 6 18 0,2-3 4 15,1-3 1-15,-1 2 0 16,-2-2-34-16,-5 6-8 0,-3-9 0 0,0-1-1 16,-3 4 21-16,-1 3 4 0,1-6 0 0,3 2 1 0,-4-2 31 0,1-1 0 15,-1 7 0-15,1-9 0 0,0 9 18 16,-1-4 3-16,-3-2 1 0,0 9 0 0,0 0 34 0,0 0 6 15,0 0 2-15,0 0 0 0,0 0-52 0,0 0-12 16,0 0 0-16,4 9 0 0,-1-2 0 0,-3 2 0 16,4 0 0-16,3 1 0 0,0-1 0 0,-4 1 0 15,1-4 0-15,-1 3 0 0,1 7 21 0,-1-7 2 16,1 1 0-16,-1-7 0 0,-3-3 14 0,4 9 3 16,-4-9 1-16,0 0 0 15,0 0-60-15,0 0-12 0,0 0-2 0,0 0-1 0,0 0 34 0,0 0 0 16,0 0 10-16,0 0-2 0,0 0-8 0,0 0 11 0,0-3-11 15,0-3 12-15,0-3-2 0,-4-1 0 16,1 1 0-16,-4-1 0 0,0 1 1 0,3-7 0 16,-3 4 0-16,7-4 0 0,0 0-11 0,0-2 0 15,0-1 0-15,0 0 0 0,7 3 0 0,-3-3 8 0,3 1-8 0,-4 2 8 16,4 6-8-16,1-8 0 0,-1 8 0 0,3-5-11 16,1 11-26-16,3-2-6 0,0-3-1 0,4 6 0 15,10 3-32-15,-7-7-6 0,-3 7-2 0,-4-3 0 16,3-3-409-1,5 6-83-15,2-9-16 0,1 9-3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2T16:03:01.2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7595 14721 871 0,'14'0'77'0,"-10"0"-61"0,-8 0-16 0,8 6 0 16,3-3 36-16,0-3 5 0,-7 0 1 0,0 6 0 15,4-3 2-15,-1-3 0 0,-3 0 0 0,0 0 0 0,7 7 4 0,-3-7 2 16,-4 0 0-16,0 0 0 0,7 3-21 0,-4-3-4 15,-3 0-1-15,0 0 0 0,7 0 12 0,-7 0 3 16,0 0 0-16,0 0 0 16,4-3-11-16,-1 3-3 0,1-7 0 0,3 7 0 0,0-3 1 0,0-3 0 15,-7-3 0-15,7 9 0 0,7-10-2 0,-3 7-1 16,-1-13 0-16,1 7 0 0,7-1 1 0,-1 1 0 16,-10 0 0-16,11-7 0 0,-4 7-8 0,0-7 0 15,0 3-1-15,4-2 0 0,-4-1-15 0,0 7 0 16,0-4 0-16,4-3 0 0,-7 1 16 0,3 5 1 15,-4-9 0-15,1 7 0 0,6-4-1 0,-2 1-1 16,-1-4 0-16,-4 6 0 0,1-2-5 0,-1-1-1 16,1 3 0-16,3-2 0 0,4-1 3 0,-1 7 1 15,-3-10 0-15,-3 6 0 0,7-2-13 0,-1 5 9 0,1-6-9 16,0 7 8-16,3-7 6 0,-7 4 1 0,4 2 0 16,-1-5 0-16,4 5-15 0,-3-5 0 0,-4 2-9 15,4 4 9-15,-4-7 0 0,0 7 0 16,0-7 0-16,4 6 10 0,-8-2-10 0,4 3 0 15,-3-7 0-15,3 6 0 0,0 1 10 0,-3 0 0 0,-1-7 0 0,4 7 0 16,1-1-10-16,-1-6 0 0,-4 7 0 0,1 0 8 16,7-1 0-16,-8-5 0 0,1 5 0 0,-1-2 0 15,11 2-8-15,-3-5 8 0,-4-1-8 0,4 6 8 16,3-2-8-16,-3 2-11 0,-1-5 3 0,-10 5 0 16,7-5 8-16,1 5 0 0,2 1 0 0,-3 0 0 15,0 2 0-15,1 4 0 0,-1-3 0 0,3-4 0 16,-3 7 0-16,0-3 0 0,1-3 0 0,2-1 0 15,4 1 0-15,-3-1 0 0,-4 4 0 0,0-3 0 0,0 6 0 0,-3-7 0 16,0 1 8-16,-1 2-8 0,1-2 0 0,-1 3 0 16,1-7 0-16,-1 7-8 0,1-3 8 0,0-1 8 15,3 1-8-15,0-1 11 0,0 1-11 0,0 0 0 16,0-1 0-16,0-6 0 0,4 7 0 0,-4 3-11 16,4-4 11-16,-1 1-8 0,1 0 8 0,3-1 11 15,-3 1-3-15,3-1 0 0,0 1-8 0,0 0 0 16,0-7 0-16,8 6-11 0,-12 1 19 0,4 0 3 15,1-7 1-15,-5 3 0 0,1 4-23 0,7-7-4 16,-11 1-1-16,3-4 0 0,1 3 16 0,0 7 10 16,-4-4-2-16,7-2 0 0,4 2-8 0,3-3 0 15,-7 1 0-15,4-4 0 0,-1 0 0 0,12 3 0 16,-1-3 0-16,0 1 0 0,-3-1 8 0,0 0 0 16,-8-3 0-16,1 3 0 0,3 7-8 15,-3-7 0-15,3-3 0 0,0 9 0 0,4-2 15 0,-4-4 1 0,1 3 0 16,-1-3 0-16,0-6-28 0,0 7-4 15,4-4-2-15,-4 6 0 0,-3-3 18 16,7 3 16-16,-4-2-4 0,4-1 0 0,-1 3-12 0,1-3-13 0,-4-6 2 0,11-3 1 16,-7 9 10-16,-4-6 0 0,0-3 0 0,1 9 0 15,-1 0 8-15,4-6 3 0,-1 6 1 0,1-6 0 16,3 10-12-16,1-4 0 0,-1 0 0 0,4 0 0 16,0 0 0-16,-1 0 0 0,-6-2 0 0,0 2 0 15,0 0 0-15,-4 0 0 0,-3-6 0 0,3 0 0 16,0 6 0-16,4 0 12 0,-1-6-2 0,5 6 0 15,-1 1-10-15,0-8-9 0,1 8 9 0,-1-1-13 16,4 0 13-16,-4 3 8 0,0-2 0 0,-3-1-8 0,0 0 0 16,-4 3 0-16,0-3 0 0,-3 1 0 0,0 2 0 0,-1-3 0 15,4 0 0-15,1 0 0 0,-1-2 0 0,4 8 0 16,-1-6 0-16,1 0 0 0,3-3 0 0,-3 4 0 16,0-1-12-16,3-6 12 0,-7 6 0 0,4 0 0 15,-7 3 0-15,3-2 0 0,-7-8 0 0,0 8 0 16,1-1 0-16,2-6 0 0,-3 6 0 0,4 0 12 15,0 0-1-15,0 1 0 0,3-1-11 0,-4 3 8 16,5-3-8-16,2 4 8 0,1 2-8 0,-4-3 0 16,4 1 0-16,0-4-11 0,-4 6 0 0,0-2 0 15,-3-4 0-15,0 3 0 0,-1-3 11 0,-2 0 14 16,-1 1-3-16,0-4-1 0,0 3-10 0,0 0 0 0,0 0 0 16,4 4 0-16,0-4 0 0,3 0-14 0,0-6 3 15,-3 6 1-15,3 3 10 0,0 4 0 16,1-7 0-16,6 3 0 0,0 1 0 0,-3 2 0 15,-11-3 0-15,4-2 0 0,0 8 20 0,-4-5 7 0,0 2 1 16,-7-3 0-16,4 1-28 0,-4 5 8 0,0-2-8 0,3-4 0 16,1 0 0-16,0 7 0 0,-1-4 0 0,5-2 0 15,-5 2 0-15,4-3 0 0,1 1 0 0,-1-4 0 16,3 3-9-16,-2 4 9 0,2-4 0 0,4-3 0 16,-3 10 0-16,3-7 0 0,-6-3 0 0,2 10 0 15,1-7 0-15,-4 4 0 0,0-4 0 0,0-3 0 16,-3 10-21-16,0-7-4 0,-1-3-1 0,1 7 0 15,3-4 72-15,-3 7 14 0,-1-7 4 0,5 3 0 16,-1-2-80-16,3 5-15 0,1 1-3 16,0 0-1-16,0-7 56 0,3 6 11 0,-4-5 3 0,1 2 0 15,0 4-57-15,0-1-11 0,-1-5-3 0,1 5 0 0,0 1 58 0,-1-7 11 16,-6 7 3-16,7-7 0 0,-4 7-36 16,0-10 0-16,-3 0 0 0,-4 0 0 0,7 4 0 0,-3-4 0 15,-4 3 0-15,7-3 0 16,0 10-20-16,0-10-10 0,4 3-2 0,0 4-1 15,-1-4 53-15,1 7 10 0,0-10 2 0,-1 3 1 16,5 7-53-16,-5-4-12 0,-6-2-1 0,7-1-1 0,-4 7 34 0,3-1 0 16,-2-9 0-16,-1 4 0 0,0 5 0 0,0-2 0 15,-7-4 0-15,4 0 0 0,-1 7 0 0,1-10 0 16,0 7 0-16,-1-10 0 0,5 9 0 0,2-3 0 0,-3-2 0 0,4-1 0 16,0 3 0-16,3-3 0 0,-3 1 8 0,3 2-8 15,-3-3 0-15,3 10 0 0,-7-10 0 0,4 3 0 16,-1 7 8-16,-2-1-8 0,-5 1 0 15,4-1 9-15,-3 1-9 0,0 0 0 16,-4-7 0-16,3 0 8 0,-2 13 12 0,-1-6 3 16,0-7 0-16,-4 7 0 0,4-1-23 0,1 1-10 0,-1-1 1 15,0 1 0-15,3 0 9 0,-2-1 12 0,2-2-2 0,-3 2-1 16,4 7-9-16,0-6-12 0,-4-7 2 16,0 7 1-16,3 6 9 0,-2-10 12 0,-5 4-2 0,4-1-1 15,0 7-9-15,-3-3-16 0,0-4 4 0,-1 1 1 16,-3 9 11-16,0-9 16 0,-3 2-4 0,3 7-1 15,-4 0-19-15,-3-3-4 0,0-3-1 0,4 3 0 16,-4 3-15-16,0 0-2 0,0 0-1 0,0 0 0 16,0 0-37-1,0 0-7-15,0 0-1 0,0 0-1 0,0 0-149 0,0 0-30 0,0 0-5 0,0 0-2 16,0 0-61-16,0 0-13 0,0 0-3 0,0 0 0 0,0 0 273 0</inkml:trace>
  <inkml:trace contextRef="#ctx0" brushRef="#br0" timeOffset="595.52">16401 8875 1569 0,'0'0'140'0,"0"0"-112"15,0 0-28-15,0 0 0 0,0 0 65 0,0 0 8 16,0 0 2-16,0 10 0 0,0-10-38 0,3 9-7 16,-3-3-2-16,-3-2 0 0,-1 11-19 0,1-5-9 0,-1-4 8 0,1 3-8 15,-1 1 0-15,0-1 0 0,1 1 0 0,-4-1 0 31,3 7-48-31,-3-4-8 0,4-6-1 0,-1 10-1 16,-3-3-73-16,4 6-14 0,3-4-3 0,-4 1-1 16,1-4-139-16,-1 7-27 0,1-3-5 0,-1 3-2 0,1-4 274 0</inkml:trace>
  <inkml:trace contextRef="#ctx0" brushRef="#br0" timeOffset="837.53">16154 9747 1728 0,'7'19'153'0,"-4"-10"-122"15,4 1-31-15,-3-1 0 0,-4-3 57 0,0-6 6 0,0 4 1 0,0 5 0 0,0-3-21 0,3 4-4 16,-3-10-1-16,0 9 0 0,0 0-10 0,4-2-1 16,-4 2-1-16,0-6 0 0,0 13-26 0,0-7 0 15,3-2 0-15,-3 2 0 16,0 0-60-16,0 1-18 0,4-7-3 0,0 6-1 15,-4 7-22-15,3-6-5 0,1-1-1 0,3 0 0 16,-4 7-2-16,4 0-1 0,0-4 0 0,4 4 0 16,-1 3-143-16,-3-4-28 0,1-2-5 0,-1 6-2 0,-4-4 249 0</inkml:trace>
  <inkml:trace contextRef="#ctx0" brushRef="#br0" timeOffset="1305.58">16309 10747 1717 0,'0'19'152'0,"0"-19"-121"0,0 10-31 0,0-1 0 16,0 0 81-16,-4 7 11 15,1-6 1-15,-1-1 1 0,1 7-46 0,-1-4-8 0,1-6-3 0,3 10 0 16,-4-3-29-16,4-4-8 0,-3 1 0 0,3-1 0 16,-4 13 0-16,4-10 0 0,-7 7 0 0,4-3 0 15,-4 3 0-15,3-4 0 0,-3-2-11 0,3-4 11 16,-6 7-48-16,3 3-4 15,0-3-1-15,-4 2 0 16,1 1-43-16,3 6-9 0,-1-6-2 0,1 0 0 0,-3 6 37 16,3-6 7-16,0 0 2 0,0-1 0 15,0 7-23-15,0-6-4 0,-1-3 0 0,5 9-1 0,-4-3 8 0,3 3 1 16,1 0 1-16,-1-6 0 0,1 9 0 0,3-9 0 0,-4 6 0 0,4-6 0 0,0 6 55 0,0 0 10 16,0-6 2-16,0 0 1 0,0 6 111 0,4-6 21 15,-1-1 5-15,-3 1 1 0,0 0 1 0,4-9 0 16,-1 5 0-16,-3 1 0 0,4-4-53 0,3 4-11 15,-7-7-1-15,7 10-1 0,4-3 27 0,-4-7 6 16,-4 1 1-16,4 9 0 0,4-10-44 0,-4 0-8 16,-4 1-1-16,4 6-1 0,1-7-18 0,-1 7-4 15,0-13-1-15,-4 12 0 0,8-5-19 0,-8 6 0 16,-3-13 0-16,4 12 0 16,-1-5-25-16,-3 9-9 0,-3-10-2 15,-1 7 0-15,1-4-39 0,3 4-8 0,-4 0-1 0,1-4-1 16,-1 7-25-16,4 3-5 0,-3-3-1 0,-1-7 0 15,8 13-186-15,-4-9-38 0,-7-3-7 0,3 2-1 0,1 4 275 0</inkml:trace>
  <inkml:trace contextRef="#ctx0" brushRef="#br0" timeOffset="1539.76">16171 13030 2091 0,'-7'29'186'0,"7"-20"-149"0,-3 7-29 0,3-4-8 0,3 4 39 16,-6-7 6-16,3 10 2 0,0-10 0 0,0 10-38 0,0-3-9 15,-4-7 0-15,4 7 0 16,4-3-59-16,-4 2-13 0,0-5-4 0,0 5 0 16,0-2-133-16,3 6-27 0,-3-10-6 0,0 7-1 15,0 3-43-15,0-4-9 0,-3 1-1 0,-1-3-1 0,-3 5 237 0</inkml:trace>
  <inkml:trace contextRef="#ctx0" brushRef="#br0" timeOffset="1788.22">16030 13648 795 0,'0'19'71'0,"0"-10"-57"15,-3-2-14-15,3 2 0 0,0 0 88 0,-4 1 16 16,4-10 2-16,0 9 1 0,4 7-35 0,-4-7-6 16,0 1-2-16,0-1 0 0,3 1-18 0,1-1-4 0,-1 0-1 0,-3 1 0 15,4 5-10-15,-1-5-3 0,1-1 0 0,-1 1 0 16,1 5 15-16,-1-5 2 0,1-1 1 0,0 1 0 15,-1-1-30-15,1 0-7 0,-1-2-1 0,1 2 0 16,-1 0-26-16,1 1-6 0,-4-1 0 0,3 1-1 31,4-1-59-31,-7 0-12 0,4 1-3 0,-4 6 0 16,3-7-55-16,-3 7-11 0,0-7-3 0,0 0 0 16,0 10 49-16,0-3 10 0,0-4 1 0,-3 4 1 15,6 3 3-15,-3 0 0 0,0-4 0 0,-3 4 0 0,3 6 83 16</inkml:trace>
  <inkml:trace contextRef="#ctx0" brushRef="#br0" timeOffset="2055.8">16097 14416 961 0,'0'29'85'0,"4"-20"-68"0,-4 7-17 0,0-7 0 16,3 10 94-16,1-3 15 0,-4 2 3 0,3 1 1 16,1 6-41-16,3-6-8 0,-7 0-1 0,3-3-1 0,1 2-5 0,3 7-1 15,-3-6 0-15,3 0 0 0,-4 6 9 16,8-6 2-16,-8 6 0 0,1-6 0 16,3 9-19-16,0-9-4 0,-4 6-1 0,1-6 0 0,3 6-2 0,-7-6 0 15,0 6 0-15,0-6 0 0,-3 6-26 16,-1-6-6-16,4-1-1 0,-4 1 0 0,1 0 5 0,3 6 1 15,-7-6 0-15,3 0 0 0,4 3-14 16,-3 0 0-16,3 3-12 0,-4 0 12 0,4-3-24 0,0 3 1 16,0 3 1-16,0-3 0 15,7 0-22-15,-7-3-4 0,4 3 0 0,-4 3-1 16,3-6-32-16,1 0-7 0,-4-3 0 0,0 6-1 16,3-6-39-16,-3 6-8 0,0 0-2 0,4-3 0 15,3 3 46-15,-3 4 10 0,-1-4 2 0,1 0 0 16,-1 3-89-16,8 0-18 0,-8-3-3 0,8 0-1 15,-1 4 86-15,1 5 17 0,0-6 3 0,3 0 1 0,0-2 66 0</inkml:trace>
  <inkml:trace contextRef="#ctx0" brushRef="#br0" timeOffset="2278.6">16457 16323 1476 0,'14'22'131'0,"-10"-6"-105"0,3-7-26 0,0 10 0 16,0 0 112-16,-4 6 16 0,4-7 4 0,1 1 1 15,-5 6-61-15,1 0-12 0,-1-6-2 0,4 0-1 16,-7 0-21-16,4 0-4 0,-1 3 0 0,-3-4-1 15,0-5-19-15,0 9-3 0,-3-3-1 0,-1-7 0 16,4 4-8-16,-3 3-17 0,-1 0 4 0,-3-4 1 16,0 10-29-16,3-6-6 15,-6 0-1-15,-1 0 0 0,1 0-4 0,3 6 0 0,-4-6-1 0,4-1 0 16,-4 4-104-16,1 0-21 0,3-3-4 0,0 6-1 16,7-6-118-16,-4-3-24 0,-6-1-5 0,6-2-1 15,4 6 265-15</inkml:trace>
  <inkml:trace contextRef="#ctx0" brushRef="#br0" timeOffset="2477.89">16775 17370 2415 0,'0'0'215'0,"14"7"-172"15,-14-7-35-15,10 3-8 0,4-3 15 0,-3 0 1 0,-11 0 0 0,11 6 0 16,3-3-26-16,-14-3-5 0,0 0-1 0,0 0 0 31,0 0-57-31,10 9-12 0,-10-9-3 0,7 7 0 16,-7-7-100-16,4 9-20 0,-8 1-4 0,-3 5 0 15,-3-2-120-15,-4-4-24 0,-1 7-5 0,-6 3-1 0,4-4 293 0</inkml:trace>
  <inkml:trace contextRef="#ctx0" brushRef="#br0" timeOffset="3370.7">7765 14673 867 0,'-4'4'77'0,"1"2"-61"0,-1-12-16 0,4 2 0 16,0 4 54-16,-3 0 8 16,3-9 2-16,-4 9 0 0,4 0 0 0,0 0 1 0,-7-6 0 0,3 3 0 15,4 3 0-15,0 0 0 0,0 0 0 0,0 0 0 16,-3 9-33-16,-1-6-6 0,-3-3-2 0,7 0 0 16,0 0 11-16,0 10 1 0,-7-10 1 0,7 9 0 15,7 4-21-15,-7-4-5 0,0-9-1 0,-7 9 0 16,14 4-10-16,-7 3-9 0,0-7 9 0,-7 0-13 15,4 10-7-15,-1-3-2 0,1 3 0 0,3 0 0 32,0-1-43-32,0 7-9 0,-7-6-2 0,3 6 0 0,8 0-46 0,-8-3-10 15,1 3-1-15,-1 1-1 0,8-8-100 0,-1 7-20 0,-10-3-4 0,7 0-1 16,7 0 207-16</inkml:trace>
  <inkml:trace contextRef="#ctx0" brushRef="#br0" timeOffset="3588.17">7680 15611 1206 0,'25'19'107'0,"-18"-10"-86"0,-7-9-21 0,3 16 0 0,4-3 32 0,-7 2 3 15,0 1 0-15,0-4 0 0,0 14-11 0,0-8-3 16,0 1 0-16,-7-3 0 0,0 3 17 0,7 6 3 16,0-13 1-16,0 13 0 0,0-6-42 0,-3 0 0 15,-1 3-11-15,4 0 3 0,4-6 8 0,-1 9 14 16,-3-13-3-16,-3 7-1 15,6 3-89-15,-3-3-17 0,-3-10-4 0,6 10-1 16,11 0-96-16,-10 0-19 0,-8-4-4 0,4 4-1 16,7 0 96-16,-3 3 19 0,3-10 4 0,4-2 1 0,-1 6 81 0</inkml:trace>
  <inkml:trace contextRef="#ctx0" brushRef="#br0" timeOffset="3853.82">7980 16649 1476 0,'0'0'131'0,"7"6"-105"0,-7-6-26 0,7 10 0 16,4-1 46-16,-4 1 4 0,-7-10 1 0,7 9 0 15,0 0 9-15,-4 1 3 0,-3-10 0 0,4 15 0 16,-1-5-15-16,1 6-2 0,-8-13-1 0,1 12 0 0,6-5-34 16,-3 9-11-16,-3-10 0 0,3 7 0 0,3 2 0 0,-3-2 0 15,-3-6 0-15,-1 2 0 0,8 10-13 0,-4-3-3 16,-4-7-1-16,4 4 0 15,4 9-64-15,-4-12-13 0,-4 2-2 0,4 4-1 16,0 6-42-16,4-6-8 0,-8 0-1 0,8 0-1 16,-4-4-116-16,-4 1-23 0,4-3-5 15,-3-4-1-15,3 7 235 0</inkml:trace>
  <inkml:trace contextRef="#ctx0" brushRef="#br0" timeOffset="4095.95">8047 17380 1530 0,'0'6'136'0,"0"-3"-109"16,3 3-27-16,-3-3 0 0,0-3 40 0,0 0 2 16,0 0 1-16,0 0 0 0,11 16 32 0,-7-6 6 15,-1-1 2-15,1 0 0 0,-1 1-42 0,1 5-8 16,-4-5-1-16,0 9-1 0,0-4-14 0,0-5-2 0,3 9-1 0,1-4 0 16,-1-2-14-16,1 3 0 0,-4 2 8 0,0-2-8 15,7 3 0-15,-7-4 0 0,0-2 0 0,-4 3 0 31,8-4-36-31,3 4-4 0,-14 0-1 0,7-4 0 16,10-2-105-16,-3 5-21 0,-7-5-4 0,0-10-1 16,0 0-159-16,0 0-32 0,0 0-6 0,0 0-2 0,0-10 297 0</inkml:trace>
  <inkml:trace contextRef="#ctx0" brushRef="#br0" timeOffset="5753.19">16828 17693 1026 0,'0'0'91'0,"0"0"-73"16,-8 0-18-16,8 0 0 0,0 0 44 0,0 0 4 15,0 0 2-15,0 0 0 0,0 0-6 0,0 0 0 16,0 0-1-16,0 0 0 0,11 0 10 0,-11 0 3 16,0 0 0-16,11 7 0 0,3 2-39 0,-4-9-7 15,-10 0-2-15,7 6 0 0,11-3 4 0,0-3 1 16,-4-3 0-16,7 3 0 0,0 3 12 0,4-3 3 0,-1 0 0 16,5 0 0-16,-1 7-4 0,0-7 0 0,0 0 0 0,8 3 0 15,2-3-8-15,5 0-1 0,-1 0-1 16,8 0 0-16,2 6 13 15,-2-6 2-15,3 3 1 0,0-3 0 0,-4 6-10 0,0-2-1 16,4-4-1-16,0 0 0 0,4 0-18 0,3 6 0 0,0-6 0 0,0 3 0 16,0 3 14-16,-4-6-1 0,-3 7 0 0,3-4 0 15,4-3 1-15,-3 6 0 0,-1-6 0 0,1 0 0 16,6 3-14-16,-6-3 0 0,-1-3 8 16,-3 3-8-16,-4 0 0 0,4 0 0 0,-3-6 0 0,3 6 0 15,0 0 0-15,-4 0 0 0,-3 0 0 0,0 0 0 0,0 0 0 16,-8 0 0-16,-2 0 0 0,-1 0 0 0,-7 0 0 15,4 0 0-15,-7 0 0 0,3 0 0 0,-4 6 0 0,5-3 0 16,-5-3 0-16,5 0 0 0,-1 6 8 0,-3-3 6 16,-4-3 1-16,3 7 0 0,1-4-15 0,0-3 9 15,-8 0-9-15,1 0 8 0,3 0-8 0,-3 0 0 16,-4 0 0-16,0-3 0 0,0 3-9 0,0 0 9 16,-7-7 0-16,-7 7 0 15,11 0 0-15,-11 0 0 0,3-3 0 0,-3 3 0 0,0 0 0 0,4-6 14 16,0 3-4-16,-4 3-1 0,0 0-9 0,-4-6 0 15,0-4 0-15,1 1 0 0,-4 3 0 0,3 2 0 16,-3-5-12-16,-3 3 12 0,3 6 0 0,-4-3 0 16,-3-4 0-16,3-2 0 0,-3 3 0 0,0 3 0 15,-3-4 0-15,2-2 12 0,1 9-12 0,4-3 0 16,-8-4 0-16,4 4 0 0,3-3 0 0,-3 3 0 0,-3-3 9 16,6 2-9-16,-3-2 8 0,3 6-8 0,1-6 8 15,-1 6-8-15,11 0 0 0,0 0 0 0,-7-3 0 16,7 3 0-16,0 0 12 0,0 0-3 0,0 0 0 15,0 0 0-15,4 3-9 0,-1 3 0 0,4-6 0 0,7 0 0 16,8 10 0-16,-1-10 8 0,0 6-8 0,4-3 8 16,6 3-8-16,5 4 0 0,-5-7 0 0,1 3 8 15,0 4-8-15,-7-7 12 0,3 9-12 0,-4 1 12 16,-2-4-12-16,-1 1 12 0,-4-1-12 0,1 7 12 16,3-1-12-16,-7-2 0 0,0-4 0 0,-7 7 0 15,-3 0 10-15,0-4 0 0,-8-2 0 0,0 5 0 16,-3 1-10-16,-3-7 12 0,-8 1-12 0,1-7 12 15,-5 13-12-15,-6-7 0 0,-11 0 0 0,-3 7 0 16,-4-7-12-16,-10 1-5 0,-1 6-1 0,-6-4 0 16,-1-2-111-16,-3-1-23 0,-14-9-4 15,-88-9-732 1</inkml:trace>
  <inkml:trace contextRef="#ctx0" brushRef="#br0" timeOffset="19824.16">20010 6536 1036 0,'60'9'92'0,"-60"-9"-73"0,0 0-19 0,0 0 0 0,10-9 55 0,-3 9 7 16,-10 0 2-16,6-6 0 0,1-4 0 0,3 10 0 16,-7-9 0-16,3 6 0 0,1-3-52 0,-1 6-12 15,-10-4 0-15,7-2 0 0,7 3 54 0,-3-3 8 16,-4 3 2-16,0 3 0 0,10-7 0 0,-2-2 0 15,-5 3 0-15,1 6 0 0,-4 0-52 0,0 0-12 16,10-10 0-16,1 7 0 0,3 3 54 0,0 0 8 16,-3-6 2-16,3 6 0 0,-4 0-64 0,4-3 0 15,-14 3-12-15,11 3 2 0,0-3 10 0,-11 0 14 16,0 0-3-16,14 9-1 0,-14-9-10 0,10 7 0 16,-10-7 0-16,7 9 0 0,0 10 0 0,0-10 0 15,-7 7 0-15,0-4 0 0,-7 4 40 0,4 3 5 16,3-10 2-16,-4 7 0 0,4 3-33 0,-7 0-6 15,0-10-8-15,0 7 11 0,0 3 0 0,0-10 0 16,0 0 0-16,0 7 0 0,3 3-11 0,-3-10 0 16,0 7 0-16,4-7 0 0,-1 1 8 0,1-1-8 0,-1 1 12 15,1-1-4-15,3 7-8 0,-4-7-9 0,4-9 9 0,0 0-13 16,4 9 13-16,-1 1 0 0,-3-1 0 16,0-9 0-16,0 0 0 0,0 0 0 0,0 0 0 0,0 0 0 15,7 10 0-15,-3-4 0 0,-4-6 0 0,7 3 0 16,-7-3 0-16,0 0 0 0,0 0 0 0,0 0 0 15,7 9 0-15,-7-9 0 0,0 0 0 0,0 0 0 16,10-3 0-16,-10 3 0 0,0 0 0 0,0 0 0 16,0 0 0-16,0 0 0 0,0 0 0 0,0 0 0 15,7 0 9-15,-7 0 5 0,0 0 1 0,0 0 0 16,0 0-15-16,0 0 0 0,0 0 0 0,0 3 0 16,0 4-9-16,0 2-5 0,-3-3-1 0,3-2 0 0,-4 11 15 0,4-5 13 15,-3-7-2-15,-1 6-1 0,4 7 0 0,0-7 0 16,0 1 0-16,0-1 0 0,0 7-10 0,0-7 0 15,0 7 0-15,4-7 8 0,-1 4-8 0,1-7 0 16,-1 10 0-16,1-4 8 0,3-2-25 16,-3-1-6-16,-1 1-1 0,4-1 0 0,-3 7 44 0,3-7 8 15,-4 0 1-15,1 1 1 0,-1 6 3 0,1-7 1 16,-4 0 0-16,3 1 0 0,1-1-47 0,-4 1-10 16,0-1-1-16,0 7-1 0,0-7 40 0,0-3 8 15,-7-3 1-15,3 7 1 0,4-4-25 0,-3-3 0 16,-4 4 0-16,0-1 0 0,0 3 0 0,0 1 8 15,-4-7-8-15,-3 3 0 0,3-3 0 0,-3 3 0 16,0-6 0-16,0 4 0 0,3-4 0 0,-3 0 0 16,0-4 0-16,0-2 0 0,0 12 15 0,3-12 4 0,1 3 1 15,10 3 0-15,0 0-32 0,0 0-7 0,-11-16-1 0,11 16 0 16,0 0 20-16,-7-9 0 0,0 0 0 0,7-1 0 16,0 4 0-16,4-4 0 15,-4 7 0-15,3-6 0 0,1-7-106 0,-1 7-18 0,8-7-3 16,3 7-1-16,4-1-51 15,-4 1-10-15,-4-7-3 0,8 7 0 0,3-1-153 16,-7-2-31-16,4-4-7 0,-1 7-1 0,1 3 292 0</inkml:trace>
  <inkml:trace contextRef="#ctx0" brushRef="#br0" timeOffset="20817.57">20888 6511 1036 0,'0'0'92'0,"0"0"-73"16,0 0-19-16,0 0 0 0,7-3 106 0,-7 3 18 0,4 0 3 0,-1-6 1 15,-3 6-72-15,7 0-15 16,0-4-2-16,0 4-1 0,0-6-10 0,0-3-1 0,0-1-1 0,0 4 0 16,1 3 30-16,-1-3 7 0,-4 3 1 0,4-7 0 15,0 1-52-15,-3 2-12 0,-1-2 0 0,1 0 0 16,3-7 54-16,0 7 8 0,-7-4 2 0,3-3 0 15,8 7-52-15,-4-7-12 0,-7-3 0 0,7 4 0 16,0 5 0-16,-3-8 0 0,-4 5 0 0,0-3 0 16,7 10 0-16,-4-3 0 0,-3 5 0 0,0-2 0 15,7 3 16-15,-7 3 1 0,0-6 0 0,0 6 0 16,0 0-27-16,0 0-6 0,0 0 0 0,0 6-1 16,7 7 41-16,-7-7 9 0,-7 10 2 0,4-4 0 0,6 4-5 0,1-4-1 15,-8 10 0-15,1-3 0 0,10 3-29 0,-7 3-15 16,0 3 2-16,-4-3 0 0,8-6 21 0,-4 0 4 15,3 6 0-15,-3-6 1 0,0-3-13 0,4 2 0 16,-1-8 0-16,1 9 0 0,-4-4 8 0,0 1 0 16,0-13-8-16,4 13 12 0,-1-7-12 0,1 1-8 15,-4-10 8-15,7 9-13 0,0 1 13 0,-4-4-11 16,-3-6 11-16,4 3-10 16,-4-3-21-16,0 0-4 0,0 0-1 0,0 0 0 15,0 0-92-15,0 0-18 0,0 0-4 0,0 0-1 16,0 0-135-16,0 0-27 0,-11 0-6 0,4 0-1 15,-3 0 154-15,-1 0 30 0,-3 0 7 16,0 0 1-16,3 0 86 0</inkml:trace>
  <inkml:trace contextRef="#ctx0" brushRef="#br0" timeOffset="21031.08">20941 6752 1497 0,'14'-9'133'0,"-14"9"-106"16,7 0-27-16,0 0 0 0,0 0 59 0,-3-3 6 0,6-3 2 0,-3 2 0 15,4-2 46-15,3 6 10 0,0-9 1 0,0 9 1 16,0-10-111-16,4 4-22 0,-4 3-5 0,0-3-1 16,0 3 2-16,-3 3 0 0,3-7 0 0,-3 7 0 15,-4-3-67 1,3-3-13-16,-6 3-2 0,3-3-1 0,0 12-134 0,0-6-27 16,-7 0-6-16,0 0-1 0,7 0 57 0,-7 0 11 0,0 0 3 0,0 0 0 15,0 0 137-15</inkml:trace>
  <inkml:trace contextRef="#ctx0" brushRef="#br0" timeOffset="21866.84">21474 6511 1036 0,'0'0'92'0,"0"0"-73"0,0 0-19 0,0 0 0 0,0 0 55 0,0-3 7 15,-4-7 2-15,1 4 0 0,3 6 0 0,-4 0 0 16,0 0 0-16,1-3 0 0,-1-3 11 0,1 3 2 16,-4-4 1-16,0 7 0 0,0 0-23 0,0-6-5 15,-4 6-1-15,8 0 0 0,-4 0-18 0,-4 6-4 16,4-6-1-16,-4 10 0 0,4-4-2 0,0-3-1 16,-3 3 0-16,-1 4 0 0,4 2-14 0,0-5-9 15,0 8 12-15,0-2-12 0,3-4 16 0,1 1-3 16,-1-4-1-16,1 3 0 0,3 1-12 0,3 5 0 15,-3-15 0-15,4 4 0 0,-1 5 0 0,-3-9 0 16,0 0 0-16,11 6 0 0,-1-3 0 0,-3 4 0 16,-7-7 0-16,11 0 0 0,0-7 0 0,-4 7 17 15,3 0-3-15,-3-3-1 0,0-3-13 0,4 6-18 16,-7-3 4-16,3-3 1 0,-4-4 13 0,4 7 0 16,-7-13 0-16,0 7 0 0,4 3 20 0,-4-7 8 15,0-3 0-15,-4-2 1 0,4 2-15 0,-3-3-3 16,-1-6-1-16,1 3 0 0,3-3-10 0,0-3 0 0,-4-7 0 15,4 10 0-15,0-3 0 0,0 3 0 16,-3 6 0-16,3-6 0 0,0 12 0 0,0-2 0 0,0-4 0 0,-4 10 8 16,8-1-8-16,-4 1 8 0,-4-7-8 0,4 16 8 15,0 0 9-15,0 0 2 0,0 0 0 0,0 0 0 16,0 10-19-16,0-1 0 0,0 7 0 0,0-1 0 16,4 4 0-16,-4 0 0 0,0 0 0 0,0 6 0 15,0-3 0-15,0 3 0 0,7 3 0 0,0-3 0 0,-4 0 0 16,4 0 0-16,0-6-13 0,-3-6 5 15,3-4-40-15,0 7-7 0,0-1-1 0,0-2-1 16,0 3-57-16,0-1-11 0,0-5-3 0,0-1 0 16,4 4-204-16,3-4-42 0,-3-3-8 0,-4 1-2 15,3-4 242-15,1-3 48 16,-4 0 10-16,0-3 1 0,0 3 65 0</inkml:trace>
  <inkml:trace contextRef="#ctx0" brushRef="#br0" timeOffset="22570.17">21682 6357 1036 0,'-14'7'92'0,"14"-7"-73"15,0 0-19-15,0 0 0 0,0 0 106 0,0 0 18 16,0 0 3-16,0 0 1 0,-7 12 12 0,7-2 4 16,7-1 0-16,-4 7 0 0,1-7-77 0,-4 7-15 0,7-4-4 15,-4 4 0-15,1-7-4 0,3 10 0 0,3-9-1 0,-6-1 0 16,3 7-19-16,0-7-3 0,0 0-1 0,-7 1 0 15,-7 6-20-15,7-16 0 0,0 0 0 0,4 3 8 16,-4-3 2-16,0 0 1 0,0 0 0 0,3 15 0 16,-3-15-11-16,0 0 0 0,0 0 0 0,0 0 0 15,-7 0 0-15,7 0 0 0,7 7 0 0,0-14 0 16,-7 7 0-16,-3 0-16 0,-1-9 4 0,1 3 1 16,-4-4 25-16,-1 1 5 0,-6-1 1 0,7-5 0 15,0 2-20-15,-3-2 0 0,-1-4 0 0,4 0 0 0,0 0 0 16,3-6 8-16,-3 6-8 0,4-6 0 15,3 6-12-15,3 1-8 0,1-8-3 0,7 8 0 0,-1 8 23 0,1-9 12 16,-4 4-2-16,3-1 0 0,8 7-10 0,0 5 10 16,-8-5-10-16,4 3 10 0,0-4-20 0,4 7-4 15,3-3-1-15,4 6 0 0,-4 0 23 16,-3 6 5-16,-1-3 1 16,-3 7 0-16,-3-4-22 0,3-3-5 0,0-3-1 0,-3 10 0 0,-1-1 14 0,-3 4 0 15,1-1 0-15,-5-2 0 0,-6 8 9 0,3-2 5 16,0-7 1-16,-4 7 0 0,-3-3-15 0,-4 2 0 15,4 4 0-15,-3-9 0 0,-4-1-9 0,0 7-5 16,3-7-1-16,-7 0 0 0,1 1 24 0,-1-1 5 16,11-9 1-16,-4 10 0 0,-6-4-15 0,10-3-10 15,7-3 2-15,0 0 0 0,-7 6-7 0,7-6-1 16,7 0 0-16,3 7 0 0,-3-4 16 0,7-3 12 16,1 6-3-16,-1-6 0 15,3 3-58-15,-3-3-12 0,-3-3-3 0,0 6 0 0,3-3 64 0,-4 6 15 16,1-2 1-16,3 2 1 0,-7-3-17 0,0 6 8 15,4-2-8-15,-4 2 0 0,0 0 27 0,-4 1-2 16,1-1 0-16,-4 1 0 0,0-4-1 0,-4 3 0 16,-3 1 0-16,0-1 0 0,0 1-14 0,-7-4-10 0,-4-3 12 0,4 6-12 15,4-2 0-15,-4 2-11 16,-1-3 0-16,-6-2 0 0,4-4 11 0,-5 9 0 16,5-9 0-16,-1 0 0 0,4 0 10 0,0 0 4 15,0 0 1-15,0-3 0 0,7-3-24 0,-4 6-5 16,1-10-1-16,2 4 0 0,5-4-141 0,3 1-29 15,3 0-6-15,12-4-1 0,6-3-204 0,-4 1-42 16,-6 2-8-16,3-6-2 0,-7-3 343 0</inkml:trace>
  <inkml:trace contextRef="#ctx0" brushRef="#br0" timeOffset="23589.79">22567 6179 1267 0,'0'0'112'0,"4"0"-89"16,-11-10-23-16,7 1 0 0,3-1 56 0,-3 4 6 16,0-3 2-16,-3-1 0 0,-1 1 0 0,-6-1 0 15,-5-5 0-15,8 5 0 0,4 10 14 0,-4-9 3 0,-4 9 1 0,1-6 0 16,6 3-29-16,-3 6-5 0,-4 3-2 0,-6 3 0 15,3 1-34-15,0-1-12 16,0 7 9-16,3 0-9 0,4 6 25 0,0 3 0 0,-14-7 0 0,10 11 0 16,8-4 8-16,-1 3 2 0,-7 3 0 0,4 1 0 15,7-7-43-15,4 3-9 16,-4-3-2-16,7-6 0 0,7 6 19 16,0-6 0-16,-7 0 0 0,4-4 0 0,6-5 0 0,-2 5 0 0,-1-2 0 0,0-7 0 15,3-3 0-15,1 4 0 0,-7-4 0 0,3-3 0 16,0 0 0-16,4 6 0 0,-4-12-12 0,0 6 12 15,3-3-13-15,-3-4 4 0,1-2 1 0,-1-1 0 16,0 7 31-16,0-3 6 0,7-3 2 0,-7 2 0 16,-3-5-48-1,3-4-10-15,7 7-1 0,-7-7-1 0,-7 13 29 0,4-6 0 0,-1-1 0 0,1 4 0 0,-4 3 17 0,4-4 10 16,-1 7 1-16,-3 0 1 16,-7 0-48-16,0 0-9 0,7 0-3 0,-7 0 0 0,4 10 31 0,-4-4 10 15,0-6 0-15,-4 10 0 0,4-1-10 0,-7 0 8 16,-3 1-8-16,6-1 8 0,1-3 8 15,-4-2 0-15,-4 2 1 0,7-3 0 16,-3 3-17-16,-3-3 0 0,-4 4-13 0,7-7 5 16,7 0 8-16,-11 0 0 0,-3 0 0 0,3-7 0 0,4 7 0 0,0-9 0 15,4 6 0-15,-1-3 0 0,4 6 0 0,0-10 0 16,0 1 0-16,4-1 0 0,6 1 0 0,-3 0-18 16,-3-7 3-16,6-3 1 15,5 10-25-15,-15-1-5 0,-22-5 0 0,22 5-1 16,25 1-24-16,-4 6-5 0,0-4-1 0,1 7 0 15,-5-6-85-15,-3 6-16 0,0 0-4 0,4 6-1 16,0-6-111-16,-8 0-23 0,1 0-4 0,-4 0-1 16,11 10 256-16</inkml:trace>
  <inkml:trace contextRef="#ctx0" brushRef="#br0" timeOffset="26137.7">23058 6382 1497 0,'0'0'133'0,"0"0"-106"0,0 0-27 0,0 0 0 16,0 0 92-16,7 10 14 0,-7-10 2 0,3 9 1 15,-3-9-29-15,7 10-5 0,-3-1-2 0,-4-9 0 16,10 9-25-16,-10-9-6 0,0 10-1 0,7-1 0 0,0 1-21 0,-3-1-5 16,-4-9-1-16,3 13 0 0,-3-13 3 0,0 0 1 15,0 0 0-15,4 3 0 0,0 6-18 0,-4-9 0 16,0 0 0-16,0 0 0 0,0 0 0 0,0 0 0 16,0 0 0-16,0 0 0 0,0 0 0 0,0 0 0 15,0 0 0-15,0 0 0 0,0 0 0 0,0-3 0 16,0-6 0-16,0 2 0 0,3-2 0 0,-3 0 0 15,-3-1 0-15,3-6-9 0,0 7 1 0,0-7 0 16,3 7 0-16,1 0 0 0,-1-1 8 0,-3 1-12 16,4-1 12-16,-1 1-12 0,-3 9 25 0,0 0 5 15,0 0 1-15,0 0 0 0,4 3-19 0,3 3 0 16,0-6 0-16,0 7 0 0,-4 2 0 0,1 0 0 16,3 4 0-16,0-4 0 0,0 1-10 0,-3 2-6 15,-1-2 0-15,1-1-1 0,-1 1 17 0,1-7 0 16,-1 6-8-16,1-3 8 0,-4-6 12 0,0 10 5 15,0-10 2-15,7 9 0 0,-7-9-29 0,0 0-6 0,0 0 0 16,3 0-1-16,4 6 17 0,-7-6 0 16,0 0 0-16,7 4 0 0,4-4 0 0,-4-4 0 15,0-2 0-15,0 6 0 0,0-3 0 0,0-3 0 0,-3-4 0 16,3 4 0-16,-4-3 0 0,8 9 0 0,-4-10-8 0,4 7 8 16,-1-13 0-16,1 7 0 0,-8 0 0 0,4 2 0 15,4 7-12-15,-4-3 2 0,0-3 0 0,-7 6 0 16,11 0 10-16,-1 0 11 0,-10 0-3 15,7 0 0-15,4 9-8 0,-11-9 0 0,0 0 0 0,0 0 8 16,7 7-8-16,-3 2 0 0,-1-3 0 16,4-3 8-16,0 13 8 0,-3-6 0 0,-4-10 1 0,3 3 0 0,4 6-30 0,-3-3-7 15,-4-6 0-15,7 10-1 16,-4-1-7-16,4 1-2 0,0-4 0 0,-7-6 0 16,0 0-38-16,0 0-7 0,0 0-1 0,8 3-1 15,-8-3 10-15,0 0 3 0,10 0 0 0,-3 0 0 16,4 0-52-16,-11 0-9 0,0 0-3 0,0 0 0 0,7 0 154 0,0-3 30 15,0-7 7-15,0 4 1 0,0 6-44 16,-7 0-8-16,7-9-1 0,-3 9-1 0,3-10 38 0,-7 10 7 16,0 0 1-16,0 0 1 0,0 0 10 0,0 0 1 15,0 0 1-15,0 0 0 0,7 7-17 0,-7-7-4 16,0 0-1-16,7 3 0 0,-4 12-4 0,4-5-1 16,-3-1 0-16,-1 1 0 0,1 8-9 0,-1-8-1 15,-3 6-1-15,4-4 0 0,0 4-17 0,-1 3-3 16,-3-1-1-16,4-2 0 0,-1 3 2 0,1 0 1 15,-4-4 0-15,0 10 0 0,0-3-5 0,3 4-8 16,-3-8 11-16,0 7-11 0,0-6 14 0,4 0-4 16,-8-3-1-16,4 3 0 0,4-1 14 0,-4-2 2 0,0 0 1 15,0-4 0-15,-4-2-26 0,4-1 0 0,0-9 0 0,0 0 0 16,0 0 0-16,0 0 0 0,0 0 0 0,0 0 0 16,0 0 0-16,0 0 0 0,0-9 0 0,-3-1 0 15,3 1 0-15,-4-7 0 0,1-3 0 0,-1 1 0 16,1-1 0-16,-1 0 0 0,-3-6 0 0,3 0 0 15,1-3-13-15,3 2-8 16,0-2-2-16,0 0 0 0,3-6 10 0,-3 5 1 0,0-5 1 0,4-1 0 16,-1-2 11-16,5 2-12 0,-1 1 12 0,0 5-12 15,0 4 3-15,3 3 0 16,-3 7 0-16,7-4 0 0,-3 3-5 0,3 7-1 0,-3-1 0 16,-1 1 0-16,1 3 15 0,-1 6 0 0,1 0 0 0,3 6 0 0,-3 3 0 15,-1 1 0-15,1 6 0 0,-4-4 0 0,4 4 0 16,-1 3 0-16,-6-1 0 0,3-2 0 0,-4 3 0 15,1-3 0-15,-4-4 0 0,-4 4 0 0,-3 3 0 0,0-10-9 16,-7 7 9-16,3-7 0 0,1 0 0 0,3 1 0 16,-4-1 0-16,4-2 0 0,-3-4 0 0,-1 3 0 15,4-6 0-15,-4 0 0 0,4 3 0 0,-3-6 0 16,3 3 0-16,0-6 0 16,7 6-47-16,-4-3-13 0,1-7-4 0,-1 4 0 15,4-4 0-15,4 1 0 0,-4 0 0 0,3-7 0 16,4 7-51-16,-3-1-10 0,3-9-3 0,3 4 0 15,-3-4 4-15,7 0 1 0,1 3 0 0,-5-2 0 16,4 8-8-16,-3 1-1 0,-1-7-1 0,-2 7 0 0,-1 6 198 0,3-4 40 0,-3-2 8 16,4 6 2-16,-1 6 21 0,1-3 4 15,-4 0 0-15,0 6 1 0,0-3-61 0,-3 7-13 0,-4-10-3 0,3 6 0 16,-3 10 0-16,-3-4 0 0,3-2 0 0,0-1 0 16,3 0 6-16,-3 7 1 0,0 0 0 0,4-7 0 15,3 4-25-15,-4-7-5 0,1 3-1 0,-1 1 0 16,1-1-12-16,-4-9-4 0,0 0 0 0,0 0 0 15,7 6-24-15,-7-6 0 0,0 0-12 0,0 0 12 16,0 0 0-16,0 0 0 0,0 0 0 0,0 0 0 16,3 0 44-16,-3 0 16 0,0 0 3 0,0-6 1 15,4-3-52-15,-4-1-12 0,0-5 0 0,-4 5 0 16,4 1 0-16,-3-10 0 0,3 0 0 0,3 4 0 0,1 2 0 16,3-3 0-16,-3-2 0 0,3-1 0 0,3-6 0 0,4 9 0 15,-3 3 0-15,-1-2 0 16,-2-1-48-16,2 7-13 15,-3 5-3-15,4-2 0 0,-4 3 52 0,3-3 12 0,-6 6 0 0,-4 0 0 16,11 0-54-16,-11 0-8 0,0 0-2 0,7 6 0 0,-7-6 52 16,7 9 12-16,-4-5 0 0,4 11 0 15,-3-5-72-15,-4-10-11 0,7 9-2 0,-4-3-1 16,4 7 10-16,-3-4 3 0,-4-9 0 0,7 7 0 0,-4 8 73 0,5-2 8 16,-5-7 4-16,1 4 2 0,-4-10 54 0,0 0 10 15,0 0 2-15,3 9 1 0,1 0-45 0,-1 1-8 16,-3-10-3-16,0 0 0 0,7 6 5 0,-7-6 1 15,0 0 0-15,7 3 0 0,-7-3-19 0,7 0-3 16,-7 0-1-16,0 0 0 0,11 0 25 0,-8-3 5 0,5-6 1 0,-5 2 0 16,-3 7-25-16,0 0-5 0,0 0-1 0,0 0 0 15,4-9-8-15,-1 0 8 0,-3-1-8 0,-3 4 8 16,3-4 4-16,-4 1 1 0,1 9 0 0,3 0 0 16,-4-9-13-16,0 9 0 0,-3-7 0 0,0 7 0 15,4 7 12-15,-4-4-1 0,0 3 0 0,0 3 0 16,3 1 1-16,-3-1 0 0,0 1 0 0,0-1 0 15,3 7-12-15,1-1 0 0,-1-5 0 0,1 2 0 16,3 4-16-16,0 3-6 16,3-3-1-16,1-7 0 0,-1 7 35 0,1-7 8 15,3 0 0-15,0 1 1 0,-3-7-33 0,3 3-8 0,-7-6 0 16,10 3-1-16,1-3 21 0,-1 7 0 0,1-14 0 0,3 7 0 16,0 0-71-16,0 0-9 0,-3-3-3 0,3-3 0 15,0 6 39-15,0-9 7 0,0-1 1 16,0 1 1-16,1-1 11 0,2 4 1 0,-3-3 1 0,0-4 0 0,1 4 11 15,-5-7 3-15,1-3 0 0,-4 4 0 0,3 5-4 0,1-2-1 16,-4-4 0-16,-3 0 0 0,3 7 37 16,-7-1 7-16,0 1 1 0,-4 0 1 0,4 2 25 0,-3-2 5 15,3 0 1-15,-8 9 0 0,1 0-52 0,-3 0-12 16,-1-4 0-16,-3 8 0 0,0 2 54 0,0-3 8 16,0 3 2-16,3-3 0 0,4 4-52 15,-3-7-12-15,3 9 0 0,-1-3 0 0,5 4 0 0,3-7 0 16,0-3 0-16,3 9 0 0,5 1 0 0,-1-4 0 15,3-3 0-15,4 10 0 0,4-4 0 0,-4 0 0 16,-3 1 0-16,3-7 0 0,3 6 0 0,1-2 0 0,-4 2 0 16,0 0 0-16,0 1-12 0,4-1-6 15,-7 1-1-15,3-4 0 0,-4 3 19 0,1 1 0 16,-4-1 11-16,-7-9-11 0,0 6 16 0,-4-2-3 0,1 2-1 0,-1-3 0 16,1 6-12-16,-4-9 0 0,-7 7 0 0,-1-7 0 15,5 0 0-15,3 3 0 16,-4-3 0-16,1 0 0 0,-1 6 0 0,-3-6 0 0,-4-6 0 0,1 3 0 15,6 3 0-15,1-7 0 0,-1 4 0 0,4-3 0 16,7 6 9-16,0 0-1 0,0 0 0 0,3-3 0 16,4-13-8-16,1 7-9 0,-1-7 9 0,3 7-13 31,1 6-15-31,3-13-2 0,0-3-1 0,4 3 0 0,3 4 0 16,3-4 0-16,-2-3 0 0,-8 10 0 0,3 0 3 0,1-7 1 0,-4-3 0 0,4 10 0 15,-1 2 15-15,-2-2 4 0,-5 0 0 0,8-1 0 0,-8 1 32 0,1 6 8 16,-4-10 0-16,0 10 1 0,-7 3-33 15,0 0 0-15,0 0-15 0,0 0 5 0,0 0 27 16,-3 3 6-16,-5-6 1 0,1 3 0 0,0 9 20 0,0-9 4 16,-3 0 0-16,3 10 1 0,0-1-49 0,0-3-17 15,-1-2 0-15,5 5 0 0,3-9 27 0,-4 9 6 16,4-9 0-16,0 7 1 0,0 2-17 0,4 0-17 16,-4-9 3-16,7 16 1 0,0-3 13 0,4-4 0 15,-4-3 0-15,3 10 10 0,1-3-10 0,-4 2 0 16,0-5 0-16,4 5-11 0,-4-2 11 0,3-4 8 15,-3 1-8-15,-3 5 11 0,3 1-3 0,0-7-8 16,-7-9 12-16,3 10-4 0,1 2-8 0,-1-5 0 0,-3-7 0 16,0 9 0-16,-3 0 0 0,3-9 0 0,-4 10 0 15,-3-4 0-15,4-3 11 0,-4 4 0 0,0-4 0 16,0-3 0-16,0 0-11 0,-4 0-16 0,-3 0 4 16,3 0 1-16,1 0 11 0,-1 0 16 0,4-3-4 0,-3-4-1 15,6 7-11-15,-3-3-16 0,3-3 4 0,4 3 1 16,0-4 11-16,0-2 0 0,4 0 0 0,-1 2 0 15,5-2-16-15,-1 6 0 0,0-7-1 0,0-5 0 16,3 5-1-16,1-5 0 0,-1-4 0 0,1 9 0 16,0-5-14-1,-4 5-2-15,3 1-1 0,1 0 0 0,-1-1 35 0,-3 1 0 0,4 6 8 16,-7-4-8-16,3 1 0 0,-7 6 0 0,0 0 0 0,0 0 0 16,0 0 0-16,10 13 0 0,-6-4 0 0,-1 0 0 0,-3-9 57 15,4 10 6-15,-1 2 1 0,1-5 0 0,-4-7-56 0,0 0-8 16,0 9 0-16,7 0-10 0,-7 1 10 0,0-10 0 15,3 16 0-15,-3-16 0 0,0 0 0 0,0 0 9 16,0 0-9-16,0 0 0 16,0 0-44-16,0 0-16 0,4 3-4 0,-4-3 0 15,0 0-36-15,0 0-8 0,0 0-2 0,0 0 0 16,7 0-234-16,-3 0-46 0,3-10-10 0,0 1-1 16,0 9 253-16,-4-10 52 0,1-5 9 0,-1 5 3 0,1 1 67 0</inkml:trace>
  <inkml:trace contextRef="#ctx0" brushRef="#br0" timeOffset="26311.89">24853 6135 1782 0,'0'0'158'0,"0"0"-126"15,0 0-32-15,0 0 0 0,0 0 73 0,0 0 9 16,0 0 2-16,0 0 0 0,4-3-44 0,-4 3-9 0,0 0-2 0,0 0 0 16,0 0-21-16,0 0-8 0,7 3 0 15,0 3 0 1,3-3-149-16,-3 3-36 0,4-2-7 0,0 5-2 15,-1 7-152-15,1-7-30 0,-1 7-7 0,1-4-1 0,-4-2 308 0</inkml:trace>
  <inkml:trace contextRef="#ctx0" brushRef="#br0" timeOffset="26687.29">25023 6429 1497 0,'14'0'133'0,"-11"0"-106"0,8-9-27 0,-1 9 0 0,-3-6 102 0,0 3 15 15,4-4 3-15,0 4 1 0,3-3-40 0,0 6-8 16,0 0-1-16,0 0-1 16,0 0-23-16,-3 0-4 0,3 0 0 0,-4 0-1 0,1 6-19 0,-4-3-3 15,0 4-1-15,0 2 0 0,0 0-20 0,-3 1 0 16,-4-10 0-16,3 9 8 0,-3 7 44 0,0-7 10 16,0 1 2-16,-3-1 0 0,3 1-64 0,-7-1-28 15,0-9 3-15,3 9 0 0,-3-2 25 0,-3-4 0 16,-5 3 0-16,5-6 8 0,-1 9-8 15,-3-9 0-15,4 0 0 0,-5 7 0 0,5-7 0 16,-1 3 0-16,1-3-8 0,3 0 8 0,0-10-13 0,0 10 2 16,-1-3 1-16,8 3 0 15,-3-6-16-15,3-3-3 0,0 9-1 0,0-10 0 16,3 1 0-16,5-1 0 0,-5 1 0 0,4 0 0 16,0-7-34-16,0 10-6 0,4-4-2 0,-4 1 0 15,0-1-64-15,3-5-14 0,1 5-2 0,-4 7-1 16,4-3-116-16,-1 3-23 0,-3-3-5 0,0 2-1 15,0-2 170-15,1 6 33 0,-8 0 7 0,7 0 2 0,3 6 55 0</inkml:trace>
  <inkml:trace contextRef="#ctx0" brushRef="#br0" timeOffset="27104.45">25277 6429 1497 0,'0'0'133'0,"0"0"-106"16,0 0 81-16,3 7 16 0,-3-7 3 0,7 3 1 15,-3 6-40-15,-1 1-7 0,1-4-1 0,-1 3-1 0,1 1-38 0,-4-10-7 16,3 6-2-16,-3-6 0 0,4 3-8 0,-4-3-1 15,0 0-1-15,0 0 0 0,0 0-22 16,0 0 0-16,0 0 0 0,0 0-12 0,3 10 21 16,-3-10 4-16,0 0 1 0,0 0 0 0,0 0-22 0,0 0-5 15,0 0-1-15,0 0 0 0,0 0 14 0,0 0 13 16,4-10-2-16,-1 1-1 0,-3 6-10 0,4-10-14 16,-4 4 3-16,3 6 1 0,1-7 10 0,-4-6 0 15,4 1 0-15,-1 5 0 0,1 1 0 0,3 6 0 16,-4-13 0-16,4 7 0 0,0-1 0 0,-3 4 0 15,6 3 0-15,-3 3 0 0,0 0 0 0,-3 0-10 16,-4 0 10-16,11 3-10 0,-4 3 10 0,-4 4 0 16,1-1 8-16,-4-3-8 0,3 4 14 0,1-1-2 0,-4 1 0 15,3-1 0-15,-3 0-12 0,0 7-15 0,0-13 3 16,0 7 1-16,0 5 11 0,0-5 0 0,-3-1 0 0,3-3 0 16,0-6 0-16,0 0 0 0,0 0 0 0,0 0 0 15,0 10-17-15,0-10-2 0,0 0 0 0,0 0 0 31,3 3-72-31,-3-3-14 0,0 0-3 0,0 0-1 16,7 6-15-16,-3-3-4 0,-4-3 0 0,10 0 0 16,1 0-219-16,0 0-44 0,-1-3-9 0,-3-3-1 0,4 6 319 0</inkml:trace>
  <inkml:trace contextRef="#ctx0" brushRef="#br0" timeOffset="27406.69">25661 6404 1054 0,'0'0'94'0,"0"0"-75"16,0 0 113-16,0 0 24 0,0 0 4 0,-3-9 0 15,-5 6-56-15,1-3-11 0,0-4-2 0,0 10-1 0,0-9-21 0,-3 9-4 16,-1 0-1-16,1 0 0 0,-1 0-32 0,4 0-8 16,-4 0 0-16,4 0-1 0,-3 6-4 0,6-3-1 15,-3 3 0-15,4-2 0 0,3 2-10 0,0-6-8 16,0 3 12-16,3 6-12 0,4-2 15 0,0 2-4 16,0 0-1-16,7 1 0 0,-3-4-10 0,3 4 0 15,0-1 0-15,0 0 0 0,-3 1 8 0,3-1-8 16,-3 1 12-16,-1-1-4 15,1 0-8-15,-4-2-9 0,-7-7 9 0,7 3-13 0,-4 9 13 0,1-9 0 16,-4-3 12-16,0 10-12 0,-4-4 8 0,4-3-8 0,-7 4 0 0,4-4 0 16,-4-3 0-16,0 0 0 0,-4 0 0 15,-3 6 0 1,3-6-21-16,-6 0-8 0,-1 3-2 0,4-3 0 16,0-3-48-16,-4 3-9 0,1 0-3 0,2-6 0 15,5 6-357-15,3-3-71 0,-4-4-14 0,1-2-3 0,-4 6 444 0</inkml:trace>
  <inkml:trace contextRef="#ctx0" brushRef="#br0" timeOffset="45458.74">19925 6420 961 0,'0'0'85'0,"0"0"-68"0,0 0-17 0,0 0 0 0,0 0 36 0,0 0 3 16,0 0 1-16,0 0 0 0,0 0 19 0,0 0 4 15,-4 9 1-15,1-2 0 0,3-7-26 0,0 0-5 16,-7 3-1-16,3 3 0 0,1 4 10 0,-1-7 2 16,1 6 0-16,-1-3 0 0,4 4-20 0,0-4-3 15,-3-3-1-15,-1 7 0 0,4-1 48 0,0 0 10 16,0-2 2-16,0 2 0 0,0-9-80 0,-3 9-10 16,3-9-5-16,3 7-1 0,-3-7 36 0,0 0 8 0,0 0 0 15,0 0 1-15,11 3-13 0,-4 3-2 0,-7-6-1 0,7 0 0 16,3-6-13-16,1 6 0 15,-4 0-12-15,4-10 12 0,3 10 0 0,-4-9 0 0,1 9 0 0,-4-9 0 16,4 2 8-16,-8-2-8 0,1 0 0 0,-4 5 0 16,3-5 0-16,-3 3 0 0,-7-4 0 0,4 1 0 15,-1 3 12-15,-3-4-3 0,-4 7-1 16,1-3 0-16,3-4 8 0,-4 1 2 0,1 0 0 0,-1 9 0 16,0 0-18-16,8 0 0 15,-4 0 0-15,0 3-9 0,0 3 17 0,-4 3 4 0,4-9 1 0,0 10 0 16,0-1-13-16,0 1 8 0,0-1-8 0,0 7 0 15,3-7 19-15,1 7-3 0,-1-7 0 0,1 1 0 16,3 5-16-16,3-2 0 0,-3-13 0 0,4 9 0 0,-1 1 0 0,1 5-20 16,-4-15 2-16,3 7 1 0,-3-7 17 0,11 3 0 15,-4-3 0-15,4 6 0 0,-4-3 0 0,0-3 0 16,0 0 0-16,3 0 0 0,-3 0 48 0,0-3 12 16,0-3 4-16,0-4 0 0,1 10-64 15,-5-6-13-15,4-3-3 0,-3 6 0 0,-4-4 26 0,3-2 5 16,-3-1 1-16,0 1 0 0,4 3-26 0,-8 3-5 15,1-4-1-15,-1-2 0 0,1 6 26 16,-1-7 5-16,-3 4 1 0,0-3 0 0,0-1-16 0,0 4 0 16,0 3 0-16,3 3 0 0,-3-6 0 0,0 6-10 15,0 0 2-15,4 0 0 0,-4 0 0 0,-1 0 0 0,1 0 0 16,4 6 0-16,-1-3 32 0,1 3 6 0,3-6 2 0,-4 10 0 16,1-1-32-16,-1 1 0 0,4-4 0 0,0-3 0 15,0 6 0-15,4 1 0 0,-4-10 0 0,3 6 0 31,1 0-20-31,-4-6-9 0,0 0-3 0,7 3 0 0,0 4 32 0,-7-7 0 16,0 0 0-16,7 0 0 0,4 0 10 0,-4 3 8 0,-7-3 2 16,10-10 0-16,1 10-20 0,-4-3 0 15,-7-3 0-15,3-3 0 0,4 2 13 0,-3 7-1 0,-4 0 0 0,0-9 0 16,0 0-12-16,-4-1 0 0,1-2 0 0,-1-1 0 16,4 10 0-16,-3-3 0 0,-4 3 0 0,3-7 0 0,4 4 0 15,-3-4 0 1,-1 10 0-16,1-3 0 0,-1-3 0 0,-3 6 0 0,4 0 0 0,-4 0 0 15,3 0 0-15,0 9 0 0,1-2 0 0,-1-4 0 16,4-3 0-16,0 9 0 0,-3 1 0 0,3-4 0 0,0 3 0 0,0 1 0 16,0-10 0-16,3 9 0 0,-3 1 0 0,0-10 0 15,0 0 0-15,7 9 0 0,1-3 0 0,-8-6 0 16,0 0 0-16,10 3 0 0,-3-3 0 0,-7 0 0 16,11 0 0-16,-4 0 0 0,-7 0 0 0,7-3 0 15,0-3 0-15,0-3 0 0,-7 9 0 16,3-4 0-16,5-2 0 0,-8 3 0 0,0-6 0 15,0-4 0-15,0 4 0 0,0 6 0 0,-4-4 9 0,0-2-1 16,-3-1 0-16,4 1 0 0,-4 9-8 0,3-9 0 16,-3 2 0-16,-3 4 0 0,3-3 0 0,0 6 0 15,-4-3 0-15,7 3 0 0,-6 0 0 0,3 0 0 0,3 0 0 0,-3 3 0 16,0 3 0-16,4-3 0 0,-4 4 0 16,3-7 0-16,1 9 0 0,3 0-11 0,0-9 3 0,3 10 0 31,1 6-45-31,-1-7-9 0,4 0-2 0,0 1 0 15,4-1-153-15,3-3-31 0,-3-2-7 0,6 2-1 16,-3-3-84-16,4 6-16 0,-4 1-4 0,0-4-1 16,0 3 290-16</inkml:trace>
  <inkml:trace contextRef="#ctx0" brushRef="#br0" timeOffset="46919.1">19844 7411 806 0,'0'0'72'0,"0"0"-58"0,0 0-14 0,0 0 0 0,0 0 96 0,0 0 17 16,0 0 3-16,0 0 1 0,0 0-37 0,0 0-8 15,0 0-2-15,0 0 0 0,0 0-1 0,0 0 0 16,0 0 0-16,0 0 0 0,0 0-4 0,0 0-1 16,0 0 0-16,0 0 0 0,7 0-31 0,-7 0-6 15,0 0-2-15,10 6 0 0,1-3 11 0,-11-3 3 16,0 0 0-16,7 0 0 0,0 0-39 0,-7 0 0 16,7 0-12-16,0-3 4 0,4-3 8 0,-4 6 14 15,-7 0-3-15,3 0-1 0,8 0-10 0,-11 0 0 16,3 0 0-16,5-3 0 0,-5-3 0 0,-3 6 0 15,0 0 0-15,0 0 0 0,4-7 0 0,-4 4 0 16,-4-3 0-16,4 6 0 0,0 0 47 0,0 0 13 0,-11 0 4 0,1 0 0 31,10 0-103-31,-7 0-20 0,-7 0-4 0,7 0-1 0,0 6 103 0,0-3 20 0,-4 4 4 0,4-1 1 16,7-6-52-16,-7 3-12 0,0-3 0 0,3 6 0 16,-3 4 0-16,4-7 0 0,3-3 0 0,0 9 0 15,-4 7 0-15,4-13 0 0,0-3 0 0,4 13 0 16,-1-4 0-16,4 0 0 0,-7-9 0 0,7 3 0 15,0 7 0-15,4-10 9 0,-4 0-9 0,4 0 12 0,-1 0-12 16,4-3 0-16,-7-4 0 0,4 4 0 0,3-3 0 16,0 6 0-16,-3-3-12 0,-1-3 12 0,1-4 0 15,-4-5 0-15,0 5 0 0,0 7 0 16,0-3 0-16,-7 6 0 0,0-10 12 0,0 10-4 0,0-3-8 16,0-6 8-16,-7-7-8 0,0 10 8 0,4 3-8 0,-8-4-16 15,4-2 4-15,-4 0 1 0,4 9 11 0,-3-10 0 16,-1 1 0-16,4 9 0 0,0 0 0 0,-4 3 14 15,1-3-3-15,3 6-1 0,-4 1-10 0,4-4-14 16,0-3 3-16,0 9 1 0,3 0 33 0,1 1 6 16,-1-4 2-16,1 4 0 0,3 5 1 0,-4-5 1 15,1-1 0-15,3 0 0 0,3 4-33 0,-3 0 0 16,4-4 0-16,-1 0 0 16,4-6-25-16,-3 4-12 0,-4-7-3 0,7 3 0 0,-7-3 13 0,11 6 3 15,-1-6 0-15,1 0 0 0,-1 0 40 16,1-6 8-16,-4 3 1 0,4-4 1 0,-1-2-26 0,-3 6 0 15,0-3 0-15,0-4 0 0,0 1 9 0,-3-7-9 16,-4 7 10-16,3 6-10 0,5-4 32 0,-8-2 1 0,0 0 0 16,-4-1 0-16,0 1-33 0,1-1 0 0,-4 4 0 0,0-3 0 15,-4-1 0-15,4 4 0 16,0 3 0-16,0-3 0 0,-7 6 0 0,3-4 0 0,1-2 0 0,-1 6 0 16,4 6-13-16,-3-6-10 0,-1 0-1 0,4 4-1 15,0 11 40-15,3-5 8 0,-3 5 1 0,4-5 1 16,-1-7-25-16,1 3 0 0,3-6 0 0,0 10 0 15,0 8 0-15,3-8 0 0,-3-1 0 0,7-3 0 16,-3 4 0-16,3-1 0 0,-7-9 0 0,10 0 0 16,-2 7 0-16,2-4 0 15,1-3 0-15,-1 0 0 0,1 0 0 0,-4 0 0 0,-7 0 0 0,7-3 0 0,4-4 0 16,-4-2 0-16,0-1 0 16,-4 4 0-16,1 3 0 0,-1-3 0 0,-3-4 0 0,0 1 0 15,-3 0 0-15,-1-1 0 0,1 1 0 0,-4-1 0 0,3 4 0 0,1 3 0 16,-5-3 0-16,5-4 0 0,3 10 0 0,0 0 0 15,0 0 0-15,0 0 0 0,-11 0 0 0,11 0 0 16,-7 0 0-16,7 0 0 16,-7 7 0-16,7-7 0 0,-7 3 0 0,4 6 0 15,-1-3-46-15,4 4-14 0,0-7-4 0,0 6 0 16,7 4-67-16,0-10-13 0,-3 3-4 0,6-3 0 16,1 7-291-16,-8 5-58 0,-3-5-12 0,0 6-3 0,4-4 426 0</inkml:trace>
  <inkml:trace contextRef="#ctx0" brushRef="#br0" timeOffset="51821.66">25333 3030 709 0,'0'0'63'0,"0"0"-51"16,0 0-12-16,0 0 0 0,0 0 24 0,0 0 1 16,0 0 1-16,0 0 0 0,7 0 13 0,-7 0 2 15,0 0 1-15,0 0 0 0,11 10-2 0,-8-4 0 16,-3-6 0-16,0 0 0 0,0 0-24 0,0 0-4 16,0 0-2-16,0 0 0 0,0 0 27 0,0 0 6 0,-3 0 1 0,3 0 0 15,0 0-17-15,0 0-3 0,0 0-1 0,3 12 0 16,1-5-8-16,-4-7-2 0,0 0 0 0,0 0 0 15,3 9 2-15,-3-9 0 0,-3 10 0 0,3-10 0 16,7 9 8-16,-4 0 1 0,-3-9 1 0,0 10 0 16,7 2-25-16,-7 1 0 0,4-4 0 0,-1-2 0 15,4 2 0-15,-7-9 0 0,0 0 0 0,4 9 0 16,-1 1 0-16,1 9 0 0,-4-10 0 0,7 7 0 16,-3-1 0-16,-1-2 0 0,-3 3 0 0,4-4 0 15,-1 4 0-15,1 3 8 0,-4-1-8 0,3-2 12 16,4 12-12-16,-7-12 0 0,0 3 0 0,0 9 0 15,0-3 0-15,0 3 13 0,-3 7 0 0,3-1 0 16,0 4-13-16,0 6 9 0,-11-7-9 0,4 14 8 0,4-7 0 16,-1 3 0-16,-7-10 0 0,4 7 0 0,4 9-8 15,-8-18 10-15,4 9-10 0,0 0 10 0,4 9-10 0,-4-6 0 16,-4 6 9-16,4-2-9 0,-7-4 0 0,3 0 0 16,-6-3 0-16,6-1 0 0,4 1 0 0,-4 0 0 15,-3 3 8-15,0-3-8 0,7 6 9 0,0-3-9 16,-3-3 12-16,6 3-12 0,-3-3 0 15,3-9 0-15,-3 9 0 0,0-7 0 0,4 4 19 0,-1-3-3 16,-3 9-1-16,0-13 0 0,4 4-7 0,3 6-8 16,-7-10 11-16,3 10-11 0,4-6 14 0,-4 3-4 15,1-10-1-15,-1 13 0 0,1-13-1 0,-1 0 0 16,1 4 0-16,-4-7 0 0,3 13 1 0,1-7 0 16,-1-2 0-16,-3 9 0 0,0-10 2 0,4 3 0 15,-4 1 0-15,3 3 0 0,0-4-11 0,1-6 0 0,-4 7 0 16,0-10 0-16,3 3 0 0,1 0 0 15,-8 4 0-15,8-10-11 0,3 12 11 0,-4-6 0 0,4-3 0 16,0 4 0-16,-3-4 0 0,-1 0-12 0,1-6 4 0,3-1 0 16,0 8 8-16,-4-8 0 0,-3 1 0 0,7-3-8 15,3-4-3-15,-3 4 0 0,0 0 0 0,0-4 0 16,4-2 11-16,0-1-10 0,-8 4 10 0,8-10-10 16,-1 6-22-16,-3-9-4 15,0 6 0-15,0 4-1 0,0-10 3 0,0 0 1 0,0 3 0 0,4 6 0 16,-4-9-7-16,0 0-2 0,0 0 0 0,0 0 0 15,7 0 2-15,-7 0 0 16,0 0 0-16,0 0 0 0,0 0-4 0,0 0 0 0,-4 7 0 0,4-7 0 16,0 0 44-16,0 0 0 0,0 0 0 0,0 0 0 15,0 0-33-15,0 0-11 0,-7 9-3 0,0-9 0 16,7 0 22-16,-7 6 4 0,0-3 1 0,0-3 0 0,0 7 4 16,3-4 0-16,-3 3 1 0,7-6 0 0,0 0 24 0,0 0 5 15,-7 3 1-15,0 7 0 0,7-10-15 0,-7 6 9 16,4-3-9-16,-5 10 8 0,1-10 1 0,7-3 0 15,0 9 0-15,0 1 0 0,0-1 39 0,0-9 7 16,-3 9 1-16,-1-2 1 0,1 8-28 0,-1-5-5 16,4-1-2-16,0 1 0 0,4-7 8 0,-4-3 2 15,0 0 0-15,0 9 0 0,7 4-32 0,-4-4 0 16,-3 0 0-16,0-9 0 0,0 0 22 0,0 0-2 16,0 0 0-16,0 0 0 0,4 4-8 0,-4-4-1 15,0 0-1-15,0 0 0 0,0 0-10 0,0 0 0 16,0 0 0-16,0 0 0 0,0 0 26 0,0 0 6 15,3-4 2-15,-3 4 0 0,0 0-22 0,0-6-4 16,0-6 0-16,0-1-8 0,0 13 8 0,-3-3-8 0,-4-6 0 16,3-1 0-16,8 1 14 0,-4-7-4 15,-4 7-1-15,1 2 0 0,3-5-9 0,-4 2 0 0,-6-5 0 0,6 5 0 16,1 4 9-16,-4 3 0 0,-4-3 0 0,4 3 0 16,7 3-9-16,0 0 0 0,-14-7 0 0,14 7 0 15,0 0 16-15,0 0 2 0,-14 0 0 0,14 0 0 16,0 0 6-16,0 0 0 0,-11 0 1 0,11 0 0 0,0 0-25 15,-3 10 0-15,3-10 8 0,-4 6-8 0,8 3 9 0,-1-2 0 16,-3-4 0-16,0 6 0 0,11-3-9 0,-8-2 12 16,-3 2-12-16,7-3 12 0,4 6-12 15,-8-2 8-15,1-4-8 0,3 3 8 0,7 0-8 16,-3-2 0-16,-8-4 0 0,4 0 0 16,4 6-31-16,-1-12-8 0,-2 6-1 15,2-10-1-15,-6 10-25 0,-1-9-5 0,1 2-1 0,-4-5 0 16,3 2-112-16,-3-5-24 0,-3-4-4 15,3 3 0-15,3-3 20 0,-6-6 5 0,-4-3 1 0,7-6 0 0,7-10 149 0</inkml:trace>
  <inkml:trace contextRef="#ctx0" brushRef="#br0" timeOffset="52620.71">25231 3209 637 0,'21'0'56'0,"-21"0"-44"15,-11-9-12-15,8 5 0 0,6-5 59 0,1-4 9 16,-8 1 3-16,4 3 0 0,7 2-13 0,-3-2-2 15,-8-1-1-15,4 7 0 0,0-3 10 0,-3 0 3 16,-4-4 0-16,3 1 0 0,4 9-25 0,0 0-5 16,-3 0-1-16,-1-9 0 0,4 9-16 0,0-10-3 15,-7 7-1-15,4-3 0 0,3 6 12 0,0 0 3 16,-4 0 0-16,4 0 0 0,0 0 17 0,0 0 4 16,-11 0 1-16,8 6 0 0,-1-3-12 0,1 7-2 15,-1-10-1-15,-3 9 0 0,4 10-16 0,-4-7-3 0,3 1-1 0,-6 3 0 31,3-4-7-31,-4 10-2 0,0 0 0 0,1 3 0 0,3 3-2 16,0 4-8-16,-4-14 12 0,4 14-4 0,0-7-8 0,0 0 12 0,0-6-12 16,0 0 12-16,3-1-12 0,1-2 12 15,-1-6-12-15,4-1 12 0,0 0-12 0,4 1 0 0,-8-4 0 16,4-6 0-16,7 0 0 0,-7 0 0 0,7 0 0 0,4 0 0 16,-4-6 10-16,0 3 0 0,0-4 0 0,0-5 0 15,0 2-10-15,0-2 0 0,0-7 0 0,0 6 8 16,0-5-8-16,0-4 0 0,-3-6 0 0,3 2 0 15,0-2 0-15,-3 0 0 0,3-7 0 0,0 7 0 16,3-6 0-16,-6 9 0 0,3-4 0 0,0 4 0 16,7 3 0-16,0 0 0 0,-3 1 0 0,-1 2 0 15,8 9 0-15,-7-2 0 0,-1 2 0 0,4 7 0 0,7 3 9 16,-6 0 7-16,-8 3 0 0,3 7 1 0,8-4-9 16,-8 13-8-16,-3-10 12 0,4 16-12 0,3 4 0 0,-3-4 0 15,-11 0 0-15,3 3 0 0,4 6 0 0,0-2 0 16,-7 2 0-16,4 1 0 0,3-1 0 0,-3 1 0 15,-4-7 0-15,3 6 0 16,4 4-60-16,-3 0-5 0,-4 3-2 16,0-4 0-16,7 10-98 0,-4 3-20 0,1-3-4 15,-1-3-1-15,4 0-134 0,0 3-28 0,-7-3-4 0,4 0-2 16,3 0 286-16</inkml:trace>
  <inkml:trace contextRef="#ctx0" brushRef="#br0" timeOffset="53439.41">24585 6420 802 0,'0'0'72'0,"0"0"-58"0,0 0-14 0,0 0 0 16,0 0 72-16,0 0 12 0,0 0 3 0,0 0 0 16,0 0-3-16,0 0 0 0,0 0 0 0,0 0 0 15,0 0-33-15,4 9-7 0,-4-9-2 0,3 10 0 16,1-1 13-16,3 1 2 0,-4-1 1 0,4-3 0 16,0 10-12-16,0-7-2 0,-3 4-1 0,3-4 0 15,4 1-9-15,-4 5-2 0,0-5 0 0,3 6 0 16,4-7-16-16,-3 0-4 0,-7 7-1 0,3-7 0 15,0 4 5-15,3 3 2 0,-6-7 0 0,3 7 0 16,7-4-18-16,-4-2 10 0,-2-1-10 0,-1 7 8 0,3-7 4 16,-3 7 1-16,-7-7 0 0,4 1 0 0,6-1-1 0,1 1 0 15,-8-4 0-15,8-3 0 16,-7 3-12-16,3-6 9 0,-7 0-9 0,0 0 8 0,7 3-8 0,-7-3 0 16,0 0 0-16,0 0 0 0,7-9 0 0,0 0 0 15,-7-7 0-15,3 6 0 0,8 1 0 0,-8 0 0 16,-3-4 0-16,7-3 0 0,1 7 0 0,-1-7 12 15,0-2-12-15,0 2 12 0,3-3-12 0,1 0 8 16,-4 0-8-16,0 1 8 0,4 2-8 0,-4-3 0 16,3 3 0-16,1 4 0 0,-1-4 0 0,1 4 0 15,-4-4 0-15,4 10 0 0,-1-4 0 0,1 7 0 16,-11 3-9-16,0 0 9 0,3-6-12 0,-3 6 2 16,0 0 0-16,0 0 0 15,7 6-82-15,0-3-16 0,-7-3-3 0,0 0-1 16,0 0-174-16,0 0-35 0,-7 10-7 0,-3-4-2 15,3 3 126-15,0 7 24 0,3-3 6 0,-3-4 1 0,7 0 136 0</inkml:trace>
  <inkml:trace contextRef="#ctx0" brushRef="#br0" timeOffset="58000.17">28882 4670 1036 0,'32'0'92'16,"-32"0"-73"-16,0 0-19 0,0 0 0 0,0 0 49 0,-7 0 7 15,3 0 0-15,1 10 1 0,-4-4 11 0,-4 3 3 16,0 4 0-16,-3 6 0 0,-3 3-57 0,-1 0-14 16,-3 9 0-16,0 0 0 0,-4 4 40 0,-3 9 6 15,-4-7 1-15,0 7 0 0,0 0-24 0,4 0-5 16,-4 9-1-16,1 1 0 0,6 2 38 0,-3-3 7 16,-4 1 2-16,4-4 0 0,-4-3-52 0,-3 3-12 15,0-3 0-15,3 0 0 0,7-3 0 0,-3 0 0 0,0 0 0 16,-1 3 0-16,5-3 23 0,-1 0 1 0,0-3 1 15,1-4 0-15,2-9-25 0,5 7 8 0,-4-7-8 0,3-3 0 16,4-6 0-16,0 6 0 0,3-6 0 0,-3 0 0 16,7 0 0-16,-4-10 0 0,1 7 0 0,3-7 0 15,3 0 8-15,1 1-8 16,-1-4 8-16,1-3-8 0,3-3 0 0,0 0 0 0,-4-3 0 0,1-3-11 16,3 6-17-16,0-10-4 0,-4 1-1 0,4 0 0 15,4-7 5-15,-4 3 2 0,0-2 0 0,3-4 0 16,-3 9 4-16,4-5 1 0,-4-4 0 0,0 3 0 15,-4 4 29-15,4-4 7 0,-3-3 1 0,-1 4 0 0,1 5-16 0,3 1 0 32,-4-1 0-32,1 1 0 0,-4 0 0 0,3-1 0 0,-3 4 0 0,0 6 0 0,3 0 25 15,-3 9-1-15,0-2 0 0,0 2 0 0,0 7 7 16,0-4 1-16,-7 4 0 0,7 3 0 0,-4-1-16 0,4 1-4 16,-3 6 0-16,3-6 0 0,3 0-3 0,1 3-1 15,-4-9 0-15,7 5 0 0,0-2 4 0,3 3 0 16,-3-10 0-16,7 1 0 0,4-1-12 0,-1 4-11 15,1-10 3-15,6-3 0 0,-2 0 8 0,2-3-10 16,-3-10 10-16,8 0-10 16,2 4-28-16,1-7-6 0,0 1 0 0,3-4-1 15,4 0-97-15,-4 0-19 0,4-6-4 0,-4 3-1 16,0-9-138-16,-7 3-28 0,0-7-6 0,0-9-1 0,4-3 271 0</inkml:trace>
  <inkml:trace contextRef="#ctx0" brushRef="#br0" timeOffset="61766.43">29401 4074 1267 0,'-4'0'112'0,"4"0"-89"16,-11 0-23-16,4 0 0 0,0-9 55 0,-7 9 6 16,-3-3 2-16,-1 3 0 0,-3 0-6 0,0 3-1 15,-1-3 0-15,1 9 0 0,0-9 12 0,-4 0 1 16,-6 0 1-16,2 0 0 0,5 10-34 0,3-4-6 15,-1-3-2-15,1 10 0 0,0-10-42 0,3 6-9 0,1 1-1 0,3-1-1 16,3 1 71-16,0 5 14 0,4 1 4 0,0-4 0 16,7-2-64-16,4-4 0 15,-1 10-12-15,8-7 2 0,-4 1 10 0,7-1 0 0,0-6 0 0,4 7 0 16,3-1 0-16,7 4 11 0,1-4-3 0,6 4 0 16,0 2-8-16,-3-12 0 0,-7 13-12 0,3-7 12 15,4 10 0-15,-4 0 8 0,-7-3 2 0,4 3 0 16,-4-4 2-16,-7 1 0 15,0-4 0-15,-3 4 0 0,-4-3-12 0,-7-4 10 0,-7 4-10 0,3-1 10 16,-3-2 0-16,-4 5 0 0,-3-12 0 0,-7 4 0 16,0 2-2-16,0-3 0 0,0-3 0 0,-1 4 0 15,5-4-8-15,-8 3 0 0,0-6 0 0,4 0 8 16,4 0-8-16,-1 0 0 0,4-6 0 0,3 6 0 0,1-3-11 0,6-4-4 16,4 7-1-16,-3-9 0 0,3 0-5 0,3 2-2 15,4 4 0-15,4-12 0 16,3 5-33-16,0-2-6 0,7-1-2 0,-3 4 0 15,3-4-35-15,0 4-7 0,0-7-2 0,1 13 0 16,2-10 20-16,-3 10 3 0,4-6 1 0,-4 3 0 16,4 6 16-16,-4-10 3 0,0 1 1 0,0-1 0 0,4 10 102 0,-7-6 21 15,3-3 4-15,-3 9 1 0,-1-10-52 0,4 7-12 16,-7-3 0-16,8-4 0 0,-8 1 63 0,0 6 9 16,0-10 3-16,0 10 0 0,-7-6-19 0,4 3-3 15,-1-13-1-15,-3 3 0 0,-3 7 5 16,-1-1 1-16,-3-2 0 0,0-4 0 0,-3 13-41 0,3-13-8 15,-7 10-1-15,0-4-8 0,0 1 58 0,-4 6 5 0,-3-3 1 0,0 3 0 16,0-4-46-16,0 7-9 0,-4 7-1 0,4-4-8 16,0 6 31-16,0 7-1 0,0-7 0 0,0 10 0 15,3-3-2-15,-3 6-1 0,0-7 0 0,7 4 0 16,0 0-27-16,3 3 0 0,-3-10 0 0,3 4 0 16,8-3 0-16,-4 2 0 15,7-5 0-15,0 9 0 0,4-13-8 0,-11-6-8 0,10 9 0 0,1-9-1 16,-1 3 9-16,5 4 8 0,-1-1-12 15,0-6 12-15,0 0-16 0,-4-13 3 0,5 10 1 0,2 3 0 16,1 0 0-16,-4-9 0 0,-3 3 0 0,-1-4 0 16,1 1 12-16,-1-1 0 0,-3 1 0 0,0-7 0 0,-3 7 12 15,-1-1-2-15,-3-2 0 0,4-1 0 0,0 10-10 0,-4 3 0 16,-4-15 0-16,4 15 8 0,0 0-8 0,-11 6 8 16,1-6-8-16,3 9 8 0,0-6-8 0,0 10 0 15,0-4 0-15,0 1 0 0,7 2 0 0,0-2 12 16,-4-1-12-16,4-3 12 15,4 4-12-15,-4-1 0 0,7 1 0 0,0-4-11 0,0 3 31 0,3-6 5 16,4 10 2-16,1-13 0 16,-1 3-58-16,0-3-11 0,3 0-2 0,1 0-1 0,0 0 16 0,3-3 3 15,-4-3 1-15,1-1 0 0,0 4 0 0,-1-12 0 16,1 5 0-16,-4 1 0 0,-3-7 13 0,3 7 4 16,-4-10 0-16,-3 0 0 0,1 0 8 0,-1-6 14 15,0 0-3-15,-4-3-1 0,1 6-10 0,-1-19-14 16,4 7 3-16,-3-4 1 15,3 3-12-15,-4-8-2 0,4 2-1 0,1-3 0 0,2 0 14 0,-3 0 11 16,0-6-13-16,0 9 5 0,0 0 8 0,0 7 9 16,0 3-1-16,0 5-8 0,-3 1 36 0,0 7 1 0,-4 8 0 0,3 1 0 15,-3 9-8-15,0 0-1 16,0 0-1-16,0 0 0 0,0 0-27 0,0 9 0 0,-7 1 0 0,3 8 0 16,-3 7 41-16,4 4 3 0,-1-1 1 15,1 6 0-15,-4 1-21 0,7 3-5 0,-4-4-1 16,4 7 0-16,0-10-18 0,0 4 0 0,0-1 0 0,0-6 0 15,0 7 0-15,4-7 0 16,-1 7 0-16,1-1 0 0,-4-6 0 0,3 0 0 16,1 4 0-16,-1-10 0 0,-3 6 15 0,4-12-4 0,-4 3-1 0,3-4 0 0,-3 1-10 0,0-4-16 15,0-5 4-15,0-7 1 16,0 0-5-16,0 0-2 0,0 0 0 0,0 0 0 16,0 0-22-16,0 0-4 0,-3-7 0 0,3 4-1 15,-4-3-54-15,-3-3-10 0,4-1-3 0,-4-5 0 16,3-4-25-16,-3 0-6 0,0-6-1 0,0 6 0 15,4 3-8-15,-4-3-1 0,-1-2-1 16,-2-1 0-16,3 9 82 0,0 4 16 0,0-7 3 16,3 13 1-16,-3-10 104 0,0 10 20 0,0 3 5 15,3-6 1-15,-3 3 38 0,7 3 8 0,0 0 2 16,0 0 0-16,-7 9-48 0,7-9-10 0,-3 0-1 0,-1 10-1 0,4-10-2 0,0 0 0 16,0 0 0-16,0 9 0 0,4 0 0 0,3 1 0 15,3-1 0-15,-2-3 0 0,2-2-51 0,1-4-13 16,-1 9 0-16,1-9 0 0,3 0 21 0,0 6 2 15,-3-6 0-15,3 0 0 0,0 0-37 0,4-6-7 16,-8 6-2-16,4-3 0 0,0-3 23 0,0 6 0 16,-3-10 0-16,3 10 0 0,0-9 0 0,-3 6 0 15,3-4 0-15,-3-2 0 0,-4 6 17 0,3-3 8 0,4-4 2 16,-3 1 0 0,-4 2-43-16,0 7-9 0,0-9-2 0,-3 6 0 0,6-3 36 0,-6 3 7 15,-4 3 2-15,0 0 0 0,0 0-9 0,0 0-1 16,0 0-8-16,0 0 12 0,0 0 1 0,0 0 0 15,0 0 0-15,0 0 0 0,0 0-2 0,0 0-1 16,0 0 0-16,0 0 0 0,0 0-10 0,0 0 0 16,0 0 0-16,0 0 8 0,0 0-8 0,0 0 8 15,0 0-8-15,0 0 8 0,0 0 2 0,0 0 0 0,0 0 0 0,0 0 0 16,0 0-10-16,0 0 0 0,0 0 0 0,0 0 8 0,0 0-8 16,0 0 0-1,0 0 0-15,0 0 0 0,0 0 0 0,0 0 0 0,0 0 0 0,0 0 0 0,0 0 0 0,0 0 0 16,0 0 0-16,0 0 0 0,0 0 0 0,0 0 0 15,0 0 0-15,0 0 0 0,0 0 47 0,0 0 13 16,3 9 4-16,-3-9 0 0,4 12-52 0,-4-5-12 16,3 2 0-16,-3 7 0 0,-3-7 0 0,3 4 0 15,0 2 0-15,3-2 0 16,1 9 0-16,-1-10 0 0,1 7 0 0,-1-3 0 0,1 3 0 0,-1-10 12 16,1 7-3-16,-1 0-1 0,1-4-8 0,3 4-11 15,4-4 3-15,-4 1 0 0,3-1 8 16,-3-5 8-16,-3-4-8 0,3-3 11 0,4 6-11 0,-1-3 0 15,-3-3 0-15,4 7 0 0,-11-7 0 0,7-7 0 0,0 4 0 0,0-3 8 16,0 3-8-16,0-4 0 0,0-5 0 0,-3-1 0 16,3 10 0-16,0-6-9 0,-7-7 9 0,7-3-13 15,-4 10 22-15,1-7 5 16,-4 4 1-16,3-7 0 0,-3 3-15 0,4-9 0 16,-4 13 0-16,0-10-10 0,0 9 10 0,-4-3-8 15,4 7 8-15,0 6-8 0,-3-13 8 0,3 16-13 16,0 0 5-16,0 0 8 0,0 0-8 0,0 0 8 15,0 0 0-15,-4 3 0 0,1 10 0 0,3-4 8 0,-4-6 0 0,4 13 0 16,0-3-8-16,4 2 0 0,-1-5 0 0,4 8 8 16,-3-2-8-16,3-6-12 0,0-1 2 0,0 0 1 15,4 1 9-15,-4-1 12 0,3 1-2 0,-3 5-1 16,-7-15-9-16,0 0 0 0,14 7 0 0,1-4 0 0,-5-3-10 0,1 0 10 31,-1 0-13-31,-3-3 5 0,0-4 8 0,0 1 0 0,-3-3 0 0,3-1 0 16,0 7-22-16,-3-6-2 15,3-7-1-15,0 7 0 0,0-1 15 0,0-6 10 0,-4-2-12 16,4 2 12-16,0 7 0 0,-3-4 0 0,3-3 0 0,-3 7 0 0,-1 6-8 16,1-10 8-16,-1 10 0 0,-3 3 0 0,0 0-13 0,0 0 4 15,0 0 1-15,7 3 0 0,-3 10 39 0,-1-10 8 16,-3 6 1-16,4 7 1 0,-1 3-41 0,-3-3-12 16,0-4-1-16,4 7 0 0,-1-3 13 0,1 2 16 15,-4-2-3-15,3-3-1 0,1 2-4 0,0 1-8 16,-4-3 11-16,0-4-11 0,0-3 12 0,0 4-12 15,0-10 12-15,0 0-12 0,3 6 9 0,1-3-9 16,-4-3 0-16,0 0 9 0,0 0-18 0,0 0-4 16,-4-3-1-16,1-13 0 0,3 7 32 0,-4 3 6 15,0-13 2-15,1 3 0 0,-1 3-10 0,1-2-3 16,3-4 0-16,-4 0 0 0,4 3 10 0,4-12 1 16,-4 9 1-16,7 1 0 0,-4-1-40 0,8-6-8 0,-4 0-1 0,4 6-1 15,-1 3 25-15,4-3 0 0,0 7 0 0,-3-4-8 16,-4 10-8-16,4-4-2 0,-1 10 0 0,1-9 0 15,3 6 2-15,0 3 1 0,-3-6 0 0,3 12 0 16,0-3-17 0,-4 6-3-16,1-9-1 0,0 16 0 0,-1-6-18 0,-3-1-4 15,4 0-1-15,-1 7 0 0,1 3-20 0,0 0-4 16,-4-10-1-16,7 16 0 0,-4-9 2 16,1-4 0-16,0 7 0 0,-1-3 0 0,4 3-37 0,-3-10-7 15,-4 0-2-15,3 7 0 0,1 0 152 0,0-7 31 0,-4-6 5 0,0 4 2 0,3-4-3 0,-3 3-1 16,0-3 0-16,-3-3 0 0,3 0 11 0,-3 0 3 15,-1-3 0-15,-3 3 0 0,7-6-12 0,-7-4-3 16,4 7 0-16,-4-6 0 0,3-4-40 16,-3 4-8-16,-3-1-1 0,3-8-8 0,-4 8 58 0,4-5 5 15,-7 5 1-15,4-2 0 0,-1 2-28 0,-3 1-6 16,3-4-1-16,-3 10 0 0,4-6-10 0,-4 2-3 16,0-2 0-16,7 9 0 0,-11-3 0 0,1 3 0 15,3-6 0-15,-4 6 0 0,0 9 2 0,1 0 0 16,-1-9 0-16,-3 16 0 0,3-13-18 0,1 13 0 15,-1 3 0-15,1-4 0 0,3-2 16 0,0 3 0 0,0 2 0 16,3-8 0 0,1 6-37-16,-1-7-8 0,4 7-2 0,0-4 0 0,4-2 31 0,3 5 0 0,-4-5 0 15,4-1 0-15,0 7 12 0,4-7 8 0,-4-9 1 16,3 3 1-16,1 10-22 0,0-13-13 0,-1 0 1 0,1 0 1 16,-4 0 11-16,3 0 0 0,-3-16 0 0,4 16 8 15,-4-9-8-15,4 3 0 0,-8-4 0 0,4 1 0 16,0-1 0-16,-3-5 0 0,-1 5 0 0,1-2-8 15,-1 2 8-15,1 1 0 0,-4-4 0 0,0 10 0 16,0 3 0-16,0 0 0 0,0 0 0 0,0 0 0 16,0 0 0-16,0 0-12 0,0 0 12 0,0 0-12 15,-4 3 12-15,4 10 8 0,-7-13-8 0,7 9 11 16,-3 4-11-16,3-4-16 0,0 1 4 0,3-1 1 0,-3 4 11 16,4-4 16-16,-1-6-4 0,1 7-1 15,3 5-11-15,0-15 0 0,0 3 0 0,4 4 0 16,3-1-12-16,-4-6 3 0,1 0 0 0,3-6 0 0,0 6 9 0,-3-7 0 15,3 4 0-15,0 3 0 0,-3-9-17 0,-1 3-2 16,1-13 0-16,-4 9 0 0,0 1 19 0,0-7-10 16,0-3 10-16,0 7-8 0,-3-4 0 15,3-9 0-15,-4 0 0 0,1-3 0 16,-1 6-20-16,1-10-4 0,3-2-1 0,0-4 0 0,0 10 20 0,0-6 4 16,0-10 1-16,4 6 0 0,-1-6 8 0,1 0-8 15,-4 0 8-15,3 0-8 0,1 7 16 0,-4 2 3 16,4 1 1-16,-4 6 0 0,3 6 0 0,-6 6 1 15,3-9 0-15,-4 16 0 0,1-1 6 0,-1 4 1 16,1-4 0-16,-4 10 0 0,0 0 8 0,0 7 3 16,-4-4 0-16,1 9 0 0,3 1-21 0,-4 6-10 15,-3 3 10-15,4 0-10 0,-4 6 0 0,3 6 0 0,-3-2 0 0,4-1-10 16,-1 4 27-16,1 2 6 0,3 4 1 0,-4-7 0 16,8 4-10-16,-4-10-2 0,3 1 0 15,1 2 0-15,-1-3 13 0,1 0 3 0,-4 1 0 16,3 2 0-16,1-3-28 0,-1-9 0 0,-3 0 0 0,0 6 0 15,0-6-13-15,4-1-8 0,-4-8-2 0,0-1 0 16,0 4 23-16,0-4 0 0,0-9-9 0,0 0 9 16,0 10-26-16,0-10-2 15,0 0 0-15,0 0 0 16,0 0-11-16,0-7-2 0,0-2-1 0,0 6 0 16,-4-13-24-16,1 7-5 0,-1-7-1 0,1-3 0 0,-1 4-36 0,-3-4-7 15,4-3-1-15,-4 0-1 0,3 3-38 0,0 0-7 0,1 4-2 0,-1 2 0 16,4-3 80-16,-3 7 16 0,-1-10 4 15,1 13 0-15,3 6 101 0,0 0 21 0,-4-10 4 0,4 10 1 0,0 0 1 0,0 0 1 16,-7 0 0-16,7 0 0 0,-7 0 37 0,-3 7 7 16,3-4 2-16,-1 3 0 0,5-3-24 0,-1 10-5 15,4-13-1-15,-3 3 0 0,3 6-46 0,-4 1-10 16,4-10-1-16,4 9-1 0,-4 7-37 16,3-7-7-16,-3-9-2 0,4 7 0 0,3-4 62 0,0 6 12 15,0-9 2-15,0 0 1 0,4 9-39 0,-4-9-15 16,0 0 11-16,3 0-11 0,-2 0 10 0,2 0-10 15,-3 0 10-15,4-9-10 0,-4 9 0 0,0 0 0 16,0-3 0-16,0-3 0 0,0 6 8 0,0-3-8 16,-3-4 0-16,3 1 0 0,0-3 0 0,0 9 0 15,-4-10 0-15,4 1 0 0,-7 9 0 0,4-3 0 16,-1-4 0-16,1 4 0 0,-4 3 0 0,7-6-10 16,-7 6 10-16,7-3-12 0,-7 3 12 0,0 0 0 15,4-6 0-15,-4 6 0 0,0 0 0 0,0 0 0 0,7-7 0 0,-7 7 0 16,0 0 0-16,0 0 8 0,0 0-8 0,0 0 11 15,0 0-11-15,0 0 0 0,0 0 0 0,0 0 0 16,0 0 0-16,0 0 8 0,0 0-8 0,0 0 8 16,0 0-8-16,0 0 0 0,0 0 0 0,0 0-11 15,0 0 11-15,0 0 0 0,0 0 8 0,0 0-8 16,0 0 0-16,0 0 0 0,0 0 0 0,0 0-8 16,0 0 8-16,0 0-13 0,0 0 5 0,7 0 8 15,-7 0-23-15,0 0 3 0,0 0 1 0,7 0 0 16,-7 0-2-16,7 0-1 0,-7 0 0 15,7 0 0-15,-7 0 1 0,0 0 0 0,7-3 0 0,-7 3 0 16,0 0-23-16,0 0-4 0,7 0 0 0,-7 0-1 16,7 0-32-16,-7 0-7 0,0 0 0 0,0 0-1 15,0 0-15-15,0 0-2 0,4 0-1 0,-4 0 0 16,0 0-15-16,0 0-3 0,7-9-1 0,-7 9 0 16,0 0-24-16,0 0-5 0,0 0-1 0,10 0 0 0,-3 3 125 0</inkml:trace>
  <inkml:trace contextRef="#ctx0" brushRef="#br0" timeOffset="62062.33">31782 3958 536 0,'0'0'48'0,"0"0"-39"16,0 0-9-16,0 0 0 0,0 0 62 0,0 0 10 0,0 0 3 0,0 0 0 16,0 0 28-16,0 0 5 0,0 0 2 15,0 0 0-15,0 0-39 0,0 0-8 0,0 0-2 0,0 0 0 16,0 0-10-16,0 0-3 0,0 0 0 0,0 0 0 15,3 10 16-15,-3-10 4 0,0 0 0 0,0 0 0 16,4 6-29-16,-4-6-6 0,7 3-1 0,0-3 0 16,0 7-12-16,0-1-2 0,0-12-1 0,4 6 0 15,-4 0-9-15,0 0-8 0,0-7 9 0,-7 7-9 16,7-3 9-16,0 3-9 0,-4-9 8 0,5 2-8 16,-8 7 0-16,3-9 8 0,1 6-8 0,-4 3 0 15,0 0-16-15,-4-10-9 0,1-2-2 0,-1 3 0 0,0 5 50 0,-3-2 9 16,0-3 3-16,-3 9 0 0,3-3-22 0,0 3-4 15,0 0-1-15,0 0 0 0,-4 3 11 0</inkml:trace>
  <inkml:trace contextRef="#ctx0" brushRef="#br0" timeOffset="65638.59">31669 3958 806 0,'0'0'72'0,"0"0"-58"0,0 0-14 0,0 0 0 0,0 0 71 0,0 0 11 16,0 0 2-16,0 0 1 0,0 0 6 0,0 0 1 15,0 0 0-15,0 0 0 0,0 0-62 0,0 0-12 16,0 0-2-16,0 0-1 0,0 7 39 0,0-7 8 15,0 0 2-15,0 0 0 0,3 9-8 0,-3-9 0 16,0 0-1-16,0 0 0 0,0 0-23 0,0 0-4 16,0 0 0-16,0 0-1 0,7 10-7 0,-7-10 0 15,11 6-1-15,0-6 0 0,-1 3 6 0,1-3 2 16,-4 0 0-16,3 0 0 0,-3 0-27 0,4 0-11 16,0 0 1-16,-1-3 0 0,1 3 10 0,3-6 14 15,-3-1-3-15,6 4-1 0,-3 3-10 0,4-6 0 16,-4-4 0-16,0 1 0 0,0 9 0 0,0-9 0 15,0-1 0-15,-3 1 0 0,0 3 0 0,-1-4 0 16,-3 1 0-16,0-1 0 0,-3 1 8 0,-1 6-8 0,1-13 12 0,-8 0-4 16,4 16 0-16,-3-9-8 15,-4 0 12-15,0-1-4 0,-4 4-8 0,1 6 0 0,-5-9 0 0,5-1 8 16,-4 10-8-16,0 0 8 0,0 0-8 0,3 0 8 16,-3 10 4-16,0-10 1 0,3 6 0 15,-3-3 0-15,3 9-1 0,-3-2 0 0,4 2 0 0,-1-5 0 16,4 5 5-16,-3 4 1 0,2-7 0 0,-2 7 0 15,3-7-18-15,3 4 0 0,-3-1 0 0,4 1 0 16,-1-4 0-16,1 7 0 0,-1-16 0 0,4 16 0 16,4-7 12-16,-1 1-2 0,-3-10 0 0,4 9 0 15,3 0-10-15,0 1-12 0,3-7 2 0,-3 3 1 16,1 4 19-16,2-4 4 0,1-6 1 0,-4 3 0 16,3 6-15-16,-3-9 0 0,0 0 0 0,1 7-10 15,-1-4 10-15,-7-3 0 0,7 6 0 0,-7-6 8 0,0 0-8 0,0 0 0 16,0 0 0-16,0 0 0 0,0 0 0 0,0 0 0 15,7-6 0-15,-7 6 0 0,0 0-8 0,0 0-7 16,7-3-1-16,-7 3 0 16,0 0-20-16,0 0-5 0,0 0-1 0,0 0 0 15,3 0-86-15,-3 0-16 16,0 0-4-16,11-7-1 0,3 7-255 0,-3-9-52 0,10-3-477 0,-14-1 840 16</inkml:trace>
  <inkml:trace contextRef="#ctx0" brushRef="#br0" timeOffset="67655.78">32230 3849 874 0,'0'0'78'0,"0"0"-62"15,0 0-16-15,0 0 0 0,0 0 55 0,3-7 8 16,-3-2 1-16,0 0 1 0,0 9 0 0,4-4 0 15,-4-8 0-15,0 12 0 0,0 0-28 0,0-3-5 0,-4-13-2 0,4 13 0 16,0-3-13-16,0-4-2 0,0 1-1 0,-3-1 0 16,3 10-3-16,0-9-1 0,0 9 0 0,0-9 0 15,0 9 1-15,-4-7 0 0,4-2 0 0,0 9 0 16,0 0 14-16,0 0 3 0,-7 0 1 0,4-3 0 16,-4-3 0-16,3 12 0 0,-3-6 0 0,4 3 0 15,-8-3 5-15,7 0 1 0,-3 0 0 0,0 9 0 16,0 1-19-16,4-4-3 0,-4-3-1 15,3 10 0-15,1-4 4 0,-1 1 1 0,1-1 0 0,-1 0 0 16,0 4-17-16,1-7-9 0,3 10 1 0,-4-4 0 16,4-2 8-16,0-4 11 0,0 10-3 0,0-13 0 15,0 13-8-15,4-7 0 0,-4-6 0 0,3 7 8 16,1-1-8-16,3-3 0 0,-3 4 0 0,3-1 0 16,0 0 9-16,-4 1 0 0,4-4 0 0,0-3 0 15,4 10 2-15,3-10 0 0,-3 6 0 0,-1-9 0 16,4 16-11-16,4-13 0 0,-4 3 0 0,0-2 0 15,4 5 0-15,-4-3 0 0,4 4 0 0,3-10 0 0,3 18 0 16,-2-11 0-16,-1 2 0 0,0 1 0 0,-3-1 15 16,-1 7 1-16,-3-13 0 0,-3 6 0 0,7 7-16 0,-4-7 9 15,-4 7-9-15,1-4 8 0,-4 4 2 0,0 0 0 16,-4-4 0-16,-3-2 0 0,0 9 2 0,-7-4 0 16,-3-5 0-16,-1 9 0 0,-3-4-4 0,0-5-8 15,-7-1 12-15,0 7-4 0,-4-7 2 0,4 4 0 16,-7-7 0-16,3-3 0 0,4 3-10 0,-4 4 0 15,0-10 0-15,1 0 8 0,-1 0-8 0,0-10 8 16,-3 4-8-16,0-3 8 0,0-1-20 0,-1 1-5 16,5-10-1-16,-5 3 0 0,8 4-1 0,4-7 0 0,-5-3 0 15,5 3 0 1,3 0-11-16,7 7-2 0,-4-13-1 0,4 0 0 16,4 9-74-16,6-3-14 0,4 0-3 0,4 7-1 15,6-10-254-15,-6 0-50 0,3-9-11 16,0 9-1-16,7 3 354 0</inkml:trace>
  <inkml:trace contextRef="#ctx0" brushRef="#br0" timeOffset="74456.39">27831 5689 676 0,'0'0'60'0,"3"10"-48"0,4-10-12 0,-3 6 0 16,3-3 24-16,0-3 1 0,-4-9 1 0,1 9 0 15,-4 0 2-15,3 0 0 0,1-10 0 0,0 10 0 0,-4 0 7 0,3-3 1 16,1-3 1-16,3-3 0 0,-4 9-1 0,1 0 0 16,3-10 0-16,-4 1 0 0,-3 9 16 0,4 0 4 15,3-6 0-15,0 6 0 0,0-4-31 0,-4 4-5 16,1-9-2-16,3 3 0 0,0 15-2 0,0-9 0 15,-3 0 0-15,3 0 0 0,-7 0-4 0,7-3-2 16,-4 3 0-16,-3 0 0 0,7 9-10 0,-7-9 0 16,0 0 0-16,0 0 0 0,4 13 0 0,-4 3-11 15,0-16 11-15,0 6-12 0,0 6 32 0,0 4 5 16,0-16 2-16,-4 9 0 0,1 1-19 0,-1 6-8 16,4-16 0-16,-3 9 8 0,-1 10 5 0,4-10 1 15,-3 1 0-15,-1 8 0 0,1 1 1 0,-1-3 0 16,-3-7 0-16,4 1 0 0,-1 15-1 0,1-6 0 15,-5-10 0-15,5 7 0 0,-4-4 10 0,3 4 1 0,1-10 1 16,-1 7 0-16,1 2-26 0,-1-5 0 0,4-10 0 16,-3 9 0-16,-1 10 8 0,1-10-8 0,3 1 8 15,-4 6-8-15,1-7 17 0,3 0-1 0,0-9-1 0,-7 10 0 16,7 9-5-16,0-10-1 0,-4 4 0 0,4-1 0 16,-3 4-9-16,3-4 8 0,-4-5-8 0,0 2 8 15,4 7 12-15,-3-7 3 0,3-9 0 16,-7 13 0-16,3 2-34 0,4 1-6 0,-7-13-2 0,4 7 0 15,-1 5 19-15,1-5 14 0,-1-1-2 0,1 0-1 16,3-2 2-16,0-7 1 0,-7-7 0 0,7 7 0 16,0 16-14-16,-4-13 0 0,4-3 0 0,0 0 0 15,0 0 0-15,0 0 0 0,0 0 0 0,0 0 0 0,0 0 0 16,0 0 0-16,0 0 0 0,0 0 0 0,0 0 0 0,0 0 0 16,0 0 0-16,0 0 0 15,0 0 8-15,0 0-8 0,0 0 0 0,0 0 0 0,0 0 0 0,11 0 0 16,-8-9 0-16,4 6 0 0,0-4 0 0,0 4 0 15,0-9 0-15,0 9 0 0,1-4 0 0,-1-2 12 16,0 0-3-16,0-1-1 0,3 7-8 0,1-13 0 16,-4 1 0-16,0 5 0 0,4 7 0 0,-1-3 0 15,1-13-12-15,-4 10 12 0,3 9 0 0,1-7 0 16,-4-2 0-16,4 0 0 0,3 5 0 0,-4-2 0 16,1-13 0-16,3 10 0 0,0 9 0 0,0-6 0 15,0-7 0-15,-3 4 0 0,3 2-9 0,0 4 9 16,0-9 0-16,0 2 0 0,0 10 0 0,-3-9 0 15,0 6 0-15,-1-4 0 0,4-2 0 0,0 6 0 0,-3-13 0 16,3 10 0-16,-3 3 0 0,3-3 0 16,-4 2 0-16,1-2 0 0,-4 3 0 0,0-3 0 15,0-4 0-15,0 7 0 0,-7 3 0 0,7-6 0 0,-3 6 0 16,3-6 0-16,-7 6 0 0,7-3 0 0,-4-4 0 16,-3 7 0-16,0 0 0 0,0 0 0 0,7-3 0 0,-7 3 0 15,0 0 0-15,0 0 0 0,0 0 0 0,0 0 0 16,0 0 0-16,0 0 0 0,4-6 12 0,-4 6-3 15,0 0-9-15,0 0 0 0,0 0 0 0,0 0 8 16,0 0 6-16,0 0 1 0,0 0 0 0,0 0 0 16,0 0-15-16,-4 0-16 0,-3 0 3 0,0 6 1 15,0-3 12-15,0 4 0 0,-3-14 0 0,3 14 0 16,0-7 10-16,-4 9-2 0,0-15 0 0,1 12 0 16,-1 0-8-16,4-3 12 0,0-3-12 0,-3 10 12 15,-1-1-12-15,-3-3 0 0,0-2 0 0,3 2 0 16,-7 3 0-16,4 1 0 0,-3-10 0 15,3 9 0-15,0 7 0 0,3-4 0 0,-7-5-12 0,8 2 12 0,-4 7 10 0,3-7 10 16,-3-6 1-16,3 7 1 0,4 5-22 16,-3-8 0-16,-1-4 0 0,4 3 0 15,0 3 0-15,0 4 0 0,-4-13 0 0,4 9-8 0,0-2 8 0,0 2 0 16,0-9 10-16,4 9-10 0,-4 1 0 0,-4-4 0 16,7-6 0-16,-3 3 0 0,4 7 16 0,-4-1-4 15,0-9 0-15,3 13 0 0,-3-1-12 0,4-6 0 16,-1-2 0-16,1 2-10 0,-4-3 10 0,3-3 0 15,0 0 0-15,4 0-8 0,-7 9 8 0,4-2 0 0,-1-7 0 16,-3 0 8-16,0 0-8 0,7 0 0 0,-3 0 8 0,3 0-8 16,-4 3 9-16,1 3-9 0,3-6 12 15,0 0-12-15,-7 6 0 0,7-6 0 0,0-6 0 16,0 6-12-16,0 0 12 0,0 0 10 16,-4-6-2-16,4 6 0 0,0 0-8 0,0 0-9 0,0 0 9 15,0 0-13-15,0 0 13 0,0 0 15 0,0 0-3 0,0 0-1 16,0 0-11-16,4-3 0 0,-4-7 0 0,0 1 0 15,0 9 8-15,0 0 0 0,7-10 0 0,-7 4 0 16,0 6-8-16,0 0 0 0,3-9-12 0,-3-1 12 16,0 10 0-16,0 0 0 0,4-9 0 0,-4-1 0 15,0 10 0-15,3-9 0 0,-3-7 0 0,4 7 0 16,-4 9 0-16,0 0 0 0,0-16 0 0,0 7 0 16,0 9 0-16,0-13 0 0,0-5 0 0,0 2 0 15,0 16 0-15,0-6 0 0,0-13 0 0,0 9 0 0,-7 7 0 16,7-9 0-16,-4 2 0 0,1 1 0 0,3-1 0 15,-4 1 0-15,1-3 0 0,-1-1 12 0,1 4-12 0,-1 5 0 16,0-11-12-16,4 5 12 0,0 1 0 0,0-7 0 16,0 7 0-16,0-4 0 0,0-2 0 0,0 5 0 15,0-9 0-15,-3 4 0 0,3 5 0 0,0-5 0 16,-4 2 0-16,4-3 0 0,0 7 0 0,4-4 0 16,-4-8 0-16,0 11 0 0,0 10 0 0,3-9 15 15,-3-10-4-15,4 9-1 0,-4 10-10 0,0-6 0 16,4-6 0-16,-1 2-11 0,-3 10 11 15,4-9 0-15,-1-7 8 0,1 10-8 0,-4 6 0 0,3-3 0 16,1-13 0-16,-1 7 0 0,-3 9-8 0,0 0 0 16,4-10 0-16,-4 10 0 0,0 0 8 0,0 0 0 0,3 0 8 0,-3 0-8 15,0 0 0-15,0 0 0 16,7-9 0-16,-7 9 0 0,0 0 0 0,0 0 0 0,0 0 0 0,0 0-8 16,4 9 8-16,-4-9 0 15,0 0 0-15,0 10-8 0,0 5 8 0,-4-11 0 0,4-4 0 0,-3 9 0 16,-1 7 0-16,1-7 8 0,-1 0-8 0,1 1 11 15,-1 5-11-15,1 4 0 0,-4-9 0 0,3 5 8 16,1-2-8-16,-1 3 0 0,4 2 0 0,0-2 8 16,-4 3-8-16,1 0 0 0,3-4 0 0,0-2 0 15,0 3 0-15,3 2 0 0,-3-2 0 0,0-3 0 16,4 9 0-16,-4-10 0 0,0-12 0 0,0 16 8 16,4 3-8-16,-1-1 0 0,-3-8 0 0,4 6 0 15,-4 2 0-15,3-2 0 0,1-7 0 0,-1 1 8 0,-3 9-8 16,4 0 0-16,-4-10 0 0,0 0 8 0,3 7-8 0,1-7 0 15,-4-9 0-15,3 16 8 0,-3-3-8 0,0 2 12 16,0-5-12-16,0-1 12 0,0 7-12 0,0-7 8 16,0-9-8-16,0 0 8 0,0 10-8 0,0 5 0 15,0-15 0-15,0 0 8 0,0 10-8 0,0-10 0 16,0 0 0-16,0 0 0 0,0 9 0 0,0-9 0 16,0 0 0-16,0 0 0 0,0 0 18 0,0 0 2 15,0 0 0-15,0 0 0 0,0 0-32 0,0 0-7 16,0 0-1-16,0 0 0 0,0 0 20 0,0 0 0 15,0-6 11-15,0 6-11 0,0 0 18 0,0 0-3 0,0 0-1 16,0 0 0-16,0 0-14 0,7-3-16 0,-3-7 3 16,-1 4 1-16,-3 6 12 0,0 0 16 15,4-9-3-15,-1 2-1 0,-3 7-12 0,4-3-16 16,3-12 3-16,-3 5 1 0,-4 10 12 0,7-9 16 16,0-1-3-16,0 1-1 0,0 3-12 0,0 2-13 0,-4-11 2 15,8 5 1-15,-4 10 10 0,4-9 0 0,-8 0 0 16,8 2 0-16,-1 4 0 0,-3-3 14 0,4-7-3 0,3 7-1 15,-3 6-19-15,3-3-4 0,0-3-1 0,3-4 0 16,-2 10 14-16,6-9 0 0,-7-7 0 0,4 13 0 16,-1 3 0-16,4-6-9 0,-7-4 1 0,4 7 0 15,-4-3 8-15,4 6 0 0,-1-16 0 0,1 16 0 16,0-3 0-16,-1-3 0 0,1-4 0 0,0 7-8 16,-4 3 8-16,3-6 0 0,-2-3 0 0,-1 9 0 15,-4 0 0-15,1-10 0 0,-4 4 0 0,3 3 0 16,-3 3 0-16,-7 0 0 0,8-10 0 0,-1 4 0 15,-7 6 0-15,0 0-15 0,3-3 3 0,-3 3 0 0,0 0 12 0,7-6 13 16,-3-4-2-16,-4 10-1 0,0 0-10 0,0 0 0 16,0-3 0-16,0 3 0 0,0 0 0 0,0 0 0 15,0 0-9-15,0 0 9 0,-4 3-12 0,-3 4 2 16,0-7 0-16,-4 0 0 0,1 3 10 0,-4-3-12 16,0 0 12-16,-4 6-12 0,-7 3-8 0,1-5-1 15,-1 2-1-15,-3 3 0 16,0 1-30-16,-1-1-7 0,-6-3-1 0,3 7 0 15,-3 3-83-15,3 9-17 0,0-13-3 0,4 4-1 16,-7-13-181-16,0 3-37 0,3-12-7 0,0 3-2 0,4-3 313 0</inkml:trace>
  <inkml:trace contextRef="#ctx0" brushRef="#br0" timeOffset="112855.79">19971 17646 738 0,'0'0'65'0,"3"0"-52"0,-6 0-13 0,3 0 0 0,0 0 51 0,0-6 7 16,0 3 2-16,0 3 0 0,0 0-13 0,0 0-3 16,0 0 0-16,0 0 0 0,0 0-6 0,0 0-2 15,0 0 0-15,0 0 0 0,0 0-16 0,0 0-3 16,0 0-1-16,0 0 0 0,0 0 3 0,0 0 0 16,0 0 0-16,0 0 0 0,0 0 3 0,0 0 1 15,0 0 0-15,0 0 0 0,0 0 13 0,0 0 2 16,0 0 1-16,0 0 0 0,0 0-22 0,0 0-4 0,0 0-1 15,0 0 0-15,0 0 12 0,0 0 3 16,0 0 0-16,0 0 0 0,0 9 14 0,0-9 3 16,-7 6 1-16,7-6 0 0,0 4-17 0,0-4-3 15,-7 9-1-15,3-3 0 0,4 4-4 0,0-7 0 0,0 6-1 0,-3 1 0 16,6 5-5-16,-3-5-1 0,-7-4 0 0,7 3 0 16,0 1 3-16,0-1 0 15,-3 1 0-15,3-1 0 0,0 7-4 0,0-7 0 0,0-6 0 0,0 7 0 16,0 2 2-16,0-2 0 0,0-7 0 0,0 6 0 15,3 1-14-15,-3-1 9 0,0-9-9 0,0 0 8 16,0 0 3-16,0 0 0 0,0 0 0 0,0 6 0 16,7 4-11-16,-7-10 0 0,0 0 0 0,0 0 8 15,0 0-8-15,0 0 0 0,0 0 0 0,0 0 8 16,0 0-8-16,-7-3 12 0,0-4-12 0,0-2 12 16,3 3-12-16,-3 2 0 0,0-5 0 15,4 3 0-15,-1-4 0 0,-3 1 0 0,4-7 0 0,-1 7 8 16,1-1-8-16,-1-2 0 0,4-4 0 0,-3 1 0 0,-1 2 0 15,1-3 0-15,3 7 0 0,-4-7 0 0,4 7 0 16,0-1 0-16,0 1 0 0,0 0 0 0,0-1-9 0,-4 4 9 16,4 3-12-16,0 3 12 0,0 0 0 0,0 0 0 15,0 0 8-15,0 0-8 0,0 0 11 0,0 0-11 16,0 0 12-16,0 0-12 0,8 9 18 0,-1 7-3 16,-4-7-1-16,1 4 0 0,-1-4-14 0,1 7 0 15,-4 0 8-15,3-4-8 0,1 7 8 0,-1-3-8 16,-3-1 11-16,0 4-11 0,4-6 8 0,-1 9-8 15,-6-10 0-15,6 4 0 16,1 3-36-16,-1-4-15 0,-3-5-2 0,4 2-1 16,-1 4-163-16,-3-7-33 0,-7-2-6 0,4 2-2 15,3 0-78-15,0-5-15 0,0-4-3 0,0 0-1 0,-4 9 284 0</inkml:trace>
  <inkml:trace contextRef="#ctx0" brushRef="#br0" timeOffset="114630.49">20387 17245 666 0,'0'0'59'0,"0"0"-47"0,0 0-12 0,0 0 0 16,0 0 50-16,0 0 8 0,0 0 2 0,0 0 0 15,0 0 4-15,0 0 0 0,0 0 1 0,0 0 0 16,0 0-29-16,0 0-5 0,0 0-2 0,0 0 0 15,0 0 8-15,0 0 2 0,0 0 0 0,0 0 0 16,0 0-6-16,0 0-1 0,0-6 0 0,4 2 0 16,-4 4-13-16,3-6-3 0,1 6-1 0,-1-3 0 15,1-3 1-15,-1 3 0 0,4-4 0 0,0 4 0 16,-7 3 11-16,7-6 2 0,0 3 1 0,0-3 0 16,4 6 8-16,-4-4 2 0,-3-2 0 0,3 0 0 0,3 6-10 0,-3-3-2 15,0-4 0-15,4 7 0 0,-4 0-4 0,0-3 0 16,4-3-1-16,-4 6 0 0,7 0-7 0,-7 0 0 15,0 0-1-15,4 0 0 0,-4 0 4 0,3 6 1 16,-10-6 0-16,7 10 0 0,4-1-4 0,-8 1-1 16,1 5 0-16,3-2 0 0,-4 2-4 0,1 4-1 15,-8 0 0-15,4 0 0 0,4 6-1 0,-4-6 0 16,-7 0 0-16,3 6 0 0,4-7 4 0,-3 8 1 16,-1-11 0-16,1 7 0 0,-4-6-3 0,3 3-1 15,-6 0 0-15,-1-4 0 0,11 1-10 0,-7-4 0 16,-7 4 0-16,7-6 8 0,0-1 0 0,0 7 0 15,-7-13 0-15,7 6 0 0,0 1-8 0,-1-4 0 0,-2-3 0 16,-1 3 8-16,4 4-8 0,-3-10 0 0,3 0 0 16,-4 0 8-16,7 6-8 0,-3-12 0 15,0 6 0-15,0-4 0 0,4-2 0 0,-1 6 0 0,-3-9 0 0,4 3-11 16,-1-4-1-16,4 7 0 0,0-6 0 0,-3-1 0 16,6-2 0-16,1 2 0 0,-8 1 0 0,8-1 0 15,-1 1 12-15,1 6 0 0,-1-13 0 0,1 10-8 16,3 3 8-16,0-3 0 0,-4 2 0 0,4-2 0 15,1 3 0-15,-8 3 0 0,7 0 0 0,0-6 0 16,3 12 0-16,1-6 0 0,-11 0 0 0,10 3-8 16,5 3 20-16,-5-2 5 0,1 2 1 0,3 3 0 15,0 1-2-15,-4-1 0 0,1-3 0 0,-4-3 0 16,7 7-16-16,-3-1 0 0,-8 1 0 0,1 2 0 16,-1-2 15-16,4-1-1 0,-7-9 0 0,4 9 0 15,0-5-14-15,-4 5 0 0,0-9 8 0,3 6-8 16,-3 4 0-16,0-10 0 0,0 0 0 0,0 0-10 31,0 0-14-31,0 0-4 0,-3 6 0 0,3-6 0 0,0 0-32 0,0 0-8 0,0 0 0 0,0 0-1 16,0 0-51-16,0 0-9 0,0 0-3 0,0 0 0 15,0 0-48-15,0 0-9 0,-4-6-3 0,4 6 0 16,7 0-46-16,0-10-10 0,-7 1-1 0,4 3-1 0,6-4 200 0</inkml:trace>
  <inkml:trace contextRef="#ctx0" brushRef="#br0" timeOffset="115065.61">20726 17483 882 0,'10'0'78'0,"-6"-6"-62"16,-1-4-16-16,1 4 0 0,6 3 90 0,-2-3 15 0,-1-4 3 16,-4 7 1-16,8-3-21 0,-4 3-5 15,0-3-1-15,0-4 0 0,3 10 5 0,1-9 1 0,0 2 0 0,3 4 0 16,-4 3-38-16,1-6-7 0,-1 3-2 0,5-3 0 16,-5 6-8-16,1 6-1 0,-1-6-1 0,-3 3 0 15,4 3-3-15,-4 4 0 0,4-1 0 0,-4 1 0 16,0 8-8-16,-4-2-3 0,-3-3 0 0,4 9 0 15,-4-4-2-15,0 1-1 0,0-3 0 0,-4-4 0 16,4 7-3-16,-3-3-1 0,-4 0 0 0,3-4 0 16,1 4-10-16,-4-1 12 0,-1-5-12 0,-2-1 12 15,3 1-12-15,-4-1 0 0,1-6 0 0,-1 4 0 16,1-4 0-16,-5 3 12 0,5 0-12 0,-4-3 12 16,3-3-12-16,-7 0 0 0,1 0 0 0,3 0 8 15,3 0-8-15,-3-3 0 0,0-3 0 0,0-3 8 0,3 2-8 0,4-2 0 16,-3-1 0-16,3 1 0 0,3-10 0 0,0 10 0 15,4-10 0-15,0 0 8 0,0 4-8 0,4-4 0 16,0-6 0-16,-1 0 0 0,4 6 0 0,0 0-11 16,-3 3 11-16,3-3-8 0,0 1-8 0,0 8-2 15,0-6 0-15,-4 4 0 16,5 6-8-16,-1-4-2 16,0 1 0-16,0-1 0 0,0 10-16 0,-7 0-4 0,0 0-1 0,0 0 0 15,7 0-33-15,3 0-6 0,-10 0-2 0,7 4 0 16,0 8-86-16,1-9-16 0,-8-3-4 0,3 16-1 15,1-4-69-15,-1 4-14 0,-3-16-2 0,4 10-1 0,3 5 227 0</inkml:trace>
  <inkml:trace contextRef="#ctx0" brushRef="#br0" timeOffset="115719.96">21202 17515 1083 0,'0'0'96'0,"3"-4"-76"0,-3-5-20 0,0 3 0 16,0 3 65-16,-3-4 10 0,-1-2 1 0,1 9 1 15,3 0-24-15,-4-6-5 0,-3 2 0 0,4-2-1 16,3 6-7-16,-4 0-2 0,-6-3 0 0,3 3 0 15,7 0 8-15,-4 3 2 0,-6 3 0 0,-1-2 0 16,11 8-15-16,-4-2-2 0,-6-7-1 0,3 12 0 16,3-5-3-16,1-1-1 0,-8 7 0 0,8-7 0 15,3 4-6-15,-4-4 0 0,1 1-1 0,3 5 0 0,7-5-6 0,-4-1-1 16,1 1 0-16,-1-4 0 0,8 3 2 0,-4 1 0 16,-4-10 0-16,4 9 0 0,8-3-3 0,-5-3-1 15,-10-3 0-15,7 7 0 0,7-7-10 0,-7 3 10 16,0-6-10-16,0 3 10 0,4 0-10 0,-4 0 0 15,-7 0 0-15,0 0 0 0,11-7 0 0,-1-2 0 16,-10 0 0-16,4 5 0 0,-1-8 0 0,1 3 8 16,-8-1-8-16,4-2 8 0,4-4-8 0,-4 0 12 15,-4-6-12-15,1 3 12 0,3-2-12 0,0-1 0 0,-7-10-12 16,3 4 12-16,8 0-16 0,-8 3 5 0,-6-10 1 0,6 4 0 16,8-1-1-16,-4 4 0 0,-7 0 0 15,3 0 0-15,4 3-2 0,-4 0-1 0,1 0 0 0,-1 6 0 16,8 9 14-16,-4-8 16 0,-7 8-3 0,7 1-1 15,3 2-12-15,-3 7 0 0,-7-3 8 0,7 3-8 16,0 0 20-16,0 0 0 0,-3 3 1 0,3 13 0 16,3 0-9-16,-3 3-1 0,-7-7-1 0,7 10 0 15,0 0 3-15,0 3 1 0,-3-6 0 0,3 9 0 16,0-3-14-16,3 3 0 0,-3-2 8 0,0 2-8 16,7-3 9-16,-7 3-1 0,0-9 0 0,4 3 0 15,3 0-8-15,-4-7 0 0,1 11 0 0,3-8 0 16,-3 1-28-16,3-3-8 0,-7-4-2 0,3 4 0 15,1-3-31-15,-1 2-7 0,1-5 0 0,-1-1-1 16,4 1-75-16,0-1-16 0,-7-9-2 0,4 6-1 16,-1 4-157-16,-3-10-31 0,0 0-6 0,0 0-2 0,11 0 294 0</inkml:trace>
  <inkml:trace contextRef="#ctx0" brushRef="#br0" timeOffset="116635.85">21392 17370 1216 0,'0'0'108'0,"0"0"-86"0,4-3-22 0,-4 3 0 16,0 0 56-16,0 0 8 0,0 0 0 0,0 0 1 15,0 0 24-15,0 0 5 0,0 0 1 0,4 13 0 16,6 5-25-16,-3-8-5 0,-3 6-1 0,-1-1 0 15,4-2-24-15,-3 2-4 0,-4 1-2 0,3-3 0 16,1 6-6-16,-4-10-2 0,0 7 0 0,0-7 0 16,0 7-6-16,3-7 0 0,-6 1-1 0,3-1 0 15,3 0-6-15,-3 1-1 0,-3-4 0 0,3-3 0 16,0 7-4-16,0-10-8 0,0 0 11 0,0 0-11 16,0 0 15-16,0 0-4 0,-11 6-1 0,11-6 0 15,0 0-10-15,-3 0 0 0,-4 0 0 0,7 0 8 16,0 0-8-16,-11-6 12 0,1 2-12 0,2-5 12 15,5 3-12-15,-4-4 0 0,0 1 0 0,3 0 0 16,-3 2 0-16,4-5 0 0,-4-4 0 0,3-3 0 16,4 4 0-16,0 2 0 0,-7-12 0 0,7 9 8 0,4-3-8 15,-4 1 0-15,0-8 0 0,0 8 0 0,3-1 0 16,1 0 0-16,-4-6 0 0,3 6 0 16,1 10 0-16,-1-7 0 0,-3-3 0 0,4 10 0 0,-1-1-9 15,1 4 9-15,-1-3-12 0,4-1 12 0,0 7 0 0,-3-3 0 16,0 3 8-16,-4 3-8 0,10-6 0 0,1 6 0 15,-8-4-8-15,8-2 8 0,-1 6-8 0,1 0 8 16,-4 0 0-16,4 6 0 0,3-2 0 0,0-4 0 16,-4 6 12-16,5-3-3 0,2 6-9 0,-3 1 8 15,0-1-8-15,0-3 8 0,1 10-8 0,2-3 0 16,-3-7 0-16,0 6 0 0,4 4 9 0,-7 0-9 16,-11-4 10-16,7 4-10 0,3-3 0 0,-6 2 0 0,-8-5 0 15,1 5 0-15,3-5 0 0,-7 5 0 16,-7-5 0-16,7 2 0 0,0-2 0 0,-4-1 11 0,-3-3 0 15,-4 4 0-15,8-1-11 0,-5 1 0 0,-2-4 0 0,3-3 8 16,3 7-8-16,1-1 0 0,-5-3 0 0,5 0 0 16,3-2 0-16,-4 2 0 0,4-6 0 0,4 3 0 15,3-3 0-15,0 0 0 0,0 0 0 0,0 0 0 16,0 0 0-16,0 0-14 0,0 0 3 0,0 0 1 16,10 0 10-16,1 0-8 0,-1-3 8 0,5-3-8 15,-1 6 8-15,0 0 0 0,0 0-9 0,3 0 9 16,1 0 0-16,0 0 0 0,-1 0 0 15,1 6 8-15,-4-3-8 0,0 6 0 0,0-2-12 0,-3-4 12 16,-4 6 0-16,4-2 8 0,3 2 2 16,-4 0 0-16,-3 1 1 0,0-1 0 0,0-3 0 0,1 4 0 15,-5-1-1-15,-6 1 0 0,3-10 0 0,-4 6 0 0,-7 3-10 0,4-6 10 16,0 7-10-16,0-10 10 0,-7 9-2 16,-4-2 0-16,4-7 0 0,-3 3 0 0,-4 3-8 0,-1 3 0 15,1-9 0-15,0 0 8 0,3 0-8 0,1 0 0 16,-4 0 0-16,-1 0 0 0,5 0-9 0,-1 0-4 15,4-9-1-15,0 9 0 16,0-6-10-16,3 3-1 0,1-4-1 0,3-2 0 16,0 6-11-16,3-7-3 0,1 4 0 0,-1-3 0 15,8-1-40-15,-4 1-9 0,0-1-2 0,0 1 0 16,7 0-66-16,-4-1-14 0,4-2-2 0,0 2-1 16,4 1-154-16,-4-1-30 0,-4 1-6 0,4 0-2 0,4-1 293 0</inkml:trace>
  <inkml:trace contextRef="#ctx0" brushRef="#br0" timeOffset="117616.64">21844 17621 1033 0,'0'0'92'0,"0"0"-74"0,0 0-18 0,0 0 0 0,0 0 93 0,0 0 15 16,0 0 4-16,0 0 0 0,0 0-26 15,0 0-5-15,0-3-1 0,0 3 0 0,0 0-14 0,0 0-3 16,11 0-1-16,-11 0 0 0,0 0-27 0,0 0-6 16,10 3-1-16,-3 3 0 0,-7-6-2 0,0 0-1 15,0 0 0-15,0 0 0 0,4 10-3 0,-4-10-1 16,0 0 0-16,3 9 0 0,8 7-6 0,-8-7-2 15,-3-9 0-15,0 13 0 16,7-4 2-16,-7-9 0 0,0 0 0 0,0 7 0 0,4 8-3 0,-4-15 0 16,0 0 0-16,0 0 0 0,4 13-12 0,-4-13 9 15,0 0-9-15,0 0 8 0,3 6-8 0,-3-6 12 16,0 0-12-16,0 0 12 0,0 0-12 0,0 0 8 16,0 0-8-16,0 0 8 0,0 0-8 0,0 0 0 15,0 0 0-15,0 0 8 0,4-6-8 0,-8-4 0 16,-3 1 0-16,3 0 0 0,4 2 0 0,0-2 0 15,-3-1 0-15,3 7 0 0,3-6 0 0,1-7 0 0,0 1 0 0,-1 5 0 16,-3 1 0-16,0-1 0 0,4 1 0 0,3 0 0 16,0 2 0-16,0-2 0 0,-7-1 0 0,7 10 0 15,0-3 0-15,-4 3 0 0,-3 0 0 0,0 0-11 16,0 0 11-16,7 3 0 0,4-3 0 0,-4 7-8 16,-3-4 17-16,3 6 4 0,0-2 1 0,0 2 0 15,-4 0-14-15,1 1 8 0,6-1-8 0,-6 1 0 16,-1-1 14-16,1 3-3 0,3-8-1 0,0 5 0 15,0 0-10-15,-3 1 8 0,-4-10-8 0,3 6 8 16,-3 4-8-16,0-10 8 0,0 0-8 0,0 0 8 16,0 3-8-16,0-3 0 0,0 0 0 0,0 0 8 15,7 6-8-15,-7-6 12 0,0 0-12 0,0 0 12 0,0 0-12 0,0 0 0 16,0 0 9-16,0 0-9 0,0 0 0 0,0 0 0 16,4-9 0-16,-1 9 0 0,1-7 0 0,-1-2-13 15,1 6 1-15,6-7 1 0,-2 1 11 0,-1 3-12 16,-4-10 12-16,4 7-12 0,7 5 1 0,-7-5 0 15,-3 3 0-15,6-4 0 0,1 7 11 0,0-3 0 16,-1 0 0-16,-3 3 8 0,11 3-8 0,-8 0 0 16,-2 0 0-16,2 0-8 0,8 0 8 0,-8 9 0 15,-10-9 0-15,0 0-8 0,11 9 8 16,-4-2 0-16,-7-7 10 0,11 9-10 0,3 4 16 16,-11-7-2-16,-3 3-1 0,0 1 0 0,7-1-1 0,-7-9 0 15,0 0 0-15,0 6 0 0,4 4-12 0,-4-10 9 16,0 0-9-16,0 0 8 0,0 9-8 0,0-9 0 0,0 0 0 0,0 0 0 15,10 3 0-15,-10-3 12 16,0 0-12-16,0 0 12 0,14 7-12 0,-14-7 0 0,0 0 0 0,0 0 8 16,8 0-8-16,-8 0 0 0,3-7 0 0,-3 7 0 15,11-3 0-15,-4-3 0 0,0 6 0 0,0-3 0 16,3 3-11-16,-3 0 3 0,4-7 0 0,-11 7 0 16,0 0 8-16,11 0-8 0,-4 0 8 0,-7 0-8 15,0 0 8-15,0 0 0 0,10 0 0 0,-10 0 0 16,0 0 0-16,0 0 0 0,0 0 0 0,0 0 0 15,11 10-13-15,-11-10 2 0,0 0 1 0,3 9 0 16,1 7-30 0,-4-7-5-16,0-9-2 0,-4 10 0 0,-3 5-161 0,0-11-32 0,0-4-6 0,-3 6-2 15,-4-6-114-15,6 3-23 16,8-3-5-16,0 0-1 0,0 0 313 0</inkml:trace>
  <inkml:trace contextRef="#ctx0" brushRef="#br0" timeOffset="122053.35">25418 17336 802 0,'0'9'72'0,"0"-9"-58"15,0-9-14-15,0 9 0 0,0 0 68 0,3-3 12 16,-6-4 1-16,3 4 1 0,0-3-13 0,-4 6-2 15,4-3-1-15,0-3 0 0,0 6-21 0,4 0-4 16,-8-10-1-16,4 10 0 0,0 0-4 0,0 0-2 16,-3-6 0-16,3 6 0 0,0 0-7 0,0 0-2 15,-4 6 0-15,4-6 0 0,-3 10-4 0,-1-4-1 16,-3-3 0-16,3 3 0 0,1 4 4 0,-1-1 1 16,-3 0 0-16,4 1 0 0,3-1-2 0,0 1-1 15,-4 5 0-15,1-2 0 0,6 3-4 0,-3 2-1 0,-7-2 0 0,7 3 0 16,4 0-7-16,-1 0-2 0,-3-4 0 15,0 1 0-15,7 3 6 0,-3-7 1 0,-1 4 0 16,1 3 0-16,3-4-15 0,-4-2 11 0,-3-1-11 0,4-2 10 16,0-1-10-16,-1 1 8 0,-3-7-8 0,4 3 8 15,-1 4 3-15,1-10 0 0,-4 0 0 0,0 0 0 16,3 3 1-16,-3-3 0 0,0 0 0 0,0 0 0 16,0 0-12-16,0 0 12 0,0 0-12 0,0 0 12 15,0 0-12-15,0 0 0 0,0 0 0 0,-3-10 0 16,6-2 0-16,-6 2 0 0,-4-5 0 0,7 5 0 15,0 10 0-15,-4-15 12 0,1 2-12 0,-1-3 12 16,0-2-12-16,1 2 0 0,-4 3 0 0,3-2 0 0,4-4 0 16,-3 0 0-16,-4 3 0 0,3-3 0 0,4 4 0 0,-3 2 0 15,-1-2-12-15,-3 5 12 0,4 1-10 0,-4-1 10 16,3-5 0-16,1 5-9 0,3 10 9 0,-4-3 0 16,-7-9 0-16,11 12-8 0,0 0 8 0,0 0 0 15,-3-4 0-15,3 4-8 0,0 0 8 0,0 0 0 16,0 0 0-16,0 0 0 0,0 0 0 0,0 0 0 15,-4 10 0-15,4-1 0 0,4 7 16 0,-1-4 0 16,1-5-1-16,-4 12 0 0,7-4-3 0,-3 4 0 16,-1-6 0-16,-3 9 0 0,0 0-4 0,-3-7-8 15,6 4 11-15,1-3-11 0,-1-4 0 0,1 4 0 16,-4 3 0-16,3-10 0 0,1 10 15 0,-1-3-4 16,1-7-1-16,-1 7 0 15,4-4-41-15,-3-5-8 0,-4 2-1 0,3 0-1 16,4 7-75-16,-3-7-16 0,-4-5-2 0,7 5-1 15,0 7-263-15,0-16-53 0,-7 0-10 0,0 0-3 0,-3 0 371 0</inkml:trace>
  <inkml:trace contextRef="#ctx0" brushRef="#br0" timeOffset="123307.81">25241 16828 511 0,'11'15'45'0,"-11"-15"-36"0,-7-9-9 0,7 9 0 16,0 0 40-16,0 0 7 0,0 0 1 0,0 0 0 15,0 0 39-15,0 0 8 0,-7 0 1 0,7 0 1 16,0 0-31-16,0 0-6 0,0-9-2 0,0 9 0 16,10 3-16-16,-10-3-3 0,0-10-1 0,0 10 0 15,7 0-2-15,4 0 0 0,-4-3 0 0,0-3 0 16,7 6-13-16,-7-3-3 0,-3-3-1 0,6-4 0 16,8 10 11-16,3 0 2 0,-3-9 1 0,-1-1 0 15,5 13 9-15,-1-6 2 16,-7 3 0-16,0-6 0 0,7 12-8 0,-7 4 0 0,0-1-1 0,0 1 0 15,-3-1-15-15,0 0-2 0,-8-2-1 0,4 2 0 16,0 10-7-16,-3-10-2 0,-4 1 0 0,-4-1 0 16,4 7 0-16,-7-1 0 0,-3-5 0 0,3 2 0 15,-4 4-8-15,0-7 0 0,-3 1 9 0,0-1-9 0,4 1 12 0,-4-1-3 16,-4-3 0-16,0-6 0 0,8 10-9 0,-1-1 0 16,-3-9 0-16,3 6 0 0,1-2 0 0,3-4 0 15,0 0 8-15,7 0-8 0,0 0 0 0,0 0 0 16,0 0 8-16,0 0-8 0,0 0 0 0,7 0 0 15,-4-10-10-15,4 10 10 0,4 0-16 0,-1 0 4 16,1-9 0-16,0 9 0 0,3-6 12 0,0 2 13 16,-4 4-2-16,1 0-1 0,3 0-10 15,-3 0 0-15,-1 4-12 0,4 2 12 0,-3 3 0 0,3 1 10 16,-7-1 1-16,0 0 0 0,4 7 4 0,-4-6 1 16,-7-1 0-16,3 7 0 0,1-4-6 0,-4-2-1 0,0 2 0 15,-4-3 0-15,4 4-9 0,-3-4 10 0,-8-2-10 0,4 2 10 16,-3 1 2-16,-1-4 0 0,-3-3 0 15,7 6 0-15,0 1-12 0,-4-4 12 0,-3-6-12 16,0 3 12-16,0 3-12 0,0-2 0 0,0-4 0 16,0 6 8-16,7-6-8 0,-1 0 0 0,-2 0 0 0,10 0 0 31,0 0-31-31,-11-6-1 0,4 2-1 0,7 4 0 16,0 0-11-16,0 0-3 0,-3-9 0 0,6 0 0 15,1-1-45-15,-1 4-10 0,1-3-2 0,-1-1 0 16,4 1-67-16,0 2-13 0,4-2-4 0,0 0 0 15,3-1-61-15,-4 7-13 0,1-13-2 0,-4 10-1 0,11 6 216 0</inkml:trace>
  <inkml:trace contextRef="#ctx0" brushRef="#br0" timeOffset="123771.32">25813 16997 1058 0,'0'0'94'0,"0"0"-75"16,7-3-19-16,-4-3 0 0,4 3 67 0,0-4 9 16,-7-2 3-16,8 6 0 0,-1-4-13 0,0 7-2 15,0-9-1-15,0 9 0 0,3 0-16 0,1-6-3 16,-1 3-1-16,8 3 0 0,-4 0-6 0,0 3-1 16,0-3 0-16,-3 6 0 0,3 0-6 0,0 4-2 15,0-1 0-15,-3 1 0 0,3 2-4 0,-7-2-2 16,4 5 0-16,-4 1 0 0,-7-4-13 0,3 4-9 0,-3 0 12 0,0-4-12 15,-3 4 16-15,-1-7-4 0,1 1-1 16,-1-1 0-16,-3 7 1 0,-3-7 0 16,-5-6 0-16,-2 4 0 0,3 2-12 0,-4 1 0 0,0-10 0 0,1 0 8 15,-1 9 2-15,0-9 0 0,1 0 0 0,-1-3 0 16,1 3-10-16,2-6 0 0,1 2 0 0,0-2-11 16,7 0 11-16,-3 3 0 0,-1-7 0 0,4 1 0 15,3 3 0-15,1-4 0 0,-4-9 0 0,7 10 0 16,3 0 0-16,1-7 0 0,-4 3 0 0,3-2 0 15,4-1 0-15,1 3-12 0,-1-8 12 0,0 11-12 32,3-2-12-32,-3 2-2 0,4-6-1 0,-4 7 0 0,4 3-13 0,-4 3-2 0,0-4-1 15,0 7 0-15,0 0-65 0,0 7-14 0,3-7-2 0,-3 3-1 16,-3 9-85-16,3-2-17 0,0-7-3 0,7 6-1 16,-3 1 59-16,-1-1 12 0,-3-3 3 15,0-2 0-15,4 11 125 0</inkml:trace>
  <inkml:trace contextRef="#ctx0" brushRef="#br0" timeOffset="124398.59">26314 17101 990 0,'0'-7'88'0,"0"7"-71"0,-4-9-17 15,4 9 0-15,0-9 65 0,-3 5 10 0,-1-8 1 0,1 2 1 16,-1 7-14-16,1-3-3 16,-1-3-1-16,-3-1 0 0,0 10-12 0,0-9-3 0,0 3 0 0,0 2 0 15,0 8-12-15,-4-4-4 0,1 0 0 0,2 6 0 16,-2 0 12-16,3-3 3 0,-7 7 0 0,7-1 0 16,0 0-24-16,0-2-5 0,-4 2-1 0,7 1 0 15,-3-1 2-15,4 7 0 0,-1-13 0 0,4 6 0 16,0 7 1-16,4-10 1 0,-4-6 0 0,3 9 0 15,1 1-17-15,-1-7 0 0,-3-3 0 0,7 6 0 16,1-3 0-16,2 4 0 0,-10-7 0 0,11 0 0 16,-1 0 10-16,-3 0-2 0,0-7 0 0,4 7 0 15,0 0-8-15,-4 0 0 0,0-9 0 0,0 6 0 16,0-3 0-16,0 6 0 0,-4-13 9 0,1 1-9 16,3 8 0-16,-4-5 0 0,1-7 0 15,0 4 0-15,-1-4 0 0,1 0 0 0,-4-6 0 0,0-3 0 0,0 10 0 0,0-14 0 16,0 4 0-16,0-3 0 0,0 3-20 0,0 3 0 15,-4-12 1-15,1 9 0 0,3 6 19 0,-4-6 0 16,0 6 11-16,1-6-11 0,-1 12 0 16,1-2 0-16,-1-4 0 0,-3 9 0 0,4 1 0 15,-4 3-9-15,3-4 9 0,4 10 0 0,0 0 0 0,0 0 0 16,0 0 12-16,0 0-4 0,0 0-8 0,0 0 8 16,0 0-8-16,-7 10 8 0,4-1 18 0,-1 7 4 15,1-7 1-15,-1 10 0 0,1 0-20 0,3 3-11 16,0-10 12-16,0 7-12 0,0 6 22 0,3 3-2 0,-3-12-1 15,0 9 0-15,7-3-19 0,-3 3 0 0,-1 0 0 0,1-6 0 16,-1 6 0-16,-3-3 0 0,4-6 0 0,-1 3 0 16,1-1 0-16,-1-2-16 0,1 0 4 15,3-4 0 1,-4 4-41-16,4-7-8 0,-3 1-2 0,0-1 0 16,-1 1-97-16,1-1-20 0,-4-9-4 0,7 6-1 15,3-3-136-15,-10-3-27 0,0 0-6 0,7 0-1 0,0-3 284 0</inkml:trace>
  <inkml:trace contextRef="#ctx0" brushRef="#br0" timeOffset="125388.99">26448 16843 637 0,'0'0'56'0,"0"0"-44"0,3-3-12 16,-3 3 0-16,0 0 106 0,4-6 19 0,-4 6 4 0,0-6 1 15,3 3-34-15,1-4-6 16,-4 4-2-16,3-3 0 0,-3 6-32 0,0 0-6 16,4-3-2-16,-4 3 0 0,0 0 28 0,0 0 6 0,0 0 1 0,0 0 0 15,7 12-35-15,0-2-8 16,-7-10 0-16,7 15-1 0,0 4-8 0,-3 0-2 0,-4-3 0 0,3 3 0 16,1-1 0-16,-1-2 0 0,1 3 0 0,3 0 0 15,-7-4-10-15,3 4-3 0,-3 0 0 16,4-10 0-16,-4 7-3 0,3 3-1 0,-3-10 0 15,4 1 0-15,-1-1-12 0,-3 1 9 0,0-10-9 0,0 0 8 16,4 12-8-16,-4-12 8 0,0 0-8 0,0 0 8 16,-7 3 4-16,7-3 0 0,-7 0 0 0,7 0 0 15,0 0-12-15,-7 0 0 0,0-9 0 0,-4 9 0 16,8-6 0-16,-4 2 0 0,0-5 0 0,0 0 0 0,3-1 0 16,0-5 0-16,-3-1 0 0,4 6 0 0,3-8 0 0,-4-1 0 15,1 0 0-15,-1 0-11 0,4 0 3 16,-3-3 0-16,3-6 0 0,0 9 0 0,3 4 0 15,1-7 0-15,-4-3 0 0,7 6 0 0,-4 3-2 16,4 0 0-16,-3-2 0 0,7 8 0 16,-1 1 10-16,1-1-8 0,-4-5 8 0,3 5-8 15,4 10-1-15,1-3 0 0,-5-6 0 0,1 3 0 0,-1 12 9 16,4-3 0-16,-3-6 0 0,3 6 8 0,0 6-8 0,-3-2 8 16,-1 2-8-16,1 0 8 0,0 10-8 0,-1-9 11 15,1 5-11-15,-1 4 12 0,-3 6-2 0,4-6 0 16,-4-3 0-16,-3 3 0 0,6 2-10 0,-10 1 0 15,0-9 0-15,0 6 8 0,0 3-8 0,-3-3 8 16,-4-10-8-16,3 0 8 0,-3 10-8 0,0-9 0 16,-7-4 0-16,3 3 8 0,1 1 0 0,-4-7 0 15,-1 3 0-15,1-6 0 0,4 10-8 0,-1-10 0 0,1 0 0 0,3 0 0 16,-4 6-11-16,4-6 3 16,0 0 0-16,7 0 0 0,0 0 0 0,0 0 0 0,-7-6 0 15,7 6 0-15,0 0-8 0,0 0-2 0,-4-10 0 0,4 10 0 16,7-6 18-16,-3 3-8 0,-1-4 8 0,-3 7 0 15,11 0-12-15,-4-3 4 0,0-3 8 0,4 6-13 16,-1 0 13-16,1 6-12 0,-11-6 12 0,10 0-12 16,4 3 12-16,1 4 0 0,-8-4 0 0,3 3 0 15,1 4 0-15,-1-1 0 0,-3 0-10 0,1 1 10 16,2 5 0-16,-3-5 0 0,-7-1 0 0,4 1 0 16,-1 5 12-16,-3-5-2 0,-3-1-1 0,-1 1 0 0,1 5-9 15,-4-5 8-15,-4-7-8 0,0 6 8 16,4 1 9-16,-3-4 2 0,-8 0 0 0,4-3 0 15,0-3-19-15,3 10 0 0,-6-10 0 0,-1 0 0 16,4 0 0-16,-7 0 0 0,0 0 8 0,3-10-8 16,4 10-29-16,-4 0-10 0,4-9-1 0,0 9-1 15,0-6-26-15,3 2-5 0,4-5 0 0,0 3-1 16,0-4-57-16,4 1-11 0,-1 0-3 0,4-1 0 16,4 1-188-16,3-1-37 0,0-5-8 0,-4-4-2 0,4 3 303 0</inkml:trace>
  <inkml:trace contextRef="#ctx0" brushRef="#br0" timeOffset="126281.9">26857 17123 1105 0,'0'0'98'0,"0"0"-78"0,4 0-20 0,-4 0 0 16,0 0 106-16,0 0 18 0,3-4 3 0,-3 4 1 0,0 0-30 0,0 0-6 15,0 0 0-15,0 0-1 16,0 0-32-16,0 0-7 0,0 0 0 0,0 0-1 0,11 10-21 0,-11-10-4 15,0 0-1-15,7 9 0 0,0 1-1 0,-7-10-1 16,0 0 0-16,3 9 0 0,1 7-7 0,-1-7-2 16,-3-9 0-16,4 10 0 0,-1-1-14 0,-3 0 9 15,0-9-9-15,0 0 8 0,0 10-8 0,0-10 12 16,0 0-12-16,0 0 12 0,0 0-12 0,0 0 8 16,0 0-8-16,0 0 8 0,0 0-8 0,0 0 0 15,-7 0 0-15,7 0 8 0,0 0-8 0,0 0 0 16,-7-10 0-16,4 7 0 0,3 3 0 0,-7-6 0 15,3-3 0-15,1-1 0 0,3 10 0 0,-4-9 0 16,4-1 0-16,-3 1 0 0,6-7 0 0,1 7 0 16,-4-7 0-16,3 7 0 0,1-1 0 0,-1 1 0 0,1-10-9 0,3 13 9 15,0-4 0-15,-4 7 0 16,4-6 0-16,-3 3 9 0,3 2-9 0,0-2 0 0,-3 3 0 16,3 3 0-16,0 3 0 0,0-3-11 0,-4 0 11 15,4 10-8-15,0-4 8 0,0 3 0 0,-3-6 0 0,3 7 0 16,0 6 0-16,0-7 0 0,-3 0 0 0,3 1 0 15,3-1 17-15,-6-3-1 0,3 4 0 0,0-1 0 16,7 1-16-16,-3-4 10 0,-8 3-10 0,4-6 8 16,0 4-8-16,0-4 12 0,-7-3-12 0,0 0 12 15,7 6-12-15,-7-6 0 0,0 0 0 0,0 0 8 16,0 0-8-16,0 0 0 0,0 0 0 0,0 0 0 16,0 0 0-16,0 0 0 0,0-9 0 0,0 2 0 0,7 7 0 0,1-9 0 15,-5 6 0-15,1-3 0 0,-4 6 0 16,0-10 0-16,0 1 0 0,3-1 0 0,8 4-9 0,-8-3 9 15,4-1-12-15,0 1 12 0,4 6-8 0,-1-7 8 16,-2-2 0-16,2 9 0 0,4-4-8 0,-3 7 8 16,-1-3 0-16,1 3 0 15,7 3-8-15,-8-3 8 0,1 0 0 0,-1 10 0 0,-3 2-12 0,4-2 12 16,-4-7-12-16,0 6 12 0,0 7 8 0,0-7 8 16,0 1 1-16,-3-1 1 0,3 1-10 0,-4-1-8 15,4 0 12-15,1 1-12 0,-5 2 14 0,1-2-4 16,-1-1-1-16,4 1 0 0,-7-1-9 0,4 0 0 15,-4-9 0-15,3 4 0 0,-3 8 0 0,0-12 0 16,0 0 0-16,0 0 8 16,0 10-28-16,0-10-5 0,0 0-2 0,0 9 0 15,0 0-70-15,0-9-15 0,0 0-2 0,0 0-1 16,0 0-241-16,0 0-49 0,-3-6-10 0,-1 3-1 16,8-6 234-16,-1-1 47 0,1-2 10 0,3 2 1 0,0 1 100 15</inkml:trace>
  <inkml:trace contextRef="#ctx0" brushRef="#br0" timeOffset="140399.62">10682 17819 676 0,'-3'6'60'0,"6"-6"-48"16,-3-9-12-16,4 2 0 0,-4 7 64 0,0-3 11 15,0-3 1-15,0 6 1 0,0-3-2 0,3 3-1 16,-6-10 0-16,3 10 0 0,0 0-14 0,0-6-4 16,-4 6 0-16,4-3 0 0,0 3-12 0,-3 0-2 15,-1-6-1-15,4 6 0 0,0 0-6 0,0 0-2 16,0 0 0-16,0 0 0 0,0 0 19 0,0 0 4 16,0 0 1-16,0 0 0 0,0 0-23 0,0 0-5 15,0 0-1-15,0 0 0 0,7 15 0 0,-3-5 0 0,-4-10 0 0,3 3 0 16,4 6-9-16,-7-9-3 15,0 0 0-15,0 0 0 0,4 7 1 0,-1 2 0 0,-3-9 0 0,4 9 0 16,3 1-3-16,-4-1-1 0,-3-9 0 0,4 10 0 16,3 5 0-16,-3-5 0 0,-4-1 0 0,3 0 0 15,4 1 1-15,0 6 0 0,-10-7 0 0,3 7 0 16,0-4 0-16,3 7 0 0,-3-3 0 0,7-1 0 16,0-2-14-16,0 3-13 0,-7-1 2 0,0-2 1 15,7 3 22-15,-7-4 5 0,0 4 1 0,0-1 0 16,4-2-18-16,-4 3 0 0,0-7 8 0,-4 7-8 15,4-4 0-15,0-2 10 0,-3-4-10 0,-1 3 8 16,1 7-8-16,-1-7 0 0,4 1 0 16,-3-7 0-16,-1 6 0 0,1-2 0 0,3-7 0 0,0 0 0 15,-4 9 0-15,4-9 0 0,0 0 0 0,0 0 0 0,-3 6 0 16,3-6 0-16,0 0 9 0,0 0-9 0,-4 3 0 16,4-3 0-16,0 0 0 0,0 0 0 0,0 0 0 0,0 0-8 15,0 0 8-15,0 0 0 16,0 0-26-16,-7-3 0 0,4-3 0 0,3 6 0 15,0 0-4-15,0-9-1 0,-8-7 0 0,8 7 0 16,0-1-21-16,0 1-4 0,-3-1 0 16,-1 1-1-16,-3 3-13 0,4-4-2 15,-1 7-1-15,1-6 0 0,3-1-31 0,-4-5-5 0,-3 5-2 0,4-5 0 16,3 5 12-16,-4-2 3 0,-3-4 0 0,4 7 0 16,-5-1-35-16,1-6-6 0,0 1-2 0,7 5 0 15,0-2 3-15,0-4 0 0,-3 4 0 0,3-4 0 0,0 6 108 0</inkml:trace>
  <inkml:trace contextRef="#ctx0" brushRef="#br0" timeOffset="140962.23">10636 17888 536 0,'0'0'48'0,"4"-3"-39"0,-4-4-9 0,0 7 0 16,0-6 84-16,0-3 14 0,0 5 3 0,3-2 1 16,1-3-24-16,-4 6-5 0,-4-4-1 0,4-2 0 15,0 9-9-15,-3-6-3 0,3-4 0 0,0 7 0 16,0 3-6-16,0-6-2 0,-4-4 0 0,4 10 0 16,0 0-16-16,0 0-3 0,0-3-1 0,0 3 0 15,0 0 22-15,0 0 4 0,0-6 1 0,0 6 0 16,0 0-27-16,0 0-4 0,0 0-2 0,0 0 0 15,0 0-6-15,0 0 0 0,0 0-1 0,0 0 0 16,-3 6-5-16,3-3-1 0,3 7 0 0,-3-4 0 16,-3-3-2-16,-1 7-1 0,1 2 0 0,3-2 0 0,0 2 5 0,0-2 1 15,-7 5 0-15,0-5 0 0,0 8-16 0,3-8 11 16,-3 6-11-16,3-7 10 0,4 10 0 0,-3-10 0 16,-1 1 0-16,1-1 0 0,-1 4-10 0,1-1 12 15,-1-12-12-15,1 6 12 0,-4-2-4 0,3 2 0 16,1-6 0-16,-1 3 0 0,4-3-8 0,0 0 0 15,-7 0 0-15,3 0 8 0,4 0 0 0,0 0 0 16,0 0 0-16,0-9 0 0,0 9-8 0,0-4 0 16,0-5 0-16,0-7 8 0,8 10-8 0,-5-3 0 15,-3-1 0-15,4 1 0 0,3-1 0 0,0-5 0 16,-11-4 0-16,8 6 0 0,6-2-12 0,-6 5 1 16,3-9 1-16,-4 4 0 0,8 5 2 0,-4-5 0 15,-3 5 0-15,-1 1 0 0,4-1 8 0,0 1-8 16,-3 0 8-16,-1 6-8 0,1-4 8 0,3 7 0 15,-7-9 0-15,7 3-8 0,-4 6 8 0,-3 0 0 0,4 0 0 0,-1 0 0 16,5 0 8-16,-1 9 3 0,-4-3 1 16,4 1 0-16,4 2 1 0,-4 0 1 0,-7-6 0 15,3 7 0-15,-3-10-6 0,0 0-8 0,0 0 11 0,0 0-11 16,0 0 13-16,7 16-4 0,-7-16-1 0,7 18 0 16,4 1-8-16,-11-19 0 0,0 0 0 0,7 16 8 15,0 0-8-15,-7-16 0 0,0 0 0 0,7 12 0 31,-3-3-56-31,-4-9-8 0,0 0 0 0,10 10-1 0,-3 6-145 16,-7-16-29-16,0 0-5 0,0 0-2 16,0 0-77-16,0 0-15 0,7 0-3 0,-7 0-1 0,-3 3 274 0</inkml:trace>
  <inkml:trace contextRef="#ctx0" brushRef="#br0" timeOffset="141797.03">10605 17235 795 0,'14'0'71'0,"-14"0"-57"0,-4-6-14 0,4 6 0 15,0 0 82-15,0 0 14 16,0-9 2-16,0 9 1 0,0 0-7 0,0 0 0 0,0-3-1 0,0 3 0 16,0 0-15-16,0 0-4 0,0 0 0 0,0 0 0 15,0 0-11-15,0 0-2 0,0 0-1 0,-3 9 0 16,-4 0-14-16,7 1-2 0,0 6-1 0,-4-4 0 16,4 4-12-16,-4-1-2 0,4-2-1 0,0 6 0 15,4-4-5-15,0 4-1 0,-8 0 0 0,4-3 0 16,4-1 3-16,-4-2 0 0,0 3 0 15,-4-4 0-15,4 4-15 0,-4 3-8 0,4-10 8 0,0 1-8 16,-3 5 0-16,3-5 8 0,0-10-8 0,0 0 0 16,-4 9 0-16,4 0 0 0,0-9 0 0,0 0 0 31,0 10-35-31,0-10-11 0,0 0-2 0,0 0-1 0,4 6-39 0,-4-6-7 0,0 0-1 0,0 0-1 16,7 0-102-16,-7 0-20 0,0-9-4 0,0 9-1 15,0 0-40-15,4-10-9 0,-4 1-2 16,3-7 0-16,-3 10 219 0</inkml:trace>
  <inkml:trace contextRef="#ctx0" brushRef="#br0" timeOffset="142282.47">10791 17298 1324 0,'15'0'118'0,"-12"-6"-94"15,-3 3-24-15,7-4 0 0,4 7 63 0,-4-9 8 0,-4 6 1 0,-3-3 1 16,0 6-7-16,7 0-2 0,4-3 0 0,-4-4 0 16,4 7-5-16,-1 0-2 15,-3 0 0-15,4 0 0 0,-8 0-32 0,-3 0-6 0,11 7-2 0,-4-4 0 16,7 12 3-16,-3-5 1 0,-1 5 0 0,-3-2 0 16,0 6 2-16,4 0 0 0,-4-4 0 0,0 1 0 15,-7-4-12-15,0 4-3 16,0-6 0-16,0 5 0 0,11-2 2 0,-11 2 0 0,-4-5 0 0,-3 6 0 15,0-4 0-15,0-2 0 0,0-4 0 0,3 3 0 16,4 1-10-16,-7-1 0 0,-3-9 0 0,-4 9 0 16,-4-2 0-16,4-4 0 0,3-3 0 0,-6 0 0 15,3 0 0-15,3 0 12 0,0 0-12 0,4 0 12 16,-3 0-12-16,-1-3 12 0,4-4-12 0,0 4 12 16,-4-3-12-16,4-3 0 0,0-1 0 0,4 1 0 15,3-1 0-15,0-5 0 0,-4 5 0 0,4-9 0 0,0 10 0 16,4-7 0-16,-4-2 0 0,3 2 0 15,4 6-9-15,0-8 9 0,-3 5-12 0,3-3 12 0,4 7-18 16,-8-7 3-16,-3 4 1 0,7-4 0 16,7 10-14-16,-3-4-2 0,-11 1-1 15,7 6 0-15,7 3-23 0,-7-6-5 0,-7 3-1 0,4 3 0 16,13 3-72-16,-10-3-14 0,-7 0-3 0,0 0-1 16,11 9-102-16,-8-3-21 0,-3-6-4 0,0 0-1 15,11 3 134-15,-7 7 28 0,-4-10 4 0,0 0 2 0,3 6 88 0</inkml:trace>
  <inkml:trace contextRef="#ctx0" brushRef="#br0" timeOffset="143638.54">10971 17273 882 0,'0'0'78'15,"0"0"-62"-15,7 0-16 0,4-3 0 0,3 6 104 0,-3-3 17 16,-8-3 4-16,-3 3 1 0,18 3-50 0,-18-3-9 16,-4 0-3-16,4 0 0 0,0 0-25 0,0 0-6 15,-7 0-1-15,7 6 0 0,0 4 36 0,0-10 6 16,-10 0 2-16,-1 0 0 0,11 0-29 0,-7 9-6 15,-14-9-1-15,7 0 0 0,10 10-8 0,-6-10-1 0,-8 0-1 0,-3 0 0 16,3 9-5-16,1-9-1 0,-1 0 0 0,4 0 0 16,-7 0-9-16,7 6-3 0,-1-12 0 0,1 6 0 15,-3 6 7-15,6-3 1 0,1-6 0 0,-1 6 0 16,0 4-10-16,1-4-2 0,3-6 0 0,7 3 0 16,-7 3-8-16,0 6 12 0,7-9-12 0,-4 0 12 15,-3 6-12-15,7-6 0 0,0 0 0 0,-3 0 0 16,-5 10 0-16,5-1 0 0,3-2 0 0,0 2 0 15,0-9 0-15,0 0 0 0,0 0 11 0,0 9-11 16,0 4 13-16,0-7-3 0,0-6-1 0,0 16 0 16,3-4-9-16,1-2 0 0,-4-1 0 0,4 1 8 15,-8 5 4-15,8-5 1 0,-4-10 0 0,3 9 0 16,1 1-13-16,-1-1 9 0,-3-9-9 0,0 12 8 16,0-2 0-16,0-1 0 0,0-9 0 0,0 0 0 15,4 10-8-15,-4-10 0 0,0 0 0 0,0 0 8 16,7 9-8-16,-7-9 0 0,0 0 0 0,0 0 8 15,0 0-8-15,0 0 0 0,0 0 0 0,0 0 0 0,7 3 0 16,-7-3 0-16,3-9 0 0,8 9 0 0,-1 0 0 0,1-3 0 16,0-4 0-16,-1-2 0 15,1 9 0-15,-1-3 0 0,1-7 0 0,0 4 0 0,-1 0 0 16,1 3 0-16,-1-3 0 0,4 2 0 0,4-2 0 0,0 6 0 16,-11-3 0-16,7 3 0 0,-4 0 0 0,5 0 0 15,-5 0-9-15,4 3 9 0,7 3 0 0,-6-2 0 16,-8 2 0-16,0-3 9 0,7 9-9 0,-4-8 0 15,-6 5 0-15,-1 0 0 0,1 1 0 0,-4-1 0 0,0-9 0 16,7 10 0-16,-4 5 0 0,-3-5 0 16,-3-4 0-16,-1 3 0 0,-3 1 0 0,0-1 0 0,0-3-9 0,7-2 9 15,-7 5 22-15,4 0 8 0,-11-2 2 0,-4-4 0 16,4 6-32-16,0-2 0 0,3-4 0 0,-3 3 0 16,0 3-10-16,-4-9-2 0,4 0 0 0,0 7 0 15,3-4 12-15,-3 3 0 0,7-12 0 0,-3 6 0 16,-1 6-12-16,8-6-6 0,-8-6-2 0,11 6 0 31,0 0-16-31,-7 0-4 0,0-10-1 0,7 10 0 16,0 0 0-16,0-3 0 0,-4-9 0 0,4 12 0 15,0 0-71-15,4-10-15 0,-1 1-2 0,4-1-1 16,4 7-294-16,3-3-60 0,-3-3-11 0,-1-1-2 16,-6 4 399-16</inkml:trace>
  <inkml:trace contextRef="#ctx0" brushRef="#br0" timeOffset="144251.91">11328 17646 1191 0,'0'0'106'0,"0"0"-85"16,3-9-21-16,-3 9 0 0,0 0 68 0,0-6 8 15,0 2 3-15,0-5 0 0,0 3 13 0,-3 6 2 16,-4-10 1-16,7 1 0 0,-4 3-37 0,4 3-7 15,-7-4-2-15,0 4 0 0,0-3-16 0,0 3-3 16,0-7-1-16,-4 4 0 0,4 6-11 0,-3 0-2 16,3 0-1-16,3 0 0 0,1 0-15 0,-1 0 9 15,-3 0-9-15,-4 6 8 0,4 4 0 0,0-7 0 16,0 6 0-16,0-2 0 0,-3 2 5 0,2 0 1 16,1 1 0-16,4-1 0 0,3 1-6 0,0-1 0 0,-4-3-8 0,4 4 12 15,4-1-1-15,-4-3-1 16,0-6 0-16,3 3 0 0,-3 7-2 0,0-10 0 0,0 0 0 0,11 6 0 15,-4-3-8-15,-7-3 12 0,11 0-12 0,-1-3 12 16,4 3-12-16,-7-6 0 0,0 3 0 0,-7 3 0 16,8-7 0-16,-1 7 0 0,-4-9 0 0,8 0 8 15,-4-1-8-15,0 1 0 0,-7-1 0 0,3 1 8 16,1 0-8-16,-1-1 12 0,1-5-12 0,-4-1 12 16,3-3-12-16,-3 0 0 0,-3-6-12 0,-1 6 12 15,4-6 0-15,-3 3 8 0,3-12 2 0,0 6 0 16,-7 2-10-16,7 1 0 0,-4-3 0 0,4 9 0 0,0 1 0 15,0-4 0-15,0 3 0 0,0 9 0 0,4 1 0 0,-4 6 0 16,-4-7 0-16,4 10 0 0,0 0 13 0,0 0 1 16,0 0 0-16,0 4 0 0,4 11-14 0,-1-5 0 15,-6 2 0-15,3 4 0 0,0 3 10 0,0-1-1 16,0-2 0-16,7 3 0 0,-4 6-9 16,4-6 12-16,-3 0-12 0,-1-4 12 15,5 4-12-15,-5 6 0 0,-3-12 0 0,4 2 0 0,10 4 0 0,-7 0 0 16,-7-3 0-16,0-1 8 0,7-2-20 0,-4 3-5 15,1-7-1-15,3 1 0 16,-4-1-18-16,5 0-4 0,-5 1-1 0,4-4 0 16,-7 3-51-16,4-5-9 0,-4-4-3 0,0 0 0 15,0 0-105-15,0 0-22 0,0 0-4 0,0 0-1 16,0 0-42-16,0 0-9 0,10-10-1 0,-3 7-1 0,-7 3 231 0</inkml:trace>
  <inkml:trace contextRef="#ctx0" brushRef="#br0" timeOffset="145003.84">11448 17395 1400 0,'0'0'124'0,"0"0"-99"0,0 0-25 0,0 0 0 16,7 3 79-16,-7-3 10 0,0 0 3 0,14 16 0 16,-4-6-2-16,-3-1 0 0,-7-9 0 0,8 19 0 15,-8-4-37-15,0 4-7 0,3-9-2 0,4 5 0 16,7-2-6-16,-7 3-2 0,-14-7 0 0,11 7 0 15,3-4-12-15,0-5-4 0,-18 2 0 0,11 0 0 16,4 1-20-16,-4-4 0 0,-7-3 0 0,3 3 0 0,4-6 12 16,0 0-1-16,-7 4-1 0,0-4 0 15,7 0-10-15,-3 0 12 0,-12 0-12 0,5-4 12 0,6 4-12 0,-3-6 0 16,-3-3 0-16,3 6-11 0,10-4 11 0,-6-2 0 16,-15-7 0-16,4 7 0 0,7-4 0 0,3-2 0 15,-6-4 0-15,6 3 0 0,1-3 0 16,3 0 0-16,0 1 0 0,3-1 0 0,-3-6 0 15,7 6-8-15,-3-6 8 0,6 0-8 0,1 12 8 0,0-6 0 16,-1-3 0-16,4 13-8 0,-3 0 0 0,6-1 0 16,-2-5 0-16,6 11 0 0,-4-2-2 0,1 6 0 15,0-3 0-15,3 3 0 0,0 3 18 0,-3 3 3 0,-4-2 1 16,-4 2 0-16,4 13-4 0,1-10 0 0,-8 0 0 0,3 1 0 16,1 12-8-16,-4-10 8 0,0 4-8 0,-4-7 8 15,4 10-8-15,-3-3 0 0,-4-7 9 0,0 4-9 16,-4 3 11-16,1-1-3 15,-1-5 0-15,-3-1 0 0,0 0-8 0,0 1 0 0,-3-4 0 16,-1 4 8-16,0-1-8 0,-3 0 0 0,4-5 0 0,-4-4 0 16,0 6 8-16,-1 3-8 0,1-9 12 0,4 0-4 15,3 0-8-15,0 6-12 0,0-6 2 0,7 0 1 16,0 0-2-16,0 0 0 0,-7-6 0 0,7 6 0 16,0 0-1-16,0 0 0 0,10 0 0 0,1 0 0 15,3-6 12-15,0 6 0 0,-3-3 0 0,-1 3-8 16,4 3 8-16,0 3-8 0,-3-6 8 0,3 0-8 15,-3 6 8-15,3-2-12 0,-4 2 12 16,1-3-12-16,-1 6 12 0,-2 1 11 0,2-4-3 0,-3-3 0 16,4 13 5-16,-8-7 1 0,4-2 0 0,-3 2 0 0,-1 0-2 15,1-5-1-15,-4-4 0 0,-4 9 0 0,1 3-11 0,3-2 12 16,0-10-12-16,-11 3 12 0,1 6 0 0,-1-2 1 16,-3-7 0-16,0 3 0 0,0 3-13 0,-4-3 0 15,-3-6 0-15,0 3 0 0,0 3 0 0,-1-3 0 16,-2 0 0-16,6-3 0 15,4 6-30-15,-4-3 1 0,-6-9 0 0,13 9 0 16,11 0-15-16,-7-3-4 0,-4-4 0 0,1-2 0 16,-1 9-47-16,8-9-9 0,3-1-3 0,3 4 0 15,-3 6-171-15,7-9-34 0,7-4-8 0,-3-3 0 16,0 7 103-16,3-7 21 0,0 4 4 0,3 2 0 0,1 4 154 0</inkml:trace>
  <inkml:trace contextRef="#ctx0" brushRef="#br0" timeOffset="145683.9">11846 17558 1530 0,'18'10'136'0,"-11"-10"-109"0,0 6-27 0,0-3 0 16,-3 4 119-16,6-7 18 0,-10 0 4 0,0 0 1 16,4 9-64-16,-4-9-13 0,3 6-2 0,1-3-1 15,-1 7-27-15,-3-10-6 0,7 9-1 0,-7 1 0 16,0-10 2-16,4 6 0 0,-4-6 0 0,0 9 0 15,0 1-30-15,-4-1 0 0,4-9 0 0,0 0 0 16,0 0 0-16,0 0 11 0,0 0 0 0,-3 9 0 16,-1 1-11-16,4-10 8 0,0 0-8 0,0 0 8 0,0 0-8 15,0 0 0-15,-3-3 0 0,-4 3 0 0,7 0 0 0,-4-7 0 16,-3 4 0-16,4-3 0 0,3 6 0 0,0-9 0 16,-4-1 0-16,4-5 0 0,0 11 0 0,0-5 0 15,0-7 0-15,4 1 0 0,3 5 0 0,0-2 0 16,-4-4 0-16,1-3 0 0,6 10 0 0,-6-1 0 15,3-5 0-15,0 5 0 0,0 7 0 0,0-3 0 16,0 0 0-16,0 2 8 0,0 4-8 0,0 0-11 16,-7 0 3-16,11 10 0 0,-4-1 8 0,0 1-10 15,0-4 10-15,0 3-10 0,0 1 18 0,-3 5 3 0,-4-5 1 16,3-1 0-16,-3 4 0 0,4-4 0 16,-4-9 0-16,3 10 0 0,-3 5-12 0,4-5 0 0,-4-10 0 15,0 9 0-15,7 1 0 0,-7-10 0 16,0 0 0-16,0 0 8 0,3 6 0 0,-3-6 0 0,0 0 0 15,0 0 0-15,0 3-8 0,0-3 0 0,0 0 0 0,0 0 0 16,0 0 0-16,0 0 8 0,-3-3-8 0,3 3 8 16,0 0-8-16,7-6 0 0,-4-4 0 15,1 1 0-15,-4 9 0 0,11-10 0 0,-1 1 0 0,-3 0 0 16,4 2-12-16,-1-2 1 0,5-1 1 0,-5 7 0 16,-10 3 10-16,14-6-8 0,0-3 8 0,-3 9-8 15,7 0 8-15,-8 6 0 0,4-6 0 0,-7 3 0 16,4 3 0-16,-4-3 0 0,0 4 0 0,0-4 0 15,0 6 0-15,-3 1 19 0,-1 2-3 0,4-2-1 16,-3-1 0-16,3 0 0 0,-7-9 0 0,0 10 0 16,3-1-15-16,1 1 8 0,-4-10-8 0,0 0 0 0,0 9 8 0,0 0-8 15,0-9 0-15,0 0 0 16,3 10 0-16,-3-10-15 0,0 0 2 0,-3 6 0 16,3-3-42-16,0-3-8 0,0 0-1 15,-4 7-1-15,4 2-158 0,0-9-31 0,0 0-6 16,0 0-2-16,0 0-103 0,0-9-21 0,-3-7-4 0,3 3-1 0,7 4 313 15</inkml:trace>
  <inkml:trace contextRef="#ctx0" brushRef="#br0" timeOffset="213266.78">23541 6812 439 0,'7'0'39'0,"-4"0"-31"0,1-6-8 0,0 6 0 0,3-3 29 0,0 3 5 16,0-7 1-16,-4 4 0 0,1-3 12 0,3 6 2 15,-4-3 1-15,4-3 0 0,-7 6-6 0,4 0-2 16,-1-10 0-16,1 4 0 0,-4 6-21 0,7-3-4 16,0-7-1-16,-3 4 0 0,3 15 5 0,-4-9 1 15,8-9 0-15,-4 9 0 0,0 0-5 0,3 0-1 16,-6-3 0-16,7 3 0 0,-1 0-4 0,4 0-2 16,-7-6 0-16,4 2 0 0,3 8 5 0,-3-4 1 15,-1-10 0-15,4 7 0 0,0 6-5 0,4-3-1 16,-7-9 0-16,3 9 0 0,0 9 2 0,0-9 1 15,0-3 0-15,0 3 0 0,0 9-3 0,0-5-1 16,1-8 0-16,-1 8 0 0,3 2-9 0,1-3 12 0,-4-12-12 16,0 9 12-16,4 9-12 0,-1-3 12 0,-2-12-12 15,2 6 12-15,1 9-12 0,-1-2 10 16,-2-14-10-16,-1 14 10 0,0 2-10 0,3-9 0 0,-6-9 9 0,7 9-9 16,-1 9 11-16,1-9-3 0,0 0 0 0,-1 0 0 15,4 6-8-15,1-12 10 0,-1 0-10 0,0 3 10 16,0 3-2-16,4 0-8 0,-1-16 12 15,1 13-4-15,0 6 5 0,-1 3 1 0,1-12 0 0,0 6 0 16,-4 0-14-16,4 0-16 0,-4-9 3 0,-3 5 1 16,6 14 12-16,-3-10 10 0,-3-10-2 0,3 10 0 15,0 10-8-15,4-7 0 0,-4-12 0 0,4 9 0 16,0 15 0-16,3-5 10 0,-3-17-2 0,3 14-8 16,0 2 0-16,-3 1 0 0,3-14 0 0,0 8-12 15,0 5 28-15,-3 0 7 0,0-9 1 0,-4 10 0 0,4-4-24 16,-4-3-10-16,-4-3 1 0,5 0 0 0,2 6 9 15,-3 1 0-15,-3-14 0 0,10 7 0 0,1 10 0 16,-5-10 0-16,4 0 0 0,1 0 0 0,-1 6 0 0,0-3 8 16,-3-3 0-16,-1 0 0 0,5 0-8 0,-5 0-8 15,1 0 8-15,0-3-12 0,-1 6 23 0,-2-3 4 16,2 0 1-16,-2 0 0 0,2 7-16 0,-3-7 0 16,1-7-9-16,-1 7 9 0,3 0 0 15,1 7 0-15,-4-14 0 0,4 7 0 0,0 0 0 0,-4 7 0 16,4-7 0-16,-1 0 0 0,1 0 0 0,0 0 0 15,-4 0 0-15,0 0 0 0,-3 0 0 0,-1-7-9 16,1 7 9-16,3 0 0 0,0 0 0 0,-3 0 0 16,3 0 0-16,0 0 0 0,0 0 8 0,0 7 1 15,-3-14 0-15,3 7 0 0,0 7-9 0,1-7 0 16,-1-7 0-16,0 7-11 0,4 0 11 0,-4 0 8 0,0 0-8 16,4 0 11-16,-1 7-11 0,1-7 0 0,-4-7 9 0,0 4-9 15,-3 6 0-15,3-3 0 0,-3-9 0 0,7 9 0 16,-4 9 0-16,0-9 9 0,-3-3-9 0,3 3 0 15,0 3 0-15,-4-3 0 0,5 0 0 0,-5 0 0 16,1 7 13-16,0-7-4 0,-1-7-1 0,1 7 0 16,-1 0-8-16,5 0 0 0,-1-3 0 0,0 3 0 15,4 0 0-15,-4-6 0 0,4 6 8 0,-1-10-8 16,1 10 0-16,0 0 0 0,-1-9 0 0,1 9 0 16,3 0 0-16,0 0 0 0,-3-6 0 0,3 6 0 15,-3 0 0-15,0 0 0 0,-1-3 0 0,1 3 0 16,-4 0 0-16,0 0 0 0,4 0 0 0,0 0 0 15,3 3-11-15,0-6 3 0,1-4 0 0,2 4 0 16,1 6 8-16,-4 4 11 0,4-14-3 0,-4 7 0 0,0 7-8 0,-3-4-12 16,0-6 2-16,0 3 1 0,-4 3 9 0,3 3 0 15,-6-12 0-15,3 12-8 0,0 3-3 16,1-9 0-16,-5 0 0 0,1 0 0 16,3 10-12-16,0-4-2 0,-3-3-1 0,3-3 0 15,4 7-5-15,-1-4-1 0,-2-6 0 0,-5 3 0 0,4 9 22 0,-3-6 10 16,0-3-10-16,-4 0 10 0,7 0 0 0,-3 6 0 15,-4-12 0-15,3 6 0 0,-3 9 0 0,4-9 0 16,0-9 8-16,-4 9-8 0,3 6 18 0,-2-6 0 16,2-6 0-16,-3 6 0 0,-3 0-9 0,3 6-1 0,0-12-8 15,0 6 12-15,0 0 8 0,0-3 0 0,1-3 1 16,-1 3 0-16,3 3-9 0,4 0-3 0,-3-7 0 16,0 7 0-16,-1 7-9 0,5-7 0 0,-1-7 0 0,3 7 0 15,-2 0 15-15,-1 0 1 0,0 0 0 0,-3 0 0 16,3 0-16-16,0 0 0 0,-4-3 0 0,5-3 0 15,-1 15 13-15,-7-9-3 0,4 0-1 0,-4 0 0 16,0 7-9-16,-4-7 0 0,1-7 9 0,0 7-9 16,-1 7 30-16,1-4 2 0,-11-3 0 0,7 0 0 15,0 6-40-15,-7-6-8 0,7-9-2 0,-7 9 0 16,0 0 29-16,0 0 5 0,0 0 2 0,0 0 0 16,0 0-18-16,0 0 0 0,0 0 0 0,0 0 0 15,0 0 0-15,-7 0 0 0,-4-7 0 0,-3 4 0 16,4 13 0-16,-5-10 0 0,1-7 0 0,-3 7 0 0,-4 0 0 0,-4-3 0 15,0-3 0-15,-3 6 0 0,3 0 0 16,-3 0 0-16,0-10 0 0,-8 10 0 0,5 0 0 16,-1 0 0-16,-3-9 0 0,-1 9 0 0,1-6 0 0,0 6 0 15,-4-3 0-15,-3-4 0 16,-8 7-32-16,1 0-1 0,0-12 0 0,6 2 0 16,4-2 6-16,-6 9 2 0,2-4 0 0,-3 7 0 15,1 7-2-15,-5-7 0 16,-3-7 0-16,-17 7 0 0,-1 0 17 0,8 0 10 0,3-3-12 0,3-3 12 15,1 22-31-15,3-16 1 0,-7 0 0 16,0-7 0-16,-7 14-2 0,-4-7-1 0,4-7 0 0,4 7 0 16,-1 7-19-16,18-7-4 0,-7-7-1 0,-3 7 0 15,0 0-4-15,-8 7-1 0,1-14 0 0,-1 4 0 16,1 6-30-16,-26-3-5 0,5-9-2 0,3 9 0 16,-1 9-9-16,5-2-3 0,3-14 0 0,3 7 0 0,4 7 88 0</inkml:trace>
  <inkml:trace contextRef="#ctx0" brushRef="#br0" timeOffset="214400.36">23357 6903 543 0,'22'9'48'0,"-15"-9"-38"0,3-3-10 0,4-3 0 16,4 6 38-16,0-3 6 0,-1-7 0 0,4 4 1 16,4 6 7-16,-4 0 2 0,0-9 0 0,4 9 0 15,3-7-26-15,1 7-6 0,2-9-1 0,5 0 0 16,2 9-4-16,5 0-1 0,-4-3 0 0,6-4 0 16,1 7-7-16,0-3-1 0,-4-13-8 0,1 16 12 15,-1 0 0-15,-3 0 0 0,0 0 0 0,7-6 0 16,-1 6-12-16,5-3 9 0,-8-3-9 0,8 6 8 15,-1 6 1-15,0-6 0 0,-3 0 0 0,0 0 0 0,-4 0-9 16,4-6-12-16,4-4 2 0,-1 10 1 0,8 7 9 0,-1-4 16 16,-7-13-4-16,4 10-1 0,-3 7 3 15,-8-7 1-15,-3-16 0 0,3 16 0 0,4 6-5 0,-4-6-1 16,1-6 0-16,3-3 0 0,3 15 13 0,0-12 2 16,-3-4 1-16,4 10 0 0,-1 0-25 0,0 0 0 15,-6-9-9-15,3 2 9 0,-8 23 0 0,8-16 0 16,-3-9 0-16,2 2 0 0,1 14 13 15,0-7 0-15,-7-7 0 0,3 7 0 0,-3 7-13 0,0-7 0 16,0-7 8-16,3 7-8 0,-3 10 0 0,0-4 0 16,-4-15 0-16,7 9 0 0,-3 9 11 0,0-3-11 15,7-12 12-15,-4 6-12 0,-3 10 8 0,0-10-8 0,-4-4 0 0,4 8 0 16,0 5 0-16,-4 0 0 0,0-18 0 16,-3 9 0-16,3 9 0 0,0-2 0 15,1-14 0-15,2 7 0 0,5 10 0 0,-4-1 0 16,-8-12 0-16,8 6 0 0,3 3 0 0,-3 4 0 0,0-10 0 0,0 0 0 15,-7 9 0-15,-1-2 0 0,5-14 0 0,-8 14 0 16,0-4 0-16,4 3 0 0,0-6 0 0,3 3 0 16,0-3 0-16,0 9 0 0,1-12-12 0,3 6 3 15,-4 4 9-15,-3 2 0 0,-1-9 0 0,-2 10 0 16,-1-4 0-16,-4-3 0 0,1-3 0 0,0 0 0 16,0 9 0-16,-1-9 0 0,1-3 0 0,3 3 0 15,0 3 0-15,4 4 11 0,-4-14-3 0,1 7 0 16,-1 0 0-16,0-3 0 0,0-3 0 0,0 3 0 15,4 3 1-15,-7 0 0 0,3-6 0 0,-7 6 0 0,4 0-9 16,-4 0 0-16,-3-4 9 0,-1-2-9 16,5 12 15-16,-8-12-2 0,3-3 0 0,1 9 0 0,0 0 5 0,-1 0 1 15,-3 0 0-15,4 0 0 0,0 0-19 0,3 3 0 16,0-3-13-16,-3 0 5 0,-1 6 8 0,1-6 0 16,-4-9 10-16,4 9-10 0,-4 9 0 0,0-9 0 15,-4 0 0-15,1 0 0 0,-4 0 0 0,0 0 0 16,0 0-8-16,-7 0 8 0,7 6 0 0,-7-6 0 15,0 0 0-15,0 0 0 0,0 0 0 0,0 0 0 16,0 0 0-16,0 0 9 0,0 0-9 0,-10 4 0 16,-4-4 0-16,-4 6 0 0,-3-3 0 0,-4-3 0 0,-3-3 9 15,-4 6-9 1,-7 3-44-16,0-3-12 0,-6-3-4 0,-12 0 0 16,-10 10-118-16,-10-13-24 0,-8-16-5 0,-10 9-1 15,-8 4 36-15,-10 6 8 0,-21-9 0 0,4 9 1 0,6 0 131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2T16:10:48.7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19368 14746 705 0,'0'0'63'0,"0"0"-51"0,0 0-12 0,0 0 0 0,0 0 52 0,3 0 8 16,1-7 2-16,-1-2 0 0,-3 9-26 0,0-3-4 15,0-3-2-15,0-4 0 0,0 10 27 0,0 0 6 16,0 0 1-16,0-9 0 0,0 9 0 0,0-10 0 16,-3 4 0-16,-1 3 0 0,1-3-52 0,-1 2-12 15,-3-2 0-15,3 3 0 0,1-3 54 0,-1 6 8 16,-3-10 2-16,0 10 0 0,4-3 0 0,-4-3 0 15,-4 0 0-15,4 3 0 0,0 3-37 0,-4 0-7 16,1 0-2-16,3 0 0 0,-4 0 2 0,1 9 0 16,-5-9 0-16,5 6 0 0,-4-3 1 0,0 7 1 15,0-4 0-15,-1 7 0 0,-2-4-14 0,6 7-8 16,-3-1 8-16,7-2-8 0,-4 6 0 0,4-4 0 16,-7 4 0-16,7 0 0 0,7 3 42 0,-3-3 4 15,-1-7 1-15,1 4 0 0,6 3-24 0,1 0-5 0,-1-10-1 16,1 7 0-16,6-7-17 0,-3 1 0 0,4-1 0 15,0 0 0-15,3-2 0 0,0-4 0 16,0 3 0-16,0 0 0 0,0-3 0 0,4 4 0 0,-4-7 0 0,0 0 0 16,0 0-48-1,0 0-12-15,-3-7-4 0,3 7 0 0,0 0 0 16,-3-3 0-16,3-3 0 0,-4 0 0 0,4 3-51 0,-3 3-10 16,0-7-3-16,-1-2 0 0,1 6-51 0,-1-3-10 15,-3-4-3-15,4 7 0 0,3-3-13 16,0-4-3-16,-10 1-1 0,6 3 0 0,4 6 166 0</inkml:trace>
  <inkml:trace contextRef="#ctx0" brushRef="#br0" timeOffset="886.45">19554 14846 806 0,'18'0'72'0,"-18"0"-58"0,0 0-14 0,0 0 0 0,0 0 94 0,0 0 16 16,-3-3 3-16,6-3 1 0,-3 6-29 0,0-4-5 16,0-2-2-16,0 6 0 0,0 0-11 0,-3-3-3 15,-4-3 0-15,3 3 0 0,-3-4 0 0,0 7 0 16,-4-6 0-16,4 6 0 0,-3 0-51 0,3 0-13 15,-4 6 0-15,4-6 0 0,0 0 44 0,-4 7 7 16,1-4 1-16,-1-3 0 0,4 9-22 0,0 1-4 16,0-4-1-16,0 3 0 0,3 1-25 0,-3-1-16 15,0 0 3-15,4 7 0 0,3-3 43 0,-4-7 9 0,1 3 1 0,3 7 1 16,0-7-14-16,0 4-3 0,-4-7-1 0,8 4 0 16,-1-1-23-16,1 0 0 0,-4-9 0 0,7 7 0 15,0 2 0-15,0-6 0 0,0 4 0 16,4-4-12-16,-1 3 12 0,4-6 0 0,-3 0 10 15,-1 0-10-15,1 0 0 0,0 0 0 0,-1 0 0 16,1-6 0-16,-1 6 0 0,-3-3 0 0,-7 3 0 0,7-7 0 16,1 4 0-16,-1-3 0 15,-4-4 0-15,1 1 0 0,3 0 0 0,-7 2 0 0,0-2 0 0,0 0 0 16,0-1 0-16,0 1 0 0,-7-1 0 0,3 1 0 16,8 3 0-16,-4-4 0 0,0 1 0 0,-4-1 0 15,4 10 0-15,0 0 0 0,-7 0 0 0,7 0 0 0,0 0 0 0,0 0 0 16,-7 0 0-16,7 0 0 0,0 0 14 0,0 0-3 15,0 10-1-15,0-1 0 16,4 1-10-16,-1-4 0 0,1 3 0 0,-1 1 0 0,-3-1 0 0,0-3-12 16,0-6 0-16,7 10 1 0,7-7 11 15,-7 6 0-15,0-9 0 0,4 7 0 16,0-4 0-16,-1 3 0 0,-3-6-9 0,4 0 9 16,-1 0-53-16,1 6-7 0,-11-6 0 15,0 0-1-15,0 0-54 0,11-6-10 0,-1 6-3 0,1-9 0 16,-4 9-33-16,0-7-7 0,0 4-2 0,0-3 0 15,0-3-102-15,-3 5-21 0,-1-2-4 0,1-3-1 0,-1 6 357 0,1-10 71 16,-1 4 14-16,4 6 4 0,-7-7-16 0,4 4-4 16,-1-4 0-16,1 7 0 0,-4 3 0 0,0 0 0 15,0-6 0-15,0 6 0 0,0 0 0 0,0 0 0 16,0 0 0-16,0 0 0 0,0 0-51 0,3 9-10 0,-3-9-3 0,4 10 0 16,-1-1-51-16,1 1-13 15,-1-1 0-15,1 4 0 0,-1-1 48 0,1-2 8 16,0-1 0-16,-1 0 1 0,1 1-40 0,-1 2-8 0,-3-12-1 0,4 10-8 15,-1-1 15-15,1 1-4 0,-4-10-1 0,3 3 0 16,1 6 3-16,-4-9 1 0,0 0 0 0,0 0 0 16,0 13-30-16,0-13-7 0,0 0-1 0,0 0 0 15,0 0 42-15,0 0 8 0,0 0 2 0,-7-7 0 16,7 7 6-16,-11 0 2 0,1-9 0 0,2 3 0 16,1-4-49-16,4 1-10 0,-4-1-1 0,3-5-1 15,4 5 25-15,0-8-8 0,-3-1 8 16,3 3 0-16,3-3 0 0,4 0 0 15,-3-6 0-15,-1 7 0 0,4 5 0 0,1-3 0 0,-1-2 0 0,0 2-8 0,0 6 28 16,3 1 7-16,-6 0 1 0,6 2 0 0,-3 4-28 0,1-3 0 16,-1 6 0-16,0 0 0 0,0 0 0 0,3 6 0 15,1-3 0-15,-4 4 0 16,0 2-52-16,4-3-15 0,-4-3-3 0,0 7-1 16,-4 6-21-16,1-4-5 0,-1 1-1 0,1-1 0 15,3-2-94-15,-4-1-18 0,-3-9-4 0,0 9-1 16,7 7-84-16,-7-7-17 0,4 1-3 15,-1-1-1-15,1 1 256 0</inkml:trace>
  <inkml:trace contextRef="#ctx0" brushRef="#br0" timeOffset="1524.04">20052 14909 1368 0,'0'0'121'0,"0"0"-97"15,0 0-24-15,0 0 0 0,0 0 85 0,7 0 12 0,-7 0 3 0,0 0 0 16,0 0-29-16,7 0-6 0,-7 0-1 0,7 9 0 15,-3-3 0-15,-1 4 0 0,1-4 0 0,-1 3 0 16,1 1 0-16,3-1 0 0,-7 1 0 0,3-1 0 16,4 0-51-16,-3 1-13 15,-1-1 0-15,-3 1 0 0,0-1 0 0,0-3 0 16,0 4 0-16,0-1 0 0,0-9 0 0,0 0 0 0,0 0 0 0,0 0 0 16,0 0 14-16,0 0 0 0,0 0 0 0,0 0 0 15,7 6-14-15,-7-6 0 0,0 0 0 0,0 0-10 0,0 0 0 0,0 0 0 31,0 0 0-31,-7-6 0 0,4-3 27 0,-1-1 6 0,-3 1 1 0,4 3 0 16,-1-4-39-16,1 1-7 0,3-10-2 16,0 10 0-16,-4-7 71 0,4 3 13 0,0-2 4 0,0-1 0 0,4-3-52 0,-1 7-12 15,1-10 0-15,3 12 0 16,0-2-37-16,0-4-11 0,0 7-1 0,-3-1-1 0,-1 1 40 0,1 3 10 16,-4 6 0-16,3 0 0 0,8-3 0 0,3-4-10 15,-4 7 10-15,1 0-10 0,3 0 0 0,-3 7 0 16,-1-4 0-16,1-3 0 0,-1 9-3 0,1-3-1 15,-4 4 0-15,4-4 0 16,-1-3-28-16,-3 7-6 0,-3-1 0 0,6-3-1 0,-6 4 39 0,3-7 10 16,-7-3 0-16,3 6 0 15,-3-6 0-15,4 9 0 0,0 1 0 0,-1-4 0 0,1-3 0 0,-4 4 0 16,0-7 0-16,0 0 0 0,0 0 49 0,0 0 12 0,0 0 3 0,3 9 0 16,1-6-52-16,-4 10-12 15,0-13 0-15,0 3 0 0,0 6 14 16,0-3 0-16,0 4 0 0,0-7 0 0,0 6 29 0,3 1 5 0,-3-4 2 15,4 3 0-15,-4 1-40 0,3-4-10 0,-3-6 0 0,4 3 0 16,-1 7 0-16,1-4 0 0,-4-6 9 0,7 3-9 16,-4 3 0-16,4 4 8 0,-7-10-8 0,4 6 0 15,3 3 0-15,-3-5 0 0,-4-4 0 0,0 0-12 16,10 6 12-16,-10-6 0 0,0 0 0 0,0 0 0 16,7 0-53-16,-7 0-9 0,0 0-2 0,0 0 0 15,0 0-91-15,7 0-18 16,0-6-4-16,-3 2-1 0,3-2-227 0,-4-3-46 0,1-1-9 0,-1-5-1 15,1 5 369-15</inkml:trace>
  <inkml:trace contextRef="#ctx0" brushRef="#br0" timeOffset="1703.66">20345 14648 1728 0,'0'0'153'0,"0"0"-122"16,0 0-31-16,0 0 0 0,0 0 57 0,3 10 6 15,-3-10 1-15,0 6 0 0,4 3-8 0,-1-5-2 16,-3 2 0-16,4 3 0 0,-1-2-35 0,1-4-7 16,-1 6-2-16,-3-9 0 15,4 10-110-15,-1-10-23 0,1 6-4 0,3-3-1 16,0-3-272-16,0 6-54 0,-3-6-11 0,6 0-3 0,1 3 375 0</inkml:trace>
  <inkml:trace contextRef="#ctx0" brushRef="#br0" timeOffset="2456.4">20486 14843 1497 0,'0'0'133'0,"0"0"-106"0,0 0-27 0,0 0 0 15,0 0 108-15,10 3 16 0,-10-3 3 0,7 6 1 16,1-3-52-16,-1 4-9 0,0-7-3 0,3 0 0 16,4 3 0-16,-3 3 0 0,-1-12 0 0,-2 6 0 15,-8 0-56-15,14 0-8 0,-4 0-10 0,1-3 10 16,-11 3 0-16,0 0 0 0,0 0 0 0,3 0 0 15,-3-7 0-15,4-2 0 0,-4 6 11 0,0-3-11 16,0-4 0-16,-4 1 0 0,1 6 0 0,-4-4 0 16,3 1 0-16,-3 3 0 0,0-3 0 0,-3 6 0 0,2-3 0 15,-2 3 0-15,-1-7 0 0,4 7-10 0,-3 7 10 0,3-4 0 16,0 3 8-16,0-3-8 0,-1 3 14 16,1 4-2-16,4-1 0 0,-4 7 0 0,3-7 6 15,4 1 1-15,-3-1 0 0,-1 0 0 0,4 7 12 0,4-6 2 16,-4-1 1-16,3 0 0 0,1 1-34 0,3-1-17 15,-4 1 1-15,4-4 1 0,1-3 15 0,2 6 0 16,1-2 0-16,-1-7 10 0,4 9-10 0,-3-3 0 16,3-6 0-16,4 3 0 0,-1-3-9 0,-3 7-4 15,1-7-1-15,2-7 0 16,-3 7-20-16,4 0-4 0,-4 0-1 0,4 0 0 16,-1 0-20-16,-3-3-4 15,1-3-1-15,-1 0 0 0,0 3 0 0,-4-4 0 0,1-2 0 0,0 6 0 16,-4-3 13-16,0-4 3 0,-4 1 0 0,4 6 0 0,-3-4 25 0,3-2 6 0,-7 3 1 15,3 3 0-15,1-4 64 0,-4 7 12 0,3-3 4 0,-3 3 0 16,0 0 0-16,0 0 0 0,0 0 0 0,0 0 0 16,0 0 0-16,0 0 0 0,0 0 0 0,0 0 0 15,4 13-48-15,-1-7-8 0,1 3-8 0,0 1 9 16,-1-1-9-16,1 7 0 0,-1-13-10 0,1 6 10 16,-1 7 45-16,1-7 15 15,-1-2 4-15,1 2 0 0,-1 1-52 0,1-1-12 0,-4-9 0 0,3 3 0 16,4 10 0-16,-7-10 0 0,0-3 0 0,0 0 0 15,4 9 0-15,-4-9 0 0,0 0 0 0,0 0 0 16,0 0 8-16,0 0 0 0,0 0-8 0,-7-3 12 0,7 3-12 0,-7-6 0 16,0-4 0-16,3 1 0 0,-3 3 0 0,0-4-8 15,0-2 8-15,4-4-13 0,-1 7 13 0,4-7 0 16,0-3 0-16,4 0 0 0,-1 1 48 16,1-8 13-16,3 1 3 0,0 3 0 15,0 4-52-15,3-4-12 0,1 3 0 0,-1 0 0 16,1 3-24-16,0 7-7 0,3 0-1 0,-4-1-1 15,4 7 1-15,1-3 1 0,-1 3 0 0,0-4 0 0,3 7 31 0,-2 7 0 16,-1-4 0-16,0-3 0 16,-4 9-97-16,4-3-14 0,-3-2-2 0,-4 2-1 15,4-3-381-15,-8 6-76 16,4-2-15-16,-3 2-3 0,-1 0 471 0</inkml:trace>
  <inkml:trace contextRef="#ctx0" brushRef="#br0" timeOffset="3254.6">19138 16012 1357 0,'0'0'120'0,"0"0"-96"0,0 0-24 0,0 0 0 16,0 0 58-16,-3 0 6 0,-4 0 2 0,3-6 0 15,1 6 33-15,-1 0 6 0,-7-3 2 0,8-3 0 16,-1 3-46-16,-3-4-9 0,0-2-1 0,0 0-1 16,0-1-6-16,-3 1 0 0,-5-1-1 0,8-5 0 15,0-1-17-15,4 3-3 0,-4-2-1 0,0 2 0 16,3-9-6-16,-3 3-2 0,-3 1 0 0,-1-7 0 0,7 6-5 0,-3-3-1 16,4-3 0-16,-1 0 0 15,4 6-8-15,0 0 8 0,0-6-8 0,4 0 8 0,-1 6-8 0,1 0 0 16,3 0 0-16,0 1-11 0,0 2 11 0,0-3 0 15,-7 3 8-15,4 7-8 0,6-10 0 0,-3 10 0 16,0 2 0-16,4-2 0 0,3 0 0 0,4-1-15 16,-4 10 3-16,0-3 0 0,4 6 1 0,-4-3 1 15,0 7 0-15,0-4 0 16,0 6-28-16,-3 0-6 0,-1-2 0 0,1 8-1 16,-4-2-65-16,0 3-13 0,-7-7-2 0,0 7-1 15,0-4-232-15,0 4-46 0,-11-3-10 0,1 2-2 16,3 1 274-16,0-4 54 0,3 4 12 0,-3-7 1 0,0 10 63 0</inkml:trace>
  <inkml:trace contextRef="#ctx0" brushRef="#br0" timeOffset="3817.86">19032 15853 1407 0,'18'-7'125'0,"-11"4"-100"0,0-3-25 0,4-4 0 15,-1 7 53-15,4-3 6 0,-3-3 1 0,3-1 0 16,-3 10-28-16,3-9-4 0,0-1-2 0,0 4 0 16,-3 3-26-16,-1-3-12 0,1 3 0 0,-4-4 1 15,3 7-41-15,1-3-9 0,-4-3-2 0,0 6 0 16,0 0-18-16,0 6-4 0,0-12-1 0,-7 6 0 16,7 6 27-16,-7-6 6 0,0 0 1 0,7 3 0 15,0-3 85-15,-7 0 18 0,0 0 3 0,4 7 1 0,3-4 28 0,-3 6 5 16,-1-9 2-16,1 10 0 15,-1-4-15-15,-3-3-3 0,0-3-1 0,4 6 0 0,-1 4 6 0,1-1 2 16,-4 0 0-16,3 1 0 0,1 6-36 0,-4-7-7 16,3 7-2-16,1-4 0 0,-4-2 9 0,3 5 1 15,-3-5 1-15,4-1 0 0,-1 0-15 0,-3 1-3 16,0-10-1-16,0 9 0 0,4 4-11 0,-4-13-3 16,0 0 0-16,0 0 0 0,0 3-12 0,0-3 11 15,0 0-11-15,0 0 10 0,0 0 3 0,0 0 1 16,0 0 0-16,0 0 0 0,0 0-2 0,-7 0 0 15,3-9 0-15,1-7 0 0,-1 6-12 16,1 1 0-16,-1-10 0 0,1 4 0 0,-1 2 9 0,4-3-9 16,0-2 8-16,0 2-8 0,4-3 0 0,-1 0 8 15,-3 4-8-15,4 2 0 0,3 4 0 0,-4-1 0 0,1-5 0 0,3 5 0 16,-4 4-10-16,5 3-1 0,-5-7 0 0,-3 10 0 16,0 0-7-16,11 0-2 0,-1-6 0 0,-10 6 0 15,11 6-10-15,-1-3-2 0,-10-3-1 0,11 0 0 16,0 10-45-16,-4-4-9 0,-7-6-1 0,10 10-1 15,-6-1-101-15,6 0-20 0,-6-2-4 0,3 2-1 32,3 0-94-32,-6 1-19 0,3-7-4 0,0 10-1 0,4-10 266 0</inkml:trace>
  <inkml:trace contextRef="#ctx0" brushRef="#br0" timeOffset="4638.33">19537 15862 1335 0,'0'0'119'0,"7"0"-95"0,-4 0-24 0,-3 0 0 0,11 6 80 0,-11-6 11 16,0 0 2-16,7 3 1 0,4-3 19 15,-1 0 4-15,-10 0 1 0,11 0 0 0,-1 7-55 16,-3-7-11-16,-7 0-3 0,8 0 0 0,2 0-24 0,-3 0-5 15,-7 0 0-15,7-7-1 0,4 7-9 0,-4 0-2 16,-4-9 0-16,-3 9 0 16,7 0-8-16,-7 0 0 0,4-3 0 0,-4 3 0 0,0 0 0 0,0-6 0 15,-4-10 0-15,1 13 0 0,3 3 0 0,-7-7 0 16,-4-2 0-16,1 0 0 0,3 6 0 0,-4-4 0 16,-7-2 0-16,4 3 0 0,4 6 0 0,-1 0 0 15,1 0 0-15,-1 0 0 0,0 9 16 0,1-3 2 16,-1 4 0-16,1-4 0 0,-1 3-10 0,0 1-8 15,1-1 9-15,3 1-9 0,3 5 16 0,4-2-4 16,-3 2 0-16,6-5 0 0,4 9-4 0,-3-4-8 16,6-2 11-16,1-4-11 0,7 7 15 0,-1-7-4 15,-6 1-1-15,3-4 0 0,7 3-10 0,0-5 0 0,1 2 0 0,-1-6 0 16,0 3 0 0,-4-3 0-16,5 0 0 0,-1 0 0 0,-4-3 0 0,5 3-14 0,-8-6 2 0,3 6 0 15,-6-10 3-15,0 7 1 0,-1-3 0 0,1-4 0 16,-1 1-5-16,1 0-1 15,-4-1 0-15,0 1 0 0,-3-7 14 0,-1 7 0 16,1-10 0-16,-1 9-9 0,-3 1 9 0,0-7 0 16,0 7 0-16,-3 6 0 0,3-3 0 0,0 6 0 15,0 0 0-15,-4-7 0 0,-3 7 11 0,7 0 4 0,-7 0 1 0,0 0 0 0,0 7-4 16,0 2 0 0,0 0 0-16,3 7 0 0,-3-3-3 0,4-4-1 0,-1 7 0 15,1-7 0-15,-1 0 16 0,4 1 4 0,-4-1 0 0,4 4 0 0,0-4-28 0,0-6 0 31,4 7 0-31,0-1 0 0,-4-9 0 0,0 0 0 0,0 0 0 0,7 6 0 0,3-2 0 0,-6 2 0 16,6-6 0-16,-3 0 0 16,-7 0-24-16,7-6-9 0,0 6-3 0,1-10 0 0,-1 7 13 0,-4-3 3 15,4-4 0-15,-3 1 0 0,-1 0 20 0,1 2 0 16,-1-2-9-16,1-4 9 0,-4-2 0 0,3-1 0 16,1 7 0-1,-4-4 0-15,3-3 9 0,-3 7-1 0,0 0 0 16,0 9 0-16,0 0 4 0,0-10 0 0,0 4 0 0,0 6 0 0,0 0-12 0,0 0 0 15,0 0 0-15,-3 6 0 0,3-6 31 0,-7 10 4 16,3-1 1-16,-3 10 0 0,7-4-16 0,0 4-4 16,-3 0 0-16,3 0 0 0,-4 3-6 0,4 0-2 15,0-3 0-15,-3 3 0 0,3-4-8 0,0 1 12 16,0 6-12-16,0-3 12 0,0 28 22 0,-4-28-16 0,1 13 0 16,3-1-18-16,0 1 0 0,-4-1 0 0,4-2 0 15,0 2 0-15,-3 1 0 0,3-7 0 0,-4 6 0 16,0-5 0-16,4-4 0 0,-3 0 0 0,3-6 0 15,-4 6 0-15,4-7-9 0,-3-5 1 0,3 3 0 16,0 3 8-16,-4-10 0 0,1 0 0 0,3-9 0 31,0 7-36-31,0-7-6 0,0 0-1 0,0 0 0 0,0 0-5 0,0 0-2 0,0 0 0 16,0 0 0-16,0 0-7 0,0-10-2 0,0-5 0 16,0 5 0-16,3-6-57 0,1 4-12 15,-4-4-3-15,3-9 0 0,4 6-185 0,1 1-38 0,-5-17-7 16,4 7-2-16,7 3 194 0,-3-4 38 0,-1-5 8 0,1 6 2 0,3 0 97 0</inkml:trace>
  <inkml:trace contextRef="#ctx0" brushRef="#br0" timeOffset="5097.72">20062 15906 1468 0,'0'0'131'0,"4"-6"-105"0,0 6-26 0,-4 0 0 0,0 0 136 0,0 0 21 16,0 0 5-16,0 0 1 0,0 0-75 0,0 0-14 15,0 0-3-15,0 0-1 0,0 0-26 0,3 6-4 0,-3 3-2 0,0 7 0 16,0-4-17-16,0 4-3 0,0-6-1 0,0 8 0 16,0-2 7-16,4-3 0 0,-1 2 1 0,4-5 0 15,-3 5-17-15,3-5-8 16,-7-1 8-16,7 1-8 0,0-1 0 0,3 0 0 0,-6-2 0 16,3-4 0-16,0 3 0 0,4-6 0 15,-4 0 8-15,0 0-8 0,0 3 0 0,3-6 0 0,-6 3 0 0,7-6 0 16,-4 6-15-16,0-10-1 0,-4 7-1 0,4-3 0 15,-3-3 2-15,3-1 1 0,-4 4 0 0,1-7 0 16,-1-2 2-16,1 5 1 0,-1-9 0 0,1 4 0 16,0-4 11-16,-1 0 0 0,1 3 0 0,-1-2 0 15,1 8 0-15,-1-5 0 0,1 5 0 0,-4 1 0 16,0 6 0-16,0 3 11 0,0 0-1 0,0 0 0 16,0 0 5-16,0 0 1 0,0 0 0 0,0 9 0 15,0 4-1-15,0 2 0 0,0 1 0 0,0-4 0 16,0 7 13-16,-4-3 4 0,4 3 0 0,0-4 0 0,0-2-20 0,0 3-3 15,0-1-1-15,0-5 0 16,4-1-8-16,-4 1 0 0,0-10 0 0,0 9 0 0,7 7-16 0,-4-13-4 16,-3-3-2-16,0 0 0 15,7 6-30-15,4-3-5 0,-11-3-2 0,7 0 0 16,0 0-55-16,0-3-11 0,-3-3-3 0,3 3 0 16,-4-4-331-16,4-5-66 0,-3-4-14 0,3 7-2 0,0-7 433 0</inkml:trace>
  <inkml:trace contextRef="#ctx0" brushRef="#br0" timeOffset="5923.11">20422 15934 1566 0,'0'0'139'0,"0"0"-111"0,0 0-28 0,0 0 0 0,0 9 120 0,0 1 20 0,0-10 3 0,0 0 1 16,0 6-64-16,0-6-13 0,0 0-3 0,0 0 0 16,7 10-22-16,-7-10-5 0,0 0-1 0,7 9 0 15,-7-9-26-15,11 9-10 0,-11-9 0 0,11 7 9 16,3-4-9-16,-4-3 8 0,-10 0-8 0,7 0 8 15,4 0-8-15,-11 0 0 0,3-3 0 0,1-4 0 16,3 4-17-16,0-3 4 0,-7-3 1 0,4-1 0 16,-4 4 12-16,0-4-12 0,-4 1 12 0,1 0-12 15,3 6 0-15,-7-4 0 0,-1-2 0 0,1 3 0 16,7 6 12-16,-7 0 0 0,-3 0 0 0,10 0 0 16,0 0 10-16,-7 0 5 0,-4 6 1 0,8-3 0 15,-4 10-2-15,3-4 0 0,-3-6 0 0,3 6 0 0,1 1 1 0,-1 6 0 16,1-7 0-16,3 0 0 0,0 7-2 0,0-3 0 15,0-7 0-15,0 3 0 0,3 7 1 0,1-7 0 16,-1-5 0-16,4 5 0 0,-3-3-14 0,3 4 0 16,-7-10 8-16,7 6-8 0,7-3 0 0,-3 6 0 15,-4-9 0-15,3 0 0 0,-2 7-10 0,2-7-5 16,1-7-1-16,-4 7 0 16,7 0-10-16,-4 0-2 0,1-3-1 0,0-3 0 0,-1 3 6 15,1-3 2-15,-4-4 0 0,0 4 0 0,0 3 2 0,0-3 1 16,-3-4 0-16,3 1 0 0,0-1 18 0,-4 4 0 15,-6 3 0-15,3 3 0 0,0 0 0 0,0 0 0 16,0 0 0-16,0 0 0 0,0 0 14 0,0 0 0 0,0 0 0 0,0 0 0 16,0 0 5-16,0 0 1 0,0 0 0 0,0 0 0 15,0 9-3-15,-4 1 0 0,4-10 0 0,4 9 0 16,-4 1 2-16,0-10 0 0,0 0 0 0,3 9 0 16,1-3-6-16,-4-6-1 0,0 0 0 0,0 0 0 15,3 10-12-15,-3-10 0 0,0 0 0 16,0 0-10-16,0 0 10 0,0 0 11 0,-3 0-3 0,3 0 0 15,0 0-8-15,0 0-12 0,0 0 2 0,0 0 1 16,0 0 9-16,0-10 0 0,-4 4 0 0,4-3 0 16,0-1 0-16,0 1 0 0,0-1 0 0,0 1 0 15,4 3-12-15,-4-7 4 0,-4 4 0 0,8-1 0 16,-1-5 8-16,1 5 0 0,3 1 0 0,-4 2-8 16,8-2 8-16,-8 6 0 0,-3 3 0 0,11-6 0 0,0 6 0 0,-11 0 0 15,10 0 0-15,-3 0 0 0,4 6 11 16,-1-3 4-16,-10-3 1 0,11 6 0 15,3 4 0-15,-3-7 0 0,-1 6 0 0,-3 4 0 0,4-4-6 0,-4 1-1 16,0-1 0-16,0-6 0 0,0 13-9 0,0-7 0 16,-3-2 9-16,-1 2-9 0,1 0 13 0,3 1-1 15,-7-10-1-15,0 3 0 0,3 6-11 0,-3-9 0 16,0 0 0-16,0 13 8 0,0-4-8 16,0-9 0-16,0 0 0 0,0 0 0 15,-3 10-33-15,3-10-3 0,0 0 0 0,0 0 0 16,0 0-21-16,0 0-5 0,0 0-1 0,0 0 0 15,0 0-52-15,0 0-10 0,0 0-3 0,0 0 0 16,0 0-172-16,7-7-34 0,0-2-7 0,0 6-2 16,4-3 127-16,-4-4 26 0,0 1 5 0,3-1 1 0,4 4 147 0</inkml:trace>
  <inkml:trace contextRef="#ctx0" brushRef="#br0" timeOffset="6766.38">21026 15906 1375 0,'14'0'122'0,"-11"-6"-98"0,-3 6-24 0,0-10 0 16,0 7 108-16,0-3 17 0,-3-4 3 0,3 10 1 15,-4-9-24-15,4 9-5 0,-7-3 0 0,4-3-1 16,3 6-40-16,-4 0-8 0,1 0-2 0,3 0 0 16,-8 0-17-16,1 0-4 0,0 6-1 0,0-3 0 15,4 6-9-15,-4 1-2 0,-4-1 0 0,8 1 0 16,-4-1 3-16,3 7 0 0,0-7 0 0,1 7 0 16,-1-4-11-16,1 1-8 0,3-1 12 0,0-2-12 15,0-1 9-15,0 1-9 0,3-1 0 0,1 4 9 16,-1-4-9-16,-3-9-11 0,11 3 3 0,-4 7 0 15,0-4 8-15,4-3 0 0,-1-3 0 0,-3 0 8 0,8 6-25 16,-5-6-5-16,4-6-1 0,0 6 0 0,0 0-1 0,4 0-1 16,-7-9 0-16,3 9 0 15,3-4-3-15,-6-2 0 0,3-3 0 0,-3-1 0 0,-1 4 8 0,-6 3 2 16,-1-7 0-16,4 1 0 0,-3 0-2 0,-4 2 0 16,0-2 0-16,0 0 0 0,0 9 20 0,0 0 0 15,-4-7 0-15,4 7 0 0,0 0 8 0,0 0 9 16,0 0 2-16,0 0 0 0,0 0 2 0,0 0 1 15,-7 7 0-15,4 2 0 0,3-9 3 0,0 9 1 16,-4-2 0-16,1 2 0 0,6-6-16 0,1 7-10 16,-1-4 12-16,-3-6-12 0,0 0 0 0,4 9 0 15,-4-9 0-15,7 10 0 0,3-4 10 0,-2-3-10 0,-8-3 8 16,7 6-8-16,3-6 8 0,-3 4-8 16,0-4 8-16,4 0-8 0,-1-4 0 0,1 4-14 0,-4-6 2 0,0 3 0 15,4-3 1-15,-1 6 1 0,-6-10 0 0,3 4 0 16,0 3 0-16,-4-3 0 0,1-4 0 0,0 1 0 15,3-1 10-15,-4 1 0 0,1-7 0 0,-1 7 0 16,1-4 0-16,-1-2 0 0,-3-1 0 0,0 7-8 16,4-4 8-16,-1 4-8 0,-3-1 8 0,0 1-8 15,0 9-2-15,0 0 0 0,0 0 0 0,0 0 0 16,0 0 10-16,0 0 0 0,4 9 0 0,3 1-8 16,-4 2 8-16,4 4 14 0,1 0-3 0,-1 2-1 15,0 1 3-15,0 6 1 0,3-6 0 0,1 0 0 16,-1 9-2-16,5-9 0 0,-8 6 0 0,3 0 0 0,4 3 4 15,-3-3 1-15,-4-3 0 0,-4 10 0 16,5-1-17-16,-1 0-14 0,-7-2 2 0,0-1 1 16,0 0 11-16,-4 3 0 0,1-2 0 0,-5-4 8 0,1 3-8 15,0-9 0-15,-3 6 0 0,-4-6-8 0,3 0 8 0,-3-4 0 16,-7-2 0-16,-4 2 0 0,0-5 0 0,-3-1 0 16,-4-3 0-16,-3-2 0 0,3 5 0 0,-6-9 0 15,-5 0 0-15,1 0 11 0,3 0-2 0,0-9 0 16,4 5 0-16,3-2 0 0,4-3 8 0,0-1 2 15,0 1 0-15,6-7 0 0,8 7 5 0,0 0 0 16,0-4 1-16,7-3 0 0,4 7-8 0,6-7-1 16,1-3-1-16,-1 4 0 0,8 2-15 0,3-3 0 0,0-2 0 15,0 8 0 1,0 1-24-16,4-1-8 0,-4 1-2 0,7 3 0 16,-3-4-6-16,6 10-2 0,-2-9 0 0,6 9 0 15,0-6-77-15,0 6-15 0,-3-10-3 0,0 1-1 16,-1-1-312-16,5-2-62 0,-5-10-13 0,1 3-3 0,0 0 422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2T16:55:28.0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12696 12381 1252 0,'0'0'112'0,"0"0"-90"0,-3 0-22 0,3 0 0 16,0 0 37-16,0 0 3 0,-4-9 1 0,4 9 0 16,0 0 5-16,0 0 1 0,0 0 0 0,0 0 0 15,0 0-5-15,0 0-1 0,0 0 0 0,0 0 0 16,0 0 26-16,0 0 5 0,0 0 0 0,0 0 1 16,7 9-35-16,-3 7-7 0,-8-7-2 0,4 4 0 15,4 3 0-15,-4-1 0 0,0 4 0 0,0 0 0 16,4 9-7-16,-4-9-2 0,0 12 0 0,3 1 0 15,1-7 1-15,-4 9 0 0,3 1 0 0,-3-7 0 16,4 10-21-16,-4-7 8 0,0-3-8 0,0 0 0 0,3 1 16 0,-3-4-2 16,-3 0 0-16,3-3 0 15,0-7-14-15,0 10 0 0,-4-6 8 0,4-3-8 0,0-4 0 0,-3 7 0 16,-4-3 8-16,7-7-8 0,-4 1 0 0,0-1 0 16,1 1 0-16,-1-1 0 0,4-9 0 0,-3 0 0 15,-4 6 8-15,7-6-8 0,0 0 8 0,-4 0-8 16,1-9 11-16,-1-1-11 0,1 1 0 0,3-7 0 15,-7-2 0-15,7-1 0 0,-4-6 18 0,-3 0-3 16,0-10-1-16,4-3 0 0,3 1-29 0,0-13-5 16,-4-4-2-16,0-2 0 0,8 3 22 0,0-1-11 15,-4-2 11-15,3-4-8 0,-3 7 0 0,7-10 0 0,-3 10 0 16,-1-10 0-16,8 10 8 0,-1 0 0 16,-3 9 0-16,7-3 0 0,1 6 0 0,-1 10 0 15,0-4 0-15,3 10-8 0,1-3 8 0,3 12 0 16,-7-3 0-16,4 0 0 0,0 13 0 0,-1-3 8 15,1 9-8-15,0 6 0 0,3 3 9 0,0 1-9 0,-7 9 12 16,4-1-12-16,-8 8 8 0,-3 2-8 0,0 3 0 0,0 0 0 16,-3 10 10-16,-1-9-10 0,-6 2 8 0,3 10-8 15,-7-10 0-15,3 4 0 0,-3-3 0 0,-3-7 0 16,3 6 0-16,-4-5 0 0,0-4 0 0,1 0 0 16,-1-6 0-16,-3 6 0 0,0-13 0 0,4 7 0 15,-1 3 0-15,0-10 0 0,1 4 0 0,-1 0 0 16,4-4 0-16,0-2 0 0,-4-1 0 0,8 1 0 0,-4-4 12 15,7-6-4-15,-4 3 0 0,4-3 0 0,0 0-8 0,0 0-11 16,-7 6 3-16,7-6 0 0,4 10 8 0,-1-1 0 16,1-3 0-16,3-3 0 0,0 7 8 15,0 6 3-15,-3-7 1 0,-1 7 0 0,4-4-3 0,0 7 0 16,0 3 0-16,4 0 0 0,-1 0-9 0,-2 0 12 16,-5-3-12-16,8 6 12 0,-1 0 0 0,-3 0 1 15,4-3 0-15,-4 3 0 0,3 0-13 0,-2-3 0 16,-1 3 8-16,0 3-8 0,0-3 0 0,-4 0 0 15,4-3 8-15,-3 3-8 0,3-6 8 0,-4-3-8 16,-3 3 11-16,0-4-11 0,4-2 0 0,-4-4 0 16,7-2 0-16,-3 2-12 0,-4-9-6 0,0 0-1 15,3 6 0-15,4-6 0 16,4-6-25-16,-4-3-6 0,0 2-1 0,3-2 0 16,1 0-77-16,3-10-15 0,0 0-3 0,0 3-1 15,0-3-273-15,1 1-54 0,-1-1-11 0,3-6-3 0,-3 0 389 0</inkml:trace>
  <inkml:trace contextRef="#ctx0" brushRef="#br0" timeOffset="495.15">13402 12990 1594 0,'0'0'142'0,"0"0"-114"0,0 0-28 0,0 0 0 0,0 0 69 0,0 0 8 16,0 0 2-16,0 0 0 0,0 0-2 0,4 0 0 16,-1-10 0-16,-3 7 0 15,4-3-20-15,3-4-4 0,-7 1-1 0,3 3 0 0,1-4-35 0,-4-2-7 16,0-7-2-16,0 3 0 0,0-3 20 0,0-6 3 16,0 6 1-16,-4-6 0 0,4-3-32 0,-3-6 0 15,-1-1 0-15,1 4 0 0,3-10 0 0,-4-3 0 16,1 0 0-16,-1 4 0 0,-3-11-10 0,3 7-8 15,1 1-2-15,-4-5 0 0,0 5 7 0,0-1 1 16,3 9 0-16,-3 4 0 0,0-1 12 0,4 11 0 16,-4-5 0-16,3 11 0 0,4 2 0 0,0-2 0 15,-4 5 0-15,8 1 0 0,-4 2 0 0,4 4 0 16,-1-3 0-16,4 3 0 0,0-3 23 0,4 3 7 0,-1-4 2 0,8 7 0 16,-4-3-32-16,4-3 0 0,3 6 0 0,11-6 0 15,-4 2 0-15,4-2 19 0,-8 3-3 0,8-3 0 16,3 6-16-16,1-3 0 15,-5-4-13-15,1 4 5 0,-4-3 18 0,1 6 4 0,-5-3 1 0,1-3 0 16,-4 6-15-16,-7 0 0 0,0 0 0 16,0 0 0-1,-6 0-28-15,-8 0-9 0,0 0-2 0,0 0 0 0,0 0 39 0,0 0 0 0,0 0 0 0,0 9 0 32,-4-3-110-32,-7 7-14 0,1-7-4 0,-4 7 0 0,-4 2-307 0,-3 1-61 15,-7-4-13-15,-1 4-3 0,5-6 410 0</inkml:trace>
  <inkml:trace contextRef="#ctx0" brushRef="#br0" timeOffset="695.45">13437 12491 1652 0,'0'0'147'0,"7"6"-118"0,0 1-29 0,0-4 0 0,4-3 96 0,0 0 12 16,-4 0 4-16,7 0 0 0,3 0-36 0,5-3-6 15,-8-4-2-15,3 1 0 0,5 3-38 0,-1-3-8 16,-4 2-2-16,5-2 0 0,-1-3-5 0,-4 6-2 15,1-4 0-15,0-2 0 16,3 6-137-16,-7-3-27 0,0-4-5 0,-7 1-2 16,4 2-275-16,-4-2-55 0,-7 9-12 0,7-9-1 0,0 5 401 0</inkml:trace>
  <inkml:trace contextRef="#ctx0" brushRef="#br0" timeOffset="1360.7">15184 13030 1792 0,'0'0'160'0,"0"0"-128"16,0-6-32-16,3-3 0 0,1 2 33 0,-1-2 1 15,1 6 0-15,-1-13 0 0,1 7 7 0,3-7 2 16,-4-3 0-16,4 7 0 0,-3-13-7 0,-1 9 0 16,-3-12-1-16,4 3 0 0,-4 3 0 0,0-10 0 15,0 10 0-15,0-12 0 0,-4 9-17 0,1-3-3 16,3 2-1-16,-4-8 0 0,-3 3 3 0,0-4 1 16,-3-2 0-16,-1-4 0 0,1-6-5 0,-5-13-1 15,1-3 0-15,4 7 0 0,-1-4-12 0,1 7 0 16,-5 6 0-16,1-3 0 0,7 12-9 0,4 1 9 0,-8-4 0 15,4 13-9-15,4-1 17 0,3 11 4 0,-4-8 1 16,1 8 0-16,6-1-1 0,-3 3 0 0,-3 7 0 16,6-1 0-16,4 4-12 0,0-3 8 15,-3 6-8-15,6 3 0 0,1-7 0 0,6 7 0 0,1 0 0 0,3 0 0 16,8 0 0-16,-1 0 0 0,-4 0 0 0,8 0 0 16,7-3 0-16,3 3 0 0,-3-6 0 0,0-4 0 15,0 7 8-15,0-3-8 0,-4-10 0 0,0 7 0 16,4 6 0-16,-4-7 0 0,-7 1 0 0,8-4 0 15,-1 4 0-15,-3 0 0 0,-4-1 0 0,-3 7 0 0,-1-3 0 16,-6 3-10-16,-4-4 0 0,0 7 0 16,-3 0-14-1,-11 0-4-15,0 0 0 0,0 0 0 0,-7 10-60 0,-4 6-13 0,-10-7-3 16,0 3 0-16,0 14-244 0,-1-8-48 0,-6 4-11 0,-7 7-1 16,3-1 206-16,-3 6 42 0,-4-6 8 0,0 10 1 0,4-3 118 0</inkml:trace>
  <inkml:trace contextRef="#ctx0" brushRef="#br0" timeOffset="1563.27">15247 12598 1558 0,'39'-13'139'0,"-25"4"-111"0,-3-1-28 0,3 4 0 16,7-10-19-16,-7 7-9 0,0-1-1 0,0 1-1 15,4-3-34-15,-8-1-6 0,1 4-2 0,0 5 0 16,-1-2-6-16,-3-3-2 0,0 6 0 0,0-4 0 16,0 7-128-16,-3-3-25 0,-4 3-6 0,0 0-1 0,10-6 192 0</inkml:trace>
  <inkml:trace contextRef="#ctx0" brushRef="#br0" timeOffset="1893.27">15543 12497 903 0,'4'19'80'0,"-4"-10"-64"0,0 1-16 0,0-1 0 15,3 7 135-15,-3-7 23 0,0 10 5 0,0-3 1 16,4 9-26-16,0-6-5 0,-8 0-1 0,4-1 0 15,0 1-76-15,4 0-15 0,-4 3-3 0,0-3-1 16,3-7 11-16,-3 4 3 0,0 3 0 0,0-10 0 16,0 1-22-16,0-1-4 0,0-3-1 0,0 4 0 15,0-10 7-15,0 0 1 0,0 0 0 0,0 0 0 0,0 0-20 0,0 0-3 16,0 0-1-16,0 0 0 16,0-10 4-16,-3 1 0 0,3 3 0 0,0-7 0 0,-4-3 0 0,4-2 0 15,-4 2 0-15,4-3 0 0,0-15-12 0,4-4 0 16,0 0 0-16,-1-2 0 0,4-7 0 0,0 9 0 15,0-6 0-15,0 0 0 0,0 0 0 0,4 7 0 16,3-4 0-16,0 9 0 0,0 11 0 0,0 2 0 16,0 6 0-16,1-3 0 0,2 10-15 0,1 3-5 15,-4 3 0-15,0 0-1 16,7 3-7-16,0 3-2 0,1 13 0 0,-1 0 0 16,3 6-181-16,-6-6-36 0,-4 6-7 0,0 3-2 15,4-3-102-15,-4 4-21 0,-3-1-4 16</inkml:trace>
  <inkml:trace contextRef="#ctx0" brushRef="#br0" timeOffset="2285.94">16027 12695 1728 0,'0'0'153'0,"0"-10"-122"0,3-2-31 0,-3-4 0 15,4 0 55-15,-1 4 5 0,1-4 0 0,-1 1 1 16,4-4 5-16,0 6 1 0,1-2 0 0,-1 5 0 15,0-6-3-15,3 7 0 0,1 0 0 0,-1 6 0 16,4-4-51-16,-3 1-13 0,3 3 0 0,0 3 0 16,4 0 0-16,-4 0 0 0,-7 9 0 0,7-2 0 0,-7 2 0 15,4 0 0-15,-8 1 0 0,4 2 0 16,-3 4 20-16,-4 3 2 0,-4 0 0 0,1 6 0 16,-4-7-35-16,-4 1-7 0,-3 6-2 0,0-6 0 0,0 6 22 15,0 0 0-15,-4-6 0 0,4 0 0 0,0 0 47 0,-4-10 13 16,1 7 4-16,-1 0 0 15,4-7-78-15,0-6-15 0,0 3-3 0,-4-2-1 0,4-4 33 0,0 0 0 16,0 0 0-16,3-10 0 0,4 7 20 0,0-6 10 16,0-7 2-16,0 6 1 0,7-8-33 0,0 2 0 15,-4-9 0-15,4 6 0 16,7-9-44-16,1 3-16 0,-1-3-4 0,3 2 0 16,1 5 0-16,-1-5 0 0,4 1 0 15,-3 7 0-15,3-1-23 16,0 3-5-16,-3-3 0 0,3 4-1 0,-3 5-312 15,-1 1-63-15,-6-1-12 0,3 1-2 0,0 9 370 0</inkml:trace>
  <inkml:trace contextRef="#ctx0" brushRef="#br0" timeOffset="2947.09">16436 12541 1728 0,'0'0'153'0,"0"0"-122"15,0 0-31-15,0 0 0 0,0 0 57 0,0 0 6 16,0 3 1-16,0 10 0 0,0-4 0 0,0 1 0 16,-4 2 0-16,4 4 0 0,0 0-28 0,0 2-6 15,0 1-1-15,0 9 0 0,0-9 4 0,0 6 1 16,-3 4 0-16,3-11 0 0,0 7-26 0,0-9-8 0,0-3 0 0,0-4 0 15,0 7 0-15,0-7 0 0,0 1 0 0,-4-1 0 16,4-3 0-16,0-3 0 0,0-3 0 0,0 0 0 16,0 0 0-16,0 0 0 0,0 0 0 0,0 0 0 15,-10-9 0-15,6 0 0 0,-3-1 0 0,0-9 0 16,4 4 0-16,-1-4 0 0,4-3 0 0,-3 0 0 16,6-6 55-16,1-1 7 0,-1-5 2 0,8-4 0 15,-4-2-87 1,3 8-17-16,4-9-3 0,1 7-1 0,2 6 28 0,-3 0 4 0,0 2 2 0,1 4 0 15,2 7 0-15,-3 5 0 0,-3 1 0 0,3 9 0 16,-3 0 26-16,3 3 4 0,-4 3 2 0,-3 4 0 16,4 5-35-16,-4-2-7 0,4 6-2 0,-4 15 0 0,0-5 69 0,-4 5 13 15,1 1 4-15,-1-1 0 0,-3 1-64 0,4-4-28 16,-4 3 3-16,3 1 0 0,1-7 40 0,-4 0 8 16,0-3 1-16,3 4 1 0,-3-14-25 15,0 1 0-15,0-3 0 0,0-4 0 16,4 0-46-16,-1-2-14 0,-3 2-4 0,0-9 0 15,4 0-19-15,-4 0-4 0,0 0-1 0,7 0 0 16,0-9-115-16,4-1-23 0,-4-9-5 0,0 1-1 16,3-4-86-16,-3-7-18 0,-3 1-3 0,3-6-1 0,0-10 269 15</inkml:trace>
  <inkml:trace contextRef="#ctx0" brushRef="#br0" timeOffset="3195.61">16947 11491 1958 0,'0'0'174'0,"4"9"-139"16,-8 7-35-16,4 9 0 0,4-6 58 0,-8 15 5 0,1-3 1 0,-1 13 0 16,4 0 0-16,0 0 0 0,0 0 0 0,0 3 0 15,7 6-48-15,-3 1-8 0,-4-1-8 0,7 7 9 16,0-7 40-16,0 3 8 16,-3-2 2-16,3-4 0 0,0-3-47 0,-4-3-12 0,1-7 0 15,-1 4 0-15,1-9 0 0,3 2 0 0,-7 1 0 0,3-7 0 16,1 0 0-16,0-3 0 15,-1 0 0-15,-3-6 0 0,0 0-49 16,-7-10-12-16,3 7-3 0,1-7 0 0,3 1-51 0,0-10-10 16,0 0-3-16,0 0 0 0,-7-10-307 0,3-5-61 0,-10-4-13 15,7-3-3-15,7-3 394 0</inkml:trace>
  <inkml:trace contextRef="#ctx0" brushRef="#br0" timeOffset="3413.23">16898 12460 1839 0,'21'3'164'0,"-21"-3"-132"15,11 0-32-15,-1 6 0 0,8-6 29 0,-4 3-1 16,-3-3 0-16,3 0 0 0,3 0-28 0,-2 0 0 16,-5 0 0-16,4 0 0 15,4-3-97-15,-4 3-19 0,-3-6-4 0,-1 6-1 16,8 0-93-16,-4-3-18 0,-3-4-4 0,6 7-1 15,-3 0 56-15,-3-3 11 0,3 3 2 0,-3-6 1 0,-1 6 134 0</inkml:trace>
  <inkml:trace contextRef="#ctx0" brushRef="#br0" timeOffset="4098.14">17321 12525 1728 0,'0'0'153'0,"11"0"-122"0,-4 0-31 0,4 0 0 16,-4 7 79-16,3-7 9 0,-10 0 3 0,11-7 0 15,3 7-43-15,-7 0-9 0,-7 0-2 0,7-9 0 16,7 6 22-16,-7-6 4 0,0 2 1 0,4-2 0 15,-1-1-64-15,1 4-21 0,-4-3 0 0,4-1 0 16,-4 1 21-16,0-7 0 0,-11 7 0 0,4-1 8 16,0-2-8-16,0-4 0 0,-10 1 0 0,3 5 0 15,3-2 11-15,-3 2 6 0,-11 1 2 0,4 2 0 16,11 1-19-16,-11 12-17 0,-8-6 3 0,5 10 1 16,3-1 25-16,-4 7 4 0,-7-3 2 0,8 8 0 15,-1-2-18-15,4 3 0 0,0 3-8 0,0 0 8 0,7 4 11 16,0-4 8-16,-4 3 1 0,8 0 1 0,-1 4-33 0,4-4-8 15,0-3 0-15,4 3-1 0,3-9 33 0,0 6 6 16,3-6 2-16,1 0 0 0,3-4-32 0,0-2-7 16,0-4-1-16,4 1 0 0,-1-4 20 0,1-3 0 15,-4 3 0-15,4-6 0 16,-4 0-40-16,0-6-4 16,-7 3 0-16,7-3-1 0,0-4-4 0,4 1-1 0,-7-4 0 0,3-2 0 15,0-1 14-15,0-3 2 0,-7 0 1 0,4-6 0 0,3-3 33 0,7-25 0 16,-11 24 0-16,1 4 10 0,-4 7 9 0,0-1 1 15,0 3 1-15,0 7 18 0,0-1 3 16,-3 1 1-16,3 3 0 0,-7 6 17 0,0 0 3 16,0 0 1-16,7 6 0 0,-4 3-64 0,1 1 0 15,-1-1 0-15,1 7-10 0,0-7 10 0,-1 10 9 0,-3-3-1 16,4-4-8-16,-1 7 0 0,-3-3 0 0,4 2 0 16,-4-2 0-16,0 0 19 0,0-4-3 0,0-2-1 0,0-1 0 15,-4 1-24-15,4-10-5 0,0 0-1 0,0 0 0 16,0 0 15-16,0 0 0 0,0 0 0 0,0 0 0 15,0 0 0-15,4-10 0 0,-4 1 0 0,3-1 0 16,-3-8 0-16,4 2 15 0,-4 3-3 16,7-2-1-16,-4-4-11 0,1 0-16 0,3-6 4 0,3 0 1 15,-2 6 11-15,-1 0 16 0,3 0-4 0,1 4-1 0,-1-4-11 16,4 10 0-16,-3-1 0 0,3 4 0 0,0 3 0 0,0 3 0 16,-7 0 0-16,4 3 0 0,0 3 11 0,-4 4 0 15,0-1 0-15,-4 10 0 0,8 0-11 0,-8-4 0 16,-3 10 0-16,-3-6 8 0,-1 9-25 15,1-9-6-15,10 0-1 0,0 6 0 0,3-6 24 16,-3-3 0-16,1 2 0 0,-5 1 0 16,4-3-56-16,0-7-6 15,-3 10-2-15,3-9 0 0,0-1-51 0,-4-3-10 0,-3-6-3 0,11 0 0 16,3 0-256-16,0 0-51 0,-3-6-10 0,3 6-3 0,3-9 343 0</inkml:trace>
  <inkml:trace contextRef="#ctx0" brushRef="#br0" timeOffset="4600.06">18253 12478 1476 0,'0'0'131'0,"0"0"-105"0,0-6-26 16,0-3 0-16,-4 6 119 0,1-4 18 0,-1-2 4 15,-3 9 1-15,4-3-56 0,-4 3-11 0,-4-6-3 0,4 6 0 16,0 6-32-16,-4-3-8 0,1 3 0 0,-4 4-1 16,3-1-12-16,0 4-3 0,-3 2 0 15,4 1 0-15,-1-4 0 0,1 7 0 0,2 6 0 0,5-6 0 16,-1-3-24-16,4 9-6 0,-3-6-1 0,6-7 0 15,-3 4 15-15,4 0 0 0,3-4 0 0,-3-2 0 16,3 5 0-16,3-5 0 0,-6-4 0 0,3-3 0 16,0 3 0-16,-7-6 0 0,10 0 0 0,1 0 0 15,0-6 0-15,-4 3 0 0,0-3 0 0,3-4 0 16,-3 1 0-16,0-1 0 0,-3-5 0 0,3 2 0 0,-4-2 0 0,1-1 0 16,0-3 0-16,-1-9 0 0,1 3 0 0,-1-3 0 15,-3-7 0-15,4 1 0 16,-1-4-29-16,1-15-3 15,-1-1-1-15,1-12 0 0,3-3 17 0,-4 0 3 0,4-3 1 0,0-9 0 0,0 9 12 16,1 0 0-16,-5 3 0 0,1 6-9 0,-1 6 45 0,-3 14 8 16,4 2 3-16,-8 13 0 0,4 9-26 0,-3 3-5 15,-4 7 0-15,-1 9-1 0,8 0-1 0,-7 9 0 16,-3 16 0-16,3 3 0 0,0 13 17 0,0 6 3 16,-4-3 1-16,4 13 0 0,4-4-35 0,-1 6 0 15,0 4-15-15,4 0 5 0,4 0 10 0,0-1 12 16,-4 1-2-16,7-3-1 0,0-7-17 0,-4-6-4 0,4-3-1 15,4 0 0 1,-4-7-19-16,3-2-4 0,1-1-1 0,3-5 0 16,-3-1-84-16,3-3-17 0,-4-6-3 0,1-1-1 15,-7-2-296-15,-4 3-59 0,-4-3-12 0,4-4-3 0,4 4 394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2T16:58:29.1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7885 1434 576 0,'3'0'51'0,"1"0"-41"0,-8-3-10 0,4-3 0 15,0 3 60-15,0 3 9 0,0-16 3 0,-3 16 0 16,3-10-13-16,0 7-3 0,0-3 0 0,0 3 0 16,0-10 7-16,0 13 1 0,-4-3 0 0,1-6 0 15,3 9 0-15,-4-6 0 0,-3-4 0 0,7 7 0 16,-14-3-20-16,10 6-4 0,-3-10-1 0,0 10 0 0,-3 0 16 0,-1 0 3 16,-3-6 1-16,0 6 0 0,0 6-26 0,-4-6-5 15,-3 0 0-15,3 0-1 0,1 10-19 0,-1-4-8 16,-7-3 0-16,4 7 8 0,3-4 16 0,4 3 2 15,-7-6 1-15,7 10 0 0,-7-1-3 16,7-2-1-16,3-4 0 0,4 4 0 0,4-1-12 0,-1 0-3 16,4 1 0-16,-7-1 0 0,7 1 1 0,7-4 0 15,-7-3 0-15,7 3 0 0,4-3-9 0,6 4 0 16,-6-7 0-16,10 0 0 0,7 6 9 0,-10-6 3 16,0 0 1-16,6 0 0 0,5 3-13 0,-5 7 0 15,1-10 0-15,-4 9 0 0,4 7 0 0,-4-7 8 16,0-6-8-16,-3 13 9 0,3-7 3 0,-10 7 0 15,3-4 0-15,-4 4 0 0,1 3-2 16,-4 0 0-16,0-4 0 0,-7 4 0 0,7 6 10 0,-3-9 3 0,-8 6 0 0,0-6 0 16,1 2-23-16,3-2 0 0,-11 3 0 0,1-6 0 15,-1 2 0-15,-3-5 8 0,0 5 0 0,-7-2 0 16,3-4-8-16,1 7 11 0,-12-7-11 0,5 7 12 16,2-13-12-16,1 3-16 0,0-6 4 15,3 4 1-15,4-4 20 0,0 0 4 0,0 0 1 0,0-4 0 16,0 4-14-16,10 0 0 0,4 0 0 0,-10-9 0 15,6 3-8-15,1-13-5 0,-1 9-1 0,1 1 0 16,-1 0 14-16,4-7 0 0,0 7 0 0,4-4 0 0,3 1 0 16,-4-1 0-16,4-6 0 0,0 3 0 15,0 7-28-15,4 0-2 16,3-7-1-16,0-3 0 0,0 16-53 0,-7-10-12 0,0 1-1 0,8 6-1 16,-1-4-126-16,3 1-24 0,-10-7-6 0,0 7-1 15,4 9-17-15,-7 0-3 0,3-3-1 0,3-4 0 0,4 7 221 0</inkml:trace>
  <inkml:trace contextRef="#ctx0" brushRef="#br0" timeOffset="350.67">8287 1190 1443 0,'0'0'128'0,"0"0"-102"0,0 0-26 0,0 0 0 16,0 0 68-16,0 0 9 0,0 0 2 0,0 9 0 16,0 0 39-16,-11 7 8 0,1 3 2 0,3-7 0 15,-1 10-84-15,-2 0-17 16,-1-3-3-16,1 16-1 0,-1-17 9 0,-3 7 1 0,3 4 1 0,1 5 0 16,3-6-10-16,0-2-1 0,-4 2-1 0,8-3 0 15,3 9-22-15,-4-5-20 16,4-1 4-16,4-3 1 0,3 3 15 0,0-3 0 0,3-6 0 15,4 0 0-15,1 3 16 0,-5-10 7 0,-3 4 1 16,4-7 0-16,13 7-39 0,-13-13-7 0,7 7-2 0,-1-1 0 16,-3-9-30-16,4 6-6 0,0-6-2 0,-4 0 0 15,0 0-106-15,0 0-20 0,-3-6-5 0,3-3-1 16,-4-1-168-16,-3 1-34 0,0-7-6 0,1-3-2 0,6 7 324 0</inkml:trace>
  <inkml:trace contextRef="#ctx0" brushRef="#br0" timeOffset="599.57">8685 1243 1728 0,'11'12'153'0,"-11"-12"-122"16,-4 7-31-16,4 2 0 0,4 10 100 0,-4-3 13 16,-7 2 3-16,3 1 1 0,8 6-47 0,-4-6-10 15,-7 6-1-15,3 3-1 0,8 1-33 0,-4-11-6 16,-4 8-2-16,4 2 0 0,4-3 4 0,-1 9 1 0,1-9 0 15,-1 4 0-15,5-11-14 0,-5 1-8 0,-3 6 8 0,4-9-8 16,3-3 0-16,-4 5-15 0,-6-8 3 16,6-1 0-1,11-3-27-15,-14 4-5 0,0-10 0 0,0 0-1 16,0 0-93-16,0 0-18 0,0 0-4 0,0 0-1 16,0 0-246-16,-7-10-49 0,0 4-9 0,-3-3-3 0,-1 6 375 0</inkml:trace>
  <inkml:trace contextRef="#ctx0" brushRef="#br0" timeOffset="798.71">8583 1509 1573 0,'14'0'140'0,"-7"-6"-112"0,0 6-28 0,-3-3 0 0,3 3 111 0,0-13 17 16,0 10 3-16,4-3 1 0,6 3-50 0,-3-3-10 16,0-4-1-16,8 1-1 0,-1 9-53 0,-4 0-17 15,-2-3 10-15,2-4-10 16,1 7-32-16,-1-6-12 0,-6 3-3 0,3-3 0 15,4 6-106-15,-1-3-22 0,-10-7-4 0,4 4-1 16,-4-4-179-16,0 1-36 0,-3-7-7 0,3 13-2 0,-4-6 340 0</inkml:trace>
  <inkml:trace contextRef="#ctx0" brushRef="#br0" timeOffset="1060.42">8752 1102 1497 0,'15'9'133'0,"-15"-9"-106"15,0-3-27-15,0-3 0 0,7 6 108 0,-7 0 16 16,3 0 3-16,11 0 1 0,0 9-20 0,4 7-4 0,0-7-1 0,3 1 0 16,0 5-57-16,0 4-11 0,-3-6-3 0,-1 12 0 15,1 0-13-15,-4 0-3 0,-3-3-1 0,3-3 0 16,-4 15 21-16,-3-6 5 0,-3-3 1 0,0 10 0 16,-1 3-34-16,-3-4-8 0,0 4 0 0,-3 12 0 15,-1-12 0-15,-7 5-12 0,4 1 2 0,-7 0 1 16,0-6-18-1,-3 6-3-15,-5-7-1 16,1 4 0-16,0 3-97 0,-4-13-19 0,-3 1-4 16,0 5-1-16,-7 1-304 0,3-10-60 0,4-3-13 0,-1 4-3 0,-2-4 442 0</inkml:trace>
  <inkml:trace contextRef="#ctx0" brushRef="#br0" timeOffset="2369.59">27150 1977 1206 0,'0'0'107'0,"-4"-4"-86"15,-6-2-21-15,-4 3 0 0,-1 3 52 0,1-12 5 16,0 12 2-16,0-4 0 0,-7 4-30 0,3 0-5 0,-3-6-2 16,0 6 0-16,3 6 34 0,-3-6 6 0,0 0 2 0,3 4 0 15,1-4 0-15,-1 12 0 0,4-12 0 16,3 3 0-16,1 7-52 0,3-1-12 16,0-9 0-16,0 16 0 0,3-13 0 0,4 6 0 0,0-9 0 0,0 7 0 15,7 8 54-15,0-2 8 0,0 2 2 0,4-5 0 16,-1-1-64-16,8 10 0 0,-4-13-12 0,7 7 2 15,8 3 10-15,-5 2 14 0,1-2-3 16,0-3-1-16,3 2-10 0,-3 4 0 16,-8-3 0-16,4-4 0 0,4 4 16 0,-7 9 0 0,-8-16 1 0,4 7 0 15,1-3-27-15,-8 2-6 0,-7-5 0 0,0 2-1 16,0-5 56-16,-4 8 11 0,-7-12 2 0,1 13 1 16,-1-7-36-16,-3-5-7 0,-3 2-2 0,-5 0 0 15,1 4-8-15,0-7 0 0,-7 6 9 0,3-9-9 0,4 0 0 16,0 6 0-16,0-6 0 0,-1 4 0 15,8-4 0-15,-3 0 0 0,-1-4 0 0,0 4 0 16,8-6-18-16,-1 6 2 0,1-9 0 0,3 6 0 16,-4-4-24-16,11 4-4 0,4-9 0 0,3 8-1 15,0-5-42-15,0 3-8 16,3-13-1-16,1 10-1 0,7-7-152 0,-1 7-31 0,1-10-5 0,-1 6-2 16,1 1 76-16,0-1 15 0,3-6 4 0,11 4 0 0</inkml:trace>
  <inkml:trace contextRef="#ctx0" brushRef="#br0" timeOffset="2785.07">27563 2121 1497 0,'0'0'133'0,"7"0"-106"0,-4-3-27 0,1 3 0 15,-1-7 0-15,1-2 0 0,3 9 0 0,-4-9 0 16,4 9 56-16,0-10 7 0,0 7 1 0,8-9 0 15,-5 8 0-15,4-5 0 0,-3-7 0 0,-1 4 0 16,1 6-52-16,0-4-12 0,-4 1 0 0,3-7 0 16,-6 7 0-16,3-4 0 0,-4 1 0 0,4-1 0 15,-7-3 17-15,4 7 1 0,-1-1 0 0,1 4 0 16,-4-3-29-16,0 6-5 0,-4-7-2 0,1 4 0 16,3 6 66-16,-4 0 12 0,-10 0 4 0,4 0 0 0,3 6-52 15,-4 4-12-15,-7-1 0 0,1 7 0 0,-1 6 28 16,1-3 2-16,-1 6 1 0,-3 3 0 0,3 6 1 0,0 7 1 15,4-3 0-15,-3-1 0 0,6 4-33 0,-3 0 0 16,3 3 0-16,1-10 0 0,3 4 18 0,0 6-3 16,0-10-1-16,3 10 0 0,-6 0-14 0,6-9 0 15,0 2 0-15,4 1 0 0,4-4-10 0,-4 1 10 16,0-7-8-16,0 0 8 0,4-3-16 16,-4-6 1-16,0 0 1 0,0-3 0 15,0 3-31-15,3-4-7 0,-3-12 0 0,4 7-1 16,-4-10-63-16,0 0-13 0,0 0-3 0,10-3 0 15,-3-4-268-15,-3 4-55 0,3-3-10 0,0-13-3 0,3 10 391 0</inkml:trace>
  <inkml:trace contextRef="#ctx0" brushRef="#br0" timeOffset="3671.99">27813 2334 1267 0,'0'0'112'0,"7"0"-89"0,-3 0-23 0,-1-9 0 15,4 6 72-15,-3-4 9 0,3-2 3 0,0 3 0 16,0 6 9-16,3-4 3 0,-6-5 0 0,7 3 0 16,-1-4-46-16,-3 1-9 0,4 0-1 0,-1 2-1 15,1-2-2-15,0-1 0 0,-1 1 0 0,1-3 0 16,3 2-29-16,0-6-8 0,-7 1 0 0,4-4 0 0,3 3 16 15,0 7 3-15,-4-10 0 0,1 0 0 0,3 10-19 0,-3-7 0 16,-8-3 0-16,8 7 0 0,-4-1 0 0,-4 4 0 16,-10-4 0-16,4 7 0 0,-1-3-9 0,-3-1-9 15,-3 7-2-15,-1 3 0 0,4 0 32 0,-7 3 5 16,-4 3 2-16,4 7 0 0,0 3-31 0,0-4-5 16,-7 10-2-16,0 6 0 0,6-2 53 0,-6 2 10 15,7 0 3-15,-3 6 0 0,2-5-25 0,5-1-5 16,-4 6-1-16,7-5 0 0,-4 5-8 0,4-6-8 15,7-3 12-15,-4 4-12 0,4 5 12 0,0-15-12 16,0 6 12-16,4 3-12 0,3-3 0 0,-7 0-11 16,0-3 0-16,0 0 0 0,4 0 25 0,-4 0 5 15,0 0 1-15,0-6 0 0,0-4-20 0,0 4 0 0,-4-7 0 0,4 7 0 16,-3-6 0-16,-1-7-12 0,0 3 1 16,4-6 1-1,0 0-25-15,0 0-5 0,0 0 0 0,-7 0-1 16,7 0-59-16,-7 0-12 0,0-9-3 0,4-1 0 15,-4 4-234-15,0-4-47 0,0-8-10 0,0 8-2 16,-4 1 242-16,0-7 48 0,4-12 10 0,0 9 1 0</inkml:trace>
  <inkml:trace contextRef="#ctx0" brushRef="#br0" timeOffset="3867.55">27707 2503 1497 0,'18'0'133'0,"-11"0"-106"0,0-3-27 0,4-3 0 0,6 6 108 0,1 0 16 15,3 0 3-15,-3-3 1 0,-8-3-75 0,4 6-14 16,-3-7-3-16,3 4-1 0,0-3-26 0,0 6-9 16,4 0 0-16,-4-3 9 15,0-3-29-15,-3 2-7 0,3-2-1 0,-4-6 0 16,8 2-139-16,-4-2-28 0,4-1-5 0,-1-6-2 16,5-3-110-16,-8 10-23 0,0-13-4 0,-4 0-1 0,1 6 272 0</inkml:trace>
  <inkml:trace contextRef="#ctx0" brushRef="#br0" timeOffset="4147.21">28152 1870 1519 0,'0'0'135'0,"0"0"-108"16,3 0-27-16,1 16 0 0,-1-13 121 0,4 6 19 16,0 4 4-16,4-1 1 0,0 4-49 0,3-3-9 0,3 12-3 0,1 0 0 15,0-6-38-15,3 9-8 0,3-9-2 0,-6 15 0 16,-4-6 11-16,-3 7 1 0,-4-10 1 0,0 9 0 15,0-5-39-15,-4 5-10 0,1-9 0 0,-4 7 0 16,0-1 20-16,-4 0 3 0,-6 1 0 0,-1-1 0 16,-3 3-37-16,-3 1-7 0,-5-1-2 0,1-5 0 15,-3 8 23-15,-5-2 0 0,-2-7 0 0,-1 6 0 16,-3-5-27 0,-1-4-1-16,4 0 0 0,1 0 0 0,6-3-108 15,-7-3-23-15,-10-4-4 0,-4 4-1 0,4-3-278 16,-1-4-56-16,5-12-11 0,2 7-3 15,8 2 394-15</inkml:trace>
  <inkml:trace contextRef="#ctx0" brushRef="#br0" timeOffset="7924.76">3090 3626 1098 0,'0'0'97'0,"0"3"-77"0,-3-6-20 0,3 3 0 16,0 0 82-16,-7 3 13 16,7-6 2-16,-4 6 1 0,4 3-37 0,-7 1-7 0,7-7-2 0,0 3 0 0,0 6 20 15,-3 1 3-15,3-1 1 0,-7 0 0 16,7 7-28-16,0-6-4 0,-4 8-2 0,1-8 0 0,3 5-18 0,-8 1-4 16,8-3-1-16,-3 2 0 0,-4-2-4 15,7 3-1-15,-4-7 0 0,4 0 0 16,0 7-5-16,-3-13-1 0,-4 10 0 0,7-10 0 15,0 6-8-15,0-9 0 0,0 0 0 0,0 0 0 0,-4 7 0 0,4-7-20 16,0 0 3-16,0 0 1 16,0 0-10-16,0 0-2 0,0 0 0 0,0 0 0 15,-7 3-35-15,7-3-7 0,-10 0-2 0,6-3 0 16,4 3-19-16,-3-7-4 0,-4-2-1 0,3 6 0 16,4-10 23-16,0 10 4 0,-7-13 1 0,3 4 0 15,4 2 17-15,-3-2 4 0,-4-1 1 0,7-2 0 0,0 5 86 0,0-2 18 16,-4-1 3-16,4 10 1 0,4-6-8 0,-4 2-2 15,-4-2 0-15,4 9 0 0,0 0 23 0,0 0 4 16,0 0 1-16,0 0 0 0,0 0 9 0,0 0 3 16,4 9 0-16,3 1 0 0,-4-4-32 0,1 3-7 0,-4 1-1 0,7-1 0 15,4 7-3-15,-8-7-1 0,8 1 0 16,-1-1 0-16,1 1-48 0,-4-1-16 0,0 0 0 16,4 7 0-16,3-16 39 0,-4 10 7 15,-6-4 2-15,6-3 0 0,1-3-32 0,-8 0 0 0,5 6-13 0,6-3 4 16,-11-3-12-16,8 7-3 0,-1-7 0 0,4 0 0 15,1 0-108 1,2 0-23-16,-3-7-4 0,0 4-1 0,-3-3-261 0,0 6-53 16,-1-3-10-16,1 3-3 0,-4 0 390 0</inkml:trace>
  <inkml:trace contextRef="#ctx0" brushRef="#br0" timeOffset="8535.94">4198 3287 1112 0,'0'0'99'0,"0"0"-79"0,0-9-20 0,0 9 0 0,0 0 89 15,0 0 15-15,0 0 2 0,0-6 1 16,0 6 17-16,0-10 3 0,-3 10 1 0,3 0 0 15,0 0-73-15,0 0-15 0,0 0-2 0,0 0-1 0,0 16-8 0,0-13-1 16,-11 13-1-16,7 3 0 0,4-1-8 0,-10-2-2 16,3 3 0-16,0-3 0 0,0 2-27 0,-4 1-6 15,8-3 0-15,-12-4-1 0,5 4 17 0,3 0 0 16,0-4 0-16,7-2 0 0,-7-1 0 0,3 4 0 16,-3-10 0-16,7 3 0 15,0-6-42-15,0 0-5 0,0 0-1 0,0 0 0 16,0 0-118-16,0 0-24 0,0 0-5 0,0 0-1 15,0-6-123-15,7-4-25 0,-7 1-4 0,0-7-2 0,0 7 294 0</inkml:trace>
  <inkml:trace contextRef="#ctx0" brushRef="#br0" timeOffset="8726.65">4008 3306 1569 0,'0'0'140'0,"0"0"-112"0,7 0-28 0,3 10 0 15,1-1 113-15,-4-3 18 0,3-3 3 0,1 7 1 16,3-4-52-16,-3 4-11 0,3-1-1 0,-4 0-1 15,5-2-31-15,2 2-7 0,-6-6 0 0,3 10-1 16,-4-10-31-16,5 6-18 0,-5-9 2 0,1 10 1 31,3-4-13-31,-4-3-4 0,5 6 0 0,-5 1 0 16,1-4-141-16,3 4-29 0,-11-4-6 0,4-3 0 0,-7-3-141 16,0 0-28-16,0 0-6 0,0 0-1 0,-7 9 292 0</inkml:trace>
  <inkml:trace contextRef="#ctx0" brushRef="#br0" timeOffset="10498.73">5225 5316 1033 0,'0'0'92'0,"0"0"-74"0,0-3-18 0,0 3 0 0,0 0 87 0,0-6 13 15,-11 6 4-15,11-3 0 16,0 3-32-16,0 0-7 0,-11 0-1 0,8-7 0 0,3 7-28 16,-4 0-7-16,1 7-1 0,3-7 0 0,0 0 33 0,-4 9 7 15,-3 1 0-15,4-1 1 0,3 0-41 0,-7 1-9 16,0 5-2-16,7-5 0 0,-11 9 4 0,11-4 1 15,-10-5 0-15,2 2 0 0,5 4-22 0,-1-7 0 16,-3 1 0-16,4-1 8 0,-4 1-8 0,7 2 0 16,-7-9 8-16,7 7-8 0,0-4 0 15,0-6-15-15,0 0 3 0,0 0 0 16,0 0-41-16,0 0-8 0,0 0-2 0,0 0 0 16,0 0-59-16,0 0-12 0,0 0-2 0,0 0-1 15,0 0-187-15,0 0-38 0,0-6-7 0,-7-4-2 0,14 1 295 0</inkml:trace>
  <inkml:trace contextRef="#ctx0" brushRef="#br0" timeOffset="10714.24">5062 5316 1450 0,'7'-3'129'0,"-3"3"-103"16,-4 0-26-16,0 0 0 0,7 10 106 0,-7-10 16 0,0 0 3 0,7 9 1 16,0 0-22-16,4 1-5 0,-8-1-1 0,8 1 0 15,-1 5-53-15,1-5-10 0,-4-4-3 0,4 3 0 16,-1-6-12-16,1 7-4 0,-1-1 0 0,-6-2 0 15,6 2-16-15,1 0-12 0,-7-9 1 16,3 10 1-16,7-10-34 0,-11 6-8 0,8-3 0 16,-4-3-1-16,7 6-176 15,-3-6-35-15,-8 10-8 0,8-10 0 0,-1 9-44 0,-6-2-9 0,-4-7-2 0,3 9 0 0,1 0 262 16</inkml:trace>
  <inkml:trace contextRef="#ctx0" brushRef="#br0" timeOffset="11529.75">6184 6320 1058 0,'0'0'94'0,"0"0"-75"0,0 0-19 0,0 0 0 15,4-7 67-15,-1 7 9 0,-3 0 3 0,0 0 0 16,0 0-7-16,0 0-2 0,0 0 0 0,0 0 0 16,0 0 10-16,0 0 3 0,0 0 0 0,0 0 0 15,0 7-32-15,0 2-7 0,0-9 0 0,-7 13-1 16,7 2-15-16,-7 4-2 0,-3 0-1 0,6-3 0 15,-3 2-9-15,0 1-1 0,0-3-1 0,-4 3 0 16,4-4-14-16,4-2 9 0,-4 3-9 0,-4-7 8 16,4 0-8-16,0 1 0 0,7-1 0 0,-7-2 0 15,7-7 8-15,0 0 7 0,0 0 1 0,0 0 0 16,0 0-89-16,0 0-18 0,0 0-3 0,7 0-1 16,7-7-33-16,-3 4-6 0,-11-3-2 0,0-4 0 15,0 1-130-15,0-7-26 0,0 4-6 0,3-4-1 16,1-3 172-16,-4 4 35 0,0-4 6 0,0 0 2 0,0 10 67 0</inkml:trace>
  <inkml:trace contextRef="#ctx0" brushRef="#br0" timeOffset="11691.34">6082 6351 1443 0,'7'0'128'0,"-7"0"-102"15,0 0-26-15,-7 6 0 0,7 4 90 0,0-1 13 16,0-3 2-16,0 4 1 0,7 2-25 0,-7-2-5 16,3 2 0-16,8 1-1 0,0-4-29 0,-4 1-6 15,0-1 0-15,3 4-1 0,1-4-26 0,-4 0-5 16,-7-9 0-16,11 10-8 0,-1-7 9 0,1 3-9 15,-1-6 0-15,1 0 9 16,-8 3-43-16,8-3-9 0,0 0-1 0,-1-3-1 16,-3-3-101-16,0 3-20 0,-3-3-4 0,-1-4-1 15,1 1-185-15,-1-1-38 0,-3 1-7 0,4 3-2 0,3-4 323 0</inkml:trace>
  <inkml:trace contextRef="#ctx0" brushRef="#br0" timeOffset="12394">7158 4865 961 0,'3'0'85'0,"1"0"-68"0,-11-7-17 0,7 1 0 0,0 3 92 0,0 3 14 16,0-6 3-16,0 6 1 0,0 0-16 0,0 0-3 15,0 0-1-15,0 0 0 0,0 0 14 0,0 0 4 16,0 0 0-16,0 0 0 0,3 6-71 0,4 3-13 15,-7 1-4-15,0-1 0 0,4 7 18 0,0-7 3 16,-4 7 1-16,-4-3 0 0,4 5-24 0,-4-2-5 16,-3 9-1-16,4-6 0 0,3-7-1 0,-11 10-1 15,4-9 0-15,4 3 0 0,6-4-10 0,-3 4 0 16,-7 3 0-16,4-13 0 0,6 3 0 0,-3-9 0 16,0 0 0-16,0 4 0 15,7 8-56-15,0-9-12 0,-7-3-4 0,0 0 0 16,0 0-99-16,0-3-20 0,4-3-4 0,3-4-1 15,0 4-148-15,-4-3-29 0,-6-1-7 0,-1 1 0 0,8-1 302 0</inkml:trace>
  <inkml:trace contextRef="#ctx0" brushRef="#br0" timeOffset="12608.94">7123 5009 1645 0,'7'9'146'0,"-4"-6"-117"0,-10 4-29 0,4-1 0 16,3-3 105-16,0 7 15 0,-7-4 4 0,7 3 0 15,0-9-55-15,7 3-10 0,-7 7-3 0,0-10 0 16,10 9-35-16,-10-9-7 0,14 6-2 0,-14-6 0 16,14 10-12-16,8-4 0 0,-12-3 8 0,15-3-8 15,-8 0-55-15,1 0-13 0,0-3-4 0,-1-3 0 16,1 3-153-16,-4-4-31 16,-3-2-7-16,3 3-1 0,-4 3-34 0,-3-4-7 0,4-2-2 0,3 0 0 0,-7-1 246 0</inkml:trace>
  <inkml:trace contextRef="#ctx0" brushRef="#br0" timeOffset="13266.99">8149 4109 1267 0,'18'9'112'0,"-11"-9"-89"15,-4 0-23-15,-3 0 0 0,4-3 107 0,-4 3 17 16,0 0 3-16,0 0 1 0,3 0-52 0,1 3-9 15,-4-3-3-15,4 7 0 0,-1-4 0 0,-3 6 0 0,0 7 0 0,0-7 0 16,0 10-51-16,-3-10-13 16,-5 7 0-16,1 0 0 0,0-4 0 0,4 7 0 15,-4-3 0-15,0 0 0 0,7 6 16 0,-4-7 1 16,-3-5 0-16,4-1 0 0,-1 7-17 0,1-7 0 0,3-9 0 0,0 10 0 31,-4-1-54-31,4-9-5 0,0 0-1 0,0 0 0 16,0 0-120-16,0 0-24 0,0 0-4 0,0 0-2 0,7-6-104 0,-3 6-21 0,-8-10-4 0,4 1-1 15,4-1 272-15</inkml:trace>
  <inkml:trace contextRef="#ctx0" brushRef="#br0" timeOffset="13473.6">8082 4137 1317 0,'-10'10'117'0,"6"-10"-93"0,1 6-24 0,-1-3 0 15,4 3 96-15,-4 4 14 0,-3-1 3 0,4 0 1 0,6 7 11 0,-3 0 3 16,4-7 0-16,-1 4 0 0,5 6-78 0,-5-4-15 15,1-5-3-15,3 9-1 0,3-4 1 0,-6 1 1 16,-4-13 0-16,3 13 0 16,11-4-62-16,4-2-13 0,-4 5-2 0,11-5-1 15,-11 9-82-15,0-13-16 0,-10 3-3 0,6 1-1 16,8-1-241-16,-8 0-48 0,-6 1-9 0,-1-1-3 0,12 1 343 0</inkml:trace>
  <inkml:trace contextRef="#ctx0" brushRef="#br0" timeOffset="14046.62">9317 5351 576 0,'25'0'51'0,"-25"0"-41"0,0 0-10 0,0 0 0 0,7 0 53 0,-7 0 9 15,0 0 2-15,0 0 0 0,0 0-14 0,0 0-2 16,0 0-1-16,0 0 0 0,0 0 78 0,0 0 16 15,0 0 3-15,-7 0 1 0,3 9-65 0,-3-3-12 16,-4 4-4-16,1-1 0 0,3 1 0 0,0 8 0 16,0-2 0-16,0 3 0 0,0 0 2 0,-4-10 0 15,-3 7 0-15,3 0 0 0,1 2-36 0,-1-5-7 0,-3 3-2 0,7-1 0 16,-4-2-12-16,4-4-9 0,-3 1 12 0,6 2-12 31,1-2-16-31,-1-7-11 0,-3 3-1 0,4-3-1 0,3-3 29 0,0 0 0 16,0 0 0-16,0 0 0 0,0 0-160 0,0 0-25 0,0 0-6 15,10 0-1-15,1-3-168 0,-1-3-33 16,-3-4-7-16,0 1-2 0,-3 3 320 0</inkml:trace>
  <inkml:trace contextRef="#ctx0" brushRef="#br0" timeOffset="14247.84">9200 5429 1497 0,'0'0'133'0,"11"3"-106"0,-11-3-27 0,7 13 0 0,4-4 105 0,-4 4 16 15,-7-13 3-15,14 0 1 0,3 9-64 0,-2 1-13 16,-1 2-2-16,-4-9-1 0,8 7-18 0,-4-4-4 16,-3-3-1-16,3-3 0 15,3 6-69-15,1-6-13 0,-18 0-4 0,25 0 0 16,-4-6-135-16,-3 6-27 0,-4-9-6 0,3 6 0 16,1-4-38-16,0-2-7 0,-4-1-2 0,-4 4 0 0,8 6 207 0</inkml:trace>
  <inkml:trace contextRef="#ctx0" brushRef="#br0" timeOffset="15023.3">10266 4241 1036 0,'0'0'92'0,"0"0"-73"0,-4 3-19 0,-3 6 0 16,7 1 55-16,-3-1 7 0,-4-3 2 0,3 1 0 16,1 2 0-16,-1 4 0 0,-3-13 0 0,0 9 0 15,3-3 0-15,4-6 0 0,-3 10 0 0,-4-1 0 0,3 0 0 16,-3-2 0-16,7-7 0 0,-3 12 0 0,-4-2-37 15,3-1-7-15,-3-3-2 0,0 10 0 16,0-3 22-16,3-4 5 0,-6-3 1 0,6 10 0 0,-3-7-37 16,4 1-9-16,-4-1 0 0,0 1 0 15,3-1-19-15,4-9-5 0,-3 3-2 0,3-3 0 16,0 0-2-16,0 0 0 0,0 0 0 0,0 0 0 16,0 0-88-16,0 0-17 0,0 0-4 0,0 0-1 15,7 0-64-15,0 0-13 0,-4-9-2 0,1 6-1 16,3-4 26-16,-4-5 4 0,4 2 2 0,0 1 0 0,4-4 149 0</inkml:trace>
  <inkml:trace contextRef="#ctx0" brushRef="#br0" timeOffset="15234.04">10164 4322 1360 0,'10'10'121'0,"-10"-10"-97"16,0 0-24-16,4 6 0 0,-1 3 36 0,1-6 1 0,-4-3 1 0,3 16 0 15,1-6 56-15,-1 2 11 16,4-6 3-16,-7 4 0 0,4 9-51 0,-4-13-9 0,3 3-3 0,1 1 0 15,-1-1-25-15,5 0-6 0,-1 1-1 16,0-4 0-16,-4 4-13 0,8-7 0 0,-4 6 0 0,0-9 0 31,3 6-28-31,1 1-8 0,-4-4-1 0,0-3-1 0,0 0 4 0,-7 0 1 0,0 0 0 0,4 6 0 16,3-3-134-16,0-3-26 0,0-3-6 0,-7 3-1 16,-7-6-63-16,3 6-13 0,4-3-2 0,0-4-1 15,-14 1 207-15</inkml:trace>
  <inkml:trace contextRef="#ctx0" brushRef="#br0" timeOffset="15435.51">10255 4429 1497 0,'11'9'133'0,"-4"-9"-106"0,-11 0-27 0,8 0 0 0,6 0 64 0,-2 3 8 16,-1 10 2-16,0-13 0 15,-4 3-16-15,-3-3-3 0,0 0-1 0,0 0 0 0,7 16-25 0,4-4-5 16,-1-2 0-16,1 5-1 15,-4-5-137-15,0-1-27 0,0 1-6 16,7-1-1-16,0-3-206 0,-14-6-42 0,-3 10-8 0,-1-1-1 0,8 0 323 16</inkml:trace>
  <inkml:trace contextRef="#ctx0" brushRef="#br0" timeOffset="42563.31">9148 7640 806 0,'3'-6'72'0,"-3"6"-58"16,-3-10-14-16,3 10 0 0,0 0 54 0,0-6 8 15,0 3 2-15,3-3 0 0,-3 6 0 0,0 0 0 16,4-4 0-16,-4 4 0 0,0 0 8 0,3-6 1 15,-6 6 1-15,3 0 0 0,0 0-25 0,0 0-5 16,0 0 0-16,0 0-1 0,0 0 21 0,0 0 5 16,0 0 1-16,0 0 0 0,0 0-24 0,0 0-5 15,-4 6-1-15,1 7 0 0,3-7-10 0,-4 10-2 0,-7-7-1 0,4 4 0 16,-3 3-5-16,-1 2-1 0,1 1 0 16,-1 0 0-16,4 12-1 0,-7-9 0 0,0 0 0 15,0 0 0-15,3 6 4 0,-3 7 1 0,-4-10 0 16,4 9 0-16,0-5-25 0,-4-1 0 0,4-9 0 0,0 6 0 15,7 3 0-15,-10-6 0 0,-1 0 0 0,4-6-11 16,3 2 11-16,1 1 0 0,-8 0 0 0,7-3 0 16,1-1 0-16,-1-2 0 0,-3 3 0 0,7-1 0 15,7-5 0-15,-3 2 0 0,-5-2 0 0,1-1 0 16,7-3 0-16,-3 4 9 0,-4-4-9 0,3-3 0 16,4 7 0-16,0-10 0 0,0 0 0 0,-7 6 0 15,7-6-44-15,0 0-16 0,0 0-4 0,0 0 0 16,0 0 0-16,0 0 0 0,-10-6 0 0,10 6 0 15,0 0-42-15,-7-10-9 0,0 1-1 0,3-1-1 16,4 4-149-16,4-6-30 0,-8-4-5 0,4 6-2 16,4-8 169-16,-8 8 34 0,1-5 6 0,3-4 2 0,0 9 73 0</inkml:trace>
  <inkml:trace contextRef="#ctx0" brushRef="#br0" timeOffset="43503.28">8611 7856 1378 0,'0'0'123'0,"0"0"-99"15,0-6-24-15,0 6 0 0,0 0 32 0,0-3 0 0,0-3 1 0,0 6 0 16,0 0 76-16,0 0 15 0,0 0 4 0,7-4 0 16,-7 4-52-16,0 0-9 0,0 0-3 0,7 0 0 15,-7 0-40-15,0 0-8 0,4-6-1 0,-4 6-1 16,11 0 15-16,-11 0 3 0,0 0 1 0,0 0 0 15,17 10-13-15,-3-10-2 0,-3 6-1 0,-1-3 0 16,1 3-1-16,0 4-1 0,-1-10 0 0,-3 9 0 16,7-3-24-16,-3-3-5 0,-11 7-1 0,7-4 0 15,7-3 63-15,-14-3 13 0,0 0 3 0,14 7 0 16,-3 2-52-16,-1-3-12 0,-10-6 0 0,0 0 0 16,11 3 0-16,-4 7 0 0,-3-1 0 0,-4-9 0 0,0 0 0 0,7 6 0 15,-7-2 0-15,0-4 0 0,0 0 0 16,0 0 0-16,-4 9 0 0,4-9 0 0,0 0 0 0,0 0 0 15,-7 0 0-15,0 0 0 0,7 0 0 16,-4 0 0-16,-10-9 0 0,7 9 0 0,0 0 0 0,0-4 0 16,-3-5 0-16,-1 0 0 0,7 2-17 0,-3 4-7 15,-7-9 0-15,7 2-1 16,0 1-11-16,0-4-3 0,0-2 0 0,4-1 0 0,-4 3 39 16,3-2 16-16,-3 5 0 0,0-5-1 0,3 2-24 0,4-3-5 15,-7 4-1-15,7-4 0 0,0 1 15 0,-7 5 15 16,0-2-3-16,0-4-1 0,4 7-11 0,-1 2 0 15,1-5 0-15,-5 5 0 0,1-2 0 0,0 0 12 16,0 2-2-16,7 4 0 0,0 3-10 0,-7-6-11 16,4 3 3-16,-1-3 0 0,1 6-3 0,3 0 0 15,-7 0 0-15,7 0 0 0,0 0 11 0,0 0 14 16,0 0-3-16,0 0-1 0,0 9 2 0,0-3 0 16,0 4 0-16,3 5 0 0,1-5 24 0,-4 2 4 0,0-2 2 0,3-1 0 15,11 7-54-15,-10-1-10 0,-1-5-2 0,8 9-1 16,0-1 33-16,-1 1 6 0,-3 3 2 0,7 0 0 15,4 3 9-15,-4-6 3 0,0 6 0 0,0-6 0 16,4 0-28-16,-4 6 0 0,-3-6 0 0,6 6 0 16,8-3-15-16,-4 0-1 0,-7-4-1 0,4-5 0 15,-1 3 17-15,8 3 0 0,-11-4 0 0,4-2 0 16,0 9 19-16,-1-10 7 0,-3 4 2 0,0-7 0 16,1 10-28-16,-5-9 8 0,4 5-8 0,-3-5 0 15,3 5 32-15,-3-2 2 0,-1-4 0 0,1 1 0 0,-4-1-34 0,3 0 0 16,-3 7 0-16,0-6 0 15,4-1-13-15,-4 0-10 0,0-9-1 0,0 10-1 16,0-4 40-16,4 10 8 0,-8-7 1 0,1 1 1 0,-1-7-25 0,1 6 0 16,-4-9 0-16,7 0 0 0,0 6 0 0,0 4 0 15,-7-10 0-15,4 0 0 0,3 9 0 0,-7-9 0 16,0 0 0-16,0 0 0 0,3 6 0 0,-3-6 0 16,0 0 0-16,0 0 0 0,4 4 0 0,-4-4 0 15,0 0 0-15,0 0 0 0,7 9 0 0,-7-9 0 16,0 0 0-16,0 0 0 0,0 0 0 0,0 0 0 15,0 0 0-15,0 0 0 0,0 6 0 0,0-6 0 16,-11 3 0-16,11-3 0 0,0 0 0 0,0 0 0 16,0 0 0-16,0 0 0 15,0 0-46-15,0 0-14 0,-3-9-4 0,-1 6 0 16,4 3 4-16,-3-6 1 0,-4-4 0 0,3 7 0 16,4-3-59-16,-3-4-12 0,-1 4-2 0,4 3-1 15,-7-3-303-15,0-4-61 0,-4 7-12 0,1-6-3 0,-1-1 410 16</inkml:trace>
  <inkml:trace contextRef="#ctx0" brushRef="#br0" timeOffset="45519.91">14552 9267 806 0,'0'0'72'0,"0"0"-58"0,0 0-14 0,0 0 0 16,0 0 54-16,0 0 8 0,-3-3 2 0,-1 3 0 15,4 0 0-15,-3 0 0 0,-1-6 0 0,-3 6 0 16,3 0-52-16,1 0-12 0,-4-6 0 0,0 6 0 16,0 6 54-16,0-6 8 0,0 0 2 0,0 0 0 15,-1 0 0-15,1 0 0 0,-3 6 0 0,-1-3 0 16,4-3-37-16,-3 7-7 16,3-4-2-16,-4-3 0 0,0 6 17 0,1-3 3 0,-4 3 1 0,7-2 0 15,0 2-11-15,0-3-3 0,-1 3 0 0,1-6 0 16,4 10-17-16,-1-1-8 0,-3 0 0 0,4 1 8 15,3-1 5-15,3-2 1 0,-3-7 0 0,4 9 0 16,3 7-14-16,0-7 8 0,-4 4-8 0,5-7 0 16,-1 13 9-16,3-10-9 0,-3 7 8 0,4-4-8 0,-1 4 23 15,1 3-1-15,0-10 0 0,-1 1 0 0,1 5-22 16,-4-5-12-16,0 5 2 0,3-2 0 0,-3-4 10 0,1 1 14 16,2 5-3-16,1-5-1 0,-4 6-10 0,0-7 0 15,0 7 0-15,0-4 0 0,-4 4 17 0,1-7 2 16,0 1 0-16,-4-1 0 0,0 0-19 0,0 1 10 15,-4-4-10-15,4 4 8 0,-7-1 0 0,3 0 0 16,-3 1 0-16,4-10 0 0,-4 9-8 0,0-3 8 16,0-2-8-16,0 2 8 0,-4-3-8 0,0-3 0 0,1 6 0 15,-4-3 0-15,3 4 0 0,1-7 12 0,-1 0-2 0,4-7 0 16,-4 7-10-16,4-3-11 0,-3-3 3 16,3 3 0-16,3-7 16 0,1 1 3 15,-1-7 1-15,4 7 0 0,0 0-12 0,4-7 0 16,-1 3 0-16,1-2 8 0,-1 5-8 0,1-5 0 15,3 2 0-15,-4-3 0 0,4 7 9 0,0 0 7 0,0-7 0 0,1 6 1 16,-1-5-17-16,0 5 0 0,0 1 0 16,0 0 0-16,-4-1 0 0,4 7 0 0,-3-6 0 15,-4 9 0-15,0 0-48 16,0 0-12-16,0-7-4 0,0 7 0 0,0 0 44 0,0 0 9 0,0 0 2 0,0 0 0 31,0 0-44-31,0 0-9 0,0 0-2 0,3 7 0 0,-3-7-146 0,-3 9-30 0,-1 0-5 16,4 1-2-16,-3-1-23 15,-1 1-5-15,-3-7-1 0,0 9 0 0,4 1 221 0</inkml:trace>
  <inkml:trace contextRef="#ctx0" brushRef="#br0" timeOffset="46955.64">14887 9158 806 0,'0'0'72'0,"4"0"-58"0,-4 0-14 0,0 0 0 15,0 0 105-15,0 0 19 0,0 0 3 0,0 0 1 16,0 0-69-16,0 0-14 0,0 0-2 0,0 0-1 0,0 0-16 0,0 0-3 16,0 0-1-16,-4 9 0 0,1 0 85 0,-1-5 17 15,1 5 3-15,-1 4 1 16,1-4-86-16,-1 0-17 0,1 4-3 0,-1-4-1 0,0 7-1 0,1 0-1 16,-1-4 0-16,-3 4 0 0,7 9 4 0,-3-6 1 15,-4 0 0-15,3-1 0 0,-3 7-24 0,7-6 0 16,-7 0 0-1,0 6 0-15,4-6 56 0,3 0 6 0,0-4 2 0,0-5 0 0,3 15-52 16,1-12-12-16,-4 2 0 0,3 4 0 0,1-3 0 0,-1-4 0 16,-3-2 0-16,4 5 0 0,3-5-12 0,-4-1-6 15,1-3-1-15,-1 4 0 0,4-7 19 0,-3 6 0 16,-4-9 0-16,7 7 0 0,0-4 0 0,-7-3 0 16,0 0 0-16,7 6 0 0,0-6 0 0,0 6 0 15,-7-6 0-15,0 0 0 0,7 3-12 0,-7-3 2 16,0 0 0-16,0 0 0 15,7 0-14-15,-7 0-4 0,0 0 0 0,0 0 0 16,0 0-14-16,0 0-3 0,0 0-1 0,7-3 0 16,0 3-11-16,-7 0-3 0,0 0 0 0,0 0 0 15,0 0-77-15,0 0-16 0,0 0-3 0,0 0-1 16,0 0-147-16,0 0-28 0,0 0-7 0,0 0-1 0,0 0 288 0</inkml:trace>
  <inkml:trace contextRef="#ctx0" brushRef="#br0" timeOffset="47841.52">15102 9249 1036 0,'0'0'92'0,"0"0"-73"15,0 0-19-15,0 0 0 0,0 0 100 0,0 0 16 0,0 0 3 0,0 0 1 16,0 0-28-16,0 0-4 0,0 0-2 0,0 0 0 15,0 0-22-15,0 0-5 0,0 0-1 0,0 0 0 16,0 9-58-16,0 0 0 16,0 1 0-16,0-4-14 0,-3 3 66 0,3-5 12 0,-4 2 4 15,4 3 0-15,0 7-43 0,-3-4-8 0,3-2-1 0,-4 6-1 16,4-1 24-16,0-2 5 0,0 6 0 0,-3-4 1 16,3 4-45-16,0 0-21 15,-4-3 1-15,4 2 1 0,0-2 31 16,4-3 5-16,-4 2 2 0,3 1 0 0,1-7-31 0,-1 4-5 0,-3-7-2 15,4 4 0-15,-1-1 19 0,1 0-10 0,-4-9 10 0,3 7-8 16,1-4-27 0,-4-3-5-16,7 6 0 0,0-3-1 0,0-3-35 15,-7 0-6-15,7-3-2 0,-7 3 0 0,7 0-121 0,-3-6-25 16,3 6-5-16,0-3-1 0,4-4-32 0,-8 4-6 16,-3-3-2-16,0 6 0 0,0-9 221 0</inkml:trace>
  <inkml:trace contextRef="#ctx0" brushRef="#br0" timeOffset="48094.46">15000 9402 806 0,'0'0'72'0,"0"0"-58"15,0 0-14-15,0 0 0 0,0 0 156 0,0 0 29 16,0 0 6-16,11 0 1 0,-11 0-145 0,14 6-29 15,-4-12-6-15,1 6 0 0,0 0-2 0,-1-3 0 0,1-3 0 16,-1 6 0-16,-10 0-25 0,7-3-5 0,4-4 0 0,0 7-1 31,-8-9-86-31,8 9-17 0,-4-9-3 0,0 2-1 16,-7 7-102-16,7-3-21 0,0-3-4 0,0-4-1 0,-4 1 205 0</inkml:trace>
  <inkml:trace contextRef="#ctx0" brushRef="#br0" timeOffset="48381.36">15233 9107 1267 0,'21'10'112'0,"-21"-10"-89"0,0 0-23 0,4 9 0 0,3 1 98 0,0 5 15 16,-7-5 3-16,3-1 1 15,4 10-7-15,4-3-2 0,-4 2 0 0,7 8 0 0,4-8-43 0,-8 7-9 16,-6-6-1-16,3 0-1 0,0 9-26 0,0-3-4 15,-3-6-2-15,-1 6 0 0,1 4-2 0,-1-4-1 16,1 0 0-16,-8-3 0 0,1 9-19 0,-1-9 0 16,-3 3 0-16,0 3 0 0,0-3 12 0,0 0-2 15,-7-3 0-15,3 3 0 0,-3 1-28 16,0-8-6-16,3 7 0 0,-6-6-1 16,-8 6-58-16,4-3-11 0,-4 3-2 0,-3 0-1 15,0-6-360-15,-8 6-72 0,-2-3-15 0,2 13-2 0,1-1 437 0</inkml:trace>
  <inkml:trace contextRef="#ctx0" brushRef="#br0" timeOffset="52785.6">11296 9757 1036 0,'0'0'92'0,"0"0"-73"0,-7 0-19 0,3 0 0 16,4 0 40-16,0 3 5 0,-10-3 1 0,3 0 0 15,3 6 29-15,1-6 5 0,-4 0 2 0,7 0 0 0,0 0-66 0,0 0-16 16,-7 3 0-16,7-3 0 0,0 0 20 0,0 0 0 16,0 0 0-16,0 0 0 0,7 16 8 15,-7-16 1-15,0 0 1 0,0 0 0 0,10 6 0 0,-3-3 0 16,-7-3 0-16,11 6 0 0,-1-2-2 0,1-4 0 16,3 6 0-16,4-12 0 0,6 6-6 0,1 0-2 15,-4 0 0-15,4 0 0 16,-7 0-20-16,3-4 0 0,0 4 0 0,4-6 0 0,3 6 23 15,-3-3 0-15,3 3 0 0,-3-6 0 16,-1 6-37-16,1 0-7 0,-4 0-2 0,0 0 0 0,-3 0 48 16,3 0 10-16,-3 0 1 0,3 0 1 0,0 0-29 0,-3 0-8 15,-1 0 0-15,1 0 0 0,-4 0 0 0,4 0 9 16,-8-3-9-16,4 3 10 0,0 3 2 0,4-3 0 16,0 0 0-16,-4 0 0 0,-4 0-12 0,5 6 0 15,-5-6 0-15,-3 0 0 0,0 0 0 0,4 0 0 16,-4 0 0-16,3 0 0 0,1 0 10 15,-4 0 0-15,4 0 0 0,-1 0 0 0,1 0-10 0,-1 0 0 16,-2 0-12-16,2 3 12 0,-3-3 0 0,-7 0 0 16,0 0 12-16,7-3-4 0,4 3-8 0,-4 0 0 0,-4-6 0 0,4 6 0 15,0-3 0-15,1-4 0 0,-8 7 0 0,0 0 0 16,0 0 0-16,0 0 0 16,0 0 0-16,7 0 0 0,-7 0 0 0,0 0 0 15,3-9 0-15,-3 9 0 0,0-6 0 0,0 6 0 0,0-10 0 0,0 10 0 16,0-3 0-16,-3-3 0 0,-4 3 0 0,-1-4 0 15,5 4 0-15,-4-3 0 16,0 6 0-16,0-9 0 0,0 2 0 0,0 4 0 0,-4-3 0 0,4 6 0 16,-4-3 0-16,1-3 0 0,-4-4 0 0,0 10 0 0,0-9 0 0,-1 9 0 15,8-3 0-15,0-4 0 0,7 7 0 16,0 0 0-16,0 0 0 0,0 0 8 0,-10 0-8 0,3-6 0 16,7 6 0-16,0 0-11 0,0 0 27 0,-7-3 6 15,0-3 1-15,7 6 0 0,0 0-14 0,0 0-9 16,0 0 12-16,0 0-12 15,0 0-16-15,0 0-11 0,0 0-1 0,0 0-1 0,0 0 51 0,7 6 10 16,-7-6 3-16,10 3 0 0,1 3-5 0,3 4-1 16,0-4 0-16,0-3 0 0,0-3-38 15,4 6-8-15,-8-2-2 0,5 2 0 0,-5-6 19 16,4 3 0-16,-3-3 0 0,3 0 0 0,0 6 0 0,0-3 0 16,-3-3 0-16,3 7 0 0,0-7 0 0,-3 3 0 15,-1 3 8-15,1-6-8 0,-1 0 0 0,-3 6 0 0,-7-6 8 16,7 3-8-16,0-3 0 0,1 7 0 15,-1-4 0-15,-7-3 0 0,0 0 8 0,0 0-8 16,0 0 11-16,0 0-11 0,0 9 10 0,-4 1-10 16,4-4 8-16,-7 3-8 0,0-2 0 0,0-4 0 15,-4 6 0-15,1-9 0 0,-1 6 0 0,1-2 0 16,-5 2 0-16,1-3 0 0,-3 3 0 0,-1 4 8 0,0-10-8 0,1 9 0 16,-8-3 0-16,4-3 0 15,0 7 8-15,3-4-8 0,0-3-54 0,-3 4-13 0,0-4-2 0,0 3-1 16,0-6-42-16,0 9-8 15,3 1-1-15,0-10-1 0,4 9-261 16,-3-9-52-16,-1 0-10 0,0-3-3 0,4 3 359 0</inkml:trace>
  <inkml:trace contextRef="#ctx0" brushRef="#br0" timeOffset="53371.7">11434 9615 1267 0,'38'7'112'0,"-38"-7"-89"0,-7-7-23 0,7 4 0 15,11-3 56-15,-11 6 6 0,-7-6 2 0,3 3 0 16,11 3-1-16,-7 0 0 0,-10-7 0 0,10 7 0 16,7 0-13-16,-7 0-2 0,-7 0-1 0,7 0 0 15,0 0-3-15,0 0-1 0,-18 0 0 0,8 7 0 16,2-4-21-16,1 3-4 0,-7 0-1 0,0-3 0 15,7 7 6-15,-7-1 1 0,0-2 0 0,0-4 0 16,-4 3-6-16,4 3-1 0,3-2 0 0,-3 2 0 16,0 0-5-16,0 4-2 0,4-7 0 0,-5 4 0 15,5-1 2-15,-1 0 0 0,4-2 0 0,0-4 0 16,-3 6-12-16,3 1 12 0,7-10-12 0,0 9 12 16,-4-3-12-16,4-6 0 0,0 0 0 0,7 16 0 0,0-7 0 0,0 1 0 15,4-7 0-15,-1 6 0 0,4-2 0 0,-3 2 0 16,-4-9 0-16,11 6 8 0,3 4 2 0,0-7 0 15,-7 3 0-15,7-3 0 0,1-3-10 0,2 7 0 16,1-7 0-16,-4 3 0 0,-3-3 0 0,3 0 0 16,4 6 0-16,3-6 0 0,-4 0 0 0,1 0 0 15,-7-6 0-15,-1 6 0 16,1 0-50-16,-4 0-6 0,-3 0 0 0,-1 0-1 16,-3 6-57-16,-7-6-11 0,0 0-3 0,0 0 0 15,0 0-269-15,0 0-55 0,0 0-10 0,0 0-2 0,-7 0 368 0</inkml:trace>
  <inkml:trace contextRef="#ctx0" brushRef="#br0" timeOffset="54094.94">11441 8954 676 0,'42'-6'60'0,"-42"6"-48"16,-4 0-12-16,4 0 0 0,7 0 53 0,-7-4 8 0,-10-2 2 0,-1 6 0 16,1 0 9-16,6-3 3 0,-3-3 0 0,7 6 0 15,11 0-5-15,-11 0-1 0,-11-3 0 0,11-4 0 16,0 7-18-16,0 0-4 0,-7-3-1 16,7 3 0-16,0 0 36 0,0 0 7 0,-7-6 2 0,7 6 0 15,0 0-35-15,0 0-8 0,0 0 0 0,11 0-1 16,3-6-1-16,-4 2 0 0,-10 4 0 0,0 0 0 15,18 0-26-15,-7 0-4 0,-11 0-2 0,14-6 0 16,3 6 15-16,-3-3 3 0,0-3 1 0,1 3 0 16,2 3-33-16,1-7 0 0,-4 7 0 0,0-3 0 0,4 3 0 15,-1 0 0-15,-3-6 0 0,1 6 0 16,2 0 0-16,-3 0 0 0,0 0 0 0,1 0 0 16,-1 6 0-16,0-6 0 0,0 3 0 0,0-3 0 0,-3-3 0 15,-11 3 0-15,0 0 0 0,0 0 0 0,7 0 0 0,-7 0 0 16,0 0 0-16,0 0 0 15,10 0-44-15,-10 0-16 0,0 0-4 0,0 0 0 0,0 0 52 16,0 0 12-16,0 0 0 0,0 0 0 16,0 0-105-16,0 10-19 15,-3-7-3-15,-1 6-1 0,-3-9-5 0,0 6-2 0,0 10 0 0,0-13 0 16,3 7-157-16,-6-4-31 0,-4 3-6 0,3 1-2 0,4 5 263 0</inkml:trace>
  <inkml:trace contextRef="#ctx0" brushRef="#br0" timeOffset="54565.61">11670 8973 345 0,'0'0'31'0,"0"0"-31"0,0 0 0 0,0 0 0 0,0 0 57 0,0 0 6 15,0 0 1-15,0 0 0 0,0 0-8 0,0 0-2 16,0 0 0-16,0 0 0 0,0 0 16 0,0 0 3 16,0 0 1-16,0 0 0 0,0 0-59 0,0 0-15 15,0 0 0-15,0 0 0 0,-7 0 54 16,0-4 8-16,7 4 2 0,0 0 0 0,0 0-52 0,0 0-12 16,-11-6 0-16,1 0 0 0,10 6 0 0,-7 0 0 15,0-3 0-15,-1-3 0 0,8 6 0 0,0 0 0 16,-7 0 0-16,7 0 0 0,0 0 0 0,0 0 0 15,-10 6 0-15,3-3 0 16,7-3-80-16,0 0-18 0,-11 0-4 0,11 0-1 16,0 0-107-16,0 0-22 0,-7 6-4 0,7-6 0 0,0 0 204 0</inkml:trace>
  <inkml:trace contextRef="#ctx0" brushRef="#br0" timeOffset="55172.25">11434 8916 1267 0,'-8'0'112'0,"8"0"-89"0,0 0-23 0,0 0 0 0,0 0 56 0,0 0 6 16,0 0 2-16,0 0 0 0,0 0-33 0,0 0-7 16,-3 0 0-16,-1-6-1 0,4 6 14 0,0 0 3 15,0 0 1-15,0 0 0 0,11 0 24 0,0 0 5 16,3-10 1-16,-4 10 0 0,8 0-33 0,-4-6-6 15,-3 3-2-15,3-3 0 0,7 6-10 0,4-3-3 16,3-4 0-16,-3 4 0 16,-4-3 6-16,0 3 1 0,0-3 0 0,4 2 0 0,-4-2-4 0,0 6-1 15,0-9 0-15,0 9 0 0,4-7-6 0,-4 7-1 0,0-3 0 16,4-3 0-16,0 6 6 0,-1-3 1 0,-2-3 0 0,-1 6 0 16,0 0-19-16,-3-3 0 15,3-4 0-15,-4 7 0 0,1 0 0 0,0 0 0 16,-4 0 0-16,-4 0 0 0,1 0 8 0,0 0-8 15,-11 0 9-15,10 0-9 0,1-3 14 0,-11 3-3 0,0 0-1 0,0 0 0 16,0 0-20-16,0 0-4 0,0 0-1 0,0 0 0 16,0 0 15-16,0 0 0 0,0 0 0 0,-4-6 0 15,1 6 0-15,-4 6 0 0,-4-6 0 0,8 3 0 16,-1 4 0-16,-7-4 12 0,-6-3-3 0,6 0 0 16,1 6-9-16,-1-3-12 0,-7-3 2 0,4 6 1 15,7-3-49-15,4-3-10 0,-4 10-1 0,-4-4-1 16,0 0-42-16,-3-2-8 0,4-4-1 0,-4 0-1 15,3 9-57-15,4-9-11 0,-7 9-2 0,3-2-1 16,4-4-50-16,-3-3-9 0,-4 0-3 0,-1 0 0 0,1 0 188 0</inkml:trace>
  <inkml:trace contextRef="#ctx0" brushRef="#br0" timeOffset="55688.68">11723 8866 1216 0,'3'0'108'0,"1"0"-86"16,-4 0-22-16,0-3 0 0,3-3 49 0,-3 6 6 0,0 0 1 0,0-4 0 16,0-2 24-16,0 0 4 0,-3 6 2 0,3 0 0 15,0 0 1-15,0 0 0 0,0 0 0 0,0 0 0 16,0 0-45-16,0 0-9 15,0 0-1-15,0 0-1 0,0 0-2 0,0 0 0 16,14 6 0-16,-14-6 0 0,7 0-2 0,-7 0-1 0,0 0 0 0,11 10 0 16,-1-1 2-16,-3 0 1 0,0 1 0 0,-3-1 0 15,-1 7-29-15,4 3 8 0,0-10-8 0,1 1 0 16,2 5 10-16,-6 4-1 0,3-3 0 0,-4-4 0 16,1 4-9-16,3 9 12 0,-4-12-12 0,1 2 12 0,-1 4 0 0,1 0 1 15,3-10 0-15,-3 7 0 0,3 3-13 0,-4-10 0 16,-3 7 8-16,0-7-8 15,4 1 0-15,-4-1 0 0,0 0 8 0,3 1-8 0,1-1 8 0,-4-2-8 16,0 2 11-16,3 0-11 0,1-2 19 0,-1-4-3 16,-3-3-1-16,0 0 0 0,0 0-15 0,0 0-18 15,0 0 4 1,0 0 1-16,0 0 2 0,0 0 1 0,0 0 0 0,0 0 0 16,0 0-16-16,0 0-3 0,0 0-1 0,0 0 0 15,0 0-36-15,0 0-7 0,-10 0-2 0,10 0 0 16,0 0 23-16,0 0 5 0,0 0 1 0,0 0 0 15,0 0-80-15,0 0-16 0,0 0-3 0,0 0-1 16,0 0-101-16,-7 0-20 0,-4-10-4 0,4 10-1 16,7 0 112-16,0 0 23 0,-7 0 4 0,7 0 1 0,-7-9 121 0</inkml:trace>
  <inkml:trace contextRef="#ctx0" brushRef="#br0" timeOffset="56520.6">11737 8919 716 0,'0'0'64'0,"0"0"-52"0,0 0-12 0,0 0 0 15,0 0 74-15,0 0 12 16,0 0 2-16,0 0 1 0,0 0-20 0,0 0-4 0,0 0-1 0,0 0 0 15,0 0 0-15,0 0 0 0,0 0 0 0,0 0 0 16,0 0-51-16,0 0-13 0,0 0 0 0,0 0 0 16,0 0 54-16,0 0 8 0,3 0 2 0,-3 0 0 15,0 0-52-15,11 7-12 0,-7-4 0 0,3-3 0 16,0 6 54-16,-7-6 8 0,7 9 2 0,-4-5 0 16,4 5-52-16,-3 3-12 0,-1-2 0 0,4-1 0 15,0 4 43-15,-3 2 5 0,0-5 2 0,-1-1 0 16,1 7-29-16,-1-7-5 0,1 1-2 15,-1 9 0-15,1-1 2 0,-4 1 1 0,3-9 0 0,4 5 0 0,-7 1 1 0,4-3 0 16,-1-4 0-16,1 4 0 0,-4-1-6 0,3 4-2 16,-3-7 0-16,4 1 0 0,-1-1-10 0,1 7 12 15,0-7-12-15,-1 4 12 16,-3-4 0-16,0 7 1 0,4-7 0 0,-4 0 0 0,3 1-13 0,1-1 0 16,-4-9 0-16,0 7 0 0,3 8 0 0,1-5 0 15,-1-7 0-15,-3 6 0 0,7 1 15 0,-7-10 0 16,0 6 0-16,4-6 0 0,3 9-15 0,-7-9 0 15,0 0 0-15,0 0 0 0,0 0 0 0,0 0 0 16,0 0 0-16,7 0-10 0,0 0 10 0,-4 0 0 16,-3 0 0-16,0 0 0 0,0 0-12 0,8 0 0 15,-5 0 0-15,4 0 0 16,0 0-25-16,-7 0-6 0,0 0-1 0,0 0 0 16,7-6-40-16,-7 3-9 0,0-3-2 0,0 6 0 15,0 0-221-15,0 0-45 0,-7-4-9 0,-3-2-2 16,-5-3 196-16,1-1 38 0,4 1 8 0,-4 0 2 0,-4 2 102 15</inkml:trace>
  <inkml:trace contextRef="#ctx0" brushRef="#br0" timeOffset="65485.28">26158 8286 802 0,'4'-10'72'0,"-4"10"-58"0,0 0 41 0,4-3 8 16,-1-3 1-16,4 0 1 0,-3 3 51 0,3-4 9 15,-7 4 3-15,0 3 0 0,3-6-85 0,-3-3-17 16,0 5-3-16,0 4-1 0,0 0 44 0,0-6 9 15,0-3 1-15,0 9 1 0,0 0-38 0,0 0-8 16,-10 0-2-16,3 0 0 0,7 0 22 0,-4 0 4 16,-3 9 1-16,-7-3 0 0,-4-2-39 0,1 5-7 0,-1 7-2 0,4-7 0 15,-4 10 45-15,-3 0 9 16,3-4 2-16,-3 10 0 0,0-3-52 0,0 3-12 0,7-6 0 16,0 6 0-16,3 10 8 0,-3-13 0 0,3 3-8 15,1 3 12-15,3-6-12 0,0 0 0 0,-4-6 0 16,4 3 0-16,-3-4 0 0,6-2 0 0,-3 2 0 0,0 1 0 15,0-3 0-15,3-7-10 0,1 3 2 0,3-9 0 16,0 3 8-16,0-3 0 0,0 0 0 0,0 0 0 16,0 0-50-1,0 0-11-15,0 0-3 0,0 0 0 0,0 0-9 0,0 0-3 0,3-3 0 0,-3-3 0 16,4-3-76-16,-1-1-15 0,1 1-3 0,-1-1-1 16,4 1-126-16,-3-7-26 0,3-6-5 0,-3 0 0 0,-4 4 262 0</inkml:trace>
  <inkml:trace contextRef="#ctx0" brushRef="#br0" timeOffset="65764.59">25904 8229 1483 0,'-7'0'132'0,"7"0"-106"16,0 0-26-16,0 0 0 0,0 0 84 0,0 0 12 15,0 0 3-15,0 0 0 0,0 0-2 0,0 0 0 16,0 0 0-16,11 4 0 0,-4 5-26 0,0 0-6 15,0 7-1-15,0 0 0 0,-3-4-51 0,-4 7-13 0,3-3 0 0,1 9 0 16,-4-3 0-16,3 3 0 16,-3-6 0-16,7 0 0 0,-3 6 54 0,-1 0 8 0,1 0 2 0,0-6 0 15,-1-1-52-15,-3 1-12 0,4 0 0 0,-4-3 0 32,0-7-52-32,3 10-14 0,-3-10-2 0,0 1-1 15,0-1-29-15,0-9-6 0,0 0 0 0,0 0-1 16,0 0-174-16,0 0-34 0,7-3-7 0,0-3-2 0,-3 3 75 0,-4-4 15 15,-4-2 4-15,4 0 0 0,0-7 182 0</inkml:trace>
  <inkml:trace contextRef="#ctx0" brushRef="#br0" timeOffset="66038.33">25926 8132 1980 0,'31'3'176'0,"-24"4"-141"0,1 2-35 0,-5-3 0 0,-3-3 64 0,0 7 5 16,0-1 2-16,0 1 0 0,4 5-16 0,3 4-3 15,-7 6-1-15,3-6 0 0,1 9-12 0,-1 0-3 16,-3-2 0-16,4-1 0 0,-4-7-6 0,0 8-2 16,0-8 0-16,-4 1 0 0,4 0-28 0,0 0 0 15,-3-4 0-15,6 1 0 16,1-3-23-16,3 2-10 0,-7-5-3 0,0 5 0 16,0-5-5-16,-4 2-2 0,1-12 0 0,-1 10 0 15,1-4-43-15,-1 4-9 0,1-10-1 0,-8 0-1 16,0-4-143-16,4-2-28 0,4-3-5 0,-1 2-2 15,4-5 18-15,0-4 3 0,-3-9 1 0,3-3 0 0,-4 3 188 0</inkml:trace>
  <inkml:trace contextRef="#ctx0" brushRef="#br0" timeOffset="66255.37">25830 8273 1954 0,'7'19'174'0,"-3"-9"-139"0,0-1 39 0,-4 0 8 0,3 10 2 0,1 0 0 16,-1-3-32-16,1 2-5 0,3 8-2 0,0-8 0 15,-4 7-11-15,4-3-2 0,-3-6-1 0,-4 3 0 16,0-10 1-16,0 7 1 0,0-3 0 0,0 2 0 16,0 4-77-16,0-10-16 0,0 7-4 0,-4 0 0 15,4-4 6-15,-3-2 1 0,3-1 0 0,-4 1 0 16,1 2-107-16,3-9-22 0,0 7-4 0,0-10-1 16,0 0-177-16,0 0-35 0,0 0-7 0,0 0-2 15,-7-10 330-15</inkml:trace>
  <inkml:trace contextRef="#ctx0" brushRef="#br0" timeOffset="66475.7">25735 8480 1728 0,'-10'-9'153'0,"17"3"-122"16,-7 6-31-16,21-4 0 0,-4-2 85 0,5-3 11 16,-1 9 3-16,-7-10 0 15,4 4-5-15,-4 3-1 0,3-3 0 0,8 3 0 0,0-4-74 0,6 4-19 16,-2-3 0-16,9-4 0 0,-2 10 16 0,-5 0-1 15,-2-3 0-15,-8 3 0 0,0 0-24 0,-7 0-5 0,-7 0-1 16,0 0 0 0,0 3-40-16,-7-3-8 0,0 0-1 0,0 10-1 15,0-10-101-15,-7 0-20 0,0 6-4 0,0-3-1 16,0 4-154-16,-4-4-31 0,-3-3-7 0,0 0-1 0,0 0 308 0</inkml:trace>
  <inkml:trace contextRef="#ctx0" brushRef="#br0" timeOffset="66751.48">25707 8339 1954 0,'18'0'174'0,"-11"0"-139"0,0-3-35 0,0-3 0 16,3 6 59-16,1 0 5 0,-1-7 0 0,-2 7 1 0,2 0-1 0,1-3 0 15,-1 3 0-15,4-6 0 0,-3 12-47 0,0-6-9 16,-4 0-8-16,0 3 9 0,-4 4-9 0,4-7 0 15,-3 0-10-15,3 6 10 0,-4-3 0 0,4-3 0 16,0 6 0-16,1-2 0 0,-8 5 0 0,3-3 0 16,1-3 0-16,-4-3 0 15,3 10-96-15,-3-10-12 0,0 0-4 0,7 6 0 16,0-6-128-16,4 0-25 0,-8 0-6 0,4 0-1 16,0-6 13-16,-3 3 3 0,0-4 0 0,-1-2 0 0,-3 0 204 0</inkml:trace>
  <inkml:trace contextRef="#ctx0" brushRef="#br0" timeOffset="66969.22">25950 8198 1893 0,'22'6'168'0,"-15"4"-134"15,-4-10-34-15,-3 9 0 0,-7 1 64 0,4-1 7 0,-5 0 1 0,5 7 0 16,-1 3 1-16,-3 9 1 0,0-3 0 0,0 3 0 16,4 7-59-16,-4-7-15 0,0 3 0 0,3-2 0 15,-3 5 27-15,3-6 2 0,1 1 1 0,-1-4 0 16,1-6-30-16,-1-1 0 0,4 1 0 0,0-3 0 31,0 3-23-31,0-10-4 0,0 0-1 0,0 7 0 16,0-6-36-16,0-4-8 0,0 3-2 0,0-9 0 0,0 0-138 0,0 0-27 15,7 0-5-15,0-6-2 16,-7 6-59-16,8-9-12 0,-1-1-3 0,-4 1 0 0,1-1 256 0</inkml:trace>
  <inkml:trace contextRef="#ctx0" brushRef="#br0" timeOffset="67221.5">25742 8490 2188 0,'0'0'195'0,"0"0"-156"16,0 0-31-16,14 3-8 0,0 3 34 0,1 3 6 16,-5-2 0-16,4-4 1 0,0 6-9 0,0-2-1 15,1-4-1-15,6 3 0 0,-4-3-22 0,5 3-8 16,-8 4 0-16,0-4 0 0,0-3 0 0,0-3-8 0,0 6-1 15,-3-2 0 1,-4 2-95-16,0-3-20 0,0-3-3 0,3 6-1 16,5-3-51-16,-5-3-10 0,-10 0-3 0,0 0 0 15,11 0-102-15,-11 0-21 0,0 0-4 0,0 0-1 0,0 0 256 0</inkml:trace>
  <inkml:trace contextRef="#ctx0" brushRef="#br0" timeOffset="67473.25">25693 8430 1825 0,'14'0'162'0,"-7"6"-130"0,0-6-32 0,7 4 0 16,-3-8 88-16,3 8 10 0,3-4 2 0,-2 6 1 0,6 0-37 0,-7-3-7 31,0-3-1-31,0 6-1 0,0-2-37 0,4 2-7 0,-4-3-2 0,7 3 0 0,-3-3-9 0,3 4 0 15,0 2 0-15,-3 0 0 16,-4-2-100-16,0 2-23 0,-3-6-4 0,-4 7-1 16,3-1-153-16,-10-9-31 0,0 0-7 0,0 6-1 15,0 4 103-15,-3-1 20 0,3-9 4 0,7 10 1 0,3-4 153 0</inkml:trace>
  <inkml:trace contextRef="#ctx0" brushRef="#br0" timeOffset="71648.53">26896 8242 784 0,'0'0'70'0,"0"0"-56"0,0 0-14 0,0 0 0 16,3-3 47-16,-3-3 6 0,4-4 2 15,-4 7 0-15,3-3 19 0,-3 6 4 0,-3-7 1 0,3 7 0 16,0-3-12-16,0-3-3 0,-4 3 0 0,4 3 0 15,0 0-37-15,-3-6-8 0,-4 3-2 0,7 3 0 16,0 0 24-16,-7-7 5 0,-4 4 1 0,4 3 0 16,7 0 18-16,-11 0 4 0,1 0 1 0,-1 3 0 15,1 4-39-15,3-4-8 0,-4-3-2 0,8 9 0 16,-5-3 13-16,5-3 2 0,-8 4 1 0,8 2 0 16,-4 7-29-16,0-4-8 0,-4 4 0 0,4 3 0 15,4-3 17-15,-4 2 3 0,3 1 0 0,4-3 0 0,0-4 19 0,0 4 4 16,4 0 1-16,-1 3 0 0,1-7-36 0,3 4-8 15,0-7 0-15,0 1 0 0,3-1-12 0,4 0-4 16,-7-2 0-16,8-4-1 0,-1-3 27 0,0 6 6 16,0-12 0-16,0 6 1 0,4-3-17 15,-4-7-17-15,3-5 3 0,5 5 1 0,2 1 13 0,1-1 0 16,0 1 0-16,-1-7 10 0,1 7-2 0,-7-4 0 16,-1-2 0-16,1-1 0 0,0 7-8 0,3-1 0 15,-7-9 0-15,4 13 0 0,3-3 0 0,-4 6 12 16,1-4-12-16,3 4 12 0,-7-3-12 0,-3 3 0 15,-1-4-10-15,1 7 10 0,0 7 0 0,-1-4 10 16,-3-3 0-16,0 6 0 0,0 4-10 0,-3-7-14 16,-1 6 3-16,-3 7 1 0,4-7 26 0,-4 7 6 0,0-7 1 15,0 4 0-15,-4 9 14 0,-6-10 3 0,3 4 1 0,-4-7 0 32,4 1-59-32,-3-1-12 0,-8 1-2 0,4-1-1 0,3 0 33 0,-6-2 0 0,-8-7 0 0,4 3 0 15,3 3-12-15,4-6 4 0,-4 0 8 0,4 0-13 16,0 0 42-16,0-9 9 0,0 2 2 0,3-2 0 15,4 6-32-15,0-3-8 0,0-7 0 0,4-3 0 16,3 10-25-16,0-6-7 0,3 2 0 0,1-6-1 16,6 1 1-16,1 5 1 0,-11-8 0 0,7 8 0 15,0-6 31-15,0 7 0 0,-3 0 0 0,3-1 0 16,0 7-80-16,3-3-11 0,1 6-1 16,3 0-1-16,0-3-56 15,-3 3-11-15,-1 3-3 0,4-3 0 0,0 0-125 0,1 0-26 0,-1 0-5 16,0 6-1-16,0-3 190 0,-4-3 38 15,-3 7 7-15,4-4 1 0,3-3 67 0</inkml:trace>
  <inkml:trace contextRef="#ctx0" brushRef="#br0" timeOffset="72085.86">27496 8295 1422 0,'3'-3'126'0,"-3"3"-101"16,0-6-25-16,0 6 0 0,0 0 73 0,0-10 10 15,0 10 1-15,0 0 1 0,0 0 25 0,0 0 5 16,0 0 1-16,0 0 0 0,0 0-56 0,0 0-10 15,0 10-2-15,0-4-1 0,0 7-15 0,0-4-2 16,0 0-1-16,0 7 0 0,0 0-29 0,-3-4 0 16,3 4 0-16,0 3 0 0,-4-3 57 0,0-4 6 15,4 4 1-15,-3 3 0 16,3-10-74-16,0 0-14 0,0 1-4 0,0-4 0 0,0 3 28 0,-4 1 0 0,4-10 0 16,0 0 0-16,0 0 0 0,0 0 0 0,0 0 0 0,0 0 0 15,0 0 0-15,0 0 0 0,0 0 8 0,0 0-8 16,4-10 23-16,-4 1 0 0,0-7 0 0,3-2 0 15,-3 8-23-15,8-9 0 0,-5 4 0 0,4-4 0 16,-3-6-17 0,6 6-8-16,-3-9-2 0,4 9 0 0,6 0 27 0,-2 3 0 15,-1-2 0-15,0 8 0 0,0-5 21 0,0 5 3 16,0 1 1-16,-3 2 0 0,3 4-25 0,-4-3 0 0,5 6 0 0,-5 0 0 0,1 0-12 16,-1 6-7-16,-10-6-1 0,11 10-1 0,-1-1 21 15,-2 7 0-15,-8-4 10 0,3 4-10 0,1 3 8 16,-1 0-8-16,-3-1 0 0,0 8 0 15,-3-8 17-15,-1-2-3 0,-3 3-1 0,3-3 0 16,1-4-61-16,-4 4-13 0,3 3-3 0,1-4 0 16,3-5-23-16,3-1-5 0,-6 0 0 0,6 1-1 15,1-1-211-15,-1-2-41 0,-3-7-9 0,0 0-2 16,0 0 116-16,7-7 24 0,1 4 4 0,2-3 0 0,1 3 186 0</inkml:trace>
  <inkml:trace contextRef="#ctx0" brushRef="#br0" timeOffset="73528.16">27936 8142 1958 0,'0'0'174'0,"0"0"-139"15,0 0-35-15,0 0 0 0,0 0 53 0,0 0 4 0,0 0 1 0,0 9 0 16,0 0 9-16,0 1 1 0,0-1 1 16,-3 1 0-16,3 5-36 0,0 4-7 15,0 0-2-15,3 0 0 0,-3 6 14 0,0-6 2 0,0 6 1 0,0-6 0 16,4 6-31-16,-4 0-10 0,4-6 0 0,-1-1 0 15,1 11 0-15,-1-14 0 0,-3-2 0 0,7 2 0 16,0 4 0-16,0-9 0 0,0-1 0 0,0-3 0 16,4 4 0-16,-4-10 0 0,-7 0 0 0,11 6 0 15,3-6 0-15,-4-6 0 0,1 6 0 0,-1-10 0 16,-2 4 0-16,-1-3 0 0,0-1 0 0,0-2 0 16,0-4 0-16,0 0 0 0,0 4 0 0,0-13 0 15,-4 6 0-15,5-6 0 0,-5 6 0 0,8-6 0 0,-4 3 0 0,0 0 0 16,0 0 0-1,0 3 0-15,0 4 0 0,0-4-9 0,0 3 9 16,-3 7-12-16,-4-1-4 0,7 1 0 0,-7 3-1 0,3 3 0 16,4-4-11-16,-7 7-1 0,0 0-1 0,7 0 0 15,-7 0-36-15,7 10-7 0,0-10-2 0,0 9 0 16,-3-3 31-16,-4-6 5 0,0 0 2 16,7 10 0-16,4-1-83 0,-4 1-17 0,-4-1-3 15,4 0-1-15,-7-2-103 0,0 2-21 0,7 0-4 0,-7 1-1 16,4-4 98-16,3 4 19 0,-4-7 4 0,-3 6 1 0,4 0 119 0,3-2 29 0,-7-7 0 15,0 0 0-15,0 0 114 0,0 0 26 16,0 0 6-16,0 0 1 0,0 0 29 0,0 0 5 0,0 0 2 0,3 0 0 16,8 0-37-16,-4 0-7 15,-3-7-2-15,-1 4 0 0,4-3-58 0,-3 6-12 16,3-9-3-16,-4 6 0 0,4 3 0 0,0-7 0 16,1 4 0-16,-5-3 0 0,8 6 0 0,-4 0 0 15,0 0 0-15,0-3 0 0,0 6-51 0,3-3-13 0,-3 0 0 0,1 0 0 16,-1 6 27-16,0-6 2 0,0 3 1 0,0 4 0 15,0-4 3-15,0 6 1 0,0-3 0 16,-4 13 0-16,1 0-34 0,0-3 0 0,-8-7 0 0,4 10 0 16,-4 0 0-16,4-4 0 0,-7 4 0 0,4-3 0 15,-4 3 0-15,0-4 0 0,-4-2 0 0,1 3 0 16,-1-7 0-16,0 0 0 0,-3-5 0 0,4 2 0 16,3 3 0-16,-4-9 0 0,-7 0 0 0,8 0 0 15,-4 10 0-15,3-10 0 0,-3-4 0 0,7-2 0 0,0 6 12 16,0-9-4-16,-4-1 0 0,4 1-8 0,4 3 0 0,3-4 0 15,-4 1-10-15,4-4 10 0,7-2-26 0,0 5 2 16,0-9 1-16,0 4 0 0,0-4 37 0,4 0 7 16,-4 0 2-16,7 4 0 15,-3-4-70-15,-1 3-13 0,5-3-4 16,-1 4 0-16,-4-4 49 0,4 0 15 0,-3 0 0 0,3 0-10 0,0-3-5 0,0 4-1 16,4-1 0-16,-4 0 0 0,4-6 5 0,-1 3 1 15,1-9 0-15,0 2 0 0,3 4 10 0,-4-3 8 16,1 3-8-16,0-3 11 0,-1 3-11 0,-3 6 8 15,0-9-8-15,-3 9 8 0,0 0 9 0,-8 3 2 16,1-2 0-16,-1 2 0 0,1 6-3 0,-4 1-1 16,0 0 0-16,0-1 0 0,0 10-1 0,0 0 0 15,-7 3 0-15,0 4 0 0,0 2-2 0,-4 7 0 0,0-4 0 16,1 10 0-16,-1 0 9 0,1 13 2 0,-1-7 0 0,1 13 0 16,2-4-15-16,1 1-8 15,0-4 10-15,0 4-10 0,4-3 19 0,-4-1-3 0,3 1 0 0,1-1 0 16,-1-3-7-16,1 4-1 0,-1-1-8 0,4 4 12 15,0-7 20-15,0-2 3 0,0-7 1 0,4 9 0 16,-4-9-80-16,3 0-16 0,1-3-4 0,-1-7 0 16,1 4 64-16,-4-16 13 0,0 0 3 0,10 9 0 15,-3 7-26-15,4-13-5 0,0 3-1 0,-1-6 0 16,4-6 16-16,-3 3 0 0,-1-3 0 0,-3-4 0 16,0 1-10-16,4-7 1 15,-4 7 0-15,0-4 0 0,4 4 9 0,-4-7 12 0,3 0-2 0,1-2-1 0,0-1-9 16,-1 3 0-16,-3-3 0 0,0 0 0 15,0 10 0-15,-3 0 0 0,-1 2 0 0,-3 7 0 0,0 0 0 0,0 0 0 16,0 0 0-16,0 0 0 0,-3 7 0 0,-1 2 0 16,-3 0 0-16,0 1 0 0,4 9 0 0,-1-4-16 15,1 4 4-15,-1-3 1 0,1-4 11 0,3 4 16 16,-4 0-4-16,4-4-1 0,-3 4-11 0,3-7 0 16,0 1 0-16,3-1 0 0,1 1 0 0,-1-4-12 15,1-3 2-15,-1-3 1 0,4 6 9 0,0-3 12 16,0-6-2-16,0 3-1 0,4 0-9 15,0 0-16-15,-4-9 4 0,3 3 1 0,1 6 11 0,-1-10 16 16,-3-5-4-16,4 5-1 0,0 1-19 16,-1-1-4-16,-3-9-1 0,0 1 0 0,0 2 21 0,4-3 4 15,-4 0 0-15,0-6 1 0,0 13-13 0,-3-10 0 0,3 3 0 0,-4 10 0 16,4-4 0-16,-3 0-12 0,-4 13 3 0,0 0 0 16,0 0 9-16,0 0 12 0,0 0-2 0,0 0-1 15,0 0-9-15,0 7 0 16,-4-1 0-16,1 7 0 0,3 2 0 0,-4-2 0 0,4 2 0 0,-3 4 0 15,3-3 53-15,0 3 9 0,0-4 2 16,-4 4 0-16,4 0-52 0,0 0-12 0,0-3 0 0,0-4 0 16,4 4 0-16,-4-7 0 0,0-3 0 0,0-2 0 15,3 5-47 1,1 0-12-16,-1-9-2 0,1 7-1 0,-1-7 5 0,1 0 1 16,3-7 0-16,0 7 0 0,0-3-23 15,0-3-4-15,0-3-1 0,0-1 0 0,4 1-78 16,-4-1-16-16,0-5-3 0,3-4-1 0,1 0-162 0,3 3-32 0,4-6-6 0,-1-9-2 0,-2 3 308 15</inkml:trace>
  <inkml:trace contextRef="#ctx0" brushRef="#br0" timeOffset="74022.5">29365 7671 1893 0,'0'0'168'0,"0"0"-134"16,0 0-34-16,0 0 0 0,0 0 74 0,-3 0 8 15,-1 0 2-15,-3 7 0 0,4 2-22 0,-1 0-4 16,-3 1-1-16,-4 9 0 0,4-4-23 0,0 13-5 15,-3-2-1-15,3 8 0 0,-4-3 2 0,4 13 0 16,-4-9 0-16,4 9 0 0,0 0-2 0,4-1-1 16,-4-5 0-16,3 0 0 0,1 3 17 0,-1-7 3 15,4-3 1-15,-3 4 0 0,3-1-39 0,0 1-9 16,-4-7 0-16,4-3 0 0,-3-3 0 0,3 3 0 16,-4 0 0-16,4-6 0 0,0 0 0 0,0-3-16 0,-3-4 4 0,3-2 1 15,0 2 11-15,-4-9 0 0,4-3 0 0,0 0 0 16,0 0 0-16,0 0 0 0,0 0 0 0,0 0 0 15,0 0 12-15,0-3-3 0,-4-9 0 16,4 2 0 0,0 1-58-16,0-1-12 0,4 1-3 0,0-10 0 0,3 3 52 0,0-2 12 0,-4-7 0 15,8 6 0-15,3 0 0 0,-4 0 0 0,1 3 0 0,3 7 0 16,0 0 0-16,0-4 0 0,-3-3 0 0,0 10 0 16,-1 6 0-16,4-3 0 0,-7 3 0 0,4 0 0 15,-1 3-16-15,-2-3-1 0,-5 6 0 0,4 4 0 16,0-1 27-16,-3 7 6 0,-4-4 0 0,0-2 1 15,0 15-8-15,0-9-1 0,-4-4-8 0,1 10 12 16,-1 0-12-16,4-3 8 0,-3-4-8 0,-1 4 0 16,1 0 11-16,-1-9-11 0,4 5 12 0,-4-5-12 15,4-1 0-15,0 0 0 0,0-9 0 0,0 0-12 0,0 7 1 0,0-7 1 16,0 0 0-16,0 0 0 16,8 3-43-16,-1 3-9 0,3-12-2 0,-3 3 0 15,0-4-132-15,4 4-26 0,-4-6-6 0,0-7 0 16,4 7-163-16,-1-1-32 0,1-8-6 0,-1 2-2 0,1-9 361 0</inkml:trace>
  <inkml:trace contextRef="#ctx0" brushRef="#br0" timeOffset="74219.39">29492 8167 1839 0,'-14'-7'164'0,"14"7"-132"0,0 0 68 0,0 0 12 15,-7 0 4-15,7 0 0 0,0 0-60 0,0 0-11 16,0 0-2-16,0 0-1 0,0 0-23 0,0 0-5 0,0 0-1 0,0 0 0 15,0 0-13-15,7 7-18 0,4-7 4 0,-4 3 1 32,7-3-71-32,-4 6-15 0,1-3-2 0,0 4-1 15,-1-4-94-15,4 6-18 0,-3-3-4 0,-1 4-1 16,1-1-77-16,0 1-16 0,-1-1-4 0,4 0 0 0,-3 7 253 0</inkml:trace>
  <inkml:trace contextRef="#ctx0" brushRef="#br0" timeOffset="74597.78">29633 8367 1947 0,'29'-12'173'0,"-15"12"-138"0,-4-6 25 0,1 6 6 0,-1 0 1 0,1 0 0 16,0-4-3-16,-4 4-1 0,3 0 0 0,4 4 0 0,-3 2-31 0,0-3-7 16,-1-3-1-16,4 9 0 0,-7 1 14 0,0 2 2 15,0-9 1-15,-3 7 0 0,-4 9-33 0,0-10-8 16,0 7 0-16,-4 3 0 0,1-1 10 0,-4-2 0 15,-4 3 0-15,4 0 0 0,-3-4-1 0,-1 4 0 16,-3-3 0-16,0-4 0 0,0-2 0 0,0 6 0 16,-1-10 0-16,1 3 0 15,4-6-29-15,-4 4-7 0,3-4-1 0,4-3 0 0,-4 0 47 0,4 0 9 0,-3-3 1 16,3-4 1-16,0 4-30 0,3-3-8 16,-3-3-1-16,4-1 0 0,3 1 9 0,0 2-10 15,0-5 10-15,0 2-10 0,3-5-9 0,1 5-1 0,-4-5-1 0,7-4 0 31,-4 0-31-31,4 0-5 0,0-6-2 0,0 6 0 16,4 4-4-16,-4-4-1 0,0 6 0 0,4-2 0 16,-1 5 0-16,1-5 0 0,-1 5 0 0,4 1 0 15,-3-1-180-15,3 4-36 0,0 6-7 0,-3-3-1 16,-1 3 52-16,-2 0 10 0,-8 0 2 0,10-6 1 0,-10 6 179 0</inkml:trace>
  <inkml:trace contextRef="#ctx0" brushRef="#br0" timeOffset="75071.22">29940 8364 1958 0,'18'0'174'0,"-18"0"-139"0,0 0-35 0,0 0 0 15,0 0 75-15,7 3 8 0,-7-3 1 0,7 10 1 0,0-4-33 0,0 3-8 16,-3 1 0-16,-1 6-1 0,1-4 17 0,-4-2 3 16,0 2 1-16,0 1 0 0,0 5-52 0,0 4-12 15,-4-9 0-15,-3 6 0 0,4-4 0 0,-4 1 0 16,3-3 0-16,0-4 0 0,1 7 0 0,-1-7 0 15,1 1 0-15,-4-1 0 0,7-3 54 0,0-6 8 16,-4 3 2-16,4-3 0 0,0 0-52 0,0 0-12 16,-3-3 0-16,-1-3 0 0,4 6 0 0,-3-3 0 0,3-7 0 0,3 4 0 15,-3-3 0-15,4-7 0 16,-1 7 0-16,1-10 0 0,-1 9 0 0,4-5 0 16,0-4 0-16,1-6 0 15,-1 12-48-15,3-12-13 0,1 0-3 0,3-3 0 0,0 9 52 0,0-6 12 16,-3 3 0-16,3 0 0 0,0 3 0 0,-4 7 0 0,5-4 0 0,-5 10 0 15,1-4 0-15,-1 10 0 0,-3-3 0 0,0 3 0 16,4 3 0-16,-4 4 0 0,-3 2 9 0,-1 0-9 16,1 10 20-16,-4 0-1 0,0-10-1 0,-4 17 0 15,4-8-2-15,-3 7 0 0,-1 4 0 0,4-4 0 16,-3 3-4-16,-1-3-2 0,4 0 0 0,-3-3 0 16,-1 0 4-16,4-3 1 0,-4-7 0 0,4 4 0 15,0 0-15-15,0-4 0 0,-3-2 0 0,3-1 0 16,-4 7-12-16,4-7-4 0,-3-2-2 0,-1 2 0 15,4-6-36-15,0-3-7 0,0 0-2 0,0 0 0 16,0 0-69-16,0 0-15 0,0 0-2 0,0 0-1 16,-7-3-310-16,-3-3-61 0,-8 6-13 0,0-10-2 0,-6 1 414 0</inkml:trace>
  <inkml:trace contextRef="#ctx0" brushRef="#br0" timeOffset="82129.39">19653 9992 630 0,'0'0'56'0,"0"0"-45"0,0 0-11 0,0 0 0 0,0 0 40 0,7-3 7 16,-7 3 1-16,7-7 0 0,-7 7 6 0,7-3 2 15,0-3 0-15,1 3 0 0,2 3 13 0,1 0 3 16,-1 0 1-16,1 0 0 0,-4-6-58 0,4 6-15 15,-8-10 0-15,8 10 0 16,-1-9 49-16,-3 9 7 0,4 0 2 0,3 0 0 0,-3 0-42 0,3 0-8 16,0 0-8-16,0 0 12 0,4 0 19 0,3 3 4 15,0-6 1-15,4 3 0 0,3 3-7 0,7 3-1 16,-3 0 0-16,0-2 0 0,-1-4 29 0,1 6 6 16,0-3 1-16,7-3 0 0,-1 0-47 0,-2 0-9 15,2 0-8-15,1 6 12 16,0-6 4-16,3 0 0 0,-3 3 1 0,7-3 0 0,0 0-9 0,0 0-8 15,0 7 12-15,3-7-12 0,-3 3 35 0,-4-3 0 0,-3 0 0 0,3 0 0 16,-3 6-35-16,-4-6-12 16,1 3 0-16,-4 3 0 0,3-6 12 0,0-6 16 0,4 3-3 0,0 3-1 15,3 0 3-15,4-6 0 0,-4 6 0 16,-3-3 0-16,0-4-15 0,-7 4 0 0,-1-3 8 0,-2 3-8 16,-5 3 16-16,4 0 0 0,-3-6 0 0,3 2 0 15,1 8-7-15,-1-4-1 0,0-10 0 0,4 10 0 16,-4 0 12-16,4-6 3 0,-4 3 0 0,0-4 0 15,0 7-32-15,-3 0-7 0,0-3 0 0,-4-3-1 16,0 6 27-16,-3 0 6 0,-4-3 0 0,0-3 1 0,0 6-17 16,-3 0 0-16,3-10 0 0,-4 10 0 0,-3 0 0 0,1 0 0 15,-1-3 0-15,0 3 0 0,-4 0 0 0,1 0 0 16,-1 0 0-16,4 0 0 0,-3 0 0 16,-1 3 0-16,1-3 0 0,-1 0 0 15,1 0 0-15,3 0 0 0,-7-9 0 0,3 9 0 0,1 0 0 0,3 0 13 16,-3-3-4-16,3 3-1 0,-4 3-8 0,4-3-11 15,-3-3 3-15,-1-4 0 0,1 14 8 0,-1-7 0 16,1-7 0-16,-1 7 0 0,1 0 0 0,-1 0 0 16,-3 0 0-16,0 0 0 0,4 0 0 0,-4 0 11 15,0-6-3-15,-4 3 0 0,4 6-8 16,-3-6-9-16,3 3 9 0,-4-6-13 0,1 6 13 0,3 0 0 16,-4 0 0-16,-3-3 0 0,0-4 0 0,4 7 0 15,-1-9 0-15,1 9 0 0,-1 0 0 0,1 0 0 16,-1-10 8-16,1 10-8 0,-1 0 0 0,0-3 0 0,1-3 0 0,-1 0-9 15,1 3 9-15,-1 3 0 0,1 0 0 0,-1 0 0 16,1 0 0-16,-1 0 0 0,4 0 0 0,-3-7 0 16,-4 7 0-16,7 0 0 0,-4-3 0 15,4 3 0-15,-3 0 0 0,-1 0 8 0,4 0 0 0,0 0 0 16,-3 0-8-16,-1 0 0 0,4 0 0 0,0 0 0 16,-3 0 0-16,3 0 0 0,0 0 0 0,3 0 0 15,-3 3 0-15,0-3 0 0,0 0 0 0,4 7 0 16,-4-7 8-16,0 0 0 0,7 0 0 0,0 3 0 15,-7-3-8-15,0 0 0 0,7 12-8 0,-7-12 8 16,0 0-14-16,10 3 2 0,1 4 1 0,-1-4 0 0,1 6 11 16,0 1 9-16,-1-10-1 0,4 6-8 0,0-3 0 15,1 3 0-15,2 1 0 0,-3-4 0 0,0 3 0 0,1-3 0 16,-5-3 0-16,4 6 0 0,-3-2 0 0,-1-4 0 16,1 6 0-16,-4-3 0 0,-7-3 8 15,0 0-8-15,0 0 0 0,0 0 0 16,0 0 8-16,-7 9-8 0,-4-2 0 0,1 2 0 0,-4 7 19 15,-4-7-3-15,0-6-1 0,-3 4 0 0,-3-4 18 0,6 3 4 16,-3-6 1-16,3 3 0 0,0 3-30 0,4 4-8 16,0-10 0-16,-3 0 0 15,6 9-44-15,-3-3-11 0,0-6-1 0,0 4-1 16,0 5-23-16,-1-3-4 0,1-6 0 0,0 3-1 16,-7 4-189-16,3-7-38 0,-3 6-7 0,0-3-1 15,-4-3 63-15,4 6 13 0,0-2 2 0,3-4 1 0,1 9 177 0</inkml:trace>
  <inkml:trace contextRef="#ctx0" brushRef="#br0" timeOffset="82911.57">19925 9804 1112 0,'0'0'99'0,"-4"6"-79"0,1-6-20 0,-4 0 0 16,0 0 38-16,0 0 4 0,0-6 1 0,0 12 0 16,0-6 13-16,-4 0 2 0,-3 0 1 0,3 0 0 15,1 3-13-15,-1-3-2 0,-3 0-1 0,0 6 0 16,3-3 28-16,-3 4 5 0,-3-7 2 0,-1 0 0 0,4 9-36 16,0-9-7-16,-4 6-2 0,0-3 0 15,8 7 8-15,-1-10 2 0,1 6 0 0,-1-3 0 16,8 7-19-16,-5-4-4 0,1-3-1 0,7 10 0 0,0-4-1 0,4 0 0 15,-4-9 0-15,3 4 0 0,5 5-10 0,2-9-8 16,1 6 12-16,3-3-12 0,0 7 12 0,4 2-12 16,-4-8 12-16,7 2-12 0,-4-3 16 0,5 6-3 15,-5-9-1-15,4 0 0 0,-3 10-12 16,0-4 0-16,-1-3 8 0,1 3-8 0,3 4 0 0,-3-1 0 16,-1-9 0-16,1 0 0 0,0 6 0 0,-4-2 0 15,-4-4 0-15,5 0 0 16,-1 6-53-16,-4-6-17 0,-3 0-3 0,4 0-1 15,-1 3-86-15,1 3-18 0,-11-6-3 0,0 0-1 16,7 0-178-16,-7 0-35 0,4-6-7 0,-4 6-2 0,0 0 324 0</inkml:trace>
  <inkml:trace contextRef="#ctx0" brushRef="#br0" timeOffset="83625.53">20623 8838 730 0,'7'-7'65'0,"-3"4"-52"0,-4-3-13 0,4 3 0 15,-1 3 34-15,4-6 4 16,-7-4 1-16,4 1 0 0,-1 9 24 0,1-6 5 16,-8 2 0-16,4-2 1 0,4 6-4 0,-4-9-1 0,3 9 0 0,-3 0 0 15,0 0-18-15,0 0-4 0,0-3-1 0,0 3 0 16,0 0 19-16,0 0 3 0,0 0 1 0,0 0 0 15,0 0 0-15,0 0 0 0,0 0 0 0,0 0 0 16,0 0-20-16,0 0-4 0,0 0-1 0,4 3 0 16,-1 6-11-16,1 7-3 0,-4-7 0 0,3 1 0 15,1 5-1-15,-1-5-1 0,1-1 0 0,-1 10 0 16,1 0-4-16,-1 0-1 0,5-4 0 0,-1 1 0 16,0 3-8-16,-4 0-2 0,1-4 0 0,3 4 0 15,0 0 4-15,0 0 0 0,-4 0 0 16,1-4 0-16,-1 4-12 0,1-3 0 0,0-4 0 0,-4 4 8 0,3 0 0 0,-3-7 0 15,0 4 0-15,-3-7 0 0,3 3-8 0,0 1 0 16,-4-10 0-16,0 9 0 0,-3-3 0 0,4-3-11 16,-8 4 3-16,4-4 0 15,0-3-28-15,0 6-6 0,-3-6-1 0,2 3 0 16,8-3-16-16,-7 0-3 0,0 0-1 0,7 0 0 16,0 0-120-16,0 0-24 0,-10-9-5 0,3 9 0 15,7 0-87-15,3-10-17 0,-10 1-3 16,7 0-1-16,11-1 242 0</inkml:trace>
  <inkml:trace contextRef="#ctx0" brushRef="#br0" timeOffset="84080.43">21107 8948 1737 0,'10'0'0'0,"-10"0"0"16,0 0 29-16,0 0 1 0,0 0 0 0,0 0 0 16,4 6 31-16,-4-6 7 0,0 0 0 0,-4 9 1 15,4 1-29-15,-7 5-7 0,4-2-1 0,-8 2 0 16,1 1 8-16,-1-3 0 0,-3 2 1 0,3 4 0 16,-3-3-17-16,7-4-4 0,-3-2-1 0,-5 6 0 15,5 2 7-15,-1 1 2 0,-3-3 0 0,0 3 0 0,0-4-10 0,-4 7-2 16,1 0 0-16,-5 0 0 0,5-6-16 0,-1 9 0 15,-3-13 0-15,3 7 0 0,1 6 10 0,-4-6-2 16,-1-3 0-16,1 3 0 0,4-4-8 16,2-2 0-16,-2-4 0 0,6 7 8 0,4-7-8 0,0 7 0 15,-3-3 0-15,3-4 0 0,-1 7 0 0,-2-1 0 16,-1-5 0-16,1-1 8 0,3 1-8 0,0 5 0 16,0-12 0-16,-4 7 0 0,11-4 0 0,-4 4 0 15,1-10 0-15,3 0 0 0,-4 3 0 0,4-3-17 16,-3 6 4-16,3-6 1 15,0 0-18-15,0 0-3 0,0 0-1 0,0 0 0 16,0 0-39-16,0 0-8 0,0 0-2 0,0 0 0 16,3-6-121-16,1-4-25 0,6 1-5 0,-2-1-1 15,-1 7-57-15,0-3-12 0,0-3-3 16,0-1 0-16,-4 4 262 0</inkml:trace>
  <inkml:trace contextRef="#ctx0" brushRef="#br0" timeOffset="84479.83">20913 9380 1267 0,'0'0'112'0,"0"0"-89"0,7-6-23 0,-7 6 0 0,0 0 52 0,7 0 5 16,3-6 2-16,-3 3 0 0,0 3 8 0,-3 0 1 15,3-7 1-15,0 7 0 0,0 0 1 0,0-3 0 16,0-3 0-16,4 6 0 16,-1-3-61-16,1-4-9 0,3 4 0 0,0-3-12 0,4 6 60 0,0-3 13 15,3-3 3-15,-4 3 0 0,5-4-33 0,-1 7-7 16,0-9 0-16,4 9-1 0,-1-6-23 0,-6 6 0 16,3-4 0-16,-7-2 0 0,4 6 0 0,-1 0 9 15,-2-3 0-15,-5 3 0 0,4 0-9 0,-3-6 0 16,-1 6 0-16,1 0 0 0,3 0 0 0,-7-3 0 15,-7 3 0-15,0 0 0 16,11 3-26-16,-11-3-7 0,0 0-2 0,0 0 0 16,0 0-10-16,0 0-3 0,0 0 0 0,0 0 0 15,0 0-52-15,0 0-10 0,0 0-2 0,0 0-1 16,0 0-83-16,-11 0-17 0,1 6-3 0,-1-6-1 16,4 3 4-16,-4-3 1 0,-3 0 0 0,0 0 0 0,4 0 185 0</inkml:trace>
  <inkml:trace contextRef="#ctx0" brushRef="#br0" timeOffset="84912.98">21181 9321 1497 0,'0'0'133'0,"0"0"-106"0,0 0-27 0,0 0 0 0,3 9 56 0,-3-9 7 15,-3 6 1-15,3-6 0 16,7 3 0-16,-7 7 0 0,-4-1 0 0,4-2 0 0,0 8 0 0,4-2 0 15,-8-7 0-15,1 3 0 0,6 4-36 0,-3 3-8 16,-3-1 0-16,3-2-1 0,3-4 5 0,1 7 2 16,-8-7 0-16,4 1 0 0,4 9-8 0,-1-4-2 15,-6-5 0-15,3 9 0 0,3-4-1 0,1-2-1 16,-4 2 0-16,0 4 0 0,3-9-4 0,1 5-1 16,-8 1 0-16,8-7 0 0,-1 4-9 15,-3-4 8-15,0-2-8 0,0 2 8 0,4 0-8 0,-4 1 0 16,0-1 0-16,0 1 0 0,4-4 0 0,-4-3 0 15,0-3 0-15,0 13 8 0,3-10-8 0,1 6 0 16,-4-9 0-16,0 6 0 0,0-2 0 0,0 5 0 16,0-9 0-16,0 0 0 0,0 0 0 0,0 0 10 15,0 0-10-15,0 0 10 0,0 0-22 0,0 0-4 16,0 0 0-16,0 0-1 0,0 0-2 0,0 0 0 0,0 0 0 0,0 0 0 31,0 0-41-31,0 0-9 0,0 0-2 0,-7 6 0 16,3-3-126-16,4-3-26 0,-7-3-5 0,-4-3 0 15,-3 6-102-15,0 0-20 0,-3-3-4 0,-1-3-1 0,-3 2 284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2T17:01:44.2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25700 10032 360 0,'0'0'32'0,"0"0"-32"0,0 0 0 0,0 0 0 0,0 0 105 0,0 0 15 16,0 0 4-16,0 0 0 0,0 0-57 0,0 0-11 16,0 0-3-16,0 0 0 0,0 0-33 0,0 0-8 15,0 0 0-15,0 0-1 0,0 0 42 0,0 0 9 16,3-6 2-16,-3 6 0 0,0 0 0 0,0 0 0 15,4-3 0-15,-4 3 0 0,0 0-52 0,0 0-12 16,7-6 0-16,0 6 0 0,-7 0 0 0,4 0 0 16,6-3 0-16,-3-4 0 0,4 7 0 0,-4-6 0 0,3 3 0 0,-3 3 0 15,8-6 0-15,-8 6 0 0,0-10 0 0,3 10 0 16,1 0 54-16,-1 0 8 0,1 0 2 0,0-3 0 16,-1 3-64-16,4-6-10 0,0 6-3 0,1-3-1 15,2 6 23-15,1-3 5 0,3-9 1 16,4 9 0-16,-1 0 9 0,1 0 1 0,3 6 1 0,4-6 0 15,0 0-9-15,-4-6-1 0,4 6-1 0,-4 0 0 16,4 0-15-16,-4 0 9 0,-3 0-9 0,3-4 8 16,-3 8 4-16,3-4 1 0,0-4 0 0,4 4 0 15,0 4 0-15,3-4 0 0,0-4 0 0,4 4 0 16,3 4 0-16,-3-4 0 0,0 0 0 0,-4 0 0 16,0 6-13-16,1-3 0 0,-5-3 8 0,5 0-8 0,-5 6 11 15,5-6-1-15,-1 3 0 0,7-3 0 0,-3 0-10 16,0 0 10-16,0 0-10 0,3 0 10 0,-3 7 13 0,-4-7 2 15,4 0 1-15,-7 0 0 0,-1 0-26 0,-2 0 0 16,-1 0 0-16,4 0 0 0,-4 3 0 0,4-3 0 16,3 0 0-16,0 0 0 0,-3 6 0 0,3-6 0 15,-3-6 0-15,3 3 0 0,-7 6 0 0,4-3 8 16,-7-3-8-16,3 3 0 0,-7 0 14 16,4 0-2-16,-4-7-1 0,0 7 0 0,-3 10-11 0,3-10 0 15,-7 0 0-15,7 6 0 0,-6-6 0 0,6 0-17 16,-4 0 2-16,1 0 1 0,0-6 25 0,-1 6 5 15,1-10 0-15,3 10 1 0,0 7-17 0,-3-7 8 16,3-7-8-16,0 7 0 0,-3 0 9 0,-1 0-9 16,1 0 0-16,0 7 9 0,-4-4-9 0,3-3 0 15,-6 0 0-15,0 0 0 0,3 0 0 0,-4 0 0 16,-3-3 0-16,4 3 0 0,0 3 0 0,-4-3 0 16,0 0 0-16,-7 0 0 0,0 0 0 0,0 0 12 0,7-10-12 0,-7 10 12 15,7 10-12-15,-7-10 0 0,0 0-12 0,7-3 12 16,-7 3 0-16,0 0 0 0,7-7 0 0,-7 7 0 15,0 0-10-15,0 0 10 0,0 0 0 0,7 0-9 16,-7 0 9-16,0 0 0 0,0 0 0 0,0 0 0 16,0 0 0-16,0 0 0 0,0 0 0 0,0 0 0 15,0 0 0-15,0 0 0 0,0 0 0 0,0 0 0 16,0 0-20-16,0 0 0 0,0 0 1 0,0 0 0 16,0 0 19-16,-4-9 0 0,1 6 0 0,-4-7 0 15,3 4 0-15,-3 6 0 0,0-6 0 0,-3 3 0 16,3-4-33-16,0 4-3 0,-4-6-1 0,0-1 0 15,1 4 8-15,-1 6 1 0,-3-9 1 0,3 9 0 16,1-3 27-16,-1-4 0 0,1-2 0 0,-1 3 0 16,1 6 0-16,3-3 0 0,-4-4 0 0,4 7 0 0,-4-3 0 0,4-3 8 15,0 3 0-15,0-4 0 0,-3 7-8 0,6 0 0 16,-7 0 0-16,8-3 8 0,-4 3-8 0,0 0-15 16,0-6 4-16,0 6 1 0,0 0 10 0,7 0 14 15,-7 0-3-15,3 0-1 0,-3 0-2 0,7 0 0 16,0 0 0-16,0 0 0 0,-7 6-8 0,7-6 0 15,0 0 9-15,0 0-9 0,0 0 9 0,0 0-9 16,0 0 12-16,0 0-12 0,0 0 36 0,0 0 1 16,0 0 0-16,7 3 0 0,0 7-29 0,0-4-8 0,4-6 0 15,-1 3 0-15,1 7 0 0,3-4 12 0,0-6-4 16,0 3 0-16,0 3-8 0,4-6 0 16,0 0 0-16,-1 7-8 0,1-4 16 0,-1 6 3 0,1-9 1 0,0 0 0 15,-1 6-12-15,1-2 0 0,-4-4 9 0,4 0-9 16,-4 6 0-16,0-3 0 0,0-3 0 15,-3 0 8-15,3 0-23 0,-4 0-4 0,-3 0-1 0,4 0 0 16,-4 6 43-16,-7-6 8 0,0 0 1 0,7 0 1 16,-7 0-20-16,0 0-4 0,0 0-1 0,0 0 0 15,7 10-8-15,-7-10 12 0,0 0-12 0,0 0 12 16,4 9-12-16,-4 1 8 0,0-10-8 0,-7 6 8 16,3 3 4-16,-3-6 1 0,-3 7 0 0,2-4 0 15,-2 3-13-15,-1 1 0 0,-3-1 0 0,4 1 0 0,-8 5 0 16,0-5 9-16,1-4-9 0,-1 3 12 15,-3 4-12-15,3-7 0 0,-3-3 0 0,0 7 8 0,0-1-8 16,3 4 0-16,-3-4 0 0,0-6 8 0,3 7-8 16,0-1 0-16,1-3 0 0,-1 4 0 0,1-4-10 0,-1-3 10 15,4 3-13-15,3-2 5 16,1 2-140-16,3-6-27 16,7 0-5-16,0 0-2 0,0 0-237 0,-7-6-47 0,-1-4-10 0,-2 1-1 0,-1 2 381 15</inkml:trace>
  <inkml:trace contextRef="#ctx0" brushRef="#br0" timeOffset="1168.22">25922 9832 795 0,'4'0'71'0,"-4"-3"-57"0,0 3-14 0,3-7 0 16,-3 7 38-16,0-3 5 0,0-3 1 0,4 6 0 16,-4-3 34-16,3 3 7 0,-3-6 2 0,0 2 0 15,4-2-36-15,-1 6-7 0,-3-9-2 0,4 6 0 16,-4 3-16-16,0 0-3 0,0-7-1 0,0 7 0 16,0 0 18-16,0 0 4 0,0-9 1 0,0 9 0 15,0 0 3-15,0 0 0 0,-7 0 0 0,7 0 0 16,-11 3 25-16,4-3-38 0,-3 0 0 15,2 6-35-15,-2 1 0 0,-1-4 0 0,4 3 0 0,-3-3 21 0,-1-3-2 16,1 6-1-16,-1-2 0 0,0 5-10 0,1-3-8 16,-8-3 9-16,8 4-9 15,-5 2 16-15,-2-9-4 0,-1 6 0 0,1-3 0 16,-1 13 0-16,4-13 0 0,-7 7 0 0,3-4 0 16,4-3-4-16,-4 3-8 0,4 4 11 0,0-4-11 0,0 3 8 0,3-5-8 15,1 2 0-15,-1-3 0 0,4-3 12 0,0 6-2 16,0-6 0-16,7 0 0 0,-4 10-10 0,1-10 0 15,3 0 0-15,0 0 0 0,-4 9 0 0,4-9 0 16,0 0 0-16,0 0 8 0,4 10 3 0,3-10 0 16,-7 0 0-16,7 6 0 0,4-3-11 0,3-3 0 15,-4 0 9-15,4 6-9 0,4-3 0 0,0-3 9 16,-4 0-9-16,7 0 0 0,-3 7 10 16,3-4-10-16,-4-3 8 0,5 0-8 0,-1 0 12 0,0 6-4 0,0-12 0 15,0 6 0-15,0 0-8 0,4 6 0 0,0-6 0 0,3 0 8 16,0 3-8-16,4 3 0 0,0-6 0 0,3 0 8 15,-3 10-8-15,0-1 0 0,-4-9 0 0,3 6 0 16,1 4 8-16,-7-7 0 0,3 3 0 0,-3-3 0 16,0 10-8-16,-4-10 8 0,-4 7-8 0,1-4 8 15,0-3-8-15,-1 6 0 0,-6-9 0 0,6 7 0 16,-2-4 0-16,-5 3 0 0,4-6 0 0,-3 3 8 16,-11-3 6-16,14 6 1 0,-3-6 0 0,-1 0 0 15,-10 0-15-15,11 7-8 0,-11-7 8 0,0 0-13 16,0 0 13-16,14 0 0 0,-14 0 0 0,0 0 10 15,0 0-10-15,0 0 0 0,0 0 0 0,0 0 0 16,0 0 0-16,0 0 0 0,0 0 9 0,0 0-9 0,0 0 0 16,0 0 0-16,0 0 0 0,0 0 0 0,0 0 0 0,0 0 0 15,0 0 0-15,0 0 0 0,0 0-16 16,0 0 1-16,0 0 1 0,0 0 0 16,0 0-23-16,0 0-5 0,-7 3-1 0,7-3 0 15,-4 0-34-15,4 0-7 0,-7 0-2 0,7 0 0 16,0 0-342-16,0 0-69 0,0-10-14 0,-3 1-2 0,3 9 410 0</inkml:trace>
  <inkml:trace contextRef="#ctx0" brushRef="#br0" timeOffset="2221.42">25813 9722 676 0,'0'0'60'0,"0"0"-48"15,7 0-12-15,0 6 0 0,-4-6 38 0,-3 0 5 16,7-6 1-16,-3 6 0 0,-4 0 20 0,7 0 4 16,0-6 0-16,-7 6 1 0,0 0-7 0,0 0-2 0,0 0 0 15,0 0 0-15,7 6-10 0,-7-6-2 16,0 0-1-16,0 0 0 0,0 0-14 0,0 6-2 0,0-6-1 0,0 10 0 15,-3-1 10-15,-1-6 1 0,-6 7 1 0,2-4 0 16,1 3 12-16,-3 1 2 0,-1-1 1 0,1 1 0 16,-4-1-40-16,3 7-8 0,-3-7-1 0,0 0-8 15,0 1 27-15,0-1-2 0,-4 1 0 0,0-1 0 16,1 7-9-16,2-7-3 0,1-3 0 0,-3 4 0 16,3-1 3-16,0 1 0 0,-1-1 0 0,5 1 0 15,-1 5-4-15,1-5 0 0,3-7 0 0,0-3 0 16,-4 6-12-16,7 3 11 0,4-9-11 0,-7 10 10 15,4-1-1-15,-1-3 0 0,4-6 0 0,0 0 0 16,-3 10-9-16,3-10 0 0,0 3 0 0,3 6 0 0,1-2 15 16,3 2-3-16,0-3 0 0,4-2 0 0,-1 5-4 15,1-3-8-15,3-3 11 0,7 7-11 16,-3-4 0-16,3-6 0 0,3 3 0 0,-2 3 0 0,6 1 0 16,-3-4 13-16,-4-3-1 0,0 0 0 0,4 9 8 0,-4-9 0 15,-4 0 1-15,5 7 0 0,-1-4-21 0,0-3-16 16,4 6 2-16,-4-6 1 0,3 3 13 0,1-3 10 15,0 6-2-15,0-6 0 0,-1 3-8 0,1 4 8 16,0-7-8-16,-1 0 8 0,1 9-8 0,-7-9 0 16,3 0 0-16,-4 6 0 0,1-2 0 0,0-4 0 15,-4 0 0-15,3 0 0 0,-2 6 10 0,-5-6 0 16,1 0 0-16,-1 3 0 0,-3-3-10 0,0 0 0 16,4-3 0-16,-7 3 0 0,3 3 0 0,-7-3 0 0,3 0 0 0,-3 0 0 15,0 0 8-15,0 0-8 16,0 0 8-16,0 0-8 0,0 0 10 0,0 0-10 0,0 0 12 0,0 0-12 15,0 0 10-15,0 0-10 0,0 0 8 16,0 0-8-16,0 0 0 0,0 0 8 0,0 0-8 0,0 0 0 16,0 0 0-16,0 0 0 0,0 0 0 0,0 0 0 15,0 0 0-15,0 0 0 0,0 0 0 0,0 0 0 16,0 0 0-16,0 0 0 0,0 0 0 0,0 0 0 16,0 0 0-16,0 0 0 0,0 0 0 0,0 0 0 15,0 0 0-15,0 0 0 0,-3-9 0 0,3 9 0 16,0 0-9-16,0 0-1 0,0 0 0 0,0 0 0 15,0 0-15-15,-4-10-3 0,1 7-1 0,-1-3 0 16,1-1-41 0,-1 4-8-16,-3-3-2 0,7 3 0 15,-4-3-200-15,1 3-40 0,-4-7-8 0,0 4-1 0,-4 3 75 0,1-4 15 0,-5-2 3 0,-2 3 1 16,-1 6 188-16</inkml:trace>
  <inkml:trace contextRef="#ctx0" brushRef="#br0" timeOffset="3014.42">26067 9731 457 0,'0'0'40'0,"0"0"-32"0,3 0-8 0,4 0 0 15,-7 0 80-15,0 0 13 0,4-3 3 0,-4 3 1 16,0 0 12-16,0 0 3 0,0 0 0 0,0 0 0 16,0 0-54-16,0 0-10 0,0 0-3 0,-7 0 0 0,0 3-3 15,-4-3-1-15,1 7 0 0,-1-4 0 0,-3-3 14 16,3 6 2-16,-3-3 1 0,-3 4 0 0,-1-4-23 0,0 3-5 16,1-3-1-16,3 3 0 0,-1 4 5 0,-2-1 1 15,-1 1 0-15,1-1 0 0,2-3-19 0,-6 4-4 16,0-7-1-16,0 3 0 15,3 3 1-15,-3-9 0 0,0 10 0 0,-4-4 0 0,4-3-4 16,0 7 0-16,-4-10 0 0,8 6 0 0,-5 3 0 0,1-2 0 16,4-4 0-16,-1 6 0 0,4 1 3 0,0-1 0 15,0-9 0-15,0 9 0 0,3-2-11 0,4 2 8 16,-4-9-8-16,8 10 8 0,-4-1-8 0,7-3 0 16,0-6 0-16,0 0 0 0,0 10 0 0,0-10 8 15,0 0-8-15,14 3 8 0,0 3-8 0,0 3 12 16,4-9-12-16,-1 10 12 0,1-1 0 0,3-3 1 0,4-6 0 15,0 4 0-15,-1 5-5 0,1-3-8 0,0-3 11 0,-1 4-11 16,5 2 10-16,-5-3-10 0,-3-6 8 0,-3 4-8 16,3 5 13-16,-3-3-2 0,3-3-1 0,-3 7 0 15,-1-4-10-15,4 3 0 0,-3-9 0 16,3 10 0-16,0-1 8 0,-3 1 0 0,-4-4 0 0,7-3 0 16,-3 13-8-16,0-10 0 0,-1-3 0 0,1 7 0 15,3-1 0-15,-7-3 0 0,4-3 0 0,-4 7 0 16,0-4 0-16,0 3 0 0,-3-9 0 0,3 7 0 15,-4-4 20-15,5 3 3 0,-5-3 0 0,1-3 0 16,-1 7-64-16,1-7-13 0,-1 0-2 0,1 0-1 16,0 3-7-16,-1-3 0 0,-3 0-1 0,0-3 0 15,4 3-176 1,-1-7-35-16,1 4-8 0,-7-6 0 0,-4 9 24 0,3-7 6 16,4-8 1-16,-3 5 0 0,-11 1 202 15</inkml:trace>
  <inkml:trace contextRef="#ctx0" brushRef="#br0" timeOffset="5502.69">26931 8756 709 0,'0'0'63'0,"0"0"-51"0,0 0-12 0,0 0 0 16,0 0 76-16,0 0 12 15,0 0 2-15,0 0 1 0,0 0-29 0,0 0-6 0,0 0 0 0,0 0-1 16,0 0-12-16,0 0-3 0,0 0 0 0,0 0 0 16,0 0-5-16,0 0-2 0,0 0 0 0,0 0 0 15,0 0 0-15,0 0 0 0,0 0 0 0,0 0 0 16,0 0-1-16,0 0-1 0,0 0 0 0,0 0 0 16,0 0 19-16,0 0 4 0,0 0 1 0,7 3 0 15,0 7-37-15,-3-4-7 0,-4-6-2 0,0 9 0 16,0 1-9-16,0-1 0 0,0-2 0 0,-4 2 0 15,4 3 24-15,0 4 2 0,-3-6 1 0,3-1 0 0,0 10-17 16,0-4-10-16,-4-5 12 0,4-1-12 0,4 10 32 0,-4-3-1 16,0-7 0-16,3 7 0 0,-3 3-43 0,0-7-8 15,0-6-1-15,4 4-1 0,-1 6 35 0,-3-7 7 16,0 0 2-16,0-5 0 0,0 11-22 0,4-5-12 16,-4-1 2-16,0-3 0 0,0 4 10 0,0 2 14 15,0-12-3-15,0 7-1 0,0 2-10 0,0 0 0 16,0-9-12-16,0 10 12 0,0-10 0 0,0 0 0 15,0 0 0-15,0 0 12 0,-4 9-12 0,1-3 0 16,3-6 0-16,0 0 0 16,0 0-49-16,0 0-12 0,0 0-3 0,0 0 0 15,0 0 8-15,0 0 2 0,0 0 0 0,0 0 0 16,0 0-82-16,0 0-16 0,0 0-3 0,0 0-1 16,0 0-116-16,7-6-24 0,0-3-5 0,0-1-1 0,3 7 242 0</inkml:trace>
  <inkml:trace contextRef="#ctx0" brushRef="#br0" timeOffset="6055.48">27390 8841 1119 0,'-4'0'100'0,"4"0"-80"0,0 0-20 0,0 0 0 0,-3-3 88 0,3 3 13 16,-4 0 3-16,4 0 1 0,0 0-84 0,0 3-21 16,-7-3 0-16,4 6 0 0,-1 0 56 0,0-2 6 15,-3-4 2-15,0 0 0 0,0 9 4 0,0 0 2 16,0 1 0-16,-3 5 0 0,-1-5-44 0,0 9-9 15,-3-10-1-15,4 7-1 0,-4 3 3 0,0-4 1 16,-4 4 0-16,0 0 0 0,4 0-1 0,0 0 0 16,0-4 0-16,-4 10 0 0,4-3-4 15,-3 0-1-15,2-3 0 0,-6 0 0 0,7 0 3 16,-4-1 0-16,1-2 0 0,3-3 0 0,0 12-16 0,0-10 0 0,-1-5 0 0,5 6 0 16,-1 2 0-16,1-5 0 0,-1-4 0 0,0 7 0 15,1 0 0-15,6-4 0 0,-6-2 0 0,3 5 0 16,0-5 8-16,0-1-8 0,0-3 11 15,0-2-11-15,-1 5 0 0,5 0 0 16,-1-2 0-16,1-4 0 0,-1 3 0 0,4-6 0 0,-7 6 0 0,7-6 0 16,-3 3 0-16,3-3 0 0,-4 7 0 0,4-7 0 15,0 3 0-15,0-3-17 0,0 0 1 0,0 0 1 16,0 0-20 0,0 0-4-16,0 0-1 0,0 0 0 0,0 0-22 0,0 0-5 0,0 0-1 0,0-3 0 15,0 3-108-15,4-7-23 0,-1-2-4 0,1 0-1 16,3 9-75-16,0-7-15 0,-4-11-3 0,5 5-1 15,-1-3 238-15</inkml:trace>
  <inkml:trace contextRef="#ctx0" brushRef="#br0" timeOffset="6437.55">27153 9239 1141 0,'0'0'101'0,"0"0"-81"16,4-6-20-16,-4 6 0 0,10 0 32 0,1-3 3 16,-11 3 0-16,0 0 0 0,11 0 41 0,-1 0 8 0,-3-7 1 15,4 4 1-15,3 3-35 0,-3 0-7 0,-11 0-2 16,7-6 0-16,3 6 15 0,1-3 3 15,-1-3 1-15,1 6 0 0,-1-3-29 0,5-4-7 0,-1 1-1 0,0 3 0 16,-4 3-5-16,5-6-2 0,-5 2 0 0,4-2 0 16,-3 6-1-16,-1-3 0 0,1-3 0 0,-4 3 0 15,4-4-16-15,-4 7 0 0,3-3 0 0,-3-3 0 16,4 6 0-16,-1 0 0 16,-2-9 0-16,2 9 0 0,-3 0 0 0,4 0 0 0,-4 0 0 0,0 0 0 15,-7 0-44-15,3 0-7 0,-3 0-1 0,7 3 0 16,0 3-8-16,-7-6-3 0,0 0 0 0,0 0 0 15,0 0-86-15,0 0-18 0,0 0-3 0,0 0-1 16,0 0-85-16,0 0-18 0,0 0-3 0,-7 0-1 0,-3 0 222 0</inkml:trace>
  <inkml:trace contextRef="#ctx0" brushRef="#br0" timeOffset="7076.69">27340 9242 864 0,'0'0'76'0,"0"0"-60"0,0 0-16 0,0 0 0 16,0 0 76-16,0 0 12 0,4 0 2 0,-4 0 1 15,0 0-5-15,0 0-1 0,3-9 0 0,-3 9 0 16,0 0-7-16,0 0-2 0,0 0 0 0,0 0 0 16,0 0-20-16,0 0-4 0,0 0 0 0,0 0-1 15,0 0-10-15,0 0-1 0,0 0-1 0,0 0 0 16,0 0-9-16,0 0-2 0,0 0 0 0,0 0 0 16,0 0-8-16,0 0-3 0,0 0 0 0,4 9 0 15,-4 1 9-15,0-10 2 0,0 0 0 0,0 15 0 16,0-5-28-16,0-1 0 0,0-9 0 0,0 16 0 0,0-7 12 0,0 7 3 15,0-7 1-15,0 4 0 16,0-4-16-16,-4 7 8 0,4 0-8 0,0-4 0 0,0 4 0 0,0-7 0 16,0-9 0-16,-3 10 0 0,3 9 9 0,0-1-1 15,0-11 0-15,0 11 0 0,0-2-8 0,3-3 0 16,4-7 9-16,-3 3-9 0,-4 7 0 0,0-7 0 16,0 4 0-16,0-4 8 0,3 1-8 15,-3 2 0-15,-3-9 0 0,3 13 0 0,3-6 0 16,1-7 0-16,-4-3 0 0,0 6 0 0,0 3 0 15,0-9 0-15,0 0 0 0,0 0 0 0,0 10 0 0,0-10 8 16,0 0-8-16,0 9 8 0,0-9-19 0,0 0-3 16,0 0-1-16,0 0 0 0,4 6 23 0,-4-6 5 15,0 0 1-15,0 0 0 0,0 0-14 0,0 0 0 0,0 0 0 16,0 0 0-16,0 0 0 0,0 0 0 0,0 0 0 0,0 0-10 16,0 0-1-16,0 0 0 0,0 0 0 0,0 0 0 31,0 0-31-31,0 0-6 0,0 0-2 0,0 0 0 15,0 0-73-15,0 0-14 0,0 0-3 0,0 0-1 16,0 0-262-16,0 0-52 0,-11-6-10 0,0-3-3 0,-10 9 391 0</inkml:trace>
  <inkml:trace contextRef="#ctx0" brushRef="#br0" timeOffset="10245.26">27862 8465 1036 0,'0'0'92'0,"0"0"-73"15,0 0-19-15,-3 0 0 0,3 0 55 0,-4-4 7 16,-3 4 2-16,7 0 0 0,0 0 0 0,0 0 0 0,0-6 0 16,0 6 0-16,0 0-36 0,0 0-6 15,0 0-2-15,0 0 0 0,0 0 31 0,0 0 5 16,0 0 2-16,0 0 0 0,0 0-12 0,0 0-2 0,0 0-1 0,7 6 0 16,0-2-15-16,0 5-2 0,-7-9-1 0,11 6 0 15,0-3-6-15,-4 4-2 0,-7-7 0 0,7 3 0 16,3 3 10-16,1 3 1 0,-4-2 1 0,0-4 0 15,-7 6-29-15,7-2 0 0,4-4 0 0,-1 3 0 16,4-3 9-16,-7 3-9 0,0 4 8 0,1-10-8 16,2 9 13-16,4-3-2 0,-3-2-1 0,3-4 0 15,4 6-19-15,-8-3-4 0,4 3-1 0,4-3 0 16,-4 4 34-16,0-7 8 0,4 3 0 0,-8 3 1 16,1-6-18-16,3 10-11 0,-3-10 12 0,3 9-12 15,0-9 30-15,-4 6-1 0,1-6 0 0,0 3 0 16,-1-3-29-16,-3 0 0 0,-7 0 0 0,11 0 0 0,-1 7 0 15,-6-4 0-15,-4-3 0 0,0 0 0 0,0 0 0 16,0 0 0-16,0 0 0 0,0 0 0 0,0 0 0 0,0 0 0 16,0 0 0-16,0 0 0 0,0 0 0 0,0 0 0 15,0 0 0-15,0 0 0 0,0 0 11 0,0 0-1 16,-7 0 0-16,0 6 0 0,3-3-10 0,-3 3 0 16,-3-6 0-16,3 4 8 0,-4 2-8 0,4 3 0 15,-4-2 0-15,1-4-11 0,-1 6 11 0,1-3-13 16,-8-3 5-16,4 4 8 0,0 2 11 0,0 1 9 15,-8-10 3-15,5 9 0 0,3 0-37 0,-4 1-7 16,4-1-2-16,0 1 0 0,3 2 23 0,-3-9 0 0,0 7 0 16,0-1 0-16,7-3 47 0,0-3 13 0,-7 7 4 15,3-4 0 1,1 0-74-16,2-2-14 0,-2 5-4 0,3 0 0 0,-4 1 28 16,1-1 0-16,3-9 0 0,0 6 0 0,0 4 24 0,-1-10 1 0,1 9 0 0,4-2 0 15,3-7-25-15,0 0 0 0,-11 0 0 0,11 0 0 16,-3 3 0-16,3-3 0 0,-7 6 0 0,7-6 0 15,0 0-37-15,0 0-13 0,0 0-2 0,0 0-1 16,0 0-4-16,0 0-1 0,3-6 0 0,4-4 0 16,-3 10-121-16,3-9-24 0,-4 3-5 0,1 2 0 15,-4-5-157 1,3-7-31-16,1 4-7 0,3-4-1 0,-3 7 324 0</inkml:trace>
  <inkml:trace contextRef="#ctx0" brushRef="#br0" timeOffset="11557.11">28624 8455 644 0,'0'0'57'0,"0"0"-45"0,0 0-12 0,0 0 0 15,0 0 37-15,4 0 6 0,-4-9 1 0,3 3 0 16,-3 6 16-16,0 0 4 0,4-4 1 0,-4 4 0 16,0 0-52-16,0 0-13 0,0-6 0 0,0 6 0 15,0 0 54-15,0 0 8 0,0 0 2 0,4-3 0 16,-4 3 0-16,0-6 0 0,0-4 0 0,3 7 0 0,-3 3-52 15,0 0-12-15,0-9 0 0,7 2 0 0,-7 7 54 0,0 0 8 16,4-9 2-16,3 3 0 0,-7 6-24 0,7-3-4 16,-4-7 0-16,4 4-1 0,0 6-5 0,0 0-1 15,0-3 0-15,4 3 0 0,0 0-29 0,-4-6 0 16,-4 2 0-16,-3 4 0 0,11 4 0 0,-1-4 0 16,-3-10 0-16,4 10 0 0,3 10 57 0,-3-10 6 15,-4 0 1-15,3 6 0 0,1-3-52 16,0 6-12-16,-4-2 0 0,0 2 0 0,0 0 0 0,0 1 0 15,-7-10 0-15,3 9 0 0,1 10 16 0,-4-3 0 16,0 3 0-16,-4-1 0 0,4 7-16 0,-3-6 9 16,-4 0-9-16,0 6 8 0,3-6-22 0,-6-3-5 15,-1 3-1-15,0-4 0 0,4-2 43 0,-3 2 8 0,-4 1 1 0,3-3 1 16,0 2-1-16,-3-5-1 16,4 5 0-16,-4-2 0 15,0-4-48-15,3 1-10 0,-3-1-1 0,0-3-1 0,3 4 29 0,1-4 0 16,-1-3 8-16,0 4-8 0,1-7 25 0,-1 3-1 0,4-3-1 0,0 0 0 31,0-3-42-31,0-4-8 0,3 7-1 0,4 0-1 0,0 0-5 16,-3-9-1-16,-1-1 0 0,4 1 0 0,0 9 51 0,0-6 11 0,0-4 1 0,4 1 1 15,-1 0-29-15,1-1 0 0,0 1-8 16,-1 2 8-16,4-2-9 0,0 6 9 0,0-6 0 0,-3 2-9 16,3 4-9-16,0-3-2 0,3 6 0 0,1-6 0 15,0 6 32-15,-1-4 5 0,1 4 2 0,-4 4 0 0,3-4-6 16,1 6-1-16,-4-6 0 0,0 6 0 0,-3-3 17 0,-1 7 3 15,-3-10 1-15,7 9 0 0,4 0-33 0,-4-2 0 16,3 2 0-16,-6-3 0 0,0-2 0 0,-1 5-20 16,1-3 2-16,3-3 1 0,0 4 17 0,-4-4 0 15,4-3-8-15,4 9 8 0,-4-9 12 16,0 6 5-16,-7-6 2 0,11 0 0 0,-1 0-34 0,1 0-6 16,-11 0-2-16,7 0 0 15,0 0-19-15,0-6-4 0,-7 6-1 16,7 0 0-16,0-3-45 0,0-3-10 0,-7 6-2 0,7 0 0 15,0-3-101-15,0-7-21 0,0 4-4 0,-3-3-1 16,3-1-19-16,0 10-4 0,-4-16-1 0,1 13 0 0,3-6 204 0</inkml:trace>
  <inkml:trace contextRef="#ctx0" brushRef="#br0" timeOffset="12559.43">29065 8402 1267 0,'0'0'112'0,"0"0"-89"0,0 0-23 0,0 0 0 15,0 0 56-15,0 0 6 0,0 0 2 0,0 0 0 16,0 0 0-16,0 0 0 0,4 0 0 0,-4 0 0 16,0 0 0-16,0 0 0 0,0 0 0 0,0 0 0 15,0 0 0-15,0 0 0 0,0 0 0 0,0 0 0 16,7 6-40-16,0 4-8 0,-3-7-2 0,-1 6 0 0,1 1 4 0,-4 2 1 15,0-12 0-15,3 13 0 16,-3 5-3-16,0-2 0 0,0 0 0 0,0-4 0 16,0 7-3-16,0-3-1 0,0 3 0 0,-3-4 0 15,3-2-1-15,0 3-1 0,-4-7 0 0,4 7 0 0,-3-4-10 0,3-2-9 16,-4 2 9-16,4 1-13 0,0-4 13 0,0 0 15 16,0-2-3-16,-4 2-1 0,4 1-11 0,0-1-16 15,0-3 4-15,-3-3 1 0,3-3 28 0,0 0 6 16,0 7 1-16,0-4 0 0,0-3-16 0,0 0-8 15,0 0 8-15,0 0-8 0,0 0 13 0,0 0-1 16,0 0-1-16,0 0 0 0,0 0 11 0,-4-3 2 16,1-13 1-16,-1 7 0 0,1-1-25 0,-1 4 0 15,1-4 0-15,-1 1 0 0,1 0 0 0,-1-4 0 16,1-3 0-16,-1 1 0 16,1 5-16-16,3 1-9 0,-4 0-2 0,1-10 0 0,3 3 27 0,0 3 0 0,-4-2 0 0,4-10 0 15,0 6 0-15,4-6 0 0,-4 6 0 0,3 0-8 16,1 10 8-16,-1-7-10 0,4-3 10 0,-3 7-10 15,6-4 34-15,-3 7 8 0,0-7 0 16,0 7 1 0,8-1-53-16,-5-6-12 0,4 7-1 0,0 0-1 0,8 6 25 0,-8-4 9 0,0-2 0 15,0 6-9-15,-4-4 9 0,8 7 0 0,-4 0-9 0,0 0 9 16,0 0 28-16,4 0 9 0,-4 0 3 0,7 0 0 16,-7 10-64-1,1-1-13-15,-1-2-3 0,-4 2 0 0,1 0 64 0,-1 1 13 0,-6-1 3 0,3 1 0 16,-3 8-63-16,-1-2-12 15,-3-7-2-15,0 7-1 0,0-3 38 0,0 2 0 0,-3-5 0 0,-1 9 0 16,1-4 0-16,-5-2 0 0,-2-1 0 0,3 1 0 16,-4-4 28-16,1 1 6 0,-1-1 2 0,-3-3 0 15,0 4-52-15,0-1-9 0,0-3-3 0,0-2 0 16,-1 5 28-16,1-9 0 0,0 6 0 0,4-3 0 0,-5-3 17 0,8 7 9 16,-3-7 2-16,3 3 0 15,3-3-45-15,4 0-9 0,-7 0-2 0,7 0 0 0,0 0 18 0,0 0 10 16,0 0-12-16,0 0 12 0,0 0-10 0,0 0 10 15,4-10-8-15,-4 10 8 0,0 0 0 0,7 0 0 16,3 0 0-16,-3-3 0 0,0 3 0 0,1-6 0 16,2 6 0-16,-3 0 0 0,4 6 0 0,-4-3 0 15,0-3 0-15,3 7 0 0,-2 2 0 0,-1-3-8 16,0-2 8-16,3 5 0 0,-3 0-24 0,0 1 0 0,0-1 0 16,-3 7 0-16,3-7 40 0,-4 1 8 15,1 5 1-15,0-5 1 0,-4-1 10 0,3 10 1 16,-3-10 1-16,-3 1 0 0,3-1-38 0,-4 1-20 0,0 2 3 0,-3-2 0 15,4-1 27-15,-4 0 6 0,0-6 0 0,-4 7 1 16,4 2-17-16,-3-8 0 0,-5 5 0 0,5-9 0 16,-4 6 0-16,0-3-11 0,0-3 2 0,-4 0 0 15,4 0 9-15,-4 0-12 0,4-3 12 0,-4-3-12 16,4 3-29 0,0-3-7-16,0-4 0 0,3 1-1 0,-3-1 39 0,0 1 10 0,4 0 0 15,-1-1 0 1,4-2-40-16,-4 2-7 0,4 1-1 0,4 6 0 0,-1-7-68 0,4 1-15 15,4-1-2-15,-1-2-1 0,4 2-259 0,1-2-52 0,-5-4-11 0,4 1-1 0,4 5 349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2T17:02:33.3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26215 14445 806 0,'0'0'72'0,"0"0"-58"16,7-4-14-16,-3-2 0 0,3 3 53 0,0-3 8 15,-4 3 2-15,8-4 0 0,-1-2 11 0,-3 9 2 16,-3-9 1-16,-4 9 0 0,0 0-14 0,0 0-3 16,7-7-1-16,-4 7 0 0,-3 0-2 0,0 0 0 15,8-9 0-15,-8 9 0 0,0 0 6 0,0 0 1 16,0 0 0-16,0 0 0 0,0 0-32 0,0 0-5 15,0 0-2-15,-8 9 0 0,5 1 11 0,-8 5 3 0,-3-5 0 0,0 5 0 16,0-2-13-16,-4 3-2 0,-3 2-1 0,0 1 0 16,-4 6-1-16,4-6 0 0,-7 0 0 15,3 6 0-15,-3-6-2 0,0 0-1 0,0 6 0 0,3-6 0 16,0 6-11-16,4-6-8 0,3 6 9 0,-3 3-9 16,4-3 0-16,3 3 0 0,-1-9 0 0,5 6-10 15,-1-6 10-15,1-3 0 0,3-4 0 0,0 4 0 16,3-7 0-16,-3 7 0 0,0-13 0 0,3 6 0 15,1-2 0-15,3 2 0 0,0-9 0 0,0 0 0 16,0 0 0-16,0 0 0 0,0 0 0 0,0 0 0 16,0 0-29-16,0 0-1 15,-7 0 0-15,7 0 0 0,0 0-22 0,0 0-5 0,0 0-1 0,0 0 0 16,0 0-36-16,0-9-7 0,-4 2-2 0,1-2 0 16,3 0-71-16,-4-4-14 0,4-3-4 0,0 1 0 15,4-4-67-15,-4 6-13 0,0-9-4 0,-4 4 0 0,-3 5 237 0</inkml:trace>
  <inkml:trace contextRef="#ctx0" brushRef="#br0" timeOffset="414.79">25760 14347 1360 0,'0'0'121'0,"0"-3"-97"16,0 3-24-16,3-6 0 0,1 3 87 0,-4-3 12 15,0-4 2-15,0 7 1 0,0 3-9 0,0 0-1 16,3-6-1-16,-3 6 0 0,0 0-43 0,0 0-9 15,7 0-2-15,4 6 0 0,-4 3 21 0,4 1 4 0,-4-7 1 0,3 13 0 16,4-7-38-16,-3 7-7 0,0-4-2 0,3 4 0 16,-4 3 7-16,4 0 1 0,1-4 0 0,-8 4 0 15,0 0-4-15,0 6 0 0,0-6 0 0,7 6 0 16,0-6-6-16,0 9-2 16,0-9 0-16,7 15 0 0,4-2-1 0,-7-4-1 0,3 0 0 0,0 0 0 15,-3-3 30-15,-1 4 5 0,-3-4 2 16,4 3 0-16,-4-3-38 0,0 0-9 0,0-6 0 0,1 0 0 15,-1-1-21 1,-4-2-7-16,1-3 0 0,-1-4-1 0,1 7 46 0,0-1 10 0,-4-2 1 0,3-4 1 16,-3 1-29-16,4 5 0 0,-4-8 0 0,0 2 0 0,0-6 0 15,-3 7-21-15,-4-10 3 0,3 6 1 16,1 3 17-16,3-9 9 0,-7 0-1 0,0 0 0 0,0 0 1 16,0 0 0-16,0 0 0 0,0 0 0 15,0 0-58-15,0 0-12 0,0 0-3 0,0 0 0 16,0 0 0-16,0 0 0 0,-11 0 0 0,11 0 0 15,-7 0-51-15,-4-6-10 0,1-3-3 0,-1 9 0 16,-6-10-307-16,-1 7-61 0,-3-3-13 0,0-4-3 0,-4 7 394 0</inkml:trace>
  <inkml:trace contextRef="#ctx0" brushRef="#br0" timeOffset="1381.82">24465 16586 1594 0,'0'0'142'0,"0"0"-114"0,0 0-28 0,0 0 0 16,0 0 60-16,0 0 7 0,0 0 1 0,0 0 0 16,0 0 12-16,0 0 2 0,-7 0 1 0,7 0 0 15,7 7-39-15,-3 2-8 0,-4 0-2 0,0 7 0 16,7-3-2-16,-4 2-1 0,1 1 0 0,-4 3 0 16,10 0-9-16,-6-1-2 0,-4 1 0 0,7 6 0 0,0 4-5 0,4-11-2 15,-4 7 0-15,0-6 0 0,3 6 3 0,1-6 0 16,-1 6 0-16,1-12 0 15,0 9-1-15,-4-10 0 0,3 4 0 0,-3-7 0 16,0 7-15-16,-3-7 0 0,-4-9 0 0,7 10 0 0,-7-10 28 16,0 0 4-16,0 0 0 0,0 0 0 0,0 0-32 15,0 0 0-15,0 0 0 0,0 0 0 0,-4-6 12 0,1-4-3 16,-4-9-1-16,3 10 0 0,-3-7-8 0,-3-3 0 16,3 1 0-16,-4-7 0 0,0-4 0 0,1 1 0 15,-1-6 0-15,4 5 0 0,4-2-11 0,-1 3 3 16,1-7 0-16,-1 7 0 0,1 3 8 0,3-3 0 15,-4 0 0-15,8 3 0 0,-1 6-10 0,1-6 10 16,-1 3-12-16,8-3 12 0,3 9-13 0,0-3 4 16,0 0 1-16,4 10 0 0,-1-1-8 0,1 1 0 0,0 0-1 0,-1 2 0 31,4 1-8-31,1 3-2 0,-1 3 0 0,7 0 0 16,0 0-19-16,4 0-4 0,0 3-1 0,-1 3 0 15,-6 1-39-15,-4-4-8 0,1 6-2 0,-1-3 0 0,0 7-204 16,-4-7-40-16,-6 4-9 0,3-1-2 0,-3 0 143 0,3 1 29 15,-4-1 6-15,1-2 1 0,0 2 137 0</inkml:trace>
  <inkml:trace contextRef="#ctx0" brushRef="#br0" timeOffset="1788.58">25312 16618 2019 0,'10'9'180'0,"-10"-6"-144"0,0-3-36 0,4 6 0 16,-4-6 68-16,0 0 6 0,0 0 2 0,0 0 0 0,0 0-22 0,0 0-4 15,0 0-1-15,14 10 0 0,0-1-19 0,-14-9-4 16,0 0-1-16,14 0 0 0,0 3-7 0,-3-3-2 16,0 0 0-16,-4-3 0 0,3 3-16 0,-3-6 0 15,-10-3 0-15,6 5 0 0,1-5 10 0,-8 0-2 16,1-7 0-16,3 7 0 0,-4-1-8 0,-3-5-14 16,0-4 3-16,-7 9 1 0,3-5-2 0,-3 2 0 15,-3-3 0-15,3 7 0 0,-4 0 12 0,0 2 0 16,-3-2 0-16,3 9-8 0,4 6 8 0,-3 4 0 0,-1-7 0 0,-3 12-8 15,3 1 29-15,1 3 7 0,-8 0 0 0,4 0 1 16,3 6-9-16,0 3-3 0,-6 0 0 16,10 3 0-16,3 1 7 0,0 2 0 15,4 1 1-15,0-1 0 0,7 4-25 0,0-4 0 0,4 1 0 16,3-7 0-16,4 7 0 0,3-7 0 0,3-3 0 0,1-3 0 16,3 3 0-16,0-6 0 0,0-4 0 15,1-5 0 1,2 9-42-16,-3-13-14 0,1-3-2 0,2 3-1 0,8-6-41 0,0 0-9 0,3 0-2 15,0-6 0-15,4 3-176 0,-4-3-35 0,-3-4-7 0,3-5-2 16,1 5 51-16,-1-2 11 0,-3-4 1 0,0-3 1 16,-1 3 214-16</inkml:trace>
  <inkml:trace contextRef="#ctx0" brushRef="#br0" timeOffset="2110.96">26060 16568 2145 0,'0'0'191'0,"0"0"-153"0,-14 0-30 0,-4 0-8 0,-3 0 56 0,0 6 11 16,-4-3 1-16,0 3 1 0,1 4-5 0,-1-1-2 16,0 7 0-16,0-4 0 0,4 7-16 0,0-3-3 15,0 3-1-15,3-1 0 0,1 7-19 0,3 1-4 16,-1-8-1-16,5 11 0 0,6-4 11 0,1 3 3 16,-1 0 0-16,8-3 0 0,3 3-32 0,0-3 0 15,4 1-11-15,-1-8 11 0,8 1 0 0,-4 0 0 16,3-3 0-16,1-1 0 0,3-2-15 0,0-4 5 0,4-9 1 15,0 7 0 1,3-4-16-16,0-3-3 0,-3 0-1 0,3-3 0 16,4 3-16-16,-4-7-3 0,-3-2-1 0,3 0 0 15,0-1-15-15,-3 1-4 0,0-1 0 0,-4-5 0 16,0-4-23-16,0-6-5 0,-3 3 0 0,-1-10-1 16,1 4-125-16,0-6-25 0,-4-4-5 0,-4-6 0 15,5 7-35-15,2-14-6 0,1 4-2 0,-4-6 0 0,-3 0 236 0</inkml:trace>
  <inkml:trace contextRef="#ctx0" brushRef="#br0" timeOffset="2362.71">26338 15843 1854 0,'0'0'164'0,"0"0"-131"0,-3-6-33 0,3 6 0 15,0 0 70-15,-4 9 7 0,-3-2 2 0,4 8 0 16,-1 4-2-16,1 3 0 0,-1 3 0 0,4 10 0 16,0-1-29-16,0 4-7 0,0-1-1 0,0 7 0 15,4 10 10-15,-1-1 2 0,1 0 0 0,-1 0 0 0,4 1-29 16,4-4-6-16,-8-9-1 0,8 3 0 0,-4 0 5 15,0-7 1-15,0-2 0 0,0 5 0 0,0-8-11 0,-3 2-3 16,3-9 0-16,-4 10 0 0,4-7-8 0,1 0 0 16,-1-9 0-16,-4-3 0 0,4 9-16 15,-7-13-4-15,4 4-2 0,-1-7 0 16,-3 1-40-16,4-4-8 0,-4-6-2 0,0 0 0 16,0 0-45-16,0 0-10 0,-7-6-1 0,0 6-1 15,0-10-356-15,-4 1-71 0,-7-7-15 16,4-2-2-16,0-8 458 0</inkml:trace>
  <inkml:trace contextRef="#ctx0" brushRef="#br0" timeOffset="2566.87">26282 16549 2257 0,'14'6'200'0,"-3"-6"-160"0,-1 0-32 16,4 0-8-16,4-6 28 0,0 6 3 0,-1 0 1 0,4 0 0 15,4 6 14-15,3-3 3 0,4-3 1 0,-7 0 0 16,-1 10-29-16,1-10-5 0,0 6-2 0,0-6 0 31,-1 3-48-31,-3 3-10 0,1-6-1 0,-5 0-1 0,-3 3-223 0,0-3-45 0,-3-3-9 0,0-3-1 31,-1 6-13-31,1 0-3 0,-4-3 0 0,0 3 0 0,7 0 272 0</inkml:trace>
  <inkml:trace contextRef="#ctx0" brushRef="#br0" timeOffset="3267.73">27125 16674 1350 0,'7'-9'120'0,"-10"2"-96"0,-1-2-24 0,4 0 0 16,0 5 81-16,-3-5 12 0,-4-7 3 0,-1 7 0 16,8 3 8-16,-7-4 1 0,-10 7 1 0,-1-6 0 15,4 3-45-15,-7 6-9 0,-4 0-1 0,0 0-1 16,1 0-10-16,3 9-1 0,-4-3-1 0,4 4 0 16,0-1-17-16,-1 10-3 0,-2 0-1 0,-1-4 0 15,4 14 1-15,0-4 0 0,0 3 0 0,3 0 0 16,7 3-2-16,1-2-1 0,-1-4 0 0,8-3 0 0,3 3-6 15,7 0-1-15,0-6 0 0,3-1 0 0,4 1-8 16,1-3 0-16,2-7 0 0,1 1 0 0,3-1-9 16,-3 1 9-16,-1-10-12 0,4 0 12 0,1 0-19 0,-1-4 3 15,-4-5 1-15,5-3 0 0,-1 2-6 0,3 1-2 16,-2-10 0-16,-1 6 0 0,-4-9 1 0,1 10 0 16,-7-13 0-16,-1 6 0 0,8-6 5 0,-8 0 1 15,1-3 0-15,0 2 0 0,3 5 16 0,-4-5 0 16,-6 8 0-16,3-1 0 0,0 3 9 0,0 0-1 15,-7 7 0-15,3 0 0 0,1-1 12 0,-4 10 1 16,0 0 1-16,0 0 0 0,0 0-9 0,0 0-1 16,0 0-1-16,0 16 0 0,0-7 12 0,0 10 2 15,0-9 1-15,0 8 0 0,7-2-15 0,0 3-3 16,-3-3-8-16,3 2 12 0,3 1-12 0,-3 0 0 0,4-3 0 16,0-7 0-1,3 10-39-15,-4-10-4 0,-3 1-1 0,4-4 0 16,-1 3-92-16,-6-6-20 0,-4-3-3 0,0 0-1 15,7 7-269-15,-7-7-55 0,0 0-10 0,0-10-2 0,7 4 396 0</inkml:trace>
  <inkml:trace contextRef="#ctx0" brushRef="#br0" timeOffset="3692.28">27531 16746 1584 0,'0'0'140'0,"0"10"-112"0,0-1-28 0,0 0 0 0,0 7 140 0,3 3 23 16,-6-3 4-16,3 2 1 0,-4 1-80 0,1 0-15 15,3 3-3-15,0-3-1 0,0 3-29 0,0 0-7 16,0-3-1-16,0-1 0 0,3 1-2 0,-3-3-1 16,-3-7 0-16,3 1 0 15,0 5-19-15,0-5-10 0,0-10 10 0,0 0-10 0,0 0 0 0,0 0 0 16,0 0 0-16,0 0 0 0,0 0 0 0,0 0 8 16,-4-6-8-16,4 2 9 0,-3-2-9 0,-1-10 0 15,4 7-10-15,-3-10 10 0,3 0 0 0,0 4 0 16,-4-14-8-16,8 4 8 0,-1 3-15 0,4-3 0 15,0-3 0-15,0-3 0 0,4 9-1 0,-1-3 0 16,1 0 0-16,3 12 0 0,4-3 8 0,-4 1 8 16,0 5-13-16,0 10 5 0,0-3 8 0,-3 6 0 15,3-3 0-15,0 7-8 0,0 2 8 0,-3 0 16 0,3 10-4 16,-4-3-1-16,1 3 1 0,0 6 0 0,-4-6 0 0,0 6 0 16,0-3-12-16,3 3 0 0,-6 0 0 15,3-6 8-15,0 9-8 0,0-9 0 16,-3-4 0-16,3 4 0 15,0-3-32-15,0-4-9 0,-4-2-2 0,1-4 0 16,3 4-56-16,-4-1-11 0,-3-9-2 0,0 0-1 0,0 0-164 0,0 0-33 16,0 0-6-16,0 0-2 15,15 0 63-15,-5-9 13 0,1-1 2 0,-1 1 1 0,-3 2 191 0</inkml:trace>
  <inkml:trace contextRef="#ctx0" brushRef="#br0" timeOffset="4237.87">28145 16925 1915 0,'0'0'170'0,"0"0"-136"0,0 0-34 0,3 9 0 0,-3 1 48 0,0 5 2 16,-3-5 1-16,-4 6 0 0,3-4 7 0,-3-2 2 16,-4 2 0-16,4 1 0 0,0-7-28 0,0 3-4 15,-3 1-2-15,-4-1 0 0,6-3-13 0,-2-2-2 16,-4-4-1-16,7 9 0 0,3-9-10 0,-6 6 8 16,3-12-8-16,0 6 8 0,-1 0-8 0,1 0 0 15,0 0 9-15,4-3-9 0,-4-3 0 0,3-4 0 16,-3 4 0-16,4-4 0 0,3 7 0 0,-4-6 0 15,4-7 0-15,-3 7 0 0,3-7 0 0,0 4 0 16,-4-7 0-16,8 3-8 0,3 0 8 0,-4-2 0 16,1-1 0-16,-1 9 0 0,8-5 0 15,-1 12 0-15,-3-7 0 0,1 4 0 0,9 6 0 0,-3 0-8 16,-3 0 8-16,3 0 0 0,0 9 0 0,0 1 0 0,0 5 0 16,4 1 0-16,-4 3 10 0,0 0 1 0,-3 9 0 0,3-3 0 15,3 3 6-15,1 10 2 0,3-4 0 0,-3 10 0 16,3 0 10-16,4 0 3 0,-8 9 0 0,1 1 0 15,-4-1 3-15,-3 3 1 0,-1-2 0 0,-3-1 0 16,-3 0-15-16,-1 1-2 0,-3-7-1 0,-3 6 0 16,-4 0-6-16,-4 1-2 0,-3-1 0 0,0-9 0 15,0 6-10-15,-7-12 0 0,-7-1 0 16,3-2-11-16,0-7 11 0,-3-3 8 0,-7-6-8 16,3 0 11-16,0-4-11 0,0-5 0 0,-3-4-12 0,3-3 12 15,-3-3-12-15,-4-3 12 0,-7-6-12 16,-3-4 12-16,3 4-26 0,0-4 2 0,0-3 1 0,8-2 0 15,6 2 14-15,7-6 9 0,4-9-12 0,3 2 12 16,11-5-32-16,0 3 0 16,7-10 0-16,7-3 0 0,7-3-18 15,11-3-3-15,0 0-1 0,10-10 0 0,7 7-14 0,4-16-4 0,0 3 0 0,0-3 0 16,-4 6-35-16,11 0-7 0,-3 1-2 0,6-1 0 16,1 6-45-16,-1-2-10 0,0-4-1 0,-3 7-1 15,4 2-109-15,-8 1-22 0,1-6-4 0,-5 12 0 0,5-4 246 0</inkml:trace>
  <inkml:trace contextRef="#ctx0" brushRef="#br0" timeOffset="4533.13">28988 15765 1335 0,'-11'-10'119'0,"4"7"-95"0,0-6-24 16,-4-4 0-16,1 10 113 0,-4-3 19 0,-4-4 3 16,4 10 1-16,0-3-40 0,0 3-7 0,-4 3-1 0,1 4-1 15,2 5-26-15,-2 4-5 0,-1 9 0 0,-3 3-1 16,3 10-17-16,-3 3-3 0,-4 6-1 0,4-3 0 15,4 9-15-15,-1 0-3 0,0 4-1 0,1 2 0 16,6 4 8-16,1 0 1 0,-1-1 1 0,4-8 0 16,3 2-6-16,4-3-2 0,0-2 0 0,0-4 0 15,7 6-17-15,-3-9 8 0,0 0-8 16,3-7 0-16,-4 7 0 0,4-9 0 0,-7-1 0 0,4-6 0 16,-1 1 0-16,1-10-19 0,-1-4 3 0,1 4 0 31,3-10-24-31,-4 7-4 0,-3-16 0 0,0 0-1 0,0 0-53 0,0 0-10 15,0 0-3-15,7-6 0 0,1-4-277 0,-1 1-56 16,-4-4-12-16,1-2-1 0,3-1 285 0,-4-3 56 0,1 0 12 0,3-15 3 0,0-4 81 0</inkml:trace>
  <inkml:trace contextRef="#ctx0" brushRef="#br0" timeOffset="4959.54">28974 16781 2055 0,'10'15'183'0,"-10"-15"-147"0,7 4-28 0,0 2-8 0,4 3 46 0,-4-6 8 16,-7-3 2-16,7 7 0 0,7-4-1 0,-3 3 0 15,-4 0 0-15,3-3 0 0,4-3-21 0,4 0-4 16,-4-3-1-16,4-3 0 0,0 6-21 0,-1 0-8 16,-3-9 0-16,4 2 0 0,0 4 11 0,-4-3-11 0,0-3 12 0,-4-1-12 15,1 1 0-15,0-7 0 0,-11 4-12 0,0-4 3 16,3 0-7-16,-3 4 0 0,0-4-1 0,-3 7 0 15,-5-1 0-15,-2 1 0 0,-8-7 0 0,4 13 0 16,-4-3 17-16,-3-4 0 16,-3 10 0-16,2-3 0 0,1 6 0 0,-3-3 0 15,2 0 11-15,5 10-11 0,-1-1 42 0,1 7 2 0,-5-7 0 0,1 10 0 16,7-3-13-16,0 9-3 0,0-3 0 0,7-4 0 16,3 14-6-16,4-10-2 0,0 3 0 15,7 3 0-15,4-3-6 0,-1 3-2 0,5-3 0 0,-1 1 0 16,3-8-12-16,5 7 0 0,-1-6 8 0,7-6-8 15,0 3 0-15,7-7 0 0,1 0 0 0,2 1-10 0,-6-1-5 16,4-9-1-16,2 6 0 0,-2-6 0 16,-1 0-49-16,-3 0-11 0,-4 0-1 0,0-6-1 15,-3-3-150-15,-4-1-31 0,4-8-5 16,-4-1-2-16,0 0-118 0,-3 3-23 0,-4-3-5 0,3 4 0 0,-6 5 329 0</inkml:trace>
  <inkml:trace contextRef="#ctx0" brushRef="#br0" timeOffset="9169.79">9398 13836 1335 0,'18'0'119'0,"-18"0"-95"0,7-3-24 0,-4-3 0 15,4 6 62-15,-3 0 8 16,-1 0 2-16,-3 0 0 0,0 0 12 0,0 0 4 0,0 0 0 0,0 0 0 15,-7 9-14-15,-3 1-2 0,3 5-1 0,-7-2 0 16,-1 3-18-16,1 2-3 0,-3 1-1 0,-4-3 0 16,-1 9-23-16,5-3-5 0,-8 3-1 0,7 0 0 15,1 0-6-15,-1 3-2 0,-3-6 0 0,3 10 0 16,4-4 3-16,0 0 0 0,-4-3 0 16,4 3 0-16,4-2-15 0,-4 2 0 0,3-9 0 15,0-1 0-15,4 4 0 0,4-9 0 0,-1 3 0 0,1-7 0 16,3 0-38-1,0 1-4-15,0-10-1 0,0 0 0 0,0 0-48 0,0 0-9 0,0 0-3 0,7-3 0 16,3-4-100-16,-2-2-20 0,-1 0-4 0,3-7-1 16,1-3-65-16,-4 0-14 0,0-6-2 0,3 6-1 15,-3-6 245-15</inkml:trace>
  <inkml:trace contextRef="#ctx0" brushRef="#br0" timeOffset="9399.34">9229 13880 1627 0,'0'0'144'0,"0"0"-115"0,0-6-29 0,0 6 0 0,0 0 101 0,0 0 15 15,0 0 2-15,0 0 1 0,3 16-28 0,-3-7-6 16,0 0-1-16,4 10 0 0,3-3-35 0,0 3-7 16,-4-4-2-16,4 4 0 0,4 0-6 0,0 6-2 15,-4-12 0-15,3 12 0 0,-3-7-16 0,4 1-4 16,-4-3-1-16,4 3 0 0,3-4-11 0,0 4 10 16,0 0-10-16,0-3 10 15,0-7-30-15,-3 1-7 0,-4-4-1 0,0-3 0 16,0 6-28-16,-7-9-7 0,0 0-1 0,0 0 0 15,0 0-60-15,0 0-13 0,0 0-3 0,0 0 0 16,0-9-288-16,-4-7-57 0,-10-2-12 0,4-1-3 0,6 0 400 0</inkml:trace>
  <inkml:trace contextRef="#ctx0" brushRef="#br0" timeOffset="9649.64">9267 13783 1638 0,'0'0'145'0,"0"0"-116"0,0 0-29 0,0 0 0 16,4 19 133-16,3-4 21 0,-3 1 4 0,-1-3 1 15,8 5-69-15,-11 1-14 0,7 3-2 0,-4-3-1 16,4 0-19-16,-3 0-4 0,-1-1-1 0,4 8 0 0,1-1-22 0,-1-3-5 16,0 3-1-16,0-7 0 0,-7 8-2 0,7 2-1 15,-7-13 0-15,3 11 0 0,1-4-18 0,-4-7-11 16,-4 4 2-16,4-3 0 16,-3 3-17-16,3-10-3 0,-7 0-1 0,7 1 0 15,-7-1-67-15,0 1-14 0,-4-10-2 0,0 0-1 16,4 6-210-16,-3-12-43 0,3-4-8 0,-4 7-1 15,-3-3 116-15,0-13 23 0,-4-9 5 0,4-7 0 0,-3 7 186 16</inkml:trace>
  <inkml:trace contextRef="#ctx0" brushRef="#br0" timeOffset="9845.84">9077 13855 1738 0,'11'19'155'0,"-11"-19"-124"15,3 9-31-15,4 7 0 0,4 0 137 0,-4-4 22 16,0-2 4-16,3 5 1 0,1 1-96 0,-4-4-20 0,0 4-3 0,4 3-1 15,3 0 16-15,-4-4 4 0,1 1 0 0,0 3 0 16,-1-7-52-16,1 4-12 0,-4 3 0 0,-4-3 0 31,4 2-31-31,0 1-9 0,-7-9-1 0,4-1-1 16,-1 7-32-16,-6-4-6 0,-4 1-2 0,3-4 0 16,-3 4-142-16,0-4-29 0,-10-9-6 0,3 0-1 15,3 7-78-15,-7-7-16 0,1-7-3 0,3-5-1 0,-1-13 286 0</inkml:trace>
  <inkml:trace contextRef="#ctx0" brushRef="#br0" timeOffset="10054.04">9084 14068 2257 0,'32'7'200'0,"-15"-7"-160"0,1-7-32 0,7 7-8 0,-1 0 53 0,5-3 9 16,-5 3 2-16,8-6 0 0,3 6-36 0,1 0-6 15,-5 0-2-15,1 0 0 0,0 0-4 0,-7 0-2 16,-4-6 0-16,3 2 0 15,-6 4-36-15,-4 0-7 0,0 0-2 0,-3 0 0 16,0 0-43-16,-11 0-9 0,0 0-1 0,0 0-1 16,0 0-190-16,-8 0-37 0,-6 0-8 0,4-6-2 15,-4-3 54-15,0-1 10 0,-8 1 2 0,8-7 1 0,4 7 188 0</inkml:trace>
  <inkml:trace contextRef="#ctx0" brushRef="#br0" timeOffset="10281.41">9211 13915 2286 0,'11'18'203'0,"-4"-14"-163"0,-7 8-32 0,3 1-8 16,1-4 46-16,-1 10 7 0,-3-3 2 0,4 2 0 15,-1 1 8-15,1 6 1 0,-4-6 1 0,3 6 0 16,1-6-44-16,-8 9-9 0,1-6-1 0,-1 0-1 16,4 3-10-16,-3-6 0 0,-4 6-12 0,3-6 12 15,1 9-62-15,-4-9-5 0,0 3-1 0,0-3 0 31,-1-7-80-31,1 4-17 0,0-7-3 0,4 1-1 0,-8-4-274 16,1-6-54-16,-1-6-11 0,0-4-3 0,-3 7 411 0</inkml:trace>
  <inkml:trace contextRef="#ctx0" brushRef="#br0" timeOffset="10487.4">8841 14059 2214 0,'0'0'196'0,"0"0"-156"0,0 0-32 0,17 0-8 0,1 9 72 0,3-9 12 15,-7 7 4-15,4-4 0 0,-4 6-10 0,4-3-2 16,-1-3 0-16,1 4 0 0,3-4-54 0,-3 6-11 16,3-2-3-16,0 2 0 0,0 0 20 0,-3 1 3 15,-1-1 1-15,5-3 0 16,2 10-71-16,1-3-13 0,-4-7-4 0,0 7 0 16,0-4-77-16,8 7-16 0,-12-7-3 0,8 0-1 15,0 7-356-15,-4-6-71 0,-7-7-15 0,4 9-2 0,10-2 477 0</inkml:trace>
  <inkml:trace contextRef="#ctx0" brushRef="#br0" timeOffset="11269.11">10425 13861 1450 0,'-15'-15'129'16,"15"11"-103"-16,4-11-26 0,3 5 0 0,-3 4 116 0,-8 3 17 16,-10-13 4-16,0 7 1 0,14 9-68 0,-4-9-14 15,-10 9-2-15,0-7-1 0,0 14-6 0,0 2-2 16,-7 0 0-16,3 1 0 0,0 5-13 0,1 10-4 15,-1-3 0-15,4 4 0 0,0 2-9 0,3-3-3 16,-3 3 0-16,4-3 0 0,3 3-16 0,3 1 8 0,1-4-8 0,3 3 0 16,3 3 13-16,1-9-4 0,6 0-1 15,4-3 0-15,0-6-8 0,4 2 10 0,3 1-10 0,4-7 10 16,10 1-10-16,-3-7 0 0,-11-3-10 0,7 0 10 16,4 6-12-16,0-12 3 0,-4-4 1 0,4 7 0 15,3-3-8-15,-7-10 0 0,-3 4-1 0,0-4 0 16,6 4 2-16,-6-4 1 0,-7-3 0 0,3 0 0 15,-7 4 2-15,7-1 0 0,-3 3 0 0,3-2 0 16,7 5 12-16,-7 1 0 0,-6-1 0 0,-5 4-9 0,-3 3 9 0,0-3 0 16,4 3 8-16,-4 3-8 0,-7 0 8 15,0 0-8-15,3 3 8 0,4 6-8 0,-7 1 12 0,-3 5-1 16,-1-5-1-16,1-1 0 0,3 7 19 0,-11-7 4 16,-3 1 1-16,0 5 0 15,0-2-20-15,3-4-4 0,1 1-1 0,-1 2 0 16,1-2 8-16,-1-1 2 0,0-6 0 0,1 7 0 0,-4-4-11 0,3-6-8 15,4 0 12-15,-3 0-12 0,2 0 9 0,1-6-9 16,-3 2 0-16,6-5 9 0,1 3-9 0,3-4 0 16,0 1 0-16,-4-7 0 0,8 7 0 0,-8-4 0 15,1-2 0-15,3-1 0 16,0 3 0-16,3-2 0 0,4 5 0 0,0-5 0 16,4 5-34-16,3 1 1 0,-3-1 0 0,-1 1 0 15,1 0-31-15,3 9-7 0,-4-10-1 0,5 10 0 16,-5 0-126-16,8 0-26 0,3 0-4 0,0 0-2 15,-3 3-122-15,-1 4-25 0,-6-7-5 0,3 0-1 0,-3 9 307 0</inkml:trace>
  <inkml:trace contextRef="#ctx0" brushRef="#br0" timeOffset="11721.58">11081 14103 1825 0,'24'0'162'0,"-13"-7"-130"16,-4 7-32-16,0-9 0 0,4 6 106 0,-8-3 14 0,1-4 4 0,-1 1 0 15,4 9-45-15,0-6-9 0,0 2-2 0,1 4 0 16,2 0-19-16,-3 0-4 0,0 10-1 0,0-1 0 0,-3 1-16 0,3-1-3 31,0 7-1-31,-4-4 0 0,5 10-9 0,-5-9-3 0,1 2 0 0,-4 4 0 16,3 0-3-16,1 0-1 0,-4 6 0 0,0-6 0 0,-4 0-8 0,1 3 0 16,3-10 0-16,0-2 0 15,-4 5 0-15,1-5 0 0,3-10 0 0,0 0 0 16,0 6 0-16,0-6 0 0,0 0 0 0,-8 0 0 0,1 0 0 0,4-6 0 15,-1-4 0-15,1 1 0 0,-1-1 0 0,1 1 0 16,3-10 0-16,-4-3 0 0,4 3 0 0,0-9 0 16,0 9 0-16,4-6 0 0,-1 0 0 0,1 3 0 15,3-3 0-15,0 0 0 0,0 6 0 0,0 0-11 16,4 10 3-16,-1-7 0 0,4 4-4 16,0-1 0-16,-3 4 0 0,0-1 0 0,-1 10 12 0,1 0-8 15,3-3 8-15,7 6-8 0,4 7 8 0,-4-4 0 16,-14 4 0-16,0-1 0 0,0 7 0 0,-3-4 0 15,-1 4 0-15,-3 0 8 16,4-4-31-16,-1 4-5 0,1 3-2 0,6 6 0 0,4-7 30 0,4 1 0 16,-7 0 0-16,-4-3 0 15,-7-4-46-15,0 1-3 0,-7-10-1 0,3 6 0 16,4-9-52-16,0 0-10 0,0 0-3 0,11 0 0 16,3 10-272-16,-4-10-54 0,-10 0-11 0,7-10-3 15,8 1 281-15,-5 0 56 0,-10-7 11 0,4 3 3 0,6-2 104 0</inkml:trace>
  <inkml:trace contextRef="#ctx0" brushRef="#br0" timeOffset="12998.93">11635 13918 1242 0,'0'0'110'0,"0"0"-88"15,0 0-22-15,0 0 0 0,0 0 215 0,7 0 38 0,-7 0 8 0,3 9 2 0,4-3-151 16,0 4-29-16,0 6-7 0,-3-4 0 0,3-3-13 0,0 7-3 16,0 3 0-16,0-3 0 0,0 2-2 0,0 1-1 15,4-3 0-15,-1 3 0 0,1 0-45 0,0-4-12 16,-4-2 0-16,3 2 0 0,4 4 0 0,0 0 0 15,-3-3 0-15,0-7 0 0,-1 7 0 0,-3-7 0 16,4 1 9-16,-1-7-9 0,-3 3 0 0,-7-6 0 16,0 0 0-16,4-6 0 0,3 6 0 0,0-3 0 15,-3-13 0-15,-4 7 0 0,7-1 0 0,-4 1 0 16,-3-7 0-16,4-3 0 16,-4 0 0-16,0 4 0 0,-4-7 0 0,4 0 0 0,7 3 0 0,-3 0 0 15,-1 0 0-15,4 1 0 0,-3-1-12 0,3-3 0 16,0 9 0-16,0-2 0 15,0-4 12-15,0 9-12 0,0 1 12 0,0 3-12 16,4 3-22-16,-1-4-5 0,-6 7-1 0,-4 0 0 16,7 0-5-16,0 0-2 0,-3 7 0 0,3 2 0 0,0-6 19 0,0 13 3 0,-4-7 1 0,4 1 0 31,0-1-71-31,0 0-13 0,1 1-4 0,2 6 0 16,-3-7-18-16,-3 7-4 0,3-4-1 0,0-2 0 15,0 5 11-15,0-5 1 0,-4-4 1 0,5 3 0 0,2-6 112 16,-3 4 22-16,-7-7 5 0,0 0 1 0,0 0 62 0,0 0 12 0,11 0 2 0,-4 0 1 15,3-7 26-15,1 7 6 16,0-3 1-16,-1-3 0 0,1 6-38 0,-1-9-7 0,4 6-2 0,1-4 0 16,-1 4-23-16,-4 3-5 15,1-6-1-15,-1 6 0 0,1 0-24 0,-4-6-6 0,4 2-1 0,-1 4 0 0,1 0 7 0,-1 0 0 16,1 0 1-16,-4 4 0 0,4 2-13 0,-4 3-2 16,0 1-1-16,-4-1 0 15,1 0 5-15,-4 7 1 0,0-6 0 0,-4 8 0 16,1 1-3-16,-1-3 0 0,-6 0 0 0,6-4 0 15,-3 4-8-15,-4-7-8 0,4 7 9 0,-3-4-9 16,-1-2 8-16,1-1-8 0,3-2 0 0,-8 11 9 0,5-8-9 0,3-1 0 16,-7-9 0-16,3 6 8 0,4-6-8 0,-4 0 0 15,4-6 0-15,0-3 8 0,4-1 4 0,-1 1 1 16,1-7 0-16,3 7 0 0,0-1-13 0,3 1 0 16,1-7 0-16,-1 4 0 15,1-7 0-15,-1-6 0 0,4 0 0 0,1 3 0 16,-1-3-24-16,0 0-8 0,3-4-2 0,4 1 0 0,-3-3 16 0,-1-7 3 15,5-9 1-15,2-3 0 0,1 6-9 0,7-3-1 16,-4 3-1-16,3-9 0 0,-2 6 25 0,-1 3 9 0,0 0 0 16,-3 0 0-16,-1 16-27 0,-3-7-6 15,0 10 0-15,1 3-1 0,-5 7 40 0,1-1 8 0,-4 3 1 16,-4 7 1-16,1 3-25 0,-4 3 0 0,-4 9 0 0,8 4 0 16,-4 9 32-16,-4 0 0 0,-6 3 1 15,6 3 0-15,1 7-15 0,-4 2-3 0,-8-2-1 0,1 2 0 16,7 7 2-16,0 0 1 0,4 6 0 0,-1-2 0 15,8-5-17-15,-4 4 0 0,3-3 0 0,1 0 0 16,6-6 8-16,-3 3-8 0,4-13 0 0,-4 9 0 16,4-2 0-16,-4-7 0 0,0-3 0 0,3 0 0 15,4-3 0-15,-3 3 0 0,-4-6 0 0,4-3 0 16,3 0-15-16,0-7 0 0,-14-9 0 0,14 3 0 0,0 3-1 16,0-6 0-16,-14 0 0 0,7-9 0 0,4 3 0 0,-1-7 0 15,-2-2 0-15,2-1 0 0,1-3 0 0,-4 0-1 16,0 4 0-16,3-14 0 15,-3 4 17-15,0-3 8 0,-3 3-8 0,3 6 12 0,-3 7-12 16,-1-4 0-16,-6 0 0 0,3 7 0 0,0 6-10 0,0-4 10 16,-4 7-8-16,4 0 8 0,-3 7 11 0,3-4 7 15,-8 3 2-15,5 3 0 0,3 1-1 16,-4 6 0-16,1-4 0 0,3-3 0 0,0 7 5 16,0 9 0-16,0-6 1 0,0 0 0 0,3 0-25 0,1 0 0 15,-1-4 0-15,1 1 0 0,3-4 0 0,-3-5-9 16,-4-7 0-16,7 3 0 0,0 6 9 0,0-2 0 15,0-14 0-15,0 7 0 0,3 7-8 0,1-14 0 16,-4 4 0-16,4-3 0 0,-1 3-4 0,-3-4-1 16,4-2 0-16,-1-7 0 15,1 4-17-15,0-4-3 0,-1-3-1 0,1 0 0 0,-4 4 34 0,0-4 0 16,0 10 10-16,0-10-2 0,0 9-8 0,0-5 0 16,0-4 0-16,-3 9 0 0,3 4 0 0,-4 3 0 0,1-3 0 15,-4 6 0-15,0 0 12 0,0 0 2 0,0 0 0 0,3 9 0 16,-3-3 11-16,4 10 3 15,-1-3 0-15,1 2 0 0,-1-2-11 0,5 9-1 16,-5-10-1-16,1 7 0 0,-1 3 0 0,1-9 0 0,-4-4 0 0,3 7 0 16,8-4-15-16,-4 4 0 0,-4 0 0 0,1-13 0 15,3 6-16-15,0-2 3 0,0-7 1 0,4 9 0 16,-1-3-72-16,1-3-15 0,-4-3-2 16,0 0-1-16,-7 0-236 0,0 0-47 0,0-15-10 0,0 5-1 15,0 10 85 1,0-19 18-16,0-18 3 0,0-1 1 0,0 7 231 0</inkml:trace>
  <inkml:trace contextRef="#ctx0" brushRef="#br0" timeOffset="13666.94">13303 13485 1497 0,'11'-31'133'0,"-8"21"-106"0,1-9-27 0,-1 1 0 16,1 2 108-16,-4-3 16 0,0 3 3 0,0 7 1 15,0 6-56-15,0 3-12 0,0 0-1 0,0 0-1 16,-4 9-6-16,1 7 0 0,-1 3-1 0,1 3 0 0,-1 3-18 0,1 9-3 16,3-5-1-16,0 14 0 15,7-5 20-15,-4 12 4 0,4-3 1 0,4 7 0 0,3-1-38 16,-3-3-7-16,3-9-1 0,0 3-8 0,0 0 20 15,-3 0-4-15,3-10 0 0,0 1 0 0,0-4-31 16,-3 3-6-16,3-9-2 0,-7 4 0 0,3-4 43 0,1-6 8 16,-1-1 1-16,-2 1 1 0,-1-9-30 0,0 2 0 15,-7-12 0-15,0 0 0 16,0 0-23-16,0 0-4 0,0 0-1 0,0 0 0 0,-7-6 14 0,3-3 2 16,-3-1 1-16,3-6 0 0,-3 4-5 0,4-4 0 15,-1-9-1-15,1 6 0 0,3-6 3 0,3 6 1 16,-3-9 0-16,7 3 0 0,0 6-8 0,1 0-2 15,-1 4 0-15,3 2 0 0,-3 4 23 0,4-4 0 16,-1 4 0-16,4 6 0 0,-6-4 0 0,2 7 0 16,1 0 0-16,-1 7 0 0,4-4 18 0,1 6 8 15,-1-2 2-15,-4 8 0 0,1-2 6 0,-4 2 2 0,3 1 0 16,-3 3 0-16,4 0-11 0,-7 0-1 16,3-1-1-16,3-2 0 0,-3 3-37 0,-3 0-7 0,-1-4-2 0,-3-2 0 15,7 3 23-15,-7 2 0 0,-3-8 0 0,-1-1 0 16,1 1-23-16,-1 2 0 0,-3-9 0 15,0 4 0 1,7-7-97-16,-7 3-19 0,0-3-4 0,0-10-1 0,3 7-330 16,1-3-66-16,-4-3-14 0,3-10-2 0,-3-13 444 0</inkml:trace>
  <inkml:trace contextRef="#ctx0" brushRef="#br0" timeOffset="13875.84">13667 13711 1933 0,'0'0'172'0,"0"0"-138"0,0-6-34 0,3 6 0 0,4 0 115 0,0-4 16 16,-7 4 3-16,0 0 1 0,0 0-109 0,7-6-26 16,4 6 0-16,-1 0 0 0,1 6 8 0,0-2-8 15,-1 2 11-15,4 3-11 16,0 1-47-16,-3 5-16 0,3-5-3 0,-7 2-1 16,4 13-200-16,-4-9-40 0,-4-7-8 0,4 1-1 15,0 9 28-15,1-1 5 0,2-8 2 0,-3 6 0 0,4-1 225 0</inkml:trace>
  <inkml:trace contextRef="#ctx0" brushRef="#br0" timeOffset="14157.07">14065 14031 1958 0,'25'0'174'0,"-18"0"-139"16,0-7-35-16,4 7 0 0,-1 0 73 0,1 0 8 0,-4-9 2 16,3 9 0-16,5 6-22 0,-5-3-4 0,-10-3-1 0,7 7 0 15,0 5-9-15,0-2-3 0,-10 2 0 0,-1 1 0 16,4 2-22-16,-7-2-5 0,-7 3-1 0,4 2 0 15,-5 1 7-15,1-3 1 0,0-7 0 0,-7 10 0 16,7-3 7-16,-7-4 1 0,3 4 1 0,0-7 0 16,1 7-49-16,3-6-11 15,0-1-1-15,3-3-1 0,0-3 46 0,-3-3 10 0,4 0 1 0,3-3 1 16,0-3-29-16,0 0 0 0,3-4 0 0,1 7 0 16,3-6-40-16,0-7-13 15,0 0-3-15,3 4-1 0,1-4-11 0,3-3-3 0,0 0 0 0,3 4 0 16,1-4 11-16,3 0 3 0,-3 0 0 0,3 1 0 15,3-4-163-15,1 3-33 0,0 0-7 0,-1 3 0 16,1 4-50-16,3-4-10 0,-3-3-1 0,-4 10-1 0,3-1 258 0</inkml:trace>
  <inkml:trace contextRef="#ctx0" brushRef="#br0" timeOffset="14577.26">14355 13990 1958 0,'0'0'174'0,"3"6"-139"0,-3-6-35 0,7 10 0 0,-3 5 72 0,3-5 7 15,-7-1 1-15,7 0 1 0,-4 7-27 0,1-3-6 16,-1 5 0-16,1-2-1 0,-4 3 13 0,0-3 4 16,0-4 0-16,0-2 0 0,3 5-52 0,-3 1-12 15,0-16 0-15,-3 9 0 0,3 1 25 0,0-10 3 16,0 0 0-16,0 0 0 0,-4 9-28 0,-3-9 8 16,0 0-8-16,4 0 0 0,-4 0 0 0,0-6 0 0,3-3 0 0,1-1 0 15,3 7-16-15,-4-13-1 0,0 1-1 0,4 2 0 16,0 4 6-16,0-7 2 0,4-3 0 0,3 0 0 15,0 4 10-15,0-4 0 0,0-6 0 0,4 6 0 16,3 0 0-16,-3 3 0 0,3-2 0 16,-4 5 0-16,1 1 0 0,-1 2-8 0,1 1 0 0,0 6 0 15,-1 3 8-15,1 0 16 0,-4 0-4 0,0 3-1 16,3 6 11-16,-3-3 2 0,-3 4 1 0,3-1 0 16,-3 7 7-16,3-4 2 0,-4 4 0 0,4 3 0 15,-3 0-42-15,-1 6-9 0,-3-6-2 0,0 6 0 0,0 3 31 0,0-3 5 16,0-6 2-16,0 6 0 0,-3 3-31 15,-1 0-7-15,1-2-1 0,3-1 0 16,0-3-72-16,0-7-16 16,-4 4-2-16,8-10-1 0,-1 1-268 0,4-1-53 0,-7-9-12 15,4 0-1-15,3 0 203 0,0 0 41 0,3 0 8 16,1-9 1-16,3 6 138 0</inkml:trace>
  <inkml:trace contextRef="#ctx0" brushRef="#br0" timeOffset="15034.39">15127 14021 1090 0,'0'0'97'0,"0"0"-77"0,0 0-20 0,0-6 0 16,0 6 170-16,0 0 30 0,0 0 7 0,0 0 1 0,0 0-79 0,0 0-15 16,4 6-3-16,3-3-1 0,-7-3-48 0,3 7-10 15,1 2-1-15,-1 0-1 0,1 7-39 0,-4-3-11 16,0-4 0-16,0 7 0 0,3 9 56 0,-3-6 6 16,-3-7 2-16,-1 4 0 0,4 3-52 0,4 0-12 15,-4-4 0-15,0 4 0 16,-4-3-41-16,1-4-11 0,-1-2-3 0,4 2 0 15,0 1-65-15,4-7-14 0,-1-3-2 0,-3-3-1 16,0 0-316-16,0 0-63 0,4-9-13 0,-4 9-3 0,0 0 442 0</inkml:trace>
  <inkml:trace contextRef="#ctx0" brushRef="#br0" timeOffset="15217.94">15102 13861 1958 0,'0'0'174'0,"0"0"-139"0,7-6-35 0,1 6 0 16,-8 0 0-16,0 0 0 0,7 6 0 0,3-3-9 16,-3 4 9-16,4-4 0 0,3 3 10 0,0 4-10 15,4-1 0-15,-4-3 0 0,-4 4 0 0,4-1 0 16,1 0-301-16,-5 1-67 0,-3-1-12 0,0 7-4 16,0-4 205-16,-3-2 41 0,3-4 8 0,-4 4 2 15,-3-1 86-15</inkml:trace>
  <inkml:trace contextRef="#ctx0" brushRef="#br0" timeOffset="15609.59">15406 14175 1987 0,'0'0'176'0,"0"0"-140"0,0 0-36 0,7 9 0 0,0 1 80 16,0-4 8-16,-7-6 3 0,4 9 0 0,3 1-29 0,-4-1-6 16,1 1 0-16,3-1-1 0,0 0-21 0,-4 1-4 15,-3-10-1-15,0 0 0 0,7 9-10 0,-7-9-3 16,0 0 0-16,0 0 0 0,0 7-5 0,0-7-2 15,0 0 0-15,0 0 0 0,0 0-9 0,-3 0 0 16,-1-10 9-16,-3 1-9 0,4 2 0 0,-4-2 0 16,7 0 0-16,-4-7 0 0,1 13 0 0,-1-7 0 15,4-5 0-15,4 2 0 0,-4-3-12 0,3 1 2 16,1-4 1-16,-1 0 0 0,1 10 9 0,6-7 0 16,-3-3-9-16,4 10 9 0,-4-7 0 0,4 7-11 15,-1 6 11-15,1-4-8 0,-1 4 8 0,1-3 0 0,-1 6 0 16,1 0 0-16,0 0 0 0,-1 6 0 15,1-3 0-15,-1 7 0 0,1-1-9 0,0-3 0 0,-4 10 0 0,3-3 0 16,1 5 9-16,-4-2 12 0,3 3-2 0,1 0-1 16,-4-4-9-16,0 4 0 0,0-3 0 15,4 3 0-15,-8-7-18 0,4 4-6 0,0 0 0 0,0-4-1 16,0-2-47-16,1 2-10 0,-8-12-2 16,7 3 0-16,0 7-101 0,-7-10-21 0,0 0-4 0,0 0-1 15,14-3-154-15,-7-4-31 0,-14-8-7 0,10 5-1 16,11 1 324-16</inkml:trace>
  <inkml:trace contextRef="#ctx0" brushRef="#br0" timeOffset="15928.96">16030 13334 1893 0,'0'0'168'15,"7"-6"-134"-15,0 6-34 0,0 0 0 0,0 0 75 0,1 6 8 16,-5-2 1-16,4 5 1 0,-3 0-19 0,-1 13-4 15,1 0-1-15,-1 3 0 16,-3 4 3-16,4 2 0 0,-4 0 0 0,3 13 0 0,-3-3-46 0,0 0-9 16,0 3-1-16,4 6-8 0,-1-6 20 0,4-7-4 15,-3 7 0-15,-1-6 0 0,1-4-7 0,-1 4-1 16,-3-13-8-16,4 10 12 16,3-7-33-16,-3 0-7 0,-4-3-2 0,0-6 0 0,0 6 30 0,0-12 0 0,0 2 0 15,0-5 0 1,0-1-38-16,0 1-2 0,-4-10 0 0,1 0 0 15,-1-4-36-15,0-2-8 0,1 6-2 0,-1-9 0 16,1 6-100-16,-1-7-20 0,1-6-4 0,-4 1-1 16,3-4-125-16,-3 0-24 0,4-6-6 0,-4 6-1 15,7 0 294-15</inkml:trace>
  <inkml:trace contextRef="#ctx0" brushRef="#br0" timeOffset="16242.82">16101 13821 1497 0,'0'0'133'0,"0"0"-106"15,0 0-27-15,10 6 0 0,-3-6 45 0,-7 0 4 0,7 0 1 0,4 0 0 16,-4-6 13-16,0 12 2 0,4-6 1 0,-1 6 0 15,1-3-25-15,3-3-5 0,-3 6 0 0,3-2-1 0,-7-4-27 0,7 6-8 16,0-3 0 0,4-3 0-16,-1 6 17 0,1-6-3 0,-4-6-1 0,4 6 0 15,3 6 4-15,-4-6 1 0,-2-6 0 0,2 6 0 16,1 0 5-16,0 6 1 0,-8-6 0 0,4 3 0 0,-3-3 4 0,-4 10 0 16,0-10 1-16,0 9 0 0,0 4-8 0,-3-4-1 15,-4 1-1-15,3 2 0 0,-3-2 5 16,4 5 2-16,-4-5 0 0,3 8 0 0,-3-2 1 15,0 3 0-15,0-3 0 0,0-4 0 0,4 10 3 0,-1-9 1 16,-3 2 0-16,4-5 0 0,-1 9-23 0,4-10-8 16,0 0 0-16,0 1 9 0,-3-1-9 0,3-3 0 15,0-2 0-15,0 2 0 16,0 0-28-16,0-3-2 0,0-6 0 0,0-3 0 16,-7 6-43-16,7 0-9 0,-3-10-2 0,3 4 0 15,-4-3-114-15,5 6-23 0,-5-7-5 0,-3-5-1 16,-3-4-141-16,3-6-29 0,0-4-6 0,0 4-1 0,3-3 324 0</inkml:trace>
  <inkml:trace contextRef="#ctx0" brushRef="#br0" timeOffset="16444.93">16499 13585 2149 0,'0'0'191'0,"0"0"-153"0,0 0-30 0,0 0-8 15,0 0 41-15,0 0 7 0,0 0 2 0,0 0 0 16,7 10-30-16,-3-1-7 0,-4-9-1 0,11 10 0 15,-4-1-12-15,3 0 0 0,1 1 0 0,-1-4 0 16,1 13-75-16,3-10-17 0,-3 1-4 0,-1-1-1 16,1 7-304-16,-1-1-61 0,-3-11-12 0,1 11-2 31,2-2 338-31,1-4 68 0,-8-2 14 0,8 2 2 0,14 0 27 0</inkml:trace>
  <inkml:trace contextRef="#ctx0" brushRef="#br0" timeOffset="17055.43">16782 13968 1958 0,'7'9'174'0,"-4"-6"-139"16,1-3-35-16,-4 0 0 0,0 0 109 0,0 0 15 16,0 0 4-16,3 16 0 0,1 3-72 0,3 0-13 15,-7-19-3-15,7 9-1 0,0 13 7 0,0-9 2 16,-7-13 0-16,4 9 0 0,-1 0-20 0,-3-9-3 16,0 0-1-16,0 0 0 0,0 16-5 0,-3-6-2 15,-1-10 0-15,-3 6 0 0,3-3-17 0,-3-3 0 16,-3-9 0-16,3 9 0 0,0 0 0 0,0-10 0 15,0 4 0-15,3 3 0 0,-3-4 0 0,3-2 0 0,1 0 0 16,-1 6 0-16,1-7 0 0,3-2 0 0,0 2 0 16,3-2 0-16,1 2 0 0,3-5 0 0,0-1 0 0,4-3 0 31,6 10-21-31,-3-10-8 0,1 3-2 0,2 4 0 0,1 2 21 0,3 1 10 0,-3-4-10 0,3 10 10 16,0-3-12-16,-3 6 12 0,-4-3-13 0,3 3 5 15,-3 3-11-15,-3 3-1 0,0-3-1 0,-1 10 0 16,1-1 21-16,-1-2 0 0,-3-1 0 0,4 7 0 15,-4 0 20-15,-3-4 9 0,-1-3 2 0,4 7 0 16,-3 3-22-16,-1-3-9 0,1-7 8 0,-1 0-8 16,1 10 15-16,-1-9-3 0,1-4 0 15,-4 3 0-15,3 1 4 0,1-7 1 0,-4-3 0 0,0 0 0 0,0 0-17 16,0 0 0-16,0 0 0 0,7 0 0 16,-7 0 0-16,3-3 0 0,1-7 0 0,3 4 0 0,-3-3-11 15,3 6-5-15,-4-13-2 0,4 6 0 0,4 4 7 0,-4-3 2 16,3-1 0-16,1 1 0 15,3-7-23-15,-3 7-4 0,3-10 0 16,-7 10-1-16,3-4 37 0,1-3 0 0,3 10 0 0,-3-3 0 0,3-1 0 0,4 10 0 16,-8-9 0-16,4 9 0 0,0 0 0 0,-3 0 0 15,-1 0 9-15,1 6-1 0,-4 4-8 0,0-7-10 16,-3 6 10-16,-1 7-13 0,1-7 13 0,-1 10 8 16,-3-10 0-16,0 7-8 0,0 3 20 0,0-10-4 15,0 7 0-15,0-3 0 0,0 2-31 0,4 1-6 0,-4-13-2 16,0 6 0-16,0 1 10 0,0-1 1 0,0-9 1 0,3 7 0 31,1 2-50-31,-1-9-11 0,-3 0-1 0,7 0-1 16,1-3-78-16,-1-3-15 0,3-4-3 0,1 10-1 15,-1-9-237-15,1-1-48 0,-4 1-10 0,0-7-2 0,0 7 391 0</inkml:trace>
  <inkml:trace contextRef="#ctx0" brushRef="#br0" timeOffset="17431.32">17709 13949 1479 0,'0'0'132'0,"0"0"-106"0,8 0-26 0,2 3 0 15,-10-3 112-15,11 0 16 0,-1 0 4 0,-3 7 1 0,4-4-44 16,-4-3-9-16,4 6-1 0,-1-6-1 16,-3 3-22-16,4-3-5 0,-1 0-1 0,1 6 0 15,0-3-29-15,3-3-5 0,-4 0-2 0,4 0 0 0,-3 0-22 16,3 0-5-16,-3 0-1 0,-1-3 0 16,1 3 36-16,-4 0 7 0,0-6 2 0,0 3 0 0,-4-3-19 15,1 3-3-15,-4-4-1 0,0-2 0 16,-4 3 14-16,1 2 2 0,-4-5 1 0,0 3 0 0,-4-4-38 0,1 10-8 15,-4-9-2-15,-1 9 0 0,-2 0 37 0,3 0 7 16,0 0 2-16,-1 0 0 0,1 6-13 0,0-3-2 16,4 4-8-16,-1 2 12 0,4 0 16 0,-4 1 4 15,8-1 0-15,-1 1 0 0,1 5-8 0,-1-2-2 16,4-7 0-16,0 13 0 0,4-3-22 0,-1-4 9 16,4-2-9-16,0 5 0 0,4 1 16 0,0-4-4 15,6-2-1-15,-3-1 0 0,8 4-11 0,-5-10-16 16,8 6 4-16,0-9 1 0,-1 10-11 0,1-4-2 15,3-12-1-15,0 6 0 16,-3 0-103-16,0-10-20 0,-8 1-4 0,8 0 0 16,0-10-367-16,10-6-73 0,7-4-14 0,8 4-3 0,-1-3 487 0</inkml:trace>
  <inkml:trace contextRef="#ctx0" brushRef="#br0" timeOffset="20700.53">8992 15702 777 0,'0'0'69'0,"0"0"-55"16,0 0-14-16,0 0 0 0,0 0 85 0,0 0 15 15,7 0 2-15,-7 0 1 0,7-9-15 0,-7 9-4 16,0-10 0-16,4 1 0 0,-4 9-8 0,3-6-1 0,-3-4-1 0,0 7 0 16,0 3-1-16,-3-6 0 15,-1-4 0-15,-3 10 0 0,0-9-23 0,-3 9-5 0,-1-3-1 0,-3-4 0 16,3 7-8-16,-6 0-3 0,-8-6 0 0,4 6 0 15,3 0-5-15,-3 0-2 0,-4 6 0 0,1-6 0 16,-1 7-16-16,-3-4-10 0,-7-3 12 16,6 9-12-1,5-2 26-15,-1 2-2 0,-3-6 0 0,3 7 0 0,4-4-24 0,3 3 0 16,-3 1 0-16,7-1 0 0,3 0 12 0,-3 1-2 0,4-4-1 0,3 4 0 16,7-1-9-16,0 0 8 0,7-2-8 0,-7 2 8 15,10-6-8-15,4 7 0 0,-7-10 0 0,11 6 0 16,7 3 0-16,3-9 0 0,-3 7 0 0,10-4 8 15,7 6 3-15,-6-9 0 0,-1 6 0 0,7-3 0 16,4 7-11-16,-4-1 0 0,-3-2 0 0,0 8 8 0,-4-2 5 0,-3 6 1 16,0-10 0-16,-8 7 0 0,-6 2 2 0,0-2 0 15,-1-6 0-15,-3 5 0 0,-3-2-4 0,-4 2 0 16,0-5 0-16,-7-1 0 0,0 7 3 0,-7-7 0 16,-3 1 0-16,-5-1 0 0,5 1-15 0,-8-1 8 15,-3 0-8-15,0-2 0 0,-4 2 0 0,0-6 0 16,-6 3 0-16,3-2 0 0,-4 2 0 0,0-3 0 15,0-3 0-15,8 6 0 0,-1-6 0 0,7 0 0 16,-6-9 0-16,9 9 0 0,5-6 0 0,3-4 0 16,3 7-10-16,-3-13 10 0,7 7-23 0,0-7 1 15,7 4 0-15,4-4 0 16,6-9-10-16,5 6-1 0,-1 0-1 0,4-6 0 16,10 6 2-16,-3 1 0 0,3-7 0 0,-7 12 0 15,7-3-5-15,-3-2-1 0,0 2 0 0,3 3 0 0,0 4 24 0,1 0 5 16,-5-7 1-16,1 10 0 0,3-4 8 15,1 10 11-15,-5-3-3 0,-2 3 0 0,-1 0 18 0,-3 3 3 16,-1 7 1-16,-3-1 0 0,1 7-2 0,-15-1-1 0,3-2 0 0,1 3 0 16,-4 9 5-16,0-7 2 0,-4 1 0 15,1 0 0-15,0 0 5 0,3 6 1 0,-7-9 0 0,3-4 0 16,1 7-17-16,-4-3-3 0,3-1-1 0,-3-2 0 16,7-4-9-16,-7 4-2 0,4-10 0 0,-1 6 0 15,4 1-8-15,-3-4 0 0,-4-6 0 0,0 0 8 16,0 0-20-16,0 0-4 0,0 0 0 0,7-6-1 15,4 3-67-15,-4-4-12 16,-4-2-4-16,4-7 0 0,-3 7-203 16,-1-10-41-16,-10 0-8 0,4 0-1 0,3-6 29 0,0 7 7 15,-7-8 1-15,7-11 0 0,-7-16 252 16</inkml:trace>
  <inkml:trace contextRef="#ctx0" brushRef="#br0" timeOffset="20864.5">9303 15476 2084 0,'17'13'185'0,"-13"-13"-148"16,-4 0-29-16,7 6-8 0,4-3 13 0,-4 3 2 15,-7-6 0-15,10 10 0 0,-3 6-1 0,4-7 0 16,-1-6 0-16,5 7 0 16,-1 5-101-16,0-5-20 0,0-1-4 0,0 0-1 15,4 1-298-15,-8-1-60 0,-3-3-12 0,4 4-3 0,6-4 389 0</inkml:trace>
  <inkml:trace contextRef="#ctx0" brushRef="#br0" timeOffset="21329.2">9751 15881 2350 0,'10'9'209'0,"-10"-9"-167"0,0 0-34 0,7 10-8 16,0 5 68-16,1 1 12 0,-5-4 3 0,8-2 0 0,-4 6-24 15,-4-1-5-15,4-2-1 0,0 6 0 16,4-4-24-16,-4 1-5 0,-3-3 0 0,-1-4-1 0,4 7-23 0,-3-1 8 16,-4-5-8-16,0-1 0 0,0 0 8 0,0-9-8 15,-4 4 8-15,-3 5-8 0,7-9 0 0,0 0 0 16,0 0 0-16,0 0 0 0,0 0 0 0,-3 0 0 16,-8-3 0-16,7 3 0 0,4 0 0 15,-7-6 0-15,0-4 0 0,4 1-8 16,3-1 8-16,0-8 0 0,0 2 0 0,3 7 0 0,1-10 0 0,3 0 0 15,0 0 10-15,0-6-10 16,7 0-20-16,-7 6-9 0,4-9-3 0,-1 3 0 0,8 6 32 0,0 0 0 16,-4-6 0-16,3 6 0 0,1 10-12 0,3-7 12 15,-7 7-13-15,4-1 5 0,-4 10 8 0,0-3 0 16,-14 3 0-16,18 3 0 0,-1 7 0 0,-6-1 0 0,0 7 10 16,-1 3-10-16,1 6 20 0,-1 0-1 0,-6-3-1 0,3 3 0 15,-4 0-6 1,4-3 0-16,-3 3-1 0,3 0 0 0,4-3-11 0,-8 3 0 0,1-9 0 15,-4 3 8-15,3-4-8 0,1-2 0 0,-4-4 0 0,0 1 8 32,3 5-44-32,-3-5-8 0,4-1-3 0,-4-9 0 15,0 0-79-15,0 0-16 0,14 0-3 0,0-9-1 0,-3 9-374 16,3-10-74-16,-4-5-15 0,1 2-3 0,-4-3 489 0</inkml:trace>
  <inkml:trace contextRef="#ctx0" brushRef="#br0" timeOffset="21670.3">10841 15664 2048 0,'25'0'182'0,"-22"-6"-146"0,1 6-28 0,-11-3-8 0,-4-3 65 0,0 3 12 16,1-4 3-16,3 7 0 0,-7 0-27 0,3 7-5 16,-7-4 0-16,4 3-1 0,-7-3 7 0,7-3 2 15,-4 10 0-15,1-4 0 0,-4 3-20 0,3 7-4 16,0-4-1-16,8 4 0 0,-8 3 4 0,4 0 1 15,0 0 0-15,0-4 0 0,-4 4-25 0,4 6-11 16,0-6 10-16,0 0-10 0,3 6 0 0,11-6 0 16,4-1 0-16,3 1 0 0,0-3 0 0,7 3 0 15,0-4 0-15,0-2 0 0,0 3 11 16,4-7-11-16,3 1 12 0,0-1-12 0,-7-3 0 0,8-3-12 0,-1 4 0 16,0-7 0-1,-3 6-52-15,3-6-11 0,0-6-1 0,0 6-1 16,0 0-30-16,4-10-5 0,-4 4-2 0,-3 3 0 15,-11-7-142-15,3 4-28 0,1-6-5 0,7-4-2 16,3 0-26-16,3-3-6 0,-6-6-1 0,-4 6 0 0,-3-2 260 16</inkml:trace>
  <inkml:trace contextRef="#ctx0" brushRef="#br0" timeOffset="27447.56">9035 18073 1321 0,'0'19'117'0,"0"-19"-93"0,0 0-24 0,0 3 0 16,3 12 60-16,-3-5 7 0,0-10 1 0,0 0 1 16,4 9 14-16,-4-9 2 0,0 0 1 0,0 0 0 15,7 10-31-15,-7-10-7 0,0 0 0 0,0 0-1 0,3 9-7 0,-3-9 0 16,0 0-1-16,0 0 0 0,0 0-5 0,0 0-1 15,0 0 0-15,4-9 0 0,3 5-7 0,-7-2-2 16,3-6 0-16,-3-1 0 0,4 4-9 0,-1-4-3 16,-3-3 0-16,4-2 0 0,-4 2-2 0,4-3-1 15,-1-6 0-15,1 6 0 0,-4-9 3 16,3 3 0-16,1-3 0 0,3-1 0 0,0-5 0 0,0-1 1 16,0 1 0-16,0-4 0 0,0-6-13 0,7 1 0 15,0-4 8-15,4-7-8 0,-4 1 0 0,0 0 0 16,4-4 8-16,-1-2-8 0,4 5 12 0,-3 1 0 15,3-10 0-15,4 1 0 0,0 8-12 0,-4-2 0 16,4-4 0-16,3 7-10 0,-4 0 10 0,1 9 0 16,-4-3 8-16,0 3-8 0,1 6 0 0,-1-3 0 0,-4-3 0 15,5 7 0-15,-5 2 12 0,4 7-3 0,-3 0 0 16,0 3 0-16,-1 0-1 0,1 6-8 0,0 6 12 16,-1-2-4-16,-3 5-8 0,8 4 0 0,-8-3 9 15,3 5-9-15,4 8 15 0,-3 2-2 0,0-3 0 16,-1 6 0-16,8 7-13 0,-4 3 11 0,-3 0-11 0,0 6 10 15,3 9-10-15,0-6 12 0,-4 7-12 0,1-1 12 16,3 1-12-16,-7-4 0 0,4 4 0 0,-4-1 0 16,4 13 12-16,-1-6-2 0,-2-3-1 0,2 9 0 15,4 3 0-15,1-3 0 0,-1 3 0 0,3-3 0 16,5-3 1-16,-5 3 0 0,-6-3 0 0,3 0 0 16,0 6-10-16,4-9 8 0,0 3-8 0,3 6 8 15,4-3 1-15,-4-3 0 0,-7-6 0 0,0 5 0 0,0 1-9 0,-3-6 0 16,3-4 0-16,-3 10 0 0,-1-6 0 0,-2 6 0 15,-5-10 0-15,4 10 0 16,0 3 0-16,-7-6 12 0,0-3-12 0,1-1 12 0,-1-2-4 16,0-1 0-16,-4-5 0 0,1-4 0 0,-1 9-8 15,1-12 0-15,3 3 0 0,-4-6 0 0,4 0 8 0,0 6 0 16,-7-9 0-16,0 2 0 0,4-8 0 0,-1 5-8 16,-6-2 12-16,6-4-4 0,-3-2-8 0,0 2 0 15,-7 0 0-15,7-9 0 0,0 0 0 16,0 0 0-16,0 0 0 0,0 0 0 0,0 0 0 0,0 0 0 15,0 0 0-15,0 0 0 0,0 0 0 0,0 0 0 0,0 0 0 16,0 0 0-16,0 0 0 0,-3-9 0 0,-1 0 0 16,-3 2 0-16,7 7 0 0,0-3 0 15,-3-3 0-15,3-3 0 0,0 9 0 0,3-10-11 0,-3 7 11 16,0 3-12-16,4-9 12 0,3 2 0 0,-7 7-9 0,0-9 9 16,0 9 0-16,0-6-9 0,0 3 9 0,0 3 0 15,0 0-8-15,3-10 8 0,1 4 0 0,-1-4 0 16,8 7-8-16,-4-3 8 0,-7-3 0 0,0 9 0 15,4-7 0-15,-1 4 0 0,1-3 0 0,-4-3 0 16,0 9 0-16,3-4 0 0,4-5 0 0,0 0 0 16,-7-4 0-16,4 4 0 0,6-4 0 0,-2-3 0 15,-5 1-13-15,4 2 4 0,0-2 1 0,0-4 0 16,0 0 8-16,4 0 0 0,-1-6 0 0,5 0-8 16,-5 6 8-16,4-6 0 0,0-3 0 0,4 0 0 15,7 9 0-15,-8-6 0 0,1 0 0 0,3 6-8 0,4-6-1 16,-4 6 0-16,-3 0 0 0,3 0 0 0,-4 10 9 15,1-1 0-15,0-5 0 0,3 5 0 0,-3 1 0 16,-1 0 0-16,-3-1 0 0,4 4 0 16,7 3 0-16,3-4 0 0,-14 4 0 0,7-3 0 0,4 6 0 15,-8-3 0-15,-6 3 0 0,10 3 0 0,11 3 11 16,-11-3 4-16,-7 4 1 0,0-4 0 0,7 6-16 0,-3-2-8 16,-4 2 8-16,-3 7-13 0,3-7 13 0,0 0 0 15,-3 4 0-15,-1 3 10 0,1-1-10 0,-1-2 0 16,-3 3 0-16,0-1 8 0,4 4 0 0,-4 0 0 15,0 0 0-15,0-1 0 0,0 1-8 0,0 3 0 0,0-3 0 16,0 0 0-16,1 9 15 0,-5-9 1 0,1 0 0 0,-1 6 0 16,1-6-4-16,-1 6 0 0,4-6 0 0,-3-1 0 15,-1-2-12-15,-3 9 11 0,7-12-11 16,-3 9 10-16,-1-4-10 0,-3-5 0 16,4 3 9-16,-1-1-9 0,-3-2 0 0,4-4 0 0,-1 1 0 15,1 5 0-15,0-5 0 0,-4-1 0 0,7-3 0 0,-7-6 0 16,0 4 0-16,0-4 0 15,0 0 0-15,0 0 0 0,0 0 0 0,0 0 0 0,0 0 0 0,0 0 0 16,0-4 0-16,0-5 0 0,3-7 0 0,-3 7 0 16,4 0-11-16,-4-7 11 0,-4 3-13 15,4-2 5-15,4-1-8 0,-1-3-2 0,-3-6 0 0,4-3 0 16,3 0 2-16,0-1 0 0,3-5 0 0,1-1 0 16,3-2 8-16,0 2 8 0,0-2-12 0,4 2 12 15,0 1-24-15,3 9 3 0,-7-4 0 0,7 4 0 16,0 3 10-16,4-3 3 0,-7 10 0 0,6-4 0 0,1 6 8 0,0-2 0 15,-4-1-9-15,0 6 9 0,0 7 0 0,4-6 0 16,-8-1 0-16,1 4 0 0,3 6 0 0,-3-6 0 16,-4 6 0-16,4 0 0 0,-1 6 0 15,-3 4 0-15,4-4 8 0,-4 3-8 0,7 1 16 0,-3-1-1 16,-7 1-1-16,3-1 0 0,3 10 2 0,1-4 1 16,-7-2 0-16,-1 3 0 0,1 2-17 0,-1 1 0 15,-3 6 0-15,0-6 0 0,4 6 0 0,-4-6 16 16,0 0-3-16,0 0-1 0,0 6 6 0,-3-6 1 15,-1-4 0-15,4 4 0 0,0 6-19 0,-3-6 0 16,-1 0-8-16,4-3 8 0,1-4 0 0,-1 4 18 16,-7-1-2-16,3-2-1 0,4-4-15 0,-3 7 0 15,-1-7 0-15,4 1 0 0,0-4 8 0,-7-6-8 16,0 0 0-16,4 3 9 0,-4-3-9 0,0 0 0 16,0 0 0-16,10 10 0 0,-3-4 0 0,-7-6 0 15,0 0 0-15,0 0 0 0,11-6 0 0,-11 6 0 0,7-3 0 0,0-7 0 16,0 4-11-16,0-4 11 0,0 1-8 0,0-7 8 15,4 7-14-15,0-4 2 0,-4-5 1 0,3-4 0 16,4 3-3-16,-3 0-1 0,-1-6 0 0,5 6 0 16,2 0 3-16,-3 4 0 0,0 2 0 0,4-3 0 15,3 7 12-15,-3-7 0 0,0 7 0 16,3-1 0-16,0 7 0 0,-3-3 0 0,3 3 0 0,0-3 0 16,-7 6 0-16,4 0 0 0,-4 0 8 0,3 6-8 15,-3 3 0-15,4-6 0 0,-7 7 0 0,3-1 0 16,-4-2 0-16,4 2 0 0,1 0 0 0,-5 1 0 15,1-1 0-15,3 1 0 0,-4-1 0 0,1 4 0 0,-4-1 0 0,4-2 10 16,-4-1-2-16,0 0 0 0,3 7 0 0,-3-10-8 16,0-3 12-16,1 7-4 0,2-4-8 0,-3-3 0 15,-7-3 0-15,7 7 0 0,4-4-12 0,-1-3 1 16,1 0 1-16,0 0 0 0,3 0 10 0,-4 0 0 16,1-3 0-16,3-4 0 0,-3 7 0 0,3-9 8 15,0 6 0-15,0-4 0 0,4-2-8 0,-1 3 0 16,-3-4 0-16,0 7 0 0,4-3-10 0,0 3 10 15,-8-7-12-15,4 4 12 0,0 6-10 0,4-3 10 16,-7-3-8-16,-1 6 8 0,4 0 0 0,0 0 0 16,-3 0 0-16,3 0 0 0,-3 6 0 0,3-3 0 0,-7 3 8 15,7-2-8-15,-3 5 0 0,3 0 0 0,-7-2 0 16,0 2 0-16,3 0 0 0,1 7 11 0,-4-6-1 0,4-1 0 16,-1 7-10-16,1-4 0 0,-4-6 0 15,3 4 0-15,-2-7 0 0,-1 6 0 0,3-2 0 0,-6 2 0 16,3 0-23-16,-4 1 0 0,-3-10 0 0,0 6 0 31,0 4-69-31,-3-7-13 0,-8 3-3 0,-6-3-1 16,-1 3-309-16,-7-6-62 0,-7 0-12 0,-3 0-2 15,-4 7 247-15,-3-7 50 0,-11-7 9 0,0 1 3 0,0 3 148 16</inkml:trace>
  <inkml:trace contextRef="#ctx0" brushRef="#br0" timeOffset="27843.73">8939 18164 406 0,'7'9'36'0,"-3"-9"-28"0,-4-6-8 0,0 6 0 16,0 0-80-16,0 0-16 0,4-3-4 0,-4 3-1 15,0 0 81-15</inkml:trace>
  <inkml:trace contextRef="#ctx0" brushRef="#br0" timeOffset="28984.7">8982 18145 1119 0,'0'0'100'0,"0"0"-80"0,0 0-20 0,0 0 0 0,0 0 102 0,0 0 17 15,0 0 3-15,0 0 1 0,7 9-27 0,-7-9-4 16,0 0-2-16,0 0 0 0,0 0-36 0,0 0-7 15,0 0-2-15,0 0 0 0,0 0-5 0,-4 3 0 16,-3-3-1-16,7 0 0 0,-3 0-3 0,-1-3-1 16,-3-3 0-16,4 6 0 0,-4 0-9 0,3-9-2 15,-3 5 0-15,3-5 0 0,-3 3-8 16,-3-4-1-16,-1-5-1 0,1 5 0 0,-1 1-14 16,0-4 11-16,-6-2-11 0,-1-1 10 0,4 7 2 0,0-10 0 0,-7 3 0 15,3 3 0-15,0-5-12 0,1-7 10 0,-4 6-10 0,0 0 10 16,3-3-10-16,7 3 0 15,-13 0 0-15,6 1 0 0,4-1-9 0,-4 3 9 0,1-3 0 0,-1 10 0 16,0-7-10-16,1 7 10 0,-1-1-8 0,0 1 8 16,-6 3 0-16,-1 3 0 0,0 3 0 0,-3 0 0 15,3 3 0-15,1 3 8 0,-5 3 0 0,5 1 0 16,3-1 10-16,-1 7 2 0,-2-7 1 0,-1 10 0 16,4 0 12-16,3-3 3 0,-3 2 0 0,10 7 0 15,1 1-36-15,3-8-19 0,0 4 3 0,3 0 0 16,1 0 25-16,-1 3 6 0,4-6 1 0,0-3 0 15,4 3-8-15,-4-1 0 0,3-2-8 0,1-3 12 16,3-4-4-16,-7 4 0 0,0-4-8 0,3-6 12 16,1 7-12-16,-1-10 0 0,4 6 0 0,-7-6 0 0,0 0 0 15,0 0 0-15,0 0 0 0,0 0 0 16,0 0 12-16,0 0-3 0,0 0-1 0,0 0 0 0,0-6-8 0,0-4 0 16,-10 1 0-16,6-1-11 0,1 1 11 15,3 0 0-15,-14-7 0 0,7 3 0 16,0-2 0-16,0-1-12 0,-4-3 2 0,0 0 0 0,1 4 10 0,-4-4-13 15,0 0 5-15,-4 3 8 0,4 4-14 0,-4-4 5 16,1 7 1-16,-1-1 0 0,0 1 8 0,-6 9 0 16,6-6 0-16,-7 6 0 0,1 6 0 0,6 3 0 15,-7 1 0-15,8-1 0 0,-1 10 0 0,0-3 9 16,-3-1-1-16,7 4-8 0,0 0 14 0,3 6-4 16,-3-6-1-16,4 0 0 0,3 6-9 0,-4-6 10 0,4-1-10 15,3-2 10-15,1-3-10 0,-1 2 8 16,4-5-8-16,0-1 8 0,0 0-8 0,4 1 0 15,-4-10 9-15,0 0-9 0,3 6 0 0,-3-6 8 0,0 0-8 16,0 0 0-16,0 0 0 0,0 0 8 0,0 0-8 0,0 0 0 16,0 0 8-16,0 0-8 0,0-6 8 0,-3 3-8 15,3-4 0-15,-4-2-8 0,4 0 0 16,-14-7 0-16,7 7 8 0,-3-1 0 0,-1-2-9 0,0-4 9 16,4 0-12-16,-7-3 1 0,-3 1 1 0,3 2 0 15,-1-3-5-15,-2 10-1 0,-1-10 0 0,-3 0 0 16,3 3 16-16,1 1 0 0,-8 5 0 0,4-2-9 15,3 5 9-15,-3-2 0 0,-4 6 0 0,1-3 0 16,2 6 0-16,-2 0 16 0,-1 0-4 0,0 0-1 16,11 6-11-16,-10-3 0 0,2-3 0 0,1 6 0 15,7-3 14-15,-7 4-2 0,3-4-1 0,1 3 0 16,3-3-3-16,-1 4-8 0,1 2 12 0,0-9-4 0,4 9-8 0,-1-2 0 16,1-4 9-16,-1-3-9 0,0 6 0 0,4-3 8 15,0-3-8-15,4 0 0 0,-8 6 0 0,4-6 0 16,0-6 0-16,0 6 0 0,0 0 0 0,0 0 0 15,0-3 0-15,0-3 0 0,0 6 0 0,-4-3 0 16,4-4 0-16,-4-2 0 0,1 9 0 0,6-9 0 16,-13 2 0-16,6-2 0 0,-3 6 0 0,0-4 0 15,0 4 0-15,-4-3 0 0,1-3 0 0,2 9 0 16,-6 0 0-16,7 0-8 0,-7 0 8 0,7 6 0 0,-7-3 0 16,0 6-8-16,3 1 8 0,-7 6 8 0,4-13-8 0,7 12 11 15,-7 4 1-15,3-9 0 0,0 5 0 0,1 1 0 16,6-3-12-16,-3 5 8 0,4-2-8 0,-8 3 8 15,7-3-8-15,4-4 12 0,-7 4-12 0,4-1 12 16,10-2-12-16,-11-4 0 0,4 7-12 0,0-7 12 16,7 7 0-16,3-6 0 0,1-1 0 0,-4 0 0 31,7 1-56-31,-7-4-3 0,0-6-1 0,0 0 0 16,11 3-222-16,-11-3-45 0,0 0-9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2-02T17:03:22.5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11938 11820 666 0,'0'0'59'0,"0"0"-47"0,4-3-12 0,-4 3 0 16,0 0 41-16,0 0 7 0,0-7 0 0,0 7 1 16,0 0 25-16,0 0 5 0,0 0 1 0,0 0 0 15,0 0-44-15,0 0-9 0,-4-9-2 0,4 9 0 0,0 0 11 0,0 0 3 16,0 0 0-16,0 0 0 0,0 0-13 15,0 0-2-15,0 0-1 0,0 0 0 0,0 0-11 0,0 0-3 16,0 0 0-16,0 0 0 0,0 0 13 0,0 0 2 16,0 0 1-16,0 0 0 0,7 9-25 0,-7-9 0 15,0 0 8-15,0 0-8 0,7 10 24 0,0-4 2 16,-7-6 1-16,7 10 0 0,-3-7-3 0,-1 6 0 16,1 1 0-16,-4-4 0 0,3 9 0 0,1-5 0 15,-4-1 0-15,3 1 0 0,1-1-1 0,-1 1-1 16,-3 5 0-16,4-2 0 0,-4 2 6 15,0-5 2-15,0 6 0 0,0-4 0 0,0 4-8 16,0 3-2-16,0-4 0 0,0-2 0 0,0 2 4 0,0 4 1 0,0-3 0 16,-4-4 0-16,4 14-5 0,-3-8 0 0,3-2-1 15,-7 3 0-15,7 0-3 0,-4-4 0 0,1-2 0 0,-1 9 0 16,8-10-4-16,-4 4-2 0,-4-7 0 0,4 7 0 16,4-3 2-16,-4-4 0 0,-4 1 0 0,4-4 0 15,7 3-12-15,-7-9 12 0,0 0-12 0,0 6 12 16,0-6-12-16,0 0 12 0,0 0-12 0,0 0 12 15,0 4-12-15,0-4 0 0,0 0 0 16,0 0 8-16,0 0-8 0,0 0 8 0,0 0-8 0,0 0 8 16,7-4-8-16,-3-8 8 0,-4 3-8 0,0-4 8 15,0 4-8-15,0-7 0 0,-4 0 0 0,4 4-11 16,-3-4 11-16,3-3 0 0,-4 0 8 0,-3-6-8 16,7 6 0-16,-3 1 0 0,-4-7 0 0,7-1-8 0,0 5 8 15,-4-5-8-15,1-2 8 0,3 3-8 16,0 0 8-16,0 3 0 0,0-3 0 0,0 0-8 15,0 0-2-15,0 3 0 0,0-3 0 0,-4 0 0 0,4 6 0 16,0-6 0-16,-3 3 0 0,-1-3 0 0,4 9 10 0,0-3 0 16,-7 0 0-16,7 1 0 0,0 2 0 0,-4 7 0 15,4-1 0-15,-3 1 0 0,3-1 8 0,0 4-8 16,-4-3 8-16,4 6-8 0,0 3 0 0,0-7 0 16,0-2 0-16,0 9 0 0,0 0 0 0,0 0 0 15,0-10 0-15,0 10 0 0,0 0 0 0,0 0 0 16,0-3 0-16,0 3-8 0,0 0 8 0,0 0 0 15,0 0 8-15,0 0-8 0,0 0 0 0,0 0 8 16,4 3-8-16,-1 4 0 0,1 5 8 0,0-2-8 16,-1-1 8-16,1 0-8 0,-4 13 0 0,3-9 8 15,-6 3-8-15,3 2 0 0,0 8 12 16,0-8-1-16,0 1-1 0,0 0 0 0,0 0-10 0,0 6 0 0,0-9 0 0,0 2 0 16,3 1 0-16,-3 6 0 0,-3-6 0 0,3 0 0 15,3 0 8-15,1 6-8 0,-4-6 8 16,0-1-8-16,3 8 0 0,-3-8-9 0,4 1 0 0,-1 3 0 31,4 0-69-31,0-6-14 0,-3 3-2 0,3-10-1 16,-7 7-377-16,-4-13-76 0,4-3-16 0,0 0-2 0,22 6 447 0</inkml:trace>
  <inkml:trace contextRef="#ctx0" brushRef="#br0" timeOffset="774.31">13416 10340 802 0,'-7'0'72'0,"7"0"-58"0,-7-3-14 0,7-4 0 0,-3 7 72 0,-1-3 11 15,-3-3 2-15,3 3 1 0,4 3-13 0,-7-6-2 16,4 2-1-16,3-2 0 0,0 6-12 0,0-3-2 16,3-3-1-16,-3 6 0 0,0 0-23 0,0 0-4 15,4 0 0-15,-4 0-1 0,0 0 17 0,0 0 3 16,3-10 1-16,-3 10 0 0,0 0-12 0,0 0-1 16,0 0-1-16,0 0 0 0,7 10-10 0,-7-10-1 15,0 0-1-15,8 6 0 0,-5 3-4 0,4-5-1 16,-7-4 0-16,0 15 0 0,4-2-17 0,-4-4 10 15,0 7-10-15,0-7 8 0,0 10 2 0,0-3 0 16,-4-1 0-16,4 4 0 0,0 0-10 0,-3 0 0 16,3 0 0-16,-4 6 8 0,4 0 13 0,4-3 3 15,-8 0 0-15,4 0 0 0,4 9-15 0,-1-9-9 16,-3 3 12-16,0 0-12 0,0-3 14 0,0 3-4 0,0-6-1 16,0 0 0-16,4-3-9 0,-4 2 0 0,0 1 0 15,3-3 8-15,1 3-8 0,-4 0 0 16,0-4 0-16,3-5 0 15,-3 8-20-15,4 1-5 0,-8-9-2 0,4 2 0 16,0 1-20-16,0 2-4 0,0-11-1 0,-3 11 0 16,3 1-82-16,-4-4-17 0,1-5-3 0,-4 2-1 15,0 1-190-15,-8-1-39 0,-2-9-7 0,3 9-1 0,3 1 313 0</inkml:trace>
  <inkml:trace contextRef="#ctx0" brushRef="#br0" timeOffset="3720.29">10922 12830 536 0,'-7'0'48'0,"10"0"-39"0,1 0-9 0,-4 0 0 16,0 0 31-16,7-4 4 0,0-2 1 0,0 3 0 15,-7 3 0-15,0 0 0 0,7-6 0 0,-7 6 0 16,0 0-7-16,0 0-1 0,11-3 0 0,-4-4 0 15,3 7 8-15,-10 0 2 0,0 0 0 0,0 0 0 16,15 0-11-16,-15 0-3 0,0-9 0 0,0 9 0 16,0 0 0-16,3-3-1 0,1-10 0 0,3 4 0 15,0 9-4-15,-4-9-1 0,1-1 0 0,3 1 0 16,3-1-7-16,-3 1-2 0,-3-1 0 0,0 1 0 0,6 0-9 16,-3-1 0-16,-7-5 9 0,7 5-9 0,0 1 0 15,4-7 8-15,-8 4-8 0,4-4 0 0,4 0 0 16,0 4 8-16,-8-4-8 0,4-3 0 0,4 3 0 15,-4-2 0-15,3-1-12 0,-3 0 4 0,4 0-12 0,0-3-3 16,-4 0 0-16,7-3 0 0,0 0 12 0,-3-3 3 16,-4-7 0-16,7-2 0 0,3 9 8 15,-3-13 0-15,-3 3 0 0,3 4 0 0,0-4-22 0,4 4-2 16,3-10-1-16,-3 6 0 16,-1 4-49-16,4-10-10 0,-3 0-1 0,3-3-1 15,4 3-21-15,0-3-4 0,-1 3-1 0,5 0 0 16,-5 0 14-16,1 6 2 0,0-12 1 15,-4 6 0-15,7 7 76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CCB83-FC36-5D4A-9CFF-08DE1D629616}" type="datetimeFigureOut">
              <a:rPr lang="en-US" smtClean="0"/>
              <a:t>9/10/24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9B34A-8E98-AC45-8C51-1AB2F9B3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62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A42A7B-3C56-AE4C-83F2-557C9A1FD0E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84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873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198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132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705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900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930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2608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330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698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211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6746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2032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2064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153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1516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385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609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5701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6749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6429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987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8178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1624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0129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2909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3773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6219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1711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332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9149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0929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83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2987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2778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389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6966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518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578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169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246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16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386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B2F59-4726-4C42-91CA-DBC791EC7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6F8CE-3CAB-A94C-A232-8EE86116F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93E96-2BBB-5C4B-8798-80E259AC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A59F0-F212-4241-9D6E-CF0F1E87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F4595-A84D-3C4B-8F8E-508BDFBC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7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FA2E-6F9C-CD4B-A065-37D35EF1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3F8F7-B227-7547-8792-6C84E2AE0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EB0C4-341C-5143-87C5-C5AEAC1D9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974E9-9BAA-6B46-8A23-3D16486A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99393-BE2F-1E43-9445-B99A4A13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0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5A272D-97E7-204F-A607-89AE0D150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9CE70B-C236-4942-9F13-3676B025F9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FFA5E-8101-9149-B040-05160DDF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22B63-6E79-E048-9FEB-02D46088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4007C-1A53-3845-814B-80A69363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2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10126-280E-CB45-BFBA-3C63A7C6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BF48C-4414-274E-9B1A-1606CF3A2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04530-BC63-FA42-B10E-FB0B2DEB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01CEB-442C-EE46-A092-83B11B9BA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7F193-3483-444D-A7C2-388C32C1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21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B6E6-0980-C248-91C6-FE4532762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25D07-0967-EE46-9442-1F62EEB1D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D0B30-DE2C-3948-8A97-D3E4EFE8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648A8-C3B8-8F4C-A9A2-1A30B1CCD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2CB42-DB17-C543-986A-435E1D03A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7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511F7-4BD9-8046-9976-42DE79979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F34A7-AB50-F844-A084-2AB27FC5A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D0DCA-8973-034F-8531-BCDD2EC71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9AE7B-26FE-A347-89E4-50F9E6D6F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D326B-3EE5-4C4A-8B3B-4A07A9C6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2FF1D-A2FB-8F4F-9E83-F70040D54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1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7B676-66C2-8645-BEC6-871CAE144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28264-F585-C643-8A7C-CFB707735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1CEE4-C6EE-D54D-B049-8310BEEF8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66A7CA-EC78-8C40-BA7B-E83491B59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5BC902-1419-7240-959A-D40E2686C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F697D4-E9DA-C249-A1F0-92D047C5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4109C-9FEB-3E4D-97DE-1EEBC094D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096F9-B13E-C342-8FD7-C5D6F6358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91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FB7C1-F05E-0646-8A63-097DE492F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D589A-C4E7-8548-96BA-10E91B9E5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45326-5109-7A43-A03A-45EB51A5A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6A780-41DA-2243-B35B-8E5BEACF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9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EE03A-3D02-D64C-8949-65A8298A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5A0FF3-EE11-0E4E-AB07-86B6ED995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1BD75-FA84-7E41-A255-CB8D5573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02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CDDC-56A9-A14F-98AA-704CC109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362FC-6C3A-E84E-B701-C7E8768E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0A45-3515-7244-A71B-8F8CA6D61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DE097-7FB1-B145-B22A-BD6C1B7B0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81ACD-A513-0941-A938-D13E98A2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C283B-88F0-3341-A077-85CD1DC5E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0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5AB2-00CE-3D47-840D-F2D528C10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4267A0-C6EC-A04E-99BD-CF35BEF9F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263F9-73FD-0F4B-A04B-92F15D7D9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82FEB6-0CAA-F940-A3CC-D4C34327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F2725-DE96-6D4B-AF1C-28E22D24CB79}" type="datetimeFigureOut">
              <a:rPr lang="en-US" smtClean="0"/>
              <a:t>9/10/24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6659A-1B98-6C49-9FA7-CC02C821A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43FAD-EE05-A741-B46F-DD84659C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26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B094A2-39FC-5147-8F6F-58078E9B0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AF46C-1B60-5B4E-A454-5DCDB8AAA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B80D9-22B8-2A40-8C8D-ABA3F3085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F2725-DE96-6D4B-AF1C-28E22D24CB79}" type="datetimeFigureOut">
              <a:rPr lang="en-US" smtClean="0"/>
              <a:t>9/10/24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6A6E0-FB3C-E34D-AEE5-A7E111294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83F44-8AE0-214A-970E-805D888B5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D6D2-4526-D043-A140-06C6409F5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8.xml"/><Relationship Id="rId7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microsoft.com/office/2007/relationships/hdphoto" Target="../media/hdphoto2.wdp"/><Relationship Id="rId4" Type="http://schemas.openxmlformats.org/officeDocument/2006/relationships/image" Target="../media/image20.tiff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customXml" Target="../ink/ink4.xml"/><Relationship Id="rId3" Type="http://schemas.openxmlformats.org/officeDocument/2006/relationships/notesSlide" Target="../notesSlides/notesSlide9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microsoft.com/office/2007/relationships/hdphoto" Target="../media/hdphoto2.wdp"/><Relationship Id="rId4" Type="http://schemas.openxmlformats.org/officeDocument/2006/relationships/image" Target="../media/image20.tiff"/><Relationship Id="rId9" Type="http://schemas.openxmlformats.org/officeDocument/2006/relationships/image" Target="../media/image19.jpeg"/><Relationship Id="rId14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10.xml"/><Relationship Id="rId7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20.tiff"/><Relationship Id="rId9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11.xml"/><Relationship Id="rId7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12.xml"/><Relationship Id="rId7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notesSlide" Target="../notesSlides/notesSlide13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20.tiff"/><Relationship Id="rId9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9.jpeg"/><Relationship Id="rId3" Type="http://schemas.openxmlformats.org/officeDocument/2006/relationships/notesSlide" Target="../notesSlides/notesSlide14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notesSlide" Target="../notesSlides/notesSlide15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microsoft.com/office/2007/relationships/hdphoto" Target="../media/hdphoto2.wdp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16.xml"/><Relationship Id="rId7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notesSlide" Target="../notesSlides/notesSlide17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notesSlide" Target="../notesSlides/notesSlide18.xm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slideLayout" Target="../slideLayouts/slideLayout4.xml"/><Relationship Id="rId16" Type="http://schemas.openxmlformats.org/officeDocument/2006/relationships/image" Target="NULL"/><Relationship Id="rId1" Type="http://schemas.openxmlformats.org/officeDocument/2006/relationships/tags" Target="../tags/tag1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notesSlide" Target="../notesSlides/notesSlide19.xm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slideLayout" Target="../slideLayouts/slideLayout4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tags" Target="../tags/tag18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notesSlide" Target="../notesSlides/notesSlide20.xm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slideLayout" Target="../slideLayouts/slideLayout4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tags" Target="../tags/tag19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notesSlide" Target="../notesSlides/notesSlide21.xm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slideLayout" Target="../slideLayouts/slideLayout4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tags" Target="../tags/tag20.xml"/><Relationship Id="rId6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notesSlide" Target="../notesSlides/notesSlide22.xm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slideLayout" Target="../slideLayouts/slideLayout4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tags" Target="../tags/tag21.xml"/><Relationship Id="rId6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23.xml"/><Relationship Id="rId7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24.xml"/><Relationship Id="rId7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notesSlide" Target="../notesSlides/notesSlide25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26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8.tiff"/><Relationship Id="rId11" Type="http://schemas.openxmlformats.org/officeDocument/2006/relationships/image" Target="../media/image13.jpeg"/><Relationship Id="rId5" Type="http://schemas.openxmlformats.org/officeDocument/2006/relationships/image" Target="../media/image7.tiff"/><Relationship Id="rId10" Type="http://schemas.openxmlformats.org/officeDocument/2006/relationships/image" Target="../media/image12.jpeg"/><Relationship Id="rId4" Type="http://schemas.openxmlformats.org/officeDocument/2006/relationships/image" Target="../media/image6.tiff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notesSlide" Target="../notesSlides/notesSlide27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microsoft.com/office/2007/relationships/hdphoto" Target="../media/hdphoto2.wdp"/><Relationship Id="rId18" Type="http://schemas.openxmlformats.org/officeDocument/2006/relationships/image" Target="NULL"/><Relationship Id="rId26" Type="http://schemas.openxmlformats.org/officeDocument/2006/relationships/image" Target="NULL"/><Relationship Id="rId3" Type="http://schemas.openxmlformats.org/officeDocument/2006/relationships/notesSlide" Target="../notesSlides/notesSlide28.xm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19.jpeg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slideLayout" Target="../slideLayouts/slideLayout4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tags" Target="../tags/tag27.xml"/><Relationship Id="rId6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29.xm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NULL"/><Relationship Id="rId26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image" Target="NULL"/><Relationship Id="rId2" Type="http://schemas.openxmlformats.org/officeDocument/2006/relationships/slideLayout" Target="../slideLayouts/slideLayout4.xml"/><Relationship Id="rId16" Type="http://schemas.openxmlformats.org/officeDocument/2006/relationships/image" Target="NULL"/><Relationship Id="rId20" Type="http://schemas.openxmlformats.org/officeDocument/2006/relationships/image" Target="NULL"/><Relationship Id="rId29" Type="http://schemas.openxmlformats.org/officeDocument/2006/relationships/image" Target="NULL"/><Relationship Id="rId1" Type="http://schemas.openxmlformats.org/officeDocument/2006/relationships/tags" Target="../tags/tag29.xml"/><Relationship Id="rId6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image" Target="NULL"/><Relationship Id="rId32" Type="http://schemas.openxmlformats.org/officeDocument/2006/relationships/image" Target="NULL"/><Relationship Id="rId37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image" Target="NULL"/><Relationship Id="rId36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image" Target="NULL"/><Relationship Id="rId30" Type="http://schemas.openxmlformats.org/officeDocument/2006/relationships/image" Target="NULL"/><Relationship Id="rId35" Type="http://schemas.openxmlformats.org/officeDocument/2006/relationships/image" Target="NULL"/><Relationship Id="rId8" Type="http://schemas.openxmlformats.org/officeDocument/2006/relationships/image" Target="NULL"/><Relationship Id="rId3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26" Type="http://schemas.openxmlformats.org/officeDocument/2006/relationships/image" Target="NULL"/><Relationship Id="rId3" Type="http://schemas.openxmlformats.org/officeDocument/2006/relationships/notesSlide" Target="../notesSlides/notesSlide31.xm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slideLayout" Target="../slideLayouts/slideLayout4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tags" Target="../tags/tag30.xml"/><Relationship Id="rId6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26" Type="http://schemas.openxmlformats.org/officeDocument/2006/relationships/image" Target="NULL"/><Relationship Id="rId3" Type="http://schemas.openxmlformats.org/officeDocument/2006/relationships/notesSlide" Target="../notesSlides/notesSlide32.xm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slideLayout" Target="../slideLayouts/slideLayout4.xm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tags" Target="../tags/tag31.xml"/><Relationship Id="rId6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NULL"/><Relationship Id="rId26" Type="http://schemas.openxmlformats.org/officeDocument/2006/relationships/image" Target="NUL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image" Target="NULL"/><Relationship Id="rId42" Type="http://schemas.openxmlformats.org/officeDocument/2006/relationships/image" Target="NULL"/><Relationship Id="rId47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slideLayout" Target="../slideLayouts/slideLayout4.xml"/><Relationship Id="rId16" Type="http://schemas.openxmlformats.org/officeDocument/2006/relationships/image" Target="NULL"/><Relationship Id="rId29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image" Target="NULL"/><Relationship Id="rId32" Type="http://schemas.openxmlformats.org/officeDocument/2006/relationships/image" Target="NULL"/><Relationship Id="rId37" Type="http://schemas.openxmlformats.org/officeDocument/2006/relationships/image" Target="NULL"/><Relationship Id="rId40" Type="http://schemas.openxmlformats.org/officeDocument/2006/relationships/image" Target="NULL"/><Relationship Id="rId45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image" Target="NULL"/><Relationship Id="rId36" Type="http://schemas.openxmlformats.org/officeDocument/2006/relationships/image" Target="NULL"/><Relationship Id="rId49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31" Type="http://schemas.openxmlformats.org/officeDocument/2006/relationships/image" Target="NULL"/><Relationship Id="rId44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image" Target="NULL"/><Relationship Id="rId30" Type="http://schemas.openxmlformats.org/officeDocument/2006/relationships/image" Target="NULL"/><Relationship Id="rId35" Type="http://schemas.openxmlformats.org/officeDocument/2006/relationships/image" Target="NULL"/><Relationship Id="rId43" Type="http://schemas.openxmlformats.org/officeDocument/2006/relationships/image" Target="NULL"/><Relationship Id="rId48" Type="http://schemas.openxmlformats.org/officeDocument/2006/relationships/image" Target="NULL"/><Relationship Id="rId8" Type="http://schemas.openxmlformats.org/officeDocument/2006/relationships/image" Target="NULL"/><Relationship Id="rId3" Type="http://schemas.openxmlformats.org/officeDocument/2006/relationships/notesSlide" Target="../notesSlides/notesSlide33.xml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image" Target="NULL"/><Relationship Id="rId46" Type="http://schemas.openxmlformats.org/officeDocument/2006/relationships/image" Target="NULL"/><Relationship Id="rId20" Type="http://schemas.openxmlformats.org/officeDocument/2006/relationships/image" Target="NULL"/><Relationship Id="rId41" Type="http://schemas.openxmlformats.org/officeDocument/2006/relationships/image" Target="NULL"/><Relationship Id="rId1" Type="http://schemas.openxmlformats.org/officeDocument/2006/relationships/tags" Target="../tags/tag32.xml"/><Relationship Id="rId6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NULL"/><Relationship Id="rId26" Type="http://schemas.openxmlformats.org/officeDocument/2006/relationships/image" Target="NUL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image" Target="NULL"/><Relationship Id="rId42" Type="http://schemas.openxmlformats.org/officeDocument/2006/relationships/image" Target="NULL"/><Relationship Id="rId47" Type="http://schemas.openxmlformats.org/officeDocument/2006/relationships/image" Target="NULL"/><Relationship Id="rId50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slideLayout" Target="../slideLayouts/slideLayout4.xml"/><Relationship Id="rId16" Type="http://schemas.openxmlformats.org/officeDocument/2006/relationships/image" Target="NULL"/><Relationship Id="rId29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image" Target="NULL"/><Relationship Id="rId32" Type="http://schemas.openxmlformats.org/officeDocument/2006/relationships/image" Target="NULL"/><Relationship Id="rId37" Type="http://schemas.openxmlformats.org/officeDocument/2006/relationships/image" Target="NULL"/><Relationship Id="rId40" Type="http://schemas.openxmlformats.org/officeDocument/2006/relationships/image" Target="NULL"/><Relationship Id="rId45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image" Target="NULL"/><Relationship Id="rId36" Type="http://schemas.openxmlformats.org/officeDocument/2006/relationships/image" Target="NULL"/><Relationship Id="rId49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31" Type="http://schemas.openxmlformats.org/officeDocument/2006/relationships/image" Target="NULL"/><Relationship Id="rId44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image" Target="NULL"/><Relationship Id="rId30" Type="http://schemas.openxmlformats.org/officeDocument/2006/relationships/image" Target="NULL"/><Relationship Id="rId35" Type="http://schemas.openxmlformats.org/officeDocument/2006/relationships/image" Target="NULL"/><Relationship Id="rId43" Type="http://schemas.openxmlformats.org/officeDocument/2006/relationships/image" Target="NULL"/><Relationship Id="rId48" Type="http://schemas.openxmlformats.org/officeDocument/2006/relationships/image" Target="NULL"/><Relationship Id="rId8" Type="http://schemas.openxmlformats.org/officeDocument/2006/relationships/image" Target="NULL"/><Relationship Id="rId3" Type="http://schemas.openxmlformats.org/officeDocument/2006/relationships/notesSlide" Target="../notesSlides/notesSlide34.xml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image" Target="NULL"/><Relationship Id="rId46" Type="http://schemas.openxmlformats.org/officeDocument/2006/relationships/image" Target="NULL"/><Relationship Id="rId20" Type="http://schemas.openxmlformats.org/officeDocument/2006/relationships/image" Target="NULL"/><Relationship Id="rId41" Type="http://schemas.openxmlformats.org/officeDocument/2006/relationships/image" Target="NULL"/><Relationship Id="rId1" Type="http://schemas.openxmlformats.org/officeDocument/2006/relationships/tags" Target="../tags/tag33.xml"/><Relationship Id="rId6" Type="http://schemas.openxmlformats.org/officeDocument/2006/relationships/image" Target="NULL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NULL"/><Relationship Id="rId26" Type="http://schemas.openxmlformats.org/officeDocument/2006/relationships/image" Target="NUL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image" Target="NULL"/><Relationship Id="rId42" Type="http://schemas.openxmlformats.org/officeDocument/2006/relationships/image" Target="NULL"/><Relationship Id="rId47" Type="http://schemas.openxmlformats.org/officeDocument/2006/relationships/image" Target="NULL"/><Relationship Id="rId50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slideLayout" Target="../slideLayouts/slideLayout4.xml"/><Relationship Id="rId16" Type="http://schemas.openxmlformats.org/officeDocument/2006/relationships/image" Target="NULL"/><Relationship Id="rId29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image" Target="NULL"/><Relationship Id="rId32" Type="http://schemas.openxmlformats.org/officeDocument/2006/relationships/image" Target="NULL"/><Relationship Id="rId37" Type="http://schemas.openxmlformats.org/officeDocument/2006/relationships/image" Target="NULL"/><Relationship Id="rId40" Type="http://schemas.openxmlformats.org/officeDocument/2006/relationships/image" Target="NULL"/><Relationship Id="rId45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image" Target="NULL"/><Relationship Id="rId36" Type="http://schemas.openxmlformats.org/officeDocument/2006/relationships/image" Target="NULL"/><Relationship Id="rId49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31" Type="http://schemas.openxmlformats.org/officeDocument/2006/relationships/image" Target="NULL"/><Relationship Id="rId44" Type="http://schemas.openxmlformats.org/officeDocument/2006/relationships/image" Target="NULL"/><Relationship Id="rId52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image" Target="NULL"/><Relationship Id="rId30" Type="http://schemas.openxmlformats.org/officeDocument/2006/relationships/image" Target="NULL"/><Relationship Id="rId35" Type="http://schemas.openxmlformats.org/officeDocument/2006/relationships/image" Target="NULL"/><Relationship Id="rId43" Type="http://schemas.openxmlformats.org/officeDocument/2006/relationships/image" Target="NULL"/><Relationship Id="rId48" Type="http://schemas.openxmlformats.org/officeDocument/2006/relationships/image" Target="NULL"/><Relationship Id="rId8" Type="http://schemas.openxmlformats.org/officeDocument/2006/relationships/image" Target="NULL"/><Relationship Id="rId51" Type="http://schemas.openxmlformats.org/officeDocument/2006/relationships/image" Target="NULL"/><Relationship Id="rId3" Type="http://schemas.openxmlformats.org/officeDocument/2006/relationships/notesSlide" Target="../notesSlides/notesSlide35.xml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image" Target="NULL"/><Relationship Id="rId46" Type="http://schemas.openxmlformats.org/officeDocument/2006/relationships/image" Target="NULL"/><Relationship Id="rId20" Type="http://schemas.openxmlformats.org/officeDocument/2006/relationships/image" Target="NULL"/><Relationship Id="rId41" Type="http://schemas.openxmlformats.org/officeDocument/2006/relationships/image" Target="NULL"/><Relationship Id="rId1" Type="http://schemas.openxmlformats.org/officeDocument/2006/relationships/tags" Target="../tags/tag34.xml"/><Relationship Id="rId6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NULL"/><Relationship Id="rId26" Type="http://schemas.openxmlformats.org/officeDocument/2006/relationships/image" Target="NUL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image" Target="NULL"/><Relationship Id="rId42" Type="http://schemas.openxmlformats.org/officeDocument/2006/relationships/image" Target="NULL"/><Relationship Id="rId47" Type="http://schemas.openxmlformats.org/officeDocument/2006/relationships/image" Target="NULL"/><Relationship Id="rId50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slideLayout" Target="../slideLayouts/slideLayout4.xml"/><Relationship Id="rId16" Type="http://schemas.openxmlformats.org/officeDocument/2006/relationships/image" Target="NULL"/><Relationship Id="rId29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image" Target="NULL"/><Relationship Id="rId32" Type="http://schemas.openxmlformats.org/officeDocument/2006/relationships/image" Target="NULL"/><Relationship Id="rId37" Type="http://schemas.openxmlformats.org/officeDocument/2006/relationships/image" Target="NULL"/><Relationship Id="rId40" Type="http://schemas.openxmlformats.org/officeDocument/2006/relationships/image" Target="NULL"/><Relationship Id="rId45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image" Target="NULL"/><Relationship Id="rId36" Type="http://schemas.openxmlformats.org/officeDocument/2006/relationships/image" Target="NULL"/><Relationship Id="rId49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31" Type="http://schemas.openxmlformats.org/officeDocument/2006/relationships/image" Target="NULL"/><Relationship Id="rId44" Type="http://schemas.openxmlformats.org/officeDocument/2006/relationships/image" Target="NULL"/><Relationship Id="rId52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image" Target="NULL"/><Relationship Id="rId30" Type="http://schemas.openxmlformats.org/officeDocument/2006/relationships/image" Target="NULL"/><Relationship Id="rId35" Type="http://schemas.openxmlformats.org/officeDocument/2006/relationships/image" Target="NULL"/><Relationship Id="rId43" Type="http://schemas.openxmlformats.org/officeDocument/2006/relationships/image" Target="NULL"/><Relationship Id="rId48" Type="http://schemas.openxmlformats.org/officeDocument/2006/relationships/image" Target="NULL"/><Relationship Id="rId8" Type="http://schemas.openxmlformats.org/officeDocument/2006/relationships/image" Target="NULL"/><Relationship Id="rId51" Type="http://schemas.openxmlformats.org/officeDocument/2006/relationships/image" Target="NULL"/><Relationship Id="rId3" Type="http://schemas.openxmlformats.org/officeDocument/2006/relationships/notesSlide" Target="../notesSlides/notesSlide36.xml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image" Target="NULL"/><Relationship Id="rId46" Type="http://schemas.openxmlformats.org/officeDocument/2006/relationships/image" Target="NULL"/><Relationship Id="rId20" Type="http://schemas.openxmlformats.org/officeDocument/2006/relationships/image" Target="NULL"/><Relationship Id="rId41" Type="http://schemas.openxmlformats.org/officeDocument/2006/relationships/image" Target="NULL"/><Relationship Id="rId1" Type="http://schemas.openxmlformats.org/officeDocument/2006/relationships/tags" Target="../tags/tag35.xml"/><Relationship Id="rId6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Relationship Id="rId5" Type="http://schemas.microsoft.com/office/2007/relationships/hdphoto" Target="../media/hdphoto2.wdp"/><Relationship Id="rId4" Type="http://schemas.openxmlformats.org/officeDocument/2006/relationships/image" Target="../media/image1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38.xml"/><Relationship Id="rId7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7.xml"/><Relationship Id="rId6" Type="http://schemas.openxmlformats.org/officeDocument/2006/relationships/image" Target="NULL"/><Relationship Id="rId5" Type="http://schemas.microsoft.com/office/2007/relationships/hdphoto" Target="../media/hdphoto2.wdp"/><Relationship Id="rId4" Type="http://schemas.openxmlformats.org/officeDocument/2006/relationships/image" Target="../media/image1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39.xml"/><Relationship Id="rId7" Type="http://schemas.openxmlformats.org/officeDocument/2006/relationships/image" Target="NUL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8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microsoft.com/office/2007/relationships/hdphoto" Target="../media/hdphoto2.wdp"/><Relationship Id="rId10" Type="http://schemas.openxmlformats.org/officeDocument/2006/relationships/customXml" Target="../ink/ink5.xml"/><Relationship Id="rId4" Type="http://schemas.openxmlformats.org/officeDocument/2006/relationships/image" Target="../media/image19.jpeg"/><Relationship Id="rId9" Type="http://schemas.openxmlformats.org/officeDocument/2006/relationships/image" Target="../media/image8.tiff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customXml" Target="../ink/ink6.xm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customXml" Target="../ink/ink7.xm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customXml" Target="../ink/ink8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notesSlide" Target="../notesSlides/notesSlide42.xml"/><Relationship Id="rId7" Type="http://schemas.openxmlformats.org/officeDocument/2006/relationships/image" Target="NULL"/><Relationship Id="rId12" Type="http://schemas.openxmlformats.org/officeDocument/2006/relationships/customXml" Target="../ink/ink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1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22.png"/><Relationship Id="rId9" Type="http://schemas.openxmlformats.org/officeDocument/2006/relationships/image" Target="NUL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10" Type="http://schemas.openxmlformats.org/officeDocument/2006/relationships/image" Target="NULL"/><Relationship Id="rId4" Type="http://schemas.openxmlformats.org/officeDocument/2006/relationships/image" Target="../media/image6.tiff"/><Relationship Id="rId9" Type="http://schemas.openxmlformats.org/officeDocument/2006/relationships/customXml" Target="../ink/ink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4.xml"/><Relationship Id="rId7" Type="http://schemas.openxmlformats.org/officeDocument/2006/relationships/customXml" Target="../ink/ink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Relationship Id="rId9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NULL"/><Relationship Id="rId5" Type="http://schemas.openxmlformats.org/officeDocument/2006/relationships/customXml" Target="../ink/ink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tif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AD94A7-16A2-9B38-58FE-AD876ABD1BA1}"/>
              </a:ext>
            </a:extLst>
          </p:cNvPr>
          <p:cNvSpPr txBox="1">
            <a:spLocks/>
          </p:cNvSpPr>
          <p:nvPr/>
        </p:nvSpPr>
        <p:spPr bwMode="auto">
          <a:xfrm>
            <a:off x="931499" y="3707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COM-405: Mobile Networks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E03AD1-5DE9-4697-8B08-01BB60F94928}"/>
              </a:ext>
            </a:extLst>
          </p:cNvPr>
          <p:cNvSpPr txBox="1">
            <a:spLocks/>
          </p:cNvSpPr>
          <p:nvPr/>
        </p:nvSpPr>
        <p:spPr bwMode="auto">
          <a:xfrm>
            <a:off x="931499" y="2351925"/>
            <a:ext cx="10160000" cy="163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595" tIns="50795" rIns="101595" bIns="50795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0000"/>
                </a:solidFill>
                <a:latin typeface="Gill Sans"/>
                <a:ea typeface="ＭＳ Ｐゴシック" pitchFamily="-112" charset="-128"/>
                <a:cs typeface="Gill San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Gill Sans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600" dirty="0">
                <a:solidFill>
                  <a:srgbClr val="C0000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Lecture 1.1: Wireless Radio</a:t>
            </a:r>
          </a:p>
          <a:p>
            <a:r>
              <a:rPr lang="en-US" sz="3600" dirty="0">
                <a:solidFill>
                  <a:srgbClr val="C0000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Haitham </a:t>
            </a:r>
            <a:r>
              <a:rPr lang="en-US" sz="3600" dirty="0" err="1">
                <a:solidFill>
                  <a:srgbClr val="C00000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rPr>
              <a:t>Hassanieh</a:t>
            </a:r>
            <a:endParaRPr lang="en-US" sz="3600" dirty="0">
              <a:solidFill>
                <a:srgbClr val="C00000"/>
              </a:solidFill>
              <a:latin typeface="Calibri Light" panose="020F0302020204030204" pitchFamily="34" charset="0"/>
              <a:ea typeface="ＭＳ Ｐゴシック" charset="0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0B6CD-D43B-9D69-B4A5-0A98332B41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6774" y="4194781"/>
            <a:ext cx="4489450" cy="2500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B17D7D-670A-6E68-DFCB-422057385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25" y="5591226"/>
            <a:ext cx="1871105" cy="5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8171381-9E85-993F-7BFC-66D771E37FA2}"/>
              </a:ext>
            </a:extLst>
          </p:cNvPr>
          <p:cNvGrpSpPr/>
          <p:nvPr/>
        </p:nvGrpSpPr>
        <p:grpSpPr>
          <a:xfrm>
            <a:off x="9982907" y="5067983"/>
            <a:ext cx="1828800" cy="1359453"/>
            <a:chOff x="5700361" y="3962401"/>
            <a:chExt cx="1828800" cy="1359453"/>
          </a:xfrm>
        </p:grpSpPr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78917FF8-721C-48B8-D59E-E829565A2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29"/>
            <a:stretch/>
          </p:blipFill>
          <p:spPr>
            <a:xfrm rot="16200000">
              <a:off x="6860037" y="3899501"/>
              <a:ext cx="228600" cy="35440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C4CD21-D93E-5163-936A-08B295910522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229749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58DB373-A5AB-B933-85AF-34CB5613E450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514270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6B61F71-98A4-6F3B-2D63-18C059270E4E}"/>
                </a:ext>
              </a:extLst>
            </p:cNvPr>
            <p:cNvCxnSpPr>
              <a:cxnSpLocks/>
            </p:cNvCxnSpPr>
            <p:nvPr/>
          </p:nvCxnSpPr>
          <p:spPr>
            <a:xfrm>
              <a:off x="6252750" y="4773392"/>
              <a:ext cx="246888" cy="0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B70FD9D-9E94-455B-ED0D-14139620C9F6}"/>
                </a:ext>
              </a:extLst>
            </p:cNvPr>
            <p:cNvCxnSpPr>
              <a:cxnSpLocks/>
              <a:endCxn id="21" idx="4"/>
            </p:cNvCxnSpPr>
            <p:nvPr/>
          </p:nvCxnSpPr>
          <p:spPr>
            <a:xfrm flipV="1">
              <a:off x="6252750" y="4246644"/>
              <a:ext cx="1182" cy="526747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6F422E6-2295-6B3F-88CB-2FAC3FA95EB9}"/>
                </a:ext>
              </a:extLst>
            </p:cNvPr>
            <p:cNvCxnSpPr>
              <a:cxnSpLocks/>
            </p:cNvCxnSpPr>
            <p:nvPr/>
          </p:nvCxnSpPr>
          <p:spPr>
            <a:xfrm>
              <a:off x="6634140" y="4228846"/>
              <a:ext cx="315095" cy="544544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F52120A-0EDC-FA14-5C7D-411DA7F461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6422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91C947-22A9-07B5-97CF-D1FD20F93A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9236" y="4228846"/>
              <a:ext cx="0" cy="545833"/>
            </a:xfrm>
            <a:prstGeom prst="line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06AEC7-B3C3-AEC7-81A9-FF53C2D6FE11}"/>
                </a:ext>
              </a:extLst>
            </p:cNvPr>
            <p:cNvSpPr txBox="1"/>
            <p:nvPr/>
          </p:nvSpPr>
          <p:spPr>
            <a:xfrm>
              <a:off x="5700361" y="4798634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cs typeface="Times New Roman" panose="02020603050405020304" pitchFamily="18" charset="0"/>
                </a:rPr>
                <a:t>Laboratory of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cs typeface="Times New Roman" panose="02020603050405020304" pitchFamily="18" charset="0"/>
                </a:rPr>
                <a:t>SE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cs typeface="Times New Roman" panose="02020603050405020304" pitchFamily="18" charset="0"/>
                </a:rPr>
                <a:t>nsing 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cs typeface="Times New Roman" panose="02020603050405020304" pitchFamily="18" charset="0"/>
                </a:rPr>
                <a:t>&amp;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cs typeface="Times New Roman" panose="02020603050405020304" pitchFamily="18" charset="0"/>
                </a:rPr>
                <a:t>N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cs typeface="Times New Roman" panose="02020603050405020304" pitchFamily="18" charset="0"/>
                </a:rPr>
                <a:t>etworking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cs typeface="Times New Roman" panose="02020603050405020304" pitchFamily="18" charset="0"/>
                </a:rPr>
                <a:t>S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cs typeface="Times New Roman" panose="02020603050405020304" pitchFamily="18" charset="0"/>
                </a:rPr>
                <a:t>ystems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A4788F2-E357-47B2-A126-7BA101D3331B}"/>
                </a:ext>
              </a:extLst>
            </p:cNvPr>
            <p:cNvSpPr/>
            <p:nvPr/>
          </p:nvSpPr>
          <p:spPr>
            <a:xfrm>
              <a:off x="6238218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66782F7-0BCD-467B-624A-A0F271C2F4A2}"/>
                </a:ext>
              </a:extLst>
            </p:cNvPr>
            <p:cNvSpPr/>
            <p:nvPr/>
          </p:nvSpPr>
          <p:spPr>
            <a:xfrm>
              <a:off x="6489026" y="4215217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D3F68A-7192-4402-ECD2-96128E012C93}"/>
                </a:ext>
              </a:extLst>
            </p:cNvPr>
            <p:cNvSpPr/>
            <p:nvPr/>
          </p:nvSpPr>
          <p:spPr>
            <a:xfrm>
              <a:off x="6238218" y="449948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BAF871-5A4B-87CB-75C8-3C336734F47E}"/>
                </a:ext>
              </a:extLst>
            </p:cNvPr>
            <p:cNvSpPr/>
            <p:nvPr/>
          </p:nvSpPr>
          <p:spPr>
            <a:xfrm>
              <a:off x="6489026" y="4501326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EEAEA45-5D6F-5BA0-DBC1-421114C50C63}"/>
                </a:ext>
              </a:extLst>
            </p:cNvPr>
            <p:cNvSpPr/>
            <p:nvPr/>
          </p:nvSpPr>
          <p:spPr>
            <a:xfrm>
              <a:off x="6238218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A732F4E-E1A9-29F0-B221-0C5BBE0CBF2E}"/>
                </a:ext>
              </a:extLst>
            </p:cNvPr>
            <p:cNvSpPr/>
            <p:nvPr/>
          </p:nvSpPr>
          <p:spPr>
            <a:xfrm>
              <a:off x="6489026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6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AF291A1-9A8E-F4D8-529B-8CA73E367E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5537" y="4218382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6B1C477-46A8-62EB-B74C-171413E389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4496" y="42250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5009B81-926F-3BE6-64AE-CD78A3E73A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189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27825DF-9CE8-9E42-7D30-BE28EE587D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1470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1205DDFC-C0A2-3B86-1C02-29A7233ABD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5711268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E3C85D3-ACC3-ED4B-1704-2EAB60ACEB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5221" y="4212355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D212748-391E-B0B0-6812-0BB877C245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621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60B99BE2-A41D-D344-F61C-23C3FB90EE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FF0000">
                  <a:shade val="45000"/>
                  <a:satMod val="135000"/>
                </a:srgbClr>
                <a:prstClr val="white"/>
              </a:duotone>
              <a:alphaModFix amt="48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72" r="28420"/>
            <a:stretch/>
          </p:blipFill>
          <p:spPr bwMode="auto">
            <a:xfrm rot="16200000">
              <a:off x="6923289" y="4312589"/>
              <a:ext cx="548659" cy="372944"/>
            </a:xfrm>
            <a:prstGeom prst="rect">
              <a:avLst/>
            </a:prstGeom>
            <a:noFill/>
            <a:effectLst>
              <a:glow rad="1270">
                <a:srgbClr val="FF0000"/>
              </a:glow>
            </a:effectLst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7125010-B651-8A1B-42F9-7BEE6902C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0417" y="420780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FA9FD40-CE7E-FAE7-691D-023F255E36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58642" y="4760244"/>
              <a:ext cx="31427" cy="3142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glow rad="76200">
                <a:srgbClr val="FF0000">
                  <a:alpha val="31045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83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F996AD5-849B-374C-A1AF-451FEE669DF0}"/>
              </a:ext>
            </a:extLst>
          </p:cNvPr>
          <p:cNvGrpSpPr/>
          <p:nvPr/>
        </p:nvGrpSpPr>
        <p:grpSpPr>
          <a:xfrm>
            <a:off x="4558343" y="3857330"/>
            <a:ext cx="693798" cy="1132006"/>
            <a:chOff x="2490338" y="5697602"/>
            <a:chExt cx="770887" cy="1257784"/>
          </a:xfrm>
        </p:grpSpPr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FF7B3B45-E9B4-6A4F-A471-ABB51E6658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276" t="27354" r="57649" b="46904"/>
            <a:stretch/>
          </p:blipFill>
          <p:spPr>
            <a:xfrm>
              <a:off x="2490338" y="5888586"/>
              <a:ext cx="627011" cy="1066800"/>
            </a:xfrm>
            <a:prstGeom prst="rect">
              <a:avLst/>
            </a:prstGeom>
          </p:spPr>
        </p:pic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ED83C3F5-4D71-C749-8734-48CC6C8043CE}"/>
                </a:ext>
              </a:extLst>
            </p:cNvPr>
            <p:cNvSpPr/>
            <p:nvPr/>
          </p:nvSpPr>
          <p:spPr>
            <a:xfrm>
              <a:off x="2880225" y="5697602"/>
              <a:ext cx="381000" cy="3331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A8BE0E4-F69B-D04D-B576-81735617B20E}"/>
              </a:ext>
            </a:extLst>
          </p:cNvPr>
          <p:cNvSpPr txBox="1"/>
          <p:nvPr/>
        </p:nvSpPr>
        <p:spPr>
          <a:xfrm>
            <a:off x="117869" y="567205"/>
            <a:ext cx="360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Up-conversion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1BB1E36-98FD-494F-A2BA-E50B6DF9E0F2}"/>
              </a:ext>
            </a:extLst>
          </p:cNvPr>
          <p:cNvSpPr txBox="1"/>
          <p:nvPr/>
        </p:nvSpPr>
        <p:spPr>
          <a:xfrm>
            <a:off x="8454528" y="365200"/>
            <a:ext cx="360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Down-conversion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C816457-904E-7B45-B923-AF907E0B58FB}"/>
              </a:ext>
            </a:extLst>
          </p:cNvPr>
          <p:cNvGrpSpPr/>
          <p:nvPr/>
        </p:nvGrpSpPr>
        <p:grpSpPr>
          <a:xfrm>
            <a:off x="1556056" y="3822972"/>
            <a:ext cx="3162361" cy="1247020"/>
            <a:chOff x="60944" y="4234796"/>
            <a:chExt cx="3513734" cy="1385578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EA1F09EE-9A50-4543-9677-4BD237F87B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276" t="27354" r="57649" b="46904"/>
            <a:stretch/>
          </p:blipFill>
          <p:spPr>
            <a:xfrm>
              <a:off x="307954" y="4488972"/>
              <a:ext cx="627011" cy="1066800"/>
            </a:xfrm>
            <a:prstGeom prst="rect">
              <a:avLst/>
            </a:prstGeom>
          </p:spPr>
        </p:pic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3902F26B-9E15-2045-8302-A5B59C1943B5}"/>
                </a:ext>
              </a:extLst>
            </p:cNvPr>
            <p:cNvCxnSpPr/>
            <p:nvPr/>
          </p:nvCxnSpPr>
          <p:spPr>
            <a:xfrm flipV="1">
              <a:off x="465260" y="4234796"/>
              <a:ext cx="0" cy="121902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BD605DE3-619D-444F-B8C7-C56972861D6C}"/>
                </a:ext>
              </a:extLst>
            </p:cNvPr>
            <p:cNvCxnSpPr>
              <a:cxnSpLocks/>
            </p:cNvCxnSpPr>
            <p:nvPr/>
          </p:nvCxnSpPr>
          <p:spPr>
            <a:xfrm>
              <a:off x="465260" y="5453820"/>
              <a:ext cx="100584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ABC56BD-8842-3D4A-83C4-77B0ADB2D010}"/>
                </a:ext>
              </a:extLst>
            </p:cNvPr>
            <p:cNvSpPr/>
            <p:nvPr/>
          </p:nvSpPr>
          <p:spPr>
            <a:xfrm>
              <a:off x="3193678" y="4485105"/>
              <a:ext cx="381000" cy="3331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9F90671-803F-774D-81ED-056F29AA28F4}"/>
                </a:ext>
              </a:extLst>
            </p:cNvPr>
            <p:cNvSpPr/>
            <p:nvPr/>
          </p:nvSpPr>
          <p:spPr>
            <a:xfrm>
              <a:off x="703875" y="4362943"/>
              <a:ext cx="381000" cy="3331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131E868D-A7FD-4F47-9948-8155A44B2C5A}"/>
                </a:ext>
              </a:extLst>
            </p:cNvPr>
            <p:cNvSpPr/>
            <p:nvPr/>
          </p:nvSpPr>
          <p:spPr>
            <a:xfrm>
              <a:off x="60944" y="5287265"/>
              <a:ext cx="381000" cy="3331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4F29079-8FCD-6645-BF3C-D67D56335922}"/>
              </a:ext>
            </a:extLst>
          </p:cNvPr>
          <p:cNvGrpSpPr/>
          <p:nvPr/>
        </p:nvGrpSpPr>
        <p:grpSpPr>
          <a:xfrm>
            <a:off x="4329614" y="3801523"/>
            <a:ext cx="3175664" cy="1442924"/>
            <a:chOff x="60944" y="4234796"/>
            <a:chExt cx="3528516" cy="1603249"/>
          </a:xfrm>
        </p:grpSpPr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6D8A1D59-8BE9-0C4D-9196-39CD6602D04E}"/>
                </a:ext>
              </a:extLst>
            </p:cNvPr>
            <p:cNvCxnSpPr/>
            <p:nvPr/>
          </p:nvCxnSpPr>
          <p:spPr>
            <a:xfrm flipV="1">
              <a:off x="465260" y="4234796"/>
              <a:ext cx="0" cy="121902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13C166A3-F4D9-1044-BD12-B33EF70C5B75}"/>
                </a:ext>
              </a:extLst>
            </p:cNvPr>
            <p:cNvCxnSpPr/>
            <p:nvPr/>
          </p:nvCxnSpPr>
          <p:spPr>
            <a:xfrm>
              <a:off x="465260" y="5453820"/>
              <a:ext cx="31242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5CAD955F-369F-1140-B97A-9B3A7F0026C4}"/>
                </a:ext>
              </a:extLst>
            </p:cNvPr>
            <p:cNvSpPr/>
            <p:nvPr/>
          </p:nvSpPr>
          <p:spPr>
            <a:xfrm>
              <a:off x="60944" y="5287265"/>
              <a:ext cx="381000" cy="3331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5EEDBA35-5ABF-094F-824F-402B11992A1E}"/>
                    </a:ext>
                  </a:extLst>
                </p:cNvPr>
                <p:cNvSpPr/>
                <p:nvPr/>
              </p:nvSpPr>
              <p:spPr>
                <a:xfrm>
                  <a:off x="2937995" y="5458454"/>
                  <a:ext cx="438581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16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5EEDBA35-5ABF-094F-824F-402B11992A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7995" y="5458454"/>
                  <a:ext cx="438581" cy="379591"/>
                </a:xfrm>
                <a:prstGeom prst="rect">
                  <a:avLst/>
                </a:prstGeom>
                <a:blipFill>
                  <a:blip r:embed="rId5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CAD40B2-5366-6C4A-835F-39CD2856FEA2}"/>
                  </a:ext>
                </a:extLst>
              </p:cNvPr>
              <p:cNvSpPr/>
              <p:nvPr/>
            </p:nvSpPr>
            <p:spPr>
              <a:xfrm>
                <a:off x="2040532" y="4862243"/>
                <a:ext cx="372987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CAD40B2-5366-6C4A-835F-39CD2856FE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0532" y="4862243"/>
                <a:ext cx="372987" cy="3416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F55F0D7C-4454-F545-B410-3E797F002391}"/>
                  </a:ext>
                </a:extLst>
              </p:cNvPr>
              <p:cNvSpPr/>
              <p:nvPr/>
            </p:nvSpPr>
            <p:spPr>
              <a:xfrm>
                <a:off x="1627646" y="4862243"/>
                <a:ext cx="346570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F55F0D7C-4454-F545-B410-3E797F0023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646" y="4862243"/>
                <a:ext cx="346570" cy="3416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BE8DEA25-D364-264B-A059-751CE6B8789E}"/>
                  </a:ext>
                </a:extLst>
              </p:cNvPr>
              <p:cNvSpPr/>
              <p:nvPr/>
            </p:nvSpPr>
            <p:spPr>
              <a:xfrm>
                <a:off x="4474784" y="4898643"/>
                <a:ext cx="346570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BE8DEA25-D364-264B-A059-751CE6B878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784" y="4898643"/>
                <a:ext cx="346570" cy="3416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0" name="TextBox 169">
            <a:extLst>
              <a:ext uri="{FF2B5EF4-FFF2-40B4-BE49-F238E27FC236}">
                <a16:creationId xmlns:a16="http://schemas.microsoft.com/office/drawing/2014/main" id="{EFDF0E6A-3225-F440-B37E-F186897692A9}"/>
              </a:ext>
            </a:extLst>
          </p:cNvPr>
          <p:cNvSpPr txBox="1"/>
          <p:nvPr/>
        </p:nvSpPr>
        <p:spPr>
          <a:xfrm>
            <a:off x="1457430" y="3386639"/>
            <a:ext cx="1501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Baseband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865BDEE2-3069-0244-A4A5-B75C51D9504F}"/>
              </a:ext>
            </a:extLst>
          </p:cNvPr>
          <p:cNvSpPr txBox="1"/>
          <p:nvPr/>
        </p:nvSpPr>
        <p:spPr>
          <a:xfrm>
            <a:off x="5303313" y="3386639"/>
            <a:ext cx="1501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Passband</a:t>
            </a: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26AF3651-1B6B-484F-90BE-B70BC22A959B}"/>
              </a:ext>
            </a:extLst>
          </p:cNvPr>
          <p:cNvCxnSpPr/>
          <p:nvPr/>
        </p:nvCxnSpPr>
        <p:spPr>
          <a:xfrm>
            <a:off x="4311118" y="1595067"/>
            <a:ext cx="30724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05E89E63-1197-5C42-90BE-B17E81E45B53}"/>
              </a:ext>
            </a:extLst>
          </p:cNvPr>
          <p:cNvCxnSpPr/>
          <p:nvPr/>
        </p:nvCxnSpPr>
        <p:spPr>
          <a:xfrm>
            <a:off x="3320451" y="1595067"/>
            <a:ext cx="36576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30866CE-3561-C440-88F6-5256B639EE50}"/>
              </a:ext>
            </a:extLst>
          </p:cNvPr>
          <p:cNvGrpSpPr/>
          <p:nvPr/>
        </p:nvGrpSpPr>
        <p:grpSpPr>
          <a:xfrm>
            <a:off x="3686391" y="1287823"/>
            <a:ext cx="614489" cy="614488"/>
            <a:chOff x="5898184" y="689674"/>
            <a:chExt cx="914400" cy="914400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0A554004-BE73-EE4C-8456-646153784AC9}"/>
                </a:ext>
              </a:extLst>
            </p:cNvPr>
            <p:cNvSpPr/>
            <p:nvPr/>
          </p:nvSpPr>
          <p:spPr>
            <a:xfrm>
              <a:off x="5898184" y="68967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558DA75D-8B59-3440-B979-C370DE59BC7B}"/>
                </a:ext>
              </a:extLst>
            </p:cNvPr>
            <p:cNvCxnSpPr/>
            <p:nvPr/>
          </p:nvCxnSpPr>
          <p:spPr>
            <a:xfrm>
              <a:off x="6024475" y="823585"/>
              <a:ext cx="646578" cy="646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7376B9D9-456E-4B40-A733-FBFE561A08F6}"/>
                </a:ext>
              </a:extLst>
            </p:cNvPr>
            <p:cNvCxnSpPr/>
            <p:nvPr/>
          </p:nvCxnSpPr>
          <p:spPr>
            <a:xfrm flipV="1">
              <a:off x="6024475" y="823585"/>
              <a:ext cx="646578" cy="646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9E08D1CA-E391-6C4B-A7F9-E5307C860EBC}"/>
              </a:ext>
            </a:extLst>
          </p:cNvPr>
          <p:cNvCxnSpPr/>
          <p:nvPr/>
        </p:nvCxnSpPr>
        <p:spPr>
          <a:xfrm flipV="1">
            <a:off x="3981448" y="1917634"/>
            <a:ext cx="0" cy="3818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CCD54B4-6CE8-5344-B1FE-3BD3773324EB}"/>
              </a:ext>
            </a:extLst>
          </p:cNvPr>
          <p:cNvGrpSpPr/>
          <p:nvPr/>
        </p:nvGrpSpPr>
        <p:grpSpPr>
          <a:xfrm>
            <a:off x="3665251" y="2176620"/>
            <a:ext cx="614489" cy="614488"/>
            <a:chOff x="2930434" y="2916849"/>
            <a:chExt cx="914400" cy="914400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FCD3F584-28CD-2843-B740-82EE5BEB2498}"/>
                </a:ext>
              </a:extLst>
            </p:cNvPr>
            <p:cNvSpPr/>
            <p:nvPr/>
          </p:nvSpPr>
          <p:spPr>
            <a:xfrm>
              <a:off x="2930434" y="2916849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17331BD6-EC93-0C4D-BDFD-0925EBD916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36128" t="42889" r="37605" b="42610"/>
            <a:stretch/>
          </p:blipFill>
          <p:spPr>
            <a:xfrm>
              <a:off x="3036504" y="3150935"/>
              <a:ext cx="760781" cy="446228"/>
            </a:xfrm>
            <a:prstGeom prst="rect">
              <a:avLst/>
            </a:prstGeom>
            <a:noFill/>
          </p:spPr>
        </p:pic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EFDBCEDE-FE46-F64B-8549-CA45405BB6FB}"/>
              </a:ext>
            </a:extLst>
          </p:cNvPr>
          <p:cNvSpPr txBox="1"/>
          <p:nvPr/>
        </p:nvSpPr>
        <p:spPr>
          <a:xfrm>
            <a:off x="3571517" y="2804352"/>
            <a:ext cx="80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PLL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6DA46EA-C881-1049-80D0-2C086D7605DE}"/>
              </a:ext>
            </a:extLst>
          </p:cNvPr>
          <p:cNvSpPr txBox="1"/>
          <p:nvPr/>
        </p:nvSpPr>
        <p:spPr>
          <a:xfrm>
            <a:off x="3604317" y="971944"/>
            <a:ext cx="80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Mixer</a:t>
            </a: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DA401A0B-E649-D843-A6F4-A270127C9BFD}"/>
              </a:ext>
            </a:extLst>
          </p:cNvPr>
          <p:cNvGrpSpPr/>
          <p:nvPr/>
        </p:nvGrpSpPr>
        <p:grpSpPr>
          <a:xfrm>
            <a:off x="7732152" y="951441"/>
            <a:ext cx="1123356" cy="2194790"/>
            <a:chOff x="8925561" y="4540587"/>
            <a:chExt cx="1248174" cy="2438655"/>
          </a:xfrm>
        </p:grpSpPr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E11B4176-AA29-4A46-8072-3F6EB339B865}"/>
                </a:ext>
              </a:extLst>
            </p:cNvPr>
            <p:cNvCxnSpPr/>
            <p:nvPr/>
          </p:nvCxnSpPr>
          <p:spPr>
            <a:xfrm>
              <a:off x="8925561" y="5248335"/>
              <a:ext cx="4064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D575F062-E19C-C74A-9732-DBB8665F675B}"/>
                </a:ext>
              </a:extLst>
            </p:cNvPr>
            <p:cNvGrpSpPr/>
            <p:nvPr/>
          </p:nvGrpSpPr>
          <p:grpSpPr>
            <a:xfrm>
              <a:off x="9332162" y="4906953"/>
              <a:ext cx="682765" cy="682764"/>
              <a:chOff x="5898184" y="689674"/>
              <a:chExt cx="914400" cy="914400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D1714579-BA65-844C-9AC9-27AAD08F94B7}"/>
                  </a:ext>
                </a:extLst>
              </p:cNvPr>
              <p:cNvSpPr/>
              <p:nvPr/>
            </p:nvSpPr>
            <p:spPr>
              <a:xfrm>
                <a:off x="5898184" y="689674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83ED9A7-8A56-F949-800D-EED020311DFE}"/>
                  </a:ext>
                </a:extLst>
              </p:cNvPr>
              <p:cNvCxnSpPr/>
              <p:nvPr/>
            </p:nvCxnSpPr>
            <p:spPr>
              <a:xfrm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9416B609-B79A-184B-9CCF-81EF68702A7A}"/>
                  </a:ext>
                </a:extLst>
              </p:cNvPr>
              <p:cNvCxnSpPr/>
              <p:nvPr/>
            </p:nvCxnSpPr>
            <p:spPr>
              <a:xfrm flipV="1"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F378C7EE-DA14-2942-BEC6-2F2A7A3E1B14}"/>
                </a:ext>
              </a:extLst>
            </p:cNvPr>
            <p:cNvCxnSpPr/>
            <p:nvPr/>
          </p:nvCxnSpPr>
          <p:spPr>
            <a:xfrm flipV="1">
              <a:off x="9660004" y="5606742"/>
              <a:ext cx="0" cy="42431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ECE83A76-4032-F64C-9410-77E1CE96E101}"/>
                </a:ext>
              </a:extLst>
            </p:cNvPr>
            <p:cNvGrpSpPr/>
            <p:nvPr/>
          </p:nvGrpSpPr>
          <p:grpSpPr>
            <a:xfrm>
              <a:off x="9308673" y="5894505"/>
              <a:ext cx="682765" cy="682764"/>
              <a:chOff x="2930434" y="2916849"/>
              <a:chExt cx="914400" cy="9144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C3514455-E140-E34F-ADE6-30E96BF2E494}"/>
                  </a:ext>
                </a:extLst>
              </p:cNvPr>
              <p:cNvSpPr/>
              <p:nvPr/>
            </p:nvSpPr>
            <p:spPr>
              <a:xfrm>
                <a:off x="2930434" y="2916849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6" name="Picture 165">
                <a:extLst>
                  <a:ext uri="{FF2B5EF4-FFF2-40B4-BE49-F238E27FC236}">
                    <a16:creationId xmlns:a16="http://schemas.microsoft.com/office/drawing/2014/main" id="{A7198A0F-A08D-C949-BD4D-62429757C5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rcRect l="36128" t="42889" r="37605" b="42610"/>
              <a:stretch/>
            </p:blipFill>
            <p:spPr>
              <a:xfrm>
                <a:off x="3036504" y="3150935"/>
                <a:ext cx="760781" cy="446228"/>
              </a:xfrm>
              <a:prstGeom prst="rect">
                <a:avLst/>
              </a:prstGeom>
              <a:noFill/>
            </p:spPr>
          </p:pic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93A0D456-BEB3-324F-904B-6D33EE7A4424}"/>
                </a:ext>
              </a:extLst>
            </p:cNvPr>
            <p:cNvSpPr txBox="1"/>
            <p:nvPr/>
          </p:nvSpPr>
          <p:spPr>
            <a:xfrm>
              <a:off x="9282668" y="6568873"/>
              <a:ext cx="89106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PLL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49546243-BDA5-7C46-A1CA-FB91DE0E4B87}"/>
                </a:ext>
              </a:extLst>
            </p:cNvPr>
            <p:cNvSpPr txBox="1"/>
            <p:nvPr/>
          </p:nvSpPr>
          <p:spPr>
            <a:xfrm>
              <a:off x="9238453" y="4540587"/>
              <a:ext cx="89106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Mixer</a:t>
              </a:r>
            </a:p>
          </p:txBody>
        </p:sp>
      </p:grp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C2131449-5842-624D-9754-6418264E7589}"/>
              </a:ext>
            </a:extLst>
          </p:cNvPr>
          <p:cNvCxnSpPr>
            <a:cxnSpLocks/>
          </p:cNvCxnSpPr>
          <p:nvPr/>
        </p:nvCxnSpPr>
        <p:spPr>
          <a:xfrm>
            <a:off x="8719795" y="1575021"/>
            <a:ext cx="365760" cy="25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43045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  <p:bldP spid="157" grpId="0"/>
      <p:bldP spid="158" grpId="0"/>
      <p:bldP spid="170" grpId="0"/>
      <p:bldP spid="1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77AE8E4-736B-F349-9D63-46DC7C568655}"/>
              </a:ext>
            </a:extLst>
          </p:cNvPr>
          <p:cNvSpPr txBox="1"/>
          <p:nvPr/>
        </p:nvSpPr>
        <p:spPr>
          <a:xfrm>
            <a:off x="1457430" y="3386639"/>
            <a:ext cx="1501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Baseband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F5188094-5EBF-8646-AE72-0A0ECC046797}"/>
              </a:ext>
            </a:extLst>
          </p:cNvPr>
          <p:cNvSpPr txBox="1"/>
          <p:nvPr/>
        </p:nvSpPr>
        <p:spPr>
          <a:xfrm>
            <a:off x="9166388" y="3386639"/>
            <a:ext cx="1501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Baseband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C816457-904E-7B45-B923-AF907E0B58FB}"/>
              </a:ext>
            </a:extLst>
          </p:cNvPr>
          <p:cNvGrpSpPr/>
          <p:nvPr/>
        </p:nvGrpSpPr>
        <p:grpSpPr>
          <a:xfrm>
            <a:off x="1556056" y="3822972"/>
            <a:ext cx="3162361" cy="1247020"/>
            <a:chOff x="60944" y="4234796"/>
            <a:chExt cx="3513734" cy="1385578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EA1F09EE-9A50-4543-9677-4BD237F87B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276" t="27354" r="57649" b="46904"/>
            <a:stretch/>
          </p:blipFill>
          <p:spPr>
            <a:xfrm>
              <a:off x="307954" y="4488972"/>
              <a:ext cx="627011" cy="1066800"/>
            </a:xfrm>
            <a:prstGeom prst="rect">
              <a:avLst/>
            </a:prstGeom>
          </p:spPr>
        </p:pic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3902F26B-9E15-2045-8302-A5B59C1943B5}"/>
                </a:ext>
              </a:extLst>
            </p:cNvPr>
            <p:cNvCxnSpPr/>
            <p:nvPr/>
          </p:nvCxnSpPr>
          <p:spPr>
            <a:xfrm flipV="1">
              <a:off x="465260" y="4234796"/>
              <a:ext cx="0" cy="121902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BD605DE3-619D-444F-B8C7-C56972861D6C}"/>
                </a:ext>
              </a:extLst>
            </p:cNvPr>
            <p:cNvCxnSpPr>
              <a:cxnSpLocks/>
            </p:cNvCxnSpPr>
            <p:nvPr/>
          </p:nvCxnSpPr>
          <p:spPr>
            <a:xfrm>
              <a:off x="465260" y="5453820"/>
              <a:ext cx="100584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ABC56BD-8842-3D4A-83C4-77B0ADB2D010}"/>
                </a:ext>
              </a:extLst>
            </p:cNvPr>
            <p:cNvSpPr/>
            <p:nvPr/>
          </p:nvSpPr>
          <p:spPr>
            <a:xfrm>
              <a:off x="3193678" y="4485105"/>
              <a:ext cx="381000" cy="3331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9F90671-803F-774D-81ED-056F29AA28F4}"/>
                </a:ext>
              </a:extLst>
            </p:cNvPr>
            <p:cNvSpPr/>
            <p:nvPr/>
          </p:nvSpPr>
          <p:spPr>
            <a:xfrm>
              <a:off x="703875" y="4362943"/>
              <a:ext cx="381000" cy="3331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131E868D-A7FD-4F47-9948-8155A44B2C5A}"/>
                </a:ext>
              </a:extLst>
            </p:cNvPr>
            <p:cNvSpPr/>
            <p:nvPr/>
          </p:nvSpPr>
          <p:spPr>
            <a:xfrm>
              <a:off x="60944" y="5287265"/>
              <a:ext cx="381000" cy="3331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CAD40B2-5366-6C4A-835F-39CD2856FEA2}"/>
                  </a:ext>
                </a:extLst>
              </p:cNvPr>
              <p:cNvSpPr/>
              <p:nvPr/>
            </p:nvSpPr>
            <p:spPr>
              <a:xfrm>
                <a:off x="2040532" y="4862243"/>
                <a:ext cx="372987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CAD40B2-5366-6C4A-835F-39CD2856FE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0532" y="4862243"/>
                <a:ext cx="372987" cy="3416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F55F0D7C-4454-F545-B410-3E797F002391}"/>
                  </a:ext>
                </a:extLst>
              </p:cNvPr>
              <p:cNvSpPr/>
              <p:nvPr/>
            </p:nvSpPr>
            <p:spPr>
              <a:xfrm>
                <a:off x="1627646" y="4862243"/>
                <a:ext cx="346570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F55F0D7C-4454-F545-B410-3E797F0023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7646" y="4862243"/>
                <a:ext cx="346570" cy="3416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EDBC445-F727-D449-98C8-A34E104A618E}"/>
              </a:ext>
            </a:extLst>
          </p:cNvPr>
          <p:cNvGrpSpPr/>
          <p:nvPr/>
        </p:nvGrpSpPr>
        <p:grpSpPr>
          <a:xfrm>
            <a:off x="8996889" y="3800457"/>
            <a:ext cx="1269140" cy="1247020"/>
            <a:chOff x="60944" y="4234796"/>
            <a:chExt cx="1410156" cy="1385578"/>
          </a:xfrm>
        </p:grpSpPr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2D95DA0D-1E74-7B4A-ADB5-7DA1FE342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276" t="27354" r="57649" b="46904"/>
            <a:stretch/>
          </p:blipFill>
          <p:spPr>
            <a:xfrm>
              <a:off x="307954" y="4488972"/>
              <a:ext cx="627011" cy="1066800"/>
            </a:xfrm>
            <a:prstGeom prst="rect">
              <a:avLst/>
            </a:prstGeom>
          </p:spPr>
        </p:pic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23A2BF62-51F4-4346-8948-48ECF75D40D7}"/>
                </a:ext>
              </a:extLst>
            </p:cNvPr>
            <p:cNvCxnSpPr/>
            <p:nvPr/>
          </p:nvCxnSpPr>
          <p:spPr>
            <a:xfrm flipV="1">
              <a:off x="465260" y="4234796"/>
              <a:ext cx="0" cy="121902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9009139D-DC32-4B48-B718-3023F8E54F5E}"/>
                </a:ext>
              </a:extLst>
            </p:cNvPr>
            <p:cNvCxnSpPr>
              <a:cxnSpLocks/>
            </p:cNvCxnSpPr>
            <p:nvPr/>
          </p:nvCxnSpPr>
          <p:spPr>
            <a:xfrm>
              <a:off x="465260" y="5453820"/>
              <a:ext cx="100584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D19517ED-8FE5-7F46-BB69-C021EAFD9EEB}"/>
                </a:ext>
              </a:extLst>
            </p:cNvPr>
            <p:cNvSpPr/>
            <p:nvPr/>
          </p:nvSpPr>
          <p:spPr>
            <a:xfrm>
              <a:off x="703875" y="4362943"/>
              <a:ext cx="381000" cy="3331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0C552BF7-8FF9-0541-85DA-2A6997B95351}"/>
                </a:ext>
              </a:extLst>
            </p:cNvPr>
            <p:cNvSpPr/>
            <p:nvPr/>
          </p:nvSpPr>
          <p:spPr>
            <a:xfrm>
              <a:off x="60944" y="5287265"/>
              <a:ext cx="381000" cy="3331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79A787A1-F507-8F4E-9554-719E59FF2267}"/>
                  </a:ext>
                </a:extLst>
              </p:cNvPr>
              <p:cNvSpPr/>
              <p:nvPr/>
            </p:nvSpPr>
            <p:spPr>
              <a:xfrm>
                <a:off x="9481365" y="4839727"/>
                <a:ext cx="372987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79A787A1-F507-8F4E-9554-719E59FF22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1365" y="4839727"/>
                <a:ext cx="372987" cy="3416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89C53BF4-CC7D-6243-84D9-7C44E3AE7670}"/>
                  </a:ext>
                </a:extLst>
              </p:cNvPr>
              <p:cNvSpPr/>
              <p:nvPr/>
            </p:nvSpPr>
            <p:spPr>
              <a:xfrm>
                <a:off x="9068479" y="4839727"/>
                <a:ext cx="346570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89C53BF4-CC7D-6243-84D9-7C44E3AE76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8479" y="4839727"/>
                <a:ext cx="346570" cy="3416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Title 13">
            <a:extLst>
              <a:ext uri="{FF2B5EF4-FFF2-40B4-BE49-F238E27FC236}">
                <a16:creationId xmlns:a16="http://schemas.microsoft.com/office/drawing/2014/main" id="{82A108AA-864C-6040-87F8-89AEC54FE5B6}"/>
              </a:ext>
            </a:extLst>
          </p:cNvPr>
          <p:cNvSpPr txBox="1">
            <a:spLocks/>
          </p:cNvSpPr>
          <p:nvPr/>
        </p:nvSpPr>
        <p:spPr bwMode="auto">
          <a:xfrm>
            <a:off x="1556056" y="5718407"/>
            <a:ext cx="9035321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Why do we need to up/down conversion?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89CBC382-D555-A646-BE0E-D7E5D3DE3B2C}"/>
              </a:ext>
            </a:extLst>
          </p:cNvPr>
          <p:cNvSpPr txBox="1"/>
          <p:nvPr/>
        </p:nvSpPr>
        <p:spPr>
          <a:xfrm>
            <a:off x="117869" y="567205"/>
            <a:ext cx="360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Up-conversion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77A5FE8D-2C3B-ED43-A802-DD925028A9CD}"/>
              </a:ext>
            </a:extLst>
          </p:cNvPr>
          <p:cNvSpPr txBox="1"/>
          <p:nvPr/>
        </p:nvSpPr>
        <p:spPr>
          <a:xfrm>
            <a:off x="8454528" y="365200"/>
            <a:ext cx="360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Down-conversion</a:t>
            </a:r>
          </a:p>
        </p:txBody>
      </p: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C335190C-F184-534F-AF0C-7574B5AF7AC5}"/>
              </a:ext>
            </a:extLst>
          </p:cNvPr>
          <p:cNvCxnSpPr/>
          <p:nvPr/>
        </p:nvCxnSpPr>
        <p:spPr>
          <a:xfrm>
            <a:off x="4311118" y="1595067"/>
            <a:ext cx="30724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EC4CC085-775A-6342-B760-BCC50F64C214}"/>
              </a:ext>
            </a:extLst>
          </p:cNvPr>
          <p:cNvCxnSpPr/>
          <p:nvPr/>
        </p:nvCxnSpPr>
        <p:spPr>
          <a:xfrm>
            <a:off x="3320451" y="1595067"/>
            <a:ext cx="36576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C28FAFAC-1EDC-2E4F-B44C-B9774CFBF5C0}"/>
              </a:ext>
            </a:extLst>
          </p:cNvPr>
          <p:cNvGrpSpPr/>
          <p:nvPr/>
        </p:nvGrpSpPr>
        <p:grpSpPr>
          <a:xfrm>
            <a:off x="3686391" y="1287823"/>
            <a:ext cx="614489" cy="614488"/>
            <a:chOff x="5898184" y="689674"/>
            <a:chExt cx="914400" cy="914400"/>
          </a:xfrm>
        </p:grpSpPr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C7E345C5-507A-AB44-87B8-93AF1A6FA9C5}"/>
                </a:ext>
              </a:extLst>
            </p:cNvPr>
            <p:cNvSpPr/>
            <p:nvPr/>
          </p:nvSpPr>
          <p:spPr>
            <a:xfrm>
              <a:off x="5898184" y="68967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B0968D91-353C-F548-9095-B433F1315E25}"/>
                </a:ext>
              </a:extLst>
            </p:cNvPr>
            <p:cNvCxnSpPr/>
            <p:nvPr/>
          </p:nvCxnSpPr>
          <p:spPr>
            <a:xfrm>
              <a:off x="6024475" y="823585"/>
              <a:ext cx="646578" cy="646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DA548B94-2980-144B-90F2-23E6CA125AED}"/>
                </a:ext>
              </a:extLst>
            </p:cNvPr>
            <p:cNvCxnSpPr/>
            <p:nvPr/>
          </p:nvCxnSpPr>
          <p:spPr>
            <a:xfrm flipV="1">
              <a:off x="6024475" y="823585"/>
              <a:ext cx="646578" cy="646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382E191F-D22D-F840-8860-0B54AF67D8B3}"/>
              </a:ext>
            </a:extLst>
          </p:cNvPr>
          <p:cNvCxnSpPr/>
          <p:nvPr/>
        </p:nvCxnSpPr>
        <p:spPr>
          <a:xfrm flipV="1">
            <a:off x="3981448" y="1917634"/>
            <a:ext cx="0" cy="3818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086451D3-B3D5-DE43-86FA-459DEB2892B4}"/>
              </a:ext>
            </a:extLst>
          </p:cNvPr>
          <p:cNvGrpSpPr/>
          <p:nvPr/>
        </p:nvGrpSpPr>
        <p:grpSpPr>
          <a:xfrm>
            <a:off x="3665251" y="2176620"/>
            <a:ext cx="614489" cy="614488"/>
            <a:chOff x="2930434" y="2916849"/>
            <a:chExt cx="914400" cy="914400"/>
          </a:xfrm>
        </p:grpSpPr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2A6CE844-FB2D-4746-9D56-78A2622D6E60}"/>
                </a:ext>
              </a:extLst>
            </p:cNvPr>
            <p:cNvSpPr/>
            <p:nvPr/>
          </p:nvSpPr>
          <p:spPr>
            <a:xfrm>
              <a:off x="2930434" y="2916849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8" name="Picture 197">
              <a:extLst>
                <a:ext uri="{FF2B5EF4-FFF2-40B4-BE49-F238E27FC236}">
                  <a16:creationId xmlns:a16="http://schemas.microsoft.com/office/drawing/2014/main" id="{DB2585F5-8C27-5A4A-A372-A1806FBEF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36128" t="42889" r="37605" b="42610"/>
            <a:stretch/>
          </p:blipFill>
          <p:spPr>
            <a:xfrm>
              <a:off x="3036504" y="3150935"/>
              <a:ext cx="760781" cy="446228"/>
            </a:xfrm>
            <a:prstGeom prst="rect">
              <a:avLst/>
            </a:prstGeom>
            <a:noFill/>
          </p:spPr>
        </p:pic>
      </p:grpSp>
      <p:sp>
        <p:nvSpPr>
          <p:cNvPr id="199" name="TextBox 198">
            <a:extLst>
              <a:ext uri="{FF2B5EF4-FFF2-40B4-BE49-F238E27FC236}">
                <a16:creationId xmlns:a16="http://schemas.microsoft.com/office/drawing/2014/main" id="{33D255FB-25AB-E342-9913-B1A2EFAE9BBD}"/>
              </a:ext>
            </a:extLst>
          </p:cNvPr>
          <p:cNvSpPr txBox="1"/>
          <p:nvPr/>
        </p:nvSpPr>
        <p:spPr>
          <a:xfrm>
            <a:off x="3571517" y="2804352"/>
            <a:ext cx="80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PLL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5561FCBF-99C9-D746-802F-91941B73C408}"/>
              </a:ext>
            </a:extLst>
          </p:cNvPr>
          <p:cNvSpPr txBox="1"/>
          <p:nvPr/>
        </p:nvSpPr>
        <p:spPr>
          <a:xfrm>
            <a:off x="3604317" y="971944"/>
            <a:ext cx="80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Mixer</a:t>
            </a:r>
          </a:p>
        </p:txBody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BE2F0987-0A81-314C-B658-97D5497E7A22}"/>
              </a:ext>
            </a:extLst>
          </p:cNvPr>
          <p:cNvGrpSpPr/>
          <p:nvPr/>
        </p:nvGrpSpPr>
        <p:grpSpPr>
          <a:xfrm>
            <a:off x="7732152" y="951441"/>
            <a:ext cx="1123356" cy="2194790"/>
            <a:chOff x="8925561" y="4540587"/>
            <a:chExt cx="1248174" cy="2438655"/>
          </a:xfrm>
        </p:grpSpPr>
        <p:cxnSp>
          <p:nvCxnSpPr>
            <p:cNvPr id="202" name="Straight Arrow Connector 201">
              <a:extLst>
                <a:ext uri="{FF2B5EF4-FFF2-40B4-BE49-F238E27FC236}">
                  <a16:creationId xmlns:a16="http://schemas.microsoft.com/office/drawing/2014/main" id="{BBA05B8A-454F-7F40-8B18-50EA7CCD022F}"/>
                </a:ext>
              </a:extLst>
            </p:cNvPr>
            <p:cNvCxnSpPr/>
            <p:nvPr/>
          </p:nvCxnSpPr>
          <p:spPr>
            <a:xfrm>
              <a:off x="8925561" y="5248335"/>
              <a:ext cx="4064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70BE7FF6-63F0-8941-A42E-43F8BC545056}"/>
                </a:ext>
              </a:extLst>
            </p:cNvPr>
            <p:cNvGrpSpPr/>
            <p:nvPr/>
          </p:nvGrpSpPr>
          <p:grpSpPr>
            <a:xfrm>
              <a:off x="9332162" y="4906953"/>
              <a:ext cx="682765" cy="682764"/>
              <a:chOff x="5898184" y="689674"/>
              <a:chExt cx="914400" cy="914400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A4D2D41A-3891-0C4F-A179-14436DBB40CF}"/>
                  </a:ext>
                </a:extLst>
              </p:cNvPr>
              <p:cNvSpPr/>
              <p:nvPr/>
            </p:nvSpPr>
            <p:spPr>
              <a:xfrm>
                <a:off x="5898184" y="689674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E7A13FC3-1CCA-E545-B8AD-6237A1956382}"/>
                  </a:ext>
                </a:extLst>
              </p:cNvPr>
              <p:cNvCxnSpPr/>
              <p:nvPr/>
            </p:nvCxnSpPr>
            <p:spPr>
              <a:xfrm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1A07A557-2132-7943-A55B-5F66C73F4F63}"/>
                  </a:ext>
                </a:extLst>
              </p:cNvPr>
              <p:cNvCxnSpPr/>
              <p:nvPr/>
            </p:nvCxnSpPr>
            <p:spPr>
              <a:xfrm flipV="1"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4" name="Straight Arrow Connector 203">
              <a:extLst>
                <a:ext uri="{FF2B5EF4-FFF2-40B4-BE49-F238E27FC236}">
                  <a16:creationId xmlns:a16="http://schemas.microsoft.com/office/drawing/2014/main" id="{1FC51291-3B34-C649-ACCE-7F804B96AB32}"/>
                </a:ext>
              </a:extLst>
            </p:cNvPr>
            <p:cNvCxnSpPr/>
            <p:nvPr/>
          </p:nvCxnSpPr>
          <p:spPr>
            <a:xfrm flipV="1">
              <a:off x="9660004" y="5606742"/>
              <a:ext cx="0" cy="42431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B4C6F210-0E81-7B44-914F-C267CECA2B25}"/>
                </a:ext>
              </a:extLst>
            </p:cNvPr>
            <p:cNvGrpSpPr/>
            <p:nvPr/>
          </p:nvGrpSpPr>
          <p:grpSpPr>
            <a:xfrm>
              <a:off x="9308673" y="5894505"/>
              <a:ext cx="682765" cy="682764"/>
              <a:chOff x="2930434" y="2916849"/>
              <a:chExt cx="914400" cy="914400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C43008F9-62EA-D444-BFDD-7D28BC281A67}"/>
                  </a:ext>
                </a:extLst>
              </p:cNvPr>
              <p:cNvSpPr/>
              <p:nvPr/>
            </p:nvSpPr>
            <p:spPr>
              <a:xfrm>
                <a:off x="2930434" y="2916849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9" name="Picture 208">
                <a:extLst>
                  <a:ext uri="{FF2B5EF4-FFF2-40B4-BE49-F238E27FC236}">
                    <a16:creationId xmlns:a16="http://schemas.microsoft.com/office/drawing/2014/main" id="{F28B6719-5A1C-5041-A92B-3C35BF1BA8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rcRect l="36128" t="42889" r="37605" b="42610"/>
              <a:stretch/>
            </p:blipFill>
            <p:spPr>
              <a:xfrm>
                <a:off x="3036504" y="3150935"/>
                <a:ext cx="760781" cy="446228"/>
              </a:xfrm>
              <a:prstGeom prst="rect">
                <a:avLst/>
              </a:prstGeom>
              <a:noFill/>
            </p:spPr>
          </p:pic>
        </p:grp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1600E325-6876-7C45-AB48-9B63A13081D3}"/>
                </a:ext>
              </a:extLst>
            </p:cNvPr>
            <p:cNvSpPr txBox="1"/>
            <p:nvPr/>
          </p:nvSpPr>
          <p:spPr>
            <a:xfrm>
              <a:off x="9282668" y="6568873"/>
              <a:ext cx="89106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PLL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EE47C583-AC49-1D4B-9131-47A935175523}"/>
                </a:ext>
              </a:extLst>
            </p:cNvPr>
            <p:cNvSpPr txBox="1"/>
            <p:nvPr/>
          </p:nvSpPr>
          <p:spPr>
            <a:xfrm>
              <a:off x="9238453" y="4540587"/>
              <a:ext cx="89106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Mixer</a:t>
              </a:r>
            </a:p>
          </p:txBody>
        </p:sp>
      </p:grp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F230F587-40A8-534F-BA42-FD10AD9E8EF8}"/>
              </a:ext>
            </a:extLst>
          </p:cNvPr>
          <p:cNvCxnSpPr>
            <a:cxnSpLocks/>
          </p:cNvCxnSpPr>
          <p:nvPr/>
        </p:nvCxnSpPr>
        <p:spPr>
          <a:xfrm>
            <a:off x="8719795" y="1575021"/>
            <a:ext cx="365760" cy="25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08F80DCF-43E8-BB4B-87B1-D1D85A930C7D}"/>
                  </a:ext>
                </a:extLst>
              </p:cNvPr>
              <p:cNvSpPr/>
              <p:nvPr/>
            </p:nvSpPr>
            <p:spPr>
              <a:xfrm>
                <a:off x="4474784" y="4898643"/>
                <a:ext cx="346570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08F80DCF-43E8-BB4B-87B1-D1D85A930C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784" y="4898643"/>
                <a:ext cx="346570" cy="3416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4" name="TextBox 223">
            <a:extLst>
              <a:ext uri="{FF2B5EF4-FFF2-40B4-BE49-F238E27FC236}">
                <a16:creationId xmlns:a16="http://schemas.microsoft.com/office/drawing/2014/main" id="{AA4C2188-4BDC-284D-A8E2-0B234859E7B0}"/>
              </a:ext>
            </a:extLst>
          </p:cNvPr>
          <p:cNvSpPr txBox="1"/>
          <p:nvPr/>
        </p:nvSpPr>
        <p:spPr>
          <a:xfrm>
            <a:off x="5303313" y="3386639"/>
            <a:ext cx="1501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Passband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276CB5C-E40A-AE4D-B0CD-3149CFC61EF4}"/>
              </a:ext>
            </a:extLst>
          </p:cNvPr>
          <p:cNvGrpSpPr/>
          <p:nvPr/>
        </p:nvGrpSpPr>
        <p:grpSpPr>
          <a:xfrm>
            <a:off x="6898137" y="3848905"/>
            <a:ext cx="693798" cy="1132006"/>
            <a:chOff x="2490338" y="5697602"/>
            <a:chExt cx="770887" cy="1257784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5676CE71-64B3-0D46-B52E-D90693C3F4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276" t="27354" r="57649" b="46904"/>
            <a:stretch/>
          </p:blipFill>
          <p:spPr>
            <a:xfrm>
              <a:off x="2490338" y="5888586"/>
              <a:ext cx="627011" cy="1066800"/>
            </a:xfrm>
            <a:prstGeom prst="rect">
              <a:avLst/>
            </a:prstGeom>
          </p:spPr>
        </p:pic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708C1663-FA55-AF43-8B73-2BEF3C1937A5}"/>
                </a:ext>
              </a:extLst>
            </p:cNvPr>
            <p:cNvSpPr/>
            <p:nvPr/>
          </p:nvSpPr>
          <p:spPr>
            <a:xfrm>
              <a:off x="2880225" y="5697602"/>
              <a:ext cx="381000" cy="3331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1AF0E568-DB12-DE41-A571-483F32C0F2D7}"/>
              </a:ext>
            </a:extLst>
          </p:cNvPr>
          <p:cNvGrpSpPr/>
          <p:nvPr/>
        </p:nvGrpSpPr>
        <p:grpSpPr>
          <a:xfrm>
            <a:off x="4329614" y="3801523"/>
            <a:ext cx="3175664" cy="1442924"/>
            <a:chOff x="60944" y="4234796"/>
            <a:chExt cx="3528516" cy="1603249"/>
          </a:xfrm>
        </p:grpSpPr>
        <p:cxnSp>
          <p:nvCxnSpPr>
            <p:cNvPr id="218" name="Straight Arrow Connector 217">
              <a:extLst>
                <a:ext uri="{FF2B5EF4-FFF2-40B4-BE49-F238E27FC236}">
                  <a16:creationId xmlns:a16="http://schemas.microsoft.com/office/drawing/2014/main" id="{FDED90FD-3E24-934B-A8CB-02E28C5711EE}"/>
                </a:ext>
              </a:extLst>
            </p:cNvPr>
            <p:cNvCxnSpPr/>
            <p:nvPr/>
          </p:nvCxnSpPr>
          <p:spPr>
            <a:xfrm flipV="1">
              <a:off x="465260" y="4234796"/>
              <a:ext cx="0" cy="121902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Arrow Connector 218">
              <a:extLst>
                <a:ext uri="{FF2B5EF4-FFF2-40B4-BE49-F238E27FC236}">
                  <a16:creationId xmlns:a16="http://schemas.microsoft.com/office/drawing/2014/main" id="{4EFC1645-C7D9-0F49-BDCD-6F99412A97AC}"/>
                </a:ext>
              </a:extLst>
            </p:cNvPr>
            <p:cNvCxnSpPr/>
            <p:nvPr/>
          </p:nvCxnSpPr>
          <p:spPr>
            <a:xfrm>
              <a:off x="465260" y="5453820"/>
              <a:ext cx="31242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FF18F8B7-24EA-F24B-B224-33C448744250}"/>
                </a:ext>
              </a:extLst>
            </p:cNvPr>
            <p:cNvSpPr/>
            <p:nvPr/>
          </p:nvSpPr>
          <p:spPr>
            <a:xfrm>
              <a:off x="60944" y="5287265"/>
              <a:ext cx="381000" cy="3331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23F57DAC-FBFD-4F42-A857-7F41FBF45A5D}"/>
                    </a:ext>
                  </a:extLst>
                </p:cNvPr>
                <p:cNvSpPr/>
                <p:nvPr/>
              </p:nvSpPr>
              <p:spPr>
                <a:xfrm>
                  <a:off x="2937995" y="5458454"/>
                  <a:ext cx="438581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16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23F57DAC-FBFD-4F42-A857-7F41FBF45A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7995" y="5458454"/>
                  <a:ext cx="438581" cy="379591"/>
                </a:xfrm>
                <a:prstGeom prst="rect">
                  <a:avLst/>
                </a:prstGeom>
                <a:blipFill>
                  <a:blip r:embed="rId12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51BA180-F084-41AC-A854-6C2C0265EE27}"/>
                  </a:ext>
                </a:extLst>
              </p14:cNvPr>
              <p14:cNvContentPartPr/>
              <p14:nvPr/>
            </p14:nvContentPartPr>
            <p14:xfrm>
              <a:off x="6827400" y="5266800"/>
              <a:ext cx="925200" cy="748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51BA180-F084-41AC-A854-6C2C0265EE2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818040" y="5257440"/>
                <a:ext cx="943920" cy="7675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483923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66" grpId="0"/>
      <p:bldP spid="167" grpId="0"/>
      <p:bldP spid="1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DFF2DC-3737-9643-908F-3B48EA651641}"/>
              </a:ext>
            </a:extLst>
          </p:cNvPr>
          <p:cNvGrpSpPr>
            <a:grpSpLocks noChangeAspect="1"/>
          </p:cNvGrpSpPr>
          <p:nvPr/>
        </p:nvGrpSpPr>
        <p:grpSpPr>
          <a:xfrm>
            <a:off x="1457430" y="3386639"/>
            <a:ext cx="9210570" cy="2675071"/>
            <a:chOff x="-73967" y="3762932"/>
            <a:chExt cx="10233967" cy="2972301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7276CB5C-E40A-AE4D-B0CD-3149CFC61EF4}"/>
                </a:ext>
              </a:extLst>
            </p:cNvPr>
            <p:cNvGrpSpPr/>
            <p:nvPr/>
          </p:nvGrpSpPr>
          <p:grpSpPr>
            <a:xfrm>
              <a:off x="5971263" y="4276561"/>
              <a:ext cx="770887" cy="1257784"/>
              <a:chOff x="2490338" y="5697602"/>
              <a:chExt cx="770887" cy="1257784"/>
            </a:xfrm>
          </p:grpSpPr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5676CE71-64B3-0D46-B52E-D90693C3F4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3276" t="27354" r="57649" b="46904"/>
              <a:stretch/>
            </p:blipFill>
            <p:spPr>
              <a:xfrm>
                <a:off x="2490338" y="5888586"/>
                <a:ext cx="627011" cy="1066800"/>
              </a:xfrm>
              <a:prstGeom prst="rect">
                <a:avLst/>
              </a:prstGeom>
            </p:spPr>
          </p:pic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708C1663-FA55-AF43-8B73-2BEF3C1937A5}"/>
                  </a:ext>
                </a:extLst>
              </p:cNvPr>
              <p:cNvSpPr/>
              <p:nvPr/>
            </p:nvSpPr>
            <p:spPr>
              <a:xfrm>
                <a:off x="2880225" y="5697602"/>
                <a:ext cx="381000" cy="333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77AE8E4-736B-F349-9D63-46DC7C568655}"/>
                </a:ext>
              </a:extLst>
            </p:cNvPr>
            <p:cNvSpPr txBox="1"/>
            <p:nvPr/>
          </p:nvSpPr>
          <p:spPr>
            <a:xfrm>
              <a:off x="-73967" y="3762932"/>
              <a:ext cx="1668458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Baseband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5188094-5EBF-8646-AE72-0A0ECC046797}"/>
                </a:ext>
              </a:extLst>
            </p:cNvPr>
            <p:cNvSpPr txBox="1"/>
            <p:nvPr/>
          </p:nvSpPr>
          <p:spPr>
            <a:xfrm>
              <a:off x="8491542" y="3762932"/>
              <a:ext cx="1668458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Baseband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C816457-904E-7B45-B923-AF907E0B58FB}"/>
                </a:ext>
              </a:extLst>
            </p:cNvPr>
            <p:cNvGrpSpPr/>
            <p:nvPr/>
          </p:nvGrpSpPr>
          <p:grpSpPr>
            <a:xfrm>
              <a:off x="35618" y="4247747"/>
              <a:ext cx="3513734" cy="1385578"/>
              <a:chOff x="60944" y="4234796"/>
              <a:chExt cx="3513734" cy="1385578"/>
            </a:xfrm>
          </p:grpSpPr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EA1F09EE-9A50-4543-9677-4BD237F87B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3276" t="27354" r="57649" b="46904"/>
              <a:stretch/>
            </p:blipFill>
            <p:spPr>
              <a:xfrm>
                <a:off x="307954" y="4488972"/>
                <a:ext cx="627011" cy="1066800"/>
              </a:xfrm>
              <a:prstGeom prst="rect">
                <a:avLst/>
              </a:prstGeom>
            </p:spPr>
          </p:pic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3902F26B-9E15-2045-8302-A5B59C1943B5}"/>
                  </a:ext>
                </a:extLst>
              </p:cNvPr>
              <p:cNvCxnSpPr/>
              <p:nvPr/>
            </p:nvCxnSpPr>
            <p:spPr>
              <a:xfrm flipV="1">
                <a:off x="465260" y="4234796"/>
                <a:ext cx="0" cy="121902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BD605DE3-619D-444F-B8C7-C56972861D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260" y="5453820"/>
                <a:ext cx="100584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BABC56BD-8842-3D4A-83C4-77B0ADB2D010}"/>
                  </a:ext>
                </a:extLst>
              </p:cNvPr>
              <p:cNvSpPr/>
              <p:nvPr/>
            </p:nvSpPr>
            <p:spPr>
              <a:xfrm>
                <a:off x="3193678" y="4485105"/>
                <a:ext cx="381000" cy="333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29F90671-803F-774D-81ED-056F29AA28F4}"/>
                  </a:ext>
                </a:extLst>
              </p:cNvPr>
              <p:cNvSpPr/>
              <p:nvPr/>
            </p:nvSpPr>
            <p:spPr>
              <a:xfrm>
                <a:off x="703875" y="4362943"/>
                <a:ext cx="381000" cy="333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131E868D-A7FD-4F47-9948-8155A44B2C5A}"/>
                  </a:ext>
                </a:extLst>
              </p:cNvPr>
              <p:cNvSpPr/>
              <p:nvPr/>
            </p:nvSpPr>
            <p:spPr>
              <a:xfrm>
                <a:off x="60944" y="5287265"/>
                <a:ext cx="381000" cy="333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84F29079-8FCD-6645-BF3C-D67D56335922}"/>
                </a:ext>
              </a:extLst>
            </p:cNvPr>
            <p:cNvGrpSpPr/>
            <p:nvPr/>
          </p:nvGrpSpPr>
          <p:grpSpPr>
            <a:xfrm>
              <a:off x="3117349" y="4223914"/>
              <a:ext cx="3528516" cy="1603249"/>
              <a:chOff x="60944" y="4234796"/>
              <a:chExt cx="3528516" cy="1603249"/>
            </a:xfrm>
          </p:grpSpPr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6D8A1D59-8BE9-0C4D-9196-39CD6602D04E}"/>
                  </a:ext>
                </a:extLst>
              </p:cNvPr>
              <p:cNvCxnSpPr/>
              <p:nvPr/>
            </p:nvCxnSpPr>
            <p:spPr>
              <a:xfrm flipV="1">
                <a:off x="465260" y="4234796"/>
                <a:ext cx="0" cy="121902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id="{13C166A3-F4D9-1044-BD12-B33EF70C5B75}"/>
                  </a:ext>
                </a:extLst>
              </p:cNvPr>
              <p:cNvCxnSpPr/>
              <p:nvPr/>
            </p:nvCxnSpPr>
            <p:spPr>
              <a:xfrm>
                <a:off x="465260" y="5453820"/>
                <a:ext cx="31242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5CAD955F-369F-1140-B97A-9B3A7F0026C4}"/>
                  </a:ext>
                </a:extLst>
              </p:cNvPr>
              <p:cNvSpPr/>
              <p:nvPr/>
            </p:nvSpPr>
            <p:spPr>
              <a:xfrm>
                <a:off x="60944" y="5287265"/>
                <a:ext cx="381000" cy="333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5EEDBA35-5ABF-094F-824F-402B11992A1E}"/>
                      </a:ext>
                    </a:extLst>
                  </p:cNvPr>
                  <p:cNvSpPr/>
                  <p:nvPr/>
                </p:nvSpPr>
                <p:spPr>
                  <a:xfrm>
                    <a:off x="2937995" y="5458454"/>
                    <a:ext cx="438581" cy="37959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6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6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62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5EEDBA35-5ABF-094F-824F-402B11992A1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37995" y="5458454"/>
                    <a:ext cx="438581" cy="37959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ECAD40B2-5366-6C4A-835F-39CD2856FEA2}"/>
                    </a:ext>
                  </a:extLst>
                </p:cNvPr>
                <p:cNvSpPr/>
                <p:nvPr/>
              </p:nvSpPr>
              <p:spPr>
                <a:xfrm>
                  <a:off x="573924" y="5402492"/>
                  <a:ext cx="414430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ECAD40B2-5366-6C4A-835F-39CD2856FEA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924" y="5402492"/>
                  <a:ext cx="414430" cy="37959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F55F0D7C-4454-F545-B410-3E797F002391}"/>
                    </a:ext>
                  </a:extLst>
                </p:cNvPr>
                <p:cNvSpPr/>
                <p:nvPr/>
              </p:nvSpPr>
              <p:spPr>
                <a:xfrm>
                  <a:off x="115162" y="5402492"/>
                  <a:ext cx="385078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F55F0D7C-4454-F545-B410-3E797F0023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162" y="5402492"/>
                  <a:ext cx="385078" cy="37959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BE8DEA25-D364-264B-A059-751CE6B8789E}"/>
                    </a:ext>
                  </a:extLst>
                </p:cNvPr>
                <p:cNvSpPr/>
                <p:nvPr/>
              </p:nvSpPr>
              <p:spPr>
                <a:xfrm>
                  <a:off x="3278649" y="5442937"/>
                  <a:ext cx="385078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BE8DEA25-D364-264B-A059-751CE6B878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8649" y="5442937"/>
                  <a:ext cx="385078" cy="37959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DEDBC445-F727-D449-98C8-A34E104A618E}"/>
                </a:ext>
              </a:extLst>
            </p:cNvPr>
            <p:cNvGrpSpPr/>
            <p:nvPr/>
          </p:nvGrpSpPr>
          <p:grpSpPr>
            <a:xfrm>
              <a:off x="8303210" y="4222730"/>
              <a:ext cx="1410156" cy="1385578"/>
              <a:chOff x="60944" y="4234796"/>
              <a:chExt cx="1410156" cy="1385578"/>
            </a:xfrm>
          </p:grpSpPr>
          <p:pic>
            <p:nvPicPr>
              <p:cNvPr id="160" name="Picture 159">
                <a:extLst>
                  <a:ext uri="{FF2B5EF4-FFF2-40B4-BE49-F238E27FC236}">
                    <a16:creationId xmlns:a16="http://schemas.microsoft.com/office/drawing/2014/main" id="{2D95DA0D-1E74-7B4A-ADB5-7DA1FE342A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3276" t="27354" r="57649" b="46904"/>
              <a:stretch/>
            </p:blipFill>
            <p:spPr>
              <a:xfrm>
                <a:off x="307954" y="4488972"/>
                <a:ext cx="627011" cy="1066800"/>
              </a:xfrm>
              <a:prstGeom prst="rect">
                <a:avLst/>
              </a:prstGeom>
            </p:spPr>
          </p:pic>
          <p:cxnSp>
            <p:nvCxnSpPr>
              <p:cNvPr id="161" name="Straight Arrow Connector 160">
                <a:extLst>
                  <a:ext uri="{FF2B5EF4-FFF2-40B4-BE49-F238E27FC236}">
                    <a16:creationId xmlns:a16="http://schemas.microsoft.com/office/drawing/2014/main" id="{23A2BF62-51F4-4346-8948-48ECF75D40D7}"/>
                  </a:ext>
                </a:extLst>
              </p:cNvPr>
              <p:cNvCxnSpPr/>
              <p:nvPr/>
            </p:nvCxnSpPr>
            <p:spPr>
              <a:xfrm flipV="1">
                <a:off x="465260" y="4234796"/>
                <a:ext cx="0" cy="121902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Arrow Connector 161">
                <a:extLst>
                  <a:ext uri="{FF2B5EF4-FFF2-40B4-BE49-F238E27FC236}">
                    <a16:creationId xmlns:a16="http://schemas.microsoft.com/office/drawing/2014/main" id="{9009139D-DC32-4B48-B718-3023F8E54F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260" y="5453820"/>
                <a:ext cx="100584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19517ED-8FE5-7F46-BB69-C021EAFD9EEB}"/>
                  </a:ext>
                </a:extLst>
              </p:cNvPr>
              <p:cNvSpPr/>
              <p:nvPr/>
            </p:nvSpPr>
            <p:spPr>
              <a:xfrm>
                <a:off x="703875" y="4362943"/>
                <a:ext cx="381000" cy="333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0C552BF7-8FF9-0541-85DA-2A6997B95351}"/>
                  </a:ext>
                </a:extLst>
              </p:cNvPr>
              <p:cNvSpPr/>
              <p:nvPr/>
            </p:nvSpPr>
            <p:spPr>
              <a:xfrm>
                <a:off x="60944" y="5287265"/>
                <a:ext cx="381000" cy="333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79A787A1-F507-8F4E-9554-719E59FF2267}"/>
                    </a:ext>
                  </a:extLst>
                </p:cNvPr>
                <p:cNvSpPr/>
                <p:nvPr/>
              </p:nvSpPr>
              <p:spPr>
                <a:xfrm>
                  <a:off x="8841516" y="5377475"/>
                  <a:ext cx="414430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79A787A1-F507-8F4E-9554-719E59FF22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1516" y="5377475"/>
                  <a:ext cx="414430" cy="37959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89C53BF4-CC7D-6243-84D9-7C44E3AE7670}"/>
                    </a:ext>
                  </a:extLst>
                </p:cNvPr>
                <p:cNvSpPr/>
                <p:nvPr/>
              </p:nvSpPr>
              <p:spPr>
                <a:xfrm>
                  <a:off x="8382754" y="5377475"/>
                  <a:ext cx="385078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89C53BF4-CC7D-6243-84D9-7C44E3AE76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754" y="5377475"/>
                  <a:ext cx="385078" cy="37959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7A68E796-5694-2244-99F3-8D696933AEAE}"/>
                </a:ext>
              </a:extLst>
            </p:cNvPr>
            <p:cNvSpPr txBox="1"/>
            <p:nvPr/>
          </p:nvSpPr>
          <p:spPr>
            <a:xfrm>
              <a:off x="4199236" y="3762932"/>
              <a:ext cx="1668458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Passband</a:t>
              </a:r>
            </a:p>
          </p:txBody>
        </p:sp>
        <p:sp>
          <p:nvSpPr>
            <p:cNvPr id="121" name="Title 13">
              <a:extLst>
                <a:ext uri="{FF2B5EF4-FFF2-40B4-BE49-F238E27FC236}">
                  <a16:creationId xmlns:a16="http://schemas.microsoft.com/office/drawing/2014/main" id="{82A108AA-864C-6040-87F8-89AEC54FE5B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5618" y="5867400"/>
              <a:ext cx="10039246" cy="867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ctr">
                <a:buClrTx/>
                <a:buSzTx/>
                <a:buFontTx/>
                <a:buNone/>
                <a:defRPr sz="4400" kern="0"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Why do we need to up/down conversion?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95692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-0.00375 -0.389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" y="-1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88F394-12EE-1242-AE7D-1462EB3CCAB0}"/>
              </a:ext>
            </a:extLst>
          </p:cNvPr>
          <p:cNvGrpSpPr>
            <a:grpSpLocks noChangeAspect="1"/>
          </p:cNvGrpSpPr>
          <p:nvPr/>
        </p:nvGrpSpPr>
        <p:grpSpPr>
          <a:xfrm>
            <a:off x="1417016" y="715976"/>
            <a:ext cx="9210570" cy="2675071"/>
            <a:chOff x="-73967" y="3762932"/>
            <a:chExt cx="10233967" cy="297230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A33046C-A931-4641-94D0-3F7AAF918BFF}"/>
                </a:ext>
              </a:extLst>
            </p:cNvPr>
            <p:cNvGrpSpPr/>
            <p:nvPr/>
          </p:nvGrpSpPr>
          <p:grpSpPr>
            <a:xfrm>
              <a:off x="5971263" y="4276561"/>
              <a:ext cx="770887" cy="1257784"/>
              <a:chOff x="2490338" y="5697602"/>
              <a:chExt cx="770887" cy="1257784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F4D1B50-F8CD-A441-ADEB-3B86ADBBEF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3276" t="27354" r="57649" b="46904"/>
              <a:stretch/>
            </p:blipFill>
            <p:spPr>
              <a:xfrm>
                <a:off x="2490338" y="5888586"/>
                <a:ext cx="627011" cy="1066800"/>
              </a:xfrm>
              <a:prstGeom prst="rect">
                <a:avLst/>
              </a:prstGeom>
            </p:spPr>
          </p:pic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12F1D86-C396-3E4D-93F1-BA8511CED255}"/>
                  </a:ext>
                </a:extLst>
              </p:cNvPr>
              <p:cNvSpPr/>
              <p:nvPr/>
            </p:nvSpPr>
            <p:spPr>
              <a:xfrm>
                <a:off x="2880225" y="5697602"/>
                <a:ext cx="381000" cy="333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D2EFAF5-63C1-D042-9645-4289A15E45CA}"/>
                </a:ext>
              </a:extLst>
            </p:cNvPr>
            <p:cNvSpPr txBox="1"/>
            <p:nvPr/>
          </p:nvSpPr>
          <p:spPr>
            <a:xfrm>
              <a:off x="-73967" y="3762932"/>
              <a:ext cx="1668458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Baseband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FF13660-A7DF-8E4C-8320-D93C87AF352E}"/>
                </a:ext>
              </a:extLst>
            </p:cNvPr>
            <p:cNvSpPr txBox="1"/>
            <p:nvPr/>
          </p:nvSpPr>
          <p:spPr>
            <a:xfrm>
              <a:off x="8491542" y="3762932"/>
              <a:ext cx="1668458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Baseband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116CBFC-6CEF-8449-90BD-2B6C760D73D8}"/>
                </a:ext>
              </a:extLst>
            </p:cNvPr>
            <p:cNvGrpSpPr/>
            <p:nvPr/>
          </p:nvGrpSpPr>
          <p:grpSpPr>
            <a:xfrm>
              <a:off x="35618" y="4247747"/>
              <a:ext cx="3513734" cy="1385578"/>
              <a:chOff x="60944" y="4234796"/>
              <a:chExt cx="3513734" cy="1385578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0CB4402F-190E-C544-965B-5F54C0358C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3276" t="27354" r="57649" b="46904"/>
              <a:stretch/>
            </p:blipFill>
            <p:spPr>
              <a:xfrm>
                <a:off x="307954" y="4488972"/>
                <a:ext cx="627011" cy="1066800"/>
              </a:xfrm>
              <a:prstGeom prst="rect">
                <a:avLst/>
              </a:prstGeom>
            </p:spPr>
          </p:pic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44308A58-C5F6-4841-B0CB-6FC6F79FD1F9}"/>
                  </a:ext>
                </a:extLst>
              </p:cNvPr>
              <p:cNvCxnSpPr/>
              <p:nvPr/>
            </p:nvCxnSpPr>
            <p:spPr>
              <a:xfrm flipV="1">
                <a:off x="465260" y="4234796"/>
                <a:ext cx="0" cy="121902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DFC16164-3B58-B944-AF13-C3CC890F3A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260" y="5453820"/>
                <a:ext cx="100584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D80A6BA-43B8-6745-8BF7-DA6E611288AB}"/>
                  </a:ext>
                </a:extLst>
              </p:cNvPr>
              <p:cNvSpPr/>
              <p:nvPr/>
            </p:nvSpPr>
            <p:spPr>
              <a:xfrm>
                <a:off x="3193678" y="4485105"/>
                <a:ext cx="381000" cy="333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32ADFE2-0F2B-6E4A-92EF-387D4D34A398}"/>
                  </a:ext>
                </a:extLst>
              </p:cNvPr>
              <p:cNvSpPr/>
              <p:nvPr/>
            </p:nvSpPr>
            <p:spPr>
              <a:xfrm>
                <a:off x="703875" y="4362943"/>
                <a:ext cx="381000" cy="333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61CCF4E-76FA-6748-B9A0-16168E540C29}"/>
                  </a:ext>
                </a:extLst>
              </p:cNvPr>
              <p:cNvSpPr/>
              <p:nvPr/>
            </p:nvSpPr>
            <p:spPr>
              <a:xfrm>
                <a:off x="60944" y="5287265"/>
                <a:ext cx="381000" cy="333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9226AF1-D945-8343-AFB9-4030325733DF}"/>
                </a:ext>
              </a:extLst>
            </p:cNvPr>
            <p:cNvGrpSpPr/>
            <p:nvPr/>
          </p:nvGrpSpPr>
          <p:grpSpPr>
            <a:xfrm>
              <a:off x="3117349" y="4223914"/>
              <a:ext cx="3528516" cy="1603249"/>
              <a:chOff x="60944" y="4234796"/>
              <a:chExt cx="3528516" cy="1603249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771AF2FB-E477-1044-8CF2-0086F2C35B6E}"/>
                  </a:ext>
                </a:extLst>
              </p:cNvPr>
              <p:cNvCxnSpPr/>
              <p:nvPr/>
            </p:nvCxnSpPr>
            <p:spPr>
              <a:xfrm flipV="1">
                <a:off x="465260" y="4234796"/>
                <a:ext cx="0" cy="121902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BAE8C344-ACC6-1445-9843-EF7D4748A45A}"/>
                  </a:ext>
                </a:extLst>
              </p:cNvPr>
              <p:cNvCxnSpPr/>
              <p:nvPr/>
            </p:nvCxnSpPr>
            <p:spPr>
              <a:xfrm>
                <a:off x="465260" y="5453820"/>
                <a:ext cx="31242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4BF81894-8EAC-DB47-BB28-6BF0C1385EDA}"/>
                  </a:ext>
                </a:extLst>
              </p:cNvPr>
              <p:cNvSpPr/>
              <p:nvPr/>
            </p:nvSpPr>
            <p:spPr>
              <a:xfrm>
                <a:off x="60944" y="5287265"/>
                <a:ext cx="381000" cy="333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25123976-28F8-7446-8184-D465415E3BD0}"/>
                      </a:ext>
                    </a:extLst>
                  </p:cNvPr>
                  <p:cNvSpPr/>
                  <p:nvPr/>
                </p:nvSpPr>
                <p:spPr>
                  <a:xfrm>
                    <a:off x="2937995" y="5458454"/>
                    <a:ext cx="438581" cy="37959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6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6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62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25123976-28F8-7446-8184-D465415E3BD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37995" y="5458454"/>
                    <a:ext cx="438581" cy="37959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071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75959C94-6BAF-C242-8E28-221C3663A6F1}"/>
                    </a:ext>
                  </a:extLst>
                </p:cNvPr>
                <p:cNvSpPr/>
                <p:nvPr/>
              </p:nvSpPr>
              <p:spPr>
                <a:xfrm>
                  <a:off x="573924" y="5402492"/>
                  <a:ext cx="414430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75959C94-6BAF-C242-8E28-221C3663A6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924" y="5402492"/>
                  <a:ext cx="414430" cy="37959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5BA38F4C-B666-AA4C-84B6-4C1EC11C1C25}"/>
                    </a:ext>
                  </a:extLst>
                </p:cNvPr>
                <p:cNvSpPr/>
                <p:nvPr/>
              </p:nvSpPr>
              <p:spPr>
                <a:xfrm>
                  <a:off x="115162" y="5402492"/>
                  <a:ext cx="385078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5BA38F4C-B666-AA4C-84B6-4C1EC11C1C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162" y="5402492"/>
                  <a:ext cx="385078" cy="37959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6074FF6-E48C-704C-9F06-4ACFAC8E1469}"/>
                    </a:ext>
                  </a:extLst>
                </p:cNvPr>
                <p:cNvSpPr/>
                <p:nvPr/>
              </p:nvSpPr>
              <p:spPr>
                <a:xfrm>
                  <a:off x="3278649" y="5442937"/>
                  <a:ext cx="385078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6074FF6-E48C-704C-9F06-4ACFAC8E14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8649" y="5442937"/>
                  <a:ext cx="385078" cy="37959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BD83E55-AFB3-714A-8D36-E8E30327D96D}"/>
                </a:ext>
              </a:extLst>
            </p:cNvPr>
            <p:cNvGrpSpPr/>
            <p:nvPr/>
          </p:nvGrpSpPr>
          <p:grpSpPr>
            <a:xfrm>
              <a:off x="8303210" y="4222730"/>
              <a:ext cx="1410156" cy="1385578"/>
              <a:chOff x="60944" y="4234796"/>
              <a:chExt cx="1410156" cy="1385578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6E0DCA39-B02E-344C-93A4-654D1A60A3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3276" t="27354" r="57649" b="46904"/>
              <a:stretch/>
            </p:blipFill>
            <p:spPr>
              <a:xfrm>
                <a:off x="307954" y="4488972"/>
                <a:ext cx="627011" cy="1066800"/>
              </a:xfrm>
              <a:prstGeom prst="rect">
                <a:avLst/>
              </a:prstGeom>
            </p:spPr>
          </p:pic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41FD261B-7F1D-E448-8643-B88E9E3A2843}"/>
                  </a:ext>
                </a:extLst>
              </p:cNvPr>
              <p:cNvCxnSpPr/>
              <p:nvPr/>
            </p:nvCxnSpPr>
            <p:spPr>
              <a:xfrm flipV="1">
                <a:off x="465260" y="4234796"/>
                <a:ext cx="0" cy="121902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2BA13384-B900-3042-980B-072FE7B409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260" y="5453820"/>
                <a:ext cx="100584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1898D72-B1F6-954E-93EF-C8901F616475}"/>
                  </a:ext>
                </a:extLst>
              </p:cNvPr>
              <p:cNvSpPr/>
              <p:nvPr/>
            </p:nvSpPr>
            <p:spPr>
              <a:xfrm>
                <a:off x="703875" y="4362943"/>
                <a:ext cx="381000" cy="333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A8C63CE-8096-504A-B606-5B9CFDDF33EF}"/>
                  </a:ext>
                </a:extLst>
              </p:cNvPr>
              <p:cNvSpPr/>
              <p:nvPr/>
            </p:nvSpPr>
            <p:spPr>
              <a:xfrm>
                <a:off x="60944" y="5287265"/>
                <a:ext cx="381000" cy="333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58E5164-AAA0-294D-A044-A6485E6BC158}"/>
                    </a:ext>
                  </a:extLst>
                </p:cNvPr>
                <p:cNvSpPr/>
                <p:nvPr/>
              </p:nvSpPr>
              <p:spPr>
                <a:xfrm>
                  <a:off x="8841516" y="5377475"/>
                  <a:ext cx="414430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58E5164-AAA0-294D-A044-A6485E6BC1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1516" y="5377475"/>
                  <a:ext cx="414430" cy="37959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3ADFEEE1-DC39-054A-9A1B-16422EAAF9CE}"/>
                    </a:ext>
                  </a:extLst>
                </p:cNvPr>
                <p:cNvSpPr/>
                <p:nvPr/>
              </p:nvSpPr>
              <p:spPr>
                <a:xfrm>
                  <a:off x="8382754" y="5377475"/>
                  <a:ext cx="385078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3ADFEEE1-DC39-054A-9A1B-16422EAAF9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754" y="5377475"/>
                  <a:ext cx="385078" cy="37959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A1819DB-B374-FA4B-97A8-F18F2A914FA3}"/>
                </a:ext>
              </a:extLst>
            </p:cNvPr>
            <p:cNvSpPr txBox="1"/>
            <p:nvPr/>
          </p:nvSpPr>
          <p:spPr>
            <a:xfrm>
              <a:off x="4199236" y="3762932"/>
              <a:ext cx="1668458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Passband</a:t>
              </a:r>
            </a:p>
          </p:txBody>
        </p:sp>
        <p:sp>
          <p:nvSpPr>
            <p:cNvPr id="47" name="Title 13">
              <a:extLst>
                <a:ext uri="{FF2B5EF4-FFF2-40B4-BE49-F238E27FC236}">
                  <a16:creationId xmlns:a16="http://schemas.microsoft.com/office/drawing/2014/main" id="{54C9E60E-3F0A-294D-91EA-627E1ADE6FD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5618" y="5867400"/>
              <a:ext cx="10039246" cy="867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ctr">
                <a:buClrTx/>
                <a:buSzTx/>
                <a:buFontTx/>
                <a:buNone/>
                <a:defRPr sz="4400" kern="0"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Why do we need to up/down conversion?</a:t>
              </a:r>
            </a:p>
          </p:txBody>
        </p:sp>
      </p:grpSp>
      <p:sp>
        <p:nvSpPr>
          <p:cNvPr id="65" name="Title 13">
            <a:extLst>
              <a:ext uri="{FF2B5EF4-FFF2-40B4-BE49-F238E27FC236}">
                <a16:creationId xmlns:a16="http://schemas.microsoft.com/office/drawing/2014/main" id="{497A71CA-83BD-CA49-B1EF-2F3D7C88E9A9}"/>
              </a:ext>
            </a:extLst>
          </p:cNvPr>
          <p:cNvSpPr txBox="1">
            <a:spLocks/>
          </p:cNvSpPr>
          <p:nvPr/>
        </p:nvSpPr>
        <p:spPr bwMode="auto">
          <a:xfrm>
            <a:off x="1724752" y="3502371"/>
            <a:ext cx="8930049" cy="108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Why not transmit everything at lower frequencies?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cxnSp>
        <p:nvCxnSpPr>
          <p:cNvPr id="4" name="Elbow Connector 3">
            <a:extLst>
              <a:ext uri="{FF2B5EF4-FFF2-40B4-BE49-F238E27FC236}">
                <a16:creationId xmlns:a16="http://schemas.microsoft.com/office/drawing/2014/main" id="{BD034EA2-C357-CD4E-A019-01DF97C6E124}"/>
              </a:ext>
            </a:extLst>
          </p:cNvPr>
          <p:cNvCxnSpPr>
            <a:cxnSpLocks/>
            <a:endCxn id="68" idx="1"/>
          </p:cNvCxnSpPr>
          <p:nvPr/>
        </p:nvCxnSpPr>
        <p:spPr>
          <a:xfrm rot="16200000" flipH="1">
            <a:off x="1796003" y="3883699"/>
            <a:ext cx="1049656" cy="882612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itle 13">
            <a:extLst>
              <a:ext uri="{FF2B5EF4-FFF2-40B4-BE49-F238E27FC236}">
                <a16:creationId xmlns:a16="http://schemas.microsoft.com/office/drawing/2014/main" id="{194A8AB9-1A76-2D4A-A305-F10F2320C674}"/>
              </a:ext>
            </a:extLst>
          </p:cNvPr>
          <p:cNvSpPr txBox="1">
            <a:spLocks/>
          </p:cNvSpPr>
          <p:nvPr/>
        </p:nvSpPr>
        <p:spPr bwMode="auto">
          <a:xfrm>
            <a:off x="2762137" y="4459308"/>
            <a:ext cx="4363058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Not enough bandwidth:</a:t>
            </a:r>
          </a:p>
        </p:txBody>
      </p: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3FA78058-238A-EA40-B597-2880903F474A}"/>
              </a:ext>
            </a:extLst>
          </p:cNvPr>
          <p:cNvCxnSpPr>
            <a:cxnSpLocks/>
          </p:cNvCxnSpPr>
          <p:nvPr/>
        </p:nvCxnSpPr>
        <p:spPr>
          <a:xfrm>
            <a:off x="6970816" y="4849832"/>
            <a:ext cx="409255" cy="390525"/>
          </a:xfrm>
          <a:prstGeom prst="bentConnector3">
            <a:avLst>
              <a:gd name="adj1" fmla="val 3573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5EABE6BC-A444-6045-84BF-FC01BDA89EA4}"/>
              </a:ext>
            </a:extLst>
          </p:cNvPr>
          <p:cNvCxnSpPr>
            <a:cxnSpLocks/>
          </p:cNvCxnSpPr>
          <p:nvPr/>
        </p:nvCxnSpPr>
        <p:spPr>
          <a:xfrm flipV="1">
            <a:off x="6576060" y="4459308"/>
            <a:ext cx="804011" cy="39052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itle 13">
            <a:extLst>
              <a:ext uri="{FF2B5EF4-FFF2-40B4-BE49-F238E27FC236}">
                <a16:creationId xmlns:a16="http://schemas.microsoft.com/office/drawing/2014/main" id="{C2CF4685-D432-2841-9FE9-1A7223785300}"/>
              </a:ext>
            </a:extLst>
          </p:cNvPr>
          <p:cNvSpPr txBox="1">
            <a:spLocks/>
          </p:cNvSpPr>
          <p:nvPr/>
        </p:nvSpPr>
        <p:spPr bwMode="auto">
          <a:xfrm>
            <a:off x="7380070" y="4158870"/>
            <a:ext cx="3813923" cy="55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Data rate ∝ bandwidth</a:t>
            </a:r>
          </a:p>
        </p:txBody>
      </p:sp>
      <p:sp>
        <p:nvSpPr>
          <p:cNvPr id="80" name="Title 13">
            <a:extLst>
              <a:ext uri="{FF2B5EF4-FFF2-40B4-BE49-F238E27FC236}">
                <a16:creationId xmlns:a16="http://schemas.microsoft.com/office/drawing/2014/main" id="{12BD857C-34E5-8747-BAD9-B9E86734113C}"/>
              </a:ext>
            </a:extLst>
          </p:cNvPr>
          <p:cNvSpPr txBox="1">
            <a:spLocks/>
          </p:cNvSpPr>
          <p:nvPr/>
        </p:nvSpPr>
        <p:spPr bwMode="auto">
          <a:xfrm>
            <a:off x="7348265" y="4964671"/>
            <a:ext cx="3319735" cy="55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Different Technologies</a:t>
            </a:r>
          </a:p>
        </p:txBody>
      </p:sp>
      <p:cxnSp>
        <p:nvCxnSpPr>
          <p:cNvPr id="82" name="Elbow Connector 81">
            <a:extLst>
              <a:ext uri="{FF2B5EF4-FFF2-40B4-BE49-F238E27FC236}">
                <a16:creationId xmlns:a16="http://schemas.microsoft.com/office/drawing/2014/main" id="{66DD7269-D6FE-6C4B-AEAD-E3BE8D03D0CB}"/>
              </a:ext>
            </a:extLst>
          </p:cNvPr>
          <p:cNvCxnSpPr>
            <a:cxnSpLocks/>
          </p:cNvCxnSpPr>
          <p:nvPr/>
        </p:nvCxnSpPr>
        <p:spPr>
          <a:xfrm rot="16200000" flipH="1">
            <a:off x="1807326" y="4697848"/>
            <a:ext cx="1049656" cy="882611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itle 13">
            <a:extLst>
              <a:ext uri="{FF2B5EF4-FFF2-40B4-BE49-F238E27FC236}">
                <a16:creationId xmlns:a16="http://schemas.microsoft.com/office/drawing/2014/main" id="{81A50BFF-5CA3-C247-92C4-691CC33DD280}"/>
              </a:ext>
            </a:extLst>
          </p:cNvPr>
          <p:cNvSpPr txBox="1">
            <a:spLocks/>
          </p:cNvSpPr>
          <p:nvPr/>
        </p:nvSpPr>
        <p:spPr bwMode="auto">
          <a:xfrm>
            <a:off x="2721596" y="5253991"/>
            <a:ext cx="4743268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Antenna size </a:t>
            </a:r>
            <a:r>
              <a:rPr kumimoji="0" lang="en-US" sz="288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∝  wavelength</a:t>
            </a:r>
            <a:r>
              <a:rPr kumimoji="0" lang="en-US" sz="288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85771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9" grpId="0"/>
      <p:bldP spid="80" grpId="0"/>
      <p:bldP spid="8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8E8569-CBF0-2749-BDAC-FD8D44492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04976"/>
            <a:ext cx="9144000" cy="584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66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88F394-12EE-1242-AE7D-1462EB3CCAB0}"/>
              </a:ext>
            </a:extLst>
          </p:cNvPr>
          <p:cNvGrpSpPr>
            <a:grpSpLocks noChangeAspect="1"/>
          </p:cNvGrpSpPr>
          <p:nvPr/>
        </p:nvGrpSpPr>
        <p:grpSpPr>
          <a:xfrm>
            <a:off x="1417016" y="715976"/>
            <a:ext cx="9210570" cy="2675071"/>
            <a:chOff x="-73967" y="3762932"/>
            <a:chExt cx="10233967" cy="297230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A33046C-A931-4641-94D0-3F7AAF918BFF}"/>
                </a:ext>
              </a:extLst>
            </p:cNvPr>
            <p:cNvGrpSpPr/>
            <p:nvPr/>
          </p:nvGrpSpPr>
          <p:grpSpPr>
            <a:xfrm>
              <a:off x="5971263" y="4276561"/>
              <a:ext cx="770887" cy="1257784"/>
              <a:chOff x="2490338" y="5697602"/>
              <a:chExt cx="770887" cy="1257784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F4D1B50-F8CD-A441-ADEB-3B86ADBBEF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3276" t="27354" r="57649" b="46904"/>
              <a:stretch/>
            </p:blipFill>
            <p:spPr>
              <a:xfrm>
                <a:off x="2490338" y="5888586"/>
                <a:ext cx="627011" cy="1066800"/>
              </a:xfrm>
              <a:prstGeom prst="rect">
                <a:avLst/>
              </a:prstGeom>
            </p:spPr>
          </p:pic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12F1D86-C396-3E4D-93F1-BA8511CED255}"/>
                  </a:ext>
                </a:extLst>
              </p:cNvPr>
              <p:cNvSpPr/>
              <p:nvPr/>
            </p:nvSpPr>
            <p:spPr>
              <a:xfrm>
                <a:off x="2880225" y="5697602"/>
                <a:ext cx="381000" cy="333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D2EFAF5-63C1-D042-9645-4289A15E45CA}"/>
                </a:ext>
              </a:extLst>
            </p:cNvPr>
            <p:cNvSpPr txBox="1"/>
            <p:nvPr/>
          </p:nvSpPr>
          <p:spPr>
            <a:xfrm>
              <a:off x="-73967" y="3762932"/>
              <a:ext cx="1668458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Baseband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FF13660-A7DF-8E4C-8320-D93C87AF352E}"/>
                </a:ext>
              </a:extLst>
            </p:cNvPr>
            <p:cNvSpPr txBox="1"/>
            <p:nvPr/>
          </p:nvSpPr>
          <p:spPr>
            <a:xfrm>
              <a:off x="8491542" y="3762932"/>
              <a:ext cx="1668458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Baseband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116CBFC-6CEF-8449-90BD-2B6C760D73D8}"/>
                </a:ext>
              </a:extLst>
            </p:cNvPr>
            <p:cNvGrpSpPr/>
            <p:nvPr/>
          </p:nvGrpSpPr>
          <p:grpSpPr>
            <a:xfrm>
              <a:off x="35618" y="4247747"/>
              <a:ext cx="3513734" cy="1385578"/>
              <a:chOff x="60944" y="4234796"/>
              <a:chExt cx="3513734" cy="1385578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0CB4402F-190E-C544-965B-5F54C0358C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3276" t="27354" r="57649" b="46904"/>
              <a:stretch/>
            </p:blipFill>
            <p:spPr>
              <a:xfrm>
                <a:off x="307954" y="4488972"/>
                <a:ext cx="627011" cy="1066800"/>
              </a:xfrm>
              <a:prstGeom prst="rect">
                <a:avLst/>
              </a:prstGeom>
            </p:spPr>
          </p:pic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44308A58-C5F6-4841-B0CB-6FC6F79FD1F9}"/>
                  </a:ext>
                </a:extLst>
              </p:cNvPr>
              <p:cNvCxnSpPr/>
              <p:nvPr/>
            </p:nvCxnSpPr>
            <p:spPr>
              <a:xfrm flipV="1">
                <a:off x="465260" y="4234796"/>
                <a:ext cx="0" cy="121902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DFC16164-3B58-B944-AF13-C3CC890F3A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260" y="5453820"/>
                <a:ext cx="100584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D80A6BA-43B8-6745-8BF7-DA6E611288AB}"/>
                  </a:ext>
                </a:extLst>
              </p:cNvPr>
              <p:cNvSpPr/>
              <p:nvPr/>
            </p:nvSpPr>
            <p:spPr>
              <a:xfrm>
                <a:off x="3193678" y="4485105"/>
                <a:ext cx="381000" cy="333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32ADFE2-0F2B-6E4A-92EF-387D4D34A398}"/>
                  </a:ext>
                </a:extLst>
              </p:cNvPr>
              <p:cNvSpPr/>
              <p:nvPr/>
            </p:nvSpPr>
            <p:spPr>
              <a:xfrm>
                <a:off x="703875" y="4362943"/>
                <a:ext cx="381000" cy="333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61CCF4E-76FA-6748-B9A0-16168E540C29}"/>
                  </a:ext>
                </a:extLst>
              </p:cNvPr>
              <p:cNvSpPr/>
              <p:nvPr/>
            </p:nvSpPr>
            <p:spPr>
              <a:xfrm>
                <a:off x="60944" y="5287265"/>
                <a:ext cx="381000" cy="333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9226AF1-D945-8343-AFB9-4030325733DF}"/>
                </a:ext>
              </a:extLst>
            </p:cNvPr>
            <p:cNvGrpSpPr/>
            <p:nvPr/>
          </p:nvGrpSpPr>
          <p:grpSpPr>
            <a:xfrm>
              <a:off x="3117349" y="4223914"/>
              <a:ext cx="3528516" cy="1603249"/>
              <a:chOff x="60944" y="4234796"/>
              <a:chExt cx="3528516" cy="1603249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771AF2FB-E477-1044-8CF2-0086F2C35B6E}"/>
                  </a:ext>
                </a:extLst>
              </p:cNvPr>
              <p:cNvCxnSpPr/>
              <p:nvPr/>
            </p:nvCxnSpPr>
            <p:spPr>
              <a:xfrm flipV="1">
                <a:off x="465260" y="4234796"/>
                <a:ext cx="0" cy="121902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BAE8C344-ACC6-1445-9843-EF7D4748A45A}"/>
                  </a:ext>
                </a:extLst>
              </p:cNvPr>
              <p:cNvCxnSpPr/>
              <p:nvPr/>
            </p:nvCxnSpPr>
            <p:spPr>
              <a:xfrm>
                <a:off x="465260" y="5453820"/>
                <a:ext cx="31242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4BF81894-8EAC-DB47-BB28-6BF0C1385EDA}"/>
                  </a:ext>
                </a:extLst>
              </p:cNvPr>
              <p:cNvSpPr/>
              <p:nvPr/>
            </p:nvSpPr>
            <p:spPr>
              <a:xfrm>
                <a:off x="60944" y="5287265"/>
                <a:ext cx="381000" cy="333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25123976-28F8-7446-8184-D465415E3BD0}"/>
                      </a:ext>
                    </a:extLst>
                  </p:cNvPr>
                  <p:cNvSpPr/>
                  <p:nvPr/>
                </p:nvSpPr>
                <p:spPr>
                  <a:xfrm>
                    <a:off x="2937995" y="5458454"/>
                    <a:ext cx="438581" cy="37959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6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6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62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25123976-28F8-7446-8184-D465415E3BD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37995" y="5458454"/>
                    <a:ext cx="438581" cy="37959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071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75959C94-6BAF-C242-8E28-221C3663A6F1}"/>
                    </a:ext>
                  </a:extLst>
                </p:cNvPr>
                <p:cNvSpPr/>
                <p:nvPr/>
              </p:nvSpPr>
              <p:spPr>
                <a:xfrm>
                  <a:off x="573924" y="5402492"/>
                  <a:ext cx="414430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75959C94-6BAF-C242-8E28-221C3663A6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924" y="5402492"/>
                  <a:ext cx="414430" cy="37959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5BA38F4C-B666-AA4C-84B6-4C1EC11C1C25}"/>
                    </a:ext>
                  </a:extLst>
                </p:cNvPr>
                <p:cNvSpPr/>
                <p:nvPr/>
              </p:nvSpPr>
              <p:spPr>
                <a:xfrm>
                  <a:off x="115162" y="5402492"/>
                  <a:ext cx="385078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5BA38F4C-B666-AA4C-84B6-4C1EC11C1C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162" y="5402492"/>
                  <a:ext cx="385078" cy="37959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6074FF6-E48C-704C-9F06-4ACFAC8E1469}"/>
                    </a:ext>
                  </a:extLst>
                </p:cNvPr>
                <p:cNvSpPr/>
                <p:nvPr/>
              </p:nvSpPr>
              <p:spPr>
                <a:xfrm>
                  <a:off x="3278649" y="5442937"/>
                  <a:ext cx="385078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6074FF6-E48C-704C-9F06-4ACFAC8E14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8649" y="5442937"/>
                  <a:ext cx="385078" cy="37959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BD83E55-AFB3-714A-8D36-E8E30327D96D}"/>
                </a:ext>
              </a:extLst>
            </p:cNvPr>
            <p:cNvGrpSpPr/>
            <p:nvPr/>
          </p:nvGrpSpPr>
          <p:grpSpPr>
            <a:xfrm>
              <a:off x="8303210" y="4222730"/>
              <a:ext cx="1410156" cy="1385578"/>
              <a:chOff x="60944" y="4234796"/>
              <a:chExt cx="1410156" cy="1385578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6E0DCA39-B02E-344C-93A4-654D1A60A3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3276" t="27354" r="57649" b="46904"/>
              <a:stretch/>
            </p:blipFill>
            <p:spPr>
              <a:xfrm>
                <a:off x="307954" y="4488972"/>
                <a:ext cx="627011" cy="1066800"/>
              </a:xfrm>
              <a:prstGeom prst="rect">
                <a:avLst/>
              </a:prstGeom>
            </p:spPr>
          </p:pic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41FD261B-7F1D-E448-8643-B88E9E3A2843}"/>
                  </a:ext>
                </a:extLst>
              </p:cNvPr>
              <p:cNvCxnSpPr/>
              <p:nvPr/>
            </p:nvCxnSpPr>
            <p:spPr>
              <a:xfrm flipV="1">
                <a:off x="465260" y="4234796"/>
                <a:ext cx="0" cy="121902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2BA13384-B900-3042-980B-072FE7B409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260" y="5453820"/>
                <a:ext cx="100584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1898D72-B1F6-954E-93EF-C8901F616475}"/>
                  </a:ext>
                </a:extLst>
              </p:cNvPr>
              <p:cNvSpPr/>
              <p:nvPr/>
            </p:nvSpPr>
            <p:spPr>
              <a:xfrm>
                <a:off x="703875" y="4362943"/>
                <a:ext cx="381000" cy="333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A8C63CE-8096-504A-B606-5B9CFDDF33EF}"/>
                  </a:ext>
                </a:extLst>
              </p:cNvPr>
              <p:cNvSpPr/>
              <p:nvPr/>
            </p:nvSpPr>
            <p:spPr>
              <a:xfrm>
                <a:off x="60944" y="5287265"/>
                <a:ext cx="381000" cy="333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58E5164-AAA0-294D-A044-A6485E6BC158}"/>
                    </a:ext>
                  </a:extLst>
                </p:cNvPr>
                <p:cNvSpPr/>
                <p:nvPr/>
              </p:nvSpPr>
              <p:spPr>
                <a:xfrm>
                  <a:off x="8841516" y="5377475"/>
                  <a:ext cx="414430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58E5164-AAA0-294D-A044-A6485E6BC1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1516" y="5377475"/>
                  <a:ext cx="414430" cy="37959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3ADFEEE1-DC39-054A-9A1B-16422EAAF9CE}"/>
                    </a:ext>
                  </a:extLst>
                </p:cNvPr>
                <p:cNvSpPr/>
                <p:nvPr/>
              </p:nvSpPr>
              <p:spPr>
                <a:xfrm>
                  <a:off x="8382754" y="5377475"/>
                  <a:ext cx="385078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3ADFEEE1-DC39-054A-9A1B-16422EAAF9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754" y="5377475"/>
                  <a:ext cx="385078" cy="37959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A1819DB-B374-FA4B-97A8-F18F2A914FA3}"/>
                </a:ext>
              </a:extLst>
            </p:cNvPr>
            <p:cNvSpPr txBox="1"/>
            <p:nvPr/>
          </p:nvSpPr>
          <p:spPr>
            <a:xfrm>
              <a:off x="4199236" y="3762932"/>
              <a:ext cx="1668458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Passband</a:t>
              </a:r>
            </a:p>
          </p:txBody>
        </p:sp>
        <p:sp>
          <p:nvSpPr>
            <p:cNvPr id="47" name="Title 13">
              <a:extLst>
                <a:ext uri="{FF2B5EF4-FFF2-40B4-BE49-F238E27FC236}">
                  <a16:creationId xmlns:a16="http://schemas.microsoft.com/office/drawing/2014/main" id="{54C9E60E-3F0A-294D-91EA-627E1ADE6FD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5618" y="5867400"/>
              <a:ext cx="10039246" cy="867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ctr">
                <a:buClrTx/>
                <a:buSzTx/>
                <a:buFontTx/>
                <a:buNone/>
                <a:defRPr sz="4400" kern="0"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Why do we need to up/down conversion?</a:t>
              </a:r>
            </a:p>
          </p:txBody>
        </p:sp>
      </p:grpSp>
      <p:sp>
        <p:nvSpPr>
          <p:cNvPr id="65" name="Title 13">
            <a:extLst>
              <a:ext uri="{FF2B5EF4-FFF2-40B4-BE49-F238E27FC236}">
                <a16:creationId xmlns:a16="http://schemas.microsoft.com/office/drawing/2014/main" id="{497A71CA-83BD-CA49-B1EF-2F3D7C88E9A9}"/>
              </a:ext>
            </a:extLst>
          </p:cNvPr>
          <p:cNvSpPr txBox="1">
            <a:spLocks/>
          </p:cNvSpPr>
          <p:nvPr/>
        </p:nvSpPr>
        <p:spPr bwMode="auto">
          <a:xfrm>
            <a:off x="1724752" y="3223260"/>
            <a:ext cx="8930049" cy="108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8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Why not transmit everything at lower frequencies?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8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cxnSp>
        <p:nvCxnSpPr>
          <p:cNvPr id="4" name="Elbow Connector 3">
            <a:extLst>
              <a:ext uri="{FF2B5EF4-FFF2-40B4-BE49-F238E27FC236}">
                <a16:creationId xmlns:a16="http://schemas.microsoft.com/office/drawing/2014/main" id="{BD034EA2-C357-CD4E-A019-01DF97C6E124}"/>
              </a:ext>
            </a:extLst>
          </p:cNvPr>
          <p:cNvCxnSpPr>
            <a:cxnSpLocks/>
            <a:endCxn id="68" idx="1"/>
          </p:cNvCxnSpPr>
          <p:nvPr/>
        </p:nvCxnSpPr>
        <p:spPr>
          <a:xfrm rot="16200000" flipH="1">
            <a:off x="1845606" y="3562126"/>
            <a:ext cx="950450" cy="882611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itle 13">
            <a:extLst>
              <a:ext uri="{FF2B5EF4-FFF2-40B4-BE49-F238E27FC236}">
                <a16:creationId xmlns:a16="http://schemas.microsoft.com/office/drawing/2014/main" id="{194A8AB9-1A76-2D4A-A305-F10F2320C674}"/>
              </a:ext>
            </a:extLst>
          </p:cNvPr>
          <p:cNvSpPr txBox="1">
            <a:spLocks/>
          </p:cNvSpPr>
          <p:nvPr/>
        </p:nvSpPr>
        <p:spPr bwMode="auto">
          <a:xfrm>
            <a:off x="2762137" y="4088132"/>
            <a:ext cx="4116409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Not enough bandwidth:</a:t>
            </a:r>
          </a:p>
        </p:txBody>
      </p: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3FA78058-238A-EA40-B597-2880903F474A}"/>
              </a:ext>
            </a:extLst>
          </p:cNvPr>
          <p:cNvCxnSpPr>
            <a:cxnSpLocks/>
            <a:stCxn id="68" idx="3"/>
          </p:cNvCxnSpPr>
          <p:nvPr/>
        </p:nvCxnSpPr>
        <p:spPr>
          <a:xfrm>
            <a:off x="6878546" y="4478657"/>
            <a:ext cx="501525" cy="390524"/>
          </a:xfrm>
          <a:prstGeom prst="bentConnector3">
            <a:avLst>
              <a:gd name="adj1" fmla="val 21586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>
            <a:extLst>
              <a:ext uri="{FF2B5EF4-FFF2-40B4-BE49-F238E27FC236}">
                <a16:creationId xmlns:a16="http://schemas.microsoft.com/office/drawing/2014/main" id="{5EABE6BC-A444-6045-84BF-FC01BDA89EA4}"/>
              </a:ext>
            </a:extLst>
          </p:cNvPr>
          <p:cNvCxnSpPr>
            <a:cxnSpLocks/>
          </p:cNvCxnSpPr>
          <p:nvPr/>
        </p:nvCxnSpPr>
        <p:spPr>
          <a:xfrm flipV="1">
            <a:off x="6576060" y="4088131"/>
            <a:ext cx="804011" cy="39052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itle 13">
            <a:extLst>
              <a:ext uri="{FF2B5EF4-FFF2-40B4-BE49-F238E27FC236}">
                <a16:creationId xmlns:a16="http://schemas.microsoft.com/office/drawing/2014/main" id="{C2CF4685-D432-2841-9FE9-1A7223785300}"/>
              </a:ext>
            </a:extLst>
          </p:cNvPr>
          <p:cNvSpPr txBox="1">
            <a:spLocks/>
          </p:cNvSpPr>
          <p:nvPr/>
        </p:nvSpPr>
        <p:spPr bwMode="auto">
          <a:xfrm>
            <a:off x="7380070" y="3787694"/>
            <a:ext cx="3813923" cy="55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Data rate ∝ bandwidth</a:t>
            </a:r>
          </a:p>
        </p:txBody>
      </p:sp>
      <p:sp>
        <p:nvSpPr>
          <p:cNvPr id="80" name="Title 13">
            <a:extLst>
              <a:ext uri="{FF2B5EF4-FFF2-40B4-BE49-F238E27FC236}">
                <a16:creationId xmlns:a16="http://schemas.microsoft.com/office/drawing/2014/main" id="{12BD857C-34E5-8747-BAD9-B9E86734113C}"/>
              </a:ext>
            </a:extLst>
          </p:cNvPr>
          <p:cNvSpPr txBox="1">
            <a:spLocks/>
          </p:cNvSpPr>
          <p:nvPr/>
        </p:nvSpPr>
        <p:spPr bwMode="auto">
          <a:xfrm>
            <a:off x="7348265" y="4593494"/>
            <a:ext cx="3319735" cy="55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Different Technologies</a:t>
            </a:r>
          </a:p>
        </p:txBody>
      </p:sp>
      <p:cxnSp>
        <p:nvCxnSpPr>
          <p:cNvPr id="82" name="Elbow Connector 81">
            <a:extLst>
              <a:ext uri="{FF2B5EF4-FFF2-40B4-BE49-F238E27FC236}">
                <a16:creationId xmlns:a16="http://schemas.microsoft.com/office/drawing/2014/main" id="{66DD7269-D6FE-6C4B-AEAD-E3BE8D03D0CB}"/>
              </a:ext>
            </a:extLst>
          </p:cNvPr>
          <p:cNvCxnSpPr>
            <a:cxnSpLocks/>
          </p:cNvCxnSpPr>
          <p:nvPr/>
        </p:nvCxnSpPr>
        <p:spPr>
          <a:xfrm rot="16200000" flipH="1">
            <a:off x="1807326" y="4326672"/>
            <a:ext cx="1049656" cy="882611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itle 13">
            <a:extLst>
              <a:ext uri="{FF2B5EF4-FFF2-40B4-BE49-F238E27FC236}">
                <a16:creationId xmlns:a16="http://schemas.microsoft.com/office/drawing/2014/main" id="{81A50BFF-5CA3-C247-92C4-691CC33DD280}"/>
              </a:ext>
            </a:extLst>
          </p:cNvPr>
          <p:cNvSpPr txBox="1">
            <a:spLocks/>
          </p:cNvSpPr>
          <p:nvPr/>
        </p:nvSpPr>
        <p:spPr bwMode="auto">
          <a:xfrm>
            <a:off x="2721596" y="4882814"/>
            <a:ext cx="4743268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Antenna size </a:t>
            </a:r>
            <a:r>
              <a:rPr kumimoji="0" lang="en-US" sz="288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∝  wavelength</a:t>
            </a:r>
            <a:r>
              <a:rPr kumimoji="0" lang="en-US" sz="288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2FC15BA-8D30-4648-B249-A7B16D0919FF}"/>
              </a:ext>
            </a:extLst>
          </p:cNvPr>
          <p:cNvSpPr/>
          <p:nvPr/>
        </p:nvSpPr>
        <p:spPr>
          <a:xfrm>
            <a:off x="1742248" y="5692140"/>
            <a:ext cx="892575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8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not transmit &amp; receive directly at high frequency? </a:t>
            </a:r>
          </a:p>
        </p:txBody>
      </p:sp>
      <p:sp>
        <p:nvSpPr>
          <p:cNvPr id="67" name="Title 13">
            <a:extLst>
              <a:ext uri="{FF2B5EF4-FFF2-40B4-BE49-F238E27FC236}">
                <a16:creationId xmlns:a16="http://schemas.microsoft.com/office/drawing/2014/main" id="{BD62262F-AAA1-9A45-8845-A41D24DB5EAA}"/>
              </a:ext>
            </a:extLst>
          </p:cNvPr>
          <p:cNvSpPr txBox="1">
            <a:spLocks/>
          </p:cNvSpPr>
          <p:nvPr/>
        </p:nvSpPr>
        <p:spPr bwMode="auto">
          <a:xfrm>
            <a:off x="4414709" y="6063199"/>
            <a:ext cx="381392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Nyquist!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9965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Nyquist Theorem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2EFAF5-63C1-D042-9645-4289A15E45CA}"/>
              </a:ext>
            </a:extLst>
          </p:cNvPr>
          <p:cNvSpPr txBox="1"/>
          <p:nvPr/>
        </p:nvSpPr>
        <p:spPr>
          <a:xfrm>
            <a:off x="1501140" y="2808261"/>
            <a:ext cx="150161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Baseband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CFE384-C6A3-9F47-8342-AC5690E73EF4}"/>
              </a:ext>
            </a:extLst>
          </p:cNvPr>
          <p:cNvGrpSpPr/>
          <p:nvPr/>
        </p:nvGrpSpPr>
        <p:grpSpPr>
          <a:xfrm>
            <a:off x="2932328" y="2393375"/>
            <a:ext cx="1269140" cy="1380902"/>
            <a:chOff x="1836785" y="3609015"/>
            <a:chExt cx="1410156" cy="153433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116CBFC-6CEF-8449-90BD-2B6C760D73D8}"/>
                </a:ext>
              </a:extLst>
            </p:cNvPr>
            <p:cNvGrpSpPr/>
            <p:nvPr/>
          </p:nvGrpSpPr>
          <p:grpSpPr>
            <a:xfrm>
              <a:off x="1836785" y="3609015"/>
              <a:ext cx="1410156" cy="1385578"/>
              <a:chOff x="60944" y="4234796"/>
              <a:chExt cx="1410156" cy="1385578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0CB4402F-190E-C544-965B-5F54C0358C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3276" t="27354" r="57649" b="46904"/>
              <a:stretch/>
            </p:blipFill>
            <p:spPr>
              <a:xfrm>
                <a:off x="307954" y="4488972"/>
                <a:ext cx="627011" cy="1066800"/>
              </a:xfrm>
              <a:prstGeom prst="rect">
                <a:avLst/>
              </a:prstGeom>
            </p:spPr>
          </p:pic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44308A58-C5F6-4841-B0CB-6FC6F79FD1F9}"/>
                  </a:ext>
                </a:extLst>
              </p:cNvPr>
              <p:cNvCxnSpPr/>
              <p:nvPr/>
            </p:nvCxnSpPr>
            <p:spPr>
              <a:xfrm flipV="1">
                <a:off x="465260" y="4234796"/>
                <a:ext cx="0" cy="121902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DFC16164-3B58-B944-AF13-C3CC890F3A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5260" y="5453820"/>
                <a:ext cx="100584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32ADFE2-0F2B-6E4A-92EF-387D4D34A398}"/>
                  </a:ext>
                </a:extLst>
              </p:cNvPr>
              <p:cNvSpPr/>
              <p:nvPr/>
            </p:nvSpPr>
            <p:spPr>
              <a:xfrm>
                <a:off x="703875" y="4362943"/>
                <a:ext cx="381000" cy="333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61CCF4E-76FA-6748-B9A0-16168E540C29}"/>
                  </a:ext>
                </a:extLst>
              </p:cNvPr>
              <p:cNvSpPr/>
              <p:nvPr/>
            </p:nvSpPr>
            <p:spPr>
              <a:xfrm>
                <a:off x="60944" y="5287265"/>
                <a:ext cx="381000" cy="333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75959C94-6BAF-C242-8E28-221C3663A6F1}"/>
                    </a:ext>
                  </a:extLst>
                </p:cNvPr>
                <p:cNvSpPr/>
                <p:nvPr/>
              </p:nvSpPr>
              <p:spPr>
                <a:xfrm>
                  <a:off x="2375091" y="4763760"/>
                  <a:ext cx="414430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75959C94-6BAF-C242-8E28-221C3663A6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5091" y="4763760"/>
                  <a:ext cx="414430" cy="37959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5BA38F4C-B666-AA4C-84B6-4C1EC11C1C25}"/>
                    </a:ext>
                  </a:extLst>
                </p:cNvPr>
                <p:cNvSpPr/>
                <p:nvPr/>
              </p:nvSpPr>
              <p:spPr>
                <a:xfrm>
                  <a:off x="1916329" y="4763760"/>
                  <a:ext cx="385078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5BA38F4C-B666-AA4C-84B6-4C1EC11C1C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6329" y="4763760"/>
                  <a:ext cx="385078" cy="37959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36AF4B8-B383-A342-B2A8-41E7220351CC}"/>
              </a:ext>
            </a:extLst>
          </p:cNvPr>
          <p:cNvGrpSpPr/>
          <p:nvPr/>
        </p:nvGrpSpPr>
        <p:grpSpPr>
          <a:xfrm>
            <a:off x="2934075" y="4280600"/>
            <a:ext cx="3262321" cy="1442924"/>
            <a:chOff x="4918516" y="3585182"/>
            <a:chExt cx="3624801" cy="160324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A33046C-A931-4641-94D0-3F7AAF918BFF}"/>
                </a:ext>
              </a:extLst>
            </p:cNvPr>
            <p:cNvGrpSpPr/>
            <p:nvPr/>
          </p:nvGrpSpPr>
          <p:grpSpPr>
            <a:xfrm>
              <a:off x="7772430" y="3637829"/>
              <a:ext cx="770887" cy="1257784"/>
              <a:chOff x="2490338" y="5697602"/>
              <a:chExt cx="770887" cy="1257784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CF4D1B50-F8CD-A441-ADEB-3B86ADBBEF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3276" t="27354" r="57649" b="46904"/>
              <a:stretch/>
            </p:blipFill>
            <p:spPr>
              <a:xfrm>
                <a:off x="2490338" y="5888586"/>
                <a:ext cx="627011" cy="1066800"/>
              </a:xfrm>
              <a:prstGeom prst="rect">
                <a:avLst/>
              </a:prstGeom>
            </p:spPr>
          </p:pic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12F1D86-C396-3E4D-93F1-BA8511CED255}"/>
                  </a:ext>
                </a:extLst>
              </p:cNvPr>
              <p:cNvSpPr/>
              <p:nvPr/>
            </p:nvSpPr>
            <p:spPr>
              <a:xfrm>
                <a:off x="2880225" y="5697602"/>
                <a:ext cx="381000" cy="333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9226AF1-D945-8343-AFB9-4030325733DF}"/>
                </a:ext>
              </a:extLst>
            </p:cNvPr>
            <p:cNvGrpSpPr/>
            <p:nvPr/>
          </p:nvGrpSpPr>
          <p:grpSpPr>
            <a:xfrm>
              <a:off x="4918516" y="3585182"/>
              <a:ext cx="3528516" cy="1603249"/>
              <a:chOff x="60944" y="4234796"/>
              <a:chExt cx="3528516" cy="1603249"/>
            </a:xfrm>
          </p:grpSpPr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771AF2FB-E477-1044-8CF2-0086F2C35B6E}"/>
                  </a:ext>
                </a:extLst>
              </p:cNvPr>
              <p:cNvCxnSpPr/>
              <p:nvPr/>
            </p:nvCxnSpPr>
            <p:spPr>
              <a:xfrm flipV="1">
                <a:off x="465260" y="4234796"/>
                <a:ext cx="0" cy="121902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BAE8C344-ACC6-1445-9843-EF7D4748A45A}"/>
                  </a:ext>
                </a:extLst>
              </p:cNvPr>
              <p:cNvCxnSpPr/>
              <p:nvPr/>
            </p:nvCxnSpPr>
            <p:spPr>
              <a:xfrm>
                <a:off x="465260" y="5453820"/>
                <a:ext cx="312420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4BF81894-8EAC-DB47-BB28-6BF0C1385EDA}"/>
                  </a:ext>
                </a:extLst>
              </p:cNvPr>
              <p:cNvSpPr/>
              <p:nvPr/>
            </p:nvSpPr>
            <p:spPr>
              <a:xfrm>
                <a:off x="60944" y="5287265"/>
                <a:ext cx="381000" cy="333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25123976-28F8-7446-8184-D465415E3BD0}"/>
                      </a:ext>
                    </a:extLst>
                  </p:cNvPr>
                  <p:cNvSpPr/>
                  <p:nvPr/>
                </p:nvSpPr>
                <p:spPr>
                  <a:xfrm>
                    <a:off x="2937995" y="5458454"/>
                    <a:ext cx="438581" cy="37959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6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6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6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62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25123976-28F8-7446-8184-D465415E3BD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37995" y="5458454"/>
                    <a:ext cx="438581" cy="37959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6074FF6-E48C-704C-9F06-4ACFAC8E1469}"/>
                    </a:ext>
                  </a:extLst>
                </p:cNvPr>
                <p:cNvSpPr/>
                <p:nvPr/>
              </p:nvSpPr>
              <p:spPr>
                <a:xfrm>
                  <a:off x="5079816" y="4804205"/>
                  <a:ext cx="385078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6074FF6-E48C-704C-9F06-4ACFAC8E14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9816" y="4804205"/>
                  <a:ext cx="385078" cy="37959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3A1819DB-B374-FA4B-97A8-F18F2A914FA3}"/>
              </a:ext>
            </a:extLst>
          </p:cNvPr>
          <p:cNvSpPr txBox="1"/>
          <p:nvPr/>
        </p:nvSpPr>
        <p:spPr>
          <a:xfrm>
            <a:off x="1489253" y="4782516"/>
            <a:ext cx="150161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Passband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itle 13">
                <a:extLst>
                  <a:ext uri="{FF2B5EF4-FFF2-40B4-BE49-F238E27FC236}">
                    <a16:creationId xmlns:a16="http://schemas.microsoft.com/office/drawing/2014/main" id="{13E2DDE4-E80D-9140-9C11-1F627A7A5E4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501140" y="1209676"/>
                <a:ext cx="9144000" cy="781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8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To recover the signal properly, we need to sample at twice the highest frequency, i.e. </a:t>
                </a:r>
                <a14:m>
                  <m:oMath xmlns:m="http://schemas.openxmlformats.org/officeDocument/2006/math">
                    <m:r>
                      <a:rPr kumimoji="0" lang="en-US" sz="288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2</m:t>
                    </m:r>
                    <m:sSub>
                      <m:sSubPr>
                        <m:ctrlPr>
                          <a:rPr kumimoji="0" lang="en-US" sz="288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bPr>
                      <m:e>
                        <m:r>
                          <a:rPr kumimoji="0" lang="en-US" sz="288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𝑓</m:t>
                        </m:r>
                      </m:e>
                      <m:sub>
                        <m:r>
                          <a:rPr kumimoji="0" lang="en-US" sz="288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𝑚𝑎𝑥</m:t>
                        </m:r>
                      </m:sub>
                    </m:sSub>
                  </m:oMath>
                </a14:m>
                <a:endParaRPr kumimoji="0" lang="en-US" sz="288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66" name="Title 13">
                <a:extLst>
                  <a:ext uri="{FF2B5EF4-FFF2-40B4-BE49-F238E27FC236}">
                    <a16:creationId xmlns:a16="http://schemas.microsoft.com/office/drawing/2014/main" id="{13E2DDE4-E80D-9140-9C11-1F627A7A5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1140" y="1209676"/>
                <a:ext cx="9144000" cy="781050"/>
              </a:xfrm>
              <a:prstGeom prst="rect">
                <a:avLst/>
              </a:prstGeom>
              <a:blipFill>
                <a:blip r:embed="rId9"/>
                <a:stretch>
                  <a:fillRect t="-20968" b="-3709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0B0B8487-4BBF-7F41-B8C1-62A835868446}"/>
              </a:ext>
            </a:extLst>
          </p:cNvPr>
          <p:cNvSpPr/>
          <p:nvPr/>
        </p:nvSpPr>
        <p:spPr>
          <a:xfrm>
            <a:off x="6761249" y="2745771"/>
            <a:ext cx="637772" cy="53233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398B1B0-B3A9-B647-8FD4-6C1B5F9F6120}"/>
                  </a:ext>
                </a:extLst>
              </p:cNvPr>
              <p:cNvSpPr txBox="1"/>
              <p:nvPr/>
            </p:nvSpPr>
            <p:spPr>
              <a:xfrm>
                <a:off x="7448833" y="2748791"/>
                <a:ext cx="3196308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Sample at </a:t>
                </a:r>
                <a14:m>
                  <m:oMath xmlns:m="http://schemas.openxmlformats.org/officeDocument/2006/math">
                    <m:r>
                      <a:rPr kumimoji="0" lang="en-US" sz="288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88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398B1B0-B3A9-B647-8FD4-6C1B5F9F6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833" y="2748791"/>
                <a:ext cx="3196308" cy="535531"/>
              </a:xfrm>
              <a:prstGeom prst="rect">
                <a:avLst/>
              </a:prstGeom>
              <a:blipFill>
                <a:blip r:embed="rId10"/>
                <a:stretch>
                  <a:fillRect l="-3953"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ight Arrow 68">
            <a:extLst>
              <a:ext uri="{FF2B5EF4-FFF2-40B4-BE49-F238E27FC236}">
                <a16:creationId xmlns:a16="http://schemas.microsoft.com/office/drawing/2014/main" id="{E444B071-8937-914A-924B-AB66DA013251}"/>
              </a:ext>
            </a:extLst>
          </p:cNvPr>
          <p:cNvSpPr/>
          <p:nvPr/>
        </p:nvSpPr>
        <p:spPr>
          <a:xfrm>
            <a:off x="6761249" y="4687019"/>
            <a:ext cx="637772" cy="53233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3A0A6AE-BFA5-D14D-8A1C-5287E0F3A5D8}"/>
                  </a:ext>
                </a:extLst>
              </p:cNvPr>
              <p:cNvSpPr txBox="1"/>
              <p:nvPr/>
            </p:nvSpPr>
            <p:spPr>
              <a:xfrm>
                <a:off x="7448833" y="4690039"/>
                <a:ext cx="3196308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Sample at </a:t>
                </a:r>
                <a14:m>
                  <m:oMath xmlns:m="http://schemas.openxmlformats.org/officeDocument/2006/math">
                    <m:r>
                      <a:rPr kumimoji="0" lang="en-US" sz="288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sSub>
                      <m:sSubPr>
                        <m:ctrlP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  <m:sub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sub>
                    </m:sSub>
                    <m:r>
                      <a:rPr kumimoji="0" lang="en-US" sz="288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288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3A0A6AE-BFA5-D14D-8A1C-5287E0F3A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833" y="4690039"/>
                <a:ext cx="3196308" cy="535531"/>
              </a:xfrm>
              <a:prstGeom prst="rect">
                <a:avLst/>
              </a:prstGeom>
              <a:blipFill>
                <a:blip r:embed="rId11"/>
                <a:stretch>
                  <a:fillRect l="-3953" t="-13953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FB47E11-3F35-814E-AA44-18374CBCDEB7}"/>
                  </a:ext>
                </a:extLst>
              </p:cNvPr>
              <p:cNvSpPr txBox="1"/>
              <p:nvPr/>
            </p:nvSpPr>
            <p:spPr>
              <a:xfrm>
                <a:off x="6196395" y="5280660"/>
                <a:ext cx="4545048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e.g. </a:t>
                </a:r>
                <a:r>
                  <a:rPr kumimoji="0" lang="en-US" sz="288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WiFi</a:t>
                </a:r>
                <a:r>
                  <a: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802.11b </a:t>
                </a:r>
                <a14:m>
                  <m:oMath xmlns:m="http://schemas.openxmlformats.org/officeDocument/2006/math">
                    <m:r>
                      <a:rPr kumimoji="0" lang="en-US" sz="288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</m:oMath>
                </a14:m>
                <a:r>
                  <a: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5 GS/s</a:t>
                </a: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FB47E11-3F35-814E-AA44-18374CBCD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395" y="5280660"/>
                <a:ext cx="4545048" cy="535531"/>
              </a:xfrm>
              <a:prstGeom prst="rect">
                <a:avLst/>
              </a:prstGeom>
              <a:blipFill>
                <a:blip r:embed="rId12"/>
                <a:stretch>
                  <a:fillRect l="-2786" t="-11628" b="-34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FEEA5F2-F695-3F46-BD5C-28585D8F24F8}"/>
                  </a:ext>
                </a:extLst>
              </p:cNvPr>
              <p:cNvSpPr txBox="1"/>
              <p:nvPr/>
            </p:nvSpPr>
            <p:spPr>
              <a:xfrm>
                <a:off x="6196395" y="3314892"/>
                <a:ext cx="4545048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e.g. </a:t>
                </a:r>
                <a:r>
                  <a:rPr kumimoji="0" lang="en-US" sz="288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WiFi</a:t>
                </a:r>
                <a:r>
                  <a: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802.11b </a:t>
                </a:r>
                <a14:m>
                  <m:oMath xmlns:m="http://schemas.openxmlformats.org/officeDocument/2006/math">
                    <m:r>
                      <a:rPr kumimoji="0" lang="en-US" sz="288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</m:oMath>
                </a14:m>
                <a:r>
                  <a: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40 MS/s</a:t>
                </a: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FEEA5F2-F695-3F46-BD5C-28585D8F2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395" y="3314892"/>
                <a:ext cx="4545048" cy="535531"/>
              </a:xfrm>
              <a:prstGeom prst="rect">
                <a:avLst/>
              </a:prstGeom>
              <a:blipFill>
                <a:blip r:embed="rId13"/>
                <a:stretch>
                  <a:fillRect l="-2786" t="-13953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8545248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6" grpId="0"/>
      <p:bldP spid="66" grpId="0"/>
      <p:bldP spid="5" grpId="0" animBg="1"/>
      <p:bldP spid="67" grpId="0"/>
      <p:bldP spid="69" grpId="0" animBg="1"/>
      <p:bldP spid="70" grpId="0"/>
      <p:bldP spid="71" grpId="0"/>
      <p:bldP spid="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sp>
        <p:nvSpPr>
          <p:cNvPr id="121" name="Title 13">
            <a:extLst>
              <a:ext uri="{FF2B5EF4-FFF2-40B4-BE49-F238E27FC236}">
                <a16:creationId xmlns:a16="http://schemas.microsoft.com/office/drawing/2014/main" id="{82A108AA-864C-6040-87F8-89AEC54FE5B6}"/>
              </a:ext>
            </a:extLst>
          </p:cNvPr>
          <p:cNvSpPr txBox="1">
            <a:spLocks/>
          </p:cNvSpPr>
          <p:nvPr/>
        </p:nvSpPr>
        <p:spPr bwMode="auto">
          <a:xfrm>
            <a:off x="1601834" y="3128011"/>
            <a:ext cx="9035321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How to we do up/down conversion?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061CA06-83BD-1749-97C2-7551F1D1738C}"/>
                  </a:ext>
                </a:extLst>
              </p:cNvPr>
              <p:cNvSpPr txBox="1"/>
              <p:nvPr/>
            </p:nvSpPr>
            <p:spPr>
              <a:xfrm>
                <a:off x="1569721" y="3882560"/>
                <a:ext cx="722377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061CA06-83BD-1749-97C2-7551F1D173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721" y="3882560"/>
                <a:ext cx="722377" cy="443198"/>
              </a:xfrm>
              <a:prstGeom prst="rect">
                <a:avLst/>
              </a:prstGeom>
              <a:blipFill>
                <a:blip r:embed="rId4"/>
                <a:stretch>
                  <a:fillRect l="-5172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7B616F0D-6FBD-4E48-BE7C-7403419CDB46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292098" y="4104159"/>
            <a:ext cx="514756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337A189-EBE7-7747-8FC8-B2C45A9317E6}"/>
                  </a:ext>
                </a:extLst>
              </p:cNvPr>
              <p:cNvSpPr txBox="1"/>
              <p:nvPr/>
            </p:nvSpPr>
            <p:spPr>
              <a:xfrm>
                <a:off x="2118320" y="4821023"/>
                <a:ext cx="1786964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88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337A189-EBE7-7747-8FC8-B2C45A931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320" y="4821023"/>
                <a:ext cx="1786964" cy="443198"/>
              </a:xfrm>
              <a:prstGeom prst="rect">
                <a:avLst/>
              </a:prstGeom>
              <a:blipFill>
                <a:blip r:embed="rId5"/>
                <a:stretch>
                  <a:fillRect l="-21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85743CE9-683C-5344-B060-485ABB74C82F}"/>
                  </a:ext>
                </a:extLst>
              </p:cNvPr>
              <p:cNvSpPr txBox="1"/>
              <p:nvPr/>
            </p:nvSpPr>
            <p:spPr>
              <a:xfrm>
                <a:off x="3823589" y="3838488"/>
                <a:ext cx="2487540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func>
                        <m:func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88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85743CE9-683C-5344-B060-485ABB74C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589" y="3838488"/>
                <a:ext cx="2487540" cy="443198"/>
              </a:xfrm>
              <a:prstGeom prst="rect">
                <a:avLst/>
              </a:prstGeom>
              <a:blipFill>
                <a:blip r:embed="rId6"/>
                <a:stretch>
                  <a:fillRect l="-1015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E5683D8F-8D9D-5D4A-BF79-BE46C3ECC44D}"/>
                  </a:ext>
                </a:extLst>
              </p:cNvPr>
              <p:cNvSpPr txBox="1"/>
              <p:nvPr/>
            </p:nvSpPr>
            <p:spPr>
              <a:xfrm>
                <a:off x="2854258" y="3882559"/>
                <a:ext cx="347852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E5683D8F-8D9D-5D4A-BF79-BE46C3ECC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258" y="3882559"/>
                <a:ext cx="347852" cy="443198"/>
              </a:xfrm>
              <a:prstGeom prst="rect">
                <a:avLst/>
              </a:prstGeom>
              <a:blipFill>
                <a:blip r:embed="rId7"/>
                <a:stretch>
                  <a:fillRect l="-17241" r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300C2145-C768-9945-92EA-33766E8BBBB7}"/>
              </a:ext>
            </a:extLst>
          </p:cNvPr>
          <p:cNvCxnSpPr>
            <a:cxnSpLocks/>
            <a:stCxn id="140" idx="3"/>
          </p:cNvCxnSpPr>
          <p:nvPr/>
        </p:nvCxnSpPr>
        <p:spPr>
          <a:xfrm>
            <a:off x="3224369" y="4104158"/>
            <a:ext cx="5057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195D4E85-CBC9-7444-B469-F0E022CF1554}"/>
              </a:ext>
            </a:extLst>
          </p:cNvPr>
          <p:cNvCxnSpPr>
            <a:cxnSpLocks/>
            <a:stCxn id="123" idx="0"/>
            <a:endCxn id="139" idx="2"/>
          </p:cNvCxnSpPr>
          <p:nvPr/>
        </p:nvCxnSpPr>
        <p:spPr>
          <a:xfrm flipV="1">
            <a:off x="3011802" y="4325757"/>
            <a:ext cx="16382" cy="4952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F7ABF962-8F64-E746-9318-7AFAB9E92F61}"/>
              </a:ext>
            </a:extLst>
          </p:cNvPr>
          <p:cNvCxnSpPr>
            <a:cxnSpLocks/>
            <a:stCxn id="163" idx="3"/>
          </p:cNvCxnSpPr>
          <p:nvPr/>
        </p:nvCxnSpPr>
        <p:spPr>
          <a:xfrm>
            <a:off x="6425462" y="4079066"/>
            <a:ext cx="5057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0553A984-E3DB-2345-B7F9-5AD688027B7A}"/>
                  </a:ext>
                </a:extLst>
              </p:cNvPr>
              <p:cNvSpPr txBox="1"/>
              <p:nvPr/>
            </p:nvSpPr>
            <p:spPr>
              <a:xfrm>
                <a:off x="6242670" y="4795929"/>
                <a:ext cx="1786964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88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0553A984-E3DB-2345-B7F9-5AD688027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670" y="4795929"/>
                <a:ext cx="1786964" cy="443198"/>
              </a:xfrm>
              <a:prstGeom prst="rect">
                <a:avLst/>
              </a:prstGeom>
              <a:blipFill>
                <a:blip r:embed="rId8"/>
                <a:stretch>
                  <a:fillRect l="-21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5A9957E3-789C-3A40-8D5B-0DF6610A1527}"/>
                  </a:ext>
                </a:extLst>
              </p:cNvPr>
              <p:cNvSpPr txBox="1"/>
              <p:nvPr/>
            </p:nvSpPr>
            <p:spPr>
              <a:xfrm>
                <a:off x="6978608" y="3857465"/>
                <a:ext cx="347852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5A9957E3-789C-3A40-8D5B-0DF6610A1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608" y="3857465"/>
                <a:ext cx="347852" cy="443198"/>
              </a:xfrm>
              <a:prstGeom prst="rect">
                <a:avLst/>
              </a:prstGeom>
              <a:blipFill>
                <a:blip r:embed="rId9"/>
                <a:stretch>
                  <a:fillRect l="-17857" r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FF6F7DDD-DF09-664E-BF18-F7B1D4141ED3}"/>
              </a:ext>
            </a:extLst>
          </p:cNvPr>
          <p:cNvCxnSpPr>
            <a:cxnSpLocks/>
          </p:cNvCxnSpPr>
          <p:nvPr/>
        </p:nvCxnSpPr>
        <p:spPr>
          <a:xfrm flipV="1">
            <a:off x="7139540" y="4300664"/>
            <a:ext cx="0" cy="4952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17C8295A-09DE-D34E-AA4C-E3C40170954E}"/>
                  </a:ext>
                </a:extLst>
              </p:cNvPr>
              <p:cNvSpPr txBox="1"/>
              <p:nvPr/>
            </p:nvSpPr>
            <p:spPr>
              <a:xfrm>
                <a:off x="8030246" y="3823593"/>
                <a:ext cx="2670090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func>
                        <m:func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288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e>
                            <m:sup>
                              <m:r>
                                <a:rPr kumimoji="0" lang="en-US" sz="288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17C8295A-09DE-D34E-AA4C-E3C401709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246" y="3823593"/>
                <a:ext cx="2670090" cy="443198"/>
              </a:xfrm>
              <a:prstGeom prst="rect">
                <a:avLst/>
              </a:prstGeom>
              <a:blipFill>
                <a:blip r:embed="rId10"/>
                <a:stretch>
                  <a:fillRect l="-142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DF4E714B-D9FA-9C4A-9748-1C35C56B022C}"/>
              </a:ext>
            </a:extLst>
          </p:cNvPr>
          <p:cNvCxnSpPr>
            <a:cxnSpLocks/>
          </p:cNvCxnSpPr>
          <p:nvPr/>
        </p:nvCxnSpPr>
        <p:spPr>
          <a:xfrm>
            <a:off x="7431027" y="4089263"/>
            <a:ext cx="5057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1ABCD07B-4993-A347-8336-19006B354A16}"/>
                  </a:ext>
                </a:extLst>
              </p:cNvPr>
              <p:cNvSpPr txBox="1"/>
              <p:nvPr/>
            </p:nvSpPr>
            <p:spPr>
              <a:xfrm>
                <a:off x="4587240" y="5735336"/>
                <a:ext cx="4132991" cy="8420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d>
                        <m:d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  <m:func>
                            <m:func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288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2</m:t>
                                  </m:r>
                                  <m:sSub>
                                    <m:sSubPr>
                                      <m:ctrlPr>
                                        <a:rPr kumimoji="0" lang="en-US" sz="288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8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kumimoji="0" lang="en-US" sz="288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1ABCD07B-4993-A347-8336-19006B354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7240" y="5735336"/>
                <a:ext cx="4132991" cy="842025"/>
              </a:xfrm>
              <a:prstGeom prst="rect">
                <a:avLst/>
              </a:prstGeom>
              <a:blipFill>
                <a:blip r:embed="rId11"/>
                <a:stretch>
                  <a:fillRect l="-920" t="-2985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0D4FA76-7774-C14E-8A95-C63E2A756E45}"/>
                  </a:ext>
                </a:extLst>
              </p:cNvPr>
              <p:cNvSpPr/>
              <p:nvPr/>
            </p:nvSpPr>
            <p:spPr>
              <a:xfrm>
                <a:off x="1524000" y="5893226"/>
                <a:ext cx="3233065" cy="5355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func>
                        <m:func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288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e>
                            <m:sup>
                              <m:r>
                                <a:rPr kumimoji="0" lang="en-US" sz="288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0D4FA76-7774-C14E-8A95-C63E2A756E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5893226"/>
                <a:ext cx="3233065" cy="535531"/>
              </a:xfrm>
              <a:prstGeom prst="rect">
                <a:avLst/>
              </a:prstGeom>
              <a:blipFill>
                <a:blip r:embed="rId12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E063CF-A9AA-384B-87DE-4B6DFB28A28A}"/>
              </a:ext>
            </a:extLst>
          </p:cNvPr>
          <p:cNvCxnSpPr>
            <a:cxnSpLocks/>
          </p:cNvCxnSpPr>
          <p:nvPr/>
        </p:nvCxnSpPr>
        <p:spPr>
          <a:xfrm>
            <a:off x="1524000" y="5478609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0B723111-092F-B440-A461-5C79C0BEC2D5}"/>
              </a:ext>
            </a:extLst>
          </p:cNvPr>
          <p:cNvSpPr txBox="1"/>
          <p:nvPr/>
        </p:nvSpPr>
        <p:spPr>
          <a:xfrm>
            <a:off x="117869" y="567205"/>
            <a:ext cx="360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Up-conversion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C6B1C8F0-D878-4C4B-B7FF-77585A4BC0F3}"/>
              </a:ext>
            </a:extLst>
          </p:cNvPr>
          <p:cNvSpPr txBox="1"/>
          <p:nvPr/>
        </p:nvSpPr>
        <p:spPr>
          <a:xfrm>
            <a:off x="8454528" y="365200"/>
            <a:ext cx="360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Down-conversion</a:t>
            </a:r>
          </a:p>
        </p:txBody>
      </p: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CBDCA503-568C-6A47-AAF6-6B03BEAF9F10}"/>
              </a:ext>
            </a:extLst>
          </p:cNvPr>
          <p:cNvCxnSpPr/>
          <p:nvPr/>
        </p:nvCxnSpPr>
        <p:spPr>
          <a:xfrm>
            <a:off x="4311118" y="1595067"/>
            <a:ext cx="30724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0BB75BE0-68BD-EE47-94FF-CBC6B7CCD772}"/>
              </a:ext>
            </a:extLst>
          </p:cNvPr>
          <p:cNvCxnSpPr/>
          <p:nvPr/>
        </p:nvCxnSpPr>
        <p:spPr>
          <a:xfrm>
            <a:off x="3320451" y="1595067"/>
            <a:ext cx="36576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DFD9E351-5D50-F643-994C-906082599DC1}"/>
              </a:ext>
            </a:extLst>
          </p:cNvPr>
          <p:cNvGrpSpPr/>
          <p:nvPr/>
        </p:nvGrpSpPr>
        <p:grpSpPr>
          <a:xfrm>
            <a:off x="3686391" y="1287823"/>
            <a:ext cx="614489" cy="614488"/>
            <a:chOff x="5898184" y="689674"/>
            <a:chExt cx="914400" cy="914400"/>
          </a:xfrm>
        </p:grpSpPr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9E100EE-A52E-114E-8BD1-97A9081E34C9}"/>
                </a:ext>
              </a:extLst>
            </p:cNvPr>
            <p:cNvSpPr/>
            <p:nvPr/>
          </p:nvSpPr>
          <p:spPr>
            <a:xfrm>
              <a:off x="5898184" y="68967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680C1C55-1CE4-3643-95A0-7FFE9A28E374}"/>
                </a:ext>
              </a:extLst>
            </p:cNvPr>
            <p:cNvCxnSpPr/>
            <p:nvPr/>
          </p:nvCxnSpPr>
          <p:spPr>
            <a:xfrm>
              <a:off x="6024475" y="823585"/>
              <a:ext cx="646578" cy="646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0E95259F-42FA-A94B-A460-209513DF6FDB}"/>
                </a:ext>
              </a:extLst>
            </p:cNvPr>
            <p:cNvCxnSpPr/>
            <p:nvPr/>
          </p:nvCxnSpPr>
          <p:spPr>
            <a:xfrm flipV="1">
              <a:off x="6024475" y="823585"/>
              <a:ext cx="646578" cy="646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A3C2F807-D3F6-DE4A-A50A-5A30135D043F}"/>
              </a:ext>
            </a:extLst>
          </p:cNvPr>
          <p:cNvCxnSpPr/>
          <p:nvPr/>
        </p:nvCxnSpPr>
        <p:spPr>
          <a:xfrm flipV="1">
            <a:off x="3981448" y="1917634"/>
            <a:ext cx="0" cy="3818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B8C9F3B5-CF3B-D740-AD6A-0DBEAB54A9F4}"/>
              </a:ext>
            </a:extLst>
          </p:cNvPr>
          <p:cNvGrpSpPr/>
          <p:nvPr/>
        </p:nvGrpSpPr>
        <p:grpSpPr>
          <a:xfrm>
            <a:off x="3665251" y="2176620"/>
            <a:ext cx="614489" cy="614488"/>
            <a:chOff x="2930434" y="2916849"/>
            <a:chExt cx="914400" cy="914400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68CB1F42-FD8F-2247-B5AC-E5B676C51847}"/>
                </a:ext>
              </a:extLst>
            </p:cNvPr>
            <p:cNvSpPr/>
            <p:nvPr/>
          </p:nvSpPr>
          <p:spPr>
            <a:xfrm>
              <a:off x="2930434" y="2916849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7EF6006B-FF6A-4647-971F-3916B2E3AC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36128" t="42889" r="37605" b="42610"/>
            <a:stretch/>
          </p:blipFill>
          <p:spPr>
            <a:xfrm>
              <a:off x="3036504" y="3150935"/>
              <a:ext cx="760781" cy="446228"/>
            </a:xfrm>
            <a:prstGeom prst="rect">
              <a:avLst/>
            </a:prstGeom>
            <a:noFill/>
          </p:spPr>
        </p:pic>
      </p:grpSp>
      <p:sp>
        <p:nvSpPr>
          <p:cNvPr id="182" name="TextBox 181">
            <a:extLst>
              <a:ext uri="{FF2B5EF4-FFF2-40B4-BE49-F238E27FC236}">
                <a16:creationId xmlns:a16="http://schemas.microsoft.com/office/drawing/2014/main" id="{5B8B0E77-ADA3-1B42-9548-187D3BB2ECD3}"/>
              </a:ext>
            </a:extLst>
          </p:cNvPr>
          <p:cNvSpPr txBox="1"/>
          <p:nvPr/>
        </p:nvSpPr>
        <p:spPr>
          <a:xfrm>
            <a:off x="3571517" y="2804352"/>
            <a:ext cx="80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PLL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DFF5FDDE-FE5F-E844-BA92-B9E2DFF8BB07}"/>
              </a:ext>
            </a:extLst>
          </p:cNvPr>
          <p:cNvSpPr txBox="1"/>
          <p:nvPr/>
        </p:nvSpPr>
        <p:spPr>
          <a:xfrm>
            <a:off x="3604317" y="971944"/>
            <a:ext cx="80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Mixer</a:t>
            </a:r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52067B88-C60F-A748-8D89-724946FD70C9}"/>
              </a:ext>
            </a:extLst>
          </p:cNvPr>
          <p:cNvGrpSpPr/>
          <p:nvPr/>
        </p:nvGrpSpPr>
        <p:grpSpPr>
          <a:xfrm>
            <a:off x="7732152" y="951441"/>
            <a:ext cx="1123356" cy="2194790"/>
            <a:chOff x="8925561" y="4540587"/>
            <a:chExt cx="1248174" cy="2438655"/>
          </a:xfrm>
        </p:grpSpPr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E984B354-DCB5-804C-B57B-A61B4F8D857F}"/>
                </a:ext>
              </a:extLst>
            </p:cNvPr>
            <p:cNvCxnSpPr/>
            <p:nvPr/>
          </p:nvCxnSpPr>
          <p:spPr>
            <a:xfrm>
              <a:off x="8925561" y="5248335"/>
              <a:ext cx="4064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4875A77C-3051-AF44-9287-33271DD0E9C9}"/>
                </a:ext>
              </a:extLst>
            </p:cNvPr>
            <p:cNvGrpSpPr/>
            <p:nvPr/>
          </p:nvGrpSpPr>
          <p:grpSpPr>
            <a:xfrm>
              <a:off x="9332162" y="4906953"/>
              <a:ext cx="682765" cy="682764"/>
              <a:chOff x="5898184" y="689674"/>
              <a:chExt cx="914400" cy="914400"/>
            </a:xfrm>
          </p:grpSpPr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E33E7C0A-E9D0-FE41-8396-015852AE4A75}"/>
                  </a:ext>
                </a:extLst>
              </p:cNvPr>
              <p:cNvSpPr/>
              <p:nvPr/>
            </p:nvSpPr>
            <p:spPr>
              <a:xfrm>
                <a:off x="5898184" y="689674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323D2853-7DD9-BE43-BA33-D8E3040324C0}"/>
                  </a:ext>
                </a:extLst>
              </p:cNvPr>
              <p:cNvCxnSpPr/>
              <p:nvPr/>
            </p:nvCxnSpPr>
            <p:spPr>
              <a:xfrm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6E7C8430-A31C-554A-A994-704E48D8EDDD}"/>
                  </a:ext>
                </a:extLst>
              </p:cNvPr>
              <p:cNvCxnSpPr/>
              <p:nvPr/>
            </p:nvCxnSpPr>
            <p:spPr>
              <a:xfrm flipV="1"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DA114E53-EDC1-7447-90D8-EAE9E3A0E9DB}"/>
                </a:ext>
              </a:extLst>
            </p:cNvPr>
            <p:cNvCxnSpPr/>
            <p:nvPr/>
          </p:nvCxnSpPr>
          <p:spPr>
            <a:xfrm flipV="1">
              <a:off x="9660004" y="5606742"/>
              <a:ext cx="0" cy="42431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2A009DB4-E583-7542-9FB7-1B87B5EF2E90}"/>
                </a:ext>
              </a:extLst>
            </p:cNvPr>
            <p:cNvGrpSpPr/>
            <p:nvPr/>
          </p:nvGrpSpPr>
          <p:grpSpPr>
            <a:xfrm>
              <a:off x="9308673" y="5894505"/>
              <a:ext cx="682765" cy="682764"/>
              <a:chOff x="2930434" y="2916849"/>
              <a:chExt cx="914400" cy="914400"/>
            </a:xfrm>
          </p:grpSpPr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0E6FA993-9C1A-EB45-9FB0-9023FA6EB834}"/>
                  </a:ext>
                </a:extLst>
              </p:cNvPr>
              <p:cNvSpPr/>
              <p:nvPr/>
            </p:nvSpPr>
            <p:spPr>
              <a:xfrm>
                <a:off x="2930434" y="2916849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2" name="Picture 191">
                <a:extLst>
                  <a:ext uri="{FF2B5EF4-FFF2-40B4-BE49-F238E27FC236}">
                    <a16:creationId xmlns:a16="http://schemas.microsoft.com/office/drawing/2014/main" id="{E50E7871-DD90-1947-9816-A00A2E460F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rcRect l="36128" t="42889" r="37605" b="42610"/>
              <a:stretch/>
            </p:blipFill>
            <p:spPr>
              <a:xfrm>
                <a:off x="3036504" y="3150935"/>
                <a:ext cx="760781" cy="446228"/>
              </a:xfrm>
              <a:prstGeom prst="rect">
                <a:avLst/>
              </a:prstGeom>
              <a:noFill/>
            </p:spPr>
          </p:pic>
        </p:grp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2C4B7B2A-F021-AC47-8666-7694D1A3E5C7}"/>
                </a:ext>
              </a:extLst>
            </p:cNvPr>
            <p:cNvSpPr txBox="1"/>
            <p:nvPr/>
          </p:nvSpPr>
          <p:spPr>
            <a:xfrm>
              <a:off x="9282668" y="6568873"/>
              <a:ext cx="89106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PLL</a:t>
              </a: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C90D2C3B-F84D-284F-B172-2AA143FD2091}"/>
                </a:ext>
              </a:extLst>
            </p:cNvPr>
            <p:cNvSpPr txBox="1"/>
            <p:nvPr/>
          </p:nvSpPr>
          <p:spPr>
            <a:xfrm>
              <a:off x="9238453" y="4540587"/>
              <a:ext cx="89106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Mixer</a:t>
              </a:r>
            </a:p>
          </p:txBody>
        </p:sp>
      </p:grp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F4D06E91-271A-C849-B133-D806E70A7E34}"/>
              </a:ext>
            </a:extLst>
          </p:cNvPr>
          <p:cNvCxnSpPr>
            <a:cxnSpLocks/>
          </p:cNvCxnSpPr>
          <p:nvPr/>
        </p:nvCxnSpPr>
        <p:spPr>
          <a:xfrm>
            <a:off x="8719795" y="1575021"/>
            <a:ext cx="365760" cy="25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472275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2" grpId="0"/>
      <p:bldP spid="123" grpId="0"/>
      <p:bldP spid="127" grpId="0"/>
      <p:bldP spid="139" grpId="0"/>
      <p:bldP spid="168" grpId="0"/>
      <p:bldP spid="169" grpId="0"/>
      <p:bldP spid="172" grpId="0"/>
      <p:bldP spid="17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sp>
        <p:nvSpPr>
          <p:cNvPr id="121" name="Title 13">
            <a:extLst>
              <a:ext uri="{FF2B5EF4-FFF2-40B4-BE49-F238E27FC236}">
                <a16:creationId xmlns:a16="http://schemas.microsoft.com/office/drawing/2014/main" id="{82A108AA-864C-6040-87F8-89AEC54FE5B6}"/>
              </a:ext>
            </a:extLst>
          </p:cNvPr>
          <p:cNvSpPr txBox="1">
            <a:spLocks/>
          </p:cNvSpPr>
          <p:nvPr/>
        </p:nvSpPr>
        <p:spPr bwMode="auto">
          <a:xfrm>
            <a:off x="1601834" y="3128011"/>
            <a:ext cx="9035321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How to we do up/down conversion?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061CA06-83BD-1749-97C2-7551F1D1738C}"/>
                  </a:ext>
                </a:extLst>
              </p:cNvPr>
              <p:cNvSpPr txBox="1"/>
              <p:nvPr/>
            </p:nvSpPr>
            <p:spPr>
              <a:xfrm>
                <a:off x="1569721" y="3882560"/>
                <a:ext cx="722377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061CA06-83BD-1749-97C2-7551F1D173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721" y="3882560"/>
                <a:ext cx="722377" cy="443198"/>
              </a:xfrm>
              <a:prstGeom prst="rect">
                <a:avLst/>
              </a:prstGeom>
              <a:blipFill>
                <a:blip r:embed="rId4"/>
                <a:stretch>
                  <a:fillRect l="-5172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7B616F0D-6FBD-4E48-BE7C-7403419CDB46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292098" y="4104159"/>
            <a:ext cx="514756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337A189-EBE7-7747-8FC8-B2C45A9317E6}"/>
                  </a:ext>
                </a:extLst>
              </p:cNvPr>
              <p:cNvSpPr txBox="1"/>
              <p:nvPr/>
            </p:nvSpPr>
            <p:spPr>
              <a:xfrm>
                <a:off x="2118320" y="4821023"/>
                <a:ext cx="1786964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88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337A189-EBE7-7747-8FC8-B2C45A931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320" y="4821023"/>
                <a:ext cx="1786964" cy="443198"/>
              </a:xfrm>
              <a:prstGeom prst="rect">
                <a:avLst/>
              </a:prstGeom>
              <a:blipFill>
                <a:blip r:embed="rId5"/>
                <a:stretch>
                  <a:fillRect l="-21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85743CE9-683C-5344-B060-485ABB74C82F}"/>
                  </a:ext>
                </a:extLst>
              </p:cNvPr>
              <p:cNvSpPr txBox="1"/>
              <p:nvPr/>
            </p:nvSpPr>
            <p:spPr>
              <a:xfrm>
                <a:off x="3823589" y="3838488"/>
                <a:ext cx="2487540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func>
                        <m:func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88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85743CE9-683C-5344-B060-485ABB74C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3589" y="3838488"/>
                <a:ext cx="2487540" cy="443198"/>
              </a:xfrm>
              <a:prstGeom prst="rect">
                <a:avLst/>
              </a:prstGeom>
              <a:blipFill>
                <a:blip r:embed="rId6"/>
                <a:stretch>
                  <a:fillRect l="-1015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E5683D8F-8D9D-5D4A-BF79-BE46C3ECC44D}"/>
                  </a:ext>
                </a:extLst>
              </p:cNvPr>
              <p:cNvSpPr txBox="1"/>
              <p:nvPr/>
            </p:nvSpPr>
            <p:spPr>
              <a:xfrm>
                <a:off x="2854258" y="3882559"/>
                <a:ext cx="347852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E5683D8F-8D9D-5D4A-BF79-BE46C3ECC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258" y="3882559"/>
                <a:ext cx="347852" cy="443198"/>
              </a:xfrm>
              <a:prstGeom prst="rect">
                <a:avLst/>
              </a:prstGeom>
              <a:blipFill>
                <a:blip r:embed="rId7"/>
                <a:stretch>
                  <a:fillRect l="-17241" r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300C2145-C768-9945-92EA-33766E8BBBB7}"/>
              </a:ext>
            </a:extLst>
          </p:cNvPr>
          <p:cNvCxnSpPr>
            <a:cxnSpLocks/>
            <a:stCxn id="140" idx="3"/>
          </p:cNvCxnSpPr>
          <p:nvPr/>
        </p:nvCxnSpPr>
        <p:spPr>
          <a:xfrm>
            <a:off x="3224369" y="4104158"/>
            <a:ext cx="5057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195D4E85-CBC9-7444-B469-F0E022CF1554}"/>
              </a:ext>
            </a:extLst>
          </p:cNvPr>
          <p:cNvCxnSpPr>
            <a:cxnSpLocks/>
            <a:stCxn id="123" idx="0"/>
            <a:endCxn id="139" idx="2"/>
          </p:cNvCxnSpPr>
          <p:nvPr/>
        </p:nvCxnSpPr>
        <p:spPr>
          <a:xfrm flipV="1">
            <a:off x="3011802" y="4325757"/>
            <a:ext cx="16382" cy="4952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F7ABF962-8F64-E746-9318-7AFAB9E92F61}"/>
              </a:ext>
            </a:extLst>
          </p:cNvPr>
          <p:cNvCxnSpPr>
            <a:cxnSpLocks/>
            <a:stCxn id="163" idx="3"/>
          </p:cNvCxnSpPr>
          <p:nvPr/>
        </p:nvCxnSpPr>
        <p:spPr>
          <a:xfrm>
            <a:off x="6425462" y="4079066"/>
            <a:ext cx="5057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0553A984-E3DB-2345-B7F9-5AD688027B7A}"/>
                  </a:ext>
                </a:extLst>
              </p:cNvPr>
              <p:cNvSpPr txBox="1"/>
              <p:nvPr/>
            </p:nvSpPr>
            <p:spPr>
              <a:xfrm>
                <a:off x="6242670" y="4795929"/>
                <a:ext cx="1786964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88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0553A984-E3DB-2345-B7F9-5AD688027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670" y="4795929"/>
                <a:ext cx="1786964" cy="443198"/>
              </a:xfrm>
              <a:prstGeom prst="rect">
                <a:avLst/>
              </a:prstGeom>
              <a:blipFill>
                <a:blip r:embed="rId8"/>
                <a:stretch>
                  <a:fillRect l="-21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5A9957E3-789C-3A40-8D5B-0DF6610A1527}"/>
                  </a:ext>
                </a:extLst>
              </p:cNvPr>
              <p:cNvSpPr txBox="1"/>
              <p:nvPr/>
            </p:nvSpPr>
            <p:spPr>
              <a:xfrm>
                <a:off x="6978608" y="3857465"/>
                <a:ext cx="347852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5A9957E3-789C-3A40-8D5B-0DF6610A1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608" y="3857465"/>
                <a:ext cx="347852" cy="443198"/>
              </a:xfrm>
              <a:prstGeom prst="rect">
                <a:avLst/>
              </a:prstGeom>
              <a:blipFill>
                <a:blip r:embed="rId9"/>
                <a:stretch>
                  <a:fillRect l="-17857" r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FF6F7DDD-DF09-664E-BF18-F7B1D4141ED3}"/>
              </a:ext>
            </a:extLst>
          </p:cNvPr>
          <p:cNvCxnSpPr>
            <a:cxnSpLocks/>
          </p:cNvCxnSpPr>
          <p:nvPr/>
        </p:nvCxnSpPr>
        <p:spPr>
          <a:xfrm flipV="1">
            <a:off x="7139540" y="4300664"/>
            <a:ext cx="0" cy="4952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17C8295A-09DE-D34E-AA4C-E3C40170954E}"/>
                  </a:ext>
                </a:extLst>
              </p:cNvPr>
              <p:cNvSpPr txBox="1"/>
              <p:nvPr/>
            </p:nvSpPr>
            <p:spPr>
              <a:xfrm>
                <a:off x="8030246" y="3823593"/>
                <a:ext cx="2670090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func>
                        <m:func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288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e>
                            <m:sup>
                              <m:r>
                                <a:rPr kumimoji="0" lang="en-US" sz="288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17C8295A-09DE-D34E-AA4C-E3C401709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246" y="3823593"/>
                <a:ext cx="2670090" cy="443198"/>
              </a:xfrm>
              <a:prstGeom prst="rect">
                <a:avLst/>
              </a:prstGeom>
              <a:blipFill>
                <a:blip r:embed="rId10"/>
                <a:stretch>
                  <a:fillRect l="-142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DF4E714B-D9FA-9C4A-9748-1C35C56B022C}"/>
              </a:ext>
            </a:extLst>
          </p:cNvPr>
          <p:cNvCxnSpPr>
            <a:cxnSpLocks/>
          </p:cNvCxnSpPr>
          <p:nvPr/>
        </p:nvCxnSpPr>
        <p:spPr>
          <a:xfrm>
            <a:off x="7431027" y="4089263"/>
            <a:ext cx="5057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1ABCD07B-4993-A347-8336-19006B354A16}"/>
                  </a:ext>
                </a:extLst>
              </p:cNvPr>
              <p:cNvSpPr txBox="1"/>
              <p:nvPr/>
            </p:nvSpPr>
            <p:spPr>
              <a:xfrm>
                <a:off x="4587240" y="5735336"/>
                <a:ext cx="4132991" cy="8420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d>
                        <m:d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  <m:func>
                            <m:func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288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2</m:t>
                                  </m:r>
                                  <m:sSub>
                                    <m:sSubPr>
                                      <m:ctrlPr>
                                        <a:rPr kumimoji="0" lang="en-US" sz="288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88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kumimoji="0" lang="en-US" sz="288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1ABCD07B-4993-A347-8336-19006B354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7240" y="5735336"/>
                <a:ext cx="4132991" cy="842025"/>
              </a:xfrm>
              <a:prstGeom prst="rect">
                <a:avLst/>
              </a:prstGeom>
              <a:blipFill>
                <a:blip r:embed="rId11"/>
                <a:stretch>
                  <a:fillRect l="-920" t="-2985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Arrow 2">
            <a:extLst>
              <a:ext uri="{FF2B5EF4-FFF2-40B4-BE49-F238E27FC236}">
                <a16:creationId xmlns:a16="http://schemas.microsoft.com/office/drawing/2014/main" id="{5E55B0BB-1FF2-5440-B746-0E7A665E3D62}"/>
              </a:ext>
            </a:extLst>
          </p:cNvPr>
          <p:cNvSpPr/>
          <p:nvPr/>
        </p:nvSpPr>
        <p:spPr>
          <a:xfrm rot="20813499">
            <a:off x="6340320" y="6068281"/>
            <a:ext cx="1989270" cy="27319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Title 13">
            <a:extLst>
              <a:ext uri="{FF2B5EF4-FFF2-40B4-BE49-F238E27FC236}">
                <a16:creationId xmlns:a16="http://schemas.microsoft.com/office/drawing/2014/main" id="{045E91AC-2815-CD45-A2E6-4727074A5504}"/>
              </a:ext>
            </a:extLst>
          </p:cNvPr>
          <p:cNvSpPr txBox="1">
            <a:spLocks/>
          </p:cNvSpPr>
          <p:nvPr/>
        </p:nvSpPr>
        <p:spPr bwMode="auto">
          <a:xfrm rot="20795862">
            <a:off x="6107740" y="5614121"/>
            <a:ext cx="22071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Low Pass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0D4FA76-7774-C14E-8A95-C63E2A756E45}"/>
                  </a:ext>
                </a:extLst>
              </p:cNvPr>
              <p:cNvSpPr/>
              <p:nvPr/>
            </p:nvSpPr>
            <p:spPr>
              <a:xfrm>
                <a:off x="1524000" y="5893226"/>
                <a:ext cx="3233065" cy="5355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func>
                        <m:func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288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e>
                            <m:sup>
                              <m:r>
                                <a:rPr kumimoji="0" lang="en-US" sz="288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0D4FA76-7774-C14E-8A95-C63E2A756E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5893226"/>
                <a:ext cx="3233065" cy="535531"/>
              </a:xfrm>
              <a:prstGeom prst="rect">
                <a:avLst/>
              </a:prstGeom>
              <a:blipFill>
                <a:blip r:embed="rId12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2D70BAE-43F6-5642-8D6D-A38F89460F8D}"/>
                  </a:ext>
                </a:extLst>
              </p:cNvPr>
              <p:cNvSpPr/>
              <p:nvPr/>
            </p:nvSpPr>
            <p:spPr>
              <a:xfrm>
                <a:off x="8754348" y="5699932"/>
                <a:ext cx="1552092" cy="9220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2D70BAE-43F6-5642-8D6D-A38F89460F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4348" y="5699932"/>
                <a:ext cx="1552092" cy="922047"/>
              </a:xfrm>
              <a:prstGeom prst="rect">
                <a:avLst/>
              </a:prstGeom>
              <a:blipFill>
                <a:blip r:embed="rId13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E063CF-A9AA-384B-87DE-4B6DFB28A28A}"/>
              </a:ext>
            </a:extLst>
          </p:cNvPr>
          <p:cNvCxnSpPr>
            <a:cxnSpLocks/>
          </p:cNvCxnSpPr>
          <p:nvPr/>
        </p:nvCxnSpPr>
        <p:spPr>
          <a:xfrm>
            <a:off x="1524000" y="5478609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A1D1F7B3-1002-854A-9D4D-66A5FCB9C025}"/>
              </a:ext>
            </a:extLst>
          </p:cNvPr>
          <p:cNvSpPr txBox="1"/>
          <p:nvPr/>
        </p:nvSpPr>
        <p:spPr>
          <a:xfrm>
            <a:off x="117869" y="567205"/>
            <a:ext cx="360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Up-conversion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11F97CE-FE37-7343-9480-CB7179D795C8}"/>
              </a:ext>
            </a:extLst>
          </p:cNvPr>
          <p:cNvSpPr txBox="1"/>
          <p:nvPr/>
        </p:nvSpPr>
        <p:spPr>
          <a:xfrm>
            <a:off x="8454528" y="365200"/>
            <a:ext cx="360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Down-conversion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6724AFFD-9DDB-924E-8625-2B50ECB25834}"/>
              </a:ext>
            </a:extLst>
          </p:cNvPr>
          <p:cNvCxnSpPr/>
          <p:nvPr/>
        </p:nvCxnSpPr>
        <p:spPr>
          <a:xfrm>
            <a:off x="4311118" y="1595067"/>
            <a:ext cx="30724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A050981-2EB3-A04D-9747-3124AE9DD371}"/>
              </a:ext>
            </a:extLst>
          </p:cNvPr>
          <p:cNvCxnSpPr/>
          <p:nvPr/>
        </p:nvCxnSpPr>
        <p:spPr>
          <a:xfrm>
            <a:off x="3320451" y="1595067"/>
            <a:ext cx="36576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68B44B0-90C6-794F-98A6-CF3A50840D7E}"/>
              </a:ext>
            </a:extLst>
          </p:cNvPr>
          <p:cNvGrpSpPr/>
          <p:nvPr/>
        </p:nvGrpSpPr>
        <p:grpSpPr>
          <a:xfrm>
            <a:off x="3686391" y="1287823"/>
            <a:ext cx="614489" cy="614488"/>
            <a:chOff x="5898184" y="689674"/>
            <a:chExt cx="914400" cy="914400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696E0E23-DBE0-BC43-8700-A3318CF73AB1}"/>
                </a:ext>
              </a:extLst>
            </p:cNvPr>
            <p:cNvSpPr/>
            <p:nvPr/>
          </p:nvSpPr>
          <p:spPr>
            <a:xfrm>
              <a:off x="5898184" y="68967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6E445E34-5374-DF4B-8A24-4694F434A165}"/>
                </a:ext>
              </a:extLst>
            </p:cNvPr>
            <p:cNvCxnSpPr/>
            <p:nvPr/>
          </p:nvCxnSpPr>
          <p:spPr>
            <a:xfrm>
              <a:off x="6024475" y="823585"/>
              <a:ext cx="646578" cy="646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1FB56B15-E9C6-F04F-93C3-A5F3B63823A0}"/>
                </a:ext>
              </a:extLst>
            </p:cNvPr>
            <p:cNvCxnSpPr/>
            <p:nvPr/>
          </p:nvCxnSpPr>
          <p:spPr>
            <a:xfrm flipV="1">
              <a:off x="6024475" y="823585"/>
              <a:ext cx="646578" cy="646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8875435-0BF0-524E-88A9-241896C1D445}"/>
              </a:ext>
            </a:extLst>
          </p:cNvPr>
          <p:cNvCxnSpPr/>
          <p:nvPr/>
        </p:nvCxnSpPr>
        <p:spPr>
          <a:xfrm flipV="1">
            <a:off x="3981448" y="1917634"/>
            <a:ext cx="0" cy="3818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C5D3C6D8-69EA-BD43-9C98-391458C8E31E}"/>
              </a:ext>
            </a:extLst>
          </p:cNvPr>
          <p:cNvGrpSpPr/>
          <p:nvPr/>
        </p:nvGrpSpPr>
        <p:grpSpPr>
          <a:xfrm>
            <a:off x="3665251" y="2176620"/>
            <a:ext cx="614489" cy="614488"/>
            <a:chOff x="2930434" y="2916849"/>
            <a:chExt cx="914400" cy="914400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625B1846-8B44-E64F-A1B7-8DEB0EAA0129}"/>
                </a:ext>
              </a:extLst>
            </p:cNvPr>
            <p:cNvSpPr/>
            <p:nvPr/>
          </p:nvSpPr>
          <p:spPr>
            <a:xfrm>
              <a:off x="2930434" y="2916849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E78FF448-5D51-AC46-AB25-39021E0D8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36128" t="42889" r="37605" b="42610"/>
            <a:stretch/>
          </p:blipFill>
          <p:spPr>
            <a:xfrm>
              <a:off x="3036504" y="3150935"/>
              <a:ext cx="760781" cy="446228"/>
            </a:xfrm>
            <a:prstGeom prst="rect">
              <a:avLst/>
            </a:prstGeom>
            <a:noFill/>
          </p:spPr>
        </p:pic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3EBBE47F-6C08-7740-AB91-C57BB3DDFCFB}"/>
              </a:ext>
            </a:extLst>
          </p:cNvPr>
          <p:cNvSpPr txBox="1"/>
          <p:nvPr/>
        </p:nvSpPr>
        <p:spPr>
          <a:xfrm>
            <a:off x="3571517" y="2804352"/>
            <a:ext cx="80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PLL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9985E4C-F5FF-4847-BCCF-F2696D030988}"/>
              </a:ext>
            </a:extLst>
          </p:cNvPr>
          <p:cNvSpPr txBox="1"/>
          <p:nvPr/>
        </p:nvSpPr>
        <p:spPr>
          <a:xfrm>
            <a:off x="3604317" y="971944"/>
            <a:ext cx="80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Mixer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E895ABF5-8713-7043-9842-B2950F962413}"/>
              </a:ext>
            </a:extLst>
          </p:cNvPr>
          <p:cNvGrpSpPr/>
          <p:nvPr/>
        </p:nvGrpSpPr>
        <p:grpSpPr>
          <a:xfrm>
            <a:off x="7732152" y="951441"/>
            <a:ext cx="1123356" cy="2194790"/>
            <a:chOff x="8925561" y="4540587"/>
            <a:chExt cx="1248174" cy="2438655"/>
          </a:xfrm>
        </p:grpSpPr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F3523C05-D875-9E4A-8E30-B5F0DC424578}"/>
                </a:ext>
              </a:extLst>
            </p:cNvPr>
            <p:cNvCxnSpPr/>
            <p:nvPr/>
          </p:nvCxnSpPr>
          <p:spPr>
            <a:xfrm>
              <a:off x="8925561" y="5248335"/>
              <a:ext cx="4064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77CBADC5-AC41-C744-967E-E60F9871D04B}"/>
                </a:ext>
              </a:extLst>
            </p:cNvPr>
            <p:cNvGrpSpPr/>
            <p:nvPr/>
          </p:nvGrpSpPr>
          <p:grpSpPr>
            <a:xfrm>
              <a:off x="9332162" y="4906953"/>
              <a:ext cx="682765" cy="682764"/>
              <a:chOff x="5898184" y="689674"/>
              <a:chExt cx="914400" cy="9144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23FB26C3-A4D6-6C47-A907-3FEAAEAF0CE4}"/>
                  </a:ext>
                </a:extLst>
              </p:cNvPr>
              <p:cNvSpPr/>
              <p:nvPr/>
            </p:nvSpPr>
            <p:spPr>
              <a:xfrm>
                <a:off x="5898184" y="689674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D2BF21C4-46B7-7E45-8B2E-B3016BCAF547}"/>
                  </a:ext>
                </a:extLst>
              </p:cNvPr>
              <p:cNvCxnSpPr/>
              <p:nvPr/>
            </p:nvCxnSpPr>
            <p:spPr>
              <a:xfrm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9323D6B8-767F-5C4F-AFE2-F30F50038501}"/>
                  </a:ext>
                </a:extLst>
              </p:cNvPr>
              <p:cNvCxnSpPr/>
              <p:nvPr/>
            </p:nvCxnSpPr>
            <p:spPr>
              <a:xfrm flipV="1"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A68A7FF1-C982-8847-A58E-00B1BFEC297F}"/>
                </a:ext>
              </a:extLst>
            </p:cNvPr>
            <p:cNvCxnSpPr/>
            <p:nvPr/>
          </p:nvCxnSpPr>
          <p:spPr>
            <a:xfrm flipV="1">
              <a:off x="9660004" y="5606742"/>
              <a:ext cx="0" cy="42431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546D8B42-BC36-6042-842B-8E7565CA436E}"/>
                </a:ext>
              </a:extLst>
            </p:cNvPr>
            <p:cNvGrpSpPr/>
            <p:nvPr/>
          </p:nvGrpSpPr>
          <p:grpSpPr>
            <a:xfrm>
              <a:off x="9308673" y="5894505"/>
              <a:ext cx="682765" cy="682764"/>
              <a:chOff x="2930434" y="2916849"/>
              <a:chExt cx="914400" cy="9144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363D3195-41FC-7340-BBA7-EB40CB41025F}"/>
                  </a:ext>
                </a:extLst>
              </p:cNvPr>
              <p:cNvSpPr/>
              <p:nvPr/>
            </p:nvSpPr>
            <p:spPr>
              <a:xfrm>
                <a:off x="2930434" y="2916849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0" name="Picture 159">
                <a:extLst>
                  <a:ext uri="{FF2B5EF4-FFF2-40B4-BE49-F238E27FC236}">
                    <a16:creationId xmlns:a16="http://schemas.microsoft.com/office/drawing/2014/main" id="{7848A670-54AA-F04F-9713-1C561D19C2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rcRect l="36128" t="42889" r="37605" b="42610"/>
              <a:stretch/>
            </p:blipFill>
            <p:spPr>
              <a:xfrm>
                <a:off x="3036504" y="3150935"/>
                <a:ext cx="760781" cy="446228"/>
              </a:xfrm>
              <a:prstGeom prst="rect">
                <a:avLst/>
              </a:prstGeom>
              <a:noFill/>
            </p:spPr>
          </p:pic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42A398FB-E6F5-E541-9392-64C964431EEE}"/>
                </a:ext>
              </a:extLst>
            </p:cNvPr>
            <p:cNvSpPr txBox="1"/>
            <p:nvPr/>
          </p:nvSpPr>
          <p:spPr>
            <a:xfrm>
              <a:off x="9282668" y="6568873"/>
              <a:ext cx="89106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PLL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10BC3B1F-33AD-8040-BA9F-EFF90686A919}"/>
                </a:ext>
              </a:extLst>
            </p:cNvPr>
            <p:cNvSpPr txBox="1"/>
            <p:nvPr/>
          </p:nvSpPr>
          <p:spPr>
            <a:xfrm>
              <a:off x="9238453" y="4540587"/>
              <a:ext cx="89106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Mixer</a:t>
              </a:r>
            </a:p>
          </p:txBody>
        </p:sp>
      </p:grp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3224220B-0A90-5C40-98A5-74432C7E6806}"/>
              </a:ext>
            </a:extLst>
          </p:cNvPr>
          <p:cNvCxnSpPr>
            <a:cxnSpLocks/>
          </p:cNvCxnSpPr>
          <p:nvPr/>
        </p:nvCxnSpPr>
        <p:spPr>
          <a:xfrm>
            <a:off x="8719795" y="1575021"/>
            <a:ext cx="365760" cy="25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1504AB8D-B39F-7947-A55C-524DCF4B95E1}"/>
              </a:ext>
            </a:extLst>
          </p:cNvPr>
          <p:cNvGrpSpPr/>
          <p:nvPr/>
        </p:nvGrpSpPr>
        <p:grpSpPr>
          <a:xfrm>
            <a:off x="9104644" y="1224487"/>
            <a:ext cx="614489" cy="614488"/>
            <a:chOff x="1875421" y="689674"/>
            <a:chExt cx="914400" cy="914400"/>
          </a:xfrm>
        </p:grpSpPr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D6A7D068-138F-3640-8D62-D3FE6C1E0DF7}"/>
                </a:ext>
              </a:extLst>
            </p:cNvPr>
            <p:cNvGrpSpPr/>
            <p:nvPr/>
          </p:nvGrpSpPr>
          <p:grpSpPr>
            <a:xfrm>
              <a:off x="1875421" y="689674"/>
              <a:ext cx="914400" cy="914400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9AFFC8CF-5FE7-C94C-B8A8-B4EA50DFF98E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AA00A06B-B7F2-4945-82E2-653D5C41E6F7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6"/>
                <a:chOff x="5935851" y="3590169"/>
                <a:chExt cx="731520" cy="485886"/>
              </a:xfrm>
              <a:grpFill/>
            </p:grpSpPr>
            <p:sp>
              <p:nvSpPr>
                <p:cNvPr id="177" name="Trapezoid 176">
                  <a:extLst>
                    <a:ext uri="{FF2B5EF4-FFF2-40B4-BE49-F238E27FC236}">
                      <a16:creationId xmlns:a16="http://schemas.microsoft.com/office/drawing/2014/main" id="{46714309-6701-0B4F-83D6-91ECFA426F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34067D71-03D4-344D-92EA-B7D2FF694962}"/>
                    </a:ext>
                  </a:extLst>
                </p:cNvPr>
                <p:cNvSpPr/>
                <p:nvPr/>
              </p:nvSpPr>
              <p:spPr>
                <a:xfrm>
                  <a:off x="5935851" y="3959223"/>
                  <a:ext cx="731520" cy="1168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C312C8AB-4886-B14F-A1D6-A188F43B0DE9}"/>
                </a:ext>
              </a:extLst>
            </p:cNvPr>
            <p:cNvSpPr/>
            <p:nvPr/>
          </p:nvSpPr>
          <p:spPr>
            <a:xfrm>
              <a:off x="1972722" y="964231"/>
              <a:ext cx="217787" cy="4061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9" name="TextBox 178">
            <a:extLst>
              <a:ext uri="{FF2B5EF4-FFF2-40B4-BE49-F238E27FC236}">
                <a16:creationId xmlns:a16="http://schemas.microsoft.com/office/drawing/2014/main" id="{3572F54F-C9BD-374A-BAE9-CE71D36B0E54}"/>
              </a:ext>
            </a:extLst>
          </p:cNvPr>
          <p:cNvSpPr txBox="1"/>
          <p:nvPr/>
        </p:nvSpPr>
        <p:spPr>
          <a:xfrm>
            <a:off x="9055638" y="1848266"/>
            <a:ext cx="771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LPF</a:t>
            </a:r>
          </a:p>
        </p:txBody>
      </p: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6A5058ED-4104-C44F-BF97-7A6FEBC34577}"/>
              </a:ext>
            </a:extLst>
          </p:cNvPr>
          <p:cNvCxnSpPr>
            <a:cxnSpLocks/>
          </p:cNvCxnSpPr>
          <p:nvPr/>
        </p:nvCxnSpPr>
        <p:spPr>
          <a:xfrm>
            <a:off x="9720664" y="1542873"/>
            <a:ext cx="365760" cy="25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5526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E38A20-B77F-FB49-87CF-96C6A22A7FEA}"/>
              </a:ext>
            </a:extLst>
          </p:cNvPr>
          <p:cNvGrpSpPr/>
          <p:nvPr/>
        </p:nvGrpSpPr>
        <p:grpSpPr>
          <a:xfrm>
            <a:off x="1524000" y="3823594"/>
            <a:ext cx="9176336" cy="1655015"/>
            <a:chOff x="0" y="4248437"/>
            <a:chExt cx="10195929" cy="18389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B061CA06-83BD-1749-97C2-7551F1D1738C}"/>
                    </a:ext>
                  </a:extLst>
                </p:cNvPr>
                <p:cNvSpPr txBox="1"/>
                <p:nvPr/>
              </p:nvSpPr>
              <p:spPr>
                <a:xfrm>
                  <a:off x="50800" y="4313955"/>
                  <a:ext cx="802641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B061CA06-83BD-1749-97C2-7551F1D173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0" y="4313955"/>
                  <a:ext cx="802641" cy="492442"/>
                </a:xfrm>
                <a:prstGeom prst="rect">
                  <a:avLst/>
                </a:prstGeom>
                <a:blipFill>
                  <a:blip r:embed="rId4"/>
                  <a:stretch>
                    <a:fillRect l="-5172"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7B616F0D-6FBD-4E48-BE7C-7403419CDB46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>
              <a:off x="853441" y="4560176"/>
              <a:ext cx="571951" cy="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E337A189-EBE7-7747-8FC8-B2C45A9317E6}"/>
                    </a:ext>
                  </a:extLst>
                </p:cNvPr>
                <p:cNvSpPr txBox="1"/>
                <p:nvPr/>
              </p:nvSpPr>
              <p:spPr>
                <a:xfrm>
                  <a:off x="660356" y="5356692"/>
                  <a:ext cx="1985516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E337A189-EBE7-7747-8FC8-B2C45A9317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356" y="5356692"/>
                  <a:ext cx="1985516" cy="492442"/>
                </a:xfrm>
                <a:prstGeom prst="rect">
                  <a:avLst/>
                </a:prstGeom>
                <a:blipFill>
                  <a:blip r:embed="rId5"/>
                  <a:stretch>
                    <a:fillRect l="-2113" b="-30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85743CE9-683C-5344-B060-485ABB74C82F}"/>
                    </a:ext>
                  </a:extLst>
                </p:cNvPr>
                <p:cNvSpPr txBox="1"/>
                <p:nvPr/>
              </p:nvSpPr>
              <p:spPr>
                <a:xfrm>
                  <a:off x="2555098" y="4264987"/>
                  <a:ext cx="2763933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85743CE9-683C-5344-B060-485ABB74C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5098" y="4264987"/>
                  <a:ext cx="2763933" cy="492442"/>
                </a:xfrm>
                <a:prstGeom prst="rect">
                  <a:avLst/>
                </a:prstGeom>
                <a:blipFill>
                  <a:blip r:embed="rId6"/>
                  <a:stretch>
                    <a:fillRect l="-1015" b="-3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E5683D8F-8D9D-5D4A-BF79-BE46C3ECC44D}"/>
                    </a:ext>
                  </a:extLst>
                </p:cNvPr>
                <p:cNvSpPr txBox="1"/>
                <p:nvPr/>
              </p:nvSpPr>
              <p:spPr>
                <a:xfrm>
                  <a:off x="1478066" y="4313954"/>
                  <a:ext cx="386502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9" name="TextBox 138">
                  <a:extLst>
                    <a:ext uri="{FF2B5EF4-FFF2-40B4-BE49-F238E27FC236}">
                      <a16:creationId xmlns:a16="http://schemas.microsoft.com/office/drawing/2014/main" id="{E5683D8F-8D9D-5D4A-BF79-BE46C3ECC4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8066" y="4313954"/>
                  <a:ext cx="386502" cy="492442"/>
                </a:xfrm>
                <a:prstGeom prst="rect">
                  <a:avLst/>
                </a:prstGeom>
                <a:blipFill>
                  <a:blip r:embed="rId7"/>
                  <a:stretch>
                    <a:fillRect l="-17241" r="-137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300C2145-C768-9945-92EA-33766E8BBBB7}"/>
                </a:ext>
              </a:extLst>
            </p:cNvPr>
            <p:cNvCxnSpPr>
              <a:cxnSpLocks/>
              <a:stCxn id="140" idx="3"/>
            </p:cNvCxnSpPr>
            <p:nvPr/>
          </p:nvCxnSpPr>
          <p:spPr>
            <a:xfrm>
              <a:off x="1889299" y="456017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195D4E85-CBC9-7444-B469-F0E022CF1554}"/>
                </a:ext>
              </a:extLst>
            </p:cNvPr>
            <p:cNvCxnSpPr>
              <a:cxnSpLocks/>
              <a:stCxn id="123" idx="0"/>
              <a:endCxn id="139" idx="2"/>
            </p:cNvCxnSpPr>
            <p:nvPr/>
          </p:nvCxnSpPr>
          <p:spPr>
            <a:xfrm flipV="1">
              <a:off x="1653113" y="4806396"/>
              <a:ext cx="18203" cy="55029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F7ABF962-8F64-E746-9318-7AFAB9E92F61}"/>
                </a:ext>
              </a:extLst>
            </p:cNvPr>
            <p:cNvCxnSpPr>
              <a:cxnSpLocks/>
              <a:stCxn id="163" idx="3"/>
            </p:cNvCxnSpPr>
            <p:nvPr/>
          </p:nvCxnSpPr>
          <p:spPr>
            <a:xfrm>
              <a:off x="5446069" y="453229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0553A984-E3DB-2345-B7F9-5AD688027B7A}"/>
                    </a:ext>
                  </a:extLst>
                </p:cNvPr>
                <p:cNvSpPr txBox="1"/>
                <p:nvPr/>
              </p:nvSpPr>
              <p:spPr>
                <a:xfrm>
                  <a:off x="5242966" y="5328809"/>
                  <a:ext cx="1985516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0553A984-E3DB-2345-B7F9-5AD688027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2966" y="5328809"/>
                  <a:ext cx="1985516" cy="492442"/>
                </a:xfrm>
                <a:prstGeom prst="rect">
                  <a:avLst/>
                </a:prstGeom>
                <a:blipFill>
                  <a:blip r:embed="rId8"/>
                  <a:stretch>
                    <a:fillRect l="-2113" b="-30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5A9957E3-789C-3A40-8D5B-0DF6610A1527}"/>
                    </a:ext>
                  </a:extLst>
                </p:cNvPr>
                <p:cNvSpPr txBox="1"/>
                <p:nvPr/>
              </p:nvSpPr>
              <p:spPr>
                <a:xfrm>
                  <a:off x="6060676" y="4286071"/>
                  <a:ext cx="386502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9" name="TextBox 168">
                  <a:extLst>
                    <a:ext uri="{FF2B5EF4-FFF2-40B4-BE49-F238E27FC236}">
                      <a16:creationId xmlns:a16="http://schemas.microsoft.com/office/drawing/2014/main" id="{5A9957E3-789C-3A40-8D5B-0DF6610A15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0676" y="4286071"/>
                  <a:ext cx="386502" cy="492442"/>
                </a:xfrm>
                <a:prstGeom prst="rect">
                  <a:avLst/>
                </a:prstGeom>
                <a:blipFill>
                  <a:blip r:embed="rId9"/>
                  <a:stretch>
                    <a:fillRect l="-17857" r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FF6F7DDD-DF09-664E-BF18-F7B1D4141E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9489" y="4778515"/>
              <a:ext cx="0" cy="55029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17C8295A-09DE-D34E-AA4C-E3C40170954E}"/>
                    </a:ext>
                  </a:extLst>
                </p:cNvPr>
                <p:cNvSpPr txBox="1"/>
                <p:nvPr/>
              </p:nvSpPr>
              <p:spPr>
                <a:xfrm>
                  <a:off x="7229162" y="4248437"/>
                  <a:ext cx="2966767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288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kumimoji="0" lang="en-US" sz="288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17C8295A-09DE-D34E-AA4C-E3C4017095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9162" y="4248437"/>
                  <a:ext cx="2966767" cy="492442"/>
                </a:xfrm>
                <a:prstGeom prst="rect">
                  <a:avLst/>
                </a:prstGeom>
                <a:blipFill>
                  <a:blip r:embed="rId10"/>
                  <a:stretch>
                    <a:fillRect l="-1422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DF4E714B-D9FA-9C4A-9748-1C35C56B022C}"/>
                </a:ext>
              </a:extLst>
            </p:cNvPr>
            <p:cNvCxnSpPr>
              <a:cxnSpLocks/>
            </p:cNvCxnSpPr>
            <p:nvPr/>
          </p:nvCxnSpPr>
          <p:spPr>
            <a:xfrm>
              <a:off x="6563363" y="454362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FE063CF-A9AA-384B-87DE-4B6DFB28A28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87343"/>
              <a:ext cx="1016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83776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E-6 L -0.00219 -0.438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" y="-21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Wireless Radio Frontend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957377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Output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5251346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A67ECC4-23B5-4543-94DE-6101214B4FD8}"/>
              </a:ext>
            </a:extLst>
          </p:cNvPr>
          <p:cNvGrpSpPr/>
          <p:nvPr/>
        </p:nvGrpSpPr>
        <p:grpSpPr>
          <a:xfrm>
            <a:off x="1507541" y="822960"/>
            <a:ext cx="9176336" cy="1655015"/>
            <a:chOff x="0" y="4248437"/>
            <a:chExt cx="10195929" cy="18389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512EDC3-FDDA-0041-A3A6-7D36B08FD0E7}"/>
                    </a:ext>
                  </a:extLst>
                </p:cNvPr>
                <p:cNvSpPr txBox="1"/>
                <p:nvPr/>
              </p:nvSpPr>
              <p:spPr>
                <a:xfrm>
                  <a:off x="50800" y="4313955"/>
                  <a:ext cx="802641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512EDC3-FDDA-0041-A3A6-7D36B08FD0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0" y="4313955"/>
                  <a:ext cx="802641" cy="492442"/>
                </a:xfrm>
                <a:prstGeom prst="rect">
                  <a:avLst/>
                </a:prstGeom>
                <a:blipFill>
                  <a:blip r:embed="rId4"/>
                  <a:stretch>
                    <a:fillRect l="-6897"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27B9C66-33F0-7A4B-915C-33C741B06040}"/>
                </a:ext>
              </a:extLst>
            </p:cNvPr>
            <p:cNvCxnSpPr>
              <a:cxnSpLocks/>
            </p:cNvCxnSpPr>
            <p:nvPr/>
          </p:nvCxnSpPr>
          <p:spPr>
            <a:xfrm>
              <a:off x="898144" y="456017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34CA125-9C5D-F240-A690-AE46268A5639}"/>
                    </a:ext>
                  </a:extLst>
                </p:cNvPr>
                <p:cNvSpPr txBox="1"/>
                <p:nvPr/>
              </p:nvSpPr>
              <p:spPr>
                <a:xfrm>
                  <a:off x="660356" y="5356692"/>
                  <a:ext cx="1985516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34CA125-9C5D-F240-A690-AE46268A56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356" y="5356692"/>
                  <a:ext cx="1985516" cy="492442"/>
                </a:xfrm>
                <a:prstGeom prst="rect">
                  <a:avLst/>
                </a:prstGeom>
                <a:blipFill>
                  <a:blip r:embed="rId5"/>
                  <a:stretch>
                    <a:fillRect l="-2113" b="-30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424E0E0-5804-D34E-85D8-573A585C01FD}"/>
                    </a:ext>
                  </a:extLst>
                </p:cNvPr>
                <p:cNvSpPr txBox="1"/>
                <p:nvPr/>
              </p:nvSpPr>
              <p:spPr>
                <a:xfrm>
                  <a:off x="2555098" y="4264987"/>
                  <a:ext cx="2763933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424E0E0-5804-D34E-85D8-573A585C01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5098" y="4264987"/>
                  <a:ext cx="2763933" cy="492442"/>
                </a:xfrm>
                <a:prstGeom prst="rect">
                  <a:avLst/>
                </a:prstGeom>
                <a:blipFill>
                  <a:blip r:embed="rId6"/>
                  <a:stretch>
                    <a:fillRect l="-2041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75119B0-7727-504A-A18E-3F07CF6DB81B}"/>
                    </a:ext>
                  </a:extLst>
                </p:cNvPr>
                <p:cNvSpPr txBox="1"/>
                <p:nvPr/>
              </p:nvSpPr>
              <p:spPr>
                <a:xfrm>
                  <a:off x="1478066" y="4313954"/>
                  <a:ext cx="386502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75119B0-7727-504A-A18E-3F07CF6DB8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8066" y="4313954"/>
                  <a:ext cx="386502" cy="492442"/>
                </a:xfrm>
                <a:prstGeom prst="rect">
                  <a:avLst/>
                </a:prstGeom>
                <a:blipFill>
                  <a:blip r:embed="rId7"/>
                  <a:stretch>
                    <a:fillRect l="-17241" r="-137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894A82B-8C80-6E4D-B61F-A6AF9F1ADEE1}"/>
                </a:ext>
              </a:extLst>
            </p:cNvPr>
            <p:cNvCxnSpPr>
              <a:cxnSpLocks/>
            </p:cNvCxnSpPr>
            <p:nvPr/>
          </p:nvCxnSpPr>
          <p:spPr>
            <a:xfrm>
              <a:off x="1889299" y="456017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20A615C-FE7F-0645-AD7D-F3058C2F8D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6878" y="4806397"/>
              <a:ext cx="0" cy="55029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3B850FA-B34F-7446-8225-1C06C65B396A}"/>
                </a:ext>
              </a:extLst>
            </p:cNvPr>
            <p:cNvCxnSpPr>
              <a:cxnSpLocks/>
            </p:cNvCxnSpPr>
            <p:nvPr/>
          </p:nvCxnSpPr>
          <p:spPr>
            <a:xfrm>
              <a:off x="5446069" y="453229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79A47B28-73E8-204C-A599-FC3E12AF0E55}"/>
                    </a:ext>
                  </a:extLst>
                </p:cNvPr>
                <p:cNvSpPr txBox="1"/>
                <p:nvPr/>
              </p:nvSpPr>
              <p:spPr>
                <a:xfrm>
                  <a:off x="5242966" y="5328809"/>
                  <a:ext cx="1985516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79A47B28-73E8-204C-A599-FC3E12AF0E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2966" y="5328809"/>
                  <a:ext cx="1985516" cy="492442"/>
                </a:xfrm>
                <a:prstGeom prst="rect">
                  <a:avLst/>
                </a:prstGeom>
                <a:blipFill>
                  <a:blip r:embed="rId8"/>
                  <a:stretch>
                    <a:fillRect l="-2837" b="-30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A9E1457-0BBE-0443-BD31-EDAA071CBA9B}"/>
                    </a:ext>
                  </a:extLst>
                </p:cNvPr>
                <p:cNvSpPr txBox="1"/>
                <p:nvPr/>
              </p:nvSpPr>
              <p:spPr>
                <a:xfrm>
                  <a:off x="6060676" y="4286071"/>
                  <a:ext cx="386502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A9E1457-0BBE-0443-BD31-EDAA071CBA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0676" y="4286071"/>
                  <a:ext cx="386502" cy="492442"/>
                </a:xfrm>
                <a:prstGeom prst="rect">
                  <a:avLst/>
                </a:prstGeom>
                <a:blipFill>
                  <a:blip r:embed="rId9"/>
                  <a:stretch>
                    <a:fillRect l="-17857" r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728D573-8D2E-3B4F-9EE1-0FC8FCC135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9489" y="4778515"/>
              <a:ext cx="0" cy="55029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2657235-41E9-AC40-B8A3-567751AFC76C}"/>
                    </a:ext>
                  </a:extLst>
                </p:cNvPr>
                <p:cNvSpPr txBox="1"/>
                <p:nvPr/>
              </p:nvSpPr>
              <p:spPr>
                <a:xfrm>
                  <a:off x="7229162" y="4248437"/>
                  <a:ext cx="2966767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288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kumimoji="0" lang="en-US" sz="288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2657235-41E9-AC40-B8A3-567751AFC7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9162" y="4248437"/>
                  <a:ext cx="2966767" cy="492442"/>
                </a:xfrm>
                <a:prstGeom prst="rect">
                  <a:avLst/>
                </a:prstGeom>
                <a:blipFill>
                  <a:blip r:embed="rId10"/>
                  <a:stretch>
                    <a:fillRect l="-1896" t="-2778" b="-30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2617683A-F356-5D48-9FF9-17856C2E1A26}"/>
                </a:ext>
              </a:extLst>
            </p:cNvPr>
            <p:cNvCxnSpPr>
              <a:cxnSpLocks/>
            </p:cNvCxnSpPr>
            <p:nvPr/>
          </p:nvCxnSpPr>
          <p:spPr>
            <a:xfrm>
              <a:off x="6563363" y="454362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ACA3C2E-DCAF-4E4B-86AB-8A896FFE709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87343"/>
              <a:ext cx="1016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17C0BC9-8036-B347-82A8-330FEF3FB93F}"/>
                  </a:ext>
                </a:extLst>
              </p:cNvPr>
              <p:cNvSpPr txBox="1"/>
              <p:nvPr/>
            </p:nvSpPr>
            <p:spPr>
              <a:xfrm>
                <a:off x="2998731" y="3207924"/>
                <a:ext cx="1603965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8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𝑠</m:t>
                    </m:r>
                    <m:d>
                      <m:dPr>
                        <m:ctrlP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d>
                  </m:oMath>
                </a14:m>
                <a:r>
                  <a: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real</a:t>
                </a: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17C0BC9-8036-B347-82A8-330FEF3FB9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731" y="3207924"/>
                <a:ext cx="1603965" cy="443198"/>
              </a:xfrm>
              <a:prstGeom prst="rect">
                <a:avLst/>
              </a:prstGeom>
              <a:blipFill>
                <a:blip r:embed="rId11"/>
                <a:stretch>
                  <a:fillRect l="-6299" t="-25000" r="-1259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4586A12-B8CB-6843-8734-6C1E5D916076}"/>
                  </a:ext>
                </a:extLst>
              </p:cNvPr>
              <p:cNvSpPr txBox="1"/>
              <p:nvPr/>
            </p:nvSpPr>
            <p:spPr>
              <a:xfrm>
                <a:off x="4714529" y="3207925"/>
                <a:ext cx="4530792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8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</m:t>
                    </m:r>
                    <m:r>
                      <a:rPr kumimoji="0" lang="en-US" sz="288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Wingdings" pitchFamily="2" charset="2"/>
                      </a:rPr>
                      <m:t>𝑆</m:t>
                    </m:r>
                    <m:d>
                      <m:dPr>
                        <m:ctrlP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</m:d>
                  </m:oMath>
                </a14:m>
                <a:r>
                  <a: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symmetric around </a:t>
                </a:r>
                <a14:m>
                  <m:oMath xmlns:m="http://schemas.openxmlformats.org/officeDocument/2006/math">
                    <m:r>
                      <a:rPr kumimoji="0" lang="en-US" sz="288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</m:t>
                    </m:r>
                  </m:oMath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4586A12-B8CB-6843-8734-6C1E5D916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529" y="3207925"/>
                <a:ext cx="4530792" cy="443198"/>
              </a:xfrm>
              <a:prstGeom prst="rect">
                <a:avLst/>
              </a:prstGeom>
              <a:blipFill>
                <a:blip r:embed="rId12"/>
                <a:stretch>
                  <a:fillRect l="-3073" t="-25000" r="-1676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E2642905-2D12-E24D-8E0C-E7106F179B36}"/>
              </a:ext>
            </a:extLst>
          </p:cNvPr>
          <p:cNvGrpSpPr/>
          <p:nvPr/>
        </p:nvGrpSpPr>
        <p:grpSpPr>
          <a:xfrm>
            <a:off x="4404787" y="3828666"/>
            <a:ext cx="3291840" cy="1586375"/>
            <a:chOff x="3403600" y="5689557"/>
            <a:chExt cx="3657600" cy="1762640"/>
          </a:xfrm>
        </p:grpSpPr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194BD787-B8C4-DA44-9748-DE5E12F3DECB}"/>
                </a:ext>
              </a:extLst>
            </p:cNvPr>
            <p:cNvSpPr/>
            <p:nvPr/>
          </p:nvSpPr>
          <p:spPr>
            <a:xfrm>
              <a:off x="5224678" y="6012924"/>
              <a:ext cx="394613" cy="921275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F775BAE8-2CC5-BF42-AAF9-8F4E2793B1D0}"/>
                </a:ext>
              </a:extLst>
            </p:cNvPr>
            <p:cNvSpPr/>
            <p:nvPr/>
          </p:nvSpPr>
          <p:spPr>
            <a:xfrm flipH="1">
              <a:off x="4830064" y="6012924"/>
              <a:ext cx="394614" cy="921275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FFCFCEF4-3B0B-844D-9C32-A6EA40EB214C}"/>
                </a:ext>
              </a:extLst>
            </p:cNvPr>
            <p:cNvCxnSpPr/>
            <p:nvPr/>
          </p:nvCxnSpPr>
          <p:spPr>
            <a:xfrm>
              <a:off x="3403600" y="6934200"/>
              <a:ext cx="3657600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85DF3E6B-FAC7-E64E-AB8E-424B8423194A}"/>
                    </a:ext>
                  </a:extLst>
                </p:cNvPr>
                <p:cNvSpPr/>
                <p:nvPr/>
              </p:nvSpPr>
              <p:spPr>
                <a:xfrm>
                  <a:off x="5008914" y="6934200"/>
                  <a:ext cx="470571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85DF3E6B-FAC7-E64E-AB8E-424B842319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8914" y="6934200"/>
                  <a:ext cx="470571" cy="51296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BCDCCFD5-41FB-EB4C-BEBF-18777BCB41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12017" y="5689557"/>
              <a:ext cx="12662" cy="1244642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6635589-58A5-404C-B1F4-C06D897F09B3}"/>
                    </a:ext>
                  </a:extLst>
                </p:cNvPr>
                <p:cNvSpPr/>
                <p:nvPr/>
              </p:nvSpPr>
              <p:spPr>
                <a:xfrm>
                  <a:off x="5460911" y="6934199"/>
                  <a:ext cx="515383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6635589-58A5-404C-B1F4-C06D897F09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911" y="6934199"/>
                  <a:ext cx="515383" cy="512961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05CBD369-70D0-C940-914F-6098440A4A18}"/>
                    </a:ext>
                  </a:extLst>
                </p:cNvPr>
                <p:cNvSpPr/>
                <p:nvPr/>
              </p:nvSpPr>
              <p:spPr>
                <a:xfrm>
                  <a:off x="4287356" y="6939236"/>
                  <a:ext cx="770083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05CBD369-70D0-C940-914F-6098440A4A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7356" y="6939236"/>
                  <a:ext cx="770083" cy="512961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3240467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A67ECC4-23B5-4543-94DE-6101214B4FD8}"/>
              </a:ext>
            </a:extLst>
          </p:cNvPr>
          <p:cNvGrpSpPr/>
          <p:nvPr/>
        </p:nvGrpSpPr>
        <p:grpSpPr>
          <a:xfrm>
            <a:off x="1507541" y="822960"/>
            <a:ext cx="9176336" cy="1655015"/>
            <a:chOff x="0" y="4248437"/>
            <a:chExt cx="10195929" cy="18389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512EDC3-FDDA-0041-A3A6-7D36B08FD0E7}"/>
                    </a:ext>
                  </a:extLst>
                </p:cNvPr>
                <p:cNvSpPr txBox="1"/>
                <p:nvPr/>
              </p:nvSpPr>
              <p:spPr>
                <a:xfrm>
                  <a:off x="50800" y="4313955"/>
                  <a:ext cx="802641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512EDC3-FDDA-0041-A3A6-7D36B08FD0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0" y="4313955"/>
                  <a:ext cx="802641" cy="492442"/>
                </a:xfrm>
                <a:prstGeom prst="rect">
                  <a:avLst/>
                </a:prstGeom>
                <a:blipFill>
                  <a:blip r:embed="rId4"/>
                  <a:stretch>
                    <a:fillRect l="-6897"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27B9C66-33F0-7A4B-915C-33C741B06040}"/>
                </a:ext>
              </a:extLst>
            </p:cNvPr>
            <p:cNvCxnSpPr>
              <a:cxnSpLocks/>
            </p:cNvCxnSpPr>
            <p:nvPr/>
          </p:nvCxnSpPr>
          <p:spPr>
            <a:xfrm>
              <a:off x="898144" y="456017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34CA125-9C5D-F240-A690-AE46268A5639}"/>
                    </a:ext>
                  </a:extLst>
                </p:cNvPr>
                <p:cNvSpPr txBox="1"/>
                <p:nvPr/>
              </p:nvSpPr>
              <p:spPr>
                <a:xfrm>
                  <a:off x="660356" y="5356692"/>
                  <a:ext cx="1985516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34CA125-9C5D-F240-A690-AE46268A56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356" y="5356692"/>
                  <a:ext cx="1985516" cy="492442"/>
                </a:xfrm>
                <a:prstGeom prst="rect">
                  <a:avLst/>
                </a:prstGeom>
                <a:blipFill>
                  <a:blip r:embed="rId5"/>
                  <a:stretch>
                    <a:fillRect l="-2113" b="-30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424E0E0-5804-D34E-85D8-573A585C01FD}"/>
                    </a:ext>
                  </a:extLst>
                </p:cNvPr>
                <p:cNvSpPr txBox="1"/>
                <p:nvPr/>
              </p:nvSpPr>
              <p:spPr>
                <a:xfrm>
                  <a:off x="2555098" y="4264987"/>
                  <a:ext cx="2763933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424E0E0-5804-D34E-85D8-573A585C01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5098" y="4264987"/>
                  <a:ext cx="2763933" cy="492442"/>
                </a:xfrm>
                <a:prstGeom prst="rect">
                  <a:avLst/>
                </a:prstGeom>
                <a:blipFill>
                  <a:blip r:embed="rId6"/>
                  <a:stretch>
                    <a:fillRect l="-2041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75119B0-7727-504A-A18E-3F07CF6DB81B}"/>
                    </a:ext>
                  </a:extLst>
                </p:cNvPr>
                <p:cNvSpPr txBox="1"/>
                <p:nvPr/>
              </p:nvSpPr>
              <p:spPr>
                <a:xfrm>
                  <a:off x="1478066" y="4313954"/>
                  <a:ext cx="386502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75119B0-7727-504A-A18E-3F07CF6DB8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8066" y="4313954"/>
                  <a:ext cx="386502" cy="492442"/>
                </a:xfrm>
                <a:prstGeom prst="rect">
                  <a:avLst/>
                </a:prstGeom>
                <a:blipFill>
                  <a:blip r:embed="rId7"/>
                  <a:stretch>
                    <a:fillRect l="-17241" r="-137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894A82B-8C80-6E4D-B61F-A6AF9F1ADEE1}"/>
                </a:ext>
              </a:extLst>
            </p:cNvPr>
            <p:cNvCxnSpPr>
              <a:cxnSpLocks/>
            </p:cNvCxnSpPr>
            <p:nvPr/>
          </p:nvCxnSpPr>
          <p:spPr>
            <a:xfrm>
              <a:off x="1889299" y="456017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20A615C-FE7F-0645-AD7D-F3058C2F8D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6878" y="4806397"/>
              <a:ext cx="0" cy="55029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3B850FA-B34F-7446-8225-1C06C65B396A}"/>
                </a:ext>
              </a:extLst>
            </p:cNvPr>
            <p:cNvCxnSpPr>
              <a:cxnSpLocks/>
            </p:cNvCxnSpPr>
            <p:nvPr/>
          </p:nvCxnSpPr>
          <p:spPr>
            <a:xfrm>
              <a:off x="5446069" y="453229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79A47B28-73E8-204C-A599-FC3E12AF0E55}"/>
                    </a:ext>
                  </a:extLst>
                </p:cNvPr>
                <p:cNvSpPr txBox="1"/>
                <p:nvPr/>
              </p:nvSpPr>
              <p:spPr>
                <a:xfrm>
                  <a:off x="5242966" y="5328809"/>
                  <a:ext cx="1985516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79A47B28-73E8-204C-A599-FC3E12AF0E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2966" y="5328809"/>
                  <a:ext cx="1985516" cy="492442"/>
                </a:xfrm>
                <a:prstGeom prst="rect">
                  <a:avLst/>
                </a:prstGeom>
                <a:blipFill>
                  <a:blip r:embed="rId8"/>
                  <a:stretch>
                    <a:fillRect l="-2837" b="-30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A9E1457-0BBE-0443-BD31-EDAA071CBA9B}"/>
                    </a:ext>
                  </a:extLst>
                </p:cNvPr>
                <p:cNvSpPr txBox="1"/>
                <p:nvPr/>
              </p:nvSpPr>
              <p:spPr>
                <a:xfrm>
                  <a:off x="6060676" y="4286071"/>
                  <a:ext cx="386502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A9E1457-0BBE-0443-BD31-EDAA071CBA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0676" y="4286071"/>
                  <a:ext cx="386502" cy="492442"/>
                </a:xfrm>
                <a:prstGeom prst="rect">
                  <a:avLst/>
                </a:prstGeom>
                <a:blipFill>
                  <a:blip r:embed="rId9"/>
                  <a:stretch>
                    <a:fillRect l="-17857" r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728D573-8D2E-3B4F-9EE1-0FC8FCC135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9489" y="4778515"/>
              <a:ext cx="0" cy="55029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2657235-41E9-AC40-B8A3-567751AFC76C}"/>
                    </a:ext>
                  </a:extLst>
                </p:cNvPr>
                <p:cNvSpPr txBox="1"/>
                <p:nvPr/>
              </p:nvSpPr>
              <p:spPr>
                <a:xfrm>
                  <a:off x="7229162" y="4248437"/>
                  <a:ext cx="2966767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288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kumimoji="0" lang="en-US" sz="288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2657235-41E9-AC40-B8A3-567751AFC7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9162" y="4248437"/>
                  <a:ext cx="2966767" cy="492442"/>
                </a:xfrm>
                <a:prstGeom prst="rect">
                  <a:avLst/>
                </a:prstGeom>
                <a:blipFill>
                  <a:blip r:embed="rId10"/>
                  <a:stretch>
                    <a:fillRect l="-1896" t="-2778" b="-30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2617683A-F356-5D48-9FF9-17856C2E1A26}"/>
                </a:ext>
              </a:extLst>
            </p:cNvPr>
            <p:cNvCxnSpPr>
              <a:cxnSpLocks/>
            </p:cNvCxnSpPr>
            <p:nvPr/>
          </p:nvCxnSpPr>
          <p:spPr>
            <a:xfrm>
              <a:off x="6563363" y="454362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ACA3C2E-DCAF-4E4B-86AB-8A896FFE709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87343"/>
              <a:ext cx="1016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4586A12-B8CB-6843-8734-6C1E5D916076}"/>
                  </a:ext>
                </a:extLst>
              </p:cNvPr>
              <p:cNvSpPr txBox="1"/>
              <p:nvPr/>
            </p:nvSpPr>
            <p:spPr>
              <a:xfrm>
                <a:off x="1698626" y="2581325"/>
                <a:ext cx="6728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𝑆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4586A12-B8CB-6843-8734-6C1E5D916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8626" y="2581325"/>
                <a:ext cx="672877" cy="369332"/>
              </a:xfrm>
              <a:prstGeom prst="rect">
                <a:avLst/>
              </a:prstGeom>
              <a:blipFill>
                <a:blip r:embed="rId11"/>
                <a:stretch>
                  <a:fillRect l="-925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C30F1528-3823-8C4C-8127-2D22417D2406}"/>
              </a:ext>
            </a:extLst>
          </p:cNvPr>
          <p:cNvGrpSpPr/>
          <p:nvPr/>
        </p:nvGrpSpPr>
        <p:grpSpPr>
          <a:xfrm>
            <a:off x="1638300" y="2745961"/>
            <a:ext cx="3291840" cy="1586375"/>
            <a:chOff x="3403600" y="5689557"/>
            <a:chExt cx="3657600" cy="1762640"/>
          </a:xfrm>
        </p:grpSpPr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194BD787-B8C4-DA44-9748-DE5E12F3DECB}"/>
                </a:ext>
              </a:extLst>
            </p:cNvPr>
            <p:cNvSpPr/>
            <p:nvPr/>
          </p:nvSpPr>
          <p:spPr>
            <a:xfrm>
              <a:off x="5224678" y="6012924"/>
              <a:ext cx="394613" cy="921275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F775BAE8-2CC5-BF42-AAF9-8F4E2793B1D0}"/>
                </a:ext>
              </a:extLst>
            </p:cNvPr>
            <p:cNvSpPr/>
            <p:nvPr/>
          </p:nvSpPr>
          <p:spPr>
            <a:xfrm flipH="1">
              <a:off x="4830064" y="6012924"/>
              <a:ext cx="394614" cy="921275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FFCFCEF4-3B0B-844D-9C32-A6EA40EB214C}"/>
                </a:ext>
              </a:extLst>
            </p:cNvPr>
            <p:cNvCxnSpPr/>
            <p:nvPr/>
          </p:nvCxnSpPr>
          <p:spPr>
            <a:xfrm>
              <a:off x="3403600" y="6934200"/>
              <a:ext cx="3657600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85DF3E6B-FAC7-E64E-AB8E-424B8423194A}"/>
                    </a:ext>
                  </a:extLst>
                </p:cNvPr>
                <p:cNvSpPr/>
                <p:nvPr/>
              </p:nvSpPr>
              <p:spPr>
                <a:xfrm>
                  <a:off x="5008914" y="6934200"/>
                  <a:ext cx="470571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85DF3E6B-FAC7-E64E-AB8E-424B842319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8914" y="6934200"/>
                  <a:ext cx="470571" cy="51296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BCDCCFD5-41FB-EB4C-BEBF-18777BCB41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12017" y="5689557"/>
              <a:ext cx="12662" cy="1244642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6635589-58A5-404C-B1F4-C06D897F09B3}"/>
                    </a:ext>
                  </a:extLst>
                </p:cNvPr>
                <p:cNvSpPr/>
                <p:nvPr/>
              </p:nvSpPr>
              <p:spPr>
                <a:xfrm>
                  <a:off x="5460911" y="6934199"/>
                  <a:ext cx="515383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6635589-58A5-404C-B1F4-C06D897F09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911" y="6934199"/>
                  <a:ext cx="515383" cy="51296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05CBD369-70D0-C940-914F-6098440A4A18}"/>
                    </a:ext>
                  </a:extLst>
                </p:cNvPr>
                <p:cNvSpPr/>
                <p:nvPr/>
              </p:nvSpPr>
              <p:spPr>
                <a:xfrm>
                  <a:off x="4287356" y="6939236"/>
                  <a:ext cx="770083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05CBD369-70D0-C940-914F-6098440A4A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7356" y="6939236"/>
                  <a:ext cx="770083" cy="512961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E4EEB06-B892-A54C-B849-65AA7E69C3C9}"/>
              </a:ext>
            </a:extLst>
          </p:cNvPr>
          <p:cNvGrpSpPr/>
          <p:nvPr/>
        </p:nvGrpSpPr>
        <p:grpSpPr>
          <a:xfrm>
            <a:off x="1526010" y="5226459"/>
            <a:ext cx="3404130" cy="1586375"/>
            <a:chOff x="3278833" y="5689557"/>
            <a:chExt cx="3782367" cy="1762640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5149C29-BF99-C745-ADC4-09AF6CF98687}"/>
                </a:ext>
              </a:extLst>
            </p:cNvPr>
            <p:cNvCxnSpPr/>
            <p:nvPr/>
          </p:nvCxnSpPr>
          <p:spPr>
            <a:xfrm>
              <a:off x="3403600" y="6934200"/>
              <a:ext cx="3657600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640E094A-97BE-8042-A54B-13E246AFE6C6}"/>
                    </a:ext>
                  </a:extLst>
                </p:cNvPr>
                <p:cNvSpPr/>
                <p:nvPr/>
              </p:nvSpPr>
              <p:spPr>
                <a:xfrm>
                  <a:off x="5008914" y="6934200"/>
                  <a:ext cx="470571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640E094A-97BE-8042-A54B-13E246AFE6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8914" y="6934200"/>
                  <a:ext cx="470571" cy="512961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1A1945EA-4D4A-D64C-BCB1-3C0EF8765F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12017" y="5689557"/>
              <a:ext cx="12662" cy="1244642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44169ACC-EED1-7E48-B565-9C4523E162CE}"/>
                    </a:ext>
                  </a:extLst>
                </p:cNvPr>
                <p:cNvSpPr/>
                <p:nvPr/>
              </p:nvSpPr>
              <p:spPr>
                <a:xfrm>
                  <a:off x="6479862" y="6934199"/>
                  <a:ext cx="552359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44169ACC-EED1-7E48-B565-9C4523E162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9862" y="6934199"/>
                  <a:ext cx="552359" cy="512961"/>
                </a:xfrm>
                <a:prstGeom prst="rect">
                  <a:avLst/>
                </a:prstGeom>
                <a:blipFill>
                  <a:blip r:embed="rId16"/>
                  <a:stretch>
                    <a:fillRect l="-5128"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8576AA32-1EAD-404F-B0A0-F3B29196AC1C}"/>
                    </a:ext>
                  </a:extLst>
                </p:cNvPr>
                <p:cNvSpPr/>
                <p:nvPr/>
              </p:nvSpPr>
              <p:spPr>
                <a:xfrm>
                  <a:off x="3278833" y="6939236"/>
                  <a:ext cx="807059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8576AA32-1EAD-404F-B0A0-F3B29196AC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8833" y="6939236"/>
                  <a:ext cx="807059" cy="512961"/>
                </a:xfrm>
                <a:prstGeom prst="rect">
                  <a:avLst/>
                </a:prstGeom>
                <a:blipFill>
                  <a:blip r:embed="rId17"/>
                  <a:stretch>
                    <a:fillRect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2392BFB-89AB-7240-A76B-B028F43D1460}"/>
              </a:ext>
            </a:extLst>
          </p:cNvPr>
          <p:cNvCxnSpPr>
            <a:cxnSpLocks/>
          </p:cNvCxnSpPr>
          <p:nvPr/>
        </p:nvCxnSpPr>
        <p:spPr>
          <a:xfrm flipV="1">
            <a:off x="4649721" y="5554980"/>
            <a:ext cx="0" cy="791659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74A1C936-E9A8-544D-9DD8-0E4AFE9B802C}"/>
              </a:ext>
            </a:extLst>
          </p:cNvPr>
          <p:cNvCxnSpPr>
            <a:cxnSpLocks/>
          </p:cNvCxnSpPr>
          <p:nvPr/>
        </p:nvCxnSpPr>
        <p:spPr>
          <a:xfrm flipV="1">
            <a:off x="1918957" y="5554980"/>
            <a:ext cx="0" cy="791659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6BB624A-4EEE-0A40-B240-C5EF716B32E2}"/>
                  </a:ext>
                </a:extLst>
              </p:cNvPr>
              <p:cNvSpPr txBox="1"/>
              <p:nvPr/>
            </p:nvSpPr>
            <p:spPr>
              <a:xfrm>
                <a:off x="1672704" y="4519469"/>
                <a:ext cx="3319755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𝛿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𝛿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6BB624A-4EEE-0A40-B240-C5EF716B3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704" y="4519469"/>
                <a:ext cx="3319755" cy="691471"/>
              </a:xfrm>
              <a:prstGeom prst="rect">
                <a:avLst/>
              </a:prstGeom>
              <a:blipFill>
                <a:blip r:embed="rId18"/>
                <a:stretch>
                  <a:fillRect l="-152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3EC22F8-D8D1-7B44-B21B-4245531F370D}"/>
              </a:ext>
            </a:extLst>
          </p:cNvPr>
          <p:cNvCxnSpPr>
            <a:cxnSpLocks/>
          </p:cNvCxnSpPr>
          <p:nvPr/>
        </p:nvCxnSpPr>
        <p:spPr>
          <a:xfrm>
            <a:off x="4998720" y="3223260"/>
            <a:ext cx="1273123" cy="8915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614365ED-6CB9-FC4D-9D6D-CD3FA8E509E4}"/>
              </a:ext>
            </a:extLst>
          </p:cNvPr>
          <p:cNvCxnSpPr>
            <a:cxnSpLocks/>
          </p:cNvCxnSpPr>
          <p:nvPr/>
        </p:nvCxnSpPr>
        <p:spPr>
          <a:xfrm flipV="1">
            <a:off x="4998720" y="4594860"/>
            <a:ext cx="1273123" cy="8915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E7D91F7A-C316-2742-8876-DB000536DF39}"/>
              </a:ext>
            </a:extLst>
          </p:cNvPr>
          <p:cNvCxnSpPr>
            <a:cxnSpLocks/>
          </p:cNvCxnSpPr>
          <p:nvPr/>
        </p:nvCxnSpPr>
        <p:spPr>
          <a:xfrm>
            <a:off x="6661873" y="4376870"/>
            <a:ext cx="5057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F1A33DA-3C30-B547-AE7F-F02700EB98CE}"/>
                  </a:ext>
                </a:extLst>
              </p:cNvPr>
              <p:cNvSpPr txBox="1"/>
              <p:nvPr/>
            </p:nvSpPr>
            <p:spPr>
              <a:xfrm>
                <a:off x="6183220" y="4114800"/>
                <a:ext cx="450443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⊛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F1A33DA-3C30-B547-AE7F-F02700EB9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220" y="4114800"/>
                <a:ext cx="450443" cy="443198"/>
              </a:xfrm>
              <a:prstGeom prst="rect">
                <a:avLst/>
              </a:prstGeom>
              <a:blipFill>
                <a:blip r:embed="rId19"/>
                <a:stretch>
                  <a:fillRect l="-21622" r="-2162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899379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A67ECC4-23B5-4543-94DE-6101214B4FD8}"/>
              </a:ext>
            </a:extLst>
          </p:cNvPr>
          <p:cNvGrpSpPr/>
          <p:nvPr/>
        </p:nvGrpSpPr>
        <p:grpSpPr>
          <a:xfrm>
            <a:off x="1507541" y="822960"/>
            <a:ext cx="9176336" cy="1655015"/>
            <a:chOff x="0" y="4248437"/>
            <a:chExt cx="10195929" cy="18389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512EDC3-FDDA-0041-A3A6-7D36B08FD0E7}"/>
                    </a:ext>
                  </a:extLst>
                </p:cNvPr>
                <p:cNvSpPr txBox="1"/>
                <p:nvPr/>
              </p:nvSpPr>
              <p:spPr>
                <a:xfrm>
                  <a:off x="50800" y="4313955"/>
                  <a:ext cx="802641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512EDC3-FDDA-0041-A3A6-7D36B08FD0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0" y="4313955"/>
                  <a:ext cx="802641" cy="492442"/>
                </a:xfrm>
                <a:prstGeom prst="rect">
                  <a:avLst/>
                </a:prstGeom>
                <a:blipFill>
                  <a:blip r:embed="rId4"/>
                  <a:stretch>
                    <a:fillRect l="-6897"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27B9C66-33F0-7A4B-915C-33C741B06040}"/>
                </a:ext>
              </a:extLst>
            </p:cNvPr>
            <p:cNvCxnSpPr>
              <a:cxnSpLocks/>
            </p:cNvCxnSpPr>
            <p:nvPr/>
          </p:nvCxnSpPr>
          <p:spPr>
            <a:xfrm>
              <a:off x="898144" y="456017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34CA125-9C5D-F240-A690-AE46268A5639}"/>
                    </a:ext>
                  </a:extLst>
                </p:cNvPr>
                <p:cNvSpPr txBox="1"/>
                <p:nvPr/>
              </p:nvSpPr>
              <p:spPr>
                <a:xfrm>
                  <a:off x="660356" y="5356692"/>
                  <a:ext cx="1985516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34CA125-9C5D-F240-A690-AE46268A56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356" y="5356692"/>
                  <a:ext cx="1985516" cy="492442"/>
                </a:xfrm>
                <a:prstGeom prst="rect">
                  <a:avLst/>
                </a:prstGeom>
                <a:blipFill>
                  <a:blip r:embed="rId5"/>
                  <a:stretch>
                    <a:fillRect l="-2113" b="-30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424E0E0-5804-D34E-85D8-573A585C01FD}"/>
                    </a:ext>
                  </a:extLst>
                </p:cNvPr>
                <p:cNvSpPr txBox="1"/>
                <p:nvPr/>
              </p:nvSpPr>
              <p:spPr>
                <a:xfrm>
                  <a:off x="2555098" y="4264987"/>
                  <a:ext cx="2763933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424E0E0-5804-D34E-85D8-573A585C01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5098" y="4264987"/>
                  <a:ext cx="2763933" cy="492442"/>
                </a:xfrm>
                <a:prstGeom prst="rect">
                  <a:avLst/>
                </a:prstGeom>
                <a:blipFill>
                  <a:blip r:embed="rId6"/>
                  <a:stretch>
                    <a:fillRect l="-2041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75119B0-7727-504A-A18E-3F07CF6DB81B}"/>
                    </a:ext>
                  </a:extLst>
                </p:cNvPr>
                <p:cNvSpPr txBox="1"/>
                <p:nvPr/>
              </p:nvSpPr>
              <p:spPr>
                <a:xfrm>
                  <a:off x="1478066" y="4313954"/>
                  <a:ext cx="386502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75119B0-7727-504A-A18E-3F07CF6DB8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8066" y="4313954"/>
                  <a:ext cx="386502" cy="492442"/>
                </a:xfrm>
                <a:prstGeom prst="rect">
                  <a:avLst/>
                </a:prstGeom>
                <a:blipFill>
                  <a:blip r:embed="rId7"/>
                  <a:stretch>
                    <a:fillRect l="-17241" r="-137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894A82B-8C80-6E4D-B61F-A6AF9F1ADEE1}"/>
                </a:ext>
              </a:extLst>
            </p:cNvPr>
            <p:cNvCxnSpPr>
              <a:cxnSpLocks/>
            </p:cNvCxnSpPr>
            <p:nvPr/>
          </p:nvCxnSpPr>
          <p:spPr>
            <a:xfrm>
              <a:off x="1889299" y="456017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20A615C-FE7F-0645-AD7D-F3058C2F8D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6878" y="4806397"/>
              <a:ext cx="0" cy="55029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3B850FA-B34F-7446-8225-1C06C65B396A}"/>
                </a:ext>
              </a:extLst>
            </p:cNvPr>
            <p:cNvCxnSpPr>
              <a:cxnSpLocks/>
            </p:cNvCxnSpPr>
            <p:nvPr/>
          </p:nvCxnSpPr>
          <p:spPr>
            <a:xfrm>
              <a:off x="5446069" y="453229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79A47B28-73E8-204C-A599-FC3E12AF0E55}"/>
                    </a:ext>
                  </a:extLst>
                </p:cNvPr>
                <p:cNvSpPr txBox="1"/>
                <p:nvPr/>
              </p:nvSpPr>
              <p:spPr>
                <a:xfrm>
                  <a:off x="5242966" y="5328809"/>
                  <a:ext cx="1985516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79A47B28-73E8-204C-A599-FC3E12AF0E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2966" y="5328809"/>
                  <a:ext cx="1985516" cy="492442"/>
                </a:xfrm>
                <a:prstGeom prst="rect">
                  <a:avLst/>
                </a:prstGeom>
                <a:blipFill>
                  <a:blip r:embed="rId8"/>
                  <a:stretch>
                    <a:fillRect l="-2837" b="-30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A9E1457-0BBE-0443-BD31-EDAA071CBA9B}"/>
                    </a:ext>
                  </a:extLst>
                </p:cNvPr>
                <p:cNvSpPr txBox="1"/>
                <p:nvPr/>
              </p:nvSpPr>
              <p:spPr>
                <a:xfrm>
                  <a:off x="6060676" y="4286071"/>
                  <a:ext cx="386502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A9E1457-0BBE-0443-BD31-EDAA071CBA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0676" y="4286071"/>
                  <a:ext cx="386502" cy="492442"/>
                </a:xfrm>
                <a:prstGeom prst="rect">
                  <a:avLst/>
                </a:prstGeom>
                <a:blipFill>
                  <a:blip r:embed="rId9"/>
                  <a:stretch>
                    <a:fillRect l="-17857" r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728D573-8D2E-3B4F-9EE1-0FC8FCC135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9489" y="4778515"/>
              <a:ext cx="0" cy="55029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2657235-41E9-AC40-B8A3-567751AFC76C}"/>
                    </a:ext>
                  </a:extLst>
                </p:cNvPr>
                <p:cNvSpPr txBox="1"/>
                <p:nvPr/>
              </p:nvSpPr>
              <p:spPr>
                <a:xfrm>
                  <a:off x="7229162" y="4248437"/>
                  <a:ext cx="2966767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288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kumimoji="0" lang="en-US" sz="288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2657235-41E9-AC40-B8A3-567751AFC7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9162" y="4248437"/>
                  <a:ext cx="2966767" cy="492442"/>
                </a:xfrm>
                <a:prstGeom prst="rect">
                  <a:avLst/>
                </a:prstGeom>
                <a:blipFill>
                  <a:blip r:embed="rId10"/>
                  <a:stretch>
                    <a:fillRect l="-1896" t="-2778" b="-30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2617683A-F356-5D48-9FF9-17856C2E1A26}"/>
                </a:ext>
              </a:extLst>
            </p:cNvPr>
            <p:cNvCxnSpPr>
              <a:cxnSpLocks/>
            </p:cNvCxnSpPr>
            <p:nvPr/>
          </p:nvCxnSpPr>
          <p:spPr>
            <a:xfrm>
              <a:off x="6563363" y="454362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ACA3C2E-DCAF-4E4B-86AB-8A896FFE709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87343"/>
              <a:ext cx="1016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4586A12-B8CB-6843-8734-6C1E5D916076}"/>
                  </a:ext>
                </a:extLst>
              </p:cNvPr>
              <p:cNvSpPr txBox="1"/>
              <p:nvPr/>
            </p:nvSpPr>
            <p:spPr>
              <a:xfrm>
                <a:off x="1698626" y="2581325"/>
                <a:ext cx="6728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𝑆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4586A12-B8CB-6843-8734-6C1E5D916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8626" y="2581325"/>
                <a:ext cx="672877" cy="369332"/>
              </a:xfrm>
              <a:prstGeom prst="rect">
                <a:avLst/>
              </a:prstGeom>
              <a:blipFill>
                <a:blip r:embed="rId11"/>
                <a:stretch>
                  <a:fillRect l="-925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C30F1528-3823-8C4C-8127-2D22417D2406}"/>
              </a:ext>
            </a:extLst>
          </p:cNvPr>
          <p:cNvGrpSpPr/>
          <p:nvPr/>
        </p:nvGrpSpPr>
        <p:grpSpPr>
          <a:xfrm>
            <a:off x="1638300" y="2745961"/>
            <a:ext cx="3291840" cy="1586375"/>
            <a:chOff x="3403600" y="5689557"/>
            <a:chExt cx="3657600" cy="1762640"/>
          </a:xfrm>
        </p:grpSpPr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194BD787-B8C4-DA44-9748-DE5E12F3DECB}"/>
                </a:ext>
              </a:extLst>
            </p:cNvPr>
            <p:cNvSpPr/>
            <p:nvPr/>
          </p:nvSpPr>
          <p:spPr>
            <a:xfrm>
              <a:off x="5224678" y="6012924"/>
              <a:ext cx="394613" cy="921275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F775BAE8-2CC5-BF42-AAF9-8F4E2793B1D0}"/>
                </a:ext>
              </a:extLst>
            </p:cNvPr>
            <p:cNvSpPr/>
            <p:nvPr/>
          </p:nvSpPr>
          <p:spPr>
            <a:xfrm flipH="1">
              <a:off x="4830064" y="6012924"/>
              <a:ext cx="394614" cy="921275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FFCFCEF4-3B0B-844D-9C32-A6EA40EB214C}"/>
                </a:ext>
              </a:extLst>
            </p:cNvPr>
            <p:cNvCxnSpPr/>
            <p:nvPr/>
          </p:nvCxnSpPr>
          <p:spPr>
            <a:xfrm>
              <a:off x="3403600" y="6934200"/>
              <a:ext cx="3657600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85DF3E6B-FAC7-E64E-AB8E-424B8423194A}"/>
                    </a:ext>
                  </a:extLst>
                </p:cNvPr>
                <p:cNvSpPr/>
                <p:nvPr/>
              </p:nvSpPr>
              <p:spPr>
                <a:xfrm>
                  <a:off x="5008914" y="6934200"/>
                  <a:ext cx="470571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85DF3E6B-FAC7-E64E-AB8E-424B842319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8914" y="6934200"/>
                  <a:ext cx="470571" cy="51296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BCDCCFD5-41FB-EB4C-BEBF-18777BCB41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12017" y="5689557"/>
              <a:ext cx="12662" cy="1244642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6635589-58A5-404C-B1F4-C06D897F09B3}"/>
                    </a:ext>
                  </a:extLst>
                </p:cNvPr>
                <p:cNvSpPr/>
                <p:nvPr/>
              </p:nvSpPr>
              <p:spPr>
                <a:xfrm>
                  <a:off x="5460911" y="6934199"/>
                  <a:ext cx="515383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6635589-58A5-404C-B1F4-C06D897F09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911" y="6934199"/>
                  <a:ext cx="515383" cy="51296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05CBD369-70D0-C940-914F-6098440A4A18}"/>
                    </a:ext>
                  </a:extLst>
                </p:cNvPr>
                <p:cNvSpPr/>
                <p:nvPr/>
              </p:nvSpPr>
              <p:spPr>
                <a:xfrm>
                  <a:off x="4287356" y="6939236"/>
                  <a:ext cx="770083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05CBD369-70D0-C940-914F-6098440A4A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7356" y="6939236"/>
                  <a:ext cx="770083" cy="512961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E4EEB06-B892-A54C-B849-65AA7E69C3C9}"/>
              </a:ext>
            </a:extLst>
          </p:cNvPr>
          <p:cNvGrpSpPr/>
          <p:nvPr/>
        </p:nvGrpSpPr>
        <p:grpSpPr>
          <a:xfrm>
            <a:off x="1526010" y="5226459"/>
            <a:ext cx="3404130" cy="1586375"/>
            <a:chOff x="3278833" y="5689557"/>
            <a:chExt cx="3782367" cy="1762640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5149C29-BF99-C745-ADC4-09AF6CF98687}"/>
                </a:ext>
              </a:extLst>
            </p:cNvPr>
            <p:cNvCxnSpPr/>
            <p:nvPr/>
          </p:nvCxnSpPr>
          <p:spPr>
            <a:xfrm>
              <a:off x="3403600" y="6934200"/>
              <a:ext cx="3657600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640E094A-97BE-8042-A54B-13E246AFE6C6}"/>
                    </a:ext>
                  </a:extLst>
                </p:cNvPr>
                <p:cNvSpPr/>
                <p:nvPr/>
              </p:nvSpPr>
              <p:spPr>
                <a:xfrm>
                  <a:off x="5008914" y="6934200"/>
                  <a:ext cx="470571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640E094A-97BE-8042-A54B-13E246AFE6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8914" y="6934200"/>
                  <a:ext cx="470571" cy="512961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1A1945EA-4D4A-D64C-BCB1-3C0EF8765F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12017" y="5689557"/>
              <a:ext cx="12662" cy="1244642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44169ACC-EED1-7E48-B565-9C4523E162CE}"/>
                    </a:ext>
                  </a:extLst>
                </p:cNvPr>
                <p:cNvSpPr/>
                <p:nvPr/>
              </p:nvSpPr>
              <p:spPr>
                <a:xfrm>
                  <a:off x="6479862" y="6934199"/>
                  <a:ext cx="552359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44169ACC-EED1-7E48-B565-9C4523E162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9862" y="6934199"/>
                  <a:ext cx="552359" cy="512961"/>
                </a:xfrm>
                <a:prstGeom prst="rect">
                  <a:avLst/>
                </a:prstGeom>
                <a:blipFill>
                  <a:blip r:embed="rId16"/>
                  <a:stretch>
                    <a:fillRect l="-5128"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8576AA32-1EAD-404F-B0A0-F3B29196AC1C}"/>
                    </a:ext>
                  </a:extLst>
                </p:cNvPr>
                <p:cNvSpPr/>
                <p:nvPr/>
              </p:nvSpPr>
              <p:spPr>
                <a:xfrm>
                  <a:off x="3278833" y="6939236"/>
                  <a:ext cx="807059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8576AA32-1EAD-404F-B0A0-F3B29196AC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8833" y="6939236"/>
                  <a:ext cx="807059" cy="512961"/>
                </a:xfrm>
                <a:prstGeom prst="rect">
                  <a:avLst/>
                </a:prstGeom>
                <a:blipFill>
                  <a:blip r:embed="rId17"/>
                  <a:stretch>
                    <a:fillRect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2392BFB-89AB-7240-A76B-B028F43D1460}"/>
              </a:ext>
            </a:extLst>
          </p:cNvPr>
          <p:cNvCxnSpPr>
            <a:cxnSpLocks/>
          </p:cNvCxnSpPr>
          <p:nvPr/>
        </p:nvCxnSpPr>
        <p:spPr>
          <a:xfrm flipV="1">
            <a:off x="4649721" y="5554980"/>
            <a:ext cx="0" cy="791659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74A1C936-E9A8-544D-9DD8-0E4AFE9B802C}"/>
              </a:ext>
            </a:extLst>
          </p:cNvPr>
          <p:cNvCxnSpPr>
            <a:cxnSpLocks/>
          </p:cNvCxnSpPr>
          <p:nvPr/>
        </p:nvCxnSpPr>
        <p:spPr>
          <a:xfrm flipV="1">
            <a:off x="1918957" y="5554980"/>
            <a:ext cx="0" cy="791659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6BB624A-4EEE-0A40-B240-C5EF716B32E2}"/>
                  </a:ext>
                </a:extLst>
              </p:cNvPr>
              <p:cNvSpPr txBox="1"/>
              <p:nvPr/>
            </p:nvSpPr>
            <p:spPr>
              <a:xfrm>
                <a:off x="1672704" y="4519469"/>
                <a:ext cx="3319755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𝛿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𝛿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6BB624A-4EEE-0A40-B240-C5EF716B3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704" y="4519469"/>
                <a:ext cx="3319755" cy="691471"/>
              </a:xfrm>
              <a:prstGeom prst="rect">
                <a:avLst/>
              </a:prstGeom>
              <a:blipFill>
                <a:blip r:embed="rId18"/>
                <a:stretch>
                  <a:fillRect l="-152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3EC22F8-D8D1-7B44-B21B-4245531F370D}"/>
              </a:ext>
            </a:extLst>
          </p:cNvPr>
          <p:cNvCxnSpPr>
            <a:cxnSpLocks/>
          </p:cNvCxnSpPr>
          <p:nvPr/>
        </p:nvCxnSpPr>
        <p:spPr>
          <a:xfrm>
            <a:off x="4998720" y="3223260"/>
            <a:ext cx="1273123" cy="8915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614365ED-6CB9-FC4D-9D6D-CD3FA8E509E4}"/>
              </a:ext>
            </a:extLst>
          </p:cNvPr>
          <p:cNvCxnSpPr>
            <a:cxnSpLocks/>
          </p:cNvCxnSpPr>
          <p:nvPr/>
        </p:nvCxnSpPr>
        <p:spPr>
          <a:xfrm flipV="1">
            <a:off x="4998720" y="4594860"/>
            <a:ext cx="1273123" cy="8915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F5E1C70A-0A86-344B-BCD5-309280A5E0D5}"/>
                  </a:ext>
                </a:extLst>
              </p:cNvPr>
              <p:cNvSpPr txBox="1"/>
              <p:nvPr/>
            </p:nvSpPr>
            <p:spPr>
              <a:xfrm>
                <a:off x="7222016" y="4037742"/>
                <a:ext cx="330449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F5E1C70A-0A86-344B-BCD5-309280A5E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2016" y="4037742"/>
                <a:ext cx="3304494" cy="691471"/>
              </a:xfrm>
              <a:prstGeom prst="rect">
                <a:avLst/>
              </a:prstGeom>
              <a:blipFill>
                <a:blip r:embed="rId19"/>
                <a:stretch>
                  <a:fillRect l="-153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E7D91F7A-C316-2742-8876-DB000536DF39}"/>
              </a:ext>
            </a:extLst>
          </p:cNvPr>
          <p:cNvCxnSpPr>
            <a:cxnSpLocks/>
          </p:cNvCxnSpPr>
          <p:nvPr/>
        </p:nvCxnSpPr>
        <p:spPr>
          <a:xfrm>
            <a:off x="6661873" y="4376870"/>
            <a:ext cx="5057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F1A33DA-3C30-B547-AE7F-F02700EB98CE}"/>
                  </a:ext>
                </a:extLst>
              </p:cNvPr>
              <p:cNvSpPr txBox="1"/>
              <p:nvPr/>
            </p:nvSpPr>
            <p:spPr>
              <a:xfrm>
                <a:off x="6183220" y="4114800"/>
                <a:ext cx="450443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⊛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F1A33DA-3C30-B547-AE7F-F02700EB9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220" y="4114800"/>
                <a:ext cx="450443" cy="443198"/>
              </a:xfrm>
              <a:prstGeom prst="rect">
                <a:avLst/>
              </a:prstGeom>
              <a:blipFill>
                <a:blip r:embed="rId20"/>
                <a:stretch>
                  <a:fillRect l="-21622" r="-2162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A0C0F72C-3C66-7C41-BAB2-6D62094F7DFD}"/>
              </a:ext>
            </a:extLst>
          </p:cNvPr>
          <p:cNvGrpSpPr/>
          <p:nvPr/>
        </p:nvGrpSpPr>
        <p:grpSpPr>
          <a:xfrm>
            <a:off x="6781801" y="5180703"/>
            <a:ext cx="3404130" cy="1586375"/>
            <a:chOff x="6781801" y="5180703"/>
            <a:chExt cx="3404130" cy="1586375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DBA82E99-B58E-C244-82B0-12BCCFB0ED4C}"/>
                </a:ext>
              </a:extLst>
            </p:cNvPr>
            <p:cNvGrpSpPr/>
            <p:nvPr/>
          </p:nvGrpSpPr>
          <p:grpSpPr>
            <a:xfrm>
              <a:off x="9419298" y="5897880"/>
              <a:ext cx="698053" cy="411480"/>
              <a:chOff x="5578960" y="5712862"/>
              <a:chExt cx="775614" cy="921275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E2AC7F3E-7ED1-064D-B5D8-FCC0C5EE0940}"/>
                  </a:ext>
                </a:extLst>
              </p:cNvPr>
              <p:cNvSpPr/>
              <p:nvPr/>
            </p:nvSpPr>
            <p:spPr>
              <a:xfrm>
                <a:off x="5805834" y="5943601"/>
                <a:ext cx="331641" cy="685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55236722-37CC-2243-857B-92D211D6B975}"/>
                  </a:ext>
                </a:extLst>
              </p:cNvPr>
              <p:cNvGrpSpPr/>
              <p:nvPr/>
            </p:nvGrpSpPr>
            <p:grpSpPr>
              <a:xfrm>
                <a:off x="5578960" y="5712862"/>
                <a:ext cx="775614" cy="921275"/>
                <a:chOff x="7504786" y="3065587"/>
                <a:chExt cx="775614" cy="921275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F53533EA-B52B-A04A-ACDF-96C98F6C7ADE}"/>
                    </a:ext>
                  </a:extLst>
                </p:cNvPr>
                <p:cNvSpPr/>
                <p:nvPr/>
              </p:nvSpPr>
              <p:spPr>
                <a:xfrm>
                  <a:off x="7885787" y="3065587"/>
                  <a:ext cx="394613" cy="921275"/>
                </a:xfrm>
                <a:custGeom>
                  <a:avLst/>
                  <a:gdLst>
                    <a:gd name="connsiteX0" fmla="*/ 0 w 570641"/>
                    <a:gd name="connsiteY0" fmla="*/ 0 h 921275"/>
                    <a:gd name="connsiteX1" fmla="*/ 275008 w 570641"/>
                    <a:gd name="connsiteY1" fmla="*/ 55002 h 921275"/>
                    <a:gd name="connsiteX2" fmla="*/ 440013 w 570641"/>
                    <a:gd name="connsiteY2" fmla="*/ 275008 h 921275"/>
                    <a:gd name="connsiteX3" fmla="*/ 529390 w 570641"/>
                    <a:gd name="connsiteY3" fmla="*/ 694394 h 921275"/>
                    <a:gd name="connsiteX4" fmla="*/ 570641 w 570641"/>
                    <a:gd name="connsiteY4" fmla="*/ 921275 h 921275"/>
                    <a:gd name="connsiteX5" fmla="*/ 13751 w 570641"/>
                    <a:gd name="connsiteY5" fmla="*/ 921275 h 921275"/>
                    <a:gd name="connsiteX6" fmla="*/ 0 w 570641"/>
                    <a:gd name="connsiteY6" fmla="*/ 0 h 92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0641" h="921275">
                      <a:moveTo>
                        <a:pt x="0" y="0"/>
                      </a:moveTo>
                      <a:lnTo>
                        <a:pt x="275008" y="55002"/>
                      </a:lnTo>
                      <a:lnTo>
                        <a:pt x="440013" y="275008"/>
                      </a:lnTo>
                      <a:lnTo>
                        <a:pt x="529390" y="694394"/>
                      </a:lnTo>
                      <a:lnTo>
                        <a:pt x="570641" y="921275"/>
                      </a:lnTo>
                      <a:lnTo>
                        <a:pt x="13751" y="921275"/>
                      </a:lnTo>
                      <a:cubicBezTo>
                        <a:pt x="11459" y="618767"/>
                        <a:pt x="9168" y="316258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4E49B322-B097-DB47-80E1-C8278F01905B}"/>
                    </a:ext>
                  </a:extLst>
                </p:cNvPr>
                <p:cNvSpPr/>
                <p:nvPr/>
              </p:nvSpPr>
              <p:spPr>
                <a:xfrm flipH="1">
                  <a:off x="7504786" y="3065587"/>
                  <a:ext cx="394614" cy="921275"/>
                </a:xfrm>
                <a:custGeom>
                  <a:avLst/>
                  <a:gdLst>
                    <a:gd name="connsiteX0" fmla="*/ 0 w 570641"/>
                    <a:gd name="connsiteY0" fmla="*/ 0 h 921275"/>
                    <a:gd name="connsiteX1" fmla="*/ 275008 w 570641"/>
                    <a:gd name="connsiteY1" fmla="*/ 55002 h 921275"/>
                    <a:gd name="connsiteX2" fmla="*/ 440013 w 570641"/>
                    <a:gd name="connsiteY2" fmla="*/ 275008 h 921275"/>
                    <a:gd name="connsiteX3" fmla="*/ 529390 w 570641"/>
                    <a:gd name="connsiteY3" fmla="*/ 694394 h 921275"/>
                    <a:gd name="connsiteX4" fmla="*/ 570641 w 570641"/>
                    <a:gd name="connsiteY4" fmla="*/ 921275 h 921275"/>
                    <a:gd name="connsiteX5" fmla="*/ 13751 w 570641"/>
                    <a:gd name="connsiteY5" fmla="*/ 921275 h 921275"/>
                    <a:gd name="connsiteX6" fmla="*/ 0 w 570641"/>
                    <a:gd name="connsiteY6" fmla="*/ 0 h 92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0641" h="921275">
                      <a:moveTo>
                        <a:pt x="0" y="0"/>
                      </a:moveTo>
                      <a:lnTo>
                        <a:pt x="275008" y="55002"/>
                      </a:lnTo>
                      <a:lnTo>
                        <a:pt x="440013" y="275008"/>
                      </a:lnTo>
                      <a:lnTo>
                        <a:pt x="529390" y="694394"/>
                      </a:lnTo>
                      <a:lnTo>
                        <a:pt x="570641" y="921275"/>
                      </a:lnTo>
                      <a:lnTo>
                        <a:pt x="13751" y="921275"/>
                      </a:lnTo>
                      <a:cubicBezTo>
                        <a:pt x="11459" y="618767"/>
                        <a:pt x="9168" y="316258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7282B8A-71CD-2144-B0E7-DA2B5F47B057}"/>
                </a:ext>
              </a:extLst>
            </p:cNvPr>
            <p:cNvGrpSpPr/>
            <p:nvPr/>
          </p:nvGrpSpPr>
          <p:grpSpPr>
            <a:xfrm>
              <a:off x="6897196" y="5897880"/>
              <a:ext cx="698053" cy="411480"/>
              <a:chOff x="5578960" y="5712862"/>
              <a:chExt cx="775614" cy="92127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575D506-CC2B-2442-AC9D-927221D5B964}"/>
                  </a:ext>
                </a:extLst>
              </p:cNvPr>
              <p:cNvSpPr/>
              <p:nvPr/>
            </p:nvSpPr>
            <p:spPr>
              <a:xfrm>
                <a:off x="5805834" y="5943601"/>
                <a:ext cx="331641" cy="685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ACBA6C3-AB67-5947-B5D4-9DAA3B062C60}"/>
                  </a:ext>
                </a:extLst>
              </p:cNvPr>
              <p:cNvGrpSpPr/>
              <p:nvPr/>
            </p:nvGrpSpPr>
            <p:grpSpPr>
              <a:xfrm>
                <a:off x="5578960" y="5712862"/>
                <a:ext cx="775614" cy="921275"/>
                <a:chOff x="7504786" y="3065587"/>
                <a:chExt cx="775614" cy="921275"/>
              </a:xfrm>
            </p:grpSpPr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0458989F-0F3A-E640-B591-E7008A96AC51}"/>
                    </a:ext>
                  </a:extLst>
                </p:cNvPr>
                <p:cNvSpPr/>
                <p:nvPr/>
              </p:nvSpPr>
              <p:spPr>
                <a:xfrm>
                  <a:off x="7885787" y="3065587"/>
                  <a:ext cx="394613" cy="921275"/>
                </a:xfrm>
                <a:custGeom>
                  <a:avLst/>
                  <a:gdLst>
                    <a:gd name="connsiteX0" fmla="*/ 0 w 570641"/>
                    <a:gd name="connsiteY0" fmla="*/ 0 h 921275"/>
                    <a:gd name="connsiteX1" fmla="*/ 275008 w 570641"/>
                    <a:gd name="connsiteY1" fmla="*/ 55002 h 921275"/>
                    <a:gd name="connsiteX2" fmla="*/ 440013 w 570641"/>
                    <a:gd name="connsiteY2" fmla="*/ 275008 h 921275"/>
                    <a:gd name="connsiteX3" fmla="*/ 529390 w 570641"/>
                    <a:gd name="connsiteY3" fmla="*/ 694394 h 921275"/>
                    <a:gd name="connsiteX4" fmla="*/ 570641 w 570641"/>
                    <a:gd name="connsiteY4" fmla="*/ 921275 h 921275"/>
                    <a:gd name="connsiteX5" fmla="*/ 13751 w 570641"/>
                    <a:gd name="connsiteY5" fmla="*/ 921275 h 921275"/>
                    <a:gd name="connsiteX6" fmla="*/ 0 w 570641"/>
                    <a:gd name="connsiteY6" fmla="*/ 0 h 92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0641" h="921275">
                      <a:moveTo>
                        <a:pt x="0" y="0"/>
                      </a:moveTo>
                      <a:lnTo>
                        <a:pt x="275008" y="55002"/>
                      </a:lnTo>
                      <a:lnTo>
                        <a:pt x="440013" y="275008"/>
                      </a:lnTo>
                      <a:lnTo>
                        <a:pt x="529390" y="694394"/>
                      </a:lnTo>
                      <a:lnTo>
                        <a:pt x="570641" y="921275"/>
                      </a:lnTo>
                      <a:lnTo>
                        <a:pt x="13751" y="921275"/>
                      </a:lnTo>
                      <a:cubicBezTo>
                        <a:pt x="11459" y="618767"/>
                        <a:pt x="9168" y="316258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D1A5E178-5733-8A47-B6E1-2C140F69C937}"/>
                    </a:ext>
                  </a:extLst>
                </p:cNvPr>
                <p:cNvSpPr/>
                <p:nvPr/>
              </p:nvSpPr>
              <p:spPr>
                <a:xfrm flipH="1">
                  <a:off x="7504786" y="3065587"/>
                  <a:ext cx="394614" cy="921275"/>
                </a:xfrm>
                <a:custGeom>
                  <a:avLst/>
                  <a:gdLst>
                    <a:gd name="connsiteX0" fmla="*/ 0 w 570641"/>
                    <a:gd name="connsiteY0" fmla="*/ 0 h 921275"/>
                    <a:gd name="connsiteX1" fmla="*/ 275008 w 570641"/>
                    <a:gd name="connsiteY1" fmla="*/ 55002 h 921275"/>
                    <a:gd name="connsiteX2" fmla="*/ 440013 w 570641"/>
                    <a:gd name="connsiteY2" fmla="*/ 275008 h 921275"/>
                    <a:gd name="connsiteX3" fmla="*/ 529390 w 570641"/>
                    <a:gd name="connsiteY3" fmla="*/ 694394 h 921275"/>
                    <a:gd name="connsiteX4" fmla="*/ 570641 w 570641"/>
                    <a:gd name="connsiteY4" fmla="*/ 921275 h 921275"/>
                    <a:gd name="connsiteX5" fmla="*/ 13751 w 570641"/>
                    <a:gd name="connsiteY5" fmla="*/ 921275 h 921275"/>
                    <a:gd name="connsiteX6" fmla="*/ 0 w 570641"/>
                    <a:gd name="connsiteY6" fmla="*/ 0 h 92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0641" h="921275">
                      <a:moveTo>
                        <a:pt x="0" y="0"/>
                      </a:moveTo>
                      <a:lnTo>
                        <a:pt x="275008" y="55002"/>
                      </a:lnTo>
                      <a:lnTo>
                        <a:pt x="440013" y="275008"/>
                      </a:lnTo>
                      <a:lnTo>
                        <a:pt x="529390" y="694394"/>
                      </a:lnTo>
                      <a:lnTo>
                        <a:pt x="570641" y="921275"/>
                      </a:lnTo>
                      <a:lnTo>
                        <a:pt x="13751" y="921275"/>
                      </a:lnTo>
                      <a:cubicBezTo>
                        <a:pt x="11459" y="618767"/>
                        <a:pt x="9168" y="316258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DF7A251D-D60B-4A4E-84DE-0F493D68BE9A}"/>
                </a:ext>
              </a:extLst>
            </p:cNvPr>
            <p:cNvGrpSpPr/>
            <p:nvPr/>
          </p:nvGrpSpPr>
          <p:grpSpPr>
            <a:xfrm>
              <a:off x="6781801" y="5180703"/>
              <a:ext cx="3404130" cy="1586375"/>
              <a:chOff x="3278833" y="5689557"/>
              <a:chExt cx="3782367" cy="1762640"/>
            </a:xfrm>
          </p:grpSpPr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1D1C9CA4-AD82-AD4B-9587-BDE178B1A13B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0107928B-831E-B44A-9FA7-B63799E1105C}"/>
                      </a:ext>
                    </a:extLst>
                  </p:cNvPr>
                  <p:cNvSpPr/>
                  <p:nvPr/>
                </p:nvSpPr>
                <p:spPr>
                  <a:xfrm>
                    <a:off x="5008914" y="6934200"/>
                    <a:ext cx="470571" cy="51296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0107928B-831E-B44A-9FA7-B63799E1105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4" y="6934200"/>
                    <a:ext cx="470571" cy="512961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A55D85EC-B7D2-AE43-B57F-2805AFC74A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0E434D72-EA24-974B-88E9-EC695E35FB34}"/>
                      </a:ext>
                    </a:extLst>
                  </p:cNvPr>
                  <p:cNvSpPr/>
                  <p:nvPr/>
                </p:nvSpPr>
                <p:spPr>
                  <a:xfrm>
                    <a:off x="6403033" y="6934199"/>
                    <a:ext cx="552359" cy="51296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0E434D72-EA24-974B-88E9-EC695E35FB3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03033" y="6934199"/>
                    <a:ext cx="552359" cy="512961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2500" b="-1891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7D50D502-1510-014D-9E2C-CBA0B736C1EA}"/>
                      </a:ext>
                    </a:extLst>
                  </p:cNvPr>
                  <p:cNvSpPr/>
                  <p:nvPr/>
                </p:nvSpPr>
                <p:spPr>
                  <a:xfrm>
                    <a:off x="3278833" y="6939236"/>
                    <a:ext cx="807059" cy="51296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7D50D502-1510-014D-9E2C-CBA0B736C1E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78833" y="6939236"/>
                    <a:ext cx="807059" cy="512961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b="-1891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76195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A67ECC4-23B5-4543-94DE-6101214B4FD8}"/>
              </a:ext>
            </a:extLst>
          </p:cNvPr>
          <p:cNvGrpSpPr/>
          <p:nvPr/>
        </p:nvGrpSpPr>
        <p:grpSpPr>
          <a:xfrm>
            <a:off x="1507541" y="822960"/>
            <a:ext cx="9176336" cy="1655015"/>
            <a:chOff x="0" y="4248437"/>
            <a:chExt cx="10195929" cy="18389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512EDC3-FDDA-0041-A3A6-7D36B08FD0E7}"/>
                    </a:ext>
                  </a:extLst>
                </p:cNvPr>
                <p:cNvSpPr txBox="1"/>
                <p:nvPr/>
              </p:nvSpPr>
              <p:spPr>
                <a:xfrm>
                  <a:off x="50800" y="4313955"/>
                  <a:ext cx="802641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512EDC3-FDDA-0041-A3A6-7D36B08FD0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0" y="4313955"/>
                  <a:ext cx="802641" cy="492442"/>
                </a:xfrm>
                <a:prstGeom prst="rect">
                  <a:avLst/>
                </a:prstGeom>
                <a:blipFill>
                  <a:blip r:embed="rId4"/>
                  <a:stretch>
                    <a:fillRect l="-6897"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27B9C66-33F0-7A4B-915C-33C741B06040}"/>
                </a:ext>
              </a:extLst>
            </p:cNvPr>
            <p:cNvCxnSpPr>
              <a:cxnSpLocks/>
            </p:cNvCxnSpPr>
            <p:nvPr/>
          </p:nvCxnSpPr>
          <p:spPr>
            <a:xfrm>
              <a:off x="898144" y="456017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34CA125-9C5D-F240-A690-AE46268A5639}"/>
                    </a:ext>
                  </a:extLst>
                </p:cNvPr>
                <p:cNvSpPr txBox="1"/>
                <p:nvPr/>
              </p:nvSpPr>
              <p:spPr>
                <a:xfrm>
                  <a:off x="660356" y="5356692"/>
                  <a:ext cx="1985516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34CA125-9C5D-F240-A690-AE46268A56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356" y="5356692"/>
                  <a:ext cx="1985516" cy="492442"/>
                </a:xfrm>
                <a:prstGeom prst="rect">
                  <a:avLst/>
                </a:prstGeom>
                <a:blipFill>
                  <a:blip r:embed="rId5"/>
                  <a:stretch>
                    <a:fillRect l="-2113" b="-30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424E0E0-5804-D34E-85D8-573A585C01FD}"/>
                    </a:ext>
                  </a:extLst>
                </p:cNvPr>
                <p:cNvSpPr txBox="1"/>
                <p:nvPr/>
              </p:nvSpPr>
              <p:spPr>
                <a:xfrm>
                  <a:off x="2555098" y="4264987"/>
                  <a:ext cx="2763933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424E0E0-5804-D34E-85D8-573A585C01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5098" y="4264987"/>
                  <a:ext cx="2763933" cy="492442"/>
                </a:xfrm>
                <a:prstGeom prst="rect">
                  <a:avLst/>
                </a:prstGeom>
                <a:blipFill>
                  <a:blip r:embed="rId6"/>
                  <a:stretch>
                    <a:fillRect l="-2041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75119B0-7727-504A-A18E-3F07CF6DB81B}"/>
                    </a:ext>
                  </a:extLst>
                </p:cNvPr>
                <p:cNvSpPr txBox="1"/>
                <p:nvPr/>
              </p:nvSpPr>
              <p:spPr>
                <a:xfrm>
                  <a:off x="1478066" y="4313954"/>
                  <a:ext cx="386502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75119B0-7727-504A-A18E-3F07CF6DB8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8066" y="4313954"/>
                  <a:ext cx="386502" cy="492442"/>
                </a:xfrm>
                <a:prstGeom prst="rect">
                  <a:avLst/>
                </a:prstGeom>
                <a:blipFill>
                  <a:blip r:embed="rId7"/>
                  <a:stretch>
                    <a:fillRect l="-17241" r="-137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894A82B-8C80-6E4D-B61F-A6AF9F1ADEE1}"/>
                </a:ext>
              </a:extLst>
            </p:cNvPr>
            <p:cNvCxnSpPr>
              <a:cxnSpLocks/>
            </p:cNvCxnSpPr>
            <p:nvPr/>
          </p:nvCxnSpPr>
          <p:spPr>
            <a:xfrm>
              <a:off x="1889299" y="456017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20A615C-FE7F-0645-AD7D-F3058C2F8D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6878" y="4806397"/>
              <a:ext cx="0" cy="55029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3B850FA-B34F-7446-8225-1C06C65B396A}"/>
                </a:ext>
              </a:extLst>
            </p:cNvPr>
            <p:cNvCxnSpPr>
              <a:cxnSpLocks/>
            </p:cNvCxnSpPr>
            <p:nvPr/>
          </p:nvCxnSpPr>
          <p:spPr>
            <a:xfrm>
              <a:off x="5446069" y="453229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79A47B28-73E8-204C-A599-FC3E12AF0E55}"/>
                    </a:ext>
                  </a:extLst>
                </p:cNvPr>
                <p:cNvSpPr txBox="1"/>
                <p:nvPr/>
              </p:nvSpPr>
              <p:spPr>
                <a:xfrm>
                  <a:off x="5242966" y="5328809"/>
                  <a:ext cx="1985516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79A47B28-73E8-204C-A599-FC3E12AF0E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2966" y="5328809"/>
                  <a:ext cx="1985516" cy="492442"/>
                </a:xfrm>
                <a:prstGeom prst="rect">
                  <a:avLst/>
                </a:prstGeom>
                <a:blipFill>
                  <a:blip r:embed="rId8"/>
                  <a:stretch>
                    <a:fillRect l="-2837" b="-30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A9E1457-0BBE-0443-BD31-EDAA071CBA9B}"/>
                    </a:ext>
                  </a:extLst>
                </p:cNvPr>
                <p:cNvSpPr txBox="1"/>
                <p:nvPr/>
              </p:nvSpPr>
              <p:spPr>
                <a:xfrm>
                  <a:off x="6060676" y="4286071"/>
                  <a:ext cx="386502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A9E1457-0BBE-0443-BD31-EDAA071CBA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0676" y="4286071"/>
                  <a:ext cx="386502" cy="492442"/>
                </a:xfrm>
                <a:prstGeom prst="rect">
                  <a:avLst/>
                </a:prstGeom>
                <a:blipFill>
                  <a:blip r:embed="rId9"/>
                  <a:stretch>
                    <a:fillRect l="-17857" r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728D573-8D2E-3B4F-9EE1-0FC8FCC135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9489" y="4778515"/>
              <a:ext cx="0" cy="55029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2657235-41E9-AC40-B8A3-567751AFC76C}"/>
                    </a:ext>
                  </a:extLst>
                </p:cNvPr>
                <p:cNvSpPr txBox="1"/>
                <p:nvPr/>
              </p:nvSpPr>
              <p:spPr>
                <a:xfrm>
                  <a:off x="7229162" y="4248437"/>
                  <a:ext cx="2966767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288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kumimoji="0" lang="en-US" sz="288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2657235-41E9-AC40-B8A3-567751AFC7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9162" y="4248437"/>
                  <a:ext cx="2966767" cy="492442"/>
                </a:xfrm>
                <a:prstGeom prst="rect">
                  <a:avLst/>
                </a:prstGeom>
                <a:blipFill>
                  <a:blip r:embed="rId10"/>
                  <a:stretch>
                    <a:fillRect l="-1896" t="-2778" b="-30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2617683A-F356-5D48-9FF9-17856C2E1A26}"/>
                </a:ext>
              </a:extLst>
            </p:cNvPr>
            <p:cNvCxnSpPr>
              <a:cxnSpLocks/>
            </p:cNvCxnSpPr>
            <p:nvPr/>
          </p:nvCxnSpPr>
          <p:spPr>
            <a:xfrm>
              <a:off x="6563363" y="454362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ACA3C2E-DCAF-4E4B-86AB-8A896FFE709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87343"/>
              <a:ext cx="1016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E4EEB06-B892-A54C-B849-65AA7E69C3C9}"/>
              </a:ext>
            </a:extLst>
          </p:cNvPr>
          <p:cNvGrpSpPr/>
          <p:nvPr/>
        </p:nvGrpSpPr>
        <p:grpSpPr>
          <a:xfrm>
            <a:off x="1526010" y="5226459"/>
            <a:ext cx="3404130" cy="1586375"/>
            <a:chOff x="3278833" y="5689557"/>
            <a:chExt cx="3782367" cy="1762640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5149C29-BF99-C745-ADC4-09AF6CF98687}"/>
                </a:ext>
              </a:extLst>
            </p:cNvPr>
            <p:cNvCxnSpPr/>
            <p:nvPr/>
          </p:nvCxnSpPr>
          <p:spPr>
            <a:xfrm>
              <a:off x="3403600" y="6934200"/>
              <a:ext cx="3657600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640E094A-97BE-8042-A54B-13E246AFE6C6}"/>
                    </a:ext>
                  </a:extLst>
                </p:cNvPr>
                <p:cNvSpPr/>
                <p:nvPr/>
              </p:nvSpPr>
              <p:spPr>
                <a:xfrm>
                  <a:off x="5008914" y="6934200"/>
                  <a:ext cx="470571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640E094A-97BE-8042-A54B-13E246AFE6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8914" y="6934200"/>
                  <a:ext cx="470571" cy="51296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1A1945EA-4D4A-D64C-BCB1-3C0EF8765F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12017" y="5689557"/>
              <a:ext cx="12662" cy="1244642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44169ACC-EED1-7E48-B565-9C4523E162CE}"/>
                    </a:ext>
                  </a:extLst>
                </p:cNvPr>
                <p:cNvSpPr/>
                <p:nvPr/>
              </p:nvSpPr>
              <p:spPr>
                <a:xfrm>
                  <a:off x="6479862" y="6934199"/>
                  <a:ext cx="552359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44169ACC-EED1-7E48-B565-9C4523E162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9862" y="6934199"/>
                  <a:ext cx="552359" cy="512961"/>
                </a:xfrm>
                <a:prstGeom prst="rect">
                  <a:avLst/>
                </a:prstGeom>
                <a:blipFill>
                  <a:blip r:embed="rId12"/>
                  <a:stretch>
                    <a:fillRect l="-5128"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8576AA32-1EAD-404F-B0A0-F3B29196AC1C}"/>
                    </a:ext>
                  </a:extLst>
                </p:cNvPr>
                <p:cNvSpPr/>
                <p:nvPr/>
              </p:nvSpPr>
              <p:spPr>
                <a:xfrm>
                  <a:off x="3278833" y="6939236"/>
                  <a:ext cx="807059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8576AA32-1EAD-404F-B0A0-F3B29196AC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8833" y="6939236"/>
                  <a:ext cx="807059" cy="512961"/>
                </a:xfrm>
                <a:prstGeom prst="rect">
                  <a:avLst/>
                </a:prstGeom>
                <a:blipFill>
                  <a:blip r:embed="rId13"/>
                  <a:stretch>
                    <a:fillRect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2392BFB-89AB-7240-A76B-B028F43D1460}"/>
              </a:ext>
            </a:extLst>
          </p:cNvPr>
          <p:cNvCxnSpPr>
            <a:cxnSpLocks/>
          </p:cNvCxnSpPr>
          <p:nvPr/>
        </p:nvCxnSpPr>
        <p:spPr>
          <a:xfrm flipV="1">
            <a:off x="4649721" y="5554980"/>
            <a:ext cx="0" cy="791659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74A1C936-E9A8-544D-9DD8-0E4AFE9B802C}"/>
              </a:ext>
            </a:extLst>
          </p:cNvPr>
          <p:cNvCxnSpPr>
            <a:cxnSpLocks/>
          </p:cNvCxnSpPr>
          <p:nvPr/>
        </p:nvCxnSpPr>
        <p:spPr>
          <a:xfrm flipV="1">
            <a:off x="1918957" y="5554980"/>
            <a:ext cx="0" cy="791659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3EC22F8-D8D1-7B44-B21B-4245531F370D}"/>
              </a:ext>
            </a:extLst>
          </p:cNvPr>
          <p:cNvCxnSpPr>
            <a:cxnSpLocks/>
          </p:cNvCxnSpPr>
          <p:nvPr/>
        </p:nvCxnSpPr>
        <p:spPr>
          <a:xfrm>
            <a:off x="5092966" y="3360420"/>
            <a:ext cx="522975" cy="8915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614365ED-6CB9-FC4D-9D6D-CD3FA8E509E4}"/>
              </a:ext>
            </a:extLst>
          </p:cNvPr>
          <p:cNvCxnSpPr>
            <a:cxnSpLocks/>
          </p:cNvCxnSpPr>
          <p:nvPr/>
        </p:nvCxnSpPr>
        <p:spPr>
          <a:xfrm flipV="1">
            <a:off x="5092966" y="4616211"/>
            <a:ext cx="522975" cy="100734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E7D91F7A-C316-2742-8876-DB000536DF39}"/>
              </a:ext>
            </a:extLst>
          </p:cNvPr>
          <p:cNvCxnSpPr>
            <a:cxnSpLocks/>
          </p:cNvCxnSpPr>
          <p:nvPr/>
        </p:nvCxnSpPr>
        <p:spPr>
          <a:xfrm>
            <a:off x="5864676" y="4414573"/>
            <a:ext cx="36153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F1A33DA-3C30-B547-AE7F-F02700EB98CE}"/>
                  </a:ext>
                </a:extLst>
              </p:cNvPr>
              <p:cNvSpPr txBox="1"/>
              <p:nvPr/>
            </p:nvSpPr>
            <p:spPr>
              <a:xfrm>
                <a:off x="5443853" y="4192974"/>
                <a:ext cx="450443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⊛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F1A33DA-3C30-B547-AE7F-F02700EB9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3853" y="4192974"/>
                <a:ext cx="450443" cy="443198"/>
              </a:xfrm>
              <a:prstGeom prst="rect">
                <a:avLst/>
              </a:prstGeom>
              <a:blipFill>
                <a:blip r:embed="rId14"/>
                <a:stretch>
                  <a:fillRect l="-21622" r="-2162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49B48DD-B81A-4842-9C11-A1888BF3C605}"/>
                  </a:ext>
                </a:extLst>
              </p:cNvPr>
              <p:cNvSpPr txBox="1"/>
              <p:nvPr/>
            </p:nvSpPr>
            <p:spPr>
              <a:xfrm>
                <a:off x="1680787" y="4616211"/>
                <a:ext cx="2770630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𝛿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𝛿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49B48DD-B81A-4842-9C11-A1888BF3C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0787" y="4616211"/>
                <a:ext cx="2770630" cy="576183"/>
              </a:xfrm>
              <a:prstGeom prst="rect">
                <a:avLst/>
              </a:prstGeom>
              <a:blipFill>
                <a:blip r:embed="rId15"/>
                <a:stretch>
                  <a:fillRect l="-1826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7727D4E-9608-024C-BC0D-6AB1EC04BD89}"/>
                  </a:ext>
                </a:extLst>
              </p:cNvPr>
              <p:cNvSpPr txBox="1"/>
              <p:nvPr/>
            </p:nvSpPr>
            <p:spPr>
              <a:xfrm>
                <a:off x="1823675" y="2507338"/>
                <a:ext cx="2757422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7727D4E-9608-024C-BC0D-6AB1EC04B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675" y="2507338"/>
                <a:ext cx="2757422" cy="576183"/>
              </a:xfrm>
              <a:prstGeom prst="rect">
                <a:avLst/>
              </a:prstGeom>
              <a:blipFill>
                <a:blip r:embed="rId16"/>
                <a:stretch>
                  <a:fillRect l="-1835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7F6C256-3402-8B45-8AC4-1C984A9258E8}"/>
                  </a:ext>
                </a:extLst>
              </p:cNvPr>
              <p:cNvSpPr txBox="1"/>
              <p:nvPr/>
            </p:nvSpPr>
            <p:spPr>
              <a:xfrm>
                <a:off x="6352290" y="4037742"/>
                <a:ext cx="2864823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−2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7F6C256-3402-8B45-8AC4-1C984A9258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2290" y="4037742"/>
                <a:ext cx="2864823" cy="691471"/>
              </a:xfrm>
              <a:prstGeom prst="rect">
                <a:avLst/>
              </a:prstGeom>
              <a:blipFill>
                <a:blip r:embed="rId17"/>
                <a:stretch>
                  <a:fillRect l="-2212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4B1EFB4-C15C-9944-B0BD-FC9936F4E947}"/>
                  </a:ext>
                </a:extLst>
              </p:cNvPr>
              <p:cNvSpPr txBox="1"/>
              <p:nvPr/>
            </p:nvSpPr>
            <p:spPr>
              <a:xfrm>
                <a:off x="6378092" y="4855693"/>
                <a:ext cx="3145348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+2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4B1EFB4-C15C-9944-B0BD-FC9936F4E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8092" y="4855693"/>
                <a:ext cx="3145348" cy="691471"/>
              </a:xfrm>
              <a:prstGeom prst="rect">
                <a:avLst/>
              </a:prstGeom>
              <a:blipFill>
                <a:blip r:embed="rId18"/>
                <a:stretch>
                  <a:fillRect l="-1613"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B773B333-7A81-D144-815C-E2D150A183E4}"/>
              </a:ext>
            </a:extLst>
          </p:cNvPr>
          <p:cNvGrpSpPr/>
          <p:nvPr/>
        </p:nvGrpSpPr>
        <p:grpSpPr>
          <a:xfrm>
            <a:off x="1563810" y="2919285"/>
            <a:ext cx="3404130" cy="1586375"/>
            <a:chOff x="6781801" y="5180703"/>
            <a:chExt cx="3404130" cy="1586375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6B48AC0-D54C-454F-ADEE-01A402B751A5}"/>
                </a:ext>
              </a:extLst>
            </p:cNvPr>
            <p:cNvGrpSpPr/>
            <p:nvPr/>
          </p:nvGrpSpPr>
          <p:grpSpPr>
            <a:xfrm>
              <a:off x="9419298" y="5897880"/>
              <a:ext cx="698053" cy="411480"/>
              <a:chOff x="5578960" y="5712862"/>
              <a:chExt cx="775614" cy="921275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30777869-7F63-144F-ACB0-7CDC78345FFA}"/>
                  </a:ext>
                </a:extLst>
              </p:cNvPr>
              <p:cNvSpPr/>
              <p:nvPr/>
            </p:nvSpPr>
            <p:spPr>
              <a:xfrm>
                <a:off x="5805834" y="5943601"/>
                <a:ext cx="331641" cy="685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C4DE9890-9A4E-984F-BA59-1FF9AC84D6A7}"/>
                  </a:ext>
                </a:extLst>
              </p:cNvPr>
              <p:cNvGrpSpPr/>
              <p:nvPr/>
            </p:nvGrpSpPr>
            <p:grpSpPr>
              <a:xfrm>
                <a:off x="5578960" y="5712862"/>
                <a:ext cx="775614" cy="921275"/>
                <a:chOff x="7504786" y="3065587"/>
                <a:chExt cx="775614" cy="921275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F06A137D-D7FE-8C4E-92B6-C0B1E3E21FCA}"/>
                    </a:ext>
                  </a:extLst>
                </p:cNvPr>
                <p:cNvSpPr/>
                <p:nvPr/>
              </p:nvSpPr>
              <p:spPr>
                <a:xfrm>
                  <a:off x="7885787" y="3065587"/>
                  <a:ext cx="394613" cy="921275"/>
                </a:xfrm>
                <a:custGeom>
                  <a:avLst/>
                  <a:gdLst>
                    <a:gd name="connsiteX0" fmla="*/ 0 w 570641"/>
                    <a:gd name="connsiteY0" fmla="*/ 0 h 921275"/>
                    <a:gd name="connsiteX1" fmla="*/ 275008 w 570641"/>
                    <a:gd name="connsiteY1" fmla="*/ 55002 h 921275"/>
                    <a:gd name="connsiteX2" fmla="*/ 440013 w 570641"/>
                    <a:gd name="connsiteY2" fmla="*/ 275008 h 921275"/>
                    <a:gd name="connsiteX3" fmla="*/ 529390 w 570641"/>
                    <a:gd name="connsiteY3" fmla="*/ 694394 h 921275"/>
                    <a:gd name="connsiteX4" fmla="*/ 570641 w 570641"/>
                    <a:gd name="connsiteY4" fmla="*/ 921275 h 921275"/>
                    <a:gd name="connsiteX5" fmla="*/ 13751 w 570641"/>
                    <a:gd name="connsiteY5" fmla="*/ 921275 h 921275"/>
                    <a:gd name="connsiteX6" fmla="*/ 0 w 570641"/>
                    <a:gd name="connsiteY6" fmla="*/ 0 h 92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0641" h="921275">
                      <a:moveTo>
                        <a:pt x="0" y="0"/>
                      </a:moveTo>
                      <a:lnTo>
                        <a:pt x="275008" y="55002"/>
                      </a:lnTo>
                      <a:lnTo>
                        <a:pt x="440013" y="275008"/>
                      </a:lnTo>
                      <a:lnTo>
                        <a:pt x="529390" y="694394"/>
                      </a:lnTo>
                      <a:lnTo>
                        <a:pt x="570641" y="921275"/>
                      </a:lnTo>
                      <a:lnTo>
                        <a:pt x="13751" y="921275"/>
                      </a:lnTo>
                      <a:cubicBezTo>
                        <a:pt x="11459" y="618767"/>
                        <a:pt x="9168" y="316258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9ACEE5A8-B861-3049-8AEA-82312BD2692B}"/>
                    </a:ext>
                  </a:extLst>
                </p:cNvPr>
                <p:cNvSpPr/>
                <p:nvPr/>
              </p:nvSpPr>
              <p:spPr>
                <a:xfrm flipH="1">
                  <a:off x="7504786" y="3065587"/>
                  <a:ext cx="394614" cy="921275"/>
                </a:xfrm>
                <a:custGeom>
                  <a:avLst/>
                  <a:gdLst>
                    <a:gd name="connsiteX0" fmla="*/ 0 w 570641"/>
                    <a:gd name="connsiteY0" fmla="*/ 0 h 921275"/>
                    <a:gd name="connsiteX1" fmla="*/ 275008 w 570641"/>
                    <a:gd name="connsiteY1" fmla="*/ 55002 h 921275"/>
                    <a:gd name="connsiteX2" fmla="*/ 440013 w 570641"/>
                    <a:gd name="connsiteY2" fmla="*/ 275008 h 921275"/>
                    <a:gd name="connsiteX3" fmla="*/ 529390 w 570641"/>
                    <a:gd name="connsiteY3" fmla="*/ 694394 h 921275"/>
                    <a:gd name="connsiteX4" fmla="*/ 570641 w 570641"/>
                    <a:gd name="connsiteY4" fmla="*/ 921275 h 921275"/>
                    <a:gd name="connsiteX5" fmla="*/ 13751 w 570641"/>
                    <a:gd name="connsiteY5" fmla="*/ 921275 h 921275"/>
                    <a:gd name="connsiteX6" fmla="*/ 0 w 570641"/>
                    <a:gd name="connsiteY6" fmla="*/ 0 h 92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0641" h="921275">
                      <a:moveTo>
                        <a:pt x="0" y="0"/>
                      </a:moveTo>
                      <a:lnTo>
                        <a:pt x="275008" y="55002"/>
                      </a:lnTo>
                      <a:lnTo>
                        <a:pt x="440013" y="275008"/>
                      </a:lnTo>
                      <a:lnTo>
                        <a:pt x="529390" y="694394"/>
                      </a:lnTo>
                      <a:lnTo>
                        <a:pt x="570641" y="921275"/>
                      </a:lnTo>
                      <a:lnTo>
                        <a:pt x="13751" y="921275"/>
                      </a:lnTo>
                      <a:cubicBezTo>
                        <a:pt x="11459" y="618767"/>
                        <a:pt x="9168" y="316258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AC3B91C-6CC8-744F-8414-58DC881C2C1D}"/>
                </a:ext>
              </a:extLst>
            </p:cNvPr>
            <p:cNvGrpSpPr/>
            <p:nvPr/>
          </p:nvGrpSpPr>
          <p:grpSpPr>
            <a:xfrm>
              <a:off x="6897196" y="5897880"/>
              <a:ext cx="698053" cy="411480"/>
              <a:chOff x="5578960" y="5712862"/>
              <a:chExt cx="775614" cy="921275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9ECA3ED5-2007-EB43-BFF9-1C036BC23FA5}"/>
                  </a:ext>
                </a:extLst>
              </p:cNvPr>
              <p:cNvSpPr/>
              <p:nvPr/>
            </p:nvSpPr>
            <p:spPr>
              <a:xfrm>
                <a:off x="5805834" y="5943601"/>
                <a:ext cx="331641" cy="685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443A2161-33FD-984A-9B54-59C9BDF053C5}"/>
                  </a:ext>
                </a:extLst>
              </p:cNvPr>
              <p:cNvGrpSpPr/>
              <p:nvPr/>
            </p:nvGrpSpPr>
            <p:grpSpPr>
              <a:xfrm>
                <a:off x="5578960" y="5712862"/>
                <a:ext cx="775614" cy="921275"/>
                <a:chOff x="7504786" y="3065587"/>
                <a:chExt cx="775614" cy="921275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1D8E98E5-AD51-9042-876B-AC752C89EE26}"/>
                    </a:ext>
                  </a:extLst>
                </p:cNvPr>
                <p:cNvSpPr/>
                <p:nvPr/>
              </p:nvSpPr>
              <p:spPr>
                <a:xfrm>
                  <a:off x="7885787" y="3065587"/>
                  <a:ext cx="394613" cy="921275"/>
                </a:xfrm>
                <a:custGeom>
                  <a:avLst/>
                  <a:gdLst>
                    <a:gd name="connsiteX0" fmla="*/ 0 w 570641"/>
                    <a:gd name="connsiteY0" fmla="*/ 0 h 921275"/>
                    <a:gd name="connsiteX1" fmla="*/ 275008 w 570641"/>
                    <a:gd name="connsiteY1" fmla="*/ 55002 h 921275"/>
                    <a:gd name="connsiteX2" fmla="*/ 440013 w 570641"/>
                    <a:gd name="connsiteY2" fmla="*/ 275008 h 921275"/>
                    <a:gd name="connsiteX3" fmla="*/ 529390 w 570641"/>
                    <a:gd name="connsiteY3" fmla="*/ 694394 h 921275"/>
                    <a:gd name="connsiteX4" fmla="*/ 570641 w 570641"/>
                    <a:gd name="connsiteY4" fmla="*/ 921275 h 921275"/>
                    <a:gd name="connsiteX5" fmla="*/ 13751 w 570641"/>
                    <a:gd name="connsiteY5" fmla="*/ 921275 h 921275"/>
                    <a:gd name="connsiteX6" fmla="*/ 0 w 570641"/>
                    <a:gd name="connsiteY6" fmla="*/ 0 h 92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0641" h="921275">
                      <a:moveTo>
                        <a:pt x="0" y="0"/>
                      </a:moveTo>
                      <a:lnTo>
                        <a:pt x="275008" y="55002"/>
                      </a:lnTo>
                      <a:lnTo>
                        <a:pt x="440013" y="275008"/>
                      </a:lnTo>
                      <a:lnTo>
                        <a:pt x="529390" y="694394"/>
                      </a:lnTo>
                      <a:lnTo>
                        <a:pt x="570641" y="921275"/>
                      </a:lnTo>
                      <a:lnTo>
                        <a:pt x="13751" y="921275"/>
                      </a:lnTo>
                      <a:cubicBezTo>
                        <a:pt x="11459" y="618767"/>
                        <a:pt x="9168" y="316258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2EAFDC70-5AD4-1B47-B29D-88521F078FD0}"/>
                    </a:ext>
                  </a:extLst>
                </p:cNvPr>
                <p:cNvSpPr/>
                <p:nvPr/>
              </p:nvSpPr>
              <p:spPr>
                <a:xfrm flipH="1">
                  <a:off x="7504786" y="3065587"/>
                  <a:ext cx="394614" cy="921275"/>
                </a:xfrm>
                <a:custGeom>
                  <a:avLst/>
                  <a:gdLst>
                    <a:gd name="connsiteX0" fmla="*/ 0 w 570641"/>
                    <a:gd name="connsiteY0" fmla="*/ 0 h 921275"/>
                    <a:gd name="connsiteX1" fmla="*/ 275008 w 570641"/>
                    <a:gd name="connsiteY1" fmla="*/ 55002 h 921275"/>
                    <a:gd name="connsiteX2" fmla="*/ 440013 w 570641"/>
                    <a:gd name="connsiteY2" fmla="*/ 275008 h 921275"/>
                    <a:gd name="connsiteX3" fmla="*/ 529390 w 570641"/>
                    <a:gd name="connsiteY3" fmla="*/ 694394 h 921275"/>
                    <a:gd name="connsiteX4" fmla="*/ 570641 w 570641"/>
                    <a:gd name="connsiteY4" fmla="*/ 921275 h 921275"/>
                    <a:gd name="connsiteX5" fmla="*/ 13751 w 570641"/>
                    <a:gd name="connsiteY5" fmla="*/ 921275 h 921275"/>
                    <a:gd name="connsiteX6" fmla="*/ 0 w 570641"/>
                    <a:gd name="connsiteY6" fmla="*/ 0 h 92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0641" h="921275">
                      <a:moveTo>
                        <a:pt x="0" y="0"/>
                      </a:moveTo>
                      <a:lnTo>
                        <a:pt x="275008" y="55002"/>
                      </a:lnTo>
                      <a:lnTo>
                        <a:pt x="440013" y="275008"/>
                      </a:lnTo>
                      <a:lnTo>
                        <a:pt x="529390" y="694394"/>
                      </a:lnTo>
                      <a:lnTo>
                        <a:pt x="570641" y="921275"/>
                      </a:lnTo>
                      <a:lnTo>
                        <a:pt x="13751" y="921275"/>
                      </a:lnTo>
                      <a:cubicBezTo>
                        <a:pt x="11459" y="618767"/>
                        <a:pt x="9168" y="316258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FF457FAE-6B67-934D-A3C8-C0248BFC9611}"/>
                </a:ext>
              </a:extLst>
            </p:cNvPr>
            <p:cNvGrpSpPr/>
            <p:nvPr/>
          </p:nvGrpSpPr>
          <p:grpSpPr>
            <a:xfrm>
              <a:off x="6781801" y="5180703"/>
              <a:ext cx="3404130" cy="1586375"/>
              <a:chOff x="3278833" y="5689557"/>
              <a:chExt cx="3782367" cy="1762640"/>
            </a:xfrm>
          </p:grpSpPr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93BB84CB-64CB-1A49-B68E-23431F8B2DCE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14CD8546-E67C-0644-B0F6-3F0737520C0C}"/>
                      </a:ext>
                    </a:extLst>
                  </p:cNvPr>
                  <p:cNvSpPr/>
                  <p:nvPr/>
                </p:nvSpPr>
                <p:spPr>
                  <a:xfrm>
                    <a:off x="5008914" y="6934200"/>
                    <a:ext cx="470571" cy="51296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14CD8546-E67C-0644-B0F6-3F0737520C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4" y="6934200"/>
                    <a:ext cx="470571" cy="512961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26947919-0446-4145-9C40-5495238F51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F000E183-0328-CD41-A91F-1CDCF08D0695}"/>
                      </a:ext>
                    </a:extLst>
                  </p:cNvPr>
                  <p:cNvSpPr/>
                  <p:nvPr/>
                </p:nvSpPr>
                <p:spPr>
                  <a:xfrm>
                    <a:off x="6403033" y="6934199"/>
                    <a:ext cx="552359" cy="51296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F000E183-0328-CD41-A91F-1CDCF08D069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03033" y="6934199"/>
                    <a:ext cx="552359" cy="512961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2500" b="-1621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006202E3-4CF2-3445-8896-FEBA8C3248F3}"/>
                      </a:ext>
                    </a:extLst>
                  </p:cNvPr>
                  <p:cNvSpPr/>
                  <p:nvPr/>
                </p:nvSpPr>
                <p:spPr>
                  <a:xfrm>
                    <a:off x="3278833" y="6939236"/>
                    <a:ext cx="807059" cy="51296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006202E3-4CF2-3445-8896-FEBA8C3248F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78833" y="6939236"/>
                    <a:ext cx="807059" cy="512961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b="-1891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86205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63" grpId="0"/>
      <p:bldP spid="66" grpId="0"/>
      <p:bldP spid="7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A67ECC4-23B5-4543-94DE-6101214B4FD8}"/>
              </a:ext>
            </a:extLst>
          </p:cNvPr>
          <p:cNvGrpSpPr/>
          <p:nvPr/>
        </p:nvGrpSpPr>
        <p:grpSpPr>
          <a:xfrm>
            <a:off x="1507541" y="822960"/>
            <a:ext cx="9176336" cy="1655015"/>
            <a:chOff x="0" y="4248437"/>
            <a:chExt cx="10195929" cy="18389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512EDC3-FDDA-0041-A3A6-7D36B08FD0E7}"/>
                    </a:ext>
                  </a:extLst>
                </p:cNvPr>
                <p:cNvSpPr txBox="1"/>
                <p:nvPr/>
              </p:nvSpPr>
              <p:spPr>
                <a:xfrm>
                  <a:off x="50800" y="4313955"/>
                  <a:ext cx="802641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512EDC3-FDDA-0041-A3A6-7D36B08FD0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0" y="4313955"/>
                  <a:ext cx="802641" cy="492442"/>
                </a:xfrm>
                <a:prstGeom prst="rect">
                  <a:avLst/>
                </a:prstGeom>
                <a:blipFill>
                  <a:blip r:embed="rId4"/>
                  <a:stretch>
                    <a:fillRect l="-6897"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27B9C66-33F0-7A4B-915C-33C741B06040}"/>
                </a:ext>
              </a:extLst>
            </p:cNvPr>
            <p:cNvCxnSpPr>
              <a:cxnSpLocks/>
            </p:cNvCxnSpPr>
            <p:nvPr/>
          </p:nvCxnSpPr>
          <p:spPr>
            <a:xfrm>
              <a:off x="898144" y="456017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34CA125-9C5D-F240-A690-AE46268A5639}"/>
                    </a:ext>
                  </a:extLst>
                </p:cNvPr>
                <p:cNvSpPr txBox="1"/>
                <p:nvPr/>
              </p:nvSpPr>
              <p:spPr>
                <a:xfrm>
                  <a:off x="660356" y="5356692"/>
                  <a:ext cx="1985516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34CA125-9C5D-F240-A690-AE46268A56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356" y="5356692"/>
                  <a:ext cx="1985516" cy="492442"/>
                </a:xfrm>
                <a:prstGeom prst="rect">
                  <a:avLst/>
                </a:prstGeom>
                <a:blipFill>
                  <a:blip r:embed="rId5"/>
                  <a:stretch>
                    <a:fillRect l="-2113" b="-30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424E0E0-5804-D34E-85D8-573A585C01FD}"/>
                    </a:ext>
                  </a:extLst>
                </p:cNvPr>
                <p:cNvSpPr txBox="1"/>
                <p:nvPr/>
              </p:nvSpPr>
              <p:spPr>
                <a:xfrm>
                  <a:off x="2555098" y="4264987"/>
                  <a:ext cx="2763933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424E0E0-5804-D34E-85D8-573A585C01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5098" y="4264987"/>
                  <a:ext cx="2763933" cy="492442"/>
                </a:xfrm>
                <a:prstGeom prst="rect">
                  <a:avLst/>
                </a:prstGeom>
                <a:blipFill>
                  <a:blip r:embed="rId6"/>
                  <a:stretch>
                    <a:fillRect l="-2041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75119B0-7727-504A-A18E-3F07CF6DB81B}"/>
                    </a:ext>
                  </a:extLst>
                </p:cNvPr>
                <p:cNvSpPr txBox="1"/>
                <p:nvPr/>
              </p:nvSpPr>
              <p:spPr>
                <a:xfrm>
                  <a:off x="1478066" y="4313954"/>
                  <a:ext cx="386502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75119B0-7727-504A-A18E-3F07CF6DB8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8066" y="4313954"/>
                  <a:ext cx="386502" cy="492442"/>
                </a:xfrm>
                <a:prstGeom prst="rect">
                  <a:avLst/>
                </a:prstGeom>
                <a:blipFill>
                  <a:blip r:embed="rId7"/>
                  <a:stretch>
                    <a:fillRect l="-17241" r="-137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894A82B-8C80-6E4D-B61F-A6AF9F1ADEE1}"/>
                </a:ext>
              </a:extLst>
            </p:cNvPr>
            <p:cNvCxnSpPr>
              <a:cxnSpLocks/>
            </p:cNvCxnSpPr>
            <p:nvPr/>
          </p:nvCxnSpPr>
          <p:spPr>
            <a:xfrm>
              <a:off x="1889299" y="456017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20A615C-FE7F-0645-AD7D-F3058C2F8D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6878" y="4806397"/>
              <a:ext cx="0" cy="55029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3B850FA-B34F-7446-8225-1C06C65B396A}"/>
                </a:ext>
              </a:extLst>
            </p:cNvPr>
            <p:cNvCxnSpPr>
              <a:cxnSpLocks/>
            </p:cNvCxnSpPr>
            <p:nvPr/>
          </p:nvCxnSpPr>
          <p:spPr>
            <a:xfrm>
              <a:off x="5446069" y="453229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79A47B28-73E8-204C-A599-FC3E12AF0E55}"/>
                    </a:ext>
                  </a:extLst>
                </p:cNvPr>
                <p:cNvSpPr txBox="1"/>
                <p:nvPr/>
              </p:nvSpPr>
              <p:spPr>
                <a:xfrm>
                  <a:off x="5242966" y="5328809"/>
                  <a:ext cx="1985516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79A47B28-73E8-204C-A599-FC3E12AF0E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2966" y="5328809"/>
                  <a:ext cx="1985516" cy="492442"/>
                </a:xfrm>
                <a:prstGeom prst="rect">
                  <a:avLst/>
                </a:prstGeom>
                <a:blipFill>
                  <a:blip r:embed="rId8"/>
                  <a:stretch>
                    <a:fillRect l="-2837" b="-30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A9E1457-0BBE-0443-BD31-EDAA071CBA9B}"/>
                    </a:ext>
                  </a:extLst>
                </p:cNvPr>
                <p:cNvSpPr txBox="1"/>
                <p:nvPr/>
              </p:nvSpPr>
              <p:spPr>
                <a:xfrm>
                  <a:off x="6060676" y="4286071"/>
                  <a:ext cx="386502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A9E1457-0BBE-0443-BD31-EDAA071CBA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0676" y="4286071"/>
                  <a:ext cx="386502" cy="492442"/>
                </a:xfrm>
                <a:prstGeom prst="rect">
                  <a:avLst/>
                </a:prstGeom>
                <a:blipFill>
                  <a:blip r:embed="rId9"/>
                  <a:stretch>
                    <a:fillRect l="-17857" r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728D573-8D2E-3B4F-9EE1-0FC8FCC135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9489" y="4778515"/>
              <a:ext cx="0" cy="55029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2657235-41E9-AC40-B8A3-567751AFC76C}"/>
                    </a:ext>
                  </a:extLst>
                </p:cNvPr>
                <p:cNvSpPr txBox="1"/>
                <p:nvPr/>
              </p:nvSpPr>
              <p:spPr>
                <a:xfrm>
                  <a:off x="7229162" y="4248437"/>
                  <a:ext cx="2966767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288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kumimoji="0" lang="en-US" sz="288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2657235-41E9-AC40-B8A3-567751AFC7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9162" y="4248437"/>
                  <a:ext cx="2966767" cy="492442"/>
                </a:xfrm>
                <a:prstGeom prst="rect">
                  <a:avLst/>
                </a:prstGeom>
                <a:blipFill>
                  <a:blip r:embed="rId10"/>
                  <a:stretch>
                    <a:fillRect l="-1896" t="-2778" b="-30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2617683A-F356-5D48-9FF9-17856C2E1A26}"/>
                </a:ext>
              </a:extLst>
            </p:cNvPr>
            <p:cNvCxnSpPr>
              <a:cxnSpLocks/>
            </p:cNvCxnSpPr>
            <p:nvPr/>
          </p:nvCxnSpPr>
          <p:spPr>
            <a:xfrm>
              <a:off x="6563363" y="454362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ACA3C2E-DCAF-4E4B-86AB-8A896FFE709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87343"/>
              <a:ext cx="1016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E4EEB06-B892-A54C-B849-65AA7E69C3C9}"/>
              </a:ext>
            </a:extLst>
          </p:cNvPr>
          <p:cNvGrpSpPr/>
          <p:nvPr/>
        </p:nvGrpSpPr>
        <p:grpSpPr>
          <a:xfrm>
            <a:off x="1526010" y="5226459"/>
            <a:ext cx="3404130" cy="1586375"/>
            <a:chOff x="3278833" y="5689557"/>
            <a:chExt cx="3782367" cy="1762640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5149C29-BF99-C745-ADC4-09AF6CF98687}"/>
                </a:ext>
              </a:extLst>
            </p:cNvPr>
            <p:cNvCxnSpPr/>
            <p:nvPr/>
          </p:nvCxnSpPr>
          <p:spPr>
            <a:xfrm>
              <a:off x="3403600" y="6934200"/>
              <a:ext cx="3657600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640E094A-97BE-8042-A54B-13E246AFE6C6}"/>
                    </a:ext>
                  </a:extLst>
                </p:cNvPr>
                <p:cNvSpPr/>
                <p:nvPr/>
              </p:nvSpPr>
              <p:spPr>
                <a:xfrm>
                  <a:off x="5008914" y="6934200"/>
                  <a:ext cx="470571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640E094A-97BE-8042-A54B-13E246AFE6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8914" y="6934200"/>
                  <a:ext cx="470571" cy="51296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1A1945EA-4D4A-D64C-BCB1-3C0EF8765F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12017" y="5689557"/>
              <a:ext cx="12662" cy="1244642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44169ACC-EED1-7E48-B565-9C4523E162CE}"/>
                    </a:ext>
                  </a:extLst>
                </p:cNvPr>
                <p:cNvSpPr/>
                <p:nvPr/>
              </p:nvSpPr>
              <p:spPr>
                <a:xfrm>
                  <a:off x="6479862" y="6934199"/>
                  <a:ext cx="552359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44169ACC-EED1-7E48-B565-9C4523E162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9862" y="6934199"/>
                  <a:ext cx="552359" cy="512961"/>
                </a:xfrm>
                <a:prstGeom prst="rect">
                  <a:avLst/>
                </a:prstGeom>
                <a:blipFill>
                  <a:blip r:embed="rId12"/>
                  <a:stretch>
                    <a:fillRect l="-5128"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8576AA32-1EAD-404F-B0A0-F3B29196AC1C}"/>
                    </a:ext>
                  </a:extLst>
                </p:cNvPr>
                <p:cNvSpPr/>
                <p:nvPr/>
              </p:nvSpPr>
              <p:spPr>
                <a:xfrm>
                  <a:off x="3278833" y="6939236"/>
                  <a:ext cx="807059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8576AA32-1EAD-404F-B0A0-F3B29196AC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8833" y="6939236"/>
                  <a:ext cx="807059" cy="512961"/>
                </a:xfrm>
                <a:prstGeom prst="rect">
                  <a:avLst/>
                </a:prstGeom>
                <a:blipFill>
                  <a:blip r:embed="rId13"/>
                  <a:stretch>
                    <a:fillRect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2392BFB-89AB-7240-A76B-B028F43D1460}"/>
              </a:ext>
            </a:extLst>
          </p:cNvPr>
          <p:cNvCxnSpPr>
            <a:cxnSpLocks/>
          </p:cNvCxnSpPr>
          <p:nvPr/>
        </p:nvCxnSpPr>
        <p:spPr>
          <a:xfrm flipV="1">
            <a:off x="4649721" y="5554980"/>
            <a:ext cx="0" cy="791659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74A1C936-E9A8-544D-9DD8-0E4AFE9B802C}"/>
              </a:ext>
            </a:extLst>
          </p:cNvPr>
          <p:cNvCxnSpPr>
            <a:cxnSpLocks/>
          </p:cNvCxnSpPr>
          <p:nvPr/>
        </p:nvCxnSpPr>
        <p:spPr>
          <a:xfrm flipV="1">
            <a:off x="1918957" y="5554980"/>
            <a:ext cx="0" cy="791659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3EC22F8-D8D1-7B44-B21B-4245531F370D}"/>
              </a:ext>
            </a:extLst>
          </p:cNvPr>
          <p:cNvCxnSpPr>
            <a:cxnSpLocks/>
          </p:cNvCxnSpPr>
          <p:nvPr/>
        </p:nvCxnSpPr>
        <p:spPr>
          <a:xfrm>
            <a:off x="5092966" y="3360420"/>
            <a:ext cx="522975" cy="8915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614365ED-6CB9-FC4D-9D6D-CD3FA8E509E4}"/>
              </a:ext>
            </a:extLst>
          </p:cNvPr>
          <p:cNvCxnSpPr>
            <a:cxnSpLocks/>
          </p:cNvCxnSpPr>
          <p:nvPr/>
        </p:nvCxnSpPr>
        <p:spPr>
          <a:xfrm flipV="1">
            <a:off x="5092966" y="4616211"/>
            <a:ext cx="522975" cy="100734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E7D91F7A-C316-2742-8876-DB000536DF39}"/>
              </a:ext>
            </a:extLst>
          </p:cNvPr>
          <p:cNvCxnSpPr>
            <a:cxnSpLocks/>
          </p:cNvCxnSpPr>
          <p:nvPr/>
        </p:nvCxnSpPr>
        <p:spPr>
          <a:xfrm>
            <a:off x="5864676" y="4414573"/>
            <a:ext cx="36153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F1A33DA-3C30-B547-AE7F-F02700EB98CE}"/>
                  </a:ext>
                </a:extLst>
              </p:cNvPr>
              <p:cNvSpPr txBox="1"/>
              <p:nvPr/>
            </p:nvSpPr>
            <p:spPr>
              <a:xfrm>
                <a:off x="5443853" y="4192974"/>
                <a:ext cx="450443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⊛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F1A33DA-3C30-B547-AE7F-F02700EB9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3853" y="4192974"/>
                <a:ext cx="450443" cy="443198"/>
              </a:xfrm>
              <a:prstGeom prst="rect">
                <a:avLst/>
              </a:prstGeom>
              <a:blipFill>
                <a:blip r:embed="rId14"/>
                <a:stretch>
                  <a:fillRect l="-21622" r="-2162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49B48DD-B81A-4842-9C11-A1888BF3C605}"/>
                  </a:ext>
                </a:extLst>
              </p:cNvPr>
              <p:cNvSpPr txBox="1"/>
              <p:nvPr/>
            </p:nvSpPr>
            <p:spPr>
              <a:xfrm>
                <a:off x="1680787" y="4616211"/>
                <a:ext cx="2770630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𝛿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𝛿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49B48DD-B81A-4842-9C11-A1888BF3C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0787" y="4616211"/>
                <a:ext cx="2770630" cy="576183"/>
              </a:xfrm>
              <a:prstGeom prst="rect">
                <a:avLst/>
              </a:prstGeom>
              <a:blipFill>
                <a:blip r:embed="rId15"/>
                <a:stretch>
                  <a:fillRect l="-1826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7727D4E-9608-024C-BC0D-6AB1EC04BD89}"/>
                  </a:ext>
                </a:extLst>
              </p:cNvPr>
              <p:cNvSpPr txBox="1"/>
              <p:nvPr/>
            </p:nvSpPr>
            <p:spPr>
              <a:xfrm>
                <a:off x="1823675" y="2507338"/>
                <a:ext cx="2757422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7727D4E-9608-024C-BC0D-6AB1EC04B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675" y="2507338"/>
                <a:ext cx="2757422" cy="576183"/>
              </a:xfrm>
              <a:prstGeom prst="rect">
                <a:avLst/>
              </a:prstGeom>
              <a:blipFill>
                <a:blip r:embed="rId16"/>
                <a:stretch>
                  <a:fillRect l="-1835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B773B333-7A81-D144-815C-E2D150A183E4}"/>
              </a:ext>
            </a:extLst>
          </p:cNvPr>
          <p:cNvGrpSpPr/>
          <p:nvPr/>
        </p:nvGrpSpPr>
        <p:grpSpPr>
          <a:xfrm>
            <a:off x="1563810" y="2919285"/>
            <a:ext cx="3404130" cy="1586375"/>
            <a:chOff x="6781801" y="5180703"/>
            <a:chExt cx="3404130" cy="1586375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6B48AC0-D54C-454F-ADEE-01A402B751A5}"/>
                </a:ext>
              </a:extLst>
            </p:cNvPr>
            <p:cNvGrpSpPr/>
            <p:nvPr/>
          </p:nvGrpSpPr>
          <p:grpSpPr>
            <a:xfrm>
              <a:off x="9419298" y="5897880"/>
              <a:ext cx="698053" cy="411480"/>
              <a:chOff x="5578960" y="5712862"/>
              <a:chExt cx="775614" cy="921275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30777869-7F63-144F-ACB0-7CDC78345FFA}"/>
                  </a:ext>
                </a:extLst>
              </p:cNvPr>
              <p:cNvSpPr/>
              <p:nvPr/>
            </p:nvSpPr>
            <p:spPr>
              <a:xfrm>
                <a:off x="5805834" y="5943601"/>
                <a:ext cx="331641" cy="685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C4DE9890-9A4E-984F-BA59-1FF9AC84D6A7}"/>
                  </a:ext>
                </a:extLst>
              </p:cNvPr>
              <p:cNvGrpSpPr/>
              <p:nvPr/>
            </p:nvGrpSpPr>
            <p:grpSpPr>
              <a:xfrm>
                <a:off x="5578960" y="5712862"/>
                <a:ext cx="775614" cy="921275"/>
                <a:chOff x="7504786" y="3065587"/>
                <a:chExt cx="775614" cy="921275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F06A137D-D7FE-8C4E-92B6-C0B1E3E21FCA}"/>
                    </a:ext>
                  </a:extLst>
                </p:cNvPr>
                <p:cNvSpPr/>
                <p:nvPr/>
              </p:nvSpPr>
              <p:spPr>
                <a:xfrm>
                  <a:off x="7885787" y="3065587"/>
                  <a:ext cx="394613" cy="921275"/>
                </a:xfrm>
                <a:custGeom>
                  <a:avLst/>
                  <a:gdLst>
                    <a:gd name="connsiteX0" fmla="*/ 0 w 570641"/>
                    <a:gd name="connsiteY0" fmla="*/ 0 h 921275"/>
                    <a:gd name="connsiteX1" fmla="*/ 275008 w 570641"/>
                    <a:gd name="connsiteY1" fmla="*/ 55002 h 921275"/>
                    <a:gd name="connsiteX2" fmla="*/ 440013 w 570641"/>
                    <a:gd name="connsiteY2" fmla="*/ 275008 h 921275"/>
                    <a:gd name="connsiteX3" fmla="*/ 529390 w 570641"/>
                    <a:gd name="connsiteY3" fmla="*/ 694394 h 921275"/>
                    <a:gd name="connsiteX4" fmla="*/ 570641 w 570641"/>
                    <a:gd name="connsiteY4" fmla="*/ 921275 h 921275"/>
                    <a:gd name="connsiteX5" fmla="*/ 13751 w 570641"/>
                    <a:gd name="connsiteY5" fmla="*/ 921275 h 921275"/>
                    <a:gd name="connsiteX6" fmla="*/ 0 w 570641"/>
                    <a:gd name="connsiteY6" fmla="*/ 0 h 92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0641" h="921275">
                      <a:moveTo>
                        <a:pt x="0" y="0"/>
                      </a:moveTo>
                      <a:lnTo>
                        <a:pt x="275008" y="55002"/>
                      </a:lnTo>
                      <a:lnTo>
                        <a:pt x="440013" y="275008"/>
                      </a:lnTo>
                      <a:lnTo>
                        <a:pt x="529390" y="694394"/>
                      </a:lnTo>
                      <a:lnTo>
                        <a:pt x="570641" y="921275"/>
                      </a:lnTo>
                      <a:lnTo>
                        <a:pt x="13751" y="921275"/>
                      </a:lnTo>
                      <a:cubicBezTo>
                        <a:pt x="11459" y="618767"/>
                        <a:pt x="9168" y="316258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9ACEE5A8-B861-3049-8AEA-82312BD2692B}"/>
                    </a:ext>
                  </a:extLst>
                </p:cNvPr>
                <p:cNvSpPr/>
                <p:nvPr/>
              </p:nvSpPr>
              <p:spPr>
                <a:xfrm flipH="1">
                  <a:off x="7504786" y="3065587"/>
                  <a:ext cx="394614" cy="921275"/>
                </a:xfrm>
                <a:custGeom>
                  <a:avLst/>
                  <a:gdLst>
                    <a:gd name="connsiteX0" fmla="*/ 0 w 570641"/>
                    <a:gd name="connsiteY0" fmla="*/ 0 h 921275"/>
                    <a:gd name="connsiteX1" fmla="*/ 275008 w 570641"/>
                    <a:gd name="connsiteY1" fmla="*/ 55002 h 921275"/>
                    <a:gd name="connsiteX2" fmla="*/ 440013 w 570641"/>
                    <a:gd name="connsiteY2" fmla="*/ 275008 h 921275"/>
                    <a:gd name="connsiteX3" fmla="*/ 529390 w 570641"/>
                    <a:gd name="connsiteY3" fmla="*/ 694394 h 921275"/>
                    <a:gd name="connsiteX4" fmla="*/ 570641 w 570641"/>
                    <a:gd name="connsiteY4" fmla="*/ 921275 h 921275"/>
                    <a:gd name="connsiteX5" fmla="*/ 13751 w 570641"/>
                    <a:gd name="connsiteY5" fmla="*/ 921275 h 921275"/>
                    <a:gd name="connsiteX6" fmla="*/ 0 w 570641"/>
                    <a:gd name="connsiteY6" fmla="*/ 0 h 92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0641" h="921275">
                      <a:moveTo>
                        <a:pt x="0" y="0"/>
                      </a:moveTo>
                      <a:lnTo>
                        <a:pt x="275008" y="55002"/>
                      </a:lnTo>
                      <a:lnTo>
                        <a:pt x="440013" y="275008"/>
                      </a:lnTo>
                      <a:lnTo>
                        <a:pt x="529390" y="694394"/>
                      </a:lnTo>
                      <a:lnTo>
                        <a:pt x="570641" y="921275"/>
                      </a:lnTo>
                      <a:lnTo>
                        <a:pt x="13751" y="921275"/>
                      </a:lnTo>
                      <a:cubicBezTo>
                        <a:pt x="11459" y="618767"/>
                        <a:pt x="9168" y="316258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AC3B91C-6CC8-744F-8414-58DC881C2C1D}"/>
                </a:ext>
              </a:extLst>
            </p:cNvPr>
            <p:cNvGrpSpPr/>
            <p:nvPr/>
          </p:nvGrpSpPr>
          <p:grpSpPr>
            <a:xfrm>
              <a:off x="6897196" y="5897880"/>
              <a:ext cx="698053" cy="411480"/>
              <a:chOff x="5578960" y="5712862"/>
              <a:chExt cx="775614" cy="921275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9ECA3ED5-2007-EB43-BFF9-1C036BC23FA5}"/>
                  </a:ext>
                </a:extLst>
              </p:cNvPr>
              <p:cNvSpPr/>
              <p:nvPr/>
            </p:nvSpPr>
            <p:spPr>
              <a:xfrm>
                <a:off x="5805834" y="5943601"/>
                <a:ext cx="331641" cy="685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443A2161-33FD-984A-9B54-59C9BDF053C5}"/>
                  </a:ext>
                </a:extLst>
              </p:cNvPr>
              <p:cNvGrpSpPr/>
              <p:nvPr/>
            </p:nvGrpSpPr>
            <p:grpSpPr>
              <a:xfrm>
                <a:off x="5578960" y="5712862"/>
                <a:ext cx="775614" cy="921275"/>
                <a:chOff x="7504786" y="3065587"/>
                <a:chExt cx="775614" cy="921275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1D8E98E5-AD51-9042-876B-AC752C89EE26}"/>
                    </a:ext>
                  </a:extLst>
                </p:cNvPr>
                <p:cNvSpPr/>
                <p:nvPr/>
              </p:nvSpPr>
              <p:spPr>
                <a:xfrm>
                  <a:off x="7885787" y="3065587"/>
                  <a:ext cx="394613" cy="921275"/>
                </a:xfrm>
                <a:custGeom>
                  <a:avLst/>
                  <a:gdLst>
                    <a:gd name="connsiteX0" fmla="*/ 0 w 570641"/>
                    <a:gd name="connsiteY0" fmla="*/ 0 h 921275"/>
                    <a:gd name="connsiteX1" fmla="*/ 275008 w 570641"/>
                    <a:gd name="connsiteY1" fmla="*/ 55002 h 921275"/>
                    <a:gd name="connsiteX2" fmla="*/ 440013 w 570641"/>
                    <a:gd name="connsiteY2" fmla="*/ 275008 h 921275"/>
                    <a:gd name="connsiteX3" fmla="*/ 529390 w 570641"/>
                    <a:gd name="connsiteY3" fmla="*/ 694394 h 921275"/>
                    <a:gd name="connsiteX4" fmla="*/ 570641 w 570641"/>
                    <a:gd name="connsiteY4" fmla="*/ 921275 h 921275"/>
                    <a:gd name="connsiteX5" fmla="*/ 13751 w 570641"/>
                    <a:gd name="connsiteY5" fmla="*/ 921275 h 921275"/>
                    <a:gd name="connsiteX6" fmla="*/ 0 w 570641"/>
                    <a:gd name="connsiteY6" fmla="*/ 0 h 92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0641" h="921275">
                      <a:moveTo>
                        <a:pt x="0" y="0"/>
                      </a:moveTo>
                      <a:lnTo>
                        <a:pt x="275008" y="55002"/>
                      </a:lnTo>
                      <a:lnTo>
                        <a:pt x="440013" y="275008"/>
                      </a:lnTo>
                      <a:lnTo>
                        <a:pt x="529390" y="694394"/>
                      </a:lnTo>
                      <a:lnTo>
                        <a:pt x="570641" y="921275"/>
                      </a:lnTo>
                      <a:lnTo>
                        <a:pt x="13751" y="921275"/>
                      </a:lnTo>
                      <a:cubicBezTo>
                        <a:pt x="11459" y="618767"/>
                        <a:pt x="9168" y="316258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2EAFDC70-5AD4-1B47-B29D-88521F078FD0}"/>
                    </a:ext>
                  </a:extLst>
                </p:cNvPr>
                <p:cNvSpPr/>
                <p:nvPr/>
              </p:nvSpPr>
              <p:spPr>
                <a:xfrm flipH="1">
                  <a:off x="7504786" y="3065587"/>
                  <a:ext cx="394614" cy="921275"/>
                </a:xfrm>
                <a:custGeom>
                  <a:avLst/>
                  <a:gdLst>
                    <a:gd name="connsiteX0" fmla="*/ 0 w 570641"/>
                    <a:gd name="connsiteY0" fmla="*/ 0 h 921275"/>
                    <a:gd name="connsiteX1" fmla="*/ 275008 w 570641"/>
                    <a:gd name="connsiteY1" fmla="*/ 55002 h 921275"/>
                    <a:gd name="connsiteX2" fmla="*/ 440013 w 570641"/>
                    <a:gd name="connsiteY2" fmla="*/ 275008 h 921275"/>
                    <a:gd name="connsiteX3" fmla="*/ 529390 w 570641"/>
                    <a:gd name="connsiteY3" fmla="*/ 694394 h 921275"/>
                    <a:gd name="connsiteX4" fmla="*/ 570641 w 570641"/>
                    <a:gd name="connsiteY4" fmla="*/ 921275 h 921275"/>
                    <a:gd name="connsiteX5" fmla="*/ 13751 w 570641"/>
                    <a:gd name="connsiteY5" fmla="*/ 921275 h 921275"/>
                    <a:gd name="connsiteX6" fmla="*/ 0 w 570641"/>
                    <a:gd name="connsiteY6" fmla="*/ 0 h 92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0641" h="921275">
                      <a:moveTo>
                        <a:pt x="0" y="0"/>
                      </a:moveTo>
                      <a:lnTo>
                        <a:pt x="275008" y="55002"/>
                      </a:lnTo>
                      <a:lnTo>
                        <a:pt x="440013" y="275008"/>
                      </a:lnTo>
                      <a:lnTo>
                        <a:pt x="529390" y="694394"/>
                      </a:lnTo>
                      <a:lnTo>
                        <a:pt x="570641" y="921275"/>
                      </a:lnTo>
                      <a:lnTo>
                        <a:pt x="13751" y="921275"/>
                      </a:lnTo>
                      <a:cubicBezTo>
                        <a:pt x="11459" y="618767"/>
                        <a:pt x="9168" y="316258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FF457FAE-6B67-934D-A3C8-C0248BFC9611}"/>
                </a:ext>
              </a:extLst>
            </p:cNvPr>
            <p:cNvGrpSpPr/>
            <p:nvPr/>
          </p:nvGrpSpPr>
          <p:grpSpPr>
            <a:xfrm>
              <a:off x="6781801" y="5180703"/>
              <a:ext cx="3404130" cy="1586375"/>
              <a:chOff x="3278833" y="5689557"/>
              <a:chExt cx="3782367" cy="1762640"/>
            </a:xfrm>
          </p:grpSpPr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93BB84CB-64CB-1A49-B68E-23431F8B2DCE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14CD8546-E67C-0644-B0F6-3F0737520C0C}"/>
                      </a:ext>
                    </a:extLst>
                  </p:cNvPr>
                  <p:cNvSpPr/>
                  <p:nvPr/>
                </p:nvSpPr>
                <p:spPr>
                  <a:xfrm>
                    <a:off x="5008914" y="6934200"/>
                    <a:ext cx="470571" cy="51296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14CD8546-E67C-0644-B0F6-3F0737520C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4" y="6934200"/>
                    <a:ext cx="470571" cy="512961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26947919-0446-4145-9C40-5495238F51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F000E183-0328-CD41-A91F-1CDCF08D0695}"/>
                      </a:ext>
                    </a:extLst>
                  </p:cNvPr>
                  <p:cNvSpPr/>
                  <p:nvPr/>
                </p:nvSpPr>
                <p:spPr>
                  <a:xfrm>
                    <a:off x="6403033" y="6934199"/>
                    <a:ext cx="552359" cy="51296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F000E183-0328-CD41-A91F-1CDCF08D069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03033" y="6934199"/>
                    <a:ext cx="552359" cy="512961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2500" b="-1621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006202E3-4CF2-3445-8896-FEBA8C3248F3}"/>
                      </a:ext>
                    </a:extLst>
                  </p:cNvPr>
                  <p:cNvSpPr/>
                  <p:nvPr/>
                </p:nvSpPr>
                <p:spPr>
                  <a:xfrm>
                    <a:off x="3278833" y="6939236"/>
                    <a:ext cx="807059" cy="51296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006202E3-4CF2-3445-8896-FEBA8C3248F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78833" y="6939236"/>
                    <a:ext cx="807059" cy="512961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b="-1891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F33B785-7FDF-D14D-9EAD-1DE819E092F9}"/>
              </a:ext>
            </a:extLst>
          </p:cNvPr>
          <p:cNvGrpSpPr/>
          <p:nvPr/>
        </p:nvGrpSpPr>
        <p:grpSpPr>
          <a:xfrm>
            <a:off x="8723068" y="5927015"/>
            <a:ext cx="698053" cy="411480"/>
            <a:chOff x="5578960" y="5712862"/>
            <a:chExt cx="775614" cy="921275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FD2ADDA-527D-0047-9F36-F0425ECA8D4D}"/>
                </a:ext>
              </a:extLst>
            </p:cNvPr>
            <p:cNvSpPr/>
            <p:nvPr/>
          </p:nvSpPr>
          <p:spPr>
            <a:xfrm>
              <a:off x="5805834" y="5943601"/>
              <a:ext cx="331641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66A4D07-7490-F04F-A53D-7EDECE34EE19}"/>
                </a:ext>
              </a:extLst>
            </p:cNvPr>
            <p:cNvGrpSpPr/>
            <p:nvPr/>
          </p:nvGrpSpPr>
          <p:grpSpPr>
            <a:xfrm>
              <a:off x="5578960" y="5712862"/>
              <a:ext cx="775614" cy="921275"/>
              <a:chOff x="7504786" y="3065587"/>
              <a:chExt cx="775614" cy="921275"/>
            </a:xfrm>
          </p:grpSpPr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355E1D81-B3CD-AA42-8343-D57CD4D38EA2}"/>
                  </a:ext>
                </a:extLst>
              </p:cNvPr>
              <p:cNvSpPr/>
              <p:nvPr/>
            </p:nvSpPr>
            <p:spPr>
              <a:xfrm>
                <a:off x="7885787" y="3065587"/>
                <a:ext cx="394613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A0915135-0EC1-2840-A4F3-19011DBBB3A5}"/>
                  </a:ext>
                </a:extLst>
              </p:cNvPr>
              <p:cNvSpPr/>
              <p:nvPr/>
            </p:nvSpPr>
            <p:spPr>
              <a:xfrm flipH="1">
                <a:off x="7504786" y="3065587"/>
                <a:ext cx="394614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6305B57-99C8-3040-929E-BB9BB6AEB416}"/>
                  </a:ext>
                </a:extLst>
              </p:cNvPr>
              <p:cNvSpPr txBox="1"/>
              <p:nvPr/>
            </p:nvSpPr>
            <p:spPr>
              <a:xfrm>
                <a:off x="6334355" y="4014641"/>
                <a:ext cx="4835555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−2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+2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6305B57-99C8-3040-929E-BB9BB6AEB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4355" y="4014641"/>
                <a:ext cx="4835555" cy="691471"/>
              </a:xfrm>
              <a:prstGeom prst="rect">
                <a:avLst/>
              </a:prstGeom>
              <a:blipFill>
                <a:blip r:embed="rId20"/>
                <a:stretch>
                  <a:fillRect l="-1047" t="-1818"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79">
            <a:extLst>
              <a:ext uri="{FF2B5EF4-FFF2-40B4-BE49-F238E27FC236}">
                <a16:creationId xmlns:a16="http://schemas.microsoft.com/office/drawing/2014/main" id="{25E675FC-7A6F-5B4E-9DA4-38B8A3C4E1F7}"/>
              </a:ext>
            </a:extLst>
          </p:cNvPr>
          <p:cNvGrpSpPr/>
          <p:nvPr/>
        </p:nvGrpSpPr>
        <p:grpSpPr>
          <a:xfrm>
            <a:off x="10861818" y="6117220"/>
            <a:ext cx="698053" cy="246888"/>
            <a:chOff x="5578960" y="5712862"/>
            <a:chExt cx="775614" cy="921275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9DE85F8-D859-5C4B-A9B7-D64D1A447F8E}"/>
                </a:ext>
              </a:extLst>
            </p:cNvPr>
            <p:cNvSpPr/>
            <p:nvPr/>
          </p:nvSpPr>
          <p:spPr>
            <a:xfrm>
              <a:off x="5805834" y="5943601"/>
              <a:ext cx="331641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5C49546-51F7-6643-98A6-E55D50B4DAA3}"/>
                </a:ext>
              </a:extLst>
            </p:cNvPr>
            <p:cNvGrpSpPr/>
            <p:nvPr/>
          </p:nvGrpSpPr>
          <p:grpSpPr>
            <a:xfrm>
              <a:off x="5578960" y="5712862"/>
              <a:ext cx="775614" cy="921275"/>
              <a:chOff x="7504786" y="3065587"/>
              <a:chExt cx="775614" cy="921275"/>
            </a:xfrm>
          </p:grpSpPr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4A726A8C-6B0B-2A4A-A9E0-CAAD3BD22635}"/>
                  </a:ext>
                </a:extLst>
              </p:cNvPr>
              <p:cNvSpPr/>
              <p:nvPr/>
            </p:nvSpPr>
            <p:spPr>
              <a:xfrm>
                <a:off x="7885787" y="3065587"/>
                <a:ext cx="394613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826786A9-C4C8-244E-963B-C19454F45A0E}"/>
                  </a:ext>
                </a:extLst>
              </p:cNvPr>
              <p:cNvSpPr/>
              <p:nvPr/>
            </p:nvSpPr>
            <p:spPr>
              <a:xfrm flipH="1">
                <a:off x="7504786" y="3065587"/>
                <a:ext cx="394614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E2162100-F7AB-3D45-8907-D84FEE355D03}"/>
              </a:ext>
            </a:extLst>
          </p:cNvPr>
          <p:cNvGrpSpPr/>
          <p:nvPr/>
        </p:nvGrpSpPr>
        <p:grpSpPr>
          <a:xfrm>
            <a:off x="6351081" y="6108152"/>
            <a:ext cx="698053" cy="246888"/>
            <a:chOff x="5578960" y="5712862"/>
            <a:chExt cx="775614" cy="921275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F398182-A80A-004D-B820-86E019C9BDC7}"/>
                </a:ext>
              </a:extLst>
            </p:cNvPr>
            <p:cNvSpPr/>
            <p:nvPr/>
          </p:nvSpPr>
          <p:spPr>
            <a:xfrm>
              <a:off x="5805834" y="5943601"/>
              <a:ext cx="331641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BC305F3-1E49-3343-A2FA-14BC9D547D7E}"/>
                </a:ext>
              </a:extLst>
            </p:cNvPr>
            <p:cNvGrpSpPr/>
            <p:nvPr/>
          </p:nvGrpSpPr>
          <p:grpSpPr>
            <a:xfrm>
              <a:off x="5578960" y="5712862"/>
              <a:ext cx="775614" cy="921275"/>
              <a:chOff x="7504786" y="3065587"/>
              <a:chExt cx="775614" cy="921275"/>
            </a:xfrm>
          </p:grpSpPr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A61DFC73-05E2-7444-AF03-A28F8C66B97A}"/>
                  </a:ext>
                </a:extLst>
              </p:cNvPr>
              <p:cNvSpPr/>
              <p:nvPr/>
            </p:nvSpPr>
            <p:spPr>
              <a:xfrm>
                <a:off x="7885787" y="3065587"/>
                <a:ext cx="394613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60C1736B-7CFC-5F46-8A78-54650A35BFBD}"/>
                  </a:ext>
                </a:extLst>
              </p:cNvPr>
              <p:cNvSpPr/>
              <p:nvPr/>
            </p:nvSpPr>
            <p:spPr>
              <a:xfrm flipH="1">
                <a:off x="7504786" y="3065587"/>
                <a:ext cx="394614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56334FE-F242-954A-AEE6-65DECB9B6008}"/>
              </a:ext>
            </a:extLst>
          </p:cNvPr>
          <p:cNvGrpSpPr/>
          <p:nvPr/>
        </p:nvGrpSpPr>
        <p:grpSpPr>
          <a:xfrm>
            <a:off x="6350873" y="5226459"/>
            <a:ext cx="5240179" cy="1466343"/>
            <a:chOff x="2201098" y="5689557"/>
            <a:chExt cx="5822421" cy="1629270"/>
          </a:xfrm>
        </p:grpSpPr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98322EDF-65B0-BD44-A005-056024D27F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1098" y="6934200"/>
              <a:ext cx="5822421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F3C11C3C-F793-4B4D-A9F7-880B131BA3FC}"/>
                    </a:ext>
                  </a:extLst>
                </p:cNvPr>
                <p:cNvSpPr/>
                <p:nvPr/>
              </p:nvSpPr>
              <p:spPr>
                <a:xfrm>
                  <a:off x="5008914" y="6934200"/>
                  <a:ext cx="385078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F3C11C3C-F793-4B4D-A9F7-880B131BA3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8914" y="6934200"/>
                  <a:ext cx="385078" cy="379591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C317662A-968C-3D43-86E7-45A64C6730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12017" y="5689557"/>
              <a:ext cx="12662" cy="1244642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745E43B7-98FF-5047-9D43-4FFA668B9AC3}"/>
                    </a:ext>
                  </a:extLst>
                </p:cNvPr>
                <p:cNvSpPr/>
                <p:nvPr/>
              </p:nvSpPr>
              <p:spPr>
                <a:xfrm>
                  <a:off x="6273781" y="6934199"/>
                  <a:ext cx="438581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16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745E43B7-98FF-5047-9D43-4FFA668B9A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3781" y="6934199"/>
                  <a:ext cx="438581" cy="379591"/>
                </a:xfrm>
                <a:prstGeom prst="rect">
                  <a:avLst/>
                </a:prstGeom>
                <a:blipFill>
                  <a:blip r:embed="rId22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7FF64126-5556-D545-9EF7-3F4CCF2069A4}"/>
                    </a:ext>
                  </a:extLst>
                </p:cNvPr>
                <p:cNvSpPr/>
                <p:nvPr/>
              </p:nvSpPr>
              <p:spPr>
                <a:xfrm>
                  <a:off x="3301352" y="6939236"/>
                  <a:ext cx="611350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en-US" sz="16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16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7FF64126-5556-D545-9EF7-3F4CCF2069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1352" y="6939236"/>
                  <a:ext cx="611350" cy="379591"/>
                </a:xfrm>
                <a:prstGeom prst="rect">
                  <a:avLst/>
                </a:prstGeom>
                <a:blipFill>
                  <a:blip r:embed="rId23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9B8E027C-16FA-C54C-A659-1133F2A38F87}"/>
                  </a:ext>
                </a:extLst>
              </p:cNvPr>
              <p:cNvSpPr/>
              <p:nvPr/>
            </p:nvSpPr>
            <p:spPr>
              <a:xfrm>
                <a:off x="11030092" y="6346636"/>
                <a:ext cx="510140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sSub>
                        <m:sSubPr>
                          <m:ctrlPr>
                            <a:rPr kumimoji="0" lang="en-US" sz="16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6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9B8E027C-16FA-C54C-A659-1133F2A38F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0092" y="6346636"/>
                <a:ext cx="510140" cy="341632"/>
              </a:xfrm>
              <a:prstGeom prst="rect">
                <a:avLst/>
              </a:prstGeom>
              <a:blipFill>
                <a:blip r:embed="rId24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9395C488-06D9-F448-8676-053412797760}"/>
                  </a:ext>
                </a:extLst>
              </p:cNvPr>
              <p:cNvSpPr/>
              <p:nvPr/>
            </p:nvSpPr>
            <p:spPr>
              <a:xfrm>
                <a:off x="6213682" y="6342289"/>
                <a:ext cx="665631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b>
                        <m:sSubPr>
                          <m:ctrlPr>
                            <a:rPr kumimoji="0" lang="en-US" sz="16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16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6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9395C488-06D9-F448-8676-0534127977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682" y="6342289"/>
                <a:ext cx="665631" cy="341632"/>
              </a:xfrm>
              <a:prstGeom prst="rect">
                <a:avLst/>
              </a:prstGeom>
              <a:blipFill>
                <a:blip r:embed="rId25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1423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A67ECC4-23B5-4543-94DE-6101214B4FD8}"/>
              </a:ext>
            </a:extLst>
          </p:cNvPr>
          <p:cNvGrpSpPr/>
          <p:nvPr/>
        </p:nvGrpSpPr>
        <p:grpSpPr>
          <a:xfrm>
            <a:off x="1507541" y="822960"/>
            <a:ext cx="9176336" cy="1655015"/>
            <a:chOff x="0" y="4248437"/>
            <a:chExt cx="10195929" cy="18389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512EDC3-FDDA-0041-A3A6-7D36B08FD0E7}"/>
                    </a:ext>
                  </a:extLst>
                </p:cNvPr>
                <p:cNvSpPr txBox="1"/>
                <p:nvPr/>
              </p:nvSpPr>
              <p:spPr>
                <a:xfrm>
                  <a:off x="50800" y="4313955"/>
                  <a:ext cx="802641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512EDC3-FDDA-0041-A3A6-7D36B08FD0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0" y="4313955"/>
                  <a:ext cx="802641" cy="492442"/>
                </a:xfrm>
                <a:prstGeom prst="rect">
                  <a:avLst/>
                </a:prstGeom>
                <a:blipFill>
                  <a:blip r:embed="rId4"/>
                  <a:stretch>
                    <a:fillRect l="-6897"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27B9C66-33F0-7A4B-915C-33C741B06040}"/>
                </a:ext>
              </a:extLst>
            </p:cNvPr>
            <p:cNvCxnSpPr>
              <a:cxnSpLocks/>
            </p:cNvCxnSpPr>
            <p:nvPr/>
          </p:nvCxnSpPr>
          <p:spPr>
            <a:xfrm>
              <a:off x="898144" y="456017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34CA125-9C5D-F240-A690-AE46268A5639}"/>
                    </a:ext>
                  </a:extLst>
                </p:cNvPr>
                <p:cNvSpPr txBox="1"/>
                <p:nvPr/>
              </p:nvSpPr>
              <p:spPr>
                <a:xfrm>
                  <a:off x="660356" y="5356692"/>
                  <a:ext cx="1985516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34CA125-9C5D-F240-A690-AE46268A56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356" y="5356692"/>
                  <a:ext cx="1985516" cy="492442"/>
                </a:xfrm>
                <a:prstGeom prst="rect">
                  <a:avLst/>
                </a:prstGeom>
                <a:blipFill>
                  <a:blip r:embed="rId5"/>
                  <a:stretch>
                    <a:fillRect l="-2113" b="-30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424E0E0-5804-D34E-85D8-573A585C01FD}"/>
                    </a:ext>
                  </a:extLst>
                </p:cNvPr>
                <p:cNvSpPr txBox="1"/>
                <p:nvPr/>
              </p:nvSpPr>
              <p:spPr>
                <a:xfrm>
                  <a:off x="2555098" y="4264987"/>
                  <a:ext cx="2763933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424E0E0-5804-D34E-85D8-573A585C01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5098" y="4264987"/>
                  <a:ext cx="2763933" cy="492442"/>
                </a:xfrm>
                <a:prstGeom prst="rect">
                  <a:avLst/>
                </a:prstGeom>
                <a:blipFill>
                  <a:blip r:embed="rId6"/>
                  <a:stretch>
                    <a:fillRect l="-2041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75119B0-7727-504A-A18E-3F07CF6DB81B}"/>
                    </a:ext>
                  </a:extLst>
                </p:cNvPr>
                <p:cNvSpPr txBox="1"/>
                <p:nvPr/>
              </p:nvSpPr>
              <p:spPr>
                <a:xfrm>
                  <a:off x="1478066" y="4313954"/>
                  <a:ext cx="386502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75119B0-7727-504A-A18E-3F07CF6DB8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8066" y="4313954"/>
                  <a:ext cx="386502" cy="492442"/>
                </a:xfrm>
                <a:prstGeom prst="rect">
                  <a:avLst/>
                </a:prstGeom>
                <a:blipFill>
                  <a:blip r:embed="rId7"/>
                  <a:stretch>
                    <a:fillRect l="-17241" r="-137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894A82B-8C80-6E4D-B61F-A6AF9F1ADEE1}"/>
                </a:ext>
              </a:extLst>
            </p:cNvPr>
            <p:cNvCxnSpPr>
              <a:cxnSpLocks/>
            </p:cNvCxnSpPr>
            <p:nvPr/>
          </p:nvCxnSpPr>
          <p:spPr>
            <a:xfrm>
              <a:off x="1889299" y="456017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20A615C-FE7F-0645-AD7D-F3058C2F8D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6878" y="4806397"/>
              <a:ext cx="0" cy="55029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3B850FA-B34F-7446-8225-1C06C65B396A}"/>
                </a:ext>
              </a:extLst>
            </p:cNvPr>
            <p:cNvCxnSpPr>
              <a:cxnSpLocks/>
            </p:cNvCxnSpPr>
            <p:nvPr/>
          </p:nvCxnSpPr>
          <p:spPr>
            <a:xfrm>
              <a:off x="5446069" y="453229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79A47B28-73E8-204C-A599-FC3E12AF0E55}"/>
                    </a:ext>
                  </a:extLst>
                </p:cNvPr>
                <p:cNvSpPr txBox="1"/>
                <p:nvPr/>
              </p:nvSpPr>
              <p:spPr>
                <a:xfrm>
                  <a:off x="5242966" y="5328809"/>
                  <a:ext cx="1985516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79A47B28-73E8-204C-A599-FC3E12AF0E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2966" y="5328809"/>
                  <a:ext cx="1985516" cy="492442"/>
                </a:xfrm>
                <a:prstGeom prst="rect">
                  <a:avLst/>
                </a:prstGeom>
                <a:blipFill>
                  <a:blip r:embed="rId8"/>
                  <a:stretch>
                    <a:fillRect l="-2837" b="-30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A9E1457-0BBE-0443-BD31-EDAA071CBA9B}"/>
                    </a:ext>
                  </a:extLst>
                </p:cNvPr>
                <p:cNvSpPr txBox="1"/>
                <p:nvPr/>
              </p:nvSpPr>
              <p:spPr>
                <a:xfrm>
                  <a:off x="6060676" y="4286071"/>
                  <a:ext cx="386502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A9E1457-0BBE-0443-BD31-EDAA071CBA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0676" y="4286071"/>
                  <a:ext cx="386502" cy="492442"/>
                </a:xfrm>
                <a:prstGeom prst="rect">
                  <a:avLst/>
                </a:prstGeom>
                <a:blipFill>
                  <a:blip r:embed="rId9"/>
                  <a:stretch>
                    <a:fillRect l="-17857" r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728D573-8D2E-3B4F-9EE1-0FC8FCC135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9489" y="4778515"/>
              <a:ext cx="0" cy="55029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2657235-41E9-AC40-B8A3-567751AFC76C}"/>
                    </a:ext>
                  </a:extLst>
                </p:cNvPr>
                <p:cNvSpPr txBox="1"/>
                <p:nvPr/>
              </p:nvSpPr>
              <p:spPr>
                <a:xfrm>
                  <a:off x="7229162" y="4248437"/>
                  <a:ext cx="2966767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288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kumimoji="0" lang="en-US" sz="288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2657235-41E9-AC40-B8A3-567751AFC7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9162" y="4248437"/>
                  <a:ext cx="2966767" cy="492442"/>
                </a:xfrm>
                <a:prstGeom prst="rect">
                  <a:avLst/>
                </a:prstGeom>
                <a:blipFill>
                  <a:blip r:embed="rId10"/>
                  <a:stretch>
                    <a:fillRect l="-1896" t="-2778" b="-30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2617683A-F356-5D48-9FF9-17856C2E1A26}"/>
                </a:ext>
              </a:extLst>
            </p:cNvPr>
            <p:cNvCxnSpPr>
              <a:cxnSpLocks/>
            </p:cNvCxnSpPr>
            <p:nvPr/>
          </p:nvCxnSpPr>
          <p:spPr>
            <a:xfrm>
              <a:off x="6563363" y="454362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ACA3C2E-DCAF-4E4B-86AB-8A896FFE709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087343"/>
              <a:ext cx="1016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E4EEB06-B892-A54C-B849-65AA7E69C3C9}"/>
              </a:ext>
            </a:extLst>
          </p:cNvPr>
          <p:cNvGrpSpPr/>
          <p:nvPr/>
        </p:nvGrpSpPr>
        <p:grpSpPr>
          <a:xfrm>
            <a:off x="1526010" y="5226459"/>
            <a:ext cx="3404130" cy="1586375"/>
            <a:chOff x="3278833" y="5689557"/>
            <a:chExt cx="3782367" cy="1762640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5149C29-BF99-C745-ADC4-09AF6CF98687}"/>
                </a:ext>
              </a:extLst>
            </p:cNvPr>
            <p:cNvCxnSpPr/>
            <p:nvPr/>
          </p:nvCxnSpPr>
          <p:spPr>
            <a:xfrm>
              <a:off x="3403600" y="6934200"/>
              <a:ext cx="3657600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640E094A-97BE-8042-A54B-13E246AFE6C6}"/>
                    </a:ext>
                  </a:extLst>
                </p:cNvPr>
                <p:cNvSpPr/>
                <p:nvPr/>
              </p:nvSpPr>
              <p:spPr>
                <a:xfrm>
                  <a:off x="5008914" y="6934200"/>
                  <a:ext cx="470571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640E094A-97BE-8042-A54B-13E246AFE6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8914" y="6934200"/>
                  <a:ext cx="470571" cy="51296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1A1945EA-4D4A-D64C-BCB1-3C0EF8765F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12017" y="5689557"/>
              <a:ext cx="12662" cy="1244642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44169ACC-EED1-7E48-B565-9C4523E162CE}"/>
                    </a:ext>
                  </a:extLst>
                </p:cNvPr>
                <p:cNvSpPr/>
                <p:nvPr/>
              </p:nvSpPr>
              <p:spPr>
                <a:xfrm>
                  <a:off x="6479862" y="6934199"/>
                  <a:ext cx="552359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44169ACC-EED1-7E48-B565-9C4523E162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9862" y="6934199"/>
                  <a:ext cx="552359" cy="512961"/>
                </a:xfrm>
                <a:prstGeom prst="rect">
                  <a:avLst/>
                </a:prstGeom>
                <a:blipFill>
                  <a:blip r:embed="rId12"/>
                  <a:stretch>
                    <a:fillRect l="-5128"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8576AA32-1EAD-404F-B0A0-F3B29196AC1C}"/>
                    </a:ext>
                  </a:extLst>
                </p:cNvPr>
                <p:cNvSpPr/>
                <p:nvPr/>
              </p:nvSpPr>
              <p:spPr>
                <a:xfrm>
                  <a:off x="3278833" y="6939236"/>
                  <a:ext cx="807059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8576AA32-1EAD-404F-B0A0-F3B29196AC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8833" y="6939236"/>
                  <a:ext cx="807059" cy="512961"/>
                </a:xfrm>
                <a:prstGeom prst="rect">
                  <a:avLst/>
                </a:prstGeom>
                <a:blipFill>
                  <a:blip r:embed="rId13"/>
                  <a:stretch>
                    <a:fillRect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2392BFB-89AB-7240-A76B-B028F43D1460}"/>
              </a:ext>
            </a:extLst>
          </p:cNvPr>
          <p:cNvCxnSpPr>
            <a:cxnSpLocks/>
          </p:cNvCxnSpPr>
          <p:nvPr/>
        </p:nvCxnSpPr>
        <p:spPr>
          <a:xfrm flipV="1">
            <a:off x="4649721" y="5554980"/>
            <a:ext cx="0" cy="791659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74A1C936-E9A8-544D-9DD8-0E4AFE9B802C}"/>
              </a:ext>
            </a:extLst>
          </p:cNvPr>
          <p:cNvCxnSpPr>
            <a:cxnSpLocks/>
          </p:cNvCxnSpPr>
          <p:nvPr/>
        </p:nvCxnSpPr>
        <p:spPr>
          <a:xfrm flipV="1">
            <a:off x="1918957" y="5554980"/>
            <a:ext cx="0" cy="791659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3EC22F8-D8D1-7B44-B21B-4245531F370D}"/>
              </a:ext>
            </a:extLst>
          </p:cNvPr>
          <p:cNvCxnSpPr>
            <a:cxnSpLocks/>
          </p:cNvCxnSpPr>
          <p:nvPr/>
        </p:nvCxnSpPr>
        <p:spPr>
          <a:xfrm>
            <a:off x="5092966" y="3360420"/>
            <a:ext cx="522975" cy="8915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614365ED-6CB9-FC4D-9D6D-CD3FA8E509E4}"/>
              </a:ext>
            </a:extLst>
          </p:cNvPr>
          <p:cNvCxnSpPr>
            <a:cxnSpLocks/>
          </p:cNvCxnSpPr>
          <p:nvPr/>
        </p:nvCxnSpPr>
        <p:spPr>
          <a:xfrm flipV="1">
            <a:off x="5092966" y="4616211"/>
            <a:ext cx="522975" cy="100734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E7D91F7A-C316-2742-8876-DB000536DF39}"/>
              </a:ext>
            </a:extLst>
          </p:cNvPr>
          <p:cNvCxnSpPr>
            <a:cxnSpLocks/>
          </p:cNvCxnSpPr>
          <p:nvPr/>
        </p:nvCxnSpPr>
        <p:spPr>
          <a:xfrm>
            <a:off x="5864676" y="4414573"/>
            <a:ext cx="36153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F1A33DA-3C30-B547-AE7F-F02700EB98CE}"/>
                  </a:ext>
                </a:extLst>
              </p:cNvPr>
              <p:cNvSpPr txBox="1"/>
              <p:nvPr/>
            </p:nvSpPr>
            <p:spPr>
              <a:xfrm>
                <a:off x="5443853" y="4192974"/>
                <a:ext cx="450443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⊛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FF1A33DA-3C30-B547-AE7F-F02700EB9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3853" y="4192974"/>
                <a:ext cx="450443" cy="443198"/>
              </a:xfrm>
              <a:prstGeom prst="rect">
                <a:avLst/>
              </a:prstGeom>
              <a:blipFill>
                <a:blip r:embed="rId14"/>
                <a:stretch>
                  <a:fillRect l="-21622" r="-2162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49B48DD-B81A-4842-9C11-A1888BF3C605}"/>
                  </a:ext>
                </a:extLst>
              </p:cNvPr>
              <p:cNvSpPr txBox="1"/>
              <p:nvPr/>
            </p:nvSpPr>
            <p:spPr>
              <a:xfrm>
                <a:off x="1680787" y="4616211"/>
                <a:ext cx="2770630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𝛿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𝛿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49B48DD-B81A-4842-9C11-A1888BF3C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0787" y="4616211"/>
                <a:ext cx="2770630" cy="576183"/>
              </a:xfrm>
              <a:prstGeom prst="rect">
                <a:avLst/>
              </a:prstGeom>
              <a:blipFill>
                <a:blip r:embed="rId15"/>
                <a:stretch>
                  <a:fillRect l="-1826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7727D4E-9608-024C-BC0D-6AB1EC04BD89}"/>
                  </a:ext>
                </a:extLst>
              </p:cNvPr>
              <p:cNvSpPr txBox="1"/>
              <p:nvPr/>
            </p:nvSpPr>
            <p:spPr>
              <a:xfrm>
                <a:off x="1823675" y="2507338"/>
                <a:ext cx="2757422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7727D4E-9608-024C-BC0D-6AB1EC04B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675" y="2507338"/>
                <a:ext cx="2757422" cy="576183"/>
              </a:xfrm>
              <a:prstGeom prst="rect">
                <a:avLst/>
              </a:prstGeom>
              <a:blipFill>
                <a:blip r:embed="rId16"/>
                <a:stretch>
                  <a:fillRect l="-1835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B773B333-7A81-D144-815C-E2D150A183E4}"/>
              </a:ext>
            </a:extLst>
          </p:cNvPr>
          <p:cNvGrpSpPr/>
          <p:nvPr/>
        </p:nvGrpSpPr>
        <p:grpSpPr>
          <a:xfrm>
            <a:off x="1563810" y="2919285"/>
            <a:ext cx="3404130" cy="1586375"/>
            <a:chOff x="6781801" y="5180703"/>
            <a:chExt cx="3404130" cy="1586375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6B48AC0-D54C-454F-ADEE-01A402B751A5}"/>
                </a:ext>
              </a:extLst>
            </p:cNvPr>
            <p:cNvGrpSpPr/>
            <p:nvPr/>
          </p:nvGrpSpPr>
          <p:grpSpPr>
            <a:xfrm>
              <a:off x="9419298" y="5897880"/>
              <a:ext cx="698053" cy="411480"/>
              <a:chOff x="5578960" y="5712862"/>
              <a:chExt cx="775614" cy="921275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30777869-7F63-144F-ACB0-7CDC78345FFA}"/>
                  </a:ext>
                </a:extLst>
              </p:cNvPr>
              <p:cNvSpPr/>
              <p:nvPr/>
            </p:nvSpPr>
            <p:spPr>
              <a:xfrm>
                <a:off x="5805834" y="5943601"/>
                <a:ext cx="331641" cy="685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C4DE9890-9A4E-984F-BA59-1FF9AC84D6A7}"/>
                  </a:ext>
                </a:extLst>
              </p:cNvPr>
              <p:cNvGrpSpPr/>
              <p:nvPr/>
            </p:nvGrpSpPr>
            <p:grpSpPr>
              <a:xfrm>
                <a:off x="5578960" y="5712862"/>
                <a:ext cx="775614" cy="921275"/>
                <a:chOff x="7504786" y="3065587"/>
                <a:chExt cx="775614" cy="921275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F06A137D-D7FE-8C4E-92B6-C0B1E3E21FCA}"/>
                    </a:ext>
                  </a:extLst>
                </p:cNvPr>
                <p:cNvSpPr/>
                <p:nvPr/>
              </p:nvSpPr>
              <p:spPr>
                <a:xfrm>
                  <a:off x="7885787" y="3065587"/>
                  <a:ext cx="394613" cy="921275"/>
                </a:xfrm>
                <a:custGeom>
                  <a:avLst/>
                  <a:gdLst>
                    <a:gd name="connsiteX0" fmla="*/ 0 w 570641"/>
                    <a:gd name="connsiteY0" fmla="*/ 0 h 921275"/>
                    <a:gd name="connsiteX1" fmla="*/ 275008 w 570641"/>
                    <a:gd name="connsiteY1" fmla="*/ 55002 h 921275"/>
                    <a:gd name="connsiteX2" fmla="*/ 440013 w 570641"/>
                    <a:gd name="connsiteY2" fmla="*/ 275008 h 921275"/>
                    <a:gd name="connsiteX3" fmla="*/ 529390 w 570641"/>
                    <a:gd name="connsiteY3" fmla="*/ 694394 h 921275"/>
                    <a:gd name="connsiteX4" fmla="*/ 570641 w 570641"/>
                    <a:gd name="connsiteY4" fmla="*/ 921275 h 921275"/>
                    <a:gd name="connsiteX5" fmla="*/ 13751 w 570641"/>
                    <a:gd name="connsiteY5" fmla="*/ 921275 h 921275"/>
                    <a:gd name="connsiteX6" fmla="*/ 0 w 570641"/>
                    <a:gd name="connsiteY6" fmla="*/ 0 h 92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0641" h="921275">
                      <a:moveTo>
                        <a:pt x="0" y="0"/>
                      </a:moveTo>
                      <a:lnTo>
                        <a:pt x="275008" y="55002"/>
                      </a:lnTo>
                      <a:lnTo>
                        <a:pt x="440013" y="275008"/>
                      </a:lnTo>
                      <a:lnTo>
                        <a:pt x="529390" y="694394"/>
                      </a:lnTo>
                      <a:lnTo>
                        <a:pt x="570641" y="921275"/>
                      </a:lnTo>
                      <a:lnTo>
                        <a:pt x="13751" y="921275"/>
                      </a:lnTo>
                      <a:cubicBezTo>
                        <a:pt x="11459" y="618767"/>
                        <a:pt x="9168" y="316258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9ACEE5A8-B861-3049-8AEA-82312BD2692B}"/>
                    </a:ext>
                  </a:extLst>
                </p:cNvPr>
                <p:cNvSpPr/>
                <p:nvPr/>
              </p:nvSpPr>
              <p:spPr>
                <a:xfrm flipH="1">
                  <a:off x="7504786" y="3065587"/>
                  <a:ext cx="394614" cy="921275"/>
                </a:xfrm>
                <a:custGeom>
                  <a:avLst/>
                  <a:gdLst>
                    <a:gd name="connsiteX0" fmla="*/ 0 w 570641"/>
                    <a:gd name="connsiteY0" fmla="*/ 0 h 921275"/>
                    <a:gd name="connsiteX1" fmla="*/ 275008 w 570641"/>
                    <a:gd name="connsiteY1" fmla="*/ 55002 h 921275"/>
                    <a:gd name="connsiteX2" fmla="*/ 440013 w 570641"/>
                    <a:gd name="connsiteY2" fmla="*/ 275008 h 921275"/>
                    <a:gd name="connsiteX3" fmla="*/ 529390 w 570641"/>
                    <a:gd name="connsiteY3" fmla="*/ 694394 h 921275"/>
                    <a:gd name="connsiteX4" fmla="*/ 570641 w 570641"/>
                    <a:gd name="connsiteY4" fmla="*/ 921275 h 921275"/>
                    <a:gd name="connsiteX5" fmla="*/ 13751 w 570641"/>
                    <a:gd name="connsiteY5" fmla="*/ 921275 h 921275"/>
                    <a:gd name="connsiteX6" fmla="*/ 0 w 570641"/>
                    <a:gd name="connsiteY6" fmla="*/ 0 h 92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0641" h="921275">
                      <a:moveTo>
                        <a:pt x="0" y="0"/>
                      </a:moveTo>
                      <a:lnTo>
                        <a:pt x="275008" y="55002"/>
                      </a:lnTo>
                      <a:lnTo>
                        <a:pt x="440013" y="275008"/>
                      </a:lnTo>
                      <a:lnTo>
                        <a:pt x="529390" y="694394"/>
                      </a:lnTo>
                      <a:lnTo>
                        <a:pt x="570641" y="921275"/>
                      </a:lnTo>
                      <a:lnTo>
                        <a:pt x="13751" y="921275"/>
                      </a:lnTo>
                      <a:cubicBezTo>
                        <a:pt x="11459" y="618767"/>
                        <a:pt x="9168" y="316258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AC3B91C-6CC8-744F-8414-58DC881C2C1D}"/>
                </a:ext>
              </a:extLst>
            </p:cNvPr>
            <p:cNvGrpSpPr/>
            <p:nvPr/>
          </p:nvGrpSpPr>
          <p:grpSpPr>
            <a:xfrm>
              <a:off x="6897196" y="5897880"/>
              <a:ext cx="698053" cy="411480"/>
              <a:chOff x="5578960" y="5712862"/>
              <a:chExt cx="775614" cy="921275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9ECA3ED5-2007-EB43-BFF9-1C036BC23FA5}"/>
                  </a:ext>
                </a:extLst>
              </p:cNvPr>
              <p:cNvSpPr/>
              <p:nvPr/>
            </p:nvSpPr>
            <p:spPr>
              <a:xfrm>
                <a:off x="5805834" y="5943601"/>
                <a:ext cx="331641" cy="685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443A2161-33FD-984A-9B54-59C9BDF053C5}"/>
                  </a:ext>
                </a:extLst>
              </p:cNvPr>
              <p:cNvGrpSpPr/>
              <p:nvPr/>
            </p:nvGrpSpPr>
            <p:grpSpPr>
              <a:xfrm>
                <a:off x="5578960" y="5712862"/>
                <a:ext cx="775614" cy="921275"/>
                <a:chOff x="7504786" y="3065587"/>
                <a:chExt cx="775614" cy="921275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1D8E98E5-AD51-9042-876B-AC752C89EE26}"/>
                    </a:ext>
                  </a:extLst>
                </p:cNvPr>
                <p:cNvSpPr/>
                <p:nvPr/>
              </p:nvSpPr>
              <p:spPr>
                <a:xfrm>
                  <a:off x="7885787" y="3065587"/>
                  <a:ext cx="394613" cy="921275"/>
                </a:xfrm>
                <a:custGeom>
                  <a:avLst/>
                  <a:gdLst>
                    <a:gd name="connsiteX0" fmla="*/ 0 w 570641"/>
                    <a:gd name="connsiteY0" fmla="*/ 0 h 921275"/>
                    <a:gd name="connsiteX1" fmla="*/ 275008 w 570641"/>
                    <a:gd name="connsiteY1" fmla="*/ 55002 h 921275"/>
                    <a:gd name="connsiteX2" fmla="*/ 440013 w 570641"/>
                    <a:gd name="connsiteY2" fmla="*/ 275008 h 921275"/>
                    <a:gd name="connsiteX3" fmla="*/ 529390 w 570641"/>
                    <a:gd name="connsiteY3" fmla="*/ 694394 h 921275"/>
                    <a:gd name="connsiteX4" fmla="*/ 570641 w 570641"/>
                    <a:gd name="connsiteY4" fmla="*/ 921275 h 921275"/>
                    <a:gd name="connsiteX5" fmla="*/ 13751 w 570641"/>
                    <a:gd name="connsiteY5" fmla="*/ 921275 h 921275"/>
                    <a:gd name="connsiteX6" fmla="*/ 0 w 570641"/>
                    <a:gd name="connsiteY6" fmla="*/ 0 h 92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0641" h="921275">
                      <a:moveTo>
                        <a:pt x="0" y="0"/>
                      </a:moveTo>
                      <a:lnTo>
                        <a:pt x="275008" y="55002"/>
                      </a:lnTo>
                      <a:lnTo>
                        <a:pt x="440013" y="275008"/>
                      </a:lnTo>
                      <a:lnTo>
                        <a:pt x="529390" y="694394"/>
                      </a:lnTo>
                      <a:lnTo>
                        <a:pt x="570641" y="921275"/>
                      </a:lnTo>
                      <a:lnTo>
                        <a:pt x="13751" y="921275"/>
                      </a:lnTo>
                      <a:cubicBezTo>
                        <a:pt x="11459" y="618767"/>
                        <a:pt x="9168" y="316258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2EAFDC70-5AD4-1B47-B29D-88521F078FD0}"/>
                    </a:ext>
                  </a:extLst>
                </p:cNvPr>
                <p:cNvSpPr/>
                <p:nvPr/>
              </p:nvSpPr>
              <p:spPr>
                <a:xfrm flipH="1">
                  <a:off x="7504786" y="3065587"/>
                  <a:ext cx="394614" cy="921275"/>
                </a:xfrm>
                <a:custGeom>
                  <a:avLst/>
                  <a:gdLst>
                    <a:gd name="connsiteX0" fmla="*/ 0 w 570641"/>
                    <a:gd name="connsiteY0" fmla="*/ 0 h 921275"/>
                    <a:gd name="connsiteX1" fmla="*/ 275008 w 570641"/>
                    <a:gd name="connsiteY1" fmla="*/ 55002 h 921275"/>
                    <a:gd name="connsiteX2" fmla="*/ 440013 w 570641"/>
                    <a:gd name="connsiteY2" fmla="*/ 275008 h 921275"/>
                    <a:gd name="connsiteX3" fmla="*/ 529390 w 570641"/>
                    <a:gd name="connsiteY3" fmla="*/ 694394 h 921275"/>
                    <a:gd name="connsiteX4" fmla="*/ 570641 w 570641"/>
                    <a:gd name="connsiteY4" fmla="*/ 921275 h 921275"/>
                    <a:gd name="connsiteX5" fmla="*/ 13751 w 570641"/>
                    <a:gd name="connsiteY5" fmla="*/ 921275 h 921275"/>
                    <a:gd name="connsiteX6" fmla="*/ 0 w 570641"/>
                    <a:gd name="connsiteY6" fmla="*/ 0 h 921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0641" h="921275">
                      <a:moveTo>
                        <a:pt x="0" y="0"/>
                      </a:moveTo>
                      <a:lnTo>
                        <a:pt x="275008" y="55002"/>
                      </a:lnTo>
                      <a:lnTo>
                        <a:pt x="440013" y="275008"/>
                      </a:lnTo>
                      <a:lnTo>
                        <a:pt x="529390" y="694394"/>
                      </a:lnTo>
                      <a:lnTo>
                        <a:pt x="570641" y="921275"/>
                      </a:lnTo>
                      <a:lnTo>
                        <a:pt x="13751" y="921275"/>
                      </a:lnTo>
                      <a:cubicBezTo>
                        <a:pt x="11459" y="618767"/>
                        <a:pt x="9168" y="316258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2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FF457FAE-6B67-934D-A3C8-C0248BFC9611}"/>
                </a:ext>
              </a:extLst>
            </p:cNvPr>
            <p:cNvGrpSpPr/>
            <p:nvPr/>
          </p:nvGrpSpPr>
          <p:grpSpPr>
            <a:xfrm>
              <a:off x="6781801" y="5180703"/>
              <a:ext cx="3404130" cy="1586375"/>
              <a:chOff x="3278833" y="5689557"/>
              <a:chExt cx="3782367" cy="1762640"/>
            </a:xfrm>
          </p:grpSpPr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93BB84CB-64CB-1A49-B68E-23431F8B2DCE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14CD8546-E67C-0644-B0F6-3F0737520C0C}"/>
                      </a:ext>
                    </a:extLst>
                  </p:cNvPr>
                  <p:cNvSpPr/>
                  <p:nvPr/>
                </p:nvSpPr>
                <p:spPr>
                  <a:xfrm>
                    <a:off x="5008914" y="6934200"/>
                    <a:ext cx="470571" cy="51296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14CD8546-E67C-0644-B0F6-3F0737520C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4" y="6934200"/>
                    <a:ext cx="470571" cy="512961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26947919-0446-4145-9C40-5495238F51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F000E183-0328-CD41-A91F-1CDCF08D0695}"/>
                      </a:ext>
                    </a:extLst>
                  </p:cNvPr>
                  <p:cNvSpPr/>
                  <p:nvPr/>
                </p:nvSpPr>
                <p:spPr>
                  <a:xfrm>
                    <a:off x="6403033" y="6934199"/>
                    <a:ext cx="552359" cy="51296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F000E183-0328-CD41-A91F-1CDCF08D069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03033" y="6934199"/>
                    <a:ext cx="552359" cy="512961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2500" b="-1621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006202E3-4CF2-3445-8896-FEBA8C3248F3}"/>
                      </a:ext>
                    </a:extLst>
                  </p:cNvPr>
                  <p:cNvSpPr/>
                  <p:nvPr/>
                </p:nvSpPr>
                <p:spPr>
                  <a:xfrm>
                    <a:off x="3278833" y="6939236"/>
                    <a:ext cx="807059" cy="51296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006202E3-4CF2-3445-8896-FEBA8C3248F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78833" y="6939236"/>
                    <a:ext cx="807059" cy="512961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b="-1891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F33B785-7FDF-D14D-9EAD-1DE819E092F9}"/>
              </a:ext>
            </a:extLst>
          </p:cNvPr>
          <p:cNvGrpSpPr/>
          <p:nvPr/>
        </p:nvGrpSpPr>
        <p:grpSpPr>
          <a:xfrm>
            <a:off x="8723068" y="5927015"/>
            <a:ext cx="698053" cy="411480"/>
            <a:chOff x="5578960" y="5712862"/>
            <a:chExt cx="775614" cy="921275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FD2ADDA-527D-0047-9F36-F0425ECA8D4D}"/>
                </a:ext>
              </a:extLst>
            </p:cNvPr>
            <p:cNvSpPr/>
            <p:nvPr/>
          </p:nvSpPr>
          <p:spPr>
            <a:xfrm>
              <a:off x="5805834" y="5943601"/>
              <a:ext cx="331641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66A4D07-7490-F04F-A53D-7EDECE34EE19}"/>
                </a:ext>
              </a:extLst>
            </p:cNvPr>
            <p:cNvGrpSpPr/>
            <p:nvPr/>
          </p:nvGrpSpPr>
          <p:grpSpPr>
            <a:xfrm>
              <a:off x="5578960" y="5712862"/>
              <a:ext cx="775614" cy="921275"/>
              <a:chOff x="7504786" y="3065587"/>
              <a:chExt cx="775614" cy="921275"/>
            </a:xfrm>
          </p:grpSpPr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355E1D81-B3CD-AA42-8343-D57CD4D38EA2}"/>
                  </a:ext>
                </a:extLst>
              </p:cNvPr>
              <p:cNvSpPr/>
              <p:nvPr/>
            </p:nvSpPr>
            <p:spPr>
              <a:xfrm>
                <a:off x="7885787" y="3065587"/>
                <a:ext cx="394613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A0915135-0EC1-2840-A4F3-19011DBBB3A5}"/>
                  </a:ext>
                </a:extLst>
              </p:cNvPr>
              <p:cNvSpPr/>
              <p:nvPr/>
            </p:nvSpPr>
            <p:spPr>
              <a:xfrm flipH="1">
                <a:off x="7504786" y="3065587"/>
                <a:ext cx="394614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6305B57-99C8-3040-929E-BB9BB6AEB416}"/>
                  </a:ext>
                </a:extLst>
              </p:cNvPr>
              <p:cNvSpPr txBox="1"/>
              <p:nvPr/>
            </p:nvSpPr>
            <p:spPr>
              <a:xfrm>
                <a:off x="6334355" y="4014641"/>
                <a:ext cx="4835555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−2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+2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6305B57-99C8-3040-929E-BB9BB6AEB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4355" y="4014641"/>
                <a:ext cx="4835555" cy="691471"/>
              </a:xfrm>
              <a:prstGeom prst="rect">
                <a:avLst/>
              </a:prstGeom>
              <a:blipFill>
                <a:blip r:embed="rId20"/>
                <a:stretch>
                  <a:fillRect l="-1047" t="-1818"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79">
            <a:extLst>
              <a:ext uri="{FF2B5EF4-FFF2-40B4-BE49-F238E27FC236}">
                <a16:creationId xmlns:a16="http://schemas.microsoft.com/office/drawing/2014/main" id="{25E675FC-7A6F-5B4E-9DA4-38B8A3C4E1F7}"/>
              </a:ext>
            </a:extLst>
          </p:cNvPr>
          <p:cNvGrpSpPr/>
          <p:nvPr/>
        </p:nvGrpSpPr>
        <p:grpSpPr>
          <a:xfrm>
            <a:off x="10861818" y="6117220"/>
            <a:ext cx="698053" cy="246888"/>
            <a:chOff x="5578960" y="5712862"/>
            <a:chExt cx="775614" cy="921275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9DE85F8-D859-5C4B-A9B7-D64D1A447F8E}"/>
                </a:ext>
              </a:extLst>
            </p:cNvPr>
            <p:cNvSpPr/>
            <p:nvPr/>
          </p:nvSpPr>
          <p:spPr>
            <a:xfrm>
              <a:off x="5805834" y="5943601"/>
              <a:ext cx="331641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5C49546-51F7-6643-98A6-E55D50B4DAA3}"/>
                </a:ext>
              </a:extLst>
            </p:cNvPr>
            <p:cNvGrpSpPr/>
            <p:nvPr/>
          </p:nvGrpSpPr>
          <p:grpSpPr>
            <a:xfrm>
              <a:off x="5578960" y="5712862"/>
              <a:ext cx="775614" cy="921275"/>
              <a:chOff x="7504786" y="3065587"/>
              <a:chExt cx="775614" cy="921275"/>
            </a:xfrm>
          </p:grpSpPr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4A726A8C-6B0B-2A4A-A9E0-CAAD3BD22635}"/>
                  </a:ext>
                </a:extLst>
              </p:cNvPr>
              <p:cNvSpPr/>
              <p:nvPr/>
            </p:nvSpPr>
            <p:spPr>
              <a:xfrm>
                <a:off x="7885787" y="3065587"/>
                <a:ext cx="394613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826786A9-C4C8-244E-963B-C19454F45A0E}"/>
                  </a:ext>
                </a:extLst>
              </p:cNvPr>
              <p:cNvSpPr/>
              <p:nvPr/>
            </p:nvSpPr>
            <p:spPr>
              <a:xfrm flipH="1">
                <a:off x="7504786" y="3065587"/>
                <a:ext cx="394614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E2162100-F7AB-3D45-8907-D84FEE355D03}"/>
              </a:ext>
            </a:extLst>
          </p:cNvPr>
          <p:cNvGrpSpPr/>
          <p:nvPr/>
        </p:nvGrpSpPr>
        <p:grpSpPr>
          <a:xfrm>
            <a:off x="6351081" y="6108152"/>
            <a:ext cx="698053" cy="246888"/>
            <a:chOff x="5578960" y="5712862"/>
            <a:chExt cx="775614" cy="921275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F398182-A80A-004D-B820-86E019C9BDC7}"/>
                </a:ext>
              </a:extLst>
            </p:cNvPr>
            <p:cNvSpPr/>
            <p:nvPr/>
          </p:nvSpPr>
          <p:spPr>
            <a:xfrm>
              <a:off x="5805834" y="5943601"/>
              <a:ext cx="331641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BC305F3-1E49-3343-A2FA-14BC9D547D7E}"/>
                </a:ext>
              </a:extLst>
            </p:cNvPr>
            <p:cNvGrpSpPr/>
            <p:nvPr/>
          </p:nvGrpSpPr>
          <p:grpSpPr>
            <a:xfrm>
              <a:off x="5578960" y="5712862"/>
              <a:ext cx="775614" cy="921275"/>
              <a:chOff x="7504786" y="3065587"/>
              <a:chExt cx="775614" cy="921275"/>
            </a:xfrm>
          </p:grpSpPr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A61DFC73-05E2-7444-AF03-A28F8C66B97A}"/>
                  </a:ext>
                </a:extLst>
              </p:cNvPr>
              <p:cNvSpPr/>
              <p:nvPr/>
            </p:nvSpPr>
            <p:spPr>
              <a:xfrm>
                <a:off x="7885787" y="3065587"/>
                <a:ext cx="394613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60C1736B-7CFC-5F46-8A78-54650A35BFBD}"/>
                  </a:ext>
                </a:extLst>
              </p:cNvPr>
              <p:cNvSpPr/>
              <p:nvPr/>
            </p:nvSpPr>
            <p:spPr>
              <a:xfrm flipH="1">
                <a:off x="7504786" y="3065587"/>
                <a:ext cx="394614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56334FE-F242-954A-AEE6-65DECB9B6008}"/>
              </a:ext>
            </a:extLst>
          </p:cNvPr>
          <p:cNvGrpSpPr/>
          <p:nvPr/>
        </p:nvGrpSpPr>
        <p:grpSpPr>
          <a:xfrm>
            <a:off x="6350873" y="5226459"/>
            <a:ext cx="5240179" cy="1466343"/>
            <a:chOff x="2201098" y="5689557"/>
            <a:chExt cx="5822421" cy="1629270"/>
          </a:xfrm>
        </p:grpSpPr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98322EDF-65B0-BD44-A005-056024D27F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1098" y="6934200"/>
              <a:ext cx="5822421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F3C11C3C-F793-4B4D-A9F7-880B131BA3FC}"/>
                    </a:ext>
                  </a:extLst>
                </p:cNvPr>
                <p:cNvSpPr/>
                <p:nvPr/>
              </p:nvSpPr>
              <p:spPr>
                <a:xfrm>
                  <a:off x="5008914" y="6934200"/>
                  <a:ext cx="385078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F3C11C3C-F793-4B4D-A9F7-880B131BA3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8914" y="6934200"/>
                  <a:ext cx="385078" cy="379591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C317662A-968C-3D43-86E7-45A64C6730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12017" y="5689557"/>
              <a:ext cx="12662" cy="1244642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745E43B7-98FF-5047-9D43-4FFA668B9AC3}"/>
                    </a:ext>
                  </a:extLst>
                </p:cNvPr>
                <p:cNvSpPr/>
                <p:nvPr/>
              </p:nvSpPr>
              <p:spPr>
                <a:xfrm>
                  <a:off x="6273781" y="6934199"/>
                  <a:ext cx="438581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6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16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745E43B7-98FF-5047-9D43-4FFA668B9A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3781" y="6934199"/>
                  <a:ext cx="438581" cy="379591"/>
                </a:xfrm>
                <a:prstGeom prst="rect">
                  <a:avLst/>
                </a:prstGeom>
                <a:blipFill>
                  <a:blip r:embed="rId22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7FF64126-5556-D545-9EF7-3F4CCF2069A4}"/>
                    </a:ext>
                  </a:extLst>
                </p:cNvPr>
                <p:cNvSpPr/>
                <p:nvPr/>
              </p:nvSpPr>
              <p:spPr>
                <a:xfrm>
                  <a:off x="3301352" y="6939236"/>
                  <a:ext cx="611350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en-US" sz="16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6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16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7FF64126-5556-D545-9EF7-3F4CCF2069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1352" y="6939236"/>
                  <a:ext cx="611350" cy="379591"/>
                </a:xfrm>
                <a:prstGeom prst="rect">
                  <a:avLst/>
                </a:prstGeom>
                <a:blipFill>
                  <a:blip r:embed="rId23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9B8E027C-16FA-C54C-A659-1133F2A38F87}"/>
                  </a:ext>
                </a:extLst>
              </p:cNvPr>
              <p:cNvSpPr/>
              <p:nvPr/>
            </p:nvSpPr>
            <p:spPr>
              <a:xfrm>
                <a:off x="11030092" y="6346636"/>
                <a:ext cx="510140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sSub>
                        <m:sSubPr>
                          <m:ctrlPr>
                            <a:rPr kumimoji="0" lang="en-US" sz="16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6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9B8E027C-16FA-C54C-A659-1133F2A38F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0092" y="6346636"/>
                <a:ext cx="510140" cy="341632"/>
              </a:xfrm>
              <a:prstGeom prst="rect">
                <a:avLst/>
              </a:prstGeom>
              <a:blipFill>
                <a:blip r:embed="rId24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9395C488-06D9-F448-8676-053412797760}"/>
                  </a:ext>
                </a:extLst>
              </p:cNvPr>
              <p:cNvSpPr/>
              <p:nvPr/>
            </p:nvSpPr>
            <p:spPr>
              <a:xfrm>
                <a:off x="6213682" y="6342289"/>
                <a:ext cx="665631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b>
                        <m:sSubPr>
                          <m:ctrlPr>
                            <a:rPr kumimoji="0" lang="en-US" sz="16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16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6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9395C488-06D9-F448-8676-0534127977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682" y="6342289"/>
                <a:ext cx="665631" cy="341632"/>
              </a:xfrm>
              <a:prstGeom prst="rect">
                <a:avLst/>
              </a:prstGeom>
              <a:blipFill>
                <a:blip r:embed="rId25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E6B4E8A-6BE9-684A-A56B-F86C00256B96}"/>
              </a:ext>
            </a:extLst>
          </p:cNvPr>
          <p:cNvGrpSpPr/>
          <p:nvPr/>
        </p:nvGrpSpPr>
        <p:grpSpPr>
          <a:xfrm>
            <a:off x="9061761" y="5449001"/>
            <a:ext cx="534276" cy="904770"/>
            <a:chOff x="912535" y="1036411"/>
            <a:chExt cx="3006572" cy="185070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AD574F0-3071-5641-B17E-CF8AC78AF11C}"/>
                </a:ext>
              </a:extLst>
            </p:cNvPr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E15B702D-A3E1-1D48-BB23-F03E35E8C3E1}"/>
                </a:ext>
              </a:extLst>
            </p:cNvPr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212CE6E-132A-DC40-A4C2-0868DB54909A}"/>
              </a:ext>
            </a:extLst>
          </p:cNvPr>
          <p:cNvGrpSpPr/>
          <p:nvPr/>
        </p:nvGrpSpPr>
        <p:grpSpPr>
          <a:xfrm flipH="1">
            <a:off x="8518167" y="5449001"/>
            <a:ext cx="534276" cy="904770"/>
            <a:chOff x="912535" y="1036411"/>
            <a:chExt cx="3006572" cy="1850700"/>
          </a:xfrm>
        </p:grpSpPr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AD79235-5F21-8D46-AC3B-C1B2A55395F6}"/>
                </a:ext>
              </a:extLst>
            </p:cNvPr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EE4647C8-0C84-E041-82E4-FF422F039E8F}"/>
                </a:ext>
              </a:extLst>
            </p:cNvPr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5" name="Title 13">
            <a:extLst>
              <a:ext uri="{FF2B5EF4-FFF2-40B4-BE49-F238E27FC236}">
                <a16:creationId xmlns:a16="http://schemas.microsoft.com/office/drawing/2014/main" id="{D302C369-9867-5F4A-B75C-8744395C76A3}"/>
              </a:ext>
            </a:extLst>
          </p:cNvPr>
          <p:cNvSpPr txBox="1">
            <a:spLocks/>
          </p:cNvSpPr>
          <p:nvPr/>
        </p:nvSpPr>
        <p:spPr bwMode="auto">
          <a:xfrm rot="20839141">
            <a:off x="6376121" y="3793382"/>
            <a:ext cx="3218418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Low Pass Filter</a:t>
            </a:r>
          </a:p>
        </p:txBody>
      </p:sp>
      <p:sp>
        <p:nvSpPr>
          <p:cNvPr id="126" name="Right Arrow 125">
            <a:extLst>
              <a:ext uri="{FF2B5EF4-FFF2-40B4-BE49-F238E27FC236}">
                <a16:creationId xmlns:a16="http://schemas.microsoft.com/office/drawing/2014/main" id="{6ED40947-EF76-7F4C-800D-D3A58EB502D2}"/>
              </a:ext>
            </a:extLst>
          </p:cNvPr>
          <p:cNvSpPr/>
          <p:nvPr/>
        </p:nvSpPr>
        <p:spPr>
          <a:xfrm rot="20856778">
            <a:off x="6535592" y="4277974"/>
            <a:ext cx="2900677" cy="27319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912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A67ECC4-23B5-4543-94DE-6101214B4FD8}"/>
              </a:ext>
            </a:extLst>
          </p:cNvPr>
          <p:cNvGrpSpPr/>
          <p:nvPr/>
        </p:nvGrpSpPr>
        <p:grpSpPr>
          <a:xfrm>
            <a:off x="1553261" y="822961"/>
            <a:ext cx="9130616" cy="1440628"/>
            <a:chOff x="50800" y="4248437"/>
            <a:chExt cx="10145129" cy="16006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512EDC3-FDDA-0041-A3A6-7D36B08FD0E7}"/>
                    </a:ext>
                  </a:extLst>
                </p:cNvPr>
                <p:cNvSpPr txBox="1"/>
                <p:nvPr/>
              </p:nvSpPr>
              <p:spPr>
                <a:xfrm>
                  <a:off x="50800" y="4313955"/>
                  <a:ext cx="802641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512EDC3-FDDA-0041-A3A6-7D36B08FD0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0" y="4313955"/>
                  <a:ext cx="802641" cy="492442"/>
                </a:xfrm>
                <a:prstGeom prst="rect">
                  <a:avLst/>
                </a:prstGeom>
                <a:blipFill>
                  <a:blip r:embed="rId4"/>
                  <a:stretch>
                    <a:fillRect l="-6897"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27B9C66-33F0-7A4B-915C-33C741B06040}"/>
                </a:ext>
              </a:extLst>
            </p:cNvPr>
            <p:cNvCxnSpPr>
              <a:cxnSpLocks/>
            </p:cNvCxnSpPr>
            <p:nvPr/>
          </p:nvCxnSpPr>
          <p:spPr>
            <a:xfrm>
              <a:off x="898144" y="456017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34CA125-9C5D-F240-A690-AE46268A5639}"/>
                    </a:ext>
                  </a:extLst>
                </p:cNvPr>
                <p:cNvSpPr txBox="1"/>
                <p:nvPr/>
              </p:nvSpPr>
              <p:spPr>
                <a:xfrm>
                  <a:off x="660356" y="5356692"/>
                  <a:ext cx="1985516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34CA125-9C5D-F240-A690-AE46268A56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356" y="5356692"/>
                  <a:ext cx="1985516" cy="492442"/>
                </a:xfrm>
                <a:prstGeom prst="rect">
                  <a:avLst/>
                </a:prstGeom>
                <a:blipFill>
                  <a:blip r:embed="rId5"/>
                  <a:stretch>
                    <a:fillRect l="-2113" b="-30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424E0E0-5804-D34E-85D8-573A585C01FD}"/>
                    </a:ext>
                  </a:extLst>
                </p:cNvPr>
                <p:cNvSpPr txBox="1"/>
                <p:nvPr/>
              </p:nvSpPr>
              <p:spPr>
                <a:xfrm>
                  <a:off x="2555098" y="4264987"/>
                  <a:ext cx="2763933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424E0E0-5804-D34E-85D8-573A585C01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5098" y="4264987"/>
                  <a:ext cx="2763933" cy="492442"/>
                </a:xfrm>
                <a:prstGeom prst="rect">
                  <a:avLst/>
                </a:prstGeom>
                <a:blipFill>
                  <a:blip r:embed="rId6"/>
                  <a:stretch>
                    <a:fillRect l="-2041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75119B0-7727-504A-A18E-3F07CF6DB81B}"/>
                    </a:ext>
                  </a:extLst>
                </p:cNvPr>
                <p:cNvSpPr txBox="1"/>
                <p:nvPr/>
              </p:nvSpPr>
              <p:spPr>
                <a:xfrm>
                  <a:off x="1478066" y="4313954"/>
                  <a:ext cx="386502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75119B0-7727-504A-A18E-3F07CF6DB8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8066" y="4313954"/>
                  <a:ext cx="386502" cy="492442"/>
                </a:xfrm>
                <a:prstGeom prst="rect">
                  <a:avLst/>
                </a:prstGeom>
                <a:blipFill>
                  <a:blip r:embed="rId7"/>
                  <a:stretch>
                    <a:fillRect l="-17241" r="-137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894A82B-8C80-6E4D-B61F-A6AF9F1ADEE1}"/>
                </a:ext>
              </a:extLst>
            </p:cNvPr>
            <p:cNvCxnSpPr>
              <a:cxnSpLocks/>
            </p:cNvCxnSpPr>
            <p:nvPr/>
          </p:nvCxnSpPr>
          <p:spPr>
            <a:xfrm>
              <a:off x="1889299" y="456017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20A615C-FE7F-0645-AD7D-F3058C2F8D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6878" y="4806397"/>
              <a:ext cx="0" cy="55029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3B850FA-B34F-7446-8225-1C06C65B396A}"/>
                </a:ext>
              </a:extLst>
            </p:cNvPr>
            <p:cNvCxnSpPr>
              <a:cxnSpLocks/>
            </p:cNvCxnSpPr>
            <p:nvPr/>
          </p:nvCxnSpPr>
          <p:spPr>
            <a:xfrm>
              <a:off x="5446069" y="453229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79A47B28-73E8-204C-A599-FC3E12AF0E55}"/>
                    </a:ext>
                  </a:extLst>
                </p:cNvPr>
                <p:cNvSpPr txBox="1"/>
                <p:nvPr/>
              </p:nvSpPr>
              <p:spPr>
                <a:xfrm>
                  <a:off x="5242967" y="5328810"/>
                  <a:ext cx="1985516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79A47B28-73E8-204C-A599-FC3E12AF0E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2967" y="5328810"/>
                  <a:ext cx="1985516" cy="492442"/>
                </a:xfrm>
                <a:prstGeom prst="rect">
                  <a:avLst/>
                </a:prstGeom>
                <a:blipFill>
                  <a:blip r:embed="rId8"/>
                  <a:stretch>
                    <a:fillRect l="-2837" b="-30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A9E1457-0BBE-0443-BD31-EDAA071CBA9B}"/>
                    </a:ext>
                  </a:extLst>
                </p:cNvPr>
                <p:cNvSpPr txBox="1"/>
                <p:nvPr/>
              </p:nvSpPr>
              <p:spPr>
                <a:xfrm>
                  <a:off x="6060677" y="4286073"/>
                  <a:ext cx="386502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8A9E1457-0BBE-0443-BD31-EDAA071CBA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0677" y="4286073"/>
                  <a:ext cx="386502" cy="492442"/>
                </a:xfrm>
                <a:prstGeom prst="rect">
                  <a:avLst/>
                </a:prstGeom>
                <a:blipFill>
                  <a:blip r:embed="rId9"/>
                  <a:stretch>
                    <a:fillRect l="-17857" r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728D573-8D2E-3B4F-9EE1-0FC8FCC135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9489" y="4778515"/>
              <a:ext cx="0" cy="55029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2657235-41E9-AC40-B8A3-567751AFC76C}"/>
                    </a:ext>
                  </a:extLst>
                </p:cNvPr>
                <p:cNvSpPr txBox="1"/>
                <p:nvPr/>
              </p:nvSpPr>
              <p:spPr>
                <a:xfrm>
                  <a:off x="7229162" y="4248437"/>
                  <a:ext cx="2966767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288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kumimoji="0" lang="en-US" sz="288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2657235-41E9-AC40-B8A3-567751AFC7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9162" y="4248437"/>
                  <a:ext cx="2966767" cy="492442"/>
                </a:xfrm>
                <a:prstGeom prst="rect">
                  <a:avLst/>
                </a:prstGeom>
                <a:blipFill>
                  <a:blip r:embed="rId10"/>
                  <a:stretch>
                    <a:fillRect l="-1896" t="-2778" b="-30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2617683A-F356-5D48-9FF9-17856C2E1A26}"/>
                </a:ext>
              </a:extLst>
            </p:cNvPr>
            <p:cNvCxnSpPr>
              <a:cxnSpLocks/>
            </p:cNvCxnSpPr>
            <p:nvPr/>
          </p:nvCxnSpPr>
          <p:spPr>
            <a:xfrm>
              <a:off x="6563363" y="454362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7FF341-1D32-F84D-A659-37ECC14C156B}"/>
              </a:ext>
            </a:extLst>
          </p:cNvPr>
          <p:cNvGrpSpPr/>
          <p:nvPr/>
        </p:nvGrpSpPr>
        <p:grpSpPr>
          <a:xfrm>
            <a:off x="1501140" y="2597617"/>
            <a:ext cx="9144000" cy="765674"/>
            <a:chOff x="-18288" y="2753306"/>
            <a:chExt cx="10160000" cy="8507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9F86F065-95F0-B44C-83F4-B0BFF5DCE75E}"/>
                    </a:ext>
                  </a:extLst>
                </p:cNvPr>
                <p:cNvSpPr txBox="1"/>
                <p:nvPr/>
              </p:nvSpPr>
              <p:spPr>
                <a:xfrm>
                  <a:off x="2423802" y="3111613"/>
                  <a:ext cx="5092847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a14:m>
                  <a:r>
                    <a:rPr kumimoji="0" lang="en-US" sz="288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is complex: </a:t>
                  </a:r>
                  <a14:m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𝑗𝑄</m:t>
                      </m:r>
                    </m:oMath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9F86F065-95F0-B44C-83F4-B0BFF5DCE7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802" y="3111613"/>
                  <a:ext cx="5092847" cy="492442"/>
                </a:xfrm>
                <a:prstGeom prst="rect">
                  <a:avLst/>
                </a:prstGeom>
                <a:blipFill>
                  <a:blip r:embed="rId11"/>
                  <a:stretch>
                    <a:fillRect l="-1934" t="-25000" r="-2210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D63FD8C-D509-4F4B-B200-BFA24ECCB62D}"/>
                </a:ext>
              </a:extLst>
            </p:cNvPr>
            <p:cNvCxnSpPr>
              <a:cxnSpLocks/>
            </p:cNvCxnSpPr>
            <p:nvPr/>
          </p:nvCxnSpPr>
          <p:spPr>
            <a:xfrm>
              <a:off x="-18288" y="2753306"/>
              <a:ext cx="1016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7537346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 Conversion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A67ECC4-23B5-4543-94DE-6101214B4FD8}"/>
              </a:ext>
            </a:extLst>
          </p:cNvPr>
          <p:cNvGrpSpPr/>
          <p:nvPr/>
        </p:nvGrpSpPr>
        <p:grpSpPr>
          <a:xfrm>
            <a:off x="1553261" y="837856"/>
            <a:ext cx="4741408" cy="1425733"/>
            <a:chOff x="50800" y="4264987"/>
            <a:chExt cx="5268232" cy="15841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512EDC3-FDDA-0041-A3A6-7D36B08FD0E7}"/>
                    </a:ext>
                  </a:extLst>
                </p:cNvPr>
                <p:cNvSpPr txBox="1"/>
                <p:nvPr/>
              </p:nvSpPr>
              <p:spPr>
                <a:xfrm>
                  <a:off x="50800" y="4313955"/>
                  <a:ext cx="802641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512EDC3-FDDA-0041-A3A6-7D36B08FD0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00" y="4313955"/>
                  <a:ext cx="802641" cy="492442"/>
                </a:xfrm>
                <a:prstGeom prst="rect">
                  <a:avLst/>
                </a:prstGeom>
                <a:blipFill>
                  <a:blip r:embed="rId4"/>
                  <a:stretch>
                    <a:fillRect l="-6897"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27B9C66-33F0-7A4B-915C-33C741B06040}"/>
                </a:ext>
              </a:extLst>
            </p:cNvPr>
            <p:cNvCxnSpPr>
              <a:cxnSpLocks/>
            </p:cNvCxnSpPr>
            <p:nvPr/>
          </p:nvCxnSpPr>
          <p:spPr>
            <a:xfrm>
              <a:off x="898144" y="456017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34CA125-9C5D-F240-A690-AE46268A5639}"/>
                    </a:ext>
                  </a:extLst>
                </p:cNvPr>
                <p:cNvSpPr txBox="1"/>
                <p:nvPr/>
              </p:nvSpPr>
              <p:spPr>
                <a:xfrm>
                  <a:off x="660354" y="5356692"/>
                  <a:ext cx="1985516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34CA125-9C5D-F240-A690-AE46268A56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354" y="5356692"/>
                  <a:ext cx="1985516" cy="492442"/>
                </a:xfrm>
                <a:prstGeom prst="rect">
                  <a:avLst/>
                </a:prstGeom>
                <a:blipFill>
                  <a:blip r:embed="rId5"/>
                  <a:stretch>
                    <a:fillRect l="-2113" b="-30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424E0E0-5804-D34E-85D8-573A585C01FD}"/>
                    </a:ext>
                  </a:extLst>
                </p:cNvPr>
                <p:cNvSpPr txBox="1"/>
                <p:nvPr/>
              </p:nvSpPr>
              <p:spPr>
                <a:xfrm>
                  <a:off x="2555098" y="4264987"/>
                  <a:ext cx="2763934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func>
                          <m:funcPr>
                            <m:ctrlP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88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88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424E0E0-5804-D34E-85D8-573A585C01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5098" y="4264987"/>
                  <a:ext cx="2763934" cy="492442"/>
                </a:xfrm>
                <a:prstGeom prst="rect">
                  <a:avLst/>
                </a:prstGeom>
                <a:blipFill>
                  <a:blip r:embed="rId6"/>
                  <a:stretch>
                    <a:fillRect l="-2041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75119B0-7727-504A-A18E-3F07CF6DB81B}"/>
                    </a:ext>
                  </a:extLst>
                </p:cNvPr>
                <p:cNvSpPr txBox="1"/>
                <p:nvPr/>
              </p:nvSpPr>
              <p:spPr>
                <a:xfrm>
                  <a:off x="1478065" y="4313954"/>
                  <a:ext cx="386502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75119B0-7727-504A-A18E-3F07CF6DB8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8065" y="4313954"/>
                  <a:ext cx="386502" cy="492442"/>
                </a:xfrm>
                <a:prstGeom prst="rect">
                  <a:avLst/>
                </a:prstGeom>
                <a:blipFill>
                  <a:blip r:embed="rId7"/>
                  <a:stretch>
                    <a:fillRect l="-17241" r="-137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894A82B-8C80-6E4D-B61F-A6AF9F1ADEE1}"/>
                </a:ext>
              </a:extLst>
            </p:cNvPr>
            <p:cNvCxnSpPr>
              <a:cxnSpLocks/>
            </p:cNvCxnSpPr>
            <p:nvPr/>
          </p:nvCxnSpPr>
          <p:spPr>
            <a:xfrm>
              <a:off x="1889299" y="456017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20A615C-FE7F-0645-AD7D-F3058C2F8D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6878" y="4806397"/>
              <a:ext cx="0" cy="55029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8DE8EAF-A49C-0045-BB2C-3C0F96C8AE54}"/>
              </a:ext>
            </a:extLst>
          </p:cNvPr>
          <p:cNvGrpSpPr/>
          <p:nvPr/>
        </p:nvGrpSpPr>
        <p:grpSpPr>
          <a:xfrm>
            <a:off x="1515770" y="5770868"/>
            <a:ext cx="9144000" cy="765674"/>
            <a:chOff x="-18288" y="2753306"/>
            <a:chExt cx="10160000" cy="8507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E3DFAD2-1B33-3040-9672-FB6A2D430906}"/>
                    </a:ext>
                  </a:extLst>
                </p:cNvPr>
                <p:cNvSpPr txBox="1"/>
                <p:nvPr/>
              </p:nvSpPr>
              <p:spPr>
                <a:xfrm>
                  <a:off x="2423802" y="3111613"/>
                  <a:ext cx="5092847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a14:m>
                  <a:r>
                    <a:rPr kumimoji="0" lang="en-US" sz="288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is complex: </a:t>
                  </a:r>
                  <a14:m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𝑗𝑄</m:t>
                      </m:r>
                    </m:oMath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E3DFAD2-1B33-3040-9672-FB6A2D4309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802" y="3111613"/>
                  <a:ext cx="5092847" cy="492442"/>
                </a:xfrm>
                <a:prstGeom prst="rect">
                  <a:avLst/>
                </a:prstGeom>
                <a:blipFill>
                  <a:blip r:embed="rId8"/>
                  <a:stretch>
                    <a:fillRect l="-1934" t="-28571" r="-2210" b="-5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C0FB639-812D-4D4A-909D-8CEE8417BEBB}"/>
                </a:ext>
              </a:extLst>
            </p:cNvPr>
            <p:cNvCxnSpPr>
              <a:cxnSpLocks/>
            </p:cNvCxnSpPr>
            <p:nvPr/>
          </p:nvCxnSpPr>
          <p:spPr>
            <a:xfrm>
              <a:off x="-18288" y="2753306"/>
              <a:ext cx="1016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14465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 Conversion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512EDC3-FDDA-0041-A3A6-7D36B08FD0E7}"/>
                  </a:ext>
                </a:extLst>
              </p:cNvPr>
              <p:cNvSpPr txBox="1"/>
              <p:nvPr/>
            </p:nvSpPr>
            <p:spPr>
              <a:xfrm>
                <a:off x="1741170" y="1230728"/>
                <a:ext cx="1436355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ℜ𝔢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  <m:d>
                            <m:d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512EDC3-FDDA-0041-A3A6-7D36B08FD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1170" y="1230728"/>
                <a:ext cx="1436355" cy="443198"/>
              </a:xfrm>
              <a:prstGeom prst="rect">
                <a:avLst/>
              </a:prstGeom>
              <a:blipFill>
                <a:blip r:embed="rId4"/>
                <a:stretch>
                  <a:fillRect l="-614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27B9C66-33F0-7A4B-915C-33C741B06040}"/>
              </a:ext>
            </a:extLst>
          </p:cNvPr>
          <p:cNvCxnSpPr>
            <a:cxnSpLocks/>
          </p:cNvCxnSpPr>
          <p:nvPr/>
        </p:nvCxnSpPr>
        <p:spPr>
          <a:xfrm>
            <a:off x="3242452" y="1496397"/>
            <a:ext cx="5057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34CA125-9C5D-F240-A690-AE46268A5639}"/>
                  </a:ext>
                </a:extLst>
              </p:cNvPr>
              <p:cNvSpPr txBox="1"/>
              <p:nvPr/>
            </p:nvSpPr>
            <p:spPr>
              <a:xfrm>
                <a:off x="3028442" y="2213262"/>
                <a:ext cx="1786964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88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34CA125-9C5D-F240-A690-AE46268A5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8442" y="2213262"/>
                <a:ext cx="1786964" cy="443198"/>
              </a:xfrm>
              <a:prstGeom prst="rect">
                <a:avLst/>
              </a:prstGeom>
              <a:blipFill>
                <a:blip r:embed="rId5"/>
                <a:stretch>
                  <a:fillRect l="-21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424E0E0-5804-D34E-85D8-573A585C01FD}"/>
                  </a:ext>
                </a:extLst>
              </p:cNvPr>
              <p:cNvSpPr txBox="1"/>
              <p:nvPr/>
            </p:nvSpPr>
            <p:spPr>
              <a:xfrm>
                <a:off x="4733710" y="1230728"/>
                <a:ext cx="1999715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  <m:func>
                        <m:func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88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424E0E0-5804-D34E-85D8-573A585C0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710" y="1230728"/>
                <a:ext cx="1999715" cy="443198"/>
              </a:xfrm>
              <a:prstGeom prst="rect">
                <a:avLst/>
              </a:prstGeom>
              <a:blipFill>
                <a:blip r:embed="rId6"/>
                <a:stretch>
                  <a:fillRect l="-314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75119B0-7727-504A-A18E-3F07CF6DB81B}"/>
                  </a:ext>
                </a:extLst>
              </p:cNvPr>
              <p:cNvSpPr txBox="1"/>
              <p:nvPr/>
            </p:nvSpPr>
            <p:spPr>
              <a:xfrm>
                <a:off x="3764381" y="1274798"/>
                <a:ext cx="347852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75119B0-7727-504A-A18E-3F07CF6DB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381" y="1274798"/>
                <a:ext cx="347852" cy="443198"/>
              </a:xfrm>
              <a:prstGeom prst="rect">
                <a:avLst/>
              </a:prstGeom>
              <a:blipFill>
                <a:blip r:embed="rId7"/>
                <a:stretch>
                  <a:fillRect l="-17857" r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894A82B-8C80-6E4D-B61F-A6AF9F1ADEE1}"/>
              </a:ext>
            </a:extLst>
          </p:cNvPr>
          <p:cNvCxnSpPr>
            <a:cxnSpLocks/>
          </p:cNvCxnSpPr>
          <p:nvPr/>
        </p:nvCxnSpPr>
        <p:spPr>
          <a:xfrm>
            <a:off x="4134492" y="1496397"/>
            <a:ext cx="5057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20A615C-FE7F-0645-AD7D-F3058C2F8DD6}"/>
              </a:ext>
            </a:extLst>
          </p:cNvPr>
          <p:cNvCxnSpPr>
            <a:cxnSpLocks/>
          </p:cNvCxnSpPr>
          <p:nvPr/>
        </p:nvCxnSpPr>
        <p:spPr>
          <a:xfrm flipV="1">
            <a:off x="3925313" y="1717997"/>
            <a:ext cx="0" cy="4952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A18A97-812B-0A49-860F-FF58E2FBC46A}"/>
                  </a:ext>
                </a:extLst>
              </p:cNvPr>
              <p:cNvSpPr txBox="1"/>
              <p:nvPr/>
            </p:nvSpPr>
            <p:spPr>
              <a:xfrm>
                <a:off x="1741170" y="3306287"/>
                <a:ext cx="1540550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ℑ𝔪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  <m:d>
                            <m:d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A18A97-812B-0A49-860F-FF58E2FBC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1170" y="3306287"/>
                <a:ext cx="1540550" cy="443198"/>
              </a:xfrm>
              <a:prstGeom prst="rect">
                <a:avLst/>
              </a:prstGeom>
              <a:blipFill>
                <a:blip r:embed="rId8"/>
                <a:stretch>
                  <a:fillRect l="-6557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CD09F24-519C-EE40-978E-05EE5D64DA3A}"/>
              </a:ext>
            </a:extLst>
          </p:cNvPr>
          <p:cNvCxnSpPr>
            <a:cxnSpLocks/>
          </p:cNvCxnSpPr>
          <p:nvPr/>
        </p:nvCxnSpPr>
        <p:spPr>
          <a:xfrm>
            <a:off x="3242452" y="3571956"/>
            <a:ext cx="5057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A1A4B5-ED67-D94B-A1F1-0AAF46645C2F}"/>
                  </a:ext>
                </a:extLst>
              </p:cNvPr>
              <p:cNvSpPr txBox="1"/>
              <p:nvPr/>
            </p:nvSpPr>
            <p:spPr>
              <a:xfrm>
                <a:off x="3028442" y="4288821"/>
                <a:ext cx="1737270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88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A1A4B5-ED67-D94B-A1F1-0AAF46645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8442" y="4288821"/>
                <a:ext cx="1737270" cy="443198"/>
              </a:xfrm>
              <a:prstGeom prst="rect">
                <a:avLst/>
              </a:prstGeom>
              <a:blipFill>
                <a:blip r:embed="rId9"/>
                <a:stretch>
                  <a:fillRect l="-4348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FF17D75-3DA9-134D-BBC5-5D00C4FA61FC}"/>
                  </a:ext>
                </a:extLst>
              </p:cNvPr>
              <p:cNvSpPr txBox="1"/>
              <p:nvPr/>
            </p:nvSpPr>
            <p:spPr>
              <a:xfrm>
                <a:off x="4733711" y="3306287"/>
                <a:ext cx="2059731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𝑄</m:t>
                      </m:r>
                      <m:func>
                        <m:func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88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FF17D75-3DA9-134D-BBC5-5D00C4FA6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711" y="3306287"/>
                <a:ext cx="2059731" cy="443198"/>
              </a:xfrm>
              <a:prstGeom prst="rect">
                <a:avLst/>
              </a:prstGeom>
              <a:blipFill>
                <a:blip r:embed="rId10"/>
                <a:stretch>
                  <a:fillRect l="-4908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17B852E-6945-7B40-AC0D-06E5AC518A47}"/>
                  </a:ext>
                </a:extLst>
              </p:cNvPr>
              <p:cNvSpPr txBox="1"/>
              <p:nvPr/>
            </p:nvSpPr>
            <p:spPr>
              <a:xfrm>
                <a:off x="3764381" y="3350357"/>
                <a:ext cx="347852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17B852E-6945-7B40-AC0D-06E5AC518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381" y="3350357"/>
                <a:ext cx="347852" cy="443198"/>
              </a:xfrm>
              <a:prstGeom prst="rect">
                <a:avLst/>
              </a:prstGeom>
              <a:blipFill>
                <a:blip r:embed="rId11"/>
                <a:stretch>
                  <a:fillRect l="-17857" r="-17857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4745B66-1F78-8D4E-845C-AE971F556C8D}"/>
              </a:ext>
            </a:extLst>
          </p:cNvPr>
          <p:cNvCxnSpPr>
            <a:cxnSpLocks/>
          </p:cNvCxnSpPr>
          <p:nvPr/>
        </p:nvCxnSpPr>
        <p:spPr>
          <a:xfrm>
            <a:off x="4134492" y="3571956"/>
            <a:ext cx="5057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D888D3F-0E02-664F-A5F6-0683559399E6}"/>
              </a:ext>
            </a:extLst>
          </p:cNvPr>
          <p:cNvCxnSpPr>
            <a:cxnSpLocks/>
          </p:cNvCxnSpPr>
          <p:nvPr/>
        </p:nvCxnSpPr>
        <p:spPr>
          <a:xfrm flipV="1">
            <a:off x="3925313" y="3793556"/>
            <a:ext cx="0" cy="4952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253BE3C-8C2F-B943-8B42-2EF3E61182A9}"/>
                  </a:ext>
                </a:extLst>
              </p:cNvPr>
              <p:cNvSpPr txBox="1"/>
              <p:nvPr/>
            </p:nvSpPr>
            <p:spPr>
              <a:xfrm>
                <a:off x="7124700" y="2328008"/>
                <a:ext cx="359073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253BE3C-8C2F-B943-8B42-2EF3E61182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700" y="2328008"/>
                <a:ext cx="359073" cy="443198"/>
              </a:xfrm>
              <a:prstGeom prst="rect">
                <a:avLst/>
              </a:prstGeom>
              <a:blipFill>
                <a:blip r:embed="rId12"/>
                <a:stretch>
                  <a:fillRect l="-20690" r="-20690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411D1F07-23E2-1041-A061-02252512B33F}"/>
              </a:ext>
            </a:extLst>
          </p:cNvPr>
          <p:cNvCxnSpPr>
            <a:stCxn id="20" idx="3"/>
            <a:endCxn id="24" idx="2"/>
          </p:cNvCxnSpPr>
          <p:nvPr/>
        </p:nvCxnSpPr>
        <p:spPr>
          <a:xfrm flipV="1">
            <a:off x="6793442" y="2771206"/>
            <a:ext cx="510795" cy="756680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30ABEF02-6360-3146-BF7F-B299E4345CE0}"/>
              </a:ext>
            </a:extLst>
          </p:cNvPr>
          <p:cNvCxnSpPr>
            <a:cxnSpLocks/>
            <a:stCxn id="52" idx="3"/>
            <a:endCxn id="24" idx="0"/>
          </p:cNvCxnSpPr>
          <p:nvPr/>
        </p:nvCxnSpPr>
        <p:spPr>
          <a:xfrm>
            <a:off x="6733425" y="1452327"/>
            <a:ext cx="570812" cy="875681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B83B118-B5B9-0E4B-9179-C89433F04724}"/>
              </a:ext>
            </a:extLst>
          </p:cNvPr>
          <p:cNvCxnSpPr>
            <a:cxnSpLocks/>
          </p:cNvCxnSpPr>
          <p:nvPr/>
        </p:nvCxnSpPr>
        <p:spPr>
          <a:xfrm>
            <a:off x="7492589" y="2569316"/>
            <a:ext cx="5057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A0047F7-72BF-014E-8EE1-FEA3A8766854}"/>
                  </a:ext>
                </a:extLst>
              </p:cNvPr>
              <p:cNvSpPr txBox="1"/>
              <p:nvPr/>
            </p:nvSpPr>
            <p:spPr>
              <a:xfrm>
                <a:off x="8028605" y="2328008"/>
                <a:ext cx="2335448" cy="886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  <m:func>
                        <m:func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88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88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𝑄</m:t>
                      </m:r>
                      <m:func>
                        <m:funcPr>
                          <m:ctrlP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88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8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A0047F7-72BF-014E-8EE1-FEA3A87668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8605" y="2328008"/>
                <a:ext cx="2335448" cy="886397"/>
              </a:xfrm>
              <a:prstGeom prst="rect">
                <a:avLst/>
              </a:prstGeom>
              <a:blipFill>
                <a:blip r:embed="rId13"/>
                <a:stretch>
                  <a:fillRect l="-5405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111614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17" grpId="0"/>
      <p:bldP spid="19" grpId="0"/>
      <p:bldP spid="20" grpId="0"/>
      <p:bldP spid="21" grpId="0"/>
      <p:bldP spid="24" grpId="0"/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Down Conversion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34CA125-9C5D-F240-A690-AE46268A5639}"/>
                  </a:ext>
                </a:extLst>
              </p:cNvPr>
              <p:cNvSpPr txBox="1"/>
              <p:nvPr/>
            </p:nvSpPr>
            <p:spPr>
              <a:xfrm>
                <a:off x="3345468" y="2177362"/>
                <a:ext cx="1449884" cy="3600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34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3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34CA125-9C5D-F240-A690-AE46268A5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5468" y="2177362"/>
                <a:ext cx="1449884" cy="360099"/>
              </a:xfrm>
              <a:prstGeom prst="rect">
                <a:avLst/>
              </a:prstGeom>
              <a:blipFill>
                <a:blip r:embed="rId4"/>
                <a:stretch>
                  <a:fillRect l="-2609" b="-3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424E0E0-5804-D34E-85D8-573A585C01FD}"/>
                  </a:ext>
                </a:extLst>
              </p:cNvPr>
              <p:cNvSpPr txBox="1"/>
              <p:nvPr/>
            </p:nvSpPr>
            <p:spPr>
              <a:xfrm>
                <a:off x="5050738" y="1194827"/>
                <a:ext cx="5165517" cy="3600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34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  <m:func>
                        <m:func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234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e>
                            <m:sup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kumimoji="0" lang="en-US" sz="234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3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𝑄</m:t>
                      </m:r>
                      <m:func>
                        <m:func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34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34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3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424E0E0-5804-D34E-85D8-573A585C0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738" y="1194827"/>
                <a:ext cx="5165517" cy="360099"/>
              </a:xfrm>
              <a:prstGeom prst="rect">
                <a:avLst/>
              </a:prstGeom>
              <a:blipFill>
                <a:blip r:embed="rId5"/>
                <a:stretch>
                  <a:fillRect l="-735" t="-3448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75119B0-7727-504A-A18E-3F07CF6DB81B}"/>
                  </a:ext>
                </a:extLst>
              </p:cNvPr>
              <p:cNvSpPr txBox="1"/>
              <p:nvPr/>
            </p:nvSpPr>
            <p:spPr>
              <a:xfrm>
                <a:off x="4081408" y="1238897"/>
                <a:ext cx="347852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75119B0-7727-504A-A18E-3F07CF6DB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1408" y="1238897"/>
                <a:ext cx="347852" cy="443198"/>
              </a:xfrm>
              <a:prstGeom prst="rect">
                <a:avLst/>
              </a:prstGeom>
              <a:blipFill>
                <a:blip r:embed="rId6"/>
                <a:stretch>
                  <a:fillRect l="-17857" r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894A82B-8C80-6E4D-B61F-A6AF9F1ADEE1}"/>
              </a:ext>
            </a:extLst>
          </p:cNvPr>
          <p:cNvCxnSpPr>
            <a:cxnSpLocks/>
          </p:cNvCxnSpPr>
          <p:nvPr/>
        </p:nvCxnSpPr>
        <p:spPr>
          <a:xfrm>
            <a:off x="4451518" y="1460496"/>
            <a:ext cx="5057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20A615C-FE7F-0645-AD7D-F3058C2F8DD6}"/>
              </a:ext>
            </a:extLst>
          </p:cNvPr>
          <p:cNvCxnSpPr>
            <a:cxnSpLocks/>
          </p:cNvCxnSpPr>
          <p:nvPr/>
        </p:nvCxnSpPr>
        <p:spPr>
          <a:xfrm flipV="1">
            <a:off x="4242339" y="1682096"/>
            <a:ext cx="0" cy="4952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A1A4B5-ED67-D94B-A1F1-0AAF46645C2F}"/>
                  </a:ext>
                </a:extLst>
              </p:cNvPr>
              <p:cNvSpPr txBox="1"/>
              <p:nvPr/>
            </p:nvSpPr>
            <p:spPr>
              <a:xfrm>
                <a:off x="3545473" y="4714822"/>
                <a:ext cx="1408206" cy="3600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34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3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A1A4B5-ED67-D94B-A1F1-0AAF46645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5473" y="4714822"/>
                <a:ext cx="1408206" cy="360099"/>
              </a:xfrm>
              <a:prstGeom prst="rect">
                <a:avLst/>
              </a:prstGeom>
              <a:blipFill>
                <a:blip r:embed="rId7"/>
                <a:stretch>
                  <a:fillRect l="-4464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FF17D75-3DA9-134D-BBC5-5D00C4FA61FC}"/>
                  </a:ext>
                </a:extLst>
              </p:cNvPr>
              <p:cNvSpPr txBox="1"/>
              <p:nvPr/>
            </p:nvSpPr>
            <p:spPr>
              <a:xfrm>
                <a:off x="5058750" y="3732287"/>
                <a:ext cx="5114285" cy="3600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34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𝑄</m:t>
                      </m:r>
                      <m:func>
                        <m:func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234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</m:e>
                            <m:sup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kumimoji="0" lang="en-US" sz="234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3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  <m:func>
                        <m:func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34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34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3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FF17D75-3DA9-134D-BBC5-5D00C4FA6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750" y="3732287"/>
                <a:ext cx="5114285" cy="360099"/>
              </a:xfrm>
              <a:prstGeom prst="rect">
                <a:avLst/>
              </a:prstGeom>
              <a:blipFill>
                <a:blip r:embed="rId8"/>
                <a:stretch>
                  <a:fillRect l="-1485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17B852E-6945-7B40-AC0D-06E5AC518A47}"/>
                  </a:ext>
                </a:extLst>
              </p:cNvPr>
              <p:cNvSpPr txBox="1"/>
              <p:nvPr/>
            </p:nvSpPr>
            <p:spPr>
              <a:xfrm>
                <a:off x="4089420" y="3776357"/>
                <a:ext cx="347852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17B852E-6945-7B40-AC0D-06E5AC518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420" y="3776357"/>
                <a:ext cx="347852" cy="443198"/>
              </a:xfrm>
              <a:prstGeom prst="rect">
                <a:avLst/>
              </a:prstGeom>
              <a:blipFill>
                <a:blip r:embed="rId9"/>
                <a:stretch>
                  <a:fillRect l="-17857" r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4745B66-1F78-8D4E-845C-AE971F556C8D}"/>
              </a:ext>
            </a:extLst>
          </p:cNvPr>
          <p:cNvCxnSpPr>
            <a:cxnSpLocks/>
          </p:cNvCxnSpPr>
          <p:nvPr/>
        </p:nvCxnSpPr>
        <p:spPr>
          <a:xfrm>
            <a:off x="4459531" y="3997956"/>
            <a:ext cx="5057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D888D3F-0E02-664F-A5F6-0683559399E6}"/>
              </a:ext>
            </a:extLst>
          </p:cNvPr>
          <p:cNvCxnSpPr>
            <a:cxnSpLocks/>
          </p:cNvCxnSpPr>
          <p:nvPr/>
        </p:nvCxnSpPr>
        <p:spPr>
          <a:xfrm flipV="1">
            <a:off x="4250352" y="4219556"/>
            <a:ext cx="0" cy="4952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411D1F07-23E2-1041-A061-02252512B33F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2461261" y="2815726"/>
            <a:ext cx="1628159" cy="1182230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0A05AE13-5C42-7A41-A3E1-CBA6C031F40A}"/>
              </a:ext>
            </a:extLst>
          </p:cNvPr>
          <p:cNvCxnSpPr>
            <a:cxnSpLocks/>
            <a:endCxn id="53" idx="1"/>
          </p:cNvCxnSpPr>
          <p:nvPr/>
        </p:nvCxnSpPr>
        <p:spPr>
          <a:xfrm flipV="1">
            <a:off x="2461260" y="1460496"/>
            <a:ext cx="1620148" cy="1355230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918920E-2A53-0E45-9206-8024234CA987}"/>
                  </a:ext>
                </a:extLst>
              </p:cNvPr>
              <p:cNvSpPr txBox="1"/>
              <p:nvPr/>
            </p:nvSpPr>
            <p:spPr>
              <a:xfrm>
                <a:off x="5058751" y="4400715"/>
                <a:ext cx="5579669" cy="6742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34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3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𝑄</m:t>
                      </m:r>
                      <m:d>
                        <m:d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1−</m:t>
                          </m:r>
                          <m:func>
                            <m:funcPr>
                              <m:ctrlP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234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2</m:t>
                                  </m:r>
                                  <m:sSub>
                                    <m:sSubPr>
                                      <m:ctrlPr>
                                        <a:rPr kumimoji="0" lang="en-US" sz="234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34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kumimoji="0" lang="en-US" sz="234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kumimoji="0" lang="en-US" sz="234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3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  <m:func>
                        <m:func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34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2</m:t>
                                  </m:r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3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918920E-2A53-0E45-9206-8024234CA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751" y="4400715"/>
                <a:ext cx="5579669" cy="674224"/>
              </a:xfrm>
              <a:prstGeom prst="rect">
                <a:avLst/>
              </a:prstGeom>
              <a:blipFill>
                <a:blip r:embed="rId10"/>
                <a:stretch>
                  <a:fillRect l="-227" t="-1852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B470620-213C-3C4A-B14E-B81A02617D5B}"/>
                  </a:ext>
                </a:extLst>
              </p:cNvPr>
              <p:cNvSpPr txBox="1"/>
              <p:nvPr/>
            </p:nvSpPr>
            <p:spPr>
              <a:xfrm>
                <a:off x="5050738" y="1770921"/>
                <a:ext cx="5579669" cy="6742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34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3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  <m:d>
                        <m:d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1+</m:t>
                          </m:r>
                          <m:func>
                            <m:funcPr>
                              <m:ctrlP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234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2</m:t>
                                  </m:r>
                                  <m:sSub>
                                    <m:sSubPr>
                                      <m:ctrlPr>
                                        <a:rPr kumimoji="0" lang="en-US" sz="234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34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kumimoji="0" lang="en-US" sz="234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kumimoji="0" lang="en-US" sz="234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3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𝑄</m:t>
                      </m:r>
                      <m:func>
                        <m:func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34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3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B470620-213C-3C4A-B14E-B81A02617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738" y="1770921"/>
                <a:ext cx="5579669" cy="674224"/>
              </a:xfrm>
              <a:prstGeom prst="rect">
                <a:avLst/>
              </a:prstGeom>
              <a:blipFill>
                <a:blip r:embed="rId11"/>
                <a:stretch>
                  <a:fillRect l="-227" t="-1852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868B82F-C480-6E4D-9954-28E54FC24E5E}"/>
                  </a:ext>
                </a:extLst>
              </p:cNvPr>
              <p:cNvSpPr txBox="1"/>
              <p:nvPr/>
            </p:nvSpPr>
            <p:spPr>
              <a:xfrm>
                <a:off x="1569720" y="2125980"/>
                <a:ext cx="942311" cy="6093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9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  <m:func>
                        <m:funcPr>
                          <m:ctrlPr>
                            <a:rPr kumimoji="0" lang="en-US" sz="19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198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19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9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19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19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9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19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19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98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9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19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𝑄</m:t>
                      </m:r>
                      <m:func>
                        <m:funcPr>
                          <m:ctrlPr>
                            <a:rPr kumimoji="0" lang="en-US" sz="19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198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19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9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19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19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9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19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19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9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868B82F-C480-6E4D-9954-28E54FC24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720" y="2125980"/>
                <a:ext cx="942311" cy="609398"/>
              </a:xfrm>
              <a:prstGeom prst="rect">
                <a:avLst/>
              </a:prstGeom>
              <a:blipFill>
                <a:blip r:embed="rId12"/>
                <a:stretch>
                  <a:fillRect l="-9333" r="-6000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0476410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19" grpId="0"/>
      <p:bldP spid="20" grpId="0"/>
      <p:bldP spid="21" grpId="0"/>
      <p:bldP spid="36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Wireless Radio Frontend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957377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Output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39D0A3D-E505-1F4B-A1FC-5BC0CF358A47}"/>
              </a:ext>
            </a:extLst>
          </p:cNvPr>
          <p:cNvSpPr/>
          <p:nvPr/>
        </p:nvSpPr>
        <p:spPr>
          <a:xfrm rot="16200000">
            <a:off x="2313572" y="-224421"/>
            <a:ext cx="928545" cy="5529659"/>
          </a:xfrm>
          <a:prstGeom prst="rightBrace">
            <a:avLst>
              <a:gd name="adj1" fmla="val 8333"/>
              <a:gd name="adj2" fmla="val 37687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63871BC-7D38-D449-8DB6-A4FF06CA8917}"/>
              </a:ext>
            </a:extLst>
          </p:cNvPr>
          <p:cNvGrpSpPr/>
          <p:nvPr/>
        </p:nvGrpSpPr>
        <p:grpSpPr>
          <a:xfrm>
            <a:off x="4764860" y="2924658"/>
            <a:ext cx="384020" cy="571208"/>
            <a:chOff x="9483512" y="323829"/>
            <a:chExt cx="571448" cy="849996"/>
          </a:xfrm>
        </p:grpSpPr>
        <p:sp>
          <p:nvSpPr>
            <p:cNvPr id="76" name="Triangle 75">
              <a:extLst>
                <a:ext uri="{FF2B5EF4-FFF2-40B4-BE49-F238E27FC236}">
                  <a16:creationId xmlns:a16="http://schemas.microsoft.com/office/drawing/2014/main" id="{2B501706-754C-454F-8EAD-94CF53139C65}"/>
                </a:ext>
              </a:extLst>
            </p:cNvPr>
            <p:cNvSpPr/>
            <p:nvPr/>
          </p:nvSpPr>
          <p:spPr>
            <a:xfrm flipV="1">
              <a:off x="9826464" y="323829"/>
              <a:ext cx="228496" cy="40295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A86FEC37-1EE4-DD46-90E9-78C1E5E76F73}"/>
                </a:ext>
              </a:extLst>
            </p:cNvPr>
            <p:cNvCxnSpPr/>
            <p:nvPr/>
          </p:nvCxnSpPr>
          <p:spPr>
            <a:xfrm>
              <a:off x="9483512" y="1147185"/>
              <a:ext cx="4572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545367E2-2EF6-E04A-9BC0-5BAFA8A95324}"/>
                </a:ext>
              </a:extLst>
            </p:cNvPr>
            <p:cNvCxnSpPr/>
            <p:nvPr/>
          </p:nvCxnSpPr>
          <p:spPr>
            <a:xfrm flipV="1">
              <a:off x="9940712" y="720798"/>
              <a:ext cx="0" cy="45302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AD45CA90-4052-324C-9FFC-B0E2E3B8DC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776" r="-1"/>
          <a:stretch/>
        </p:blipFill>
        <p:spPr>
          <a:xfrm>
            <a:off x="5148846" y="2653381"/>
            <a:ext cx="287574" cy="580525"/>
          </a:xfrm>
          <a:prstGeom prst="rect">
            <a:avLst/>
          </a:prstGeom>
          <a:noFill/>
        </p:spPr>
      </p:pic>
      <p:sp>
        <p:nvSpPr>
          <p:cNvPr id="84" name="Right Brace 83">
            <a:extLst>
              <a:ext uri="{FF2B5EF4-FFF2-40B4-BE49-F238E27FC236}">
                <a16:creationId xmlns:a16="http://schemas.microsoft.com/office/drawing/2014/main" id="{75754A75-7939-F24A-A2CA-51894DC01DAC}"/>
              </a:ext>
            </a:extLst>
          </p:cNvPr>
          <p:cNvSpPr/>
          <p:nvPr/>
        </p:nvSpPr>
        <p:spPr>
          <a:xfrm rot="16200000">
            <a:off x="8769584" y="-329952"/>
            <a:ext cx="928545" cy="5727083"/>
          </a:xfrm>
          <a:prstGeom prst="rightBrace">
            <a:avLst>
              <a:gd name="adj1" fmla="val 8333"/>
              <a:gd name="adj2" fmla="val 62789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BD11DBD7-930F-6A40-A65C-9FD641DDB33A}"/>
              </a:ext>
            </a:extLst>
          </p:cNvPr>
          <p:cNvGrpSpPr/>
          <p:nvPr/>
        </p:nvGrpSpPr>
        <p:grpSpPr>
          <a:xfrm flipH="1">
            <a:off x="6613398" y="2650170"/>
            <a:ext cx="639207" cy="850008"/>
            <a:chOff x="9146308" y="5372886"/>
            <a:chExt cx="710230" cy="944453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CBFF71B-F862-7440-8CC9-E255EADA36BA}"/>
                </a:ext>
              </a:extLst>
            </p:cNvPr>
            <p:cNvGrpSpPr/>
            <p:nvPr/>
          </p:nvGrpSpPr>
          <p:grpSpPr>
            <a:xfrm>
              <a:off x="9146308" y="5682664"/>
              <a:ext cx="426689" cy="634675"/>
              <a:chOff x="9483512" y="323829"/>
              <a:chExt cx="571448" cy="849996"/>
            </a:xfrm>
          </p:grpSpPr>
          <p:sp>
            <p:nvSpPr>
              <p:cNvPr id="128" name="Triangle 127">
                <a:extLst>
                  <a:ext uri="{FF2B5EF4-FFF2-40B4-BE49-F238E27FC236}">
                    <a16:creationId xmlns:a16="http://schemas.microsoft.com/office/drawing/2014/main" id="{E3C2FF19-8DA6-3747-84A5-1CA7E0B21A55}"/>
                  </a:ext>
                </a:extLst>
              </p:cNvPr>
              <p:cNvSpPr/>
              <p:nvPr/>
            </p:nvSpPr>
            <p:spPr>
              <a:xfrm flipV="1">
                <a:off x="9826464" y="323829"/>
                <a:ext cx="228496" cy="40295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9" name="Straight Arrow Connector 128">
                <a:extLst>
                  <a:ext uri="{FF2B5EF4-FFF2-40B4-BE49-F238E27FC236}">
                    <a16:creationId xmlns:a16="http://schemas.microsoft.com/office/drawing/2014/main" id="{DF976E17-03CB-F540-A4DD-6D15007BD6BE}"/>
                  </a:ext>
                </a:extLst>
              </p:cNvPr>
              <p:cNvCxnSpPr/>
              <p:nvPr/>
            </p:nvCxnSpPr>
            <p:spPr>
              <a:xfrm>
                <a:off x="9483512" y="1147185"/>
                <a:ext cx="4572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A05996D1-91F9-7C40-975F-E678AF9298DB}"/>
                  </a:ext>
                </a:extLst>
              </p:cNvPr>
              <p:cNvCxnSpPr/>
              <p:nvPr/>
            </p:nvCxnSpPr>
            <p:spPr>
              <a:xfrm flipV="1">
                <a:off x="9940712" y="720798"/>
                <a:ext cx="0" cy="45302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BD221F47-4ED9-3643-AA42-A53829288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2776" r="-1"/>
            <a:stretch/>
          </p:blipFill>
          <p:spPr>
            <a:xfrm rot="9208582">
              <a:off x="9608427" y="5372886"/>
              <a:ext cx="248111" cy="500860"/>
            </a:xfrm>
            <a:prstGeom prst="rect">
              <a:avLst/>
            </a:prstGeom>
            <a:noFill/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731A0CAC-DCF8-764C-92C9-E64EC555E64D}"/>
              </a:ext>
            </a:extLst>
          </p:cNvPr>
          <p:cNvSpPr txBox="1"/>
          <p:nvPr/>
        </p:nvSpPr>
        <p:spPr>
          <a:xfrm>
            <a:off x="4690033" y="3597305"/>
            <a:ext cx="2811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Antenna</a:t>
            </a:r>
          </a:p>
        </p:txBody>
      </p:sp>
      <p:pic>
        <p:nvPicPr>
          <p:cNvPr id="1026" name="Picture 2" descr="GW.71 2.4/5.8GHz 5dBi Dipole Antenna, RP-SMA(M) Hinged - Taoglas">
            <a:extLst>
              <a:ext uri="{FF2B5EF4-FFF2-40B4-BE49-F238E27FC236}">
                <a16:creationId xmlns:a16="http://schemas.microsoft.com/office/drawing/2014/main" id="{6B5E6F44-842F-C64D-B5D1-3506D47FB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29741">
            <a:off x="5442233" y="4738033"/>
            <a:ext cx="1735286" cy="173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igning A Dipole Antenna: Transmission Basics">
            <a:extLst>
              <a:ext uri="{FF2B5EF4-FFF2-40B4-BE49-F238E27FC236}">
                <a16:creationId xmlns:a16="http://schemas.microsoft.com/office/drawing/2014/main" id="{1A4B55CB-B331-9D4E-95AD-4AA922E63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59" y="2608918"/>
            <a:ext cx="3776522" cy="185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ssive electrically-screened Loop Antenna">
            <a:extLst>
              <a:ext uri="{FF2B5EF4-FFF2-40B4-BE49-F238E27FC236}">
                <a16:creationId xmlns:a16="http://schemas.microsoft.com/office/drawing/2014/main" id="{1EEBCCDC-2779-9040-9FCA-2324E4096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578" y="4313725"/>
            <a:ext cx="1735601" cy="231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oise performance of a phased-array feed composed of thick Vivaldi elements  with embedded low-noise amplifiers">
            <a:extLst>
              <a:ext uri="{FF2B5EF4-FFF2-40B4-BE49-F238E27FC236}">
                <a16:creationId xmlns:a16="http://schemas.microsoft.com/office/drawing/2014/main" id="{9BAD790D-88C3-E042-B5C8-2879797E1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032" y="5796619"/>
            <a:ext cx="1525674" cy="87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ivaldi antenna 9-25 Ghz &amp; 10dBi">
            <a:extLst>
              <a:ext uri="{FF2B5EF4-FFF2-40B4-BE49-F238E27FC236}">
                <a16:creationId xmlns:a16="http://schemas.microsoft.com/office/drawing/2014/main" id="{FCDF6870-1B8E-E14E-A344-D8AF7DBCE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009" y="4182073"/>
            <a:ext cx="1805314" cy="180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og-periodic antenna - Wikipedia">
            <a:extLst>
              <a:ext uri="{FF2B5EF4-FFF2-40B4-BE49-F238E27FC236}">
                <a16:creationId xmlns:a16="http://schemas.microsoft.com/office/drawing/2014/main" id="{B3E84ADD-10A7-B04C-8C1F-50B56B732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55" y="5207865"/>
            <a:ext cx="2019974" cy="140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The Pros and Cons of Log Periodic Antennas - TurboFuture - Technology">
            <a:extLst>
              <a:ext uri="{FF2B5EF4-FFF2-40B4-BE49-F238E27FC236}">
                <a16:creationId xmlns:a16="http://schemas.microsoft.com/office/drawing/2014/main" id="{B6E610BB-EA7B-C14F-83D4-2A1821A2F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49346" y="5146170"/>
            <a:ext cx="1221345" cy="152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E0C8F899-3DEB-0B44-9535-9B10D29E3940}"/>
              </a:ext>
            </a:extLst>
          </p:cNvPr>
          <p:cNvSpPr txBox="1"/>
          <p:nvPr/>
        </p:nvSpPr>
        <p:spPr>
          <a:xfrm>
            <a:off x="-5491" y="4773900"/>
            <a:ext cx="371652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Log Periodic Antennas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60F52813-D454-8A4D-92E5-F7174F9C4A04}"/>
              </a:ext>
            </a:extLst>
          </p:cNvPr>
          <p:cNvSpPr txBox="1"/>
          <p:nvPr/>
        </p:nvSpPr>
        <p:spPr>
          <a:xfrm>
            <a:off x="3845654" y="4079564"/>
            <a:ext cx="124075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Vivaldi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EB69259-3D7F-1A4F-803E-33F39A8C1AAF}"/>
              </a:ext>
            </a:extLst>
          </p:cNvPr>
          <p:cNvSpPr txBox="1"/>
          <p:nvPr/>
        </p:nvSpPr>
        <p:spPr>
          <a:xfrm>
            <a:off x="6111300" y="4420219"/>
            <a:ext cx="124075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Dipole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92D525A2-632F-E94F-BB1B-1D40D69F4540}"/>
              </a:ext>
            </a:extLst>
          </p:cNvPr>
          <p:cNvSpPr txBox="1"/>
          <p:nvPr/>
        </p:nvSpPr>
        <p:spPr>
          <a:xfrm>
            <a:off x="7836498" y="4934010"/>
            <a:ext cx="129993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Antenna</a:t>
            </a:r>
          </a:p>
        </p:txBody>
      </p:sp>
      <p:pic>
        <p:nvPicPr>
          <p:cNvPr id="1048" name="Picture 24" descr="915MHz Patch Antenna - Saturn PCB Design | Saturn PCB Design">
            <a:extLst>
              <a:ext uri="{FF2B5EF4-FFF2-40B4-BE49-F238E27FC236}">
                <a16:creationId xmlns:a16="http://schemas.microsoft.com/office/drawing/2014/main" id="{A4787D78-CA00-A348-B556-B34A4667D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259" y="4476877"/>
            <a:ext cx="2005572" cy="201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1577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  <p:bldP spid="149" grpId="0"/>
      <p:bldP spid="150" grpId="0"/>
      <p:bldP spid="15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Down Conversion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A67ECC4-23B5-4543-94DE-6101214B4FD8}"/>
              </a:ext>
            </a:extLst>
          </p:cNvPr>
          <p:cNvGrpSpPr/>
          <p:nvPr/>
        </p:nvGrpSpPr>
        <p:grpSpPr>
          <a:xfrm>
            <a:off x="3345469" y="1176115"/>
            <a:ext cx="6870785" cy="1342634"/>
            <a:chOff x="660355" y="4264987"/>
            <a:chExt cx="7634206" cy="14918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34CA125-9C5D-F240-A690-AE46268A5639}"/>
                    </a:ext>
                  </a:extLst>
                </p:cNvPr>
                <p:cNvSpPr txBox="1"/>
                <p:nvPr/>
              </p:nvSpPr>
              <p:spPr>
                <a:xfrm>
                  <a:off x="660355" y="5356692"/>
                  <a:ext cx="1610982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234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34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34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34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34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3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34CA125-9C5D-F240-A690-AE46268A56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355" y="5356692"/>
                  <a:ext cx="1610982" cy="400110"/>
                </a:xfrm>
                <a:prstGeom prst="rect">
                  <a:avLst/>
                </a:prstGeom>
                <a:blipFill>
                  <a:blip r:embed="rId4"/>
                  <a:stretch>
                    <a:fillRect l="-2609" b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424E0E0-5804-D34E-85D8-573A585C01FD}"/>
                    </a:ext>
                  </a:extLst>
                </p:cNvPr>
                <p:cNvSpPr txBox="1"/>
                <p:nvPr/>
              </p:nvSpPr>
              <p:spPr>
                <a:xfrm>
                  <a:off x="2555097" y="4264987"/>
                  <a:ext cx="5739464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34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  <m:func>
                          <m:funcPr>
                            <m:ctrlPr>
                              <a:rPr kumimoji="0" lang="en-US" sz="234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234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34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34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34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  <m:r>
                          <a:rPr kumimoji="0" lang="en-US" sz="234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234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  <m:func>
                          <m:funcPr>
                            <m:ctrlPr>
                              <a:rPr kumimoji="0" lang="en-US" sz="234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34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34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34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34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  <m:func>
                          <m:funcPr>
                            <m:ctrlPr>
                              <a:rPr kumimoji="0" lang="en-US" sz="234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34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34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34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34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3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424E0E0-5804-D34E-85D8-573A585C01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5097" y="4264987"/>
                  <a:ext cx="5739464" cy="400110"/>
                </a:xfrm>
                <a:prstGeom prst="rect">
                  <a:avLst/>
                </a:prstGeom>
                <a:blipFill>
                  <a:blip r:embed="rId5"/>
                  <a:stretch>
                    <a:fillRect l="-735" b="-344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75119B0-7727-504A-A18E-3F07CF6DB81B}"/>
                    </a:ext>
                  </a:extLst>
                </p:cNvPr>
                <p:cNvSpPr txBox="1"/>
                <p:nvPr/>
              </p:nvSpPr>
              <p:spPr>
                <a:xfrm>
                  <a:off x="1478065" y="4313954"/>
                  <a:ext cx="386502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75119B0-7727-504A-A18E-3F07CF6DB8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8065" y="4313954"/>
                  <a:ext cx="386502" cy="492442"/>
                </a:xfrm>
                <a:prstGeom prst="rect">
                  <a:avLst/>
                </a:prstGeom>
                <a:blipFill>
                  <a:blip r:embed="rId6"/>
                  <a:stretch>
                    <a:fillRect l="-17857" r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894A82B-8C80-6E4D-B61F-A6AF9F1ADEE1}"/>
                </a:ext>
              </a:extLst>
            </p:cNvPr>
            <p:cNvCxnSpPr>
              <a:cxnSpLocks/>
            </p:cNvCxnSpPr>
            <p:nvPr/>
          </p:nvCxnSpPr>
          <p:spPr>
            <a:xfrm>
              <a:off x="1889299" y="456017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20A615C-FE7F-0645-AD7D-F3058C2F8D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6878" y="4806397"/>
              <a:ext cx="0" cy="55029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33869F-5850-1A40-B48C-7DE92D6A2F2C}"/>
              </a:ext>
            </a:extLst>
          </p:cNvPr>
          <p:cNvGrpSpPr/>
          <p:nvPr/>
        </p:nvGrpSpPr>
        <p:grpSpPr>
          <a:xfrm>
            <a:off x="3557352" y="3713575"/>
            <a:ext cx="6615684" cy="1342634"/>
            <a:chOff x="886875" y="4264987"/>
            <a:chExt cx="7350762" cy="14918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0A1A4B5-ED67-D94B-A1F1-0AAF46645C2F}"/>
                    </a:ext>
                  </a:extLst>
                </p:cNvPr>
                <p:cNvSpPr txBox="1"/>
                <p:nvPr/>
              </p:nvSpPr>
              <p:spPr>
                <a:xfrm>
                  <a:off x="886875" y="5356692"/>
                  <a:ext cx="1564670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kumimoji="0" lang="en-US" sz="234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34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34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34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34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3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0A1A4B5-ED67-D94B-A1F1-0AAF46645C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875" y="5356692"/>
                  <a:ext cx="1564670" cy="400110"/>
                </a:xfrm>
                <a:prstGeom prst="rect">
                  <a:avLst/>
                </a:prstGeom>
                <a:blipFill>
                  <a:blip r:embed="rId7"/>
                  <a:stretch>
                    <a:fillRect l="-4464" b="-344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FF17D75-3DA9-134D-BBC5-5D00C4FA61FC}"/>
                    </a:ext>
                  </a:extLst>
                </p:cNvPr>
                <p:cNvSpPr txBox="1"/>
                <p:nvPr/>
              </p:nvSpPr>
              <p:spPr>
                <a:xfrm>
                  <a:off x="2555098" y="4264987"/>
                  <a:ext cx="5682539" cy="4001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34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  <m:func>
                          <m:funcPr>
                            <m:ctrlPr>
                              <a:rPr kumimoji="0" lang="en-US" sz="234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234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34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34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34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  <m:r>
                          <a:rPr kumimoji="0" lang="en-US" sz="234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234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  <m:func>
                          <m:funcPr>
                            <m:ctrlPr>
                              <a:rPr kumimoji="0" lang="en-US" sz="234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34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34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34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34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  <m:func>
                          <m:funcPr>
                            <m:ctrlPr>
                              <a:rPr kumimoji="0" lang="en-US" sz="234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34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34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34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34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34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23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FF17D75-3DA9-134D-BBC5-5D00C4FA61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5098" y="4264987"/>
                  <a:ext cx="5682539" cy="400110"/>
                </a:xfrm>
                <a:prstGeom prst="rect">
                  <a:avLst/>
                </a:prstGeom>
                <a:blipFill>
                  <a:blip r:embed="rId8"/>
                  <a:stretch>
                    <a:fillRect l="-1485" t="-3448" b="-344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17B852E-6945-7B40-AC0D-06E5AC518A47}"/>
                    </a:ext>
                  </a:extLst>
                </p:cNvPr>
                <p:cNvSpPr txBox="1"/>
                <p:nvPr/>
              </p:nvSpPr>
              <p:spPr>
                <a:xfrm>
                  <a:off x="1478065" y="4313954"/>
                  <a:ext cx="386502" cy="4924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8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17B852E-6945-7B40-AC0D-06E5AC518A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8065" y="4313954"/>
                  <a:ext cx="386502" cy="492442"/>
                </a:xfrm>
                <a:prstGeom prst="rect">
                  <a:avLst/>
                </a:prstGeom>
                <a:blipFill>
                  <a:blip r:embed="rId9"/>
                  <a:stretch>
                    <a:fillRect l="-17857" r="-17857"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4745B66-1F78-8D4E-845C-AE971F556C8D}"/>
                </a:ext>
              </a:extLst>
            </p:cNvPr>
            <p:cNvCxnSpPr>
              <a:cxnSpLocks/>
            </p:cNvCxnSpPr>
            <p:nvPr/>
          </p:nvCxnSpPr>
          <p:spPr>
            <a:xfrm>
              <a:off x="1889299" y="4560175"/>
              <a:ext cx="56193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D888D3F-0E02-664F-A5F6-0683559399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6878" y="4806397"/>
              <a:ext cx="0" cy="55029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918920E-2A53-0E45-9206-8024234CA987}"/>
                  </a:ext>
                </a:extLst>
              </p:cNvPr>
              <p:cNvSpPr txBox="1"/>
              <p:nvPr/>
            </p:nvSpPr>
            <p:spPr>
              <a:xfrm>
                <a:off x="5058751" y="4382004"/>
                <a:ext cx="5579669" cy="6742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34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3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𝑄</m:t>
                      </m:r>
                      <m:d>
                        <m:d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1−</m:t>
                          </m:r>
                          <m:func>
                            <m:funcPr>
                              <m:ctrlP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234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2</m:t>
                                  </m:r>
                                  <m:sSub>
                                    <m:sSubPr>
                                      <m:ctrlPr>
                                        <a:rPr kumimoji="0" lang="en-US" sz="234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34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kumimoji="0" lang="en-US" sz="234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kumimoji="0" lang="en-US" sz="234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3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  <m:func>
                        <m:func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34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2</m:t>
                                  </m:r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3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918920E-2A53-0E45-9206-8024234CA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751" y="4382004"/>
                <a:ext cx="5579669" cy="674224"/>
              </a:xfrm>
              <a:prstGeom prst="rect">
                <a:avLst/>
              </a:prstGeom>
              <a:blipFill>
                <a:blip r:embed="rId10"/>
                <a:stretch>
                  <a:fillRect l="-227" t="-1887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B470620-213C-3C4A-B14E-B81A02617D5B}"/>
                  </a:ext>
                </a:extLst>
              </p:cNvPr>
              <p:cNvSpPr txBox="1"/>
              <p:nvPr/>
            </p:nvSpPr>
            <p:spPr>
              <a:xfrm>
                <a:off x="5050738" y="1752210"/>
                <a:ext cx="5579669" cy="6742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34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3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  <m:d>
                        <m:d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1+</m:t>
                          </m:r>
                          <m:func>
                            <m:funcPr>
                              <m:ctrlP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234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2</m:t>
                                  </m:r>
                                  <m:sSub>
                                    <m:sSubPr>
                                      <m:ctrlPr>
                                        <a:rPr kumimoji="0" lang="en-US" sz="234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34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kumimoji="0" lang="en-US" sz="234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kumimoji="0" lang="en-US" sz="234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3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𝑄</m:t>
                      </m:r>
                      <m:func>
                        <m:func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34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34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34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34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B470620-213C-3C4A-B14E-B81A02617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738" y="1752210"/>
                <a:ext cx="5579669" cy="674224"/>
              </a:xfrm>
              <a:prstGeom prst="rect">
                <a:avLst/>
              </a:prstGeom>
              <a:blipFill>
                <a:blip r:embed="rId11"/>
                <a:stretch>
                  <a:fillRect l="-227" t="-1818"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BC331340-A086-814D-A566-6E4200E3D7D0}"/>
              </a:ext>
            </a:extLst>
          </p:cNvPr>
          <p:cNvGrpSpPr/>
          <p:nvPr/>
        </p:nvGrpSpPr>
        <p:grpSpPr>
          <a:xfrm>
            <a:off x="6027420" y="1580600"/>
            <a:ext cx="2221851" cy="781050"/>
            <a:chOff x="5093044" y="6237912"/>
            <a:chExt cx="2468723" cy="867833"/>
          </a:xfrm>
        </p:grpSpPr>
        <p:sp>
          <p:nvSpPr>
            <p:cNvPr id="25" name="Right Arrow 24">
              <a:extLst>
                <a:ext uri="{FF2B5EF4-FFF2-40B4-BE49-F238E27FC236}">
                  <a16:creationId xmlns:a16="http://schemas.microsoft.com/office/drawing/2014/main" id="{AA8F1506-A6B6-AE4A-8AFF-C3C95BC752BB}"/>
                </a:ext>
              </a:extLst>
            </p:cNvPr>
            <p:cNvSpPr/>
            <p:nvPr/>
          </p:nvSpPr>
          <p:spPr>
            <a:xfrm rot="20813499">
              <a:off x="5351467" y="6742534"/>
              <a:ext cx="2210300" cy="303553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itle 13">
              <a:extLst>
                <a:ext uri="{FF2B5EF4-FFF2-40B4-BE49-F238E27FC236}">
                  <a16:creationId xmlns:a16="http://schemas.microsoft.com/office/drawing/2014/main" id="{135C7CAF-84DA-E446-AF8E-A03EA2DEFE27}"/>
                </a:ext>
              </a:extLst>
            </p:cNvPr>
            <p:cNvSpPr txBox="1">
              <a:spLocks/>
            </p:cNvSpPr>
            <p:nvPr/>
          </p:nvSpPr>
          <p:spPr bwMode="auto">
            <a:xfrm rot="20795862">
              <a:off x="5093044" y="6237912"/>
              <a:ext cx="2452417" cy="867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ctr">
                <a:buClrTx/>
                <a:buSzTx/>
                <a:buFontTx/>
                <a:buNone/>
                <a:defRPr sz="4400" kern="0"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2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Low Pass Filter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12DF982-8639-714A-9408-50721AB741CF}"/>
              </a:ext>
            </a:extLst>
          </p:cNvPr>
          <p:cNvGrpSpPr/>
          <p:nvPr/>
        </p:nvGrpSpPr>
        <p:grpSpPr>
          <a:xfrm>
            <a:off x="8335030" y="1571737"/>
            <a:ext cx="2221851" cy="781050"/>
            <a:chOff x="5093044" y="6237912"/>
            <a:chExt cx="2468723" cy="867833"/>
          </a:xfrm>
        </p:grpSpPr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0E26D60C-D9D0-5748-94E3-D65478646FFD}"/>
                </a:ext>
              </a:extLst>
            </p:cNvPr>
            <p:cNvSpPr/>
            <p:nvPr/>
          </p:nvSpPr>
          <p:spPr>
            <a:xfrm rot="20813499">
              <a:off x="5351467" y="6742534"/>
              <a:ext cx="2210300" cy="303553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itle 13">
              <a:extLst>
                <a:ext uri="{FF2B5EF4-FFF2-40B4-BE49-F238E27FC236}">
                  <a16:creationId xmlns:a16="http://schemas.microsoft.com/office/drawing/2014/main" id="{684DE222-5EF6-1F45-8CCF-2EB05962FF9D}"/>
                </a:ext>
              </a:extLst>
            </p:cNvPr>
            <p:cNvSpPr txBox="1">
              <a:spLocks/>
            </p:cNvSpPr>
            <p:nvPr/>
          </p:nvSpPr>
          <p:spPr bwMode="auto">
            <a:xfrm rot="20795862">
              <a:off x="5093044" y="6237912"/>
              <a:ext cx="2452417" cy="867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ctr">
                <a:buClrTx/>
                <a:buSzTx/>
                <a:buFontTx/>
                <a:buNone/>
                <a:defRPr sz="4400" kern="0"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2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Low Pass Filter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B8868F8-CBBC-044D-96B1-6F2E139EC4A4}"/>
              </a:ext>
            </a:extLst>
          </p:cNvPr>
          <p:cNvGrpSpPr/>
          <p:nvPr/>
        </p:nvGrpSpPr>
        <p:grpSpPr>
          <a:xfrm>
            <a:off x="6078500" y="4258126"/>
            <a:ext cx="2221851" cy="781050"/>
            <a:chOff x="5093044" y="6237912"/>
            <a:chExt cx="2468723" cy="867833"/>
          </a:xfrm>
        </p:grpSpPr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68ED6114-69E1-2B4F-BA91-C99215468797}"/>
                </a:ext>
              </a:extLst>
            </p:cNvPr>
            <p:cNvSpPr/>
            <p:nvPr/>
          </p:nvSpPr>
          <p:spPr>
            <a:xfrm rot="20813499">
              <a:off x="5351467" y="6742534"/>
              <a:ext cx="2210300" cy="303553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itle 13">
              <a:extLst>
                <a:ext uri="{FF2B5EF4-FFF2-40B4-BE49-F238E27FC236}">
                  <a16:creationId xmlns:a16="http://schemas.microsoft.com/office/drawing/2014/main" id="{C505AA3F-01A3-BA4A-B17E-E72C7B82C60D}"/>
                </a:ext>
              </a:extLst>
            </p:cNvPr>
            <p:cNvSpPr txBox="1">
              <a:spLocks/>
            </p:cNvSpPr>
            <p:nvPr/>
          </p:nvSpPr>
          <p:spPr bwMode="auto">
            <a:xfrm rot="20795862">
              <a:off x="5093044" y="6237912"/>
              <a:ext cx="2452417" cy="867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ctr">
                <a:buClrTx/>
                <a:buSzTx/>
                <a:buFontTx/>
                <a:buNone/>
                <a:defRPr sz="4400" kern="0"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2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Low Pass Filter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137D63F-A3A7-C846-9D0B-5AB7E558A724}"/>
              </a:ext>
            </a:extLst>
          </p:cNvPr>
          <p:cNvGrpSpPr/>
          <p:nvPr/>
        </p:nvGrpSpPr>
        <p:grpSpPr>
          <a:xfrm>
            <a:off x="8398695" y="4305585"/>
            <a:ext cx="2221851" cy="781050"/>
            <a:chOff x="5093044" y="6237912"/>
            <a:chExt cx="2468723" cy="867833"/>
          </a:xfrm>
        </p:grpSpPr>
        <p:sp>
          <p:nvSpPr>
            <p:cNvPr id="38" name="Right Arrow 37">
              <a:extLst>
                <a:ext uri="{FF2B5EF4-FFF2-40B4-BE49-F238E27FC236}">
                  <a16:creationId xmlns:a16="http://schemas.microsoft.com/office/drawing/2014/main" id="{66EADEE3-44D4-B345-B0D4-F9FAC830DA14}"/>
                </a:ext>
              </a:extLst>
            </p:cNvPr>
            <p:cNvSpPr/>
            <p:nvPr/>
          </p:nvSpPr>
          <p:spPr>
            <a:xfrm rot="20813499">
              <a:off x="5351467" y="6742534"/>
              <a:ext cx="2210300" cy="303553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itle 13">
              <a:extLst>
                <a:ext uri="{FF2B5EF4-FFF2-40B4-BE49-F238E27FC236}">
                  <a16:creationId xmlns:a16="http://schemas.microsoft.com/office/drawing/2014/main" id="{05EA64DA-B091-7644-942E-DEF487A2B39E}"/>
                </a:ext>
              </a:extLst>
            </p:cNvPr>
            <p:cNvSpPr txBox="1">
              <a:spLocks/>
            </p:cNvSpPr>
            <p:nvPr/>
          </p:nvSpPr>
          <p:spPr bwMode="auto">
            <a:xfrm rot="20795862">
              <a:off x="5093044" y="6237912"/>
              <a:ext cx="2452417" cy="867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ctr">
                <a:buClrTx/>
                <a:buSzTx/>
                <a:buFontTx/>
                <a:buNone/>
                <a:defRPr sz="4400" kern="0"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2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Low Pass Filter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66D6DB8-DAD9-7E40-AB44-2F5FA33F42F9}"/>
                  </a:ext>
                </a:extLst>
              </p:cNvPr>
              <p:cNvSpPr txBox="1"/>
              <p:nvPr/>
            </p:nvSpPr>
            <p:spPr>
              <a:xfrm>
                <a:off x="5058750" y="5360835"/>
                <a:ext cx="804195" cy="6742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3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3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𝑄</m:t>
                      </m:r>
                    </m:oMath>
                  </m:oMathPara>
                </a14:m>
                <a:endParaRPr kumimoji="0" lang="en-US" sz="234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66D6DB8-DAD9-7E40-AB44-2F5FA33F4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750" y="5360835"/>
                <a:ext cx="804195" cy="674224"/>
              </a:xfrm>
              <a:prstGeom prst="rect">
                <a:avLst/>
              </a:prstGeom>
              <a:blipFill>
                <a:blip r:embed="rId12"/>
                <a:stretch>
                  <a:fillRect l="-3125" t="-1818" r="-10938"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41C1556-6BE4-F649-926C-6961DB3CFACF}"/>
                  </a:ext>
                </a:extLst>
              </p:cNvPr>
              <p:cNvSpPr txBox="1"/>
              <p:nvPr/>
            </p:nvSpPr>
            <p:spPr>
              <a:xfrm>
                <a:off x="5086938" y="2643441"/>
                <a:ext cx="715196" cy="6742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3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3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3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</m:oMath>
                  </m:oMathPara>
                </a14:m>
                <a:endParaRPr kumimoji="0" lang="en-US" sz="234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41C1556-6BE4-F649-926C-6961DB3CF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938" y="2643441"/>
                <a:ext cx="715196" cy="674224"/>
              </a:xfrm>
              <a:prstGeom prst="rect">
                <a:avLst/>
              </a:prstGeom>
              <a:blipFill>
                <a:blip r:embed="rId13"/>
                <a:stretch>
                  <a:fillRect l="-3509" t="-1852" r="-8772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FC6B425-B385-214D-A639-B8CF34B09D5F}"/>
                  </a:ext>
                </a:extLst>
              </p:cNvPr>
              <p:cNvSpPr txBox="1"/>
              <p:nvPr/>
            </p:nvSpPr>
            <p:spPr>
              <a:xfrm>
                <a:off x="1569720" y="2125980"/>
                <a:ext cx="942311" cy="6093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9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  <m:func>
                        <m:funcPr>
                          <m:ctrlPr>
                            <a:rPr kumimoji="0" lang="en-US" sz="19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198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19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9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19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19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9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19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19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98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9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19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𝑄</m:t>
                      </m:r>
                      <m:func>
                        <m:funcPr>
                          <m:ctrlPr>
                            <a:rPr kumimoji="0" lang="en-US" sz="19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198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19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19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19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19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9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198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19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9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FC6B425-B385-214D-A639-B8CF34B09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720" y="2125980"/>
                <a:ext cx="942311" cy="609398"/>
              </a:xfrm>
              <a:prstGeom prst="rect">
                <a:avLst/>
              </a:prstGeom>
              <a:blipFill>
                <a:blip r:embed="rId14"/>
                <a:stretch>
                  <a:fillRect l="-9333" r="-6000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5170EE01-9070-6F45-80BC-BC2D20515CAD}"/>
              </a:ext>
            </a:extLst>
          </p:cNvPr>
          <p:cNvCxnSpPr>
            <a:cxnSpLocks/>
          </p:cNvCxnSpPr>
          <p:nvPr/>
        </p:nvCxnSpPr>
        <p:spPr>
          <a:xfrm>
            <a:off x="2461261" y="2815726"/>
            <a:ext cx="1628160" cy="1182231"/>
          </a:xfrm>
          <a:prstGeom prst="bentConnector3">
            <a:avLst>
              <a:gd name="adj1" fmla="val 41032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BC886040-949C-1D4B-9139-4D77A70F370F}"/>
              </a:ext>
            </a:extLst>
          </p:cNvPr>
          <p:cNvCxnSpPr>
            <a:cxnSpLocks/>
          </p:cNvCxnSpPr>
          <p:nvPr/>
        </p:nvCxnSpPr>
        <p:spPr>
          <a:xfrm flipV="1">
            <a:off x="2461260" y="1460497"/>
            <a:ext cx="1620148" cy="1355229"/>
          </a:xfrm>
          <a:prstGeom prst="bentConnector3">
            <a:avLst>
              <a:gd name="adj1" fmla="val 40988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254184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27B9C66-33F0-7A4B-915C-33C741B06040}"/>
              </a:ext>
            </a:extLst>
          </p:cNvPr>
          <p:cNvCxnSpPr>
            <a:cxnSpLocks/>
          </p:cNvCxnSpPr>
          <p:nvPr/>
        </p:nvCxnSpPr>
        <p:spPr>
          <a:xfrm>
            <a:off x="3352800" y="1509935"/>
            <a:ext cx="41148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34CA125-9C5D-F240-A690-AE46268A5639}"/>
                  </a:ext>
                </a:extLst>
              </p:cNvPr>
              <p:cNvSpPr txBox="1"/>
              <p:nvPr/>
            </p:nvSpPr>
            <p:spPr>
              <a:xfrm>
                <a:off x="3147060" y="1999322"/>
                <a:ext cx="148931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34CA125-9C5D-F240-A690-AE46268A5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060" y="1999322"/>
                <a:ext cx="1489318" cy="369332"/>
              </a:xfrm>
              <a:prstGeom prst="rect">
                <a:avLst/>
              </a:prstGeom>
              <a:blipFill>
                <a:blip r:embed="rId4"/>
                <a:stretch>
                  <a:fillRect l="-168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75119B0-7727-504A-A18E-3F07CF6DB81B}"/>
                  </a:ext>
                </a:extLst>
              </p:cNvPr>
              <p:cNvSpPr txBox="1"/>
              <p:nvPr/>
            </p:nvSpPr>
            <p:spPr>
              <a:xfrm>
                <a:off x="3777826" y="1288337"/>
                <a:ext cx="304571" cy="3877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</m:oMath>
                  </m:oMathPara>
                </a14:m>
                <a:endParaRPr kumimoji="0" lang="en-US" sz="25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75119B0-7727-504A-A18E-3F07CF6DB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826" y="1288337"/>
                <a:ext cx="304571" cy="387798"/>
              </a:xfrm>
              <a:prstGeom prst="rect">
                <a:avLst/>
              </a:prstGeom>
              <a:blipFill>
                <a:blip r:embed="rId5"/>
                <a:stretch>
                  <a:fillRect l="-16000" r="-16000"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20A615C-FE7F-0645-AD7D-F3058C2F8DD6}"/>
              </a:ext>
            </a:extLst>
          </p:cNvPr>
          <p:cNvCxnSpPr>
            <a:cxnSpLocks/>
          </p:cNvCxnSpPr>
          <p:nvPr/>
        </p:nvCxnSpPr>
        <p:spPr>
          <a:xfrm flipV="1">
            <a:off x="3933638" y="1647041"/>
            <a:ext cx="0" cy="32918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CD09F24-519C-EE40-978E-05EE5D64DA3A}"/>
              </a:ext>
            </a:extLst>
          </p:cNvPr>
          <p:cNvCxnSpPr>
            <a:cxnSpLocks/>
          </p:cNvCxnSpPr>
          <p:nvPr/>
        </p:nvCxnSpPr>
        <p:spPr>
          <a:xfrm>
            <a:off x="3352800" y="4304680"/>
            <a:ext cx="41148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A1A4B5-ED67-D94B-A1F1-0AAF46645C2F}"/>
                  </a:ext>
                </a:extLst>
              </p:cNvPr>
              <p:cNvSpPr txBox="1"/>
              <p:nvPr/>
            </p:nvSpPr>
            <p:spPr>
              <a:xfrm>
                <a:off x="3280036" y="3511297"/>
                <a:ext cx="144603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A1A4B5-ED67-D94B-A1F1-0AAF46645C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0036" y="3511297"/>
                <a:ext cx="1446037" cy="369332"/>
              </a:xfrm>
              <a:prstGeom prst="rect">
                <a:avLst/>
              </a:prstGeom>
              <a:blipFill>
                <a:blip r:embed="rId6"/>
                <a:stretch>
                  <a:fillRect l="-438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17B852E-6945-7B40-AC0D-06E5AC518A47}"/>
                  </a:ext>
                </a:extLst>
              </p:cNvPr>
              <p:cNvSpPr txBox="1"/>
              <p:nvPr/>
            </p:nvSpPr>
            <p:spPr>
              <a:xfrm>
                <a:off x="3755464" y="4083081"/>
                <a:ext cx="347852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17B852E-6945-7B40-AC0D-06E5AC518A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464" y="4083081"/>
                <a:ext cx="347852" cy="443198"/>
              </a:xfrm>
              <a:prstGeom prst="rect">
                <a:avLst/>
              </a:prstGeom>
              <a:blipFill>
                <a:blip r:embed="rId7"/>
                <a:stretch>
                  <a:fillRect l="-17241" r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D888D3F-0E02-664F-A5F6-0683559399E6}"/>
              </a:ext>
            </a:extLst>
          </p:cNvPr>
          <p:cNvCxnSpPr>
            <a:cxnSpLocks/>
          </p:cNvCxnSpPr>
          <p:nvPr/>
        </p:nvCxnSpPr>
        <p:spPr>
          <a:xfrm>
            <a:off x="3933638" y="3854196"/>
            <a:ext cx="0" cy="32918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253BE3C-8C2F-B943-8B42-2EF3E61182A9}"/>
                  </a:ext>
                </a:extLst>
              </p:cNvPr>
              <p:cNvSpPr txBox="1"/>
              <p:nvPr/>
            </p:nvSpPr>
            <p:spPr>
              <a:xfrm>
                <a:off x="4514774" y="2683814"/>
                <a:ext cx="359073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253BE3C-8C2F-B943-8B42-2EF3E61182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774" y="2683814"/>
                <a:ext cx="359073" cy="443198"/>
              </a:xfrm>
              <a:prstGeom prst="rect">
                <a:avLst/>
              </a:prstGeom>
              <a:blipFill>
                <a:blip r:embed="rId8"/>
                <a:stretch>
                  <a:fillRect l="-20690" r="-20690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411D1F07-23E2-1041-A061-02252512B33F}"/>
              </a:ext>
            </a:extLst>
          </p:cNvPr>
          <p:cNvCxnSpPr>
            <a:cxnSpLocks/>
            <a:stCxn id="21" idx="3"/>
            <a:endCxn id="24" idx="2"/>
          </p:cNvCxnSpPr>
          <p:nvPr/>
        </p:nvCxnSpPr>
        <p:spPr>
          <a:xfrm flipV="1">
            <a:off x="4103316" y="3127012"/>
            <a:ext cx="590995" cy="1177668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30ABEF02-6360-3146-BF7F-B299E4345CE0}"/>
              </a:ext>
            </a:extLst>
          </p:cNvPr>
          <p:cNvCxnSpPr>
            <a:cxnSpLocks/>
            <a:stCxn id="53" idx="3"/>
            <a:endCxn id="24" idx="0"/>
          </p:cNvCxnSpPr>
          <p:nvPr/>
        </p:nvCxnSpPr>
        <p:spPr>
          <a:xfrm>
            <a:off x="4082397" y="1482236"/>
            <a:ext cx="611914" cy="1201578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B83B118-B5B9-0E4B-9179-C89433F04724}"/>
              </a:ext>
            </a:extLst>
          </p:cNvPr>
          <p:cNvCxnSpPr>
            <a:cxnSpLocks/>
          </p:cNvCxnSpPr>
          <p:nvPr/>
        </p:nvCxnSpPr>
        <p:spPr>
          <a:xfrm>
            <a:off x="4973039" y="2948940"/>
            <a:ext cx="5057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A0047F7-72BF-014E-8EE1-FEA3A8766854}"/>
                  </a:ext>
                </a:extLst>
              </p:cNvPr>
              <p:cNvSpPr txBox="1"/>
              <p:nvPr/>
            </p:nvSpPr>
            <p:spPr>
              <a:xfrm>
                <a:off x="5478780" y="2627043"/>
                <a:ext cx="164592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𝑄</m:t>
                      </m:r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A0047F7-72BF-014E-8EE1-FEA3A87668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8780" y="2627043"/>
                <a:ext cx="1645920" cy="738664"/>
              </a:xfrm>
              <a:prstGeom prst="rect">
                <a:avLst/>
              </a:prstGeom>
              <a:blipFill>
                <a:blip r:embed="rId9"/>
                <a:stretch>
                  <a:fillRect l="-6107" t="-1695" r="-10687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995488B-5F5A-D94B-90E0-68B1CCC67016}"/>
                  </a:ext>
                </a:extLst>
              </p:cNvPr>
              <p:cNvSpPr txBox="1"/>
              <p:nvPr/>
            </p:nvSpPr>
            <p:spPr>
              <a:xfrm>
                <a:off x="1571780" y="1341968"/>
                <a:ext cx="172547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ℜ𝔢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995488B-5F5A-D94B-90E0-68B1CCC67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780" y="1341968"/>
                <a:ext cx="1725472" cy="369332"/>
              </a:xfrm>
              <a:prstGeom prst="rect">
                <a:avLst/>
              </a:prstGeom>
              <a:blipFill>
                <a:blip r:embed="rId10"/>
                <a:stretch>
                  <a:fillRect l="-4380" r="-292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7838424-127D-A141-A06D-8B2DA4C72A28}"/>
                  </a:ext>
                </a:extLst>
              </p:cNvPr>
              <p:cNvSpPr txBox="1"/>
              <p:nvPr/>
            </p:nvSpPr>
            <p:spPr>
              <a:xfrm>
                <a:off x="1468911" y="4127862"/>
                <a:ext cx="190270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ℑ𝔪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𝑄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7838424-127D-A141-A06D-8B2DA4C72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911" y="4127862"/>
                <a:ext cx="1902700" cy="369332"/>
              </a:xfrm>
              <a:prstGeom prst="rect">
                <a:avLst/>
              </a:prstGeom>
              <a:blipFill>
                <a:blip r:embed="rId11"/>
                <a:stretch>
                  <a:fillRect l="-3974" r="-3974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>
            <a:extLst>
              <a:ext uri="{FF2B5EF4-FFF2-40B4-BE49-F238E27FC236}">
                <a16:creationId xmlns:a16="http://schemas.microsoft.com/office/drawing/2014/main" id="{64320CD7-51D0-4E4A-B550-DAF34563E60A}"/>
              </a:ext>
            </a:extLst>
          </p:cNvPr>
          <p:cNvSpPr/>
          <p:nvPr/>
        </p:nvSpPr>
        <p:spPr>
          <a:xfrm>
            <a:off x="3723217" y="2694992"/>
            <a:ext cx="420843" cy="4208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96E6B1E-B179-1A46-B299-A73A934117E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36128" t="42889" r="37605" b="42610"/>
          <a:stretch/>
        </p:blipFill>
        <p:spPr>
          <a:xfrm>
            <a:off x="3758567" y="2802728"/>
            <a:ext cx="350141" cy="205371"/>
          </a:xfrm>
          <a:prstGeom prst="rect">
            <a:avLst/>
          </a:prstGeom>
          <a:noFill/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841B18E-A7D9-434C-BE64-7453A1B4E29F}"/>
              </a:ext>
            </a:extLst>
          </p:cNvPr>
          <p:cNvCxnSpPr>
            <a:cxnSpLocks/>
          </p:cNvCxnSpPr>
          <p:nvPr/>
        </p:nvCxnSpPr>
        <p:spPr>
          <a:xfrm flipV="1">
            <a:off x="3933638" y="2365808"/>
            <a:ext cx="0" cy="32918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5FA1E88-4144-FC46-ADD7-122CA62D2D20}"/>
              </a:ext>
            </a:extLst>
          </p:cNvPr>
          <p:cNvCxnSpPr>
            <a:cxnSpLocks/>
          </p:cNvCxnSpPr>
          <p:nvPr/>
        </p:nvCxnSpPr>
        <p:spPr>
          <a:xfrm>
            <a:off x="3933638" y="3115834"/>
            <a:ext cx="0" cy="32918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0218EF0-FDB7-A948-922B-092FDC9F7574}"/>
              </a:ext>
            </a:extLst>
          </p:cNvPr>
          <p:cNvCxnSpPr>
            <a:cxnSpLocks/>
          </p:cNvCxnSpPr>
          <p:nvPr/>
        </p:nvCxnSpPr>
        <p:spPr>
          <a:xfrm>
            <a:off x="8744939" y="1508167"/>
            <a:ext cx="5057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EDA9793-5103-1249-B86A-519953EDBD67}"/>
                  </a:ext>
                </a:extLst>
              </p:cNvPr>
              <p:cNvSpPr txBox="1"/>
              <p:nvPr/>
            </p:nvSpPr>
            <p:spPr>
              <a:xfrm>
                <a:off x="7904524" y="1997553"/>
                <a:ext cx="148931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EDA9793-5103-1249-B86A-519953EDB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4524" y="1997553"/>
                <a:ext cx="1489318" cy="369332"/>
              </a:xfrm>
              <a:prstGeom prst="rect">
                <a:avLst/>
              </a:prstGeom>
              <a:blipFill>
                <a:blip r:embed="rId14"/>
                <a:stretch>
                  <a:fillRect l="-2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9D207C3-B75F-AE46-9DE3-9C64852B672B}"/>
                  </a:ext>
                </a:extLst>
              </p:cNvPr>
              <p:cNvSpPr txBox="1"/>
              <p:nvPr/>
            </p:nvSpPr>
            <p:spPr>
              <a:xfrm>
                <a:off x="8410609" y="1286568"/>
                <a:ext cx="347852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9D207C3-B75F-AE46-9DE3-9C64852B6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0609" y="1286568"/>
                <a:ext cx="347852" cy="443198"/>
              </a:xfrm>
              <a:prstGeom prst="rect">
                <a:avLst/>
              </a:prstGeom>
              <a:blipFill>
                <a:blip r:embed="rId15"/>
                <a:stretch>
                  <a:fillRect l="-17857" r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8663F24-C208-8F44-BFF3-AD6E980B6A3E}"/>
              </a:ext>
            </a:extLst>
          </p:cNvPr>
          <p:cNvCxnSpPr>
            <a:cxnSpLocks/>
          </p:cNvCxnSpPr>
          <p:nvPr/>
        </p:nvCxnSpPr>
        <p:spPr>
          <a:xfrm flipV="1">
            <a:off x="8577602" y="1645272"/>
            <a:ext cx="0" cy="32918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154A23A-4E3C-2D49-96D4-6A4D8B175281}"/>
              </a:ext>
            </a:extLst>
          </p:cNvPr>
          <p:cNvCxnSpPr>
            <a:cxnSpLocks/>
          </p:cNvCxnSpPr>
          <p:nvPr/>
        </p:nvCxnSpPr>
        <p:spPr>
          <a:xfrm>
            <a:off x="8744939" y="4302912"/>
            <a:ext cx="5057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1BF087F-0F89-A249-886F-F5D25B581D4E}"/>
                  </a:ext>
                </a:extLst>
              </p:cNvPr>
              <p:cNvSpPr txBox="1"/>
              <p:nvPr/>
            </p:nvSpPr>
            <p:spPr>
              <a:xfrm>
                <a:off x="7893625" y="3509528"/>
                <a:ext cx="144603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1BF087F-0F89-A249-886F-F5D25B581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3625" y="3509528"/>
                <a:ext cx="1446037" cy="369332"/>
              </a:xfrm>
              <a:prstGeom prst="rect">
                <a:avLst/>
              </a:prstGeom>
              <a:blipFill>
                <a:blip r:embed="rId16"/>
                <a:stretch>
                  <a:fillRect l="-4348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017A079-0AF6-A746-B801-EE42D77A6459}"/>
                  </a:ext>
                </a:extLst>
              </p:cNvPr>
              <p:cNvSpPr txBox="1"/>
              <p:nvPr/>
            </p:nvSpPr>
            <p:spPr>
              <a:xfrm>
                <a:off x="8410609" y="4081313"/>
                <a:ext cx="347852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017A079-0AF6-A746-B801-EE42D77A6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0609" y="4081313"/>
                <a:ext cx="347852" cy="443198"/>
              </a:xfrm>
              <a:prstGeom prst="rect">
                <a:avLst/>
              </a:prstGeom>
              <a:blipFill>
                <a:blip r:embed="rId15"/>
                <a:stretch>
                  <a:fillRect l="-17857" r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F9B1D94-6079-8F4C-852A-75551659A185}"/>
              </a:ext>
            </a:extLst>
          </p:cNvPr>
          <p:cNvCxnSpPr>
            <a:cxnSpLocks/>
          </p:cNvCxnSpPr>
          <p:nvPr/>
        </p:nvCxnSpPr>
        <p:spPr>
          <a:xfrm>
            <a:off x="8577602" y="3852428"/>
            <a:ext cx="0" cy="32918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59D0A8C7-E357-054D-9D6E-4EEDE5E8A1D0}"/>
              </a:ext>
            </a:extLst>
          </p:cNvPr>
          <p:cNvSpPr/>
          <p:nvPr/>
        </p:nvSpPr>
        <p:spPr>
          <a:xfrm>
            <a:off x="8367181" y="2693224"/>
            <a:ext cx="420843" cy="4208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13C7BFBC-6C34-8048-8354-ADD1933E97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36128" t="42889" r="37605" b="42610"/>
          <a:stretch/>
        </p:blipFill>
        <p:spPr>
          <a:xfrm>
            <a:off x="8402531" y="2800959"/>
            <a:ext cx="350141" cy="205371"/>
          </a:xfrm>
          <a:prstGeom prst="rect">
            <a:avLst/>
          </a:prstGeom>
          <a:noFill/>
        </p:spPr>
      </p:pic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60D919A-FE04-5546-AC9D-4E6A7312AF1F}"/>
              </a:ext>
            </a:extLst>
          </p:cNvPr>
          <p:cNvCxnSpPr>
            <a:cxnSpLocks/>
          </p:cNvCxnSpPr>
          <p:nvPr/>
        </p:nvCxnSpPr>
        <p:spPr>
          <a:xfrm flipV="1">
            <a:off x="8577602" y="2364040"/>
            <a:ext cx="0" cy="32918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F1BEDDD-0BC7-7945-8B17-C35D5E381194}"/>
              </a:ext>
            </a:extLst>
          </p:cNvPr>
          <p:cNvCxnSpPr>
            <a:cxnSpLocks/>
          </p:cNvCxnSpPr>
          <p:nvPr/>
        </p:nvCxnSpPr>
        <p:spPr>
          <a:xfrm>
            <a:off x="8577602" y="3114066"/>
            <a:ext cx="0" cy="32918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59DDDB2B-F1CA-D14D-BC28-A3D9ECED19CF}"/>
              </a:ext>
            </a:extLst>
          </p:cNvPr>
          <p:cNvGrpSpPr/>
          <p:nvPr/>
        </p:nvGrpSpPr>
        <p:grpSpPr>
          <a:xfrm>
            <a:off x="9308959" y="1314404"/>
            <a:ext cx="408362" cy="408360"/>
            <a:chOff x="5384800" y="1421228"/>
            <a:chExt cx="453736" cy="453733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1F03F6C-1AA8-9640-8966-EEDFFDD8A35A}"/>
                </a:ext>
              </a:extLst>
            </p:cNvPr>
            <p:cNvSpPr/>
            <p:nvPr/>
          </p:nvSpPr>
          <p:spPr>
            <a:xfrm>
              <a:off x="5384800" y="1421228"/>
              <a:ext cx="453736" cy="45373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9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rapezoid 63">
              <a:extLst>
                <a:ext uri="{FF2B5EF4-FFF2-40B4-BE49-F238E27FC236}">
                  <a16:creationId xmlns:a16="http://schemas.microsoft.com/office/drawing/2014/main" id="{8E5FB373-9823-1A4E-A0FD-8CA3F0F470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45555" y="1546770"/>
              <a:ext cx="317615" cy="198508"/>
            </a:xfrm>
            <a:prstGeom prst="trapezoid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9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11E084F-5B91-6B43-9499-7F5C3D84B360}"/>
                </a:ext>
              </a:extLst>
            </p:cNvPr>
            <p:cNvSpPr/>
            <p:nvPr/>
          </p:nvSpPr>
          <p:spPr>
            <a:xfrm>
              <a:off x="5430173" y="1700391"/>
              <a:ext cx="362989" cy="73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9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B3230D4-EC46-FC49-A1BC-AD95F28C8106}"/>
                </a:ext>
              </a:extLst>
            </p:cNvPr>
            <p:cNvSpPr/>
            <p:nvPr/>
          </p:nvSpPr>
          <p:spPr>
            <a:xfrm rot="5400000">
              <a:off x="5312920" y="1604861"/>
              <a:ext cx="296725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9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65167B86-AB3C-624F-A728-0B72395CB8F5}"/>
              </a:ext>
            </a:extLst>
          </p:cNvPr>
          <p:cNvSpPr txBox="1"/>
          <p:nvPr/>
        </p:nvSpPr>
        <p:spPr>
          <a:xfrm>
            <a:off x="9256828" y="1522933"/>
            <a:ext cx="498674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LPF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DFD5857-09C2-654D-99FA-8F892E884BA7}"/>
              </a:ext>
            </a:extLst>
          </p:cNvPr>
          <p:cNvGrpSpPr/>
          <p:nvPr/>
        </p:nvGrpSpPr>
        <p:grpSpPr>
          <a:xfrm>
            <a:off x="9308959" y="4098732"/>
            <a:ext cx="408362" cy="408360"/>
            <a:chOff x="5384800" y="1421228"/>
            <a:chExt cx="453736" cy="453733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1690336-007D-3145-B8C2-BFA6C04177EB}"/>
                </a:ext>
              </a:extLst>
            </p:cNvPr>
            <p:cNvSpPr/>
            <p:nvPr/>
          </p:nvSpPr>
          <p:spPr>
            <a:xfrm>
              <a:off x="5384800" y="1421228"/>
              <a:ext cx="453736" cy="45373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9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Trapezoid 69">
              <a:extLst>
                <a:ext uri="{FF2B5EF4-FFF2-40B4-BE49-F238E27FC236}">
                  <a16:creationId xmlns:a16="http://schemas.microsoft.com/office/drawing/2014/main" id="{AF32B826-48C8-F149-860E-9623BF5538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45555" y="1546770"/>
              <a:ext cx="317615" cy="198508"/>
            </a:xfrm>
            <a:prstGeom prst="trapezoid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9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F16AE30-2DEC-B04B-AD0D-1152720CC16E}"/>
                </a:ext>
              </a:extLst>
            </p:cNvPr>
            <p:cNvSpPr/>
            <p:nvPr/>
          </p:nvSpPr>
          <p:spPr>
            <a:xfrm>
              <a:off x="5430173" y="1700391"/>
              <a:ext cx="362989" cy="73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9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BACBF07-8C41-064F-B744-06A2ECEAC59D}"/>
                </a:ext>
              </a:extLst>
            </p:cNvPr>
            <p:cNvSpPr/>
            <p:nvPr/>
          </p:nvSpPr>
          <p:spPr>
            <a:xfrm rot="5400000">
              <a:off x="5312920" y="1604861"/>
              <a:ext cx="296725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9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63A0C0C4-A544-B044-A9BA-BEB1D4DD0C04}"/>
              </a:ext>
            </a:extLst>
          </p:cNvPr>
          <p:cNvSpPr txBox="1"/>
          <p:nvPr/>
        </p:nvSpPr>
        <p:spPr>
          <a:xfrm>
            <a:off x="9328078" y="4307260"/>
            <a:ext cx="411480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LPF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E046A08A-AC6D-F249-B8DB-AA451967AF27}"/>
              </a:ext>
            </a:extLst>
          </p:cNvPr>
          <p:cNvCxnSpPr>
            <a:cxnSpLocks/>
          </p:cNvCxnSpPr>
          <p:nvPr/>
        </p:nvCxnSpPr>
        <p:spPr>
          <a:xfrm>
            <a:off x="9705059" y="1508167"/>
            <a:ext cx="41148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B561BE8-8808-BC4C-9299-68F847326F5E}"/>
              </a:ext>
            </a:extLst>
          </p:cNvPr>
          <p:cNvCxnSpPr>
            <a:cxnSpLocks/>
          </p:cNvCxnSpPr>
          <p:nvPr/>
        </p:nvCxnSpPr>
        <p:spPr>
          <a:xfrm>
            <a:off x="9705059" y="4302912"/>
            <a:ext cx="41148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1DF36A22-8E98-D94E-AB27-D04D7D3DED3F}"/>
                  </a:ext>
                </a:extLst>
              </p:cNvPr>
              <p:cNvSpPr txBox="1"/>
              <p:nvPr/>
            </p:nvSpPr>
            <p:spPr>
              <a:xfrm>
                <a:off x="10174605" y="1268229"/>
                <a:ext cx="234551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𝐼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1DF36A22-8E98-D94E-AB27-D04D7D3DE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4605" y="1268229"/>
                <a:ext cx="234551" cy="443198"/>
              </a:xfrm>
              <a:prstGeom prst="rect">
                <a:avLst/>
              </a:prstGeom>
              <a:blipFill>
                <a:blip r:embed="rId17"/>
                <a:stretch>
                  <a:fillRect l="-36842" r="-3157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CD8BC97-2F3A-CC48-A9BA-40297AA945DC}"/>
                  </a:ext>
                </a:extLst>
              </p:cNvPr>
              <p:cNvSpPr txBox="1"/>
              <p:nvPr/>
            </p:nvSpPr>
            <p:spPr>
              <a:xfrm>
                <a:off x="10093006" y="4054123"/>
                <a:ext cx="344260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𝑄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CD8BC97-2F3A-CC48-A9BA-40297AA94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3006" y="4054123"/>
                <a:ext cx="344260" cy="443198"/>
              </a:xfrm>
              <a:prstGeom prst="rect">
                <a:avLst/>
              </a:prstGeom>
              <a:blipFill>
                <a:blip r:embed="rId18"/>
                <a:stretch>
                  <a:fillRect l="-32143" r="-2857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00D42F24-21BB-D841-AE55-E5BF6B78AA78}"/>
              </a:ext>
            </a:extLst>
          </p:cNvPr>
          <p:cNvCxnSpPr>
            <a:cxnSpLocks/>
            <a:stCxn id="34" idx="3"/>
            <a:endCxn id="57" idx="1"/>
          </p:cNvCxnSpPr>
          <p:nvPr/>
        </p:nvCxnSpPr>
        <p:spPr>
          <a:xfrm>
            <a:off x="7124700" y="2996375"/>
            <a:ext cx="1285909" cy="1306537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>
            <a:extLst>
              <a:ext uri="{FF2B5EF4-FFF2-40B4-BE49-F238E27FC236}">
                <a16:creationId xmlns:a16="http://schemas.microsoft.com/office/drawing/2014/main" id="{4F4934DB-0CCF-9F44-88F4-DC5DF74BD4CE}"/>
              </a:ext>
            </a:extLst>
          </p:cNvPr>
          <p:cNvCxnSpPr>
            <a:cxnSpLocks/>
            <a:stCxn id="34" idx="3"/>
            <a:endCxn id="45" idx="1"/>
          </p:cNvCxnSpPr>
          <p:nvPr/>
        </p:nvCxnSpPr>
        <p:spPr>
          <a:xfrm flipV="1">
            <a:off x="7124700" y="1508167"/>
            <a:ext cx="1285909" cy="1488208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AEEEE2A2-61E1-FB4D-8F0D-D1D9FDCC2E47}"/>
              </a:ext>
            </a:extLst>
          </p:cNvPr>
          <p:cNvSpPr txBox="1"/>
          <p:nvPr/>
        </p:nvSpPr>
        <p:spPr>
          <a:xfrm>
            <a:off x="1500453" y="685800"/>
            <a:ext cx="319826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7C8623A-7F70-DA47-9D97-2DEEA6BF1531}"/>
              </a:ext>
            </a:extLst>
          </p:cNvPr>
          <p:cNvSpPr txBox="1"/>
          <p:nvPr/>
        </p:nvSpPr>
        <p:spPr>
          <a:xfrm>
            <a:off x="7741920" y="685800"/>
            <a:ext cx="292608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EFAADD7-09BC-E54B-ABF9-FB6CAF3AC59C}"/>
              </a:ext>
            </a:extLst>
          </p:cNvPr>
          <p:cNvCxnSpPr>
            <a:cxnSpLocks/>
          </p:cNvCxnSpPr>
          <p:nvPr/>
        </p:nvCxnSpPr>
        <p:spPr>
          <a:xfrm>
            <a:off x="1515770" y="4800600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BB83B33-73EE-FF4C-9A7F-F45D3F422612}"/>
                  </a:ext>
                </a:extLst>
              </p:cNvPr>
              <p:cNvSpPr/>
              <p:nvPr/>
            </p:nvSpPr>
            <p:spPr>
              <a:xfrm>
                <a:off x="1451693" y="5036022"/>
                <a:ext cx="818494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5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BB83B33-73EE-FF4C-9A7F-F45D3F4226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693" y="5036022"/>
                <a:ext cx="818494" cy="48013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79090F09-11C1-DE45-8EFD-79A8A614CCDD}"/>
                  </a:ext>
                </a:extLst>
              </p:cNvPr>
              <p:cNvSpPr txBox="1"/>
              <p:nvPr/>
            </p:nvSpPr>
            <p:spPr>
              <a:xfrm>
                <a:off x="2528708" y="5034864"/>
                <a:ext cx="1331839" cy="4575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88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8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88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88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79090F09-11C1-DE45-8EFD-79A8A614C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8708" y="5034864"/>
                <a:ext cx="1331839" cy="457561"/>
              </a:xfrm>
              <a:prstGeom prst="rect">
                <a:avLst/>
              </a:prstGeom>
              <a:blipFill>
                <a:blip r:embed="rId20"/>
                <a:stretch>
                  <a:fillRect l="-3810" t="-5405" r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BF2A68CB-F593-A547-A26F-599CE8E9BB86}"/>
                  </a:ext>
                </a:extLst>
              </p:cNvPr>
              <p:cNvSpPr/>
              <p:nvPr/>
            </p:nvSpPr>
            <p:spPr>
              <a:xfrm>
                <a:off x="2129766" y="5088770"/>
                <a:ext cx="380232" cy="3416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6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</m:oMath>
                  </m:oMathPara>
                </a14:m>
                <a:endParaRPr kumimoji="0" lang="en-US" sz="16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BF2A68CB-F593-A547-A26F-599CE8E9BB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9766" y="5088770"/>
                <a:ext cx="380232" cy="3416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8FFB6B9-8EED-0747-93FB-143E1E0F8613}"/>
              </a:ext>
            </a:extLst>
          </p:cNvPr>
          <p:cNvCxnSpPr>
            <a:cxnSpLocks/>
          </p:cNvCxnSpPr>
          <p:nvPr/>
        </p:nvCxnSpPr>
        <p:spPr>
          <a:xfrm>
            <a:off x="3832860" y="5361123"/>
            <a:ext cx="41148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E95DF79-99FD-F34D-99AA-0B98CBFF22A4}"/>
                  </a:ext>
                </a:extLst>
              </p:cNvPr>
              <p:cNvSpPr txBox="1"/>
              <p:nvPr/>
            </p:nvSpPr>
            <p:spPr>
              <a:xfrm>
                <a:off x="4518660" y="5116831"/>
                <a:ext cx="2352567" cy="4358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52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ℜ𝔢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  <m:d>
                            <m:dPr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e>
                          </m:d>
                          <m:sSup>
                            <m:sSupPr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kumimoji="0" lang="en-US" sz="252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𝑗</m:t>
                              </m:r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kumimoji="0" lang="en-US" sz="252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52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kumimoji="0" lang="en-US" sz="252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25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1E95DF79-99FD-F34D-99AA-0B98CBFF22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660" y="5116831"/>
                <a:ext cx="2352567" cy="435825"/>
              </a:xfrm>
              <a:prstGeom prst="rect">
                <a:avLst/>
              </a:prstGeom>
              <a:blipFill>
                <a:blip r:embed="rId22"/>
                <a:stretch>
                  <a:fillRect l="-3226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365E7ED7-C93E-4A46-8EAC-1EEAAFCCDDB4}"/>
              </a:ext>
            </a:extLst>
          </p:cNvPr>
          <p:cNvCxnSpPr>
            <a:cxnSpLocks/>
          </p:cNvCxnSpPr>
          <p:nvPr/>
        </p:nvCxnSpPr>
        <p:spPr>
          <a:xfrm flipV="1">
            <a:off x="6918960" y="5334737"/>
            <a:ext cx="411480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F8A2DF05-3D67-4742-9685-9DC60B2B1A1F}"/>
                  </a:ext>
                </a:extLst>
              </p:cNvPr>
              <p:cNvSpPr txBox="1"/>
              <p:nvPr/>
            </p:nvSpPr>
            <p:spPr>
              <a:xfrm>
                <a:off x="8006759" y="5092168"/>
                <a:ext cx="992708" cy="400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252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25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F8A2DF05-3D67-4742-9685-9DC60B2B1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759" y="5092168"/>
                <a:ext cx="992708" cy="400366"/>
              </a:xfrm>
              <a:prstGeom prst="rect">
                <a:avLst/>
              </a:prstGeom>
              <a:blipFill>
                <a:blip r:embed="rId23"/>
                <a:stretch>
                  <a:fillRect l="-3797" r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B426B53-8B8B-C646-8567-527D73904FB3}"/>
                  </a:ext>
                </a:extLst>
              </p:cNvPr>
              <p:cNvSpPr/>
              <p:nvPr/>
            </p:nvSpPr>
            <p:spPr>
              <a:xfrm>
                <a:off x="7611053" y="5103879"/>
                <a:ext cx="47320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B426B53-8B8B-C646-8567-527D73904F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1053" y="5103879"/>
                <a:ext cx="473206" cy="461665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875092C8-3F87-EA45-94B4-5A0051C0BE02}"/>
                  </a:ext>
                </a:extLst>
              </p:cNvPr>
              <p:cNvSpPr txBox="1"/>
              <p:nvPr/>
            </p:nvSpPr>
            <p:spPr>
              <a:xfrm>
                <a:off x="4162079" y="5809151"/>
                <a:ext cx="3353995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  <m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875092C8-3F87-EA45-94B4-5A0051C0B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079" y="5809151"/>
                <a:ext cx="3353995" cy="518604"/>
              </a:xfrm>
              <a:prstGeom prst="rect">
                <a:avLst/>
              </a:prstGeom>
              <a:blipFill>
                <a:blip r:embed="rId25"/>
                <a:stretch>
                  <a:fillRect l="-1509" t="-4762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713563BD-2EE6-3945-8EE7-FEFC984A3B67}"/>
              </a:ext>
            </a:extLst>
          </p:cNvPr>
          <p:cNvCxnSpPr>
            <a:cxnSpLocks/>
          </p:cNvCxnSpPr>
          <p:nvPr/>
        </p:nvCxnSpPr>
        <p:spPr>
          <a:xfrm flipV="1">
            <a:off x="9319260" y="5350648"/>
            <a:ext cx="411480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CD7916C6-8EE6-9044-AC2E-766CA6FC5299}"/>
                  </a:ext>
                </a:extLst>
              </p:cNvPr>
              <p:cNvSpPr/>
              <p:nvPr/>
            </p:nvSpPr>
            <p:spPr>
              <a:xfrm>
                <a:off x="9771945" y="5049833"/>
                <a:ext cx="818494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52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52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kumimoji="0" lang="en-US" sz="25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CD7916C6-8EE6-9044-AC2E-766CA6FC52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1945" y="5049833"/>
                <a:ext cx="818494" cy="480131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FDE4ECFD-62CD-534A-9209-841DFFA3CCE5}"/>
              </a:ext>
            </a:extLst>
          </p:cNvPr>
          <p:cNvCxnSpPr>
            <a:cxnSpLocks/>
          </p:cNvCxnSpPr>
          <p:nvPr/>
        </p:nvCxnSpPr>
        <p:spPr>
          <a:xfrm flipV="1">
            <a:off x="7469589" y="6054059"/>
            <a:ext cx="411480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C6C21D1A-0A07-8441-95EB-476C7A78AC14}"/>
                  </a:ext>
                </a:extLst>
              </p:cNvPr>
              <p:cNvSpPr txBox="1"/>
              <p:nvPr/>
            </p:nvSpPr>
            <p:spPr>
              <a:xfrm>
                <a:off x="8016241" y="5764971"/>
                <a:ext cx="2550122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C6C21D1A-0A07-8441-95EB-476C7A78A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241" y="5764971"/>
                <a:ext cx="2550122" cy="518604"/>
              </a:xfrm>
              <a:prstGeom prst="rect">
                <a:avLst/>
              </a:prstGeom>
              <a:blipFill>
                <a:blip r:embed="rId27"/>
                <a:stretch>
                  <a:fillRect l="-2488" t="-7317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B187E63-46A2-EE48-9584-DFA28E67BAEF}"/>
              </a:ext>
            </a:extLst>
          </p:cNvPr>
          <p:cNvGrpSpPr>
            <a:grpSpLocks noChangeAspect="1"/>
          </p:cNvGrpSpPr>
          <p:nvPr/>
        </p:nvGrpSpPr>
        <p:grpSpPr>
          <a:xfrm>
            <a:off x="8857488" y="5616827"/>
            <a:ext cx="1810512" cy="636451"/>
            <a:chOff x="5093044" y="6237912"/>
            <a:chExt cx="2468723" cy="867833"/>
          </a:xfrm>
        </p:grpSpPr>
        <p:sp>
          <p:nvSpPr>
            <p:cNvPr id="110" name="Right Arrow 109">
              <a:extLst>
                <a:ext uri="{FF2B5EF4-FFF2-40B4-BE49-F238E27FC236}">
                  <a16:creationId xmlns:a16="http://schemas.microsoft.com/office/drawing/2014/main" id="{88289945-B8CF-3643-9B9D-92D01C726DEB}"/>
                </a:ext>
              </a:extLst>
            </p:cNvPr>
            <p:cNvSpPr/>
            <p:nvPr/>
          </p:nvSpPr>
          <p:spPr>
            <a:xfrm rot="20813499">
              <a:off x="5351467" y="6742534"/>
              <a:ext cx="2210300" cy="303553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Title 13">
              <a:extLst>
                <a:ext uri="{FF2B5EF4-FFF2-40B4-BE49-F238E27FC236}">
                  <a16:creationId xmlns:a16="http://schemas.microsoft.com/office/drawing/2014/main" id="{6FF2E94C-F1B4-E540-8318-F188D4B2CFFF}"/>
                </a:ext>
              </a:extLst>
            </p:cNvPr>
            <p:cNvSpPr txBox="1">
              <a:spLocks/>
            </p:cNvSpPr>
            <p:nvPr/>
          </p:nvSpPr>
          <p:spPr bwMode="auto">
            <a:xfrm rot="20795862">
              <a:off x="5093044" y="6237912"/>
              <a:ext cx="2452417" cy="867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ctr">
                <a:buClrTx/>
                <a:buSzTx/>
                <a:buFontTx/>
                <a:buNone/>
                <a:defRPr sz="4400" kern="0"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Low Pass Filter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67349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  <p:bldP spid="19" grpId="0"/>
      <p:bldP spid="21" grpId="0"/>
      <p:bldP spid="24" grpId="0"/>
      <p:bldP spid="34" grpId="0"/>
      <p:bldP spid="35" grpId="0"/>
      <p:bldP spid="36" grpId="0"/>
      <p:bldP spid="37" grpId="0" animBg="1"/>
      <p:bldP spid="44" grpId="0"/>
      <p:bldP spid="45" grpId="0"/>
      <p:bldP spid="56" grpId="0"/>
      <p:bldP spid="57" grpId="0"/>
      <p:bldP spid="59" grpId="0" animBg="1"/>
      <p:bldP spid="67" grpId="0"/>
      <p:bldP spid="73" grpId="0"/>
      <p:bldP spid="76" grpId="0"/>
      <p:bldP spid="77" grpId="0"/>
      <p:bldP spid="91" grpId="0"/>
      <p:bldP spid="92" grpId="0"/>
      <p:bldP spid="93" grpId="0"/>
      <p:bldP spid="95" grpId="0"/>
      <p:bldP spid="97" grpId="0"/>
      <p:bldP spid="98" grpId="0"/>
      <p:bldP spid="99" grpId="0"/>
      <p:bldP spid="106" grpId="0"/>
      <p:bldP spid="10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EEEE2A2-61E1-FB4D-8F0D-D1D9FDCC2E47}"/>
              </a:ext>
            </a:extLst>
          </p:cNvPr>
          <p:cNvSpPr txBox="1"/>
          <p:nvPr/>
        </p:nvSpPr>
        <p:spPr>
          <a:xfrm>
            <a:off x="1500453" y="685800"/>
            <a:ext cx="319826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7C8623A-7F70-DA47-9D97-2DEEA6BF1531}"/>
              </a:ext>
            </a:extLst>
          </p:cNvPr>
          <p:cNvSpPr txBox="1"/>
          <p:nvPr/>
        </p:nvSpPr>
        <p:spPr>
          <a:xfrm>
            <a:off x="7741920" y="685800"/>
            <a:ext cx="292608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366938A-EA5E-2840-8B6A-BD106F842DD1}"/>
              </a:ext>
            </a:extLst>
          </p:cNvPr>
          <p:cNvCxnSpPr>
            <a:cxnSpLocks/>
          </p:cNvCxnSpPr>
          <p:nvPr/>
        </p:nvCxnSpPr>
        <p:spPr>
          <a:xfrm>
            <a:off x="1515770" y="4800600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CBE4E69-C094-DB48-8532-A6DDA23DE24E}"/>
              </a:ext>
            </a:extLst>
          </p:cNvPr>
          <p:cNvGrpSpPr/>
          <p:nvPr/>
        </p:nvGrpSpPr>
        <p:grpSpPr>
          <a:xfrm>
            <a:off x="1451694" y="5034869"/>
            <a:ext cx="9138747" cy="530681"/>
            <a:chOff x="-80341" y="5594293"/>
            <a:chExt cx="10154163" cy="5896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DEA3D79D-C1C3-AD45-B914-50417ECB5962}"/>
                    </a:ext>
                  </a:extLst>
                </p:cNvPr>
                <p:cNvSpPr/>
                <p:nvPr/>
              </p:nvSpPr>
              <p:spPr>
                <a:xfrm>
                  <a:off x="-80341" y="5595579"/>
                  <a:ext cx="909438" cy="5334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DEA3D79D-C1C3-AD45-B914-50417ECB59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0341" y="5595579"/>
                  <a:ext cx="909438" cy="53347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26D0E10A-173E-3845-90D4-13723BC318BA}"/>
                    </a:ext>
                  </a:extLst>
                </p:cNvPr>
                <p:cNvSpPr txBox="1"/>
                <p:nvPr/>
              </p:nvSpPr>
              <p:spPr>
                <a:xfrm>
                  <a:off x="1116341" y="5594293"/>
                  <a:ext cx="1479821" cy="5084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88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88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26D0E10A-173E-3845-90D4-13723BC318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41" y="5594293"/>
                  <a:ext cx="1479821" cy="508401"/>
                </a:xfrm>
                <a:prstGeom prst="rect">
                  <a:avLst/>
                </a:prstGeom>
                <a:blipFill>
                  <a:blip r:embed="rId5"/>
                  <a:stretch>
                    <a:fillRect l="-3810" t="-5405" r="-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7447B9C3-7960-434C-885F-28E79AFA3BC0}"/>
                    </a:ext>
                  </a:extLst>
                </p:cNvPr>
                <p:cNvSpPr/>
                <p:nvPr/>
              </p:nvSpPr>
              <p:spPr>
                <a:xfrm>
                  <a:off x="673073" y="5654188"/>
                  <a:ext cx="422480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7447B9C3-7960-434C-885F-28E79AFA3B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073" y="5654188"/>
                  <a:ext cx="422480" cy="37959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4A569C87-0DF6-BC41-9D3A-1A6271B5C857}"/>
                </a:ext>
              </a:extLst>
            </p:cNvPr>
            <p:cNvCxnSpPr>
              <a:cxnSpLocks/>
            </p:cNvCxnSpPr>
            <p:nvPr/>
          </p:nvCxnSpPr>
          <p:spPr>
            <a:xfrm>
              <a:off x="2565400" y="5956803"/>
              <a:ext cx="4572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DD74F042-9C54-AA4B-8F52-BBEEF24C1078}"/>
                    </a:ext>
                  </a:extLst>
                </p:cNvPr>
                <p:cNvSpPr txBox="1"/>
                <p:nvPr/>
              </p:nvSpPr>
              <p:spPr>
                <a:xfrm>
                  <a:off x="3327400" y="5685368"/>
                  <a:ext cx="2613963" cy="4842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52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ℜ𝔢</m:t>
                        </m:r>
                        <m:d>
                          <m:dPr>
                            <m:begChr m:val="{"/>
                            <m:endChr m:val="}"/>
                            <m:ctrlP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0" lang="en-US" sz="252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52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52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52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DD74F042-9C54-AA4B-8F52-BBEEF24C10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7400" y="5685368"/>
                  <a:ext cx="2613963" cy="484250"/>
                </a:xfrm>
                <a:prstGeom prst="rect">
                  <a:avLst/>
                </a:prstGeom>
                <a:blipFill>
                  <a:blip r:embed="rId7"/>
                  <a:stretch>
                    <a:fillRect l="-3226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C7EA8DF2-5AD3-5445-92F0-314E5F882F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4400" y="5927485"/>
              <a:ext cx="457200" cy="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D191D477-29C0-704D-B452-55B533834221}"/>
                    </a:ext>
                  </a:extLst>
                </p:cNvPr>
                <p:cNvSpPr txBox="1"/>
                <p:nvPr/>
              </p:nvSpPr>
              <p:spPr>
                <a:xfrm>
                  <a:off x="7203067" y="5657964"/>
                  <a:ext cx="1103009" cy="4448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D191D477-29C0-704D-B452-55B5338342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3067" y="5657964"/>
                  <a:ext cx="1103009" cy="444851"/>
                </a:xfrm>
                <a:prstGeom prst="rect">
                  <a:avLst/>
                </a:prstGeom>
                <a:blipFill>
                  <a:blip r:embed="rId8"/>
                  <a:stretch>
                    <a:fillRect l="-3797" r="-12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3CCE01DE-AB83-3B4B-94B5-008C420F2A30}"/>
                    </a:ext>
                  </a:extLst>
                </p:cNvPr>
                <p:cNvSpPr/>
                <p:nvPr/>
              </p:nvSpPr>
              <p:spPr>
                <a:xfrm>
                  <a:off x="6763392" y="5670977"/>
                  <a:ext cx="525784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3CCE01DE-AB83-3B4B-94B5-008C420F2A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3392" y="5670977"/>
                  <a:ext cx="525784" cy="51296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372AD9F8-761C-6B42-9A16-EA5F7315A2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61400" y="5945164"/>
              <a:ext cx="457200" cy="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E3C79BA8-1883-B343-A2C9-46F13D954253}"/>
                    </a:ext>
                  </a:extLst>
                </p:cNvPr>
                <p:cNvSpPr/>
                <p:nvPr/>
              </p:nvSpPr>
              <p:spPr>
                <a:xfrm>
                  <a:off x="9164384" y="5610925"/>
                  <a:ext cx="909438" cy="53347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E3C79BA8-1883-B343-A2C9-46F13D9542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4384" y="5610925"/>
                  <a:ext cx="909438" cy="53347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88C6C71-DD05-DD4E-B3A4-F951BCD92D2D}"/>
              </a:ext>
            </a:extLst>
          </p:cNvPr>
          <p:cNvGrpSpPr/>
          <p:nvPr/>
        </p:nvGrpSpPr>
        <p:grpSpPr>
          <a:xfrm>
            <a:off x="4162080" y="5616831"/>
            <a:ext cx="6505921" cy="710928"/>
            <a:chOff x="2931199" y="6240919"/>
            <a:chExt cx="7228801" cy="7899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56E4B0C8-B88B-CE40-AE19-880EF45AE309}"/>
                    </a:ext>
                  </a:extLst>
                </p:cNvPr>
                <p:cNvSpPr txBox="1"/>
                <p:nvPr/>
              </p:nvSpPr>
              <p:spPr>
                <a:xfrm>
                  <a:off x="2931199" y="6454612"/>
                  <a:ext cx="3726661" cy="5762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den>
                        </m:f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p>
                        </m:s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56E4B0C8-B88B-CE40-AE19-880EF45AE3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1199" y="6454612"/>
                  <a:ext cx="3726661" cy="576227"/>
                </a:xfrm>
                <a:prstGeom prst="rect">
                  <a:avLst/>
                </a:prstGeom>
                <a:blipFill>
                  <a:blip r:embed="rId11"/>
                  <a:stretch>
                    <a:fillRect l="-1509" t="-4762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84800E90-AEAB-8A41-9694-D8ACB6CD70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6210" y="6726732"/>
              <a:ext cx="457200" cy="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C2F131FA-F2BD-6049-AB93-0AA6ED6BAA5B}"/>
                    </a:ext>
                  </a:extLst>
                </p:cNvPr>
                <p:cNvSpPr txBox="1"/>
                <p:nvPr/>
              </p:nvSpPr>
              <p:spPr>
                <a:xfrm>
                  <a:off x="7213600" y="6405523"/>
                  <a:ext cx="2833469" cy="5762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den>
                        </m:f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C2F131FA-F2BD-6049-AB93-0AA6ED6BAA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3600" y="6405523"/>
                  <a:ext cx="2833469" cy="576227"/>
                </a:xfrm>
                <a:prstGeom prst="rect">
                  <a:avLst/>
                </a:prstGeom>
                <a:blipFill>
                  <a:blip r:embed="rId12"/>
                  <a:stretch>
                    <a:fillRect l="-2488" t="-7317" b="-146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775D9E9-CBAA-9F46-B460-C0AF8FA26C3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48320" y="6240919"/>
              <a:ext cx="2011680" cy="707168"/>
              <a:chOff x="5093044" y="6237912"/>
              <a:chExt cx="2468723" cy="867833"/>
            </a:xfrm>
          </p:grpSpPr>
          <p:sp>
            <p:nvSpPr>
              <p:cNvPr id="114" name="Right Arrow 113">
                <a:extLst>
                  <a:ext uri="{FF2B5EF4-FFF2-40B4-BE49-F238E27FC236}">
                    <a16:creationId xmlns:a16="http://schemas.microsoft.com/office/drawing/2014/main" id="{EF0ABA9C-D7E1-A044-BA93-87AEC6020E9A}"/>
                  </a:ext>
                </a:extLst>
              </p:cNvPr>
              <p:cNvSpPr/>
              <p:nvPr/>
            </p:nvSpPr>
            <p:spPr>
              <a:xfrm rot="20813499">
                <a:off x="5351467" y="6742534"/>
                <a:ext cx="2210300" cy="30355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Title 13">
                <a:extLst>
                  <a:ext uri="{FF2B5EF4-FFF2-40B4-BE49-F238E27FC236}">
                    <a16:creationId xmlns:a16="http://schemas.microsoft.com/office/drawing/2014/main" id="{F452E0CA-D519-9448-A329-FE90E7DEDBB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 rot="20795862">
                <a:off x="5093044" y="6237912"/>
                <a:ext cx="2452417" cy="8678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Low Pass Filter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259712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0156 -0.55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275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00094 -0.3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-16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00104 -0.560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2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EEEE2A2-61E1-FB4D-8F0D-D1D9FDCC2E47}"/>
              </a:ext>
            </a:extLst>
          </p:cNvPr>
          <p:cNvSpPr txBox="1"/>
          <p:nvPr/>
        </p:nvSpPr>
        <p:spPr>
          <a:xfrm>
            <a:off x="1500453" y="685800"/>
            <a:ext cx="319826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7C8623A-7F70-DA47-9D97-2DEEA6BF1531}"/>
              </a:ext>
            </a:extLst>
          </p:cNvPr>
          <p:cNvSpPr txBox="1"/>
          <p:nvPr/>
        </p:nvSpPr>
        <p:spPr>
          <a:xfrm>
            <a:off x="7741920" y="685800"/>
            <a:ext cx="292608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2C52B79-CF91-4549-9F24-0CDFB9E0A75A}"/>
              </a:ext>
            </a:extLst>
          </p:cNvPr>
          <p:cNvCxnSpPr>
            <a:cxnSpLocks/>
          </p:cNvCxnSpPr>
          <p:nvPr/>
        </p:nvCxnSpPr>
        <p:spPr>
          <a:xfrm>
            <a:off x="1515770" y="2606040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959E12E-CF4A-0040-8B39-AA37AE83E639}"/>
              </a:ext>
            </a:extLst>
          </p:cNvPr>
          <p:cNvGrpSpPr/>
          <p:nvPr/>
        </p:nvGrpSpPr>
        <p:grpSpPr>
          <a:xfrm>
            <a:off x="1466393" y="1250904"/>
            <a:ext cx="9138747" cy="530681"/>
            <a:chOff x="-80341" y="5594293"/>
            <a:chExt cx="10154163" cy="5896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A55DC414-DA0E-104D-81B4-3FE34C4A28DB}"/>
                    </a:ext>
                  </a:extLst>
                </p:cNvPr>
                <p:cNvSpPr/>
                <p:nvPr/>
              </p:nvSpPr>
              <p:spPr>
                <a:xfrm>
                  <a:off x="-80341" y="5595579"/>
                  <a:ext cx="909438" cy="5334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A55DC414-DA0E-104D-81B4-3FE34C4A28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0341" y="5595579"/>
                  <a:ext cx="909438" cy="53347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C4FA3A6-02C6-F843-89D9-6538824C06D8}"/>
                    </a:ext>
                  </a:extLst>
                </p:cNvPr>
                <p:cNvSpPr txBox="1"/>
                <p:nvPr/>
              </p:nvSpPr>
              <p:spPr>
                <a:xfrm>
                  <a:off x="1116341" y="5594293"/>
                  <a:ext cx="1479821" cy="5084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88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88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C4FA3A6-02C6-F843-89D9-6538824C06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41" y="5594293"/>
                  <a:ext cx="1479821" cy="508401"/>
                </a:xfrm>
                <a:prstGeom prst="rect">
                  <a:avLst/>
                </a:prstGeom>
                <a:blipFill>
                  <a:blip r:embed="rId5"/>
                  <a:stretch>
                    <a:fillRect l="-3774" t="-5405" r="-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8D0DA0F-2BDE-BF46-9ABE-E7D42A31D478}"/>
                    </a:ext>
                  </a:extLst>
                </p:cNvPr>
                <p:cNvSpPr/>
                <p:nvPr/>
              </p:nvSpPr>
              <p:spPr>
                <a:xfrm>
                  <a:off x="673073" y="5654188"/>
                  <a:ext cx="422480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8D0DA0F-2BDE-BF46-9ABE-E7D42A31D4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073" y="5654188"/>
                  <a:ext cx="422480" cy="37959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AA40BC1-7343-E94B-A0EE-BBCF3236A2D8}"/>
                </a:ext>
              </a:extLst>
            </p:cNvPr>
            <p:cNvCxnSpPr>
              <a:cxnSpLocks/>
            </p:cNvCxnSpPr>
            <p:nvPr/>
          </p:nvCxnSpPr>
          <p:spPr>
            <a:xfrm>
              <a:off x="2565400" y="5956803"/>
              <a:ext cx="4572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120D2D9-E0E9-B742-845B-10AD659BCE95}"/>
                    </a:ext>
                  </a:extLst>
                </p:cNvPr>
                <p:cNvSpPr txBox="1"/>
                <p:nvPr/>
              </p:nvSpPr>
              <p:spPr>
                <a:xfrm>
                  <a:off x="3327400" y="5685368"/>
                  <a:ext cx="2613963" cy="4842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52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ℜ𝔢</m:t>
                        </m:r>
                        <m:d>
                          <m:dPr>
                            <m:begChr m:val="{"/>
                            <m:endChr m:val="}"/>
                            <m:ctrlP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0" lang="en-US" sz="252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52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52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52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120D2D9-E0E9-B742-845B-10AD659BCE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7400" y="5685368"/>
                  <a:ext cx="2613963" cy="484250"/>
                </a:xfrm>
                <a:prstGeom prst="rect">
                  <a:avLst/>
                </a:prstGeom>
                <a:blipFill>
                  <a:blip r:embed="rId7"/>
                  <a:stretch>
                    <a:fillRect l="-3763" b="-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5E96447-C6EB-344D-B430-4A914876F6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4400" y="5927485"/>
              <a:ext cx="457200" cy="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D0F9F28-5277-6346-A0C5-5F23301208A0}"/>
                    </a:ext>
                  </a:extLst>
                </p:cNvPr>
                <p:cNvSpPr txBox="1"/>
                <p:nvPr/>
              </p:nvSpPr>
              <p:spPr>
                <a:xfrm>
                  <a:off x="7203067" y="5657964"/>
                  <a:ext cx="1103009" cy="4448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D0F9F28-5277-6346-A0C5-5F23301208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3067" y="5657964"/>
                  <a:ext cx="1103009" cy="444851"/>
                </a:xfrm>
                <a:prstGeom prst="rect">
                  <a:avLst/>
                </a:prstGeom>
                <a:blipFill>
                  <a:blip r:embed="rId8"/>
                  <a:stretch>
                    <a:fillRect l="-3797" t="-3125" r="-12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C2E4475-D07B-A540-B4FB-34152797CDB4}"/>
                    </a:ext>
                  </a:extLst>
                </p:cNvPr>
                <p:cNvSpPr/>
                <p:nvPr/>
              </p:nvSpPr>
              <p:spPr>
                <a:xfrm>
                  <a:off x="6763392" y="5670977"/>
                  <a:ext cx="525784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C2E4475-D07B-A540-B4FB-34152797CD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3392" y="5670977"/>
                  <a:ext cx="525784" cy="51296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4D5675C-C85A-0142-8E76-16ABA74F40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61400" y="5945164"/>
              <a:ext cx="457200" cy="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E6D17EB-5883-C94E-A876-51C5FB8B32FB}"/>
                    </a:ext>
                  </a:extLst>
                </p:cNvPr>
                <p:cNvSpPr/>
                <p:nvPr/>
              </p:nvSpPr>
              <p:spPr>
                <a:xfrm>
                  <a:off x="9164384" y="5610925"/>
                  <a:ext cx="909438" cy="53347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6E6D17EB-5883-C94E-A876-51C5FB8B32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4384" y="5610925"/>
                  <a:ext cx="909438" cy="53347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21342F5-9D52-0D4C-AD5C-134980112DD6}"/>
                  </a:ext>
                </a:extLst>
              </p:cNvPr>
              <p:cNvSpPr txBox="1"/>
              <p:nvPr/>
            </p:nvSpPr>
            <p:spPr>
              <a:xfrm>
                <a:off x="1698625" y="3058484"/>
                <a:ext cx="5041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Wingdings" pitchFamily="2" charset="2"/>
                        </a:rPr>
                        <m:t>𝑆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21342F5-9D52-0D4C-AD5C-134980112D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8625" y="3058484"/>
                <a:ext cx="504176" cy="276999"/>
              </a:xfrm>
              <a:prstGeom prst="rect">
                <a:avLst/>
              </a:prstGeom>
              <a:blipFill>
                <a:blip r:embed="rId11"/>
                <a:stretch>
                  <a:fillRect l="-9756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ABF731B3-F075-554B-AC38-981EB4FB6F67}"/>
              </a:ext>
            </a:extLst>
          </p:cNvPr>
          <p:cNvGrpSpPr>
            <a:grpSpLocks noChangeAspect="1"/>
          </p:cNvGrpSpPr>
          <p:nvPr/>
        </p:nvGrpSpPr>
        <p:grpSpPr>
          <a:xfrm>
            <a:off x="1638301" y="3047981"/>
            <a:ext cx="2462439" cy="1210664"/>
            <a:chOff x="127000" y="2519213"/>
            <a:chExt cx="3657600" cy="179826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9922E6F-0E94-9744-9D05-88D2902CDD53}"/>
                </a:ext>
              </a:extLst>
            </p:cNvPr>
            <p:cNvSpPr/>
            <p:nvPr/>
          </p:nvSpPr>
          <p:spPr>
            <a:xfrm>
              <a:off x="1794531" y="3215681"/>
              <a:ext cx="322538" cy="533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A49D681-1A4D-CF46-A82A-06DAB6BB9957}"/>
                </a:ext>
              </a:extLst>
            </p:cNvPr>
            <p:cNvGrpSpPr/>
            <p:nvPr/>
          </p:nvGrpSpPr>
          <p:grpSpPr>
            <a:xfrm>
              <a:off x="127000" y="2519213"/>
              <a:ext cx="3657600" cy="1798268"/>
              <a:chOff x="3403600" y="5689557"/>
              <a:chExt cx="3657600" cy="1798268"/>
            </a:xfrm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A4529869-7FF8-5449-A179-9DF514F4648D}"/>
                  </a:ext>
                </a:extLst>
              </p:cNvPr>
              <p:cNvSpPr/>
              <p:nvPr/>
            </p:nvSpPr>
            <p:spPr>
              <a:xfrm>
                <a:off x="5224678" y="6012924"/>
                <a:ext cx="394613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4206FB49-119A-504E-B897-2F1907DB576B}"/>
                  </a:ext>
                </a:extLst>
              </p:cNvPr>
              <p:cNvSpPr/>
              <p:nvPr/>
            </p:nvSpPr>
            <p:spPr>
              <a:xfrm flipH="1">
                <a:off x="4830064" y="6012924"/>
                <a:ext cx="394614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1C018506-185B-DE47-9E41-2C1AC57DCC6D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FD84D665-2893-C545-84B4-55786BC9F23D}"/>
                      </a:ext>
                    </a:extLst>
                  </p:cNvPr>
                  <p:cNvSpPr/>
                  <p:nvPr/>
                </p:nvSpPr>
                <p:spPr>
                  <a:xfrm>
                    <a:off x="5008914" y="6934200"/>
                    <a:ext cx="543352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FD84D665-2893-C545-84B4-55786BC9F23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4" y="6934200"/>
                    <a:ext cx="543352" cy="54858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CFDFF5F5-AA44-A047-BCA6-2D27D4AC0C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B5A0E6A4-5433-6840-BA29-32BB557D5210}"/>
                      </a:ext>
                    </a:extLst>
                  </p:cNvPr>
                  <p:cNvSpPr/>
                  <p:nvPr/>
                </p:nvSpPr>
                <p:spPr>
                  <a:xfrm>
                    <a:off x="5460912" y="6934199"/>
                    <a:ext cx="588305" cy="5485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B5A0E6A4-5433-6840-BA29-32BB557D521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0912" y="6934199"/>
                    <a:ext cx="588305" cy="548590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106FDA29-4BB9-4049-9C1F-8B50848DD619}"/>
                      </a:ext>
                    </a:extLst>
                  </p:cNvPr>
                  <p:cNvSpPr/>
                  <p:nvPr/>
                </p:nvSpPr>
                <p:spPr>
                  <a:xfrm>
                    <a:off x="4287356" y="6939235"/>
                    <a:ext cx="845456" cy="5485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106FDA29-4BB9-4049-9C1F-8B50848DD61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7356" y="6939235"/>
                    <a:ext cx="845456" cy="548590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B163106-CEB5-8946-B8BB-3FFC9ABABD3C}"/>
              </a:ext>
            </a:extLst>
          </p:cNvPr>
          <p:cNvGrpSpPr>
            <a:grpSpLocks noChangeAspect="1"/>
          </p:cNvGrpSpPr>
          <p:nvPr/>
        </p:nvGrpSpPr>
        <p:grpSpPr>
          <a:xfrm>
            <a:off x="4821569" y="4812634"/>
            <a:ext cx="2574021" cy="1210664"/>
            <a:chOff x="3278833" y="5689557"/>
            <a:chExt cx="3823336" cy="1798268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472F4A9-69B1-334C-8A97-02018FD231B9}"/>
                </a:ext>
              </a:extLst>
            </p:cNvPr>
            <p:cNvCxnSpPr/>
            <p:nvPr/>
          </p:nvCxnSpPr>
          <p:spPr>
            <a:xfrm>
              <a:off x="3403600" y="6934200"/>
              <a:ext cx="3657600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85838EB-106F-164A-94DF-6D1789F0318F}"/>
                    </a:ext>
                  </a:extLst>
                </p:cNvPr>
                <p:cNvSpPr/>
                <p:nvPr/>
              </p:nvSpPr>
              <p:spPr>
                <a:xfrm>
                  <a:off x="5008914" y="6934200"/>
                  <a:ext cx="543352" cy="5485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85838EB-106F-164A-94DF-6D1789F031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8914" y="6934200"/>
                  <a:ext cx="543352" cy="54858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121A871-87E2-A747-9F0A-59E1B125BD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12017" y="5689557"/>
              <a:ext cx="12662" cy="1244642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FAF7DA90-8EAB-9241-AB9E-02A12EE64BC6}"/>
                    </a:ext>
                  </a:extLst>
                </p:cNvPr>
                <p:cNvSpPr/>
                <p:nvPr/>
              </p:nvSpPr>
              <p:spPr>
                <a:xfrm>
                  <a:off x="6479863" y="6934199"/>
                  <a:ext cx="622306" cy="5485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FAF7DA90-8EAB-9241-AB9E-02A12EE64B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9863" y="6934199"/>
                  <a:ext cx="622306" cy="548590"/>
                </a:xfrm>
                <a:prstGeom prst="rect">
                  <a:avLst/>
                </a:prstGeom>
                <a:blipFill>
                  <a:blip r:embed="rId16"/>
                  <a:stretch>
                    <a:fillRect b="-129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982CDC89-45CE-1440-9846-BCF342142153}"/>
                    </a:ext>
                  </a:extLst>
                </p:cNvPr>
                <p:cNvSpPr/>
                <p:nvPr/>
              </p:nvSpPr>
              <p:spPr>
                <a:xfrm>
                  <a:off x="3278833" y="6939235"/>
                  <a:ext cx="879457" cy="5485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982CDC89-45CE-1440-9846-BCF3421421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8833" y="6939235"/>
                  <a:ext cx="879457" cy="548590"/>
                </a:xfrm>
                <a:prstGeom prst="rect">
                  <a:avLst/>
                </a:prstGeom>
                <a:blipFill>
                  <a:blip r:embed="rId17"/>
                  <a:stretch>
                    <a:fillRect b="-129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BD1A611-C71D-5841-8EC8-C48C793C38D2}"/>
              </a:ext>
            </a:extLst>
          </p:cNvPr>
          <p:cNvCxnSpPr>
            <a:cxnSpLocks/>
          </p:cNvCxnSpPr>
          <p:nvPr/>
        </p:nvCxnSpPr>
        <p:spPr>
          <a:xfrm flipV="1">
            <a:off x="7143118" y="5064005"/>
            <a:ext cx="0" cy="576072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5D171D9-385C-474D-84A4-48169E7AC696}"/>
                  </a:ext>
                </a:extLst>
              </p:cNvPr>
              <p:cNvSpPr txBox="1"/>
              <p:nvPr/>
            </p:nvSpPr>
            <p:spPr>
              <a:xfrm>
                <a:off x="6523892" y="4604776"/>
                <a:ext cx="1134157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𝛿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5D171D9-385C-474D-84A4-48169E7AC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892" y="4604776"/>
                <a:ext cx="1134157" cy="518604"/>
              </a:xfrm>
              <a:prstGeom prst="rect">
                <a:avLst/>
              </a:prstGeom>
              <a:blipFill>
                <a:blip r:embed="rId18"/>
                <a:stretch>
                  <a:fillRect l="-4444" t="-4762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2DD36085-809A-4B4F-A227-F7E1B454F781}"/>
              </a:ext>
            </a:extLst>
          </p:cNvPr>
          <p:cNvGrpSpPr/>
          <p:nvPr/>
        </p:nvGrpSpPr>
        <p:grpSpPr>
          <a:xfrm>
            <a:off x="4141013" y="1769368"/>
            <a:ext cx="6505921" cy="710928"/>
            <a:chOff x="2931199" y="6240919"/>
            <a:chExt cx="7228801" cy="7899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8E89349E-2BC3-004D-95C4-B1756E7A9771}"/>
                    </a:ext>
                  </a:extLst>
                </p:cNvPr>
                <p:cNvSpPr txBox="1"/>
                <p:nvPr/>
              </p:nvSpPr>
              <p:spPr>
                <a:xfrm>
                  <a:off x="2931199" y="6454612"/>
                  <a:ext cx="3726661" cy="5762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den>
                        </m:f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p>
                        </m:s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8E89349E-2BC3-004D-95C4-B1756E7A97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1199" y="6454612"/>
                  <a:ext cx="3726661" cy="576227"/>
                </a:xfrm>
                <a:prstGeom prst="rect">
                  <a:avLst/>
                </a:prstGeom>
                <a:blipFill>
                  <a:blip r:embed="rId19"/>
                  <a:stretch>
                    <a:fillRect l="-1509" t="-4762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D6C11734-E355-3D4C-B35D-20CC469ACC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6210" y="6726732"/>
              <a:ext cx="457200" cy="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10F39AC3-1241-334C-B403-7877E46F558B}"/>
                    </a:ext>
                  </a:extLst>
                </p:cNvPr>
                <p:cNvSpPr txBox="1"/>
                <p:nvPr/>
              </p:nvSpPr>
              <p:spPr>
                <a:xfrm>
                  <a:off x="7213600" y="6405523"/>
                  <a:ext cx="2833469" cy="5762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den>
                        </m:f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10F39AC3-1241-334C-B403-7877E46F55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3600" y="6405523"/>
                  <a:ext cx="2833469" cy="576227"/>
                </a:xfrm>
                <a:prstGeom prst="rect">
                  <a:avLst/>
                </a:prstGeom>
                <a:blipFill>
                  <a:blip r:embed="rId20"/>
                  <a:stretch>
                    <a:fillRect l="-1980" t="-7317" b="-146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1AA791C0-36E0-4E4D-BEA6-516E5CFFAFE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48320" y="6240919"/>
              <a:ext cx="2011680" cy="707168"/>
              <a:chOff x="5093044" y="6237912"/>
              <a:chExt cx="2468723" cy="867833"/>
            </a:xfrm>
          </p:grpSpPr>
          <p:sp>
            <p:nvSpPr>
              <p:cNvPr id="65" name="Right Arrow 64">
                <a:extLst>
                  <a:ext uri="{FF2B5EF4-FFF2-40B4-BE49-F238E27FC236}">
                    <a16:creationId xmlns:a16="http://schemas.microsoft.com/office/drawing/2014/main" id="{CB7D3B1D-A663-8444-BFDB-9A48C2DA0C1D}"/>
                  </a:ext>
                </a:extLst>
              </p:cNvPr>
              <p:cNvSpPr/>
              <p:nvPr/>
            </p:nvSpPr>
            <p:spPr>
              <a:xfrm rot="20813499">
                <a:off x="5351467" y="6742534"/>
                <a:ext cx="2210300" cy="30355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Title 13">
                <a:extLst>
                  <a:ext uri="{FF2B5EF4-FFF2-40B4-BE49-F238E27FC236}">
                    <a16:creationId xmlns:a16="http://schemas.microsoft.com/office/drawing/2014/main" id="{8A971219-8DE8-3646-A90C-EBBF593CBD4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 rot="20795862">
                <a:off x="5093044" y="6237912"/>
                <a:ext cx="2452417" cy="8678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Low Pass Filter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B4C801F-0298-B743-9FE1-558250020ED1}"/>
                  </a:ext>
                </a:extLst>
              </p:cNvPr>
              <p:cNvSpPr txBox="1"/>
              <p:nvPr/>
            </p:nvSpPr>
            <p:spPr>
              <a:xfrm>
                <a:off x="1744695" y="4851965"/>
                <a:ext cx="7759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𝑆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Wingdings" pitchFamily="2" charset="2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B4C801F-0298-B743-9FE1-558250020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4695" y="4851965"/>
                <a:ext cx="775918" cy="276999"/>
              </a:xfrm>
              <a:prstGeom prst="rect">
                <a:avLst/>
              </a:prstGeom>
              <a:blipFill>
                <a:blip r:embed="rId21"/>
                <a:stretch>
                  <a:fillRect l="-6452" t="-4545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578132BD-18AD-F047-9924-3245864F5CAF}"/>
              </a:ext>
            </a:extLst>
          </p:cNvPr>
          <p:cNvGrpSpPr>
            <a:grpSpLocks noChangeAspect="1"/>
          </p:cNvGrpSpPr>
          <p:nvPr/>
        </p:nvGrpSpPr>
        <p:grpSpPr>
          <a:xfrm>
            <a:off x="1624578" y="4831061"/>
            <a:ext cx="2462439" cy="1210664"/>
            <a:chOff x="127000" y="2519213"/>
            <a:chExt cx="3657600" cy="1798268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AE8E0CA-1AE6-B34F-8A7C-1DEF78D0ADB3}"/>
                </a:ext>
              </a:extLst>
            </p:cNvPr>
            <p:cNvSpPr/>
            <p:nvPr/>
          </p:nvSpPr>
          <p:spPr>
            <a:xfrm>
              <a:off x="1794531" y="3215681"/>
              <a:ext cx="322538" cy="533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9B49C7C-420E-AD46-8004-F730E786677E}"/>
                </a:ext>
              </a:extLst>
            </p:cNvPr>
            <p:cNvGrpSpPr/>
            <p:nvPr/>
          </p:nvGrpSpPr>
          <p:grpSpPr>
            <a:xfrm>
              <a:off x="127000" y="2519213"/>
              <a:ext cx="3657600" cy="1798268"/>
              <a:chOff x="3403600" y="5689557"/>
              <a:chExt cx="3657600" cy="1798268"/>
            </a:xfrm>
          </p:grpSpPr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89D53F75-E65D-7143-8F6D-175397A96E19}"/>
                  </a:ext>
                </a:extLst>
              </p:cNvPr>
              <p:cNvSpPr/>
              <p:nvPr/>
            </p:nvSpPr>
            <p:spPr>
              <a:xfrm>
                <a:off x="5224678" y="6012924"/>
                <a:ext cx="394613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pattFill prst="pct80">
                <a:fgClr>
                  <a:schemeClr val="accent2"/>
                </a:fgClr>
                <a:bgClr>
                  <a:schemeClr val="bg1"/>
                </a:bgClr>
              </a:patt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D7DB1511-7279-5E4A-97CD-EA64CC240821}"/>
                  </a:ext>
                </a:extLst>
              </p:cNvPr>
              <p:cNvSpPr/>
              <p:nvPr/>
            </p:nvSpPr>
            <p:spPr>
              <a:xfrm flipH="1">
                <a:off x="4830064" y="6012924"/>
                <a:ext cx="394614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pattFill prst="pct90">
                <a:fgClr>
                  <a:schemeClr val="accent6"/>
                </a:fgClr>
                <a:bgClr>
                  <a:schemeClr val="bg1"/>
                </a:bgClr>
              </a:patt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7A1C684F-D606-A841-A75C-6AF7A23037C8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807816B0-4EB6-9242-A0A8-040B9BCEF8B6}"/>
                      </a:ext>
                    </a:extLst>
                  </p:cNvPr>
                  <p:cNvSpPr/>
                  <p:nvPr/>
                </p:nvSpPr>
                <p:spPr>
                  <a:xfrm>
                    <a:off x="5008914" y="6934200"/>
                    <a:ext cx="543352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807816B0-4EB6-9242-A0A8-040B9BCEF8B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4" y="6934200"/>
                    <a:ext cx="543352" cy="548589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84F02C12-9587-8F4E-BB0A-49CCBE5699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99FC4960-46D7-A347-B1E7-5F6FA6D065A4}"/>
                      </a:ext>
                    </a:extLst>
                  </p:cNvPr>
                  <p:cNvSpPr/>
                  <p:nvPr/>
                </p:nvSpPr>
                <p:spPr>
                  <a:xfrm>
                    <a:off x="5460912" y="6934199"/>
                    <a:ext cx="588305" cy="5485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99FC4960-46D7-A347-B1E7-5F6FA6D065A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0912" y="6934199"/>
                    <a:ext cx="588305" cy="548590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EE8BD767-E32A-AA46-9BE9-4C689F00F720}"/>
                      </a:ext>
                    </a:extLst>
                  </p:cNvPr>
                  <p:cNvSpPr/>
                  <p:nvPr/>
                </p:nvSpPr>
                <p:spPr>
                  <a:xfrm>
                    <a:off x="4287356" y="6939235"/>
                    <a:ext cx="845456" cy="5485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EE8BD767-E32A-AA46-9BE9-4C689F00F72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7356" y="6939235"/>
                    <a:ext cx="845456" cy="548590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39382D1-D4CF-BE45-99DE-E21167D7D0AF}"/>
              </a:ext>
            </a:extLst>
          </p:cNvPr>
          <p:cNvGrpSpPr>
            <a:grpSpLocks noChangeAspect="1"/>
          </p:cNvGrpSpPr>
          <p:nvPr/>
        </p:nvGrpSpPr>
        <p:grpSpPr>
          <a:xfrm>
            <a:off x="4812086" y="3019582"/>
            <a:ext cx="2574021" cy="1210664"/>
            <a:chOff x="3278833" y="5689557"/>
            <a:chExt cx="3823336" cy="1798268"/>
          </a:xfrm>
        </p:grpSpPr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5233F28E-7974-0E4E-B4CA-CCF17E0F6CCD}"/>
                </a:ext>
              </a:extLst>
            </p:cNvPr>
            <p:cNvCxnSpPr/>
            <p:nvPr/>
          </p:nvCxnSpPr>
          <p:spPr>
            <a:xfrm>
              <a:off x="3403600" y="6934200"/>
              <a:ext cx="3657600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6FE4CDED-4FD0-D44D-B04D-31FD54F4AC27}"/>
                    </a:ext>
                  </a:extLst>
                </p:cNvPr>
                <p:cNvSpPr/>
                <p:nvPr/>
              </p:nvSpPr>
              <p:spPr>
                <a:xfrm>
                  <a:off x="5008914" y="6934200"/>
                  <a:ext cx="543352" cy="5485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6FE4CDED-4FD0-D44D-B04D-31FD54F4AC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8914" y="6934200"/>
                  <a:ext cx="543352" cy="548589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03AFBEDF-4B5B-C347-A0E7-8C487590C8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12017" y="5689557"/>
              <a:ext cx="12662" cy="1244642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F297A55C-5171-7E44-88DD-6B57C8099F27}"/>
                    </a:ext>
                  </a:extLst>
                </p:cNvPr>
                <p:cNvSpPr/>
                <p:nvPr/>
              </p:nvSpPr>
              <p:spPr>
                <a:xfrm>
                  <a:off x="6479863" y="6934199"/>
                  <a:ext cx="622306" cy="5485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F297A55C-5171-7E44-88DD-6B57C8099F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9863" y="6934199"/>
                  <a:ext cx="622306" cy="548590"/>
                </a:xfrm>
                <a:prstGeom prst="rect">
                  <a:avLst/>
                </a:prstGeom>
                <a:blipFill>
                  <a:blip r:embed="rId26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F23C2B19-B890-6748-90C2-2F6EB6B66D5C}"/>
                    </a:ext>
                  </a:extLst>
                </p:cNvPr>
                <p:cNvSpPr/>
                <p:nvPr/>
              </p:nvSpPr>
              <p:spPr>
                <a:xfrm>
                  <a:off x="3278833" y="6939235"/>
                  <a:ext cx="879457" cy="5485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F23C2B19-B890-6748-90C2-2F6EB6B66D5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8833" y="6939235"/>
                  <a:ext cx="879457" cy="548590"/>
                </a:xfrm>
                <a:prstGeom prst="rect">
                  <a:avLst/>
                </a:prstGeom>
                <a:blipFill>
                  <a:blip r:embed="rId27"/>
                  <a:stretch>
                    <a:fillRect b="-129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B2947FFA-8571-A749-9AD1-5E71B7380D68}"/>
                  </a:ext>
                </a:extLst>
              </p:cNvPr>
              <p:cNvSpPr txBox="1"/>
              <p:nvPr/>
            </p:nvSpPr>
            <p:spPr>
              <a:xfrm>
                <a:off x="4896084" y="2871339"/>
                <a:ext cx="1134157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𝛿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B2947FFA-8571-A749-9AD1-5E71B7380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084" y="2871339"/>
                <a:ext cx="1134157" cy="518604"/>
              </a:xfrm>
              <a:prstGeom prst="rect">
                <a:avLst/>
              </a:prstGeom>
              <a:blipFill>
                <a:blip r:embed="rId28"/>
                <a:stretch>
                  <a:fillRect l="-4444" t="-4878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6B48AFCA-032E-ED40-9AA1-AE89CA1E2610}"/>
              </a:ext>
            </a:extLst>
          </p:cNvPr>
          <p:cNvCxnSpPr>
            <a:cxnSpLocks/>
          </p:cNvCxnSpPr>
          <p:nvPr/>
        </p:nvCxnSpPr>
        <p:spPr>
          <a:xfrm flipV="1">
            <a:off x="5198696" y="3281454"/>
            <a:ext cx="0" cy="576072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274D39B-99C7-2F4D-8C9F-650B470E4C07}"/>
                  </a:ext>
                </a:extLst>
              </p:cNvPr>
              <p:cNvSpPr txBox="1"/>
              <p:nvPr/>
            </p:nvSpPr>
            <p:spPr>
              <a:xfrm>
                <a:off x="4263221" y="3253227"/>
                <a:ext cx="450443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⊛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274D39B-99C7-2F4D-8C9F-650B470E4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3221" y="3253227"/>
                <a:ext cx="450443" cy="443198"/>
              </a:xfrm>
              <a:prstGeom prst="rect">
                <a:avLst/>
              </a:prstGeom>
              <a:blipFill>
                <a:blip r:embed="rId29"/>
                <a:stretch>
                  <a:fillRect l="-24324" r="-24324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9CC246D8-5303-AC4A-A6D5-C6830814CAAD}"/>
                  </a:ext>
                </a:extLst>
              </p:cNvPr>
              <p:cNvSpPr txBox="1"/>
              <p:nvPr/>
            </p:nvSpPr>
            <p:spPr>
              <a:xfrm>
                <a:off x="4263221" y="5033075"/>
                <a:ext cx="450443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⊛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9CC246D8-5303-AC4A-A6D5-C6830814C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3221" y="5033075"/>
                <a:ext cx="450443" cy="443198"/>
              </a:xfrm>
              <a:prstGeom prst="rect">
                <a:avLst/>
              </a:prstGeom>
              <a:blipFill>
                <a:blip r:embed="rId29"/>
                <a:stretch>
                  <a:fillRect l="-24324" r="-24324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2D78041-647A-5C4D-8329-882FD5AE38B5}"/>
                  </a:ext>
                </a:extLst>
              </p:cNvPr>
              <p:cNvSpPr txBox="1"/>
              <p:nvPr/>
            </p:nvSpPr>
            <p:spPr>
              <a:xfrm>
                <a:off x="7490046" y="3318660"/>
                <a:ext cx="359073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B2D78041-647A-5C4D-8329-882FD5AE3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0046" y="3318660"/>
                <a:ext cx="359073" cy="443198"/>
              </a:xfrm>
              <a:prstGeom prst="rect">
                <a:avLst/>
              </a:prstGeom>
              <a:blipFill>
                <a:blip r:embed="rId30"/>
                <a:stretch>
                  <a:fillRect l="-6667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F3ED0DC3-7528-6645-A892-959DCF8D8B60}"/>
              </a:ext>
            </a:extLst>
          </p:cNvPr>
          <p:cNvGrpSpPr/>
          <p:nvPr/>
        </p:nvGrpSpPr>
        <p:grpSpPr>
          <a:xfrm>
            <a:off x="8100238" y="3047982"/>
            <a:ext cx="2462441" cy="1210664"/>
            <a:chOff x="7306931" y="3048001"/>
            <a:chExt cx="2736046" cy="134518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8901929-FF96-C54A-82E1-33A5796FECCE}"/>
                </a:ext>
              </a:extLst>
            </p:cNvPr>
            <p:cNvSpPr/>
            <p:nvPr/>
          </p:nvSpPr>
          <p:spPr>
            <a:xfrm>
              <a:off x="7719900" y="3660534"/>
              <a:ext cx="229597" cy="3279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0E00523-3CD8-FF45-AE68-79922B6B4513}"/>
                </a:ext>
              </a:extLst>
            </p:cNvPr>
            <p:cNvSpPr/>
            <p:nvPr/>
          </p:nvSpPr>
          <p:spPr>
            <a:xfrm>
              <a:off x="7821503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F4F3DC2-2F68-3B46-B084-22802E8810E3}"/>
                </a:ext>
              </a:extLst>
            </p:cNvPr>
            <p:cNvSpPr/>
            <p:nvPr/>
          </p:nvSpPr>
          <p:spPr>
            <a:xfrm flipH="1">
              <a:off x="7526314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95983FD-2F1B-0843-80F4-21EAE7C428E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06931" y="3048001"/>
              <a:ext cx="2736046" cy="1345183"/>
              <a:chOff x="3403600" y="5689557"/>
              <a:chExt cx="3657600" cy="1798267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322DE68E-3761-3541-822D-1692EB2A225D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31609C9D-DC3E-1647-A350-A2D8C8FB7740}"/>
                      </a:ext>
                    </a:extLst>
                  </p:cNvPr>
                  <p:cNvSpPr/>
                  <p:nvPr/>
                </p:nvSpPr>
                <p:spPr>
                  <a:xfrm>
                    <a:off x="5008916" y="6934200"/>
                    <a:ext cx="543352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31609C9D-DC3E-1647-A350-A2D8C8FB774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6" y="6934200"/>
                    <a:ext cx="543352" cy="548589"/>
                  </a:xfrm>
                  <a:prstGeom prst="rect">
                    <a:avLst/>
                  </a:prstGeom>
                  <a:blipFill>
                    <a:blip r:embed="rId3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4E71B775-8EAE-B946-8606-5223ADB9B8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2FBE8AF4-F14F-854F-BDD0-5479FB62EC55}"/>
                      </a:ext>
                    </a:extLst>
                  </p:cNvPr>
                  <p:cNvSpPr/>
                  <p:nvPr/>
                </p:nvSpPr>
                <p:spPr>
                  <a:xfrm>
                    <a:off x="6232938" y="6934198"/>
                    <a:ext cx="622306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2FBE8AF4-F14F-854F-BDD0-5479FB62EC5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2938" y="6934198"/>
                    <a:ext cx="622306" cy="548589"/>
                  </a:xfrm>
                  <a:prstGeom prst="rect">
                    <a:avLst/>
                  </a:prstGeom>
                  <a:blipFill>
                    <a:blip r:embed="rId32"/>
                    <a:stretch>
                      <a:fillRect b="-129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6A8D206D-CDCE-734C-A0A8-29F171D8DD8D}"/>
                      </a:ext>
                    </a:extLst>
                  </p:cNvPr>
                  <p:cNvSpPr/>
                  <p:nvPr/>
                </p:nvSpPr>
                <p:spPr>
                  <a:xfrm>
                    <a:off x="3539356" y="6939235"/>
                    <a:ext cx="879457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6A8D206D-CDCE-734C-A0A8-29F171D8DD8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39356" y="6939235"/>
                    <a:ext cx="879457" cy="548589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055F5A54-30F6-5F4A-9C41-86783955B12D}"/>
                  </a:ext>
                </a:extLst>
              </p:cNvPr>
              <p:cNvSpPr txBox="1"/>
              <p:nvPr/>
            </p:nvSpPr>
            <p:spPr>
              <a:xfrm>
                <a:off x="7490046" y="5101740"/>
                <a:ext cx="359073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055F5A54-30F6-5F4A-9C41-86783955B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0046" y="5101740"/>
                <a:ext cx="359073" cy="443198"/>
              </a:xfrm>
              <a:prstGeom prst="rect">
                <a:avLst/>
              </a:prstGeom>
              <a:blipFill>
                <a:blip r:embed="rId34"/>
                <a:stretch>
                  <a:fillRect l="-6667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0C2B3E7-DE80-DA4E-836A-FD283923E732}"/>
              </a:ext>
            </a:extLst>
          </p:cNvPr>
          <p:cNvGrpSpPr/>
          <p:nvPr/>
        </p:nvGrpSpPr>
        <p:grpSpPr>
          <a:xfrm>
            <a:off x="8159839" y="4831062"/>
            <a:ext cx="2462441" cy="1210664"/>
            <a:chOff x="7306931" y="3048001"/>
            <a:chExt cx="2736046" cy="1345183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B0CFC8E-45D9-F84A-AC7B-A772DBC86904}"/>
                </a:ext>
              </a:extLst>
            </p:cNvPr>
            <p:cNvSpPr/>
            <p:nvPr/>
          </p:nvSpPr>
          <p:spPr>
            <a:xfrm>
              <a:off x="9488464" y="3660534"/>
              <a:ext cx="229597" cy="3279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3C4EE38B-5CB5-7C45-9074-2D477358CFF8}"/>
                </a:ext>
              </a:extLst>
            </p:cNvPr>
            <p:cNvSpPr/>
            <p:nvPr/>
          </p:nvSpPr>
          <p:spPr>
            <a:xfrm>
              <a:off x="9618064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pattFill prst="pct75">
              <a:fgClr>
                <a:schemeClr val="accent2"/>
              </a:fgClr>
              <a:bgClr>
                <a:schemeClr val="bg1"/>
              </a:bgClr>
            </a:patt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0A7A45BF-6F75-6741-AF8E-5955CDE0EA7B}"/>
                </a:ext>
              </a:extLst>
            </p:cNvPr>
            <p:cNvSpPr/>
            <p:nvPr/>
          </p:nvSpPr>
          <p:spPr>
            <a:xfrm flipH="1">
              <a:off x="9322874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pattFill prst="pct80">
              <a:fgClr>
                <a:schemeClr val="accent6"/>
              </a:fgClr>
              <a:bgClr>
                <a:schemeClr val="bg1"/>
              </a:bgClr>
            </a:patt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6EA57766-0617-7B4D-8E04-8307761C474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06931" y="3048001"/>
              <a:ext cx="2736046" cy="1345183"/>
              <a:chOff x="3403600" y="5689557"/>
              <a:chExt cx="3657600" cy="1798267"/>
            </a:xfrm>
          </p:grpSpPr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DD22ED15-DE4E-464F-AF1B-151CABDD03C3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53B046C0-8C4A-6E49-AEAF-3C0473EF269C}"/>
                      </a:ext>
                    </a:extLst>
                  </p:cNvPr>
                  <p:cNvSpPr/>
                  <p:nvPr/>
                </p:nvSpPr>
                <p:spPr>
                  <a:xfrm>
                    <a:off x="5008916" y="6934200"/>
                    <a:ext cx="543352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53B046C0-8C4A-6E49-AEAF-3C0473EF269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6" y="6934200"/>
                    <a:ext cx="543352" cy="548589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B8574DF5-AAE4-2C4C-8F28-1316A71E8C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F174EA7A-E242-DF4A-B7C2-D9E4B44C9793}"/>
                      </a:ext>
                    </a:extLst>
                  </p:cNvPr>
                  <p:cNvSpPr/>
                  <p:nvPr/>
                </p:nvSpPr>
                <p:spPr>
                  <a:xfrm>
                    <a:off x="6232938" y="6934198"/>
                    <a:ext cx="622306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F174EA7A-E242-DF4A-B7C2-D9E4B44C979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2938" y="6934198"/>
                    <a:ext cx="622306" cy="548589"/>
                  </a:xfrm>
                  <a:prstGeom prst="rect">
                    <a:avLst/>
                  </a:prstGeom>
                  <a:blipFill>
                    <a:blip r:embed="rId35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D6C2538A-2EC6-5F4B-A959-4CE48D795261}"/>
                      </a:ext>
                    </a:extLst>
                  </p:cNvPr>
                  <p:cNvSpPr/>
                  <p:nvPr/>
                </p:nvSpPr>
                <p:spPr>
                  <a:xfrm>
                    <a:off x="3539356" y="6939235"/>
                    <a:ext cx="879457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D6C2538A-2EC6-5F4B-A959-4CE48D79526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39356" y="6939235"/>
                    <a:ext cx="879457" cy="548589"/>
                  </a:xfrm>
                  <a:prstGeom prst="rect">
                    <a:avLst/>
                  </a:prstGeom>
                  <a:blipFill>
                    <a:blip r:embed="rId36"/>
                    <a:stretch>
                      <a:fillRect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03D3B770-DF2F-E24C-825F-29113453756D}"/>
                  </a:ext>
                </a:extLst>
              </p:cNvPr>
              <p:cNvSpPr txBox="1"/>
              <p:nvPr/>
            </p:nvSpPr>
            <p:spPr>
              <a:xfrm>
                <a:off x="8147163" y="2961666"/>
                <a:ext cx="1128001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03D3B770-DF2F-E24C-825F-291134537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7163" y="2961666"/>
                <a:ext cx="1128001" cy="518604"/>
              </a:xfrm>
              <a:prstGeom prst="rect">
                <a:avLst/>
              </a:prstGeom>
              <a:blipFill>
                <a:blip r:embed="rId37"/>
                <a:stretch>
                  <a:fillRect l="-4444" t="-7143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A84ABE34-BBF5-7B41-B416-D4E278FD5165}"/>
                  </a:ext>
                </a:extLst>
              </p:cNvPr>
              <p:cNvSpPr txBox="1"/>
              <p:nvPr/>
            </p:nvSpPr>
            <p:spPr>
              <a:xfrm>
                <a:off x="9570165" y="4685364"/>
                <a:ext cx="1399742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A84ABE34-BBF5-7B41-B416-D4E278FD5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0165" y="4685364"/>
                <a:ext cx="1399742" cy="518604"/>
              </a:xfrm>
              <a:prstGeom prst="rect">
                <a:avLst/>
              </a:prstGeom>
              <a:blipFill>
                <a:blip r:embed="rId38"/>
                <a:stretch>
                  <a:fillRect l="-3571" t="-7317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2793872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67" grpId="0"/>
      <p:bldP spid="94" grpId="0"/>
      <p:bldP spid="81" grpId="0"/>
      <p:bldP spid="82" grpId="0"/>
      <p:bldP spid="83" grpId="0"/>
      <p:bldP spid="100" grpId="0"/>
      <p:bldP spid="111" grpId="0"/>
      <p:bldP spid="1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0C2B3E7-DE80-DA4E-836A-FD283923E732}"/>
              </a:ext>
            </a:extLst>
          </p:cNvPr>
          <p:cNvGrpSpPr/>
          <p:nvPr/>
        </p:nvGrpSpPr>
        <p:grpSpPr>
          <a:xfrm>
            <a:off x="3574344" y="4294264"/>
            <a:ext cx="531338" cy="329184"/>
            <a:chOff x="7528377" y="3623857"/>
            <a:chExt cx="590376" cy="36576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B0CFC8E-45D9-F84A-AC7B-A772DBC86904}"/>
                </a:ext>
              </a:extLst>
            </p:cNvPr>
            <p:cNvSpPr/>
            <p:nvPr/>
          </p:nvSpPr>
          <p:spPr>
            <a:xfrm>
              <a:off x="7680777" y="3647339"/>
              <a:ext cx="229597" cy="3279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3C4EE38B-5CB5-7C45-9074-2D477358CFF8}"/>
                </a:ext>
              </a:extLst>
            </p:cNvPr>
            <p:cNvSpPr/>
            <p:nvPr/>
          </p:nvSpPr>
          <p:spPr>
            <a:xfrm>
              <a:off x="7823565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pattFill prst="pct75">
              <a:fgClr>
                <a:schemeClr val="accent2"/>
              </a:fgClr>
              <a:bgClr>
                <a:schemeClr val="bg1"/>
              </a:bgClr>
            </a:patt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0A7A45BF-6F75-6741-AF8E-5955CDE0EA7B}"/>
                </a:ext>
              </a:extLst>
            </p:cNvPr>
            <p:cNvSpPr/>
            <p:nvPr/>
          </p:nvSpPr>
          <p:spPr>
            <a:xfrm flipH="1">
              <a:off x="7528377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pattFill prst="pct80">
              <a:fgClr>
                <a:schemeClr val="accent6"/>
              </a:fgClr>
              <a:bgClr>
                <a:schemeClr val="bg1"/>
              </a:bgClr>
            </a:patt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EEEE2A2-61E1-FB4D-8F0D-D1D9FDCC2E47}"/>
              </a:ext>
            </a:extLst>
          </p:cNvPr>
          <p:cNvSpPr txBox="1"/>
          <p:nvPr/>
        </p:nvSpPr>
        <p:spPr>
          <a:xfrm>
            <a:off x="1500453" y="685800"/>
            <a:ext cx="319826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7C8623A-7F70-DA47-9D97-2DEEA6BF1531}"/>
              </a:ext>
            </a:extLst>
          </p:cNvPr>
          <p:cNvSpPr txBox="1"/>
          <p:nvPr/>
        </p:nvSpPr>
        <p:spPr>
          <a:xfrm>
            <a:off x="7741920" y="685800"/>
            <a:ext cx="292608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2C52B79-CF91-4549-9F24-0CDFB9E0A75A}"/>
              </a:ext>
            </a:extLst>
          </p:cNvPr>
          <p:cNvCxnSpPr>
            <a:cxnSpLocks/>
          </p:cNvCxnSpPr>
          <p:nvPr/>
        </p:nvCxnSpPr>
        <p:spPr>
          <a:xfrm>
            <a:off x="1515770" y="2606040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3ED0DC3-7528-6645-A892-959DCF8D8B60}"/>
              </a:ext>
            </a:extLst>
          </p:cNvPr>
          <p:cNvGrpSpPr/>
          <p:nvPr/>
        </p:nvGrpSpPr>
        <p:grpSpPr>
          <a:xfrm>
            <a:off x="1781899" y="3782603"/>
            <a:ext cx="2462441" cy="1210664"/>
            <a:chOff x="7306931" y="3048001"/>
            <a:chExt cx="2736046" cy="134518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8901929-FF96-C54A-82E1-33A5796FECCE}"/>
                </a:ext>
              </a:extLst>
            </p:cNvPr>
            <p:cNvSpPr/>
            <p:nvPr/>
          </p:nvSpPr>
          <p:spPr>
            <a:xfrm>
              <a:off x="7732814" y="3662238"/>
              <a:ext cx="229597" cy="3279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0E00523-3CD8-FF45-AE68-79922B6B4513}"/>
                </a:ext>
              </a:extLst>
            </p:cNvPr>
            <p:cNvSpPr/>
            <p:nvPr/>
          </p:nvSpPr>
          <p:spPr>
            <a:xfrm>
              <a:off x="7816729" y="3600413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F4F3DC2-2F68-3B46-B084-22802E8810E3}"/>
                </a:ext>
              </a:extLst>
            </p:cNvPr>
            <p:cNvSpPr/>
            <p:nvPr/>
          </p:nvSpPr>
          <p:spPr>
            <a:xfrm flipH="1">
              <a:off x="7521541" y="3600413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95983FD-2F1B-0843-80F4-21EAE7C428E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06931" y="3048001"/>
              <a:ext cx="2736046" cy="1345183"/>
              <a:chOff x="3403600" y="5689557"/>
              <a:chExt cx="3657600" cy="1798267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322DE68E-3761-3541-822D-1692EB2A225D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31609C9D-DC3E-1647-A350-A2D8C8FB7740}"/>
                      </a:ext>
                    </a:extLst>
                  </p:cNvPr>
                  <p:cNvSpPr/>
                  <p:nvPr/>
                </p:nvSpPr>
                <p:spPr>
                  <a:xfrm>
                    <a:off x="5008916" y="6934200"/>
                    <a:ext cx="543352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31609C9D-DC3E-1647-A350-A2D8C8FB774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6" y="6934200"/>
                    <a:ext cx="543352" cy="54858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4E71B775-8EAE-B946-8606-5223ADB9B8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2FBE8AF4-F14F-854F-BDD0-5479FB62EC55}"/>
                      </a:ext>
                    </a:extLst>
                  </p:cNvPr>
                  <p:cNvSpPr/>
                  <p:nvPr/>
                </p:nvSpPr>
                <p:spPr>
                  <a:xfrm>
                    <a:off x="6232938" y="6934198"/>
                    <a:ext cx="622306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2FBE8AF4-F14F-854F-BDD0-5479FB62EC5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2938" y="6934198"/>
                    <a:ext cx="622306" cy="54858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967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6A8D206D-CDCE-734C-A0A8-29F171D8DD8D}"/>
                      </a:ext>
                    </a:extLst>
                  </p:cNvPr>
                  <p:cNvSpPr/>
                  <p:nvPr/>
                </p:nvSpPr>
                <p:spPr>
                  <a:xfrm>
                    <a:off x="3539356" y="6939235"/>
                    <a:ext cx="879457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6A8D206D-CDCE-734C-A0A8-29F171D8DD8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39356" y="6939235"/>
                    <a:ext cx="879457" cy="54858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03D3B770-DF2F-E24C-825F-29113453756D}"/>
                  </a:ext>
                </a:extLst>
              </p:cNvPr>
              <p:cNvSpPr txBox="1"/>
              <p:nvPr/>
            </p:nvSpPr>
            <p:spPr>
              <a:xfrm>
                <a:off x="1638300" y="2963979"/>
                <a:ext cx="2750561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03D3B770-DF2F-E24C-825F-291134537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0" y="2963979"/>
                <a:ext cx="2750561" cy="518604"/>
              </a:xfrm>
              <a:prstGeom prst="rect">
                <a:avLst/>
              </a:prstGeom>
              <a:blipFill>
                <a:blip r:embed="rId7"/>
                <a:stretch>
                  <a:fillRect l="-1843" t="-4762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4CDD3E1F-2AA3-A64C-9C72-FBCBA4B4884B}"/>
              </a:ext>
            </a:extLst>
          </p:cNvPr>
          <p:cNvGrpSpPr>
            <a:grpSpLocks noChangeAspect="1"/>
          </p:cNvGrpSpPr>
          <p:nvPr/>
        </p:nvGrpSpPr>
        <p:grpSpPr>
          <a:xfrm>
            <a:off x="4838099" y="3785507"/>
            <a:ext cx="2294082" cy="1210664"/>
            <a:chOff x="3278833" y="5689557"/>
            <a:chExt cx="3407526" cy="1798268"/>
          </a:xfrm>
        </p:grpSpPr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0E93C7CE-D0A2-8045-B1AB-5DDC5F8B35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3600" y="6912267"/>
              <a:ext cx="3076263" cy="21933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73F17B81-75AA-8E45-8C64-91C36D728E1C}"/>
                    </a:ext>
                  </a:extLst>
                </p:cNvPr>
                <p:cNvSpPr/>
                <p:nvPr/>
              </p:nvSpPr>
              <p:spPr>
                <a:xfrm>
                  <a:off x="4739801" y="6934200"/>
                  <a:ext cx="543352" cy="5485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73F17B81-75AA-8E45-8C64-91C36D728E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9801" y="6934200"/>
                  <a:ext cx="543352" cy="54858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66062179-7629-C84A-819D-B235BAC35D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42904" y="5689557"/>
              <a:ext cx="12662" cy="1244642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BFDB08DA-2EAD-3341-B3BC-C537289D00D3}"/>
                    </a:ext>
                  </a:extLst>
                </p:cNvPr>
                <p:cNvSpPr/>
                <p:nvPr/>
              </p:nvSpPr>
              <p:spPr>
                <a:xfrm>
                  <a:off x="6064053" y="6934199"/>
                  <a:ext cx="622306" cy="5485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BFDB08DA-2EAD-3341-B3BC-C537289D00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4053" y="6934199"/>
                  <a:ext cx="622306" cy="548590"/>
                </a:xfrm>
                <a:prstGeom prst="rect">
                  <a:avLst/>
                </a:prstGeom>
                <a:blipFill>
                  <a:blip r:embed="rId8"/>
                  <a:stretch>
                    <a:fillRect b="-129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FAF37C6F-441C-6F42-8992-5CC746FBA901}"/>
                    </a:ext>
                  </a:extLst>
                </p:cNvPr>
                <p:cNvSpPr/>
                <p:nvPr/>
              </p:nvSpPr>
              <p:spPr>
                <a:xfrm>
                  <a:off x="3278833" y="6939235"/>
                  <a:ext cx="879456" cy="5485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FAF37C6F-441C-6F42-8992-5CC746FBA9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8833" y="6939235"/>
                  <a:ext cx="879456" cy="548590"/>
                </a:xfrm>
                <a:prstGeom prst="rect">
                  <a:avLst/>
                </a:prstGeom>
                <a:blipFill>
                  <a:blip r:embed="rId9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05F51FC2-3743-C24F-8CC6-9D1F438A799B}"/>
                  </a:ext>
                </a:extLst>
              </p:cNvPr>
              <p:cNvSpPr txBox="1"/>
              <p:nvPr/>
            </p:nvSpPr>
            <p:spPr>
              <a:xfrm>
                <a:off x="5612278" y="3064424"/>
                <a:ext cx="9674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𝛿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05F51FC2-3743-C24F-8CC6-9D1F438A7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278" y="3064424"/>
                <a:ext cx="967444" cy="276999"/>
              </a:xfrm>
              <a:prstGeom prst="rect">
                <a:avLst/>
              </a:prstGeom>
              <a:blipFill>
                <a:blip r:embed="rId10"/>
                <a:stretch>
                  <a:fillRect l="-6579" t="-434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C07442F0-2F3E-1B47-993E-68B461DDFC31}"/>
              </a:ext>
            </a:extLst>
          </p:cNvPr>
          <p:cNvCxnSpPr>
            <a:cxnSpLocks/>
          </p:cNvCxnSpPr>
          <p:nvPr/>
        </p:nvCxnSpPr>
        <p:spPr>
          <a:xfrm flipV="1">
            <a:off x="6753282" y="4010981"/>
            <a:ext cx="0" cy="576072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E021206C-1B88-FD4F-8551-ABEC47320FD4}"/>
                  </a:ext>
                </a:extLst>
              </p:cNvPr>
              <p:cNvSpPr txBox="1"/>
              <p:nvPr/>
            </p:nvSpPr>
            <p:spPr>
              <a:xfrm>
                <a:off x="4450080" y="3984975"/>
                <a:ext cx="450443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⊛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E021206C-1B88-FD4F-8551-ABEC47320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0080" y="3984975"/>
                <a:ext cx="450443" cy="443198"/>
              </a:xfrm>
              <a:prstGeom prst="rect">
                <a:avLst/>
              </a:prstGeom>
              <a:blipFill>
                <a:blip r:embed="rId11"/>
                <a:stretch>
                  <a:fillRect l="-25000" r="-250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1CA47049-72BD-224B-88AE-61F757C5587D}"/>
                  </a:ext>
                </a:extLst>
              </p:cNvPr>
              <p:cNvSpPr txBox="1"/>
              <p:nvPr/>
            </p:nvSpPr>
            <p:spPr>
              <a:xfrm>
                <a:off x="7039787" y="3955068"/>
                <a:ext cx="359073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1CA47049-72BD-224B-88AE-61F757C55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9787" y="3955068"/>
                <a:ext cx="359073" cy="443198"/>
              </a:xfrm>
              <a:prstGeom prst="rect">
                <a:avLst/>
              </a:prstGeom>
              <a:blipFill>
                <a:blip r:embed="rId12"/>
                <a:stretch>
                  <a:fillRect l="-10345" r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47B6DEB-8172-4E43-9822-1E630A10B829}"/>
              </a:ext>
            </a:extLst>
          </p:cNvPr>
          <p:cNvGrpSpPr/>
          <p:nvPr/>
        </p:nvGrpSpPr>
        <p:grpSpPr>
          <a:xfrm>
            <a:off x="9901281" y="4280831"/>
            <a:ext cx="531338" cy="329184"/>
            <a:chOff x="7528377" y="3623857"/>
            <a:chExt cx="590376" cy="365760"/>
          </a:xfrm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052DE69F-75D0-074A-9E3A-B4A3B847363A}"/>
                </a:ext>
              </a:extLst>
            </p:cNvPr>
            <p:cNvSpPr/>
            <p:nvPr/>
          </p:nvSpPr>
          <p:spPr>
            <a:xfrm>
              <a:off x="7680777" y="3647339"/>
              <a:ext cx="229597" cy="3279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310957DA-57E0-EC48-87F9-C8A1052ADFCB}"/>
                </a:ext>
              </a:extLst>
            </p:cNvPr>
            <p:cNvSpPr/>
            <p:nvPr/>
          </p:nvSpPr>
          <p:spPr>
            <a:xfrm>
              <a:off x="7823565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pattFill prst="pct75">
              <a:fgClr>
                <a:schemeClr val="accent2"/>
              </a:fgClr>
              <a:bgClr>
                <a:schemeClr val="bg1"/>
              </a:bgClr>
            </a:patt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AF532D3D-2584-904C-A7C8-C04ED5988F45}"/>
                </a:ext>
              </a:extLst>
            </p:cNvPr>
            <p:cNvSpPr/>
            <p:nvPr/>
          </p:nvSpPr>
          <p:spPr>
            <a:xfrm flipH="1">
              <a:off x="7528377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pattFill prst="pct80">
              <a:fgClr>
                <a:schemeClr val="accent6"/>
              </a:fgClr>
              <a:bgClr>
                <a:schemeClr val="bg1"/>
              </a:bgClr>
            </a:patt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7AF6293-6484-BE4C-8676-2DAFE13A36B9}"/>
              </a:ext>
            </a:extLst>
          </p:cNvPr>
          <p:cNvGrpSpPr/>
          <p:nvPr/>
        </p:nvGrpSpPr>
        <p:grpSpPr>
          <a:xfrm>
            <a:off x="7516305" y="3767352"/>
            <a:ext cx="3084939" cy="1209292"/>
            <a:chOff x="6446647" y="3047999"/>
            <a:chExt cx="3427710" cy="1343658"/>
          </a:xfrm>
        </p:grpSpPr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8BB78D5C-D645-4B43-B5D4-C4B1377EC617}"/>
                </a:ext>
              </a:extLst>
            </p:cNvPr>
            <p:cNvSpPr/>
            <p:nvPr/>
          </p:nvSpPr>
          <p:spPr>
            <a:xfrm>
              <a:off x="7842633" y="360359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248D32B2-B4DB-B24E-A53F-3C78134F6312}"/>
                </a:ext>
              </a:extLst>
            </p:cNvPr>
            <p:cNvSpPr/>
            <p:nvPr/>
          </p:nvSpPr>
          <p:spPr>
            <a:xfrm flipH="1">
              <a:off x="7547445" y="360359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F03E079D-914C-E84E-86D0-03D98E7D81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46647" y="3047999"/>
              <a:ext cx="3427710" cy="1343658"/>
              <a:chOff x="2253556" y="5689557"/>
              <a:chExt cx="4582229" cy="1796229"/>
            </a:xfrm>
          </p:grpSpPr>
          <p:cxnSp>
            <p:nvCxnSpPr>
              <p:cNvPr id="131" name="Straight Arrow Connector 130">
                <a:extLst>
                  <a:ext uri="{FF2B5EF4-FFF2-40B4-BE49-F238E27FC236}">
                    <a16:creationId xmlns:a16="http://schemas.microsoft.com/office/drawing/2014/main" id="{787F7F5D-337A-AD48-B0E2-063587BABE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0314" y="6934201"/>
                <a:ext cx="4445471" cy="1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E8628835-6662-ED41-BF96-AC7988360BD1}"/>
                      </a:ext>
                    </a:extLst>
                  </p:cNvPr>
                  <p:cNvSpPr/>
                  <p:nvPr/>
                </p:nvSpPr>
                <p:spPr>
                  <a:xfrm>
                    <a:off x="3897653" y="6934201"/>
                    <a:ext cx="543352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E8628835-6662-ED41-BF96-AC7988360BD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97653" y="6934201"/>
                    <a:ext cx="543352" cy="54858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3" name="Straight Arrow Connector 132">
                <a:extLst>
                  <a:ext uri="{FF2B5EF4-FFF2-40B4-BE49-F238E27FC236}">
                    <a16:creationId xmlns:a16="http://schemas.microsoft.com/office/drawing/2014/main" id="{2E32B855-28CF-D143-B19E-F5163D2D84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100756" y="5689557"/>
                <a:ext cx="12663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EBE1E96F-9F64-FF42-A0A9-D80F2B7C0C89}"/>
                      </a:ext>
                    </a:extLst>
                  </p:cNvPr>
                  <p:cNvSpPr/>
                  <p:nvPr/>
                </p:nvSpPr>
                <p:spPr>
                  <a:xfrm>
                    <a:off x="4982561" y="6921247"/>
                    <a:ext cx="622306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EBE1E96F-9F64-FF42-A0A9-D80F2B7C0C8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2561" y="6921247"/>
                    <a:ext cx="622306" cy="54858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129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749F76B0-179B-3E4A-AA55-E966DB21E97E}"/>
                      </a:ext>
                    </a:extLst>
                  </p:cNvPr>
                  <p:cNvSpPr/>
                  <p:nvPr/>
                </p:nvSpPr>
                <p:spPr>
                  <a:xfrm>
                    <a:off x="2253556" y="6937197"/>
                    <a:ext cx="879457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749F76B0-179B-3E4A-AA55-E966DB21E97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53556" y="6937197"/>
                    <a:ext cx="879457" cy="54858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4AA6119C-B159-B34F-9A41-3E8BF1CAE629}"/>
                  </a:ext>
                </a:extLst>
              </p:cNvPr>
              <p:cNvSpPr/>
              <p:nvPr/>
            </p:nvSpPr>
            <p:spPr>
              <a:xfrm>
                <a:off x="9935176" y="4630601"/>
                <a:ext cx="5472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4AA6119C-B159-B34F-9A41-3E8BF1CAE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5176" y="4630601"/>
                <a:ext cx="547201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3759197-DFA3-C44A-87B0-C07DC79CE784}"/>
                  </a:ext>
                </a:extLst>
              </p:cNvPr>
              <p:cNvSpPr txBox="1"/>
              <p:nvPr/>
            </p:nvSpPr>
            <p:spPr>
              <a:xfrm>
                <a:off x="7729718" y="2948940"/>
                <a:ext cx="242168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3759197-DFA3-C44A-87B0-C07DC79CE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9718" y="2948940"/>
                <a:ext cx="2421689" cy="518604"/>
              </a:xfrm>
              <a:prstGeom prst="rect">
                <a:avLst/>
              </a:prstGeom>
              <a:blipFill>
                <a:blip r:embed="rId17"/>
                <a:stretch>
                  <a:fillRect l="-2083" t="-7143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F5D54EBE-216B-BE4F-8F90-A03D946349E5}"/>
              </a:ext>
            </a:extLst>
          </p:cNvPr>
          <p:cNvGrpSpPr/>
          <p:nvPr/>
        </p:nvGrpSpPr>
        <p:grpSpPr>
          <a:xfrm>
            <a:off x="1466393" y="1250904"/>
            <a:ext cx="9138747" cy="530681"/>
            <a:chOff x="-80341" y="5594293"/>
            <a:chExt cx="10154163" cy="5896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A8C167D0-256C-2E4C-920E-4BD489C75FA3}"/>
                    </a:ext>
                  </a:extLst>
                </p:cNvPr>
                <p:cNvSpPr/>
                <p:nvPr/>
              </p:nvSpPr>
              <p:spPr>
                <a:xfrm>
                  <a:off x="-80341" y="5595579"/>
                  <a:ext cx="909438" cy="5334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A8C167D0-256C-2E4C-920E-4BD489C75F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0341" y="5595579"/>
                  <a:ext cx="909438" cy="53347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DE1EA215-15D2-4D4E-BA37-35E30C6E66F3}"/>
                    </a:ext>
                  </a:extLst>
                </p:cNvPr>
                <p:cNvSpPr txBox="1"/>
                <p:nvPr/>
              </p:nvSpPr>
              <p:spPr>
                <a:xfrm>
                  <a:off x="1116341" y="5594293"/>
                  <a:ext cx="1479821" cy="5084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88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88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DE1EA215-15D2-4D4E-BA37-35E30C6E66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41" y="5594293"/>
                  <a:ext cx="1479821" cy="508401"/>
                </a:xfrm>
                <a:prstGeom prst="rect">
                  <a:avLst/>
                </a:prstGeom>
                <a:blipFill>
                  <a:blip r:embed="rId19"/>
                  <a:stretch>
                    <a:fillRect l="-3774" t="-5405" r="-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1C8CA8B3-416F-EC48-96DA-80C5DB1B9A66}"/>
                    </a:ext>
                  </a:extLst>
                </p:cNvPr>
                <p:cNvSpPr/>
                <p:nvPr/>
              </p:nvSpPr>
              <p:spPr>
                <a:xfrm>
                  <a:off x="673073" y="5654188"/>
                  <a:ext cx="422480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1C8CA8B3-416F-EC48-96DA-80C5DB1B9A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073" y="5654188"/>
                  <a:ext cx="422480" cy="37959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31EBA69-EDBD-3941-A25F-F471CF034B3B}"/>
                </a:ext>
              </a:extLst>
            </p:cNvPr>
            <p:cNvCxnSpPr>
              <a:cxnSpLocks/>
            </p:cNvCxnSpPr>
            <p:nvPr/>
          </p:nvCxnSpPr>
          <p:spPr>
            <a:xfrm>
              <a:off x="2565400" y="5956803"/>
              <a:ext cx="4572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A0552B7A-75D1-F641-A78B-841BF06517A7}"/>
                    </a:ext>
                  </a:extLst>
                </p:cNvPr>
                <p:cNvSpPr txBox="1"/>
                <p:nvPr/>
              </p:nvSpPr>
              <p:spPr>
                <a:xfrm>
                  <a:off x="3327400" y="5685368"/>
                  <a:ext cx="2613963" cy="4842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52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ℜ𝔢</m:t>
                        </m:r>
                        <m:d>
                          <m:dPr>
                            <m:begChr m:val="{"/>
                            <m:endChr m:val="}"/>
                            <m:ctrlP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0" lang="en-US" sz="252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52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52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52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A0552B7A-75D1-F641-A78B-841BF0651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7400" y="5685368"/>
                  <a:ext cx="2613963" cy="484250"/>
                </a:xfrm>
                <a:prstGeom prst="rect">
                  <a:avLst/>
                </a:prstGeom>
                <a:blipFill>
                  <a:blip r:embed="rId21"/>
                  <a:stretch>
                    <a:fillRect l="-3763" b="-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6852DCDB-9E04-AB4E-8266-857E46A797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4400" y="5927485"/>
              <a:ext cx="457200" cy="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DFA6A9CF-9E5B-E542-BED1-D5F15CF44BFF}"/>
                    </a:ext>
                  </a:extLst>
                </p:cNvPr>
                <p:cNvSpPr txBox="1"/>
                <p:nvPr/>
              </p:nvSpPr>
              <p:spPr>
                <a:xfrm>
                  <a:off x="7203067" y="5657964"/>
                  <a:ext cx="1103009" cy="4448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DFA6A9CF-9E5B-E542-BED1-D5F15CF44B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3067" y="5657964"/>
                  <a:ext cx="1103009" cy="444851"/>
                </a:xfrm>
                <a:prstGeom prst="rect">
                  <a:avLst/>
                </a:prstGeom>
                <a:blipFill>
                  <a:blip r:embed="rId22"/>
                  <a:stretch>
                    <a:fillRect l="-3797" t="-3125" r="-12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69742A1-1ADA-A846-A23F-C608F4832F21}"/>
                    </a:ext>
                  </a:extLst>
                </p:cNvPr>
                <p:cNvSpPr/>
                <p:nvPr/>
              </p:nvSpPr>
              <p:spPr>
                <a:xfrm>
                  <a:off x="6763392" y="5670977"/>
                  <a:ext cx="525784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69742A1-1ADA-A846-A23F-C608F4832F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3392" y="5670977"/>
                  <a:ext cx="525784" cy="512961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5A8F0A46-B707-154F-9757-F7E0605BF9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61400" y="5945164"/>
              <a:ext cx="457200" cy="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03B77CEC-DC28-D743-940C-09808BCCEAF8}"/>
                    </a:ext>
                  </a:extLst>
                </p:cNvPr>
                <p:cNvSpPr/>
                <p:nvPr/>
              </p:nvSpPr>
              <p:spPr>
                <a:xfrm>
                  <a:off x="9164384" y="5610925"/>
                  <a:ext cx="909438" cy="53347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03B77CEC-DC28-D743-940C-09808BCCEA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4384" y="5610925"/>
                  <a:ext cx="909438" cy="533478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94BDEEB-F6F7-F64F-85E9-C37028339775}"/>
              </a:ext>
            </a:extLst>
          </p:cNvPr>
          <p:cNvGrpSpPr/>
          <p:nvPr/>
        </p:nvGrpSpPr>
        <p:grpSpPr>
          <a:xfrm>
            <a:off x="4141013" y="1769368"/>
            <a:ext cx="6505921" cy="710928"/>
            <a:chOff x="2931199" y="6240919"/>
            <a:chExt cx="7228801" cy="7899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6C1234E3-B6D3-6B49-950F-E2E07475B45B}"/>
                    </a:ext>
                  </a:extLst>
                </p:cNvPr>
                <p:cNvSpPr txBox="1"/>
                <p:nvPr/>
              </p:nvSpPr>
              <p:spPr>
                <a:xfrm>
                  <a:off x="2931199" y="6454612"/>
                  <a:ext cx="3726661" cy="5762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den>
                        </m:f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p>
                        </m:s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6C1234E3-B6D3-6B49-950F-E2E07475B4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1199" y="6454612"/>
                  <a:ext cx="3726661" cy="576227"/>
                </a:xfrm>
                <a:prstGeom prst="rect">
                  <a:avLst/>
                </a:prstGeom>
                <a:blipFill>
                  <a:blip r:embed="rId25"/>
                  <a:stretch>
                    <a:fillRect l="-1509" t="-4762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017965B-1029-5049-8D97-FA4675FD38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6210" y="6726732"/>
              <a:ext cx="457200" cy="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AE1F3032-01F9-474C-BA28-9388A9C85340}"/>
                    </a:ext>
                  </a:extLst>
                </p:cNvPr>
                <p:cNvSpPr txBox="1"/>
                <p:nvPr/>
              </p:nvSpPr>
              <p:spPr>
                <a:xfrm>
                  <a:off x="7213600" y="6405523"/>
                  <a:ext cx="2833469" cy="5762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den>
                        </m:f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AE1F3032-01F9-474C-BA28-9388A9C853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3600" y="6405523"/>
                  <a:ext cx="2833469" cy="576227"/>
                </a:xfrm>
                <a:prstGeom prst="rect">
                  <a:avLst/>
                </a:prstGeom>
                <a:blipFill>
                  <a:blip r:embed="rId26"/>
                  <a:stretch>
                    <a:fillRect l="-1980" t="-7317" b="-146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B2EFF2D-2D8D-724E-9697-C3883158D7C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48320" y="6240919"/>
              <a:ext cx="2011680" cy="707168"/>
              <a:chOff x="5093044" y="6237912"/>
              <a:chExt cx="2468723" cy="867833"/>
            </a:xfrm>
          </p:grpSpPr>
          <p:sp>
            <p:nvSpPr>
              <p:cNvPr id="83" name="Right Arrow 82">
                <a:extLst>
                  <a:ext uri="{FF2B5EF4-FFF2-40B4-BE49-F238E27FC236}">
                    <a16:creationId xmlns:a16="http://schemas.microsoft.com/office/drawing/2014/main" id="{053FDF6D-9A14-B141-BACD-69F67B74C62A}"/>
                  </a:ext>
                </a:extLst>
              </p:cNvPr>
              <p:cNvSpPr/>
              <p:nvPr/>
            </p:nvSpPr>
            <p:spPr>
              <a:xfrm rot="20813499">
                <a:off x="5351467" y="6742534"/>
                <a:ext cx="2210300" cy="30355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Title 13">
                <a:extLst>
                  <a:ext uri="{FF2B5EF4-FFF2-40B4-BE49-F238E27FC236}">
                    <a16:creationId xmlns:a16="http://schemas.microsoft.com/office/drawing/2014/main" id="{E6462148-066E-344C-B11F-E4FC234F17A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 rot="20795862">
                <a:off x="5093044" y="6237912"/>
                <a:ext cx="2452417" cy="8678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Low Pass Filter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18094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20" grpId="0"/>
      <p:bldP spid="121" grpId="0"/>
      <p:bldP spid="136" grpId="0"/>
      <p:bldP spid="14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0C2B3E7-DE80-DA4E-836A-FD283923E732}"/>
              </a:ext>
            </a:extLst>
          </p:cNvPr>
          <p:cNvGrpSpPr/>
          <p:nvPr/>
        </p:nvGrpSpPr>
        <p:grpSpPr>
          <a:xfrm>
            <a:off x="3574344" y="4294264"/>
            <a:ext cx="531338" cy="329184"/>
            <a:chOff x="7528377" y="3623857"/>
            <a:chExt cx="590376" cy="36576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B0CFC8E-45D9-F84A-AC7B-A772DBC86904}"/>
                </a:ext>
              </a:extLst>
            </p:cNvPr>
            <p:cNvSpPr/>
            <p:nvPr/>
          </p:nvSpPr>
          <p:spPr>
            <a:xfrm>
              <a:off x="7680777" y="3647339"/>
              <a:ext cx="229597" cy="3279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3C4EE38B-5CB5-7C45-9074-2D477358CFF8}"/>
                </a:ext>
              </a:extLst>
            </p:cNvPr>
            <p:cNvSpPr/>
            <p:nvPr/>
          </p:nvSpPr>
          <p:spPr>
            <a:xfrm>
              <a:off x="7823565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pattFill prst="pct75">
              <a:fgClr>
                <a:schemeClr val="accent2"/>
              </a:fgClr>
              <a:bgClr>
                <a:schemeClr val="bg1"/>
              </a:bgClr>
            </a:patt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0A7A45BF-6F75-6741-AF8E-5955CDE0EA7B}"/>
                </a:ext>
              </a:extLst>
            </p:cNvPr>
            <p:cNvSpPr/>
            <p:nvPr/>
          </p:nvSpPr>
          <p:spPr>
            <a:xfrm flipH="1">
              <a:off x="7528377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pattFill prst="pct80">
              <a:fgClr>
                <a:schemeClr val="accent6"/>
              </a:fgClr>
              <a:bgClr>
                <a:schemeClr val="bg1"/>
              </a:bgClr>
            </a:patt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EEEE2A2-61E1-FB4D-8F0D-D1D9FDCC2E47}"/>
              </a:ext>
            </a:extLst>
          </p:cNvPr>
          <p:cNvSpPr txBox="1"/>
          <p:nvPr/>
        </p:nvSpPr>
        <p:spPr>
          <a:xfrm>
            <a:off x="1500453" y="685800"/>
            <a:ext cx="319826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7C8623A-7F70-DA47-9D97-2DEEA6BF1531}"/>
              </a:ext>
            </a:extLst>
          </p:cNvPr>
          <p:cNvSpPr txBox="1"/>
          <p:nvPr/>
        </p:nvSpPr>
        <p:spPr>
          <a:xfrm>
            <a:off x="7741920" y="685800"/>
            <a:ext cx="292608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2C52B79-CF91-4549-9F24-0CDFB9E0A75A}"/>
              </a:ext>
            </a:extLst>
          </p:cNvPr>
          <p:cNvCxnSpPr>
            <a:cxnSpLocks/>
          </p:cNvCxnSpPr>
          <p:nvPr/>
        </p:nvCxnSpPr>
        <p:spPr>
          <a:xfrm>
            <a:off x="1515770" y="2606040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3ED0DC3-7528-6645-A892-959DCF8D8B60}"/>
              </a:ext>
            </a:extLst>
          </p:cNvPr>
          <p:cNvGrpSpPr/>
          <p:nvPr/>
        </p:nvGrpSpPr>
        <p:grpSpPr>
          <a:xfrm>
            <a:off x="1781899" y="3782603"/>
            <a:ext cx="2462441" cy="1210664"/>
            <a:chOff x="7306931" y="3048001"/>
            <a:chExt cx="2736046" cy="134518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8901929-FF96-C54A-82E1-33A5796FECCE}"/>
                </a:ext>
              </a:extLst>
            </p:cNvPr>
            <p:cNvSpPr/>
            <p:nvPr/>
          </p:nvSpPr>
          <p:spPr>
            <a:xfrm>
              <a:off x="7732814" y="3662238"/>
              <a:ext cx="229597" cy="3279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0E00523-3CD8-FF45-AE68-79922B6B4513}"/>
                </a:ext>
              </a:extLst>
            </p:cNvPr>
            <p:cNvSpPr/>
            <p:nvPr/>
          </p:nvSpPr>
          <p:spPr>
            <a:xfrm>
              <a:off x="7816729" y="3600413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F4F3DC2-2F68-3B46-B084-22802E8810E3}"/>
                </a:ext>
              </a:extLst>
            </p:cNvPr>
            <p:cNvSpPr/>
            <p:nvPr/>
          </p:nvSpPr>
          <p:spPr>
            <a:xfrm flipH="1">
              <a:off x="7521541" y="3600413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95983FD-2F1B-0843-80F4-21EAE7C428E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06931" y="3048001"/>
              <a:ext cx="2736046" cy="1345183"/>
              <a:chOff x="3403600" y="5689557"/>
              <a:chExt cx="3657600" cy="1798267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322DE68E-3761-3541-822D-1692EB2A225D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31609C9D-DC3E-1647-A350-A2D8C8FB7740}"/>
                      </a:ext>
                    </a:extLst>
                  </p:cNvPr>
                  <p:cNvSpPr/>
                  <p:nvPr/>
                </p:nvSpPr>
                <p:spPr>
                  <a:xfrm>
                    <a:off x="5008916" y="6934200"/>
                    <a:ext cx="543352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31609C9D-DC3E-1647-A350-A2D8C8FB774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6" y="6934200"/>
                    <a:ext cx="543352" cy="54858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4E71B775-8EAE-B946-8606-5223ADB9B8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2FBE8AF4-F14F-854F-BDD0-5479FB62EC55}"/>
                      </a:ext>
                    </a:extLst>
                  </p:cNvPr>
                  <p:cNvSpPr/>
                  <p:nvPr/>
                </p:nvSpPr>
                <p:spPr>
                  <a:xfrm>
                    <a:off x="6232938" y="6934198"/>
                    <a:ext cx="622306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2FBE8AF4-F14F-854F-BDD0-5479FB62EC5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2938" y="6934198"/>
                    <a:ext cx="622306" cy="54858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967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6A8D206D-CDCE-734C-A0A8-29F171D8DD8D}"/>
                      </a:ext>
                    </a:extLst>
                  </p:cNvPr>
                  <p:cNvSpPr/>
                  <p:nvPr/>
                </p:nvSpPr>
                <p:spPr>
                  <a:xfrm>
                    <a:off x="3539356" y="6939235"/>
                    <a:ext cx="879457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6A8D206D-CDCE-734C-A0A8-29F171D8DD8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39356" y="6939235"/>
                    <a:ext cx="879457" cy="54858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03D3B770-DF2F-E24C-825F-29113453756D}"/>
                  </a:ext>
                </a:extLst>
              </p:cNvPr>
              <p:cNvSpPr txBox="1"/>
              <p:nvPr/>
            </p:nvSpPr>
            <p:spPr>
              <a:xfrm>
                <a:off x="1638300" y="2963979"/>
                <a:ext cx="2750561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03D3B770-DF2F-E24C-825F-291134537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0" y="2963979"/>
                <a:ext cx="2750561" cy="518604"/>
              </a:xfrm>
              <a:prstGeom prst="rect">
                <a:avLst/>
              </a:prstGeom>
              <a:blipFill>
                <a:blip r:embed="rId7"/>
                <a:stretch>
                  <a:fillRect l="-1843" t="-4762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4CDD3E1F-2AA3-A64C-9C72-FBCBA4B4884B}"/>
              </a:ext>
            </a:extLst>
          </p:cNvPr>
          <p:cNvGrpSpPr>
            <a:grpSpLocks noChangeAspect="1"/>
          </p:cNvGrpSpPr>
          <p:nvPr/>
        </p:nvGrpSpPr>
        <p:grpSpPr>
          <a:xfrm>
            <a:off x="4838099" y="3785507"/>
            <a:ext cx="2294082" cy="1210664"/>
            <a:chOff x="3278833" y="5689557"/>
            <a:chExt cx="3407526" cy="1798268"/>
          </a:xfrm>
        </p:grpSpPr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0E93C7CE-D0A2-8045-B1AB-5DDC5F8B35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3600" y="6912267"/>
              <a:ext cx="3076263" cy="21933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73F17B81-75AA-8E45-8C64-91C36D728E1C}"/>
                    </a:ext>
                  </a:extLst>
                </p:cNvPr>
                <p:cNvSpPr/>
                <p:nvPr/>
              </p:nvSpPr>
              <p:spPr>
                <a:xfrm>
                  <a:off x="4739801" y="6934200"/>
                  <a:ext cx="543352" cy="5485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73F17B81-75AA-8E45-8C64-91C36D728E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9801" y="6934200"/>
                  <a:ext cx="543352" cy="54858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66062179-7629-C84A-819D-B235BAC35D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42904" y="5689557"/>
              <a:ext cx="12662" cy="1244642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BFDB08DA-2EAD-3341-B3BC-C537289D00D3}"/>
                    </a:ext>
                  </a:extLst>
                </p:cNvPr>
                <p:cNvSpPr/>
                <p:nvPr/>
              </p:nvSpPr>
              <p:spPr>
                <a:xfrm>
                  <a:off x="6064053" y="6934199"/>
                  <a:ext cx="622306" cy="5485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BFDB08DA-2EAD-3341-B3BC-C537289D00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4053" y="6934199"/>
                  <a:ext cx="622306" cy="548590"/>
                </a:xfrm>
                <a:prstGeom prst="rect">
                  <a:avLst/>
                </a:prstGeom>
                <a:blipFill>
                  <a:blip r:embed="rId8"/>
                  <a:stretch>
                    <a:fillRect b="-129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FAF37C6F-441C-6F42-8992-5CC746FBA901}"/>
                    </a:ext>
                  </a:extLst>
                </p:cNvPr>
                <p:cNvSpPr/>
                <p:nvPr/>
              </p:nvSpPr>
              <p:spPr>
                <a:xfrm>
                  <a:off x="3278833" y="6939235"/>
                  <a:ext cx="879456" cy="5485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FAF37C6F-441C-6F42-8992-5CC746FBA9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8833" y="6939235"/>
                  <a:ext cx="879456" cy="548590"/>
                </a:xfrm>
                <a:prstGeom prst="rect">
                  <a:avLst/>
                </a:prstGeom>
                <a:blipFill>
                  <a:blip r:embed="rId9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05F51FC2-3743-C24F-8CC6-9D1F438A799B}"/>
                  </a:ext>
                </a:extLst>
              </p:cNvPr>
              <p:cNvSpPr txBox="1"/>
              <p:nvPr/>
            </p:nvSpPr>
            <p:spPr>
              <a:xfrm>
                <a:off x="5612278" y="3064424"/>
                <a:ext cx="9674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𝛿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05F51FC2-3743-C24F-8CC6-9D1F438A7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278" y="3064424"/>
                <a:ext cx="967444" cy="276999"/>
              </a:xfrm>
              <a:prstGeom prst="rect">
                <a:avLst/>
              </a:prstGeom>
              <a:blipFill>
                <a:blip r:embed="rId10"/>
                <a:stretch>
                  <a:fillRect l="-6579" t="-434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C07442F0-2F3E-1B47-993E-68B461DDFC31}"/>
              </a:ext>
            </a:extLst>
          </p:cNvPr>
          <p:cNvCxnSpPr>
            <a:cxnSpLocks/>
          </p:cNvCxnSpPr>
          <p:nvPr/>
        </p:nvCxnSpPr>
        <p:spPr>
          <a:xfrm flipV="1">
            <a:off x="6753282" y="4010981"/>
            <a:ext cx="0" cy="576072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E021206C-1B88-FD4F-8551-ABEC47320FD4}"/>
                  </a:ext>
                </a:extLst>
              </p:cNvPr>
              <p:cNvSpPr txBox="1"/>
              <p:nvPr/>
            </p:nvSpPr>
            <p:spPr>
              <a:xfrm>
                <a:off x="4450080" y="3984975"/>
                <a:ext cx="450443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⊛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E021206C-1B88-FD4F-8551-ABEC47320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0080" y="3984975"/>
                <a:ext cx="450443" cy="443198"/>
              </a:xfrm>
              <a:prstGeom prst="rect">
                <a:avLst/>
              </a:prstGeom>
              <a:blipFill>
                <a:blip r:embed="rId11"/>
                <a:stretch>
                  <a:fillRect l="-25000" r="-250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1CA47049-72BD-224B-88AE-61F757C5587D}"/>
                  </a:ext>
                </a:extLst>
              </p:cNvPr>
              <p:cNvSpPr txBox="1"/>
              <p:nvPr/>
            </p:nvSpPr>
            <p:spPr>
              <a:xfrm>
                <a:off x="7039787" y="3955068"/>
                <a:ext cx="359073" cy="443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8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88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1CA47049-72BD-224B-88AE-61F757C55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9787" y="3955068"/>
                <a:ext cx="359073" cy="443198"/>
              </a:xfrm>
              <a:prstGeom prst="rect">
                <a:avLst/>
              </a:prstGeom>
              <a:blipFill>
                <a:blip r:embed="rId12"/>
                <a:stretch>
                  <a:fillRect l="-10345" r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47B6DEB-8172-4E43-9822-1E630A10B829}"/>
              </a:ext>
            </a:extLst>
          </p:cNvPr>
          <p:cNvGrpSpPr/>
          <p:nvPr/>
        </p:nvGrpSpPr>
        <p:grpSpPr>
          <a:xfrm>
            <a:off x="9901281" y="4280831"/>
            <a:ext cx="531338" cy="329184"/>
            <a:chOff x="7528377" y="3623857"/>
            <a:chExt cx="590376" cy="365760"/>
          </a:xfrm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052DE69F-75D0-074A-9E3A-B4A3B847363A}"/>
                </a:ext>
              </a:extLst>
            </p:cNvPr>
            <p:cNvSpPr/>
            <p:nvPr/>
          </p:nvSpPr>
          <p:spPr>
            <a:xfrm>
              <a:off x="7680777" y="3647339"/>
              <a:ext cx="229597" cy="3279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310957DA-57E0-EC48-87F9-C8A1052ADFCB}"/>
                </a:ext>
              </a:extLst>
            </p:cNvPr>
            <p:cNvSpPr/>
            <p:nvPr/>
          </p:nvSpPr>
          <p:spPr>
            <a:xfrm>
              <a:off x="7823565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pattFill prst="pct75">
              <a:fgClr>
                <a:schemeClr val="accent2"/>
              </a:fgClr>
              <a:bgClr>
                <a:schemeClr val="bg1"/>
              </a:bgClr>
            </a:patt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AF532D3D-2584-904C-A7C8-C04ED5988F45}"/>
                </a:ext>
              </a:extLst>
            </p:cNvPr>
            <p:cNvSpPr/>
            <p:nvPr/>
          </p:nvSpPr>
          <p:spPr>
            <a:xfrm flipH="1">
              <a:off x="7528377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pattFill prst="pct80">
              <a:fgClr>
                <a:schemeClr val="accent6"/>
              </a:fgClr>
              <a:bgClr>
                <a:schemeClr val="bg1"/>
              </a:bgClr>
            </a:patt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7AF6293-6484-BE4C-8676-2DAFE13A36B9}"/>
              </a:ext>
            </a:extLst>
          </p:cNvPr>
          <p:cNvGrpSpPr/>
          <p:nvPr/>
        </p:nvGrpSpPr>
        <p:grpSpPr>
          <a:xfrm>
            <a:off x="7516305" y="3767352"/>
            <a:ext cx="3084939" cy="1209292"/>
            <a:chOff x="6446647" y="3047999"/>
            <a:chExt cx="3427710" cy="1343658"/>
          </a:xfrm>
        </p:grpSpPr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8BB78D5C-D645-4B43-B5D4-C4B1377EC617}"/>
                </a:ext>
              </a:extLst>
            </p:cNvPr>
            <p:cNvSpPr/>
            <p:nvPr/>
          </p:nvSpPr>
          <p:spPr>
            <a:xfrm>
              <a:off x="7842633" y="360359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248D32B2-B4DB-B24E-A53F-3C78134F6312}"/>
                </a:ext>
              </a:extLst>
            </p:cNvPr>
            <p:cNvSpPr/>
            <p:nvPr/>
          </p:nvSpPr>
          <p:spPr>
            <a:xfrm flipH="1">
              <a:off x="7547445" y="360359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F03E079D-914C-E84E-86D0-03D98E7D81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46647" y="3047999"/>
              <a:ext cx="3427710" cy="1343658"/>
              <a:chOff x="2253556" y="5689557"/>
              <a:chExt cx="4582229" cy="1796229"/>
            </a:xfrm>
          </p:grpSpPr>
          <p:cxnSp>
            <p:nvCxnSpPr>
              <p:cNvPr id="131" name="Straight Arrow Connector 130">
                <a:extLst>
                  <a:ext uri="{FF2B5EF4-FFF2-40B4-BE49-F238E27FC236}">
                    <a16:creationId xmlns:a16="http://schemas.microsoft.com/office/drawing/2014/main" id="{787F7F5D-337A-AD48-B0E2-063587BABE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0314" y="6934201"/>
                <a:ext cx="4445471" cy="1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E8628835-6662-ED41-BF96-AC7988360BD1}"/>
                      </a:ext>
                    </a:extLst>
                  </p:cNvPr>
                  <p:cNvSpPr/>
                  <p:nvPr/>
                </p:nvSpPr>
                <p:spPr>
                  <a:xfrm>
                    <a:off x="3897653" y="6934201"/>
                    <a:ext cx="543352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E8628835-6662-ED41-BF96-AC7988360BD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97653" y="6934201"/>
                    <a:ext cx="543352" cy="54858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33" name="Straight Arrow Connector 132">
                <a:extLst>
                  <a:ext uri="{FF2B5EF4-FFF2-40B4-BE49-F238E27FC236}">
                    <a16:creationId xmlns:a16="http://schemas.microsoft.com/office/drawing/2014/main" id="{2E32B855-28CF-D143-B19E-F5163D2D84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100756" y="5689557"/>
                <a:ext cx="12663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EBE1E96F-9F64-FF42-A0A9-D80F2B7C0C89}"/>
                      </a:ext>
                    </a:extLst>
                  </p:cNvPr>
                  <p:cNvSpPr/>
                  <p:nvPr/>
                </p:nvSpPr>
                <p:spPr>
                  <a:xfrm>
                    <a:off x="4982561" y="6921247"/>
                    <a:ext cx="622306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EBE1E96F-9F64-FF42-A0A9-D80F2B7C0C8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2561" y="6921247"/>
                    <a:ext cx="622306" cy="54858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129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749F76B0-179B-3E4A-AA55-E966DB21E97E}"/>
                      </a:ext>
                    </a:extLst>
                  </p:cNvPr>
                  <p:cNvSpPr/>
                  <p:nvPr/>
                </p:nvSpPr>
                <p:spPr>
                  <a:xfrm>
                    <a:off x="2253556" y="6937197"/>
                    <a:ext cx="879457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749F76B0-179B-3E4A-AA55-E966DB21E97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53556" y="6937197"/>
                    <a:ext cx="879457" cy="54858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4AA6119C-B159-B34F-9A41-3E8BF1CAE629}"/>
                  </a:ext>
                </a:extLst>
              </p:cNvPr>
              <p:cNvSpPr/>
              <p:nvPr/>
            </p:nvSpPr>
            <p:spPr>
              <a:xfrm>
                <a:off x="9935176" y="4630601"/>
                <a:ext cx="5472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4AA6119C-B159-B34F-9A41-3E8BF1CAE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5176" y="4630601"/>
                <a:ext cx="547201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3759197-DFA3-C44A-87B0-C07DC79CE784}"/>
                  </a:ext>
                </a:extLst>
              </p:cNvPr>
              <p:cNvSpPr txBox="1"/>
              <p:nvPr/>
            </p:nvSpPr>
            <p:spPr>
              <a:xfrm>
                <a:off x="7729718" y="2948940"/>
                <a:ext cx="2421689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3759197-DFA3-C44A-87B0-C07DC79CE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9718" y="2948940"/>
                <a:ext cx="2421689" cy="518604"/>
              </a:xfrm>
              <a:prstGeom prst="rect">
                <a:avLst/>
              </a:prstGeom>
              <a:blipFill>
                <a:blip r:embed="rId17"/>
                <a:stretch>
                  <a:fillRect l="-2083" t="-7143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F5D54EBE-216B-BE4F-8F90-A03D946349E5}"/>
              </a:ext>
            </a:extLst>
          </p:cNvPr>
          <p:cNvGrpSpPr/>
          <p:nvPr/>
        </p:nvGrpSpPr>
        <p:grpSpPr>
          <a:xfrm>
            <a:off x="1466393" y="1250904"/>
            <a:ext cx="9138747" cy="530681"/>
            <a:chOff x="-80341" y="5594293"/>
            <a:chExt cx="10154163" cy="5896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A8C167D0-256C-2E4C-920E-4BD489C75FA3}"/>
                    </a:ext>
                  </a:extLst>
                </p:cNvPr>
                <p:cNvSpPr/>
                <p:nvPr/>
              </p:nvSpPr>
              <p:spPr>
                <a:xfrm>
                  <a:off x="-80341" y="5595579"/>
                  <a:ext cx="909438" cy="5334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A8C167D0-256C-2E4C-920E-4BD489C75F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0341" y="5595579"/>
                  <a:ext cx="909438" cy="533479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DE1EA215-15D2-4D4E-BA37-35E30C6E66F3}"/>
                    </a:ext>
                  </a:extLst>
                </p:cNvPr>
                <p:cNvSpPr txBox="1"/>
                <p:nvPr/>
              </p:nvSpPr>
              <p:spPr>
                <a:xfrm>
                  <a:off x="1116341" y="5594293"/>
                  <a:ext cx="1479821" cy="5084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88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88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288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kumimoji="0" lang="en-US" sz="288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kumimoji="0" lang="en-US" sz="288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DE1EA215-15D2-4D4E-BA37-35E30C6E66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6341" y="5594293"/>
                  <a:ext cx="1479821" cy="508401"/>
                </a:xfrm>
                <a:prstGeom prst="rect">
                  <a:avLst/>
                </a:prstGeom>
                <a:blipFill>
                  <a:blip r:embed="rId19"/>
                  <a:stretch>
                    <a:fillRect l="-3774" t="-5405" r="-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1C8CA8B3-416F-EC48-96DA-80C5DB1B9A66}"/>
                    </a:ext>
                  </a:extLst>
                </p:cNvPr>
                <p:cNvSpPr/>
                <p:nvPr/>
              </p:nvSpPr>
              <p:spPr>
                <a:xfrm>
                  <a:off x="673073" y="5654188"/>
                  <a:ext cx="422480" cy="3795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1C8CA8B3-416F-EC48-96DA-80C5DB1B9A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073" y="5654188"/>
                  <a:ext cx="422480" cy="37959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31EBA69-EDBD-3941-A25F-F471CF034B3B}"/>
                </a:ext>
              </a:extLst>
            </p:cNvPr>
            <p:cNvCxnSpPr>
              <a:cxnSpLocks/>
            </p:cNvCxnSpPr>
            <p:nvPr/>
          </p:nvCxnSpPr>
          <p:spPr>
            <a:xfrm>
              <a:off x="2565400" y="5956803"/>
              <a:ext cx="4572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A0552B7A-75D1-F641-A78B-841BF06517A7}"/>
                    </a:ext>
                  </a:extLst>
                </p:cNvPr>
                <p:cNvSpPr txBox="1"/>
                <p:nvPr/>
              </p:nvSpPr>
              <p:spPr>
                <a:xfrm>
                  <a:off x="3327400" y="5685368"/>
                  <a:ext cx="2613963" cy="4842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52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ℜ𝔢</m:t>
                        </m:r>
                        <m:d>
                          <m:dPr>
                            <m:begChr m:val="{"/>
                            <m:endChr m:val="}"/>
                            <m:ctrlP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kumimoji="0" lang="en-US" sz="252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kumimoji="0" lang="en-US" sz="252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52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kumimoji="0" lang="en-US" sz="252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A0552B7A-75D1-F641-A78B-841BF06517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7400" y="5685368"/>
                  <a:ext cx="2613963" cy="484250"/>
                </a:xfrm>
                <a:prstGeom prst="rect">
                  <a:avLst/>
                </a:prstGeom>
                <a:blipFill>
                  <a:blip r:embed="rId21"/>
                  <a:stretch>
                    <a:fillRect l="-3763" b="-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6852DCDB-9E04-AB4E-8266-857E46A797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4400" y="5927485"/>
              <a:ext cx="457200" cy="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DFA6A9CF-9E5B-E542-BED1-D5F15CF44BFF}"/>
                    </a:ext>
                  </a:extLst>
                </p:cNvPr>
                <p:cNvSpPr txBox="1"/>
                <p:nvPr/>
              </p:nvSpPr>
              <p:spPr>
                <a:xfrm>
                  <a:off x="7203067" y="5657964"/>
                  <a:ext cx="1103009" cy="4448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252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DFA6A9CF-9E5B-E542-BED1-D5F15CF44B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3067" y="5657964"/>
                  <a:ext cx="1103009" cy="444851"/>
                </a:xfrm>
                <a:prstGeom prst="rect">
                  <a:avLst/>
                </a:prstGeom>
                <a:blipFill>
                  <a:blip r:embed="rId22"/>
                  <a:stretch>
                    <a:fillRect l="-3797" t="-3125" r="-12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69742A1-1ADA-A846-A23F-C608F4832F21}"/>
                    </a:ext>
                  </a:extLst>
                </p:cNvPr>
                <p:cNvSpPr/>
                <p:nvPr/>
              </p:nvSpPr>
              <p:spPr>
                <a:xfrm>
                  <a:off x="6763392" y="5670977"/>
                  <a:ext cx="525784" cy="512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×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69742A1-1ADA-A846-A23F-C608F4832F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3392" y="5670977"/>
                  <a:ext cx="525784" cy="512961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5A8F0A46-B707-154F-9757-F7E0605BF9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61400" y="5945164"/>
              <a:ext cx="457200" cy="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03B77CEC-DC28-D743-940C-09808BCCEAF8}"/>
                    </a:ext>
                  </a:extLst>
                </p:cNvPr>
                <p:cNvSpPr/>
                <p:nvPr/>
              </p:nvSpPr>
              <p:spPr>
                <a:xfrm>
                  <a:off x="9164384" y="5610925"/>
                  <a:ext cx="909438" cy="53347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5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52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03B77CEC-DC28-D743-940C-09808BCCEA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4384" y="5610925"/>
                  <a:ext cx="909438" cy="533478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94BDEEB-F6F7-F64F-85E9-C37028339775}"/>
              </a:ext>
            </a:extLst>
          </p:cNvPr>
          <p:cNvGrpSpPr/>
          <p:nvPr/>
        </p:nvGrpSpPr>
        <p:grpSpPr>
          <a:xfrm>
            <a:off x="4141013" y="1769368"/>
            <a:ext cx="6505921" cy="710928"/>
            <a:chOff x="2931199" y="6240919"/>
            <a:chExt cx="7228801" cy="7899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6C1234E3-B6D3-6B49-950F-E2E07475B45B}"/>
                    </a:ext>
                  </a:extLst>
                </p:cNvPr>
                <p:cNvSpPr txBox="1"/>
                <p:nvPr/>
              </p:nvSpPr>
              <p:spPr>
                <a:xfrm>
                  <a:off x="2931199" y="6454612"/>
                  <a:ext cx="3726661" cy="5762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den>
                        </m:f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p>
                        </m:sSup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6C1234E3-B6D3-6B49-950F-E2E07475B4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1199" y="6454612"/>
                  <a:ext cx="3726661" cy="576227"/>
                </a:xfrm>
                <a:prstGeom prst="rect">
                  <a:avLst/>
                </a:prstGeom>
                <a:blipFill>
                  <a:blip r:embed="rId25"/>
                  <a:stretch>
                    <a:fillRect l="-1509" t="-4762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017965B-1029-5049-8D97-FA4675FD38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06210" y="6726732"/>
              <a:ext cx="457200" cy="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AE1F3032-01F9-474C-BA28-9388A9C85340}"/>
                    </a:ext>
                  </a:extLst>
                </p:cNvPr>
                <p:cNvSpPr txBox="1"/>
                <p:nvPr/>
              </p:nvSpPr>
              <p:spPr>
                <a:xfrm>
                  <a:off x="7213600" y="6405523"/>
                  <a:ext cx="2833469" cy="5762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den>
                        </m:f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r>
                          <a: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</m:d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AE1F3032-01F9-474C-BA28-9388A9C853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3600" y="6405523"/>
                  <a:ext cx="2833469" cy="576227"/>
                </a:xfrm>
                <a:prstGeom prst="rect">
                  <a:avLst/>
                </a:prstGeom>
                <a:blipFill>
                  <a:blip r:embed="rId26"/>
                  <a:stretch>
                    <a:fillRect l="-1980" t="-7317" b="-146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B2EFF2D-2D8D-724E-9697-C3883158D7C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48320" y="6240919"/>
              <a:ext cx="2011680" cy="707168"/>
              <a:chOff x="5093044" y="6237912"/>
              <a:chExt cx="2468723" cy="867833"/>
            </a:xfrm>
          </p:grpSpPr>
          <p:sp>
            <p:nvSpPr>
              <p:cNvPr id="83" name="Right Arrow 82">
                <a:extLst>
                  <a:ext uri="{FF2B5EF4-FFF2-40B4-BE49-F238E27FC236}">
                    <a16:creationId xmlns:a16="http://schemas.microsoft.com/office/drawing/2014/main" id="{053FDF6D-9A14-B141-BACD-69F67B74C62A}"/>
                  </a:ext>
                </a:extLst>
              </p:cNvPr>
              <p:cNvSpPr/>
              <p:nvPr/>
            </p:nvSpPr>
            <p:spPr>
              <a:xfrm rot="20813499">
                <a:off x="5351467" y="6742534"/>
                <a:ext cx="2210300" cy="303553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Title 13">
                <a:extLst>
                  <a:ext uri="{FF2B5EF4-FFF2-40B4-BE49-F238E27FC236}">
                    <a16:creationId xmlns:a16="http://schemas.microsoft.com/office/drawing/2014/main" id="{E6462148-066E-344C-B11F-E4FC234F17A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 rot="20795862">
                <a:off x="5093044" y="6237912"/>
                <a:ext cx="2452417" cy="8678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>
                <a:defPPr>
                  <a:defRPr lang="en-US"/>
                </a:defPPr>
                <a:lvl1pPr algn="ctr">
                  <a:buClrTx/>
                  <a:buSzTx/>
                  <a:buFontTx/>
                  <a:buNone/>
                  <a:defRPr sz="4400" kern="0"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Low Pass Filter</a:t>
                </a:r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3ED96D9-1315-DC4A-B3D6-69D009297E50}"/>
              </a:ext>
            </a:extLst>
          </p:cNvPr>
          <p:cNvGrpSpPr/>
          <p:nvPr/>
        </p:nvGrpSpPr>
        <p:grpSpPr>
          <a:xfrm>
            <a:off x="8765304" y="4116222"/>
            <a:ext cx="366668" cy="487057"/>
            <a:chOff x="912535" y="1036411"/>
            <a:chExt cx="3006572" cy="1850700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FDE1279-F11E-204D-9991-496F4F46BF81}"/>
                </a:ext>
              </a:extLst>
            </p:cNvPr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87C613F-BE27-AC43-9633-D9755D2F4847}"/>
                </a:ext>
              </a:extLst>
            </p:cNvPr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A5B168B-8A88-8E4D-9903-7BF00FD423AD}"/>
              </a:ext>
            </a:extLst>
          </p:cNvPr>
          <p:cNvGrpSpPr/>
          <p:nvPr/>
        </p:nvGrpSpPr>
        <p:grpSpPr>
          <a:xfrm flipH="1">
            <a:off x="8404270" y="4116673"/>
            <a:ext cx="366668" cy="487057"/>
            <a:chOff x="912535" y="1036411"/>
            <a:chExt cx="3006572" cy="1850700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DBAB09F-061B-B14B-85D8-0E1688C7B6A1}"/>
                </a:ext>
              </a:extLst>
            </p:cNvPr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514BEC4A-6664-E047-B984-AB3DC35AEFF3}"/>
                </a:ext>
              </a:extLst>
            </p:cNvPr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78908B9-CA75-C94B-B65F-3816E61C4DFF}"/>
              </a:ext>
            </a:extLst>
          </p:cNvPr>
          <p:cNvGrpSpPr>
            <a:grpSpLocks noChangeAspect="1"/>
          </p:cNvGrpSpPr>
          <p:nvPr/>
        </p:nvGrpSpPr>
        <p:grpSpPr>
          <a:xfrm>
            <a:off x="8400612" y="2774856"/>
            <a:ext cx="1810512" cy="636451"/>
            <a:chOff x="5093044" y="6237912"/>
            <a:chExt cx="2468723" cy="867833"/>
          </a:xfrm>
        </p:grpSpPr>
        <p:sp>
          <p:nvSpPr>
            <p:cNvPr id="100" name="Right Arrow 99">
              <a:extLst>
                <a:ext uri="{FF2B5EF4-FFF2-40B4-BE49-F238E27FC236}">
                  <a16:creationId xmlns:a16="http://schemas.microsoft.com/office/drawing/2014/main" id="{41C93F34-3681-684E-A00E-F51F9E9DFFAC}"/>
                </a:ext>
              </a:extLst>
            </p:cNvPr>
            <p:cNvSpPr/>
            <p:nvPr/>
          </p:nvSpPr>
          <p:spPr>
            <a:xfrm rot="20813499">
              <a:off x="5351467" y="6742534"/>
              <a:ext cx="2210300" cy="303553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Title 13">
              <a:extLst>
                <a:ext uri="{FF2B5EF4-FFF2-40B4-BE49-F238E27FC236}">
                  <a16:creationId xmlns:a16="http://schemas.microsoft.com/office/drawing/2014/main" id="{D1E8A19D-3DD3-C044-AB4F-8851F641CD6F}"/>
                </a:ext>
              </a:extLst>
            </p:cNvPr>
            <p:cNvSpPr txBox="1">
              <a:spLocks/>
            </p:cNvSpPr>
            <p:nvPr/>
          </p:nvSpPr>
          <p:spPr bwMode="auto">
            <a:xfrm rot="20795862">
              <a:off x="5093044" y="6237912"/>
              <a:ext cx="2452417" cy="867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>
              <a:defPPr>
                <a:defRPr lang="en-US"/>
              </a:defPPr>
              <a:lvl1pPr algn="ctr">
                <a:buClrTx/>
                <a:buSzTx/>
                <a:buFontTx/>
                <a:buNone/>
                <a:defRPr sz="4400" kern="0"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Low Pass Filter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8483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0C2B3E7-DE80-DA4E-836A-FD283923E732}"/>
              </a:ext>
            </a:extLst>
          </p:cNvPr>
          <p:cNvGrpSpPr/>
          <p:nvPr/>
        </p:nvGrpSpPr>
        <p:grpSpPr>
          <a:xfrm>
            <a:off x="7810500" y="4944241"/>
            <a:ext cx="531338" cy="329184"/>
            <a:chOff x="7528377" y="3623857"/>
            <a:chExt cx="590376" cy="36576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B0CFC8E-45D9-F84A-AC7B-A772DBC86904}"/>
                </a:ext>
              </a:extLst>
            </p:cNvPr>
            <p:cNvSpPr/>
            <p:nvPr/>
          </p:nvSpPr>
          <p:spPr>
            <a:xfrm>
              <a:off x="7680777" y="3647339"/>
              <a:ext cx="229597" cy="3279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3C4EE38B-5CB5-7C45-9074-2D477358CFF8}"/>
                </a:ext>
              </a:extLst>
            </p:cNvPr>
            <p:cNvSpPr/>
            <p:nvPr/>
          </p:nvSpPr>
          <p:spPr>
            <a:xfrm>
              <a:off x="7823565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pattFill prst="pct75">
              <a:fgClr>
                <a:schemeClr val="accent2"/>
              </a:fgClr>
              <a:bgClr>
                <a:schemeClr val="bg1"/>
              </a:bgClr>
            </a:patt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0A7A45BF-6F75-6741-AF8E-5955CDE0EA7B}"/>
                </a:ext>
              </a:extLst>
            </p:cNvPr>
            <p:cNvSpPr/>
            <p:nvPr/>
          </p:nvSpPr>
          <p:spPr>
            <a:xfrm flipH="1">
              <a:off x="7528377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pattFill prst="pct80">
              <a:fgClr>
                <a:schemeClr val="accent6"/>
              </a:fgClr>
              <a:bgClr>
                <a:schemeClr val="bg1"/>
              </a:bgClr>
            </a:patt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EEEE2A2-61E1-FB4D-8F0D-D1D9FDCC2E47}"/>
              </a:ext>
            </a:extLst>
          </p:cNvPr>
          <p:cNvSpPr txBox="1"/>
          <p:nvPr/>
        </p:nvSpPr>
        <p:spPr>
          <a:xfrm>
            <a:off x="4747122" y="1482397"/>
            <a:ext cx="24540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Baseband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7C8623A-7F70-DA47-9D97-2DEEA6BF1531}"/>
              </a:ext>
            </a:extLst>
          </p:cNvPr>
          <p:cNvSpPr txBox="1"/>
          <p:nvPr/>
        </p:nvSpPr>
        <p:spPr>
          <a:xfrm>
            <a:off x="7679780" y="1504741"/>
            <a:ext cx="246244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Passband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ED0DC3-7528-6645-A892-959DCF8D8B60}"/>
              </a:ext>
            </a:extLst>
          </p:cNvPr>
          <p:cNvGrpSpPr/>
          <p:nvPr/>
        </p:nvGrpSpPr>
        <p:grpSpPr>
          <a:xfrm>
            <a:off x="7673340" y="4444993"/>
            <a:ext cx="2462441" cy="1210664"/>
            <a:chOff x="7306931" y="3048001"/>
            <a:chExt cx="2736046" cy="134518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8901929-FF96-C54A-82E1-33A5796FECCE}"/>
                </a:ext>
              </a:extLst>
            </p:cNvPr>
            <p:cNvSpPr/>
            <p:nvPr/>
          </p:nvSpPr>
          <p:spPr>
            <a:xfrm>
              <a:off x="9527589" y="3647339"/>
              <a:ext cx="229597" cy="3279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0E00523-3CD8-FF45-AE68-79922B6B4513}"/>
                </a:ext>
              </a:extLst>
            </p:cNvPr>
            <p:cNvSpPr/>
            <p:nvPr/>
          </p:nvSpPr>
          <p:spPr>
            <a:xfrm>
              <a:off x="9642388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F4F3DC2-2F68-3B46-B084-22802E8810E3}"/>
                </a:ext>
              </a:extLst>
            </p:cNvPr>
            <p:cNvSpPr/>
            <p:nvPr/>
          </p:nvSpPr>
          <p:spPr>
            <a:xfrm flipH="1">
              <a:off x="9347200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95983FD-2F1B-0843-80F4-21EAE7C428E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06931" y="3048001"/>
              <a:ext cx="2736046" cy="1345183"/>
              <a:chOff x="3403600" y="5689557"/>
              <a:chExt cx="3657600" cy="1798267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322DE68E-3761-3541-822D-1692EB2A225D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31609C9D-DC3E-1647-A350-A2D8C8FB7740}"/>
                      </a:ext>
                    </a:extLst>
                  </p:cNvPr>
                  <p:cNvSpPr/>
                  <p:nvPr/>
                </p:nvSpPr>
                <p:spPr>
                  <a:xfrm>
                    <a:off x="5008916" y="6934200"/>
                    <a:ext cx="543352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31609C9D-DC3E-1647-A350-A2D8C8FB774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6" y="6934200"/>
                    <a:ext cx="543352" cy="54858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4E71B775-8EAE-B946-8606-5223ADB9B8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2FBE8AF4-F14F-854F-BDD0-5479FB62EC55}"/>
                      </a:ext>
                    </a:extLst>
                  </p:cNvPr>
                  <p:cNvSpPr/>
                  <p:nvPr/>
                </p:nvSpPr>
                <p:spPr>
                  <a:xfrm>
                    <a:off x="6232938" y="6934198"/>
                    <a:ext cx="622306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2FBE8AF4-F14F-854F-BDD0-5479FB62EC5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2938" y="6934198"/>
                    <a:ext cx="622306" cy="54858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72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6A8D206D-CDCE-734C-A0A8-29F171D8DD8D}"/>
                      </a:ext>
                    </a:extLst>
                  </p:cNvPr>
                  <p:cNvSpPr/>
                  <p:nvPr/>
                </p:nvSpPr>
                <p:spPr>
                  <a:xfrm>
                    <a:off x="3539356" y="6939235"/>
                    <a:ext cx="879457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6A8D206D-CDCE-734C-A0A8-29F171D8DD8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39356" y="6939235"/>
                    <a:ext cx="879457" cy="54858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4044148-0BC8-FB48-B305-C3E5EDB564BC}"/>
              </a:ext>
            </a:extLst>
          </p:cNvPr>
          <p:cNvGrpSpPr>
            <a:grpSpLocks noChangeAspect="1"/>
          </p:cNvGrpSpPr>
          <p:nvPr/>
        </p:nvGrpSpPr>
        <p:grpSpPr>
          <a:xfrm>
            <a:off x="4848699" y="4444493"/>
            <a:ext cx="2462439" cy="1210664"/>
            <a:chOff x="127000" y="2519213"/>
            <a:chExt cx="3657600" cy="1798268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F615C65-C0D7-4144-BCB7-87313F2513ED}"/>
                </a:ext>
              </a:extLst>
            </p:cNvPr>
            <p:cNvSpPr/>
            <p:nvPr/>
          </p:nvSpPr>
          <p:spPr>
            <a:xfrm>
              <a:off x="1794531" y="3215681"/>
              <a:ext cx="322538" cy="533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46804913-1F5C-954C-98E7-1C1BB62C3E04}"/>
                </a:ext>
              </a:extLst>
            </p:cNvPr>
            <p:cNvGrpSpPr/>
            <p:nvPr/>
          </p:nvGrpSpPr>
          <p:grpSpPr>
            <a:xfrm>
              <a:off x="127000" y="2519213"/>
              <a:ext cx="3657600" cy="1798268"/>
              <a:chOff x="3403600" y="5689557"/>
              <a:chExt cx="3657600" cy="1798268"/>
            </a:xfrm>
          </p:grpSpPr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37B13873-1CC8-C345-80A3-D91566F4C45D}"/>
                  </a:ext>
                </a:extLst>
              </p:cNvPr>
              <p:cNvSpPr/>
              <p:nvPr/>
            </p:nvSpPr>
            <p:spPr>
              <a:xfrm>
                <a:off x="5224678" y="6012924"/>
                <a:ext cx="394613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07A01511-C68D-1F4A-A37C-0B8AE0F398D7}"/>
                  </a:ext>
                </a:extLst>
              </p:cNvPr>
              <p:cNvSpPr/>
              <p:nvPr/>
            </p:nvSpPr>
            <p:spPr>
              <a:xfrm flipH="1">
                <a:off x="4830064" y="6012924"/>
                <a:ext cx="394614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94F569A5-BE0A-B546-A18F-F87BD7994154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22BFDA85-BC62-594B-81F4-A9A18885A833}"/>
                      </a:ext>
                    </a:extLst>
                  </p:cNvPr>
                  <p:cNvSpPr/>
                  <p:nvPr/>
                </p:nvSpPr>
                <p:spPr>
                  <a:xfrm>
                    <a:off x="5008914" y="6934200"/>
                    <a:ext cx="543352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22BFDA85-BC62-594B-81F4-A9A18885A83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4" y="6934200"/>
                    <a:ext cx="543352" cy="54858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F46D58A8-D9AA-6145-ACFC-D7C8119C2E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E14A28C2-0AFF-B24C-A67B-3763ED5BFAAC}"/>
                      </a:ext>
                    </a:extLst>
                  </p:cNvPr>
                  <p:cNvSpPr/>
                  <p:nvPr/>
                </p:nvSpPr>
                <p:spPr>
                  <a:xfrm>
                    <a:off x="5460912" y="6934199"/>
                    <a:ext cx="588305" cy="5485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E14A28C2-0AFF-B24C-A67B-3763ED5BFA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0912" y="6934199"/>
                    <a:ext cx="588305" cy="54859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184FAC79-5C2E-DB41-96DB-A8F74BFC56D5}"/>
                      </a:ext>
                    </a:extLst>
                  </p:cNvPr>
                  <p:cNvSpPr/>
                  <p:nvPr/>
                </p:nvSpPr>
                <p:spPr>
                  <a:xfrm>
                    <a:off x="4287356" y="6939235"/>
                    <a:ext cx="845456" cy="5485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184FAC79-5C2E-DB41-96DB-A8F74BFC56D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7356" y="6939235"/>
                    <a:ext cx="845456" cy="54859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75366146-25C1-F845-ADA1-2860935F5D63}"/>
              </a:ext>
            </a:extLst>
          </p:cNvPr>
          <p:cNvGrpSpPr/>
          <p:nvPr/>
        </p:nvGrpSpPr>
        <p:grpSpPr>
          <a:xfrm>
            <a:off x="7810000" y="2401979"/>
            <a:ext cx="531338" cy="329184"/>
            <a:chOff x="7528377" y="3623857"/>
            <a:chExt cx="590376" cy="365760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DF637C6E-98F1-584F-817B-0530873DFD8C}"/>
                </a:ext>
              </a:extLst>
            </p:cNvPr>
            <p:cNvSpPr/>
            <p:nvPr/>
          </p:nvSpPr>
          <p:spPr>
            <a:xfrm>
              <a:off x="7704749" y="3647339"/>
              <a:ext cx="229597" cy="3279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99B2FD9A-A2F5-9A4C-839F-EF197D231385}"/>
                </a:ext>
              </a:extLst>
            </p:cNvPr>
            <p:cNvSpPr/>
            <p:nvPr/>
          </p:nvSpPr>
          <p:spPr>
            <a:xfrm>
              <a:off x="7823565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11D89DC6-3222-E24C-A96C-214ACCD758B0}"/>
                </a:ext>
              </a:extLst>
            </p:cNvPr>
            <p:cNvSpPr/>
            <p:nvPr/>
          </p:nvSpPr>
          <p:spPr>
            <a:xfrm flipH="1">
              <a:off x="7528377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A5251B42-FEA9-F344-90FE-B71BBB1E7314}"/>
              </a:ext>
            </a:extLst>
          </p:cNvPr>
          <p:cNvGrpSpPr/>
          <p:nvPr/>
        </p:nvGrpSpPr>
        <p:grpSpPr>
          <a:xfrm>
            <a:off x="7679779" y="1902732"/>
            <a:ext cx="2462441" cy="1210664"/>
            <a:chOff x="7306931" y="3048001"/>
            <a:chExt cx="2736046" cy="1345183"/>
          </a:xfrm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FB4DF043-0672-5343-A439-683628703242}"/>
                </a:ext>
              </a:extLst>
            </p:cNvPr>
            <p:cNvSpPr/>
            <p:nvPr/>
          </p:nvSpPr>
          <p:spPr>
            <a:xfrm>
              <a:off x="9527589" y="3647339"/>
              <a:ext cx="229597" cy="3279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84D188FB-6A16-EF4E-B321-5109331425D6}"/>
                </a:ext>
              </a:extLst>
            </p:cNvPr>
            <p:cNvSpPr/>
            <p:nvPr/>
          </p:nvSpPr>
          <p:spPr>
            <a:xfrm>
              <a:off x="9642388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F29CFE9F-ED6B-8A48-A1ED-93084B5FA423}"/>
                </a:ext>
              </a:extLst>
            </p:cNvPr>
            <p:cNvSpPr/>
            <p:nvPr/>
          </p:nvSpPr>
          <p:spPr>
            <a:xfrm flipH="1">
              <a:off x="9347200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9179F00E-3E8C-0743-9EAA-C240E42D74F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06931" y="3048001"/>
              <a:ext cx="2736046" cy="1345183"/>
              <a:chOff x="3403600" y="5689557"/>
              <a:chExt cx="3657600" cy="1798267"/>
            </a:xfrm>
          </p:grpSpPr>
          <p:cxnSp>
            <p:nvCxnSpPr>
              <p:cNvPr id="167" name="Straight Arrow Connector 166">
                <a:extLst>
                  <a:ext uri="{FF2B5EF4-FFF2-40B4-BE49-F238E27FC236}">
                    <a16:creationId xmlns:a16="http://schemas.microsoft.com/office/drawing/2014/main" id="{4F20F0E7-F6A1-BA40-8DDA-CCA08E7544F7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9AB34763-EA0F-7C4B-B5EC-00828A8DE142}"/>
                      </a:ext>
                    </a:extLst>
                  </p:cNvPr>
                  <p:cNvSpPr/>
                  <p:nvPr/>
                </p:nvSpPr>
                <p:spPr>
                  <a:xfrm>
                    <a:off x="5008916" y="6934200"/>
                    <a:ext cx="543352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9AB34763-EA0F-7C4B-B5EC-00828A8DE14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6" y="6934200"/>
                    <a:ext cx="543352" cy="54858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9" name="Straight Arrow Connector 168">
                <a:extLst>
                  <a:ext uri="{FF2B5EF4-FFF2-40B4-BE49-F238E27FC236}">
                    <a16:creationId xmlns:a16="http://schemas.microsoft.com/office/drawing/2014/main" id="{7303D340-6E77-DE4C-8DE4-0825D7FE6E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79E8EABF-9704-4E44-913A-1B81DBA54C51}"/>
                      </a:ext>
                    </a:extLst>
                  </p:cNvPr>
                  <p:cNvSpPr/>
                  <p:nvPr/>
                </p:nvSpPr>
                <p:spPr>
                  <a:xfrm>
                    <a:off x="6232938" y="6934198"/>
                    <a:ext cx="622306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79E8EABF-9704-4E44-913A-1B81DBA54C5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2938" y="6934198"/>
                    <a:ext cx="622306" cy="54858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172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77AA8C3F-0A57-0A45-AB73-56B678E5505A}"/>
                      </a:ext>
                    </a:extLst>
                  </p:cNvPr>
                  <p:cNvSpPr/>
                  <p:nvPr/>
                </p:nvSpPr>
                <p:spPr>
                  <a:xfrm>
                    <a:off x="3539356" y="6939235"/>
                    <a:ext cx="879457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77AA8C3F-0A57-0A45-AB73-56B678E550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39356" y="6939235"/>
                    <a:ext cx="879457" cy="54858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AC2E1EEE-C458-3F45-8F33-24807354776C}"/>
              </a:ext>
            </a:extLst>
          </p:cNvPr>
          <p:cNvGrpSpPr>
            <a:grpSpLocks noChangeAspect="1"/>
          </p:cNvGrpSpPr>
          <p:nvPr/>
        </p:nvGrpSpPr>
        <p:grpSpPr>
          <a:xfrm>
            <a:off x="4738703" y="1903165"/>
            <a:ext cx="2462439" cy="1210664"/>
            <a:chOff x="127000" y="2519213"/>
            <a:chExt cx="3657600" cy="1798268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144AACB2-CE24-8B42-94DE-E336D8911C77}"/>
                </a:ext>
              </a:extLst>
            </p:cNvPr>
            <p:cNvSpPr/>
            <p:nvPr/>
          </p:nvSpPr>
          <p:spPr>
            <a:xfrm>
              <a:off x="1794531" y="3215681"/>
              <a:ext cx="322538" cy="533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467C9567-E70E-D14E-BFB9-BA74E7C37597}"/>
                </a:ext>
              </a:extLst>
            </p:cNvPr>
            <p:cNvGrpSpPr/>
            <p:nvPr/>
          </p:nvGrpSpPr>
          <p:grpSpPr>
            <a:xfrm>
              <a:off x="127000" y="2519213"/>
              <a:ext cx="3657600" cy="1798268"/>
              <a:chOff x="3403600" y="5689557"/>
              <a:chExt cx="3657600" cy="1798268"/>
            </a:xfrm>
          </p:grpSpPr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75B43B8D-B0CB-0A4A-B977-004E4423B1EE}"/>
                  </a:ext>
                </a:extLst>
              </p:cNvPr>
              <p:cNvSpPr/>
              <p:nvPr/>
            </p:nvSpPr>
            <p:spPr>
              <a:xfrm>
                <a:off x="5224678" y="6012924"/>
                <a:ext cx="394613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867A47FD-87EB-4B4E-AAAC-246D0F397BCA}"/>
                  </a:ext>
                </a:extLst>
              </p:cNvPr>
              <p:cNvSpPr/>
              <p:nvPr/>
            </p:nvSpPr>
            <p:spPr>
              <a:xfrm flipH="1">
                <a:off x="4830064" y="6012924"/>
                <a:ext cx="394614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7" name="Straight Arrow Connector 176">
                <a:extLst>
                  <a:ext uri="{FF2B5EF4-FFF2-40B4-BE49-F238E27FC236}">
                    <a16:creationId xmlns:a16="http://schemas.microsoft.com/office/drawing/2014/main" id="{2ED3E118-861B-CC4F-885F-38F96814147A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E49192DF-81AB-3845-9985-B70751D36550}"/>
                      </a:ext>
                    </a:extLst>
                  </p:cNvPr>
                  <p:cNvSpPr/>
                  <p:nvPr/>
                </p:nvSpPr>
                <p:spPr>
                  <a:xfrm>
                    <a:off x="5008914" y="6934200"/>
                    <a:ext cx="543352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E49192DF-81AB-3845-9985-B70751D3655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4" y="6934200"/>
                    <a:ext cx="543352" cy="54858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79" name="Straight Arrow Connector 178">
                <a:extLst>
                  <a:ext uri="{FF2B5EF4-FFF2-40B4-BE49-F238E27FC236}">
                    <a16:creationId xmlns:a16="http://schemas.microsoft.com/office/drawing/2014/main" id="{03D402E1-8BAA-3D4D-BC58-DF5C686120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7715E523-1299-364A-8F3D-5CECAC05D5F6}"/>
                      </a:ext>
                    </a:extLst>
                  </p:cNvPr>
                  <p:cNvSpPr/>
                  <p:nvPr/>
                </p:nvSpPr>
                <p:spPr>
                  <a:xfrm>
                    <a:off x="5460912" y="6934199"/>
                    <a:ext cx="588305" cy="5485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7715E523-1299-364A-8F3D-5CECAC05D5F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0912" y="6934199"/>
                    <a:ext cx="588305" cy="54859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92A8ADD4-3F15-BB4D-BA6E-D8A91AE5CEB0}"/>
                      </a:ext>
                    </a:extLst>
                  </p:cNvPr>
                  <p:cNvSpPr/>
                  <p:nvPr/>
                </p:nvSpPr>
                <p:spPr>
                  <a:xfrm>
                    <a:off x="4287356" y="6939235"/>
                    <a:ext cx="845456" cy="5485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92A8ADD4-3F15-BB4D-BA6E-D8A91AE5CEB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7356" y="6939235"/>
                    <a:ext cx="845456" cy="548590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6A8B24A-082E-2944-AD40-43D09CFB33B0}"/>
                  </a:ext>
                </a:extLst>
              </p:cNvPr>
              <p:cNvSpPr/>
              <p:nvPr/>
            </p:nvSpPr>
            <p:spPr>
              <a:xfrm>
                <a:off x="2729242" y="891540"/>
                <a:ext cx="6035178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Sends </a:t>
                </a:r>
                <a14:m>
                  <m:oMath xmlns:m="http://schemas.openxmlformats.org/officeDocument/2006/math">
                    <m:r>
                      <a:rPr kumimoji="0" lang="en-US" sz="252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real symbols/sec with </a:t>
                </a:r>
                <a14:m>
                  <m:oMath xmlns:m="http://schemas.openxmlformats.org/officeDocument/2006/math">
                    <m:r>
                      <a:rPr kumimoji="0" lang="en-US" sz="252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bits/symbol</a:t>
                </a: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6A8B24A-082E-2944-AD40-43D09CFB33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242" y="891540"/>
                <a:ext cx="6035178" cy="480131"/>
              </a:xfrm>
              <a:prstGeom prst="rect">
                <a:avLst/>
              </a:prstGeom>
              <a:blipFill>
                <a:blip r:embed="rId14"/>
                <a:stretch>
                  <a:fillRect l="-1891" t="-10256" r="-630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37535A6-FD04-4E47-8225-0AAA1B09F0C2}"/>
                  </a:ext>
                </a:extLst>
              </p:cNvPr>
              <p:cNvSpPr/>
              <p:nvPr/>
            </p:nvSpPr>
            <p:spPr>
              <a:xfrm>
                <a:off x="2669382" y="3429000"/>
                <a:ext cx="6690678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Sends </a:t>
                </a:r>
                <a14:m>
                  <m:oMath xmlns:m="http://schemas.openxmlformats.org/officeDocument/2006/math">
                    <m:r>
                      <a:rPr kumimoji="0" lang="en-US" sz="252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complex symbols/sec with </a:t>
                </a:r>
                <a14:m>
                  <m:oMath xmlns:m="http://schemas.openxmlformats.org/officeDocument/2006/math">
                    <m:r>
                      <a:rPr kumimoji="0" lang="en-US" sz="252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52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bit/symbol</a:t>
                </a: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37535A6-FD04-4E47-8225-0AAA1B09F0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382" y="3429000"/>
                <a:ext cx="6690678" cy="480131"/>
              </a:xfrm>
              <a:prstGeom prst="rect">
                <a:avLst/>
              </a:prstGeom>
              <a:blipFill>
                <a:blip r:embed="rId15"/>
                <a:stretch>
                  <a:fillRect l="-1518" t="-13158" r="-759" b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4E493D31-DDDD-0144-9F06-BECA40BDFE58}"/>
              </a:ext>
            </a:extLst>
          </p:cNvPr>
          <p:cNvGrpSpPr>
            <a:grpSpLocks noChangeAspect="1"/>
          </p:cNvGrpSpPr>
          <p:nvPr/>
        </p:nvGrpSpPr>
        <p:grpSpPr>
          <a:xfrm>
            <a:off x="1793007" y="2331720"/>
            <a:ext cx="2633472" cy="822860"/>
            <a:chOff x="194971" y="3769864"/>
            <a:chExt cx="5029707" cy="1571582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77A10BB-C52D-8D4E-8A93-346A76EE6FB2}"/>
                </a:ext>
              </a:extLst>
            </p:cNvPr>
            <p:cNvCxnSpPr/>
            <p:nvPr/>
          </p:nvCxnSpPr>
          <p:spPr>
            <a:xfrm>
              <a:off x="194971" y="4572000"/>
              <a:ext cx="5029707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48833B1-1C63-E14E-8087-AB12D7BD1694}"/>
                </a:ext>
              </a:extLst>
            </p:cNvPr>
            <p:cNvCxnSpPr/>
            <p:nvPr/>
          </p:nvCxnSpPr>
          <p:spPr>
            <a:xfrm>
              <a:off x="2051304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EB29C2E-26BE-F44B-8037-0320BC30E921}"/>
                </a:ext>
              </a:extLst>
            </p:cNvPr>
            <p:cNvCxnSpPr/>
            <p:nvPr/>
          </p:nvCxnSpPr>
          <p:spPr>
            <a:xfrm>
              <a:off x="879856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30DC156-8DB0-AA4B-9D92-FF9C7DDE8213}"/>
                </a:ext>
              </a:extLst>
            </p:cNvPr>
            <p:cNvCxnSpPr/>
            <p:nvPr/>
          </p:nvCxnSpPr>
          <p:spPr>
            <a:xfrm>
              <a:off x="3222752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F092443-EFD8-244A-A14D-AD86DE14E048}"/>
                </a:ext>
              </a:extLst>
            </p:cNvPr>
            <p:cNvCxnSpPr/>
            <p:nvPr/>
          </p:nvCxnSpPr>
          <p:spPr>
            <a:xfrm>
              <a:off x="4394200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AFCF8FE-9737-D549-8834-622CA98538D8}"/>
                    </a:ext>
                  </a:extLst>
                </p:cNvPr>
                <p:cNvSpPr/>
                <p:nvPr/>
              </p:nvSpPr>
              <p:spPr>
                <a:xfrm>
                  <a:off x="423422" y="4688962"/>
                  <a:ext cx="958894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AFCF8FE-9737-D549-8834-622CA98538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3422" y="4688962"/>
                  <a:ext cx="958894" cy="65248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A777436F-FDD7-1D47-B847-AE299268C6A3}"/>
                    </a:ext>
                  </a:extLst>
                </p:cNvPr>
                <p:cNvSpPr/>
                <p:nvPr/>
              </p:nvSpPr>
              <p:spPr>
                <a:xfrm>
                  <a:off x="3927172" y="4688962"/>
                  <a:ext cx="958894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A777436F-FDD7-1D47-B847-AE299268C6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7172" y="4688962"/>
                  <a:ext cx="958894" cy="652484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42697CD5-02D8-4648-9B7E-CB933F7DB98D}"/>
                    </a:ext>
                  </a:extLst>
                </p:cNvPr>
                <p:cNvSpPr/>
                <p:nvPr/>
              </p:nvSpPr>
              <p:spPr>
                <a:xfrm>
                  <a:off x="2759257" y="4688962"/>
                  <a:ext cx="958894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+1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42697CD5-02D8-4648-9B7E-CB933F7DB9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9257" y="4688962"/>
                  <a:ext cx="958894" cy="65248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9AE85D1E-35C4-0549-9332-4F9E6305E7DA}"/>
                    </a:ext>
                  </a:extLst>
                </p:cNvPr>
                <p:cNvSpPr/>
                <p:nvPr/>
              </p:nvSpPr>
              <p:spPr>
                <a:xfrm>
                  <a:off x="1591338" y="4688962"/>
                  <a:ext cx="958894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9AE85D1E-35C4-0549-9332-4F9E6305E7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1338" y="4688962"/>
                  <a:ext cx="958894" cy="652484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436FE80A-93DA-A24A-90AB-BDB2431E9398}"/>
                    </a:ext>
                  </a:extLst>
                </p:cNvPr>
                <p:cNvSpPr/>
                <p:nvPr/>
              </p:nvSpPr>
              <p:spPr>
                <a:xfrm>
                  <a:off x="2870792" y="3769864"/>
                  <a:ext cx="882352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00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436FE80A-93DA-A24A-90AB-BDB2431E93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0792" y="3769864"/>
                  <a:ext cx="882352" cy="652484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A50A71C-BDEC-374F-B8F0-D4DD44C45587}"/>
                    </a:ext>
                  </a:extLst>
                </p:cNvPr>
                <p:cNvSpPr/>
                <p:nvPr/>
              </p:nvSpPr>
              <p:spPr>
                <a:xfrm>
                  <a:off x="4042240" y="3769864"/>
                  <a:ext cx="882352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01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A50A71C-BDEC-374F-B8F0-D4DD44C455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2240" y="3769864"/>
                  <a:ext cx="882352" cy="65248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0C9D70A-1EEA-6B46-A1A1-E712A04FF77E}"/>
                    </a:ext>
                  </a:extLst>
                </p:cNvPr>
                <p:cNvSpPr/>
                <p:nvPr/>
              </p:nvSpPr>
              <p:spPr>
                <a:xfrm>
                  <a:off x="1699346" y="3769864"/>
                  <a:ext cx="882352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0C9D70A-1EEA-6B46-A1A1-E712A04FF7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9346" y="3769864"/>
                  <a:ext cx="882352" cy="652484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294ACA89-3E3D-D44F-A4E0-E3533161609C}"/>
                    </a:ext>
                  </a:extLst>
                </p:cNvPr>
                <p:cNvSpPr/>
                <p:nvPr/>
              </p:nvSpPr>
              <p:spPr>
                <a:xfrm>
                  <a:off x="527900" y="3769864"/>
                  <a:ext cx="882352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294ACA89-3E3D-D44F-A4E0-E353316160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900" y="3769864"/>
                  <a:ext cx="882352" cy="652484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458A4E6-757C-9A46-9BD4-537D42F62910}"/>
              </a:ext>
            </a:extLst>
          </p:cNvPr>
          <p:cNvGrpSpPr>
            <a:grpSpLocks noChangeAspect="1"/>
          </p:cNvGrpSpPr>
          <p:nvPr/>
        </p:nvGrpSpPr>
        <p:grpSpPr>
          <a:xfrm>
            <a:off x="1725771" y="3851554"/>
            <a:ext cx="2786397" cy="2526389"/>
            <a:chOff x="2453710" y="2840660"/>
            <a:chExt cx="5271219" cy="4779350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AC01E86-F7D8-074C-9489-C48C54A9B907}"/>
                </a:ext>
              </a:extLst>
            </p:cNvPr>
            <p:cNvGrpSpPr/>
            <p:nvPr/>
          </p:nvGrpSpPr>
          <p:grpSpPr>
            <a:xfrm>
              <a:off x="2453710" y="5098787"/>
              <a:ext cx="5029707" cy="470801"/>
              <a:chOff x="194971" y="4169779"/>
              <a:chExt cx="5029707" cy="470801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C6CBE5B3-9B55-604E-83E4-610A3B106156}"/>
                  </a:ext>
                </a:extLst>
              </p:cNvPr>
              <p:cNvCxnSpPr/>
              <p:nvPr/>
            </p:nvCxnSpPr>
            <p:spPr>
              <a:xfrm>
                <a:off x="194971" y="4572000"/>
                <a:ext cx="5029707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D1945CC2-CBB7-0244-AD26-24B871E7F4EC}"/>
                  </a:ext>
                </a:extLst>
              </p:cNvPr>
              <p:cNvCxnSpPr/>
              <p:nvPr/>
            </p:nvCxnSpPr>
            <p:spPr>
              <a:xfrm>
                <a:off x="2054681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86B31B6C-382F-2B47-9809-1F02CA85E98D}"/>
                  </a:ext>
                </a:extLst>
              </p:cNvPr>
              <p:cNvCxnSpPr/>
              <p:nvPr/>
            </p:nvCxnSpPr>
            <p:spPr>
              <a:xfrm>
                <a:off x="883233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B425A967-6C5E-AD44-8418-D65C77372C69}"/>
                  </a:ext>
                </a:extLst>
              </p:cNvPr>
              <p:cNvCxnSpPr/>
              <p:nvPr/>
            </p:nvCxnSpPr>
            <p:spPr>
              <a:xfrm>
                <a:off x="3226129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EDE8532-0DED-B243-A127-5510FC25A654}"/>
                  </a:ext>
                </a:extLst>
              </p:cNvPr>
              <p:cNvCxnSpPr/>
              <p:nvPr/>
            </p:nvCxnSpPr>
            <p:spPr>
              <a:xfrm>
                <a:off x="4397577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AEF008FA-5174-E748-9C49-DD55E52353A0}"/>
                      </a:ext>
                    </a:extLst>
                  </p:cNvPr>
                  <p:cNvSpPr/>
                  <p:nvPr/>
                </p:nvSpPr>
                <p:spPr>
                  <a:xfrm>
                    <a:off x="548448" y="4169779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−3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AEF008FA-5174-E748-9C49-DD55E52353A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448" y="4169779"/>
                    <a:ext cx="716280" cy="462882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649A6E3F-CEC9-7445-92DD-B032C3BE66A2}"/>
                      </a:ext>
                    </a:extLst>
                  </p:cNvPr>
                  <p:cNvSpPr/>
                  <p:nvPr/>
                </p:nvSpPr>
                <p:spPr>
                  <a:xfrm>
                    <a:off x="4052200" y="4169779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+3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649A6E3F-CEC9-7445-92DD-B032C3BE66A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52200" y="4169779"/>
                    <a:ext cx="716280" cy="462882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18ECEBE7-AF1E-134B-A410-00AAB53382F2}"/>
                      </a:ext>
                    </a:extLst>
                  </p:cNvPr>
                  <p:cNvSpPr/>
                  <p:nvPr/>
                </p:nvSpPr>
                <p:spPr>
                  <a:xfrm>
                    <a:off x="2884282" y="4169779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18ECEBE7-AF1E-134B-A410-00AAB53382F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84282" y="4169779"/>
                    <a:ext cx="716280" cy="462882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CE8BFFE1-59A1-814D-9CE9-268D59233C1C}"/>
                      </a:ext>
                    </a:extLst>
                  </p:cNvPr>
                  <p:cNvSpPr/>
                  <p:nvPr/>
                </p:nvSpPr>
                <p:spPr>
                  <a:xfrm>
                    <a:off x="1716365" y="4169779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CE8BFFE1-59A1-814D-9CE9-268D59233C1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16365" y="4169779"/>
                    <a:ext cx="716280" cy="462882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C8368707-2AD2-7442-B874-4626691E33B3}"/>
                </a:ext>
              </a:extLst>
            </p:cNvPr>
            <p:cNvGrpSpPr/>
            <p:nvPr/>
          </p:nvGrpSpPr>
          <p:grpSpPr>
            <a:xfrm rot="16200000">
              <a:off x="2510848" y="5090169"/>
              <a:ext cx="4343401" cy="716282"/>
              <a:chOff x="500279" y="3998208"/>
              <a:chExt cx="4343401" cy="716282"/>
            </a:xfrm>
          </p:grpSpPr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5D07A15A-872E-0845-812F-118815D968A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671978" y="2400700"/>
                <a:ext cx="3" cy="4343401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9E3E4DF2-8550-4C40-88B2-E16E5CAC1934}"/>
                  </a:ext>
                </a:extLst>
              </p:cNvPr>
              <p:cNvCxnSpPr/>
              <p:nvPr/>
            </p:nvCxnSpPr>
            <p:spPr>
              <a:xfrm>
                <a:off x="2051304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FAB15999-706C-2E40-AB98-A01E9CCD8B77}"/>
                  </a:ext>
                </a:extLst>
              </p:cNvPr>
              <p:cNvCxnSpPr/>
              <p:nvPr/>
            </p:nvCxnSpPr>
            <p:spPr>
              <a:xfrm>
                <a:off x="879856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07C8BCE3-596F-8644-AF43-E30E6CC21571}"/>
                  </a:ext>
                </a:extLst>
              </p:cNvPr>
              <p:cNvCxnSpPr/>
              <p:nvPr/>
            </p:nvCxnSpPr>
            <p:spPr>
              <a:xfrm>
                <a:off x="3222752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3C82F898-A85F-1F46-9890-C4760822ACC8}"/>
                  </a:ext>
                </a:extLst>
              </p:cNvPr>
              <p:cNvCxnSpPr/>
              <p:nvPr/>
            </p:nvCxnSpPr>
            <p:spPr>
              <a:xfrm>
                <a:off x="4394200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BABEA40F-16F1-654A-A0E1-EBB7294A0D0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85854" y="4124907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−3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BABEA40F-16F1-654A-A0E1-EBB7294A0D0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485854" y="4124907"/>
                    <a:ext cx="716280" cy="462882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740F7442-31D3-A64D-8A5B-4E73FE6079A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89605" y="4124909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+3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740F7442-31D3-A64D-8A5B-4E73FE6079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989605" y="4124909"/>
                    <a:ext cx="716280" cy="462882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B975DA9C-C06D-9C42-9308-BE258614C4E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821686" y="4124908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B975DA9C-C06D-9C42-9308-BE258614C4E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821686" y="4124908"/>
                    <a:ext cx="716280" cy="462882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EDA280A7-B959-4B42-A661-E8547CEA1CB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53767" y="4124908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EDA280A7-B959-4B42-A661-E8547CEA1CB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1653767" y="4124908"/>
                    <a:ext cx="716280" cy="462882"/>
                  </a:xfrm>
                  <a:prstGeom prst="rect">
                    <a:avLst/>
                  </a:prstGeom>
                  <a:blipFill>
                    <a:blip r:embed="rId3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6494310C-F92E-9C40-84AB-A5CACFE066AF}"/>
                    </a:ext>
                  </a:extLst>
                </p:cNvPr>
                <p:cNvSpPr txBox="1"/>
                <p:nvPr/>
              </p:nvSpPr>
              <p:spPr>
                <a:xfrm>
                  <a:off x="7475900" y="5266491"/>
                  <a:ext cx="249029" cy="4716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6494310C-F92E-9C40-84AB-A5CACFE066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5900" y="5266491"/>
                  <a:ext cx="249029" cy="471617"/>
                </a:xfrm>
                <a:prstGeom prst="rect">
                  <a:avLst/>
                </a:prstGeom>
                <a:blipFill>
                  <a:blip r:embed="rId32"/>
                  <a:stretch>
                    <a:fillRect l="-45455" r="-27273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42811798-4345-844F-9A1C-007AD078B7E4}"/>
                    </a:ext>
                  </a:extLst>
                </p:cNvPr>
                <p:cNvSpPr txBox="1"/>
                <p:nvPr/>
              </p:nvSpPr>
              <p:spPr>
                <a:xfrm>
                  <a:off x="4882987" y="2840660"/>
                  <a:ext cx="366328" cy="4716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42811798-4345-844F-9A1C-007AD078B7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2987" y="2840660"/>
                  <a:ext cx="366328" cy="471617"/>
                </a:xfrm>
                <a:prstGeom prst="rect">
                  <a:avLst/>
                </a:prstGeom>
                <a:blipFill>
                  <a:blip r:embed="rId33"/>
                  <a:stretch>
                    <a:fillRect l="-37500" r="-31250" b="-238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DD6DED69-3686-E146-868A-CC9484F52D5E}"/>
                </a:ext>
              </a:extLst>
            </p:cNvPr>
            <p:cNvGrpSpPr/>
            <p:nvPr/>
          </p:nvGrpSpPr>
          <p:grpSpPr>
            <a:xfrm>
              <a:off x="3098800" y="4871853"/>
              <a:ext cx="3590437" cy="91440"/>
              <a:chOff x="3108222" y="4871853"/>
              <a:chExt cx="3590437" cy="91440"/>
            </a:xfrm>
          </p:grpSpPr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60626F6A-1E13-824C-ACD2-DABFF666DD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F285A196-E55D-8F48-806F-BF37F6439D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BB77F8C5-7D7B-074A-8FBC-DA3966132A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3D88D2A2-410D-3A40-8415-CD1F7C7F64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6270D9D-F649-4B4D-86A9-CA856BF4F592}"/>
                </a:ext>
              </a:extLst>
            </p:cNvPr>
            <p:cNvGrpSpPr/>
            <p:nvPr/>
          </p:nvGrpSpPr>
          <p:grpSpPr>
            <a:xfrm>
              <a:off x="3098800" y="6004560"/>
              <a:ext cx="3590437" cy="91440"/>
              <a:chOff x="3108222" y="4871853"/>
              <a:chExt cx="3590437" cy="91440"/>
            </a:xfrm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AE65ABAD-91B5-6940-9C3F-DE5B16CA7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793017DF-7FDF-3643-A07D-AA1FE88460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E14133C4-3D49-0946-B953-D326BB7FC7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EF98B90D-3730-374E-998D-DE2DE47A48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698F6D42-0EC6-FA48-823D-A793F3588900}"/>
                </a:ext>
              </a:extLst>
            </p:cNvPr>
            <p:cNvGrpSpPr/>
            <p:nvPr/>
          </p:nvGrpSpPr>
          <p:grpSpPr>
            <a:xfrm>
              <a:off x="3098800" y="7162800"/>
              <a:ext cx="3590437" cy="91440"/>
              <a:chOff x="3108222" y="4871853"/>
              <a:chExt cx="3590437" cy="91440"/>
            </a:xfrm>
          </p:grpSpPr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EBEA9448-EE58-1049-BA35-BF88231944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03AC130B-2961-B743-BE6A-D541E46C3D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A6F5D948-1EC2-3644-A762-B952E40C6C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1BE2F173-9A31-7942-BEC5-217494268D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A0CBC56F-997A-714A-ACB7-E2669D3FF624}"/>
                </a:ext>
              </a:extLst>
            </p:cNvPr>
            <p:cNvGrpSpPr/>
            <p:nvPr/>
          </p:nvGrpSpPr>
          <p:grpSpPr>
            <a:xfrm>
              <a:off x="3098800" y="3718560"/>
              <a:ext cx="3590437" cy="91440"/>
              <a:chOff x="3108222" y="4871853"/>
              <a:chExt cx="3590437" cy="91440"/>
            </a:xfrm>
          </p:grpSpPr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AE04168E-EF5E-F942-9AFD-7B99F35706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A7664BCC-81B2-0A40-8069-77ECB4FD67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2D662DDB-F9AB-8548-83EB-C3F7333ACB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14729383-A32B-E449-8FA4-DEE73AAA4C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DEFD0DF0-9816-8F46-B1A2-0A53527F0931}"/>
                    </a:ext>
                  </a:extLst>
                </p:cNvPr>
                <p:cNvSpPr/>
                <p:nvPr/>
              </p:nvSpPr>
              <p:spPr>
                <a:xfrm>
                  <a:off x="2655539" y="3229873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0000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DEFD0DF0-9816-8F46-B1A2-0A53527F09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5539" y="3229873"/>
                  <a:ext cx="1098376" cy="541485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FBDED03C-E34C-D14A-87BD-9C6B24BD3BFD}"/>
                    </a:ext>
                  </a:extLst>
                </p:cNvPr>
                <p:cNvSpPr/>
                <p:nvPr/>
              </p:nvSpPr>
              <p:spPr>
                <a:xfrm>
                  <a:off x="3812458" y="3229873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0100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FBDED03C-E34C-D14A-87BD-9C6B24BD3B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2458" y="3229873"/>
                  <a:ext cx="1098376" cy="541485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963C4DF3-4CA0-1649-BFF3-AFE43D3975F6}"/>
                    </a:ext>
                  </a:extLst>
                </p:cNvPr>
                <p:cNvSpPr/>
                <p:nvPr/>
              </p:nvSpPr>
              <p:spPr>
                <a:xfrm>
                  <a:off x="2655539" y="4390467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0001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963C4DF3-4CA0-1649-BFF3-AFE43D3975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5539" y="4390467"/>
                  <a:ext cx="1098376" cy="541485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6D1DF43B-3741-9944-ACBB-D4D59C668DA4}"/>
                    </a:ext>
                  </a:extLst>
                </p:cNvPr>
                <p:cNvSpPr/>
                <p:nvPr/>
              </p:nvSpPr>
              <p:spPr>
                <a:xfrm>
                  <a:off x="3812458" y="4390467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0101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6D1DF43B-3741-9944-ACBB-D4D59C668D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2458" y="4390467"/>
                  <a:ext cx="1098376" cy="541485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347468E4-B78A-3C44-B2E8-46F0BD2F06DF}"/>
                    </a:ext>
                  </a:extLst>
                </p:cNvPr>
                <p:cNvSpPr/>
                <p:nvPr/>
              </p:nvSpPr>
              <p:spPr>
                <a:xfrm>
                  <a:off x="2547712" y="5544202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0011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347468E4-B78A-3C44-B2E8-46F0BD2F06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7712" y="5544202"/>
                  <a:ext cx="1098376" cy="541485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6A89EC52-8146-2149-973F-10C28488E7BB}"/>
                    </a:ext>
                  </a:extLst>
                </p:cNvPr>
                <p:cNvSpPr/>
                <p:nvPr/>
              </p:nvSpPr>
              <p:spPr>
                <a:xfrm>
                  <a:off x="2547712" y="6711035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0010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6A89EC52-8146-2149-973F-10C28488E7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7712" y="6711035"/>
                  <a:ext cx="1098376" cy="541485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8C2D51DE-3660-9340-921E-09D72558A68A}"/>
                    </a:ext>
                  </a:extLst>
                </p:cNvPr>
                <p:cNvSpPr/>
                <p:nvPr/>
              </p:nvSpPr>
              <p:spPr>
                <a:xfrm>
                  <a:off x="3704631" y="6711035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0110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8C2D51DE-3660-9340-921E-09D72558A6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4631" y="6711035"/>
                  <a:ext cx="1098376" cy="541485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C6633317-1F2F-9445-B0B9-C4867546ADB2}"/>
                    </a:ext>
                  </a:extLst>
                </p:cNvPr>
                <p:cNvSpPr/>
                <p:nvPr/>
              </p:nvSpPr>
              <p:spPr>
                <a:xfrm>
                  <a:off x="3704631" y="5544202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0111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C6633317-1F2F-9445-B0B9-C4867546AD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4631" y="5544202"/>
                  <a:ext cx="1098376" cy="541485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CAC85A9D-C710-C646-9B3E-7CE65DC8C321}"/>
                    </a:ext>
                  </a:extLst>
                </p:cNvPr>
                <p:cNvSpPr/>
                <p:nvPr/>
              </p:nvSpPr>
              <p:spPr>
                <a:xfrm>
                  <a:off x="4993657" y="3229873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1100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CAC85A9D-C710-C646-9B3E-7CE65DC8C3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3657" y="3229873"/>
                  <a:ext cx="1098376" cy="541485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36BC2DDF-EA20-5343-9D7E-36FA3D779DB5}"/>
                    </a:ext>
                  </a:extLst>
                </p:cNvPr>
                <p:cNvSpPr/>
                <p:nvPr/>
              </p:nvSpPr>
              <p:spPr>
                <a:xfrm>
                  <a:off x="6150574" y="3229873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0100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36BC2DDF-EA20-5343-9D7E-36FA3D779D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0574" y="3229873"/>
                  <a:ext cx="1098376" cy="541485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30C977B7-AA9F-B748-9343-8D305A3099C8}"/>
                    </a:ext>
                  </a:extLst>
                </p:cNvPr>
                <p:cNvSpPr/>
                <p:nvPr/>
              </p:nvSpPr>
              <p:spPr>
                <a:xfrm>
                  <a:off x="4993657" y="4390467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1101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30C977B7-AA9F-B748-9343-8D305A3099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3657" y="4390467"/>
                  <a:ext cx="1098376" cy="541485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36FC043A-C6BE-8E4D-9F39-04CC2AFF4F30}"/>
                    </a:ext>
                  </a:extLst>
                </p:cNvPr>
                <p:cNvSpPr/>
                <p:nvPr/>
              </p:nvSpPr>
              <p:spPr>
                <a:xfrm>
                  <a:off x="6150574" y="4390467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36FC043A-C6BE-8E4D-9F39-04CC2AFF4F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0574" y="4390467"/>
                  <a:ext cx="1098376" cy="541485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417F5491-394E-C54E-B2BB-57521F49D7CE}"/>
                    </a:ext>
                  </a:extLst>
                </p:cNvPr>
                <p:cNvSpPr/>
                <p:nvPr/>
              </p:nvSpPr>
              <p:spPr>
                <a:xfrm>
                  <a:off x="4885830" y="5544202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1111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417F5491-394E-C54E-B2BB-57521F49D7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5830" y="5544202"/>
                  <a:ext cx="1098376" cy="541485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E8757455-5F77-2745-991F-873B338506DF}"/>
                    </a:ext>
                  </a:extLst>
                </p:cNvPr>
                <p:cNvSpPr/>
                <p:nvPr/>
              </p:nvSpPr>
              <p:spPr>
                <a:xfrm>
                  <a:off x="4885830" y="6711035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1110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E8757455-5F77-2745-991F-873B338506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5830" y="6711035"/>
                  <a:ext cx="1098376" cy="541485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01DB8D12-3637-B14A-80ED-778C4FB026F2}"/>
                    </a:ext>
                  </a:extLst>
                </p:cNvPr>
                <p:cNvSpPr/>
                <p:nvPr/>
              </p:nvSpPr>
              <p:spPr>
                <a:xfrm>
                  <a:off x="6042747" y="6711035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1010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01DB8D12-3637-B14A-80ED-778C4FB026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2747" y="6711035"/>
                  <a:ext cx="1098376" cy="541485"/>
                </a:xfrm>
                <a:prstGeom prst="rect">
                  <a:avLst/>
                </a:prstGeom>
                <a:blipFill>
                  <a:blip r:embed="rId4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9794FB49-DB01-3A42-B6C7-3CBFD5F76319}"/>
                    </a:ext>
                  </a:extLst>
                </p:cNvPr>
                <p:cNvSpPr/>
                <p:nvPr/>
              </p:nvSpPr>
              <p:spPr>
                <a:xfrm>
                  <a:off x="6042747" y="5544202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1011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9794FB49-DB01-3A42-B6C7-3CBFD5F763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2747" y="5544202"/>
                  <a:ext cx="1098376" cy="541485"/>
                </a:xfrm>
                <a:prstGeom prst="rect">
                  <a:avLst/>
                </a:prstGeom>
                <a:blipFill>
                  <a:blip r:embed="rId4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25C82450-604B-C94E-8161-79ECA72EEAAC}"/>
              </a:ext>
            </a:extLst>
          </p:cNvPr>
          <p:cNvSpPr txBox="1"/>
          <p:nvPr/>
        </p:nvSpPr>
        <p:spPr>
          <a:xfrm>
            <a:off x="4812536" y="3970948"/>
            <a:ext cx="24540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Baseband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153485EC-557B-154F-A3F9-F7296BBAF0BB}"/>
              </a:ext>
            </a:extLst>
          </p:cNvPr>
          <p:cNvSpPr txBox="1"/>
          <p:nvPr/>
        </p:nvSpPr>
        <p:spPr>
          <a:xfrm>
            <a:off x="7745194" y="3993293"/>
            <a:ext cx="246244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Passband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0531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56" grpId="0"/>
      <p:bldP spid="57" grpId="0"/>
      <p:bldP spid="155" grpId="0"/>
      <p:bldP spid="15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0C2B3E7-DE80-DA4E-836A-FD283923E732}"/>
              </a:ext>
            </a:extLst>
          </p:cNvPr>
          <p:cNvGrpSpPr/>
          <p:nvPr/>
        </p:nvGrpSpPr>
        <p:grpSpPr>
          <a:xfrm>
            <a:off x="7803561" y="4944241"/>
            <a:ext cx="531338" cy="329184"/>
            <a:chOff x="7528377" y="3623857"/>
            <a:chExt cx="590376" cy="36576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B0CFC8E-45D9-F84A-AC7B-A772DBC86904}"/>
                </a:ext>
              </a:extLst>
            </p:cNvPr>
            <p:cNvSpPr/>
            <p:nvPr/>
          </p:nvSpPr>
          <p:spPr>
            <a:xfrm>
              <a:off x="7680777" y="3647339"/>
              <a:ext cx="229597" cy="3279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3C4EE38B-5CB5-7C45-9074-2D477358CFF8}"/>
                </a:ext>
              </a:extLst>
            </p:cNvPr>
            <p:cNvSpPr/>
            <p:nvPr/>
          </p:nvSpPr>
          <p:spPr>
            <a:xfrm>
              <a:off x="7823565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pattFill prst="pct75">
              <a:fgClr>
                <a:schemeClr val="accent2"/>
              </a:fgClr>
              <a:bgClr>
                <a:schemeClr val="bg1"/>
              </a:bgClr>
            </a:patt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0A7A45BF-6F75-6741-AF8E-5955CDE0EA7B}"/>
                </a:ext>
              </a:extLst>
            </p:cNvPr>
            <p:cNvSpPr/>
            <p:nvPr/>
          </p:nvSpPr>
          <p:spPr>
            <a:xfrm flipH="1">
              <a:off x="7528377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pattFill prst="pct80">
              <a:fgClr>
                <a:schemeClr val="accent6"/>
              </a:fgClr>
              <a:bgClr>
                <a:schemeClr val="bg1"/>
              </a:bgClr>
            </a:patt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EEEE2A2-61E1-FB4D-8F0D-D1D9FDCC2E47}"/>
              </a:ext>
            </a:extLst>
          </p:cNvPr>
          <p:cNvSpPr txBox="1"/>
          <p:nvPr/>
        </p:nvSpPr>
        <p:spPr>
          <a:xfrm>
            <a:off x="4747122" y="1482397"/>
            <a:ext cx="24540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Baseband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7C8623A-7F70-DA47-9D97-2DEEA6BF1531}"/>
              </a:ext>
            </a:extLst>
          </p:cNvPr>
          <p:cNvSpPr txBox="1"/>
          <p:nvPr/>
        </p:nvSpPr>
        <p:spPr>
          <a:xfrm>
            <a:off x="7679780" y="1504741"/>
            <a:ext cx="246244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Passband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ED0DC3-7528-6645-A892-959DCF8D8B60}"/>
              </a:ext>
            </a:extLst>
          </p:cNvPr>
          <p:cNvGrpSpPr/>
          <p:nvPr/>
        </p:nvGrpSpPr>
        <p:grpSpPr>
          <a:xfrm>
            <a:off x="7673340" y="4444993"/>
            <a:ext cx="2462441" cy="1210664"/>
            <a:chOff x="7306931" y="3048001"/>
            <a:chExt cx="2736046" cy="134518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8901929-FF96-C54A-82E1-33A5796FECCE}"/>
                </a:ext>
              </a:extLst>
            </p:cNvPr>
            <p:cNvSpPr/>
            <p:nvPr/>
          </p:nvSpPr>
          <p:spPr>
            <a:xfrm>
              <a:off x="9527589" y="3647339"/>
              <a:ext cx="229597" cy="3279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0E00523-3CD8-FF45-AE68-79922B6B4513}"/>
                </a:ext>
              </a:extLst>
            </p:cNvPr>
            <p:cNvSpPr/>
            <p:nvPr/>
          </p:nvSpPr>
          <p:spPr>
            <a:xfrm>
              <a:off x="9642388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F4F3DC2-2F68-3B46-B084-22802E8810E3}"/>
                </a:ext>
              </a:extLst>
            </p:cNvPr>
            <p:cNvSpPr/>
            <p:nvPr/>
          </p:nvSpPr>
          <p:spPr>
            <a:xfrm flipH="1">
              <a:off x="9347200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95983FD-2F1B-0843-80F4-21EAE7C428E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06931" y="3048001"/>
              <a:ext cx="2736046" cy="1345183"/>
              <a:chOff x="3403600" y="5689557"/>
              <a:chExt cx="3657600" cy="1798267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322DE68E-3761-3541-822D-1692EB2A225D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31609C9D-DC3E-1647-A350-A2D8C8FB7740}"/>
                      </a:ext>
                    </a:extLst>
                  </p:cNvPr>
                  <p:cNvSpPr/>
                  <p:nvPr/>
                </p:nvSpPr>
                <p:spPr>
                  <a:xfrm>
                    <a:off x="5008916" y="6934200"/>
                    <a:ext cx="543352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31609C9D-DC3E-1647-A350-A2D8C8FB774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6" y="6934200"/>
                    <a:ext cx="543352" cy="54858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4E71B775-8EAE-B946-8606-5223ADB9B8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2FBE8AF4-F14F-854F-BDD0-5479FB62EC55}"/>
                      </a:ext>
                    </a:extLst>
                  </p:cNvPr>
                  <p:cNvSpPr/>
                  <p:nvPr/>
                </p:nvSpPr>
                <p:spPr>
                  <a:xfrm>
                    <a:off x="6232938" y="6934198"/>
                    <a:ext cx="622306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2FBE8AF4-F14F-854F-BDD0-5479FB62EC5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2938" y="6934198"/>
                    <a:ext cx="622306" cy="54858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72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6A8D206D-CDCE-734C-A0A8-29F171D8DD8D}"/>
                      </a:ext>
                    </a:extLst>
                  </p:cNvPr>
                  <p:cNvSpPr/>
                  <p:nvPr/>
                </p:nvSpPr>
                <p:spPr>
                  <a:xfrm>
                    <a:off x="3539356" y="6939235"/>
                    <a:ext cx="879457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6A8D206D-CDCE-734C-A0A8-29F171D8DD8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39356" y="6939235"/>
                    <a:ext cx="879457" cy="54858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8E9BA1F3-D87D-8E41-94DC-B5C6A50E676F}"/>
              </a:ext>
            </a:extLst>
          </p:cNvPr>
          <p:cNvSpPr/>
          <p:nvPr/>
        </p:nvSpPr>
        <p:spPr>
          <a:xfrm>
            <a:off x="1912620" y="899577"/>
            <a:ext cx="951094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PAM: 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4044148-0BC8-FB48-B305-C3E5EDB564BC}"/>
              </a:ext>
            </a:extLst>
          </p:cNvPr>
          <p:cNvGrpSpPr>
            <a:grpSpLocks noChangeAspect="1"/>
          </p:cNvGrpSpPr>
          <p:nvPr/>
        </p:nvGrpSpPr>
        <p:grpSpPr>
          <a:xfrm>
            <a:off x="4848699" y="4444493"/>
            <a:ext cx="2462439" cy="1210664"/>
            <a:chOff x="127000" y="2519213"/>
            <a:chExt cx="3657600" cy="1798268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F615C65-C0D7-4144-BCB7-87313F2513ED}"/>
                </a:ext>
              </a:extLst>
            </p:cNvPr>
            <p:cNvSpPr/>
            <p:nvPr/>
          </p:nvSpPr>
          <p:spPr>
            <a:xfrm>
              <a:off x="1794531" y="3215681"/>
              <a:ext cx="322538" cy="533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46804913-1F5C-954C-98E7-1C1BB62C3E04}"/>
                </a:ext>
              </a:extLst>
            </p:cNvPr>
            <p:cNvGrpSpPr/>
            <p:nvPr/>
          </p:nvGrpSpPr>
          <p:grpSpPr>
            <a:xfrm>
              <a:off x="127000" y="2519213"/>
              <a:ext cx="3657600" cy="1798268"/>
              <a:chOff x="3403600" y="5689557"/>
              <a:chExt cx="3657600" cy="1798268"/>
            </a:xfrm>
          </p:grpSpPr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37B13873-1CC8-C345-80A3-D91566F4C45D}"/>
                  </a:ext>
                </a:extLst>
              </p:cNvPr>
              <p:cNvSpPr/>
              <p:nvPr/>
            </p:nvSpPr>
            <p:spPr>
              <a:xfrm>
                <a:off x="5224678" y="6012924"/>
                <a:ext cx="394613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07A01511-C68D-1F4A-A37C-0B8AE0F398D7}"/>
                  </a:ext>
                </a:extLst>
              </p:cNvPr>
              <p:cNvSpPr/>
              <p:nvPr/>
            </p:nvSpPr>
            <p:spPr>
              <a:xfrm flipH="1">
                <a:off x="4830064" y="6012924"/>
                <a:ext cx="394614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94F569A5-BE0A-B546-A18F-F87BD7994154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22BFDA85-BC62-594B-81F4-A9A18885A833}"/>
                      </a:ext>
                    </a:extLst>
                  </p:cNvPr>
                  <p:cNvSpPr/>
                  <p:nvPr/>
                </p:nvSpPr>
                <p:spPr>
                  <a:xfrm>
                    <a:off x="5008914" y="6934200"/>
                    <a:ext cx="543352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22BFDA85-BC62-594B-81F4-A9A18885A83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4" y="6934200"/>
                    <a:ext cx="543352" cy="54858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F46D58A8-D9AA-6145-ACFC-D7C8119C2E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E14A28C2-0AFF-B24C-A67B-3763ED5BFAAC}"/>
                      </a:ext>
                    </a:extLst>
                  </p:cNvPr>
                  <p:cNvSpPr/>
                  <p:nvPr/>
                </p:nvSpPr>
                <p:spPr>
                  <a:xfrm>
                    <a:off x="5460912" y="6934199"/>
                    <a:ext cx="588305" cy="5485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E14A28C2-0AFF-B24C-A67B-3763ED5BFA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0912" y="6934199"/>
                    <a:ext cx="588305" cy="54859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184FAC79-5C2E-DB41-96DB-A8F74BFC56D5}"/>
                      </a:ext>
                    </a:extLst>
                  </p:cNvPr>
                  <p:cNvSpPr/>
                  <p:nvPr/>
                </p:nvSpPr>
                <p:spPr>
                  <a:xfrm>
                    <a:off x="4287356" y="6939235"/>
                    <a:ext cx="845456" cy="5485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184FAC79-5C2E-DB41-96DB-A8F74BFC56D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7356" y="6939235"/>
                    <a:ext cx="845456" cy="54859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75366146-25C1-F845-ADA1-2860935F5D63}"/>
              </a:ext>
            </a:extLst>
          </p:cNvPr>
          <p:cNvGrpSpPr/>
          <p:nvPr/>
        </p:nvGrpSpPr>
        <p:grpSpPr>
          <a:xfrm>
            <a:off x="7810000" y="2401979"/>
            <a:ext cx="531338" cy="329184"/>
            <a:chOff x="7528377" y="3623857"/>
            <a:chExt cx="590376" cy="365760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DF637C6E-98F1-584F-817B-0530873DFD8C}"/>
                </a:ext>
              </a:extLst>
            </p:cNvPr>
            <p:cNvSpPr/>
            <p:nvPr/>
          </p:nvSpPr>
          <p:spPr>
            <a:xfrm>
              <a:off x="7704749" y="3647339"/>
              <a:ext cx="229597" cy="3279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99B2FD9A-A2F5-9A4C-839F-EF197D231385}"/>
                </a:ext>
              </a:extLst>
            </p:cNvPr>
            <p:cNvSpPr/>
            <p:nvPr/>
          </p:nvSpPr>
          <p:spPr>
            <a:xfrm>
              <a:off x="7823565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11D89DC6-3222-E24C-A96C-214ACCD758B0}"/>
                </a:ext>
              </a:extLst>
            </p:cNvPr>
            <p:cNvSpPr/>
            <p:nvPr/>
          </p:nvSpPr>
          <p:spPr>
            <a:xfrm flipH="1">
              <a:off x="7528377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A5251B42-FEA9-F344-90FE-B71BBB1E7314}"/>
              </a:ext>
            </a:extLst>
          </p:cNvPr>
          <p:cNvGrpSpPr/>
          <p:nvPr/>
        </p:nvGrpSpPr>
        <p:grpSpPr>
          <a:xfrm>
            <a:off x="7679779" y="1902732"/>
            <a:ext cx="2462441" cy="1210664"/>
            <a:chOff x="7306931" y="3048001"/>
            <a:chExt cx="2736046" cy="1345183"/>
          </a:xfrm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FB4DF043-0672-5343-A439-683628703242}"/>
                </a:ext>
              </a:extLst>
            </p:cNvPr>
            <p:cNvSpPr/>
            <p:nvPr/>
          </p:nvSpPr>
          <p:spPr>
            <a:xfrm>
              <a:off x="9527589" y="3647339"/>
              <a:ext cx="229597" cy="3279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84D188FB-6A16-EF4E-B321-5109331425D6}"/>
                </a:ext>
              </a:extLst>
            </p:cNvPr>
            <p:cNvSpPr/>
            <p:nvPr/>
          </p:nvSpPr>
          <p:spPr>
            <a:xfrm>
              <a:off x="9642388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F29CFE9F-ED6B-8A48-A1ED-93084B5FA423}"/>
                </a:ext>
              </a:extLst>
            </p:cNvPr>
            <p:cNvSpPr/>
            <p:nvPr/>
          </p:nvSpPr>
          <p:spPr>
            <a:xfrm flipH="1">
              <a:off x="9347200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9179F00E-3E8C-0743-9EAA-C240E42D74F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06931" y="3048001"/>
              <a:ext cx="2736046" cy="1345183"/>
              <a:chOff x="3403600" y="5689557"/>
              <a:chExt cx="3657600" cy="1798267"/>
            </a:xfrm>
          </p:grpSpPr>
          <p:cxnSp>
            <p:nvCxnSpPr>
              <p:cNvPr id="167" name="Straight Arrow Connector 166">
                <a:extLst>
                  <a:ext uri="{FF2B5EF4-FFF2-40B4-BE49-F238E27FC236}">
                    <a16:creationId xmlns:a16="http://schemas.microsoft.com/office/drawing/2014/main" id="{4F20F0E7-F6A1-BA40-8DDA-CCA08E7544F7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9AB34763-EA0F-7C4B-B5EC-00828A8DE142}"/>
                      </a:ext>
                    </a:extLst>
                  </p:cNvPr>
                  <p:cNvSpPr/>
                  <p:nvPr/>
                </p:nvSpPr>
                <p:spPr>
                  <a:xfrm>
                    <a:off x="5008916" y="6934200"/>
                    <a:ext cx="543352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9AB34763-EA0F-7C4B-B5EC-00828A8DE14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6" y="6934200"/>
                    <a:ext cx="543352" cy="54858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9" name="Straight Arrow Connector 168">
                <a:extLst>
                  <a:ext uri="{FF2B5EF4-FFF2-40B4-BE49-F238E27FC236}">
                    <a16:creationId xmlns:a16="http://schemas.microsoft.com/office/drawing/2014/main" id="{7303D340-6E77-DE4C-8DE4-0825D7FE6E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79E8EABF-9704-4E44-913A-1B81DBA54C51}"/>
                      </a:ext>
                    </a:extLst>
                  </p:cNvPr>
                  <p:cNvSpPr/>
                  <p:nvPr/>
                </p:nvSpPr>
                <p:spPr>
                  <a:xfrm>
                    <a:off x="6232938" y="6934198"/>
                    <a:ext cx="622306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79E8EABF-9704-4E44-913A-1B81DBA54C5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2938" y="6934198"/>
                    <a:ext cx="622306" cy="54858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172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77AA8C3F-0A57-0A45-AB73-56B678E5505A}"/>
                      </a:ext>
                    </a:extLst>
                  </p:cNvPr>
                  <p:cNvSpPr/>
                  <p:nvPr/>
                </p:nvSpPr>
                <p:spPr>
                  <a:xfrm>
                    <a:off x="3539356" y="6939235"/>
                    <a:ext cx="879457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77AA8C3F-0A57-0A45-AB73-56B678E550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39356" y="6939235"/>
                    <a:ext cx="879457" cy="54858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AC2E1EEE-C458-3F45-8F33-24807354776C}"/>
              </a:ext>
            </a:extLst>
          </p:cNvPr>
          <p:cNvGrpSpPr>
            <a:grpSpLocks noChangeAspect="1"/>
          </p:cNvGrpSpPr>
          <p:nvPr/>
        </p:nvGrpSpPr>
        <p:grpSpPr>
          <a:xfrm>
            <a:off x="4738703" y="1903165"/>
            <a:ext cx="2462439" cy="1210664"/>
            <a:chOff x="127000" y="2519213"/>
            <a:chExt cx="3657600" cy="1798268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144AACB2-CE24-8B42-94DE-E336D8911C77}"/>
                </a:ext>
              </a:extLst>
            </p:cNvPr>
            <p:cNvSpPr/>
            <p:nvPr/>
          </p:nvSpPr>
          <p:spPr>
            <a:xfrm>
              <a:off x="1794531" y="3215681"/>
              <a:ext cx="322538" cy="533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467C9567-E70E-D14E-BFB9-BA74E7C37597}"/>
                </a:ext>
              </a:extLst>
            </p:cNvPr>
            <p:cNvGrpSpPr/>
            <p:nvPr/>
          </p:nvGrpSpPr>
          <p:grpSpPr>
            <a:xfrm>
              <a:off x="127000" y="2519213"/>
              <a:ext cx="3657600" cy="1798268"/>
              <a:chOff x="3403600" y="5689557"/>
              <a:chExt cx="3657600" cy="1798268"/>
            </a:xfrm>
          </p:grpSpPr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75B43B8D-B0CB-0A4A-B977-004E4423B1EE}"/>
                  </a:ext>
                </a:extLst>
              </p:cNvPr>
              <p:cNvSpPr/>
              <p:nvPr/>
            </p:nvSpPr>
            <p:spPr>
              <a:xfrm>
                <a:off x="5224678" y="6012924"/>
                <a:ext cx="394613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867A47FD-87EB-4B4E-AAAC-246D0F397BCA}"/>
                  </a:ext>
                </a:extLst>
              </p:cNvPr>
              <p:cNvSpPr/>
              <p:nvPr/>
            </p:nvSpPr>
            <p:spPr>
              <a:xfrm flipH="1">
                <a:off x="4830064" y="6012924"/>
                <a:ext cx="394614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7" name="Straight Arrow Connector 176">
                <a:extLst>
                  <a:ext uri="{FF2B5EF4-FFF2-40B4-BE49-F238E27FC236}">
                    <a16:creationId xmlns:a16="http://schemas.microsoft.com/office/drawing/2014/main" id="{2ED3E118-861B-CC4F-885F-38F96814147A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E49192DF-81AB-3845-9985-B70751D36550}"/>
                      </a:ext>
                    </a:extLst>
                  </p:cNvPr>
                  <p:cNvSpPr/>
                  <p:nvPr/>
                </p:nvSpPr>
                <p:spPr>
                  <a:xfrm>
                    <a:off x="5008914" y="6934200"/>
                    <a:ext cx="543352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E49192DF-81AB-3845-9985-B70751D3655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4" y="6934200"/>
                    <a:ext cx="543352" cy="54858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79" name="Straight Arrow Connector 178">
                <a:extLst>
                  <a:ext uri="{FF2B5EF4-FFF2-40B4-BE49-F238E27FC236}">
                    <a16:creationId xmlns:a16="http://schemas.microsoft.com/office/drawing/2014/main" id="{03D402E1-8BAA-3D4D-BC58-DF5C686120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7715E523-1299-364A-8F3D-5CECAC05D5F6}"/>
                      </a:ext>
                    </a:extLst>
                  </p:cNvPr>
                  <p:cNvSpPr/>
                  <p:nvPr/>
                </p:nvSpPr>
                <p:spPr>
                  <a:xfrm>
                    <a:off x="5460912" y="6934199"/>
                    <a:ext cx="588305" cy="5485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7715E523-1299-364A-8F3D-5CECAC05D5F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0912" y="6934199"/>
                    <a:ext cx="588305" cy="54859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92A8ADD4-3F15-BB4D-BA6E-D8A91AE5CEB0}"/>
                      </a:ext>
                    </a:extLst>
                  </p:cNvPr>
                  <p:cNvSpPr/>
                  <p:nvPr/>
                </p:nvSpPr>
                <p:spPr>
                  <a:xfrm>
                    <a:off x="4287356" y="6939235"/>
                    <a:ext cx="845456" cy="5485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92A8ADD4-3F15-BB4D-BA6E-D8A91AE5CEB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7356" y="6939235"/>
                    <a:ext cx="845456" cy="548590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7D36E9EB-9164-0641-888B-5C9ECFC7CE3E}"/>
              </a:ext>
            </a:extLst>
          </p:cNvPr>
          <p:cNvSpPr/>
          <p:nvPr/>
        </p:nvSpPr>
        <p:spPr>
          <a:xfrm>
            <a:off x="1852759" y="3434585"/>
            <a:ext cx="952505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QAM: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6A8B24A-082E-2944-AD40-43D09CFB33B0}"/>
                  </a:ext>
                </a:extLst>
              </p:cNvPr>
              <p:cNvSpPr/>
              <p:nvPr/>
            </p:nvSpPr>
            <p:spPr>
              <a:xfrm>
                <a:off x="2729242" y="891540"/>
                <a:ext cx="6035178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Sends </a:t>
                </a:r>
                <a14:m>
                  <m:oMath xmlns:m="http://schemas.openxmlformats.org/officeDocument/2006/math">
                    <m:r>
                      <a:rPr kumimoji="0" lang="en-US" sz="252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real symbols/sec with </a:t>
                </a:r>
                <a14:m>
                  <m:oMath xmlns:m="http://schemas.openxmlformats.org/officeDocument/2006/math">
                    <m:r>
                      <a:rPr kumimoji="0" lang="en-US" sz="252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bits/symbol</a:t>
                </a: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6A8B24A-082E-2944-AD40-43D09CFB33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242" y="891540"/>
                <a:ext cx="6035178" cy="480131"/>
              </a:xfrm>
              <a:prstGeom prst="rect">
                <a:avLst/>
              </a:prstGeom>
              <a:blipFill>
                <a:blip r:embed="rId14"/>
                <a:stretch>
                  <a:fillRect l="-1891" t="-10256" r="-630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37535A6-FD04-4E47-8225-0AAA1B09F0C2}"/>
                  </a:ext>
                </a:extLst>
              </p:cNvPr>
              <p:cNvSpPr/>
              <p:nvPr/>
            </p:nvSpPr>
            <p:spPr>
              <a:xfrm>
                <a:off x="2669382" y="3429000"/>
                <a:ext cx="6690678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Sends </a:t>
                </a:r>
                <a14:m>
                  <m:oMath xmlns:m="http://schemas.openxmlformats.org/officeDocument/2006/math">
                    <m:r>
                      <a:rPr kumimoji="0" lang="en-US" sz="252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complex symbols/sec with </a:t>
                </a:r>
                <a14:m>
                  <m:oMath xmlns:m="http://schemas.openxmlformats.org/officeDocument/2006/math">
                    <m:r>
                      <a:rPr kumimoji="0" lang="en-US" sz="252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52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bit/symbol</a:t>
                </a: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37535A6-FD04-4E47-8225-0AAA1B09F0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382" y="3429000"/>
                <a:ext cx="6690678" cy="480131"/>
              </a:xfrm>
              <a:prstGeom prst="rect">
                <a:avLst/>
              </a:prstGeom>
              <a:blipFill>
                <a:blip r:embed="rId15"/>
                <a:stretch>
                  <a:fillRect l="-1518" t="-13158" r="-759" b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4E493D31-DDDD-0144-9F06-BECA40BDFE58}"/>
              </a:ext>
            </a:extLst>
          </p:cNvPr>
          <p:cNvGrpSpPr>
            <a:grpSpLocks noChangeAspect="1"/>
          </p:cNvGrpSpPr>
          <p:nvPr/>
        </p:nvGrpSpPr>
        <p:grpSpPr>
          <a:xfrm>
            <a:off x="1793007" y="2331720"/>
            <a:ext cx="2633472" cy="822860"/>
            <a:chOff x="194971" y="3769864"/>
            <a:chExt cx="5029707" cy="1571582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77A10BB-C52D-8D4E-8A93-346A76EE6FB2}"/>
                </a:ext>
              </a:extLst>
            </p:cNvPr>
            <p:cNvCxnSpPr/>
            <p:nvPr/>
          </p:nvCxnSpPr>
          <p:spPr>
            <a:xfrm>
              <a:off x="194971" y="4572000"/>
              <a:ext cx="5029707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48833B1-1C63-E14E-8087-AB12D7BD1694}"/>
                </a:ext>
              </a:extLst>
            </p:cNvPr>
            <p:cNvCxnSpPr/>
            <p:nvPr/>
          </p:nvCxnSpPr>
          <p:spPr>
            <a:xfrm>
              <a:off x="2051304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EB29C2E-26BE-F44B-8037-0320BC30E921}"/>
                </a:ext>
              </a:extLst>
            </p:cNvPr>
            <p:cNvCxnSpPr/>
            <p:nvPr/>
          </p:nvCxnSpPr>
          <p:spPr>
            <a:xfrm>
              <a:off x="879856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30DC156-8DB0-AA4B-9D92-FF9C7DDE8213}"/>
                </a:ext>
              </a:extLst>
            </p:cNvPr>
            <p:cNvCxnSpPr/>
            <p:nvPr/>
          </p:nvCxnSpPr>
          <p:spPr>
            <a:xfrm>
              <a:off x="3222752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F092443-EFD8-244A-A14D-AD86DE14E048}"/>
                </a:ext>
              </a:extLst>
            </p:cNvPr>
            <p:cNvCxnSpPr/>
            <p:nvPr/>
          </p:nvCxnSpPr>
          <p:spPr>
            <a:xfrm>
              <a:off x="4394200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AFCF8FE-9737-D549-8834-622CA98538D8}"/>
                    </a:ext>
                  </a:extLst>
                </p:cNvPr>
                <p:cNvSpPr/>
                <p:nvPr/>
              </p:nvSpPr>
              <p:spPr>
                <a:xfrm>
                  <a:off x="423422" y="4688962"/>
                  <a:ext cx="958894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AFCF8FE-9737-D549-8834-622CA98538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3422" y="4688962"/>
                  <a:ext cx="958894" cy="65248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A777436F-FDD7-1D47-B847-AE299268C6A3}"/>
                    </a:ext>
                  </a:extLst>
                </p:cNvPr>
                <p:cNvSpPr/>
                <p:nvPr/>
              </p:nvSpPr>
              <p:spPr>
                <a:xfrm>
                  <a:off x="3927172" y="4688962"/>
                  <a:ext cx="958894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A777436F-FDD7-1D47-B847-AE299268C6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7172" y="4688962"/>
                  <a:ext cx="958894" cy="652484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42697CD5-02D8-4648-9B7E-CB933F7DB98D}"/>
                    </a:ext>
                  </a:extLst>
                </p:cNvPr>
                <p:cNvSpPr/>
                <p:nvPr/>
              </p:nvSpPr>
              <p:spPr>
                <a:xfrm>
                  <a:off x="2759257" y="4688962"/>
                  <a:ext cx="958894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+1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42697CD5-02D8-4648-9B7E-CB933F7DB9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9257" y="4688962"/>
                  <a:ext cx="958894" cy="65248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9AE85D1E-35C4-0549-9332-4F9E6305E7DA}"/>
                    </a:ext>
                  </a:extLst>
                </p:cNvPr>
                <p:cNvSpPr/>
                <p:nvPr/>
              </p:nvSpPr>
              <p:spPr>
                <a:xfrm>
                  <a:off x="1591338" y="4688962"/>
                  <a:ext cx="958894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9AE85D1E-35C4-0549-9332-4F9E6305E7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1338" y="4688962"/>
                  <a:ext cx="958894" cy="652484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436FE80A-93DA-A24A-90AB-BDB2431E9398}"/>
                    </a:ext>
                  </a:extLst>
                </p:cNvPr>
                <p:cNvSpPr/>
                <p:nvPr/>
              </p:nvSpPr>
              <p:spPr>
                <a:xfrm>
                  <a:off x="2870792" y="3769864"/>
                  <a:ext cx="882352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00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436FE80A-93DA-A24A-90AB-BDB2431E93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0792" y="3769864"/>
                  <a:ext cx="882352" cy="652484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A50A71C-BDEC-374F-B8F0-D4DD44C45587}"/>
                    </a:ext>
                  </a:extLst>
                </p:cNvPr>
                <p:cNvSpPr/>
                <p:nvPr/>
              </p:nvSpPr>
              <p:spPr>
                <a:xfrm>
                  <a:off x="4042240" y="3769864"/>
                  <a:ext cx="882352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01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A50A71C-BDEC-374F-B8F0-D4DD44C455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2240" y="3769864"/>
                  <a:ext cx="882352" cy="65248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0C9D70A-1EEA-6B46-A1A1-E712A04FF77E}"/>
                    </a:ext>
                  </a:extLst>
                </p:cNvPr>
                <p:cNvSpPr/>
                <p:nvPr/>
              </p:nvSpPr>
              <p:spPr>
                <a:xfrm>
                  <a:off x="1699346" y="3769864"/>
                  <a:ext cx="882352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0C9D70A-1EEA-6B46-A1A1-E712A04FF7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9346" y="3769864"/>
                  <a:ext cx="882352" cy="652484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294ACA89-3E3D-D44F-A4E0-E3533161609C}"/>
                    </a:ext>
                  </a:extLst>
                </p:cNvPr>
                <p:cNvSpPr/>
                <p:nvPr/>
              </p:nvSpPr>
              <p:spPr>
                <a:xfrm>
                  <a:off x="527900" y="3769864"/>
                  <a:ext cx="882352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294ACA89-3E3D-D44F-A4E0-E353316160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900" y="3769864"/>
                  <a:ext cx="882352" cy="652484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458A4E6-757C-9A46-9BD4-537D42F62910}"/>
              </a:ext>
            </a:extLst>
          </p:cNvPr>
          <p:cNvGrpSpPr>
            <a:grpSpLocks noChangeAspect="1"/>
          </p:cNvGrpSpPr>
          <p:nvPr/>
        </p:nvGrpSpPr>
        <p:grpSpPr>
          <a:xfrm>
            <a:off x="1725771" y="3851554"/>
            <a:ext cx="2786397" cy="2526389"/>
            <a:chOff x="2453710" y="2840660"/>
            <a:chExt cx="5271219" cy="4779350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AC01E86-F7D8-074C-9489-C48C54A9B907}"/>
                </a:ext>
              </a:extLst>
            </p:cNvPr>
            <p:cNvGrpSpPr/>
            <p:nvPr/>
          </p:nvGrpSpPr>
          <p:grpSpPr>
            <a:xfrm>
              <a:off x="2453710" y="5098787"/>
              <a:ext cx="5029707" cy="470801"/>
              <a:chOff x="194971" y="4169779"/>
              <a:chExt cx="5029707" cy="470801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C6CBE5B3-9B55-604E-83E4-610A3B106156}"/>
                  </a:ext>
                </a:extLst>
              </p:cNvPr>
              <p:cNvCxnSpPr/>
              <p:nvPr/>
            </p:nvCxnSpPr>
            <p:spPr>
              <a:xfrm>
                <a:off x="194971" y="4572000"/>
                <a:ext cx="5029707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D1945CC2-CBB7-0244-AD26-24B871E7F4EC}"/>
                  </a:ext>
                </a:extLst>
              </p:cNvPr>
              <p:cNvCxnSpPr/>
              <p:nvPr/>
            </p:nvCxnSpPr>
            <p:spPr>
              <a:xfrm>
                <a:off x="2054681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86B31B6C-382F-2B47-9809-1F02CA85E98D}"/>
                  </a:ext>
                </a:extLst>
              </p:cNvPr>
              <p:cNvCxnSpPr/>
              <p:nvPr/>
            </p:nvCxnSpPr>
            <p:spPr>
              <a:xfrm>
                <a:off x="883233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B425A967-6C5E-AD44-8418-D65C77372C69}"/>
                  </a:ext>
                </a:extLst>
              </p:cNvPr>
              <p:cNvCxnSpPr/>
              <p:nvPr/>
            </p:nvCxnSpPr>
            <p:spPr>
              <a:xfrm>
                <a:off x="3226129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EDE8532-0DED-B243-A127-5510FC25A654}"/>
                  </a:ext>
                </a:extLst>
              </p:cNvPr>
              <p:cNvCxnSpPr/>
              <p:nvPr/>
            </p:nvCxnSpPr>
            <p:spPr>
              <a:xfrm>
                <a:off x="4397577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AEF008FA-5174-E748-9C49-DD55E52353A0}"/>
                      </a:ext>
                    </a:extLst>
                  </p:cNvPr>
                  <p:cNvSpPr/>
                  <p:nvPr/>
                </p:nvSpPr>
                <p:spPr>
                  <a:xfrm>
                    <a:off x="548448" y="4169779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−3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AEF008FA-5174-E748-9C49-DD55E52353A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448" y="4169779"/>
                    <a:ext cx="716280" cy="462882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649A6E3F-CEC9-7445-92DD-B032C3BE66A2}"/>
                      </a:ext>
                    </a:extLst>
                  </p:cNvPr>
                  <p:cNvSpPr/>
                  <p:nvPr/>
                </p:nvSpPr>
                <p:spPr>
                  <a:xfrm>
                    <a:off x="4052200" y="4169779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+3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649A6E3F-CEC9-7445-92DD-B032C3BE66A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52200" y="4169779"/>
                    <a:ext cx="716280" cy="462882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18ECEBE7-AF1E-134B-A410-00AAB53382F2}"/>
                      </a:ext>
                    </a:extLst>
                  </p:cNvPr>
                  <p:cNvSpPr/>
                  <p:nvPr/>
                </p:nvSpPr>
                <p:spPr>
                  <a:xfrm>
                    <a:off x="2884282" y="4169779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18ECEBE7-AF1E-134B-A410-00AAB53382F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84282" y="4169779"/>
                    <a:ext cx="716280" cy="462882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CE8BFFE1-59A1-814D-9CE9-268D59233C1C}"/>
                      </a:ext>
                    </a:extLst>
                  </p:cNvPr>
                  <p:cNvSpPr/>
                  <p:nvPr/>
                </p:nvSpPr>
                <p:spPr>
                  <a:xfrm>
                    <a:off x="1716365" y="4169779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CE8BFFE1-59A1-814D-9CE9-268D59233C1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16365" y="4169779"/>
                    <a:ext cx="716280" cy="462882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C8368707-2AD2-7442-B874-4626691E33B3}"/>
                </a:ext>
              </a:extLst>
            </p:cNvPr>
            <p:cNvGrpSpPr/>
            <p:nvPr/>
          </p:nvGrpSpPr>
          <p:grpSpPr>
            <a:xfrm rot="16200000">
              <a:off x="2510848" y="5090169"/>
              <a:ext cx="4343401" cy="716282"/>
              <a:chOff x="500279" y="3998208"/>
              <a:chExt cx="4343401" cy="716282"/>
            </a:xfrm>
          </p:grpSpPr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5D07A15A-872E-0845-812F-118815D968A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671978" y="2400700"/>
                <a:ext cx="3" cy="4343401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9E3E4DF2-8550-4C40-88B2-E16E5CAC1934}"/>
                  </a:ext>
                </a:extLst>
              </p:cNvPr>
              <p:cNvCxnSpPr/>
              <p:nvPr/>
            </p:nvCxnSpPr>
            <p:spPr>
              <a:xfrm>
                <a:off x="2051304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FAB15999-706C-2E40-AB98-A01E9CCD8B77}"/>
                  </a:ext>
                </a:extLst>
              </p:cNvPr>
              <p:cNvCxnSpPr/>
              <p:nvPr/>
            </p:nvCxnSpPr>
            <p:spPr>
              <a:xfrm>
                <a:off x="879856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07C8BCE3-596F-8644-AF43-E30E6CC21571}"/>
                  </a:ext>
                </a:extLst>
              </p:cNvPr>
              <p:cNvCxnSpPr/>
              <p:nvPr/>
            </p:nvCxnSpPr>
            <p:spPr>
              <a:xfrm>
                <a:off x="3222752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3C82F898-A85F-1F46-9890-C4760822ACC8}"/>
                  </a:ext>
                </a:extLst>
              </p:cNvPr>
              <p:cNvCxnSpPr/>
              <p:nvPr/>
            </p:nvCxnSpPr>
            <p:spPr>
              <a:xfrm>
                <a:off x="4394200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BABEA40F-16F1-654A-A0E1-EBB7294A0D0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85854" y="4124907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−3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BABEA40F-16F1-654A-A0E1-EBB7294A0D0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485854" y="4124907"/>
                    <a:ext cx="716280" cy="462882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740F7442-31D3-A64D-8A5B-4E73FE6079A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89605" y="4124909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+3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740F7442-31D3-A64D-8A5B-4E73FE6079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989605" y="4124909"/>
                    <a:ext cx="716280" cy="462882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B975DA9C-C06D-9C42-9308-BE258614C4E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821686" y="4124908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B975DA9C-C06D-9C42-9308-BE258614C4E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821686" y="4124908"/>
                    <a:ext cx="716280" cy="462882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EDA280A7-B959-4B42-A661-E8547CEA1CB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53767" y="4124908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EDA280A7-B959-4B42-A661-E8547CEA1CB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1653767" y="4124908"/>
                    <a:ext cx="716280" cy="462882"/>
                  </a:xfrm>
                  <a:prstGeom prst="rect">
                    <a:avLst/>
                  </a:prstGeom>
                  <a:blipFill>
                    <a:blip r:embed="rId3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6494310C-F92E-9C40-84AB-A5CACFE066AF}"/>
                    </a:ext>
                  </a:extLst>
                </p:cNvPr>
                <p:cNvSpPr txBox="1"/>
                <p:nvPr/>
              </p:nvSpPr>
              <p:spPr>
                <a:xfrm>
                  <a:off x="7475900" y="5266491"/>
                  <a:ext cx="249029" cy="4716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6494310C-F92E-9C40-84AB-A5CACFE066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5900" y="5266491"/>
                  <a:ext cx="249029" cy="471617"/>
                </a:xfrm>
                <a:prstGeom prst="rect">
                  <a:avLst/>
                </a:prstGeom>
                <a:blipFill>
                  <a:blip r:embed="rId32"/>
                  <a:stretch>
                    <a:fillRect l="-45455" r="-27273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42811798-4345-844F-9A1C-007AD078B7E4}"/>
                    </a:ext>
                  </a:extLst>
                </p:cNvPr>
                <p:cNvSpPr txBox="1"/>
                <p:nvPr/>
              </p:nvSpPr>
              <p:spPr>
                <a:xfrm>
                  <a:off x="4882987" y="2840660"/>
                  <a:ext cx="366328" cy="4716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42811798-4345-844F-9A1C-007AD078B7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2987" y="2840660"/>
                  <a:ext cx="366328" cy="471617"/>
                </a:xfrm>
                <a:prstGeom prst="rect">
                  <a:avLst/>
                </a:prstGeom>
                <a:blipFill>
                  <a:blip r:embed="rId33"/>
                  <a:stretch>
                    <a:fillRect l="-37500" r="-31250" b="-238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DD6DED69-3686-E146-868A-CC9484F52D5E}"/>
                </a:ext>
              </a:extLst>
            </p:cNvPr>
            <p:cNvGrpSpPr/>
            <p:nvPr/>
          </p:nvGrpSpPr>
          <p:grpSpPr>
            <a:xfrm>
              <a:off x="3098800" y="4871853"/>
              <a:ext cx="3590437" cy="91440"/>
              <a:chOff x="3108222" y="4871853"/>
              <a:chExt cx="3590437" cy="91440"/>
            </a:xfrm>
          </p:grpSpPr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60626F6A-1E13-824C-ACD2-DABFF666DD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F285A196-E55D-8F48-806F-BF37F6439D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BB77F8C5-7D7B-074A-8FBC-DA3966132A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3D88D2A2-410D-3A40-8415-CD1F7C7F64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6270D9D-F649-4B4D-86A9-CA856BF4F592}"/>
                </a:ext>
              </a:extLst>
            </p:cNvPr>
            <p:cNvGrpSpPr/>
            <p:nvPr/>
          </p:nvGrpSpPr>
          <p:grpSpPr>
            <a:xfrm>
              <a:off x="3098800" y="6004560"/>
              <a:ext cx="3590437" cy="91440"/>
              <a:chOff x="3108222" y="4871853"/>
              <a:chExt cx="3590437" cy="91440"/>
            </a:xfrm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AE65ABAD-91B5-6940-9C3F-DE5B16CA7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793017DF-7FDF-3643-A07D-AA1FE88460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E14133C4-3D49-0946-B953-D326BB7FC7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EF98B90D-3730-374E-998D-DE2DE47A48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698F6D42-0EC6-FA48-823D-A793F3588900}"/>
                </a:ext>
              </a:extLst>
            </p:cNvPr>
            <p:cNvGrpSpPr/>
            <p:nvPr/>
          </p:nvGrpSpPr>
          <p:grpSpPr>
            <a:xfrm>
              <a:off x="3098800" y="7162800"/>
              <a:ext cx="3590437" cy="91440"/>
              <a:chOff x="3108222" y="4871853"/>
              <a:chExt cx="3590437" cy="91440"/>
            </a:xfrm>
          </p:grpSpPr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EBEA9448-EE58-1049-BA35-BF88231944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03AC130B-2961-B743-BE6A-D541E46C3D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A6F5D948-1EC2-3644-A762-B952E40C6C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1BE2F173-9A31-7942-BEC5-217494268D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A0CBC56F-997A-714A-ACB7-E2669D3FF624}"/>
                </a:ext>
              </a:extLst>
            </p:cNvPr>
            <p:cNvGrpSpPr/>
            <p:nvPr/>
          </p:nvGrpSpPr>
          <p:grpSpPr>
            <a:xfrm>
              <a:off x="3098800" y="3718560"/>
              <a:ext cx="3590437" cy="91440"/>
              <a:chOff x="3108222" y="4871853"/>
              <a:chExt cx="3590437" cy="91440"/>
            </a:xfrm>
          </p:grpSpPr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AE04168E-EF5E-F942-9AFD-7B99F35706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A7664BCC-81B2-0A40-8069-77ECB4FD67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2D662DDB-F9AB-8548-83EB-C3F7333ACB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14729383-A32B-E449-8FA4-DEE73AAA4C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DEFD0DF0-9816-8F46-B1A2-0A53527F0931}"/>
                    </a:ext>
                  </a:extLst>
                </p:cNvPr>
                <p:cNvSpPr/>
                <p:nvPr/>
              </p:nvSpPr>
              <p:spPr>
                <a:xfrm>
                  <a:off x="2655539" y="3229873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0000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DEFD0DF0-9816-8F46-B1A2-0A53527F09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5539" y="3229873"/>
                  <a:ext cx="1098376" cy="541485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FBDED03C-E34C-D14A-87BD-9C6B24BD3BFD}"/>
                    </a:ext>
                  </a:extLst>
                </p:cNvPr>
                <p:cNvSpPr/>
                <p:nvPr/>
              </p:nvSpPr>
              <p:spPr>
                <a:xfrm>
                  <a:off x="3812458" y="3229873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0100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FBDED03C-E34C-D14A-87BD-9C6B24BD3B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2458" y="3229873"/>
                  <a:ext cx="1098376" cy="541485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963C4DF3-4CA0-1649-BFF3-AFE43D3975F6}"/>
                    </a:ext>
                  </a:extLst>
                </p:cNvPr>
                <p:cNvSpPr/>
                <p:nvPr/>
              </p:nvSpPr>
              <p:spPr>
                <a:xfrm>
                  <a:off x="2655539" y="4390467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0001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963C4DF3-4CA0-1649-BFF3-AFE43D3975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5539" y="4390467"/>
                  <a:ext cx="1098376" cy="541485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6D1DF43B-3741-9944-ACBB-D4D59C668DA4}"/>
                    </a:ext>
                  </a:extLst>
                </p:cNvPr>
                <p:cNvSpPr/>
                <p:nvPr/>
              </p:nvSpPr>
              <p:spPr>
                <a:xfrm>
                  <a:off x="3812458" y="4390467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0101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6D1DF43B-3741-9944-ACBB-D4D59C668D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2458" y="4390467"/>
                  <a:ext cx="1098376" cy="541485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347468E4-B78A-3C44-B2E8-46F0BD2F06DF}"/>
                    </a:ext>
                  </a:extLst>
                </p:cNvPr>
                <p:cNvSpPr/>
                <p:nvPr/>
              </p:nvSpPr>
              <p:spPr>
                <a:xfrm>
                  <a:off x="2547712" y="5544202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0011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347468E4-B78A-3C44-B2E8-46F0BD2F06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7712" y="5544202"/>
                  <a:ext cx="1098376" cy="541485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6A89EC52-8146-2149-973F-10C28488E7BB}"/>
                    </a:ext>
                  </a:extLst>
                </p:cNvPr>
                <p:cNvSpPr/>
                <p:nvPr/>
              </p:nvSpPr>
              <p:spPr>
                <a:xfrm>
                  <a:off x="2547712" y="6711035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0010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6A89EC52-8146-2149-973F-10C28488E7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7712" y="6711035"/>
                  <a:ext cx="1098376" cy="541485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8C2D51DE-3660-9340-921E-09D72558A68A}"/>
                    </a:ext>
                  </a:extLst>
                </p:cNvPr>
                <p:cNvSpPr/>
                <p:nvPr/>
              </p:nvSpPr>
              <p:spPr>
                <a:xfrm>
                  <a:off x="3704631" y="6711035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0110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8C2D51DE-3660-9340-921E-09D72558A6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4631" y="6711035"/>
                  <a:ext cx="1098376" cy="541485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C6633317-1F2F-9445-B0B9-C4867546ADB2}"/>
                    </a:ext>
                  </a:extLst>
                </p:cNvPr>
                <p:cNvSpPr/>
                <p:nvPr/>
              </p:nvSpPr>
              <p:spPr>
                <a:xfrm>
                  <a:off x="3704631" y="5544202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0111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C6633317-1F2F-9445-B0B9-C4867546AD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4631" y="5544202"/>
                  <a:ext cx="1098376" cy="541485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CAC85A9D-C710-C646-9B3E-7CE65DC8C321}"/>
                    </a:ext>
                  </a:extLst>
                </p:cNvPr>
                <p:cNvSpPr/>
                <p:nvPr/>
              </p:nvSpPr>
              <p:spPr>
                <a:xfrm>
                  <a:off x="4993657" y="3229873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1100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CAC85A9D-C710-C646-9B3E-7CE65DC8C3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3657" y="3229873"/>
                  <a:ext cx="1098376" cy="541485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36BC2DDF-EA20-5343-9D7E-36FA3D779DB5}"/>
                    </a:ext>
                  </a:extLst>
                </p:cNvPr>
                <p:cNvSpPr/>
                <p:nvPr/>
              </p:nvSpPr>
              <p:spPr>
                <a:xfrm>
                  <a:off x="6150574" y="3229873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0100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36BC2DDF-EA20-5343-9D7E-36FA3D779D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0574" y="3229873"/>
                  <a:ext cx="1098376" cy="541485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30C977B7-AA9F-B748-9343-8D305A3099C8}"/>
                    </a:ext>
                  </a:extLst>
                </p:cNvPr>
                <p:cNvSpPr/>
                <p:nvPr/>
              </p:nvSpPr>
              <p:spPr>
                <a:xfrm>
                  <a:off x="4993657" y="4390467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1101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30C977B7-AA9F-B748-9343-8D305A3099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3657" y="4390467"/>
                  <a:ext cx="1098376" cy="541485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36FC043A-C6BE-8E4D-9F39-04CC2AFF4F30}"/>
                    </a:ext>
                  </a:extLst>
                </p:cNvPr>
                <p:cNvSpPr/>
                <p:nvPr/>
              </p:nvSpPr>
              <p:spPr>
                <a:xfrm>
                  <a:off x="6150574" y="4390467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36FC043A-C6BE-8E4D-9F39-04CC2AFF4F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0574" y="4390467"/>
                  <a:ext cx="1098376" cy="541485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417F5491-394E-C54E-B2BB-57521F49D7CE}"/>
                    </a:ext>
                  </a:extLst>
                </p:cNvPr>
                <p:cNvSpPr/>
                <p:nvPr/>
              </p:nvSpPr>
              <p:spPr>
                <a:xfrm>
                  <a:off x="4885830" y="5544202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1111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417F5491-394E-C54E-B2BB-57521F49D7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5830" y="5544202"/>
                  <a:ext cx="1098376" cy="541485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E8757455-5F77-2745-991F-873B338506DF}"/>
                    </a:ext>
                  </a:extLst>
                </p:cNvPr>
                <p:cNvSpPr/>
                <p:nvPr/>
              </p:nvSpPr>
              <p:spPr>
                <a:xfrm>
                  <a:off x="4885830" y="6711035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1110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E8757455-5F77-2745-991F-873B338506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5830" y="6711035"/>
                  <a:ext cx="1098376" cy="541485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01DB8D12-3637-B14A-80ED-778C4FB026F2}"/>
                    </a:ext>
                  </a:extLst>
                </p:cNvPr>
                <p:cNvSpPr/>
                <p:nvPr/>
              </p:nvSpPr>
              <p:spPr>
                <a:xfrm>
                  <a:off x="6042747" y="6711035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1010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01DB8D12-3637-B14A-80ED-778C4FB026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2747" y="6711035"/>
                  <a:ext cx="1098376" cy="541485"/>
                </a:xfrm>
                <a:prstGeom prst="rect">
                  <a:avLst/>
                </a:prstGeom>
                <a:blipFill>
                  <a:blip r:embed="rId4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9794FB49-DB01-3A42-B6C7-3CBFD5F76319}"/>
                    </a:ext>
                  </a:extLst>
                </p:cNvPr>
                <p:cNvSpPr/>
                <p:nvPr/>
              </p:nvSpPr>
              <p:spPr>
                <a:xfrm>
                  <a:off x="6042747" y="5544202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1011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9794FB49-DB01-3A42-B6C7-3CBFD5F763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2747" y="5544202"/>
                  <a:ext cx="1098376" cy="541485"/>
                </a:xfrm>
                <a:prstGeom prst="rect">
                  <a:avLst/>
                </a:prstGeom>
                <a:blipFill>
                  <a:blip r:embed="rId4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25C82450-604B-C94E-8161-79ECA72EEAAC}"/>
              </a:ext>
            </a:extLst>
          </p:cNvPr>
          <p:cNvSpPr txBox="1"/>
          <p:nvPr/>
        </p:nvSpPr>
        <p:spPr>
          <a:xfrm>
            <a:off x="4812536" y="3970948"/>
            <a:ext cx="24540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Baseband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153485EC-557B-154F-A3F9-F7296BBAF0BB}"/>
              </a:ext>
            </a:extLst>
          </p:cNvPr>
          <p:cNvSpPr txBox="1"/>
          <p:nvPr/>
        </p:nvSpPr>
        <p:spPr>
          <a:xfrm>
            <a:off x="7745194" y="3993293"/>
            <a:ext cx="246244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Passband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3748F2-5C93-6748-AD3A-F154CB2F7E9B}"/>
              </a:ext>
            </a:extLst>
          </p:cNvPr>
          <p:cNvCxnSpPr/>
          <p:nvPr/>
        </p:nvCxnSpPr>
        <p:spPr>
          <a:xfrm>
            <a:off x="10047359" y="1909069"/>
            <a:ext cx="0" cy="4254213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D4721CC5-4C35-B64B-8912-92F31987B2B8}"/>
              </a:ext>
            </a:extLst>
          </p:cNvPr>
          <p:cNvCxnSpPr/>
          <p:nvPr/>
        </p:nvCxnSpPr>
        <p:spPr>
          <a:xfrm>
            <a:off x="9516021" y="1909069"/>
            <a:ext cx="0" cy="4254213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1C98451C-1F73-AB42-AE72-A6329C656556}"/>
                  </a:ext>
                </a:extLst>
              </p:cNvPr>
              <p:cNvSpPr/>
              <p:nvPr/>
            </p:nvSpPr>
            <p:spPr>
              <a:xfrm>
                <a:off x="9526109" y="5897453"/>
                <a:ext cx="524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1C98451C-1F73-AB42-AE72-A6329C6565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6109" y="5897453"/>
                <a:ext cx="524310" cy="369332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F66E5183-B3E5-6047-AE8B-76B56D652215}"/>
              </a:ext>
            </a:extLst>
          </p:cNvPr>
          <p:cNvCxnSpPr>
            <a:cxnSpLocks/>
          </p:cNvCxnSpPr>
          <p:nvPr/>
        </p:nvCxnSpPr>
        <p:spPr>
          <a:xfrm>
            <a:off x="9530974" y="5897453"/>
            <a:ext cx="505102" cy="0"/>
          </a:xfrm>
          <a:prstGeom prst="straightConnector1">
            <a:avLst/>
          </a:prstGeom>
          <a:ln w="2222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517173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0C2B3E7-DE80-DA4E-836A-FD283923E732}"/>
              </a:ext>
            </a:extLst>
          </p:cNvPr>
          <p:cNvGrpSpPr/>
          <p:nvPr/>
        </p:nvGrpSpPr>
        <p:grpSpPr>
          <a:xfrm>
            <a:off x="7803561" y="4944241"/>
            <a:ext cx="531338" cy="329184"/>
            <a:chOff x="7528377" y="3623857"/>
            <a:chExt cx="590376" cy="36576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B0CFC8E-45D9-F84A-AC7B-A772DBC86904}"/>
                </a:ext>
              </a:extLst>
            </p:cNvPr>
            <p:cNvSpPr/>
            <p:nvPr/>
          </p:nvSpPr>
          <p:spPr>
            <a:xfrm>
              <a:off x="7680777" y="3647339"/>
              <a:ext cx="229597" cy="3279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3C4EE38B-5CB5-7C45-9074-2D477358CFF8}"/>
                </a:ext>
              </a:extLst>
            </p:cNvPr>
            <p:cNvSpPr/>
            <p:nvPr/>
          </p:nvSpPr>
          <p:spPr>
            <a:xfrm>
              <a:off x="7823565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pattFill prst="pct75">
              <a:fgClr>
                <a:schemeClr val="accent2"/>
              </a:fgClr>
              <a:bgClr>
                <a:schemeClr val="bg1"/>
              </a:bgClr>
            </a:patt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0A7A45BF-6F75-6741-AF8E-5955CDE0EA7B}"/>
                </a:ext>
              </a:extLst>
            </p:cNvPr>
            <p:cNvSpPr/>
            <p:nvPr/>
          </p:nvSpPr>
          <p:spPr>
            <a:xfrm flipH="1">
              <a:off x="7528377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pattFill prst="pct80">
              <a:fgClr>
                <a:schemeClr val="accent6"/>
              </a:fgClr>
              <a:bgClr>
                <a:schemeClr val="bg1"/>
              </a:bgClr>
            </a:patt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EEEE2A2-61E1-FB4D-8F0D-D1D9FDCC2E47}"/>
              </a:ext>
            </a:extLst>
          </p:cNvPr>
          <p:cNvSpPr txBox="1"/>
          <p:nvPr/>
        </p:nvSpPr>
        <p:spPr>
          <a:xfrm>
            <a:off x="4747122" y="1482397"/>
            <a:ext cx="24540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Baseband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7C8623A-7F70-DA47-9D97-2DEEA6BF1531}"/>
              </a:ext>
            </a:extLst>
          </p:cNvPr>
          <p:cNvSpPr txBox="1"/>
          <p:nvPr/>
        </p:nvSpPr>
        <p:spPr>
          <a:xfrm>
            <a:off x="7679780" y="1504741"/>
            <a:ext cx="246244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Passband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ED0DC3-7528-6645-A892-959DCF8D8B60}"/>
              </a:ext>
            </a:extLst>
          </p:cNvPr>
          <p:cNvGrpSpPr/>
          <p:nvPr/>
        </p:nvGrpSpPr>
        <p:grpSpPr>
          <a:xfrm>
            <a:off x="7673340" y="4444993"/>
            <a:ext cx="2462441" cy="1210664"/>
            <a:chOff x="7306931" y="3048001"/>
            <a:chExt cx="2736046" cy="134518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8901929-FF96-C54A-82E1-33A5796FECCE}"/>
                </a:ext>
              </a:extLst>
            </p:cNvPr>
            <p:cNvSpPr/>
            <p:nvPr/>
          </p:nvSpPr>
          <p:spPr>
            <a:xfrm>
              <a:off x="9527589" y="3647339"/>
              <a:ext cx="229597" cy="3279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0E00523-3CD8-FF45-AE68-79922B6B4513}"/>
                </a:ext>
              </a:extLst>
            </p:cNvPr>
            <p:cNvSpPr/>
            <p:nvPr/>
          </p:nvSpPr>
          <p:spPr>
            <a:xfrm>
              <a:off x="9642388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F4F3DC2-2F68-3B46-B084-22802E8810E3}"/>
                </a:ext>
              </a:extLst>
            </p:cNvPr>
            <p:cNvSpPr/>
            <p:nvPr/>
          </p:nvSpPr>
          <p:spPr>
            <a:xfrm flipH="1">
              <a:off x="9347200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95983FD-2F1B-0843-80F4-21EAE7C428E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06931" y="3048001"/>
              <a:ext cx="2736046" cy="1345183"/>
              <a:chOff x="3403600" y="5689557"/>
              <a:chExt cx="3657600" cy="1798267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322DE68E-3761-3541-822D-1692EB2A225D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31609C9D-DC3E-1647-A350-A2D8C8FB7740}"/>
                      </a:ext>
                    </a:extLst>
                  </p:cNvPr>
                  <p:cNvSpPr/>
                  <p:nvPr/>
                </p:nvSpPr>
                <p:spPr>
                  <a:xfrm>
                    <a:off x="5008916" y="6934200"/>
                    <a:ext cx="543352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31609C9D-DC3E-1647-A350-A2D8C8FB774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6" y="6934200"/>
                    <a:ext cx="543352" cy="54858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4E71B775-8EAE-B946-8606-5223ADB9B8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2FBE8AF4-F14F-854F-BDD0-5479FB62EC55}"/>
                      </a:ext>
                    </a:extLst>
                  </p:cNvPr>
                  <p:cNvSpPr/>
                  <p:nvPr/>
                </p:nvSpPr>
                <p:spPr>
                  <a:xfrm>
                    <a:off x="6232938" y="6934198"/>
                    <a:ext cx="622306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2FBE8AF4-F14F-854F-BDD0-5479FB62EC5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2938" y="6934198"/>
                    <a:ext cx="622306" cy="54858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72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6A8D206D-CDCE-734C-A0A8-29F171D8DD8D}"/>
                      </a:ext>
                    </a:extLst>
                  </p:cNvPr>
                  <p:cNvSpPr/>
                  <p:nvPr/>
                </p:nvSpPr>
                <p:spPr>
                  <a:xfrm>
                    <a:off x="3539356" y="6939235"/>
                    <a:ext cx="879457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6A8D206D-CDCE-734C-A0A8-29F171D8DD8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39356" y="6939235"/>
                    <a:ext cx="879457" cy="54858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8E9BA1F3-D87D-8E41-94DC-B5C6A50E676F}"/>
              </a:ext>
            </a:extLst>
          </p:cNvPr>
          <p:cNvSpPr/>
          <p:nvPr/>
        </p:nvSpPr>
        <p:spPr>
          <a:xfrm>
            <a:off x="1912620" y="899577"/>
            <a:ext cx="951094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PAM: 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4044148-0BC8-FB48-B305-C3E5EDB564BC}"/>
              </a:ext>
            </a:extLst>
          </p:cNvPr>
          <p:cNvGrpSpPr>
            <a:grpSpLocks noChangeAspect="1"/>
          </p:cNvGrpSpPr>
          <p:nvPr/>
        </p:nvGrpSpPr>
        <p:grpSpPr>
          <a:xfrm>
            <a:off x="4848699" y="4444493"/>
            <a:ext cx="2462439" cy="1210664"/>
            <a:chOff x="127000" y="2519213"/>
            <a:chExt cx="3657600" cy="1798268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F615C65-C0D7-4144-BCB7-87313F2513ED}"/>
                </a:ext>
              </a:extLst>
            </p:cNvPr>
            <p:cNvSpPr/>
            <p:nvPr/>
          </p:nvSpPr>
          <p:spPr>
            <a:xfrm>
              <a:off x="1794531" y="3215681"/>
              <a:ext cx="322538" cy="533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46804913-1F5C-954C-98E7-1C1BB62C3E04}"/>
                </a:ext>
              </a:extLst>
            </p:cNvPr>
            <p:cNvGrpSpPr/>
            <p:nvPr/>
          </p:nvGrpSpPr>
          <p:grpSpPr>
            <a:xfrm>
              <a:off x="127000" y="2519213"/>
              <a:ext cx="3657600" cy="1798268"/>
              <a:chOff x="3403600" y="5689557"/>
              <a:chExt cx="3657600" cy="1798268"/>
            </a:xfrm>
          </p:grpSpPr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37B13873-1CC8-C345-80A3-D91566F4C45D}"/>
                  </a:ext>
                </a:extLst>
              </p:cNvPr>
              <p:cNvSpPr/>
              <p:nvPr/>
            </p:nvSpPr>
            <p:spPr>
              <a:xfrm>
                <a:off x="5224678" y="6012924"/>
                <a:ext cx="394613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07A01511-C68D-1F4A-A37C-0B8AE0F398D7}"/>
                  </a:ext>
                </a:extLst>
              </p:cNvPr>
              <p:cNvSpPr/>
              <p:nvPr/>
            </p:nvSpPr>
            <p:spPr>
              <a:xfrm flipH="1">
                <a:off x="4830064" y="6012924"/>
                <a:ext cx="394614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94F569A5-BE0A-B546-A18F-F87BD7994154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22BFDA85-BC62-594B-81F4-A9A18885A833}"/>
                      </a:ext>
                    </a:extLst>
                  </p:cNvPr>
                  <p:cNvSpPr/>
                  <p:nvPr/>
                </p:nvSpPr>
                <p:spPr>
                  <a:xfrm>
                    <a:off x="5008914" y="6934200"/>
                    <a:ext cx="543352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22BFDA85-BC62-594B-81F4-A9A18885A83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4" y="6934200"/>
                    <a:ext cx="543352" cy="54858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F46D58A8-D9AA-6145-ACFC-D7C8119C2E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E14A28C2-0AFF-B24C-A67B-3763ED5BFAAC}"/>
                      </a:ext>
                    </a:extLst>
                  </p:cNvPr>
                  <p:cNvSpPr/>
                  <p:nvPr/>
                </p:nvSpPr>
                <p:spPr>
                  <a:xfrm>
                    <a:off x="5460912" y="6934199"/>
                    <a:ext cx="588305" cy="5485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E14A28C2-0AFF-B24C-A67B-3763ED5BFA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0912" y="6934199"/>
                    <a:ext cx="588305" cy="54859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184FAC79-5C2E-DB41-96DB-A8F74BFC56D5}"/>
                      </a:ext>
                    </a:extLst>
                  </p:cNvPr>
                  <p:cNvSpPr/>
                  <p:nvPr/>
                </p:nvSpPr>
                <p:spPr>
                  <a:xfrm>
                    <a:off x="4287356" y="6939235"/>
                    <a:ext cx="845456" cy="5485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184FAC79-5C2E-DB41-96DB-A8F74BFC56D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7356" y="6939235"/>
                    <a:ext cx="845456" cy="54859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75366146-25C1-F845-ADA1-2860935F5D63}"/>
              </a:ext>
            </a:extLst>
          </p:cNvPr>
          <p:cNvGrpSpPr/>
          <p:nvPr/>
        </p:nvGrpSpPr>
        <p:grpSpPr>
          <a:xfrm>
            <a:off x="7810000" y="2401979"/>
            <a:ext cx="531338" cy="329184"/>
            <a:chOff x="7528377" y="3623857"/>
            <a:chExt cx="590376" cy="365760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DF637C6E-98F1-584F-817B-0530873DFD8C}"/>
                </a:ext>
              </a:extLst>
            </p:cNvPr>
            <p:cNvSpPr/>
            <p:nvPr/>
          </p:nvSpPr>
          <p:spPr>
            <a:xfrm>
              <a:off x="7704749" y="3647339"/>
              <a:ext cx="229597" cy="3279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99B2FD9A-A2F5-9A4C-839F-EF197D231385}"/>
                </a:ext>
              </a:extLst>
            </p:cNvPr>
            <p:cNvSpPr/>
            <p:nvPr/>
          </p:nvSpPr>
          <p:spPr>
            <a:xfrm>
              <a:off x="7823565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11D89DC6-3222-E24C-A96C-214ACCD758B0}"/>
                </a:ext>
              </a:extLst>
            </p:cNvPr>
            <p:cNvSpPr/>
            <p:nvPr/>
          </p:nvSpPr>
          <p:spPr>
            <a:xfrm flipH="1">
              <a:off x="7528377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A5251B42-FEA9-F344-90FE-B71BBB1E7314}"/>
              </a:ext>
            </a:extLst>
          </p:cNvPr>
          <p:cNvGrpSpPr/>
          <p:nvPr/>
        </p:nvGrpSpPr>
        <p:grpSpPr>
          <a:xfrm>
            <a:off x="7679779" y="1902732"/>
            <a:ext cx="2462441" cy="1210664"/>
            <a:chOff x="7306931" y="3048001"/>
            <a:chExt cx="2736046" cy="1345183"/>
          </a:xfrm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FB4DF043-0672-5343-A439-683628703242}"/>
                </a:ext>
              </a:extLst>
            </p:cNvPr>
            <p:cNvSpPr/>
            <p:nvPr/>
          </p:nvSpPr>
          <p:spPr>
            <a:xfrm>
              <a:off x="9527589" y="3647339"/>
              <a:ext cx="229597" cy="3279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84D188FB-6A16-EF4E-B321-5109331425D6}"/>
                </a:ext>
              </a:extLst>
            </p:cNvPr>
            <p:cNvSpPr/>
            <p:nvPr/>
          </p:nvSpPr>
          <p:spPr>
            <a:xfrm>
              <a:off x="9642388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F29CFE9F-ED6B-8A48-A1ED-93084B5FA423}"/>
                </a:ext>
              </a:extLst>
            </p:cNvPr>
            <p:cNvSpPr/>
            <p:nvPr/>
          </p:nvSpPr>
          <p:spPr>
            <a:xfrm flipH="1">
              <a:off x="9347200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9179F00E-3E8C-0743-9EAA-C240E42D74F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06931" y="3048001"/>
              <a:ext cx="2736046" cy="1345183"/>
              <a:chOff x="3403600" y="5689557"/>
              <a:chExt cx="3657600" cy="1798267"/>
            </a:xfrm>
          </p:grpSpPr>
          <p:cxnSp>
            <p:nvCxnSpPr>
              <p:cNvPr id="167" name="Straight Arrow Connector 166">
                <a:extLst>
                  <a:ext uri="{FF2B5EF4-FFF2-40B4-BE49-F238E27FC236}">
                    <a16:creationId xmlns:a16="http://schemas.microsoft.com/office/drawing/2014/main" id="{4F20F0E7-F6A1-BA40-8DDA-CCA08E7544F7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9AB34763-EA0F-7C4B-B5EC-00828A8DE142}"/>
                      </a:ext>
                    </a:extLst>
                  </p:cNvPr>
                  <p:cNvSpPr/>
                  <p:nvPr/>
                </p:nvSpPr>
                <p:spPr>
                  <a:xfrm>
                    <a:off x="5008916" y="6934200"/>
                    <a:ext cx="543352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9AB34763-EA0F-7C4B-B5EC-00828A8DE14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6" y="6934200"/>
                    <a:ext cx="543352" cy="54858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9" name="Straight Arrow Connector 168">
                <a:extLst>
                  <a:ext uri="{FF2B5EF4-FFF2-40B4-BE49-F238E27FC236}">
                    <a16:creationId xmlns:a16="http://schemas.microsoft.com/office/drawing/2014/main" id="{7303D340-6E77-DE4C-8DE4-0825D7FE6E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79E8EABF-9704-4E44-913A-1B81DBA54C51}"/>
                      </a:ext>
                    </a:extLst>
                  </p:cNvPr>
                  <p:cNvSpPr/>
                  <p:nvPr/>
                </p:nvSpPr>
                <p:spPr>
                  <a:xfrm>
                    <a:off x="6232938" y="6934198"/>
                    <a:ext cx="622306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79E8EABF-9704-4E44-913A-1B81DBA54C5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2938" y="6934198"/>
                    <a:ext cx="622306" cy="54858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172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77AA8C3F-0A57-0A45-AB73-56B678E5505A}"/>
                      </a:ext>
                    </a:extLst>
                  </p:cNvPr>
                  <p:cNvSpPr/>
                  <p:nvPr/>
                </p:nvSpPr>
                <p:spPr>
                  <a:xfrm>
                    <a:off x="3539356" y="6939235"/>
                    <a:ext cx="879457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77AA8C3F-0A57-0A45-AB73-56B678E550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39356" y="6939235"/>
                    <a:ext cx="879457" cy="54858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AC2E1EEE-C458-3F45-8F33-24807354776C}"/>
              </a:ext>
            </a:extLst>
          </p:cNvPr>
          <p:cNvGrpSpPr>
            <a:grpSpLocks noChangeAspect="1"/>
          </p:cNvGrpSpPr>
          <p:nvPr/>
        </p:nvGrpSpPr>
        <p:grpSpPr>
          <a:xfrm>
            <a:off x="4738703" y="1903165"/>
            <a:ext cx="2462439" cy="1210664"/>
            <a:chOff x="127000" y="2519213"/>
            <a:chExt cx="3657600" cy="1798268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144AACB2-CE24-8B42-94DE-E336D8911C77}"/>
                </a:ext>
              </a:extLst>
            </p:cNvPr>
            <p:cNvSpPr/>
            <p:nvPr/>
          </p:nvSpPr>
          <p:spPr>
            <a:xfrm>
              <a:off x="1794531" y="3215681"/>
              <a:ext cx="322538" cy="533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467C9567-E70E-D14E-BFB9-BA74E7C37597}"/>
                </a:ext>
              </a:extLst>
            </p:cNvPr>
            <p:cNvGrpSpPr/>
            <p:nvPr/>
          </p:nvGrpSpPr>
          <p:grpSpPr>
            <a:xfrm>
              <a:off x="127000" y="2519213"/>
              <a:ext cx="3657600" cy="1798268"/>
              <a:chOff x="3403600" y="5689557"/>
              <a:chExt cx="3657600" cy="1798268"/>
            </a:xfrm>
          </p:grpSpPr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75B43B8D-B0CB-0A4A-B977-004E4423B1EE}"/>
                  </a:ext>
                </a:extLst>
              </p:cNvPr>
              <p:cNvSpPr/>
              <p:nvPr/>
            </p:nvSpPr>
            <p:spPr>
              <a:xfrm>
                <a:off x="5224678" y="6012924"/>
                <a:ext cx="394613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867A47FD-87EB-4B4E-AAAC-246D0F397BCA}"/>
                  </a:ext>
                </a:extLst>
              </p:cNvPr>
              <p:cNvSpPr/>
              <p:nvPr/>
            </p:nvSpPr>
            <p:spPr>
              <a:xfrm flipH="1">
                <a:off x="4830064" y="6012924"/>
                <a:ext cx="394614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7" name="Straight Arrow Connector 176">
                <a:extLst>
                  <a:ext uri="{FF2B5EF4-FFF2-40B4-BE49-F238E27FC236}">
                    <a16:creationId xmlns:a16="http://schemas.microsoft.com/office/drawing/2014/main" id="{2ED3E118-861B-CC4F-885F-38F96814147A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E49192DF-81AB-3845-9985-B70751D36550}"/>
                      </a:ext>
                    </a:extLst>
                  </p:cNvPr>
                  <p:cNvSpPr/>
                  <p:nvPr/>
                </p:nvSpPr>
                <p:spPr>
                  <a:xfrm>
                    <a:off x="5008914" y="6934200"/>
                    <a:ext cx="543352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E49192DF-81AB-3845-9985-B70751D3655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4" y="6934200"/>
                    <a:ext cx="543352" cy="54858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79" name="Straight Arrow Connector 178">
                <a:extLst>
                  <a:ext uri="{FF2B5EF4-FFF2-40B4-BE49-F238E27FC236}">
                    <a16:creationId xmlns:a16="http://schemas.microsoft.com/office/drawing/2014/main" id="{03D402E1-8BAA-3D4D-BC58-DF5C686120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7715E523-1299-364A-8F3D-5CECAC05D5F6}"/>
                      </a:ext>
                    </a:extLst>
                  </p:cNvPr>
                  <p:cNvSpPr/>
                  <p:nvPr/>
                </p:nvSpPr>
                <p:spPr>
                  <a:xfrm>
                    <a:off x="5460912" y="6934199"/>
                    <a:ext cx="588305" cy="5485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7715E523-1299-364A-8F3D-5CECAC05D5F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0912" y="6934199"/>
                    <a:ext cx="588305" cy="54859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92A8ADD4-3F15-BB4D-BA6E-D8A91AE5CEB0}"/>
                      </a:ext>
                    </a:extLst>
                  </p:cNvPr>
                  <p:cNvSpPr/>
                  <p:nvPr/>
                </p:nvSpPr>
                <p:spPr>
                  <a:xfrm>
                    <a:off x="4287356" y="6939235"/>
                    <a:ext cx="845456" cy="5485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92A8ADD4-3F15-BB4D-BA6E-D8A91AE5CEB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7356" y="6939235"/>
                    <a:ext cx="845456" cy="548590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7D36E9EB-9164-0641-888B-5C9ECFC7CE3E}"/>
              </a:ext>
            </a:extLst>
          </p:cNvPr>
          <p:cNvSpPr/>
          <p:nvPr/>
        </p:nvSpPr>
        <p:spPr>
          <a:xfrm>
            <a:off x="1852759" y="3434585"/>
            <a:ext cx="952505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QAM: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6A8B24A-082E-2944-AD40-43D09CFB33B0}"/>
                  </a:ext>
                </a:extLst>
              </p:cNvPr>
              <p:cNvSpPr/>
              <p:nvPr/>
            </p:nvSpPr>
            <p:spPr>
              <a:xfrm>
                <a:off x="2729242" y="891540"/>
                <a:ext cx="6035178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Sends </a:t>
                </a:r>
                <a14:m>
                  <m:oMath xmlns:m="http://schemas.openxmlformats.org/officeDocument/2006/math">
                    <m:r>
                      <a:rPr kumimoji="0" lang="en-US" sz="252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real symbols/sec with </a:t>
                </a:r>
                <a14:m>
                  <m:oMath xmlns:m="http://schemas.openxmlformats.org/officeDocument/2006/math">
                    <m:r>
                      <a:rPr kumimoji="0" lang="en-US" sz="252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bits/symbol</a:t>
                </a: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6A8B24A-082E-2944-AD40-43D09CFB33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242" y="891540"/>
                <a:ext cx="6035178" cy="480131"/>
              </a:xfrm>
              <a:prstGeom prst="rect">
                <a:avLst/>
              </a:prstGeom>
              <a:blipFill>
                <a:blip r:embed="rId14"/>
                <a:stretch>
                  <a:fillRect l="-1891" t="-10256" r="-630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37535A6-FD04-4E47-8225-0AAA1B09F0C2}"/>
                  </a:ext>
                </a:extLst>
              </p:cNvPr>
              <p:cNvSpPr/>
              <p:nvPr/>
            </p:nvSpPr>
            <p:spPr>
              <a:xfrm>
                <a:off x="2669382" y="3429000"/>
                <a:ext cx="6690678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Sends </a:t>
                </a:r>
                <a14:m>
                  <m:oMath xmlns:m="http://schemas.openxmlformats.org/officeDocument/2006/math">
                    <m:r>
                      <a:rPr kumimoji="0" lang="en-US" sz="252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complex symbols/sec with </a:t>
                </a:r>
                <a14:m>
                  <m:oMath xmlns:m="http://schemas.openxmlformats.org/officeDocument/2006/math">
                    <m:r>
                      <a:rPr kumimoji="0" lang="en-US" sz="252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52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bit/symbol</a:t>
                </a: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37535A6-FD04-4E47-8225-0AAA1B09F0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382" y="3429000"/>
                <a:ext cx="6690678" cy="480131"/>
              </a:xfrm>
              <a:prstGeom prst="rect">
                <a:avLst/>
              </a:prstGeom>
              <a:blipFill>
                <a:blip r:embed="rId15"/>
                <a:stretch>
                  <a:fillRect l="-1518" t="-13158" r="-759" b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4E493D31-DDDD-0144-9F06-BECA40BDFE58}"/>
              </a:ext>
            </a:extLst>
          </p:cNvPr>
          <p:cNvGrpSpPr>
            <a:grpSpLocks noChangeAspect="1"/>
          </p:cNvGrpSpPr>
          <p:nvPr/>
        </p:nvGrpSpPr>
        <p:grpSpPr>
          <a:xfrm>
            <a:off x="1793007" y="2331720"/>
            <a:ext cx="2633472" cy="822860"/>
            <a:chOff x="194971" y="3769864"/>
            <a:chExt cx="5029707" cy="1571582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77A10BB-C52D-8D4E-8A93-346A76EE6FB2}"/>
                </a:ext>
              </a:extLst>
            </p:cNvPr>
            <p:cNvCxnSpPr/>
            <p:nvPr/>
          </p:nvCxnSpPr>
          <p:spPr>
            <a:xfrm>
              <a:off x="194971" y="4572000"/>
              <a:ext cx="5029707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48833B1-1C63-E14E-8087-AB12D7BD1694}"/>
                </a:ext>
              </a:extLst>
            </p:cNvPr>
            <p:cNvCxnSpPr/>
            <p:nvPr/>
          </p:nvCxnSpPr>
          <p:spPr>
            <a:xfrm>
              <a:off x="2051304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EB29C2E-26BE-F44B-8037-0320BC30E921}"/>
                </a:ext>
              </a:extLst>
            </p:cNvPr>
            <p:cNvCxnSpPr/>
            <p:nvPr/>
          </p:nvCxnSpPr>
          <p:spPr>
            <a:xfrm>
              <a:off x="879856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30DC156-8DB0-AA4B-9D92-FF9C7DDE8213}"/>
                </a:ext>
              </a:extLst>
            </p:cNvPr>
            <p:cNvCxnSpPr/>
            <p:nvPr/>
          </p:nvCxnSpPr>
          <p:spPr>
            <a:xfrm>
              <a:off x="3222752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F092443-EFD8-244A-A14D-AD86DE14E048}"/>
                </a:ext>
              </a:extLst>
            </p:cNvPr>
            <p:cNvCxnSpPr/>
            <p:nvPr/>
          </p:nvCxnSpPr>
          <p:spPr>
            <a:xfrm>
              <a:off x="4394200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AFCF8FE-9737-D549-8834-622CA98538D8}"/>
                    </a:ext>
                  </a:extLst>
                </p:cNvPr>
                <p:cNvSpPr/>
                <p:nvPr/>
              </p:nvSpPr>
              <p:spPr>
                <a:xfrm>
                  <a:off x="423422" y="4688962"/>
                  <a:ext cx="958894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AFCF8FE-9737-D549-8834-622CA98538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3422" y="4688962"/>
                  <a:ext cx="958894" cy="65248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A777436F-FDD7-1D47-B847-AE299268C6A3}"/>
                    </a:ext>
                  </a:extLst>
                </p:cNvPr>
                <p:cNvSpPr/>
                <p:nvPr/>
              </p:nvSpPr>
              <p:spPr>
                <a:xfrm>
                  <a:off x="3927172" y="4688962"/>
                  <a:ext cx="958894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A777436F-FDD7-1D47-B847-AE299268C6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7172" y="4688962"/>
                  <a:ext cx="958894" cy="652484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42697CD5-02D8-4648-9B7E-CB933F7DB98D}"/>
                    </a:ext>
                  </a:extLst>
                </p:cNvPr>
                <p:cNvSpPr/>
                <p:nvPr/>
              </p:nvSpPr>
              <p:spPr>
                <a:xfrm>
                  <a:off x="2759257" y="4688962"/>
                  <a:ext cx="958894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+1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42697CD5-02D8-4648-9B7E-CB933F7DB9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9257" y="4688962"/>
                  <a:ext cx="958894" cy="65248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9AE85D1E-35C4-0549-9332-4F9E6305E7DA}"/>
                    </a:ext>
                  </a:extLst>
                </p:cNvPr>
                <p:cNvSpPr/>
                <p:nvPr/>
              </p:nvSpPr>
              <p:spPr>
                <a:xfrm>
                  <a:off x="1591338" y="4688962"/>
                  <a:ext cx="958894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9AE85D1E-35C4-0549-9332-4F9E6305E7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1338" y="4688962"/>
                  <a:ext cx="958894" cy="652484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436FE80A-93DA-A24A-90AB-BDB2431E9398}"/>
                    </a:ext>
                  </a:extLst>
                </p:cNvPr>
                <p:cNvSpPr/>
                <p:nvPr/>
              </p:nvSpPr>
              <p:spPr>
                <a:xfrm>
                  <a:off x="2870792" y="3769864"/>
                  <a:ext cx="882352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00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436FE80A-93DA-A24A-90AB-BDB2431E93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0792" y="3769864"/>
                  <a:ext cx="882352" cy="652484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A50A71C-BDEC-374F-B8F0-D4DD44C45587}"/>
                    </a:ext>
                  </a:extLst>
                </p:cNvPr>
                <p:cNvSpPr/>
                <p:nvPr/>
              </p:nvSpPr>
              <p:spPr>
                <a:xfrm>
                  <a:off x="4042240" y="3769864"/>
                  <a:ext cx="882352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01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A50A71C-BDEC-374F-B8F0-D4DD44C455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2240" y="3769864"/>
                  <a:ext cx="882352" cy="65248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0C9D70A-1EEA-6B46-A1A1-E712A04FF77E}"/>
                    </a:ext>
                  </a:extLst>
                </p:cNvPr>
                <p:cNvSpPr/>
                <p:nvPr/>
              </p:nvSpPr>
              <p:spPr>
                <a:xfrm>
                  <a:off x="1699346" y="3769864"/>
                  <a:ext cx="882352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0C9D70A-1EEA-6B46-A1A1-E712A04FF7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9346" y="3769864"/>
                  <a:ext cx="882352" cy="652484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294ACA89-3E3D-D44F-A4E0-E3533161609C}"/>
                    </a:ext>
                  </a:extLst>
                </p:cNvPr>
                <p:cNvSpPr/>
                <p:nvPr/>
              </p:nvSpPr>
              <p:spPr>
                <a:xfrm>
                  <a:off x="527900" y="3769864"/>
                  <a:ext cx="882352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294ACA89-3E3D-D44F-A4E0-E353316160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900" y="3769864"/>
                  <a:ext cx="882352" cy="652484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458A4E6-757C-9A46-9BD4-537D42F62910}"/>
              </a:ext>
            </a:extLst>
          </p:cNvPr>
          <p:cNvGrpSpPr>
            <a:grpSpLocks noChangeAspect="1"/>
          </p:cNvGrpSpPr>
          <p:nvPr/>
        </p:nvGrpSpPr>
        <p:grpSpPr>
          <a:xfrm>
            <a:off x="1725771" y="3851554"/>
            <a:ext cx="2786397" cy="2526389"/>
            <a:chOff x="2453710" y="2840660"/>
            <a:chExt cx="5271219" cy="4779350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AC01E86-F7D8-074C-9489-C48C54A9B907}"/>
                </a:ext>
              </a:extLst>
            </p:cNvPr>
            <p:cNvGrpSpPr/>
            <p:nvPr/>
          </p:nvGrpSpPr>
          <p:grpSpPr>
            <a:xfrm>
              <a:off x="2453710" y="5098787"/>
              <a:ext cx="5029707" cy="470801"/>
              <a:chOff x="194971" y="4169779"/>
              <a:chExt cx="5029707" cy="470801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C6CBE5B3-9B55-604E-83E4-610A3B106156}"/>
                  </a:ext>
                </a:extLst>
              </p:cNvPr>
              <p:cNvCxnSpPr/>
              <p:nvPr/>
            </p:nvCxnSpPr>
            <p:spPr>
              <a:xfrm>
                <a:off x="194971" y="4572000"/>
                <a:ext cx="5029707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D1945CC2-CBB7-0244-AD26-24B871E7F4EC}"/>
                  </a:ext>
                </a:extLst>
              </p:cNvPr>
              <p:cNvCxnSpPr/>
              <p:nvPr/>
            </p:nvCxnSpPr>
            <p:spPr>
              <a:xfrm>
                <a:off x="2054681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86B31B6C-382F-2B47-9809-1F02CA85E98D}"/>
                  </a:ext>
                </a:extLst>
              </p:cNvPr>
              <p:cNvCxnSpPr/>
              <p:nvPr/>
            </p:nvCxnSpPr>
            <p:spPr>
              <a:xfrm>
                <a:off x="883233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B425A967-6C5E-AD44-8418-D65C77372C69}"/>
                  </a:ext>
                </a:extLst>
              </p:cNvPr>
              <p:cNvCxnSpPr/>
              <p:nvPr/>
            </p:nvCxnSpPr>
            <p:spPr>
              <a:xfrm>
                <a:off x="3226129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EDE8532-0DED-B243-A127-5510FC25A654}"/>
                  </a:ext>
                </a:extLst>
              </p:cNvPr>
              <p:cNvCxnSpPr/>
              <p:nvPr/>
            </p:nvCxnSpPr>
            <p:spPr>
              <a:xfrm>
                <a:off x="4397577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AEF008FA-5174-E748-9C49-DD55E52353A0}"/>
                      </a:ext>
                    </a:extLst>
                  </p:cNvPr>
                  <p:cNvSpPr/>
                  <p:nvPr/>
                </p:nvSpPr>
                <p:spPr>
                  <a:xfrm>
                    <a:off x="548448" y="4169779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−3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AEF008FA-5174-E748-9C49-DD55E52353A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448" y="4169779"/>
                    <a:ext cx="716280" cy="462882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649A6E3F-CEC9-7445-92DD-B032C3BE66A2}"/>
                      </a:ext>
                    </a:extLst>
                  </p:cNvPr>
                  <p:cNvSpPr/>
                  <p:nvPr/>
                </p:nvSpPr>
                <p:spPr>
                  <a:xfrm>
                    <a:off x="4052200" y="4169779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+3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649A6E3F-CEC9-7445-92DD-B032C3BE66A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52200" y="4169779"/>
                    <a:ext cx="716280" cy="462882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18ECEBE7-AF1E-134B-A410-00AAB53382F2}"/>
                      </a:ext>
                    </a:extLst>
                  </p:cNvPr>
                  <p:cNvSpPr/>
                  <p:nvPr/>
                </p:nvSpPr>
                <p:spPr>
                  <a:xfrm>
                    <a:off x="2884282" y="4169779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18ECEBE7-AF1E-134B-A410-00AAB53382F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84282" y="4169779"/>
                    <a:ext cx="716280" cy="462882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CE8BFFE1-59A1-814D-9CE9-268D59233C1C}"/>
                      </a:ext>
                    </a:extLst>
                  </p:cNvPr>
                  <p:cNvSpPr/>
                  <p:nvPr/>
                </p:nvSpPr>
                <p:spPr>
                  <a:xfrm>
                    <a:off x="1716365" y="4169779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CE8BFFE1-59A1-814D-9CE9-268D59233C1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16365" y="4169779"/>
                    <a:ext cx="716280" cy="462882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C8368707-2AD2-7442-B874-4626691E33B3}"/>
                </a:ext>
              </a:extLst>
            </p:cNvPr>
            <p:cNvGrpSpPr/>
            <p:nvPr/>
          </p:nvGrpSpPr>
          <p:grpSpPr>
            <a:xfrm rot="16200000">
              <a:off x="2510848" y="5090169"/>
              <a:ext cx="4343401" cy="716282"/>
              <a:chOff x="500279" y="3998208"/>
              <a:chExt cx="4343401" cy="716282"/>
            </a:xfrm>
          </p:grpSpPr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5D07A15A-872E-0845-812F-118815D968A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671978" y="2400700"/>
                <a:ext cx="3" cy="4343401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9E3E4DF2-8550-4C40-88B2-E16E5CAC1934}"/>
                  </a:ext>
                </a:extLst>
              </p:cNvPr>
              <p:cNvCxnSpPr/>
              <p:nvPr/>
            </p:nvCxnSpPr>
            <p:spPr>
              <a:xfrm>
                <a:off x="2051304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FAB15999-706C-2E40-AB98-A01E9CCD8B77}"/>
                  </a:ext>
                </a:extLst>
              </p:cNvPr>
              <p:cNvCxnSpPr/>
              <p:nvPr/>
            </p:nvCxnSpPr>
            <p:spPr>
              <a:xfrm>
                <a:off x="879856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07C8BCE3-596F-8644-AF43-E30E6CC21571}"/>
                  </a:ext>
                </a:extLst>
              </p:cNvPr>
              <p:cNvCxnSpPr/>
              <p:nvPr/>
            </p:nvCxnSpPr>
            <p:spPr>
              <a:xfrm>
                <a:off x="3222752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3C82F898-A85F-1F46-9890-C4760822ACC8}"/>
                  </a:ext>
                </a:extLst>
              </p:cNvPr>
              <p:cNvCxnSpPr/>
              <p:nvPr/>
            </p:nvCxnSpPr>
            <p:spPr>
              <a:xfrm>
                <a:off x="4394200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BABEA40F-16F1-654A-A0E1-EBB7294A0D0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85854" y="4124907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−3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BABEA40F-16F1-654A-A0E1-EBB7294A0D0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485854" y="4124907"/>
                    <a:ext cx="716280" cy="462882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740F7442-31D3-A64D-8A5B-4E73FE6079A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89605" y="4124909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+3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740F7442-31D3-A64D-8A5B-4E73FE6079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989605" y="4124909"/>
                    <a:ext cx="716280" cy="462882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B975DA9C-C06D-9C42-9308-BE258614C4E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821686" y="4124908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B975DA9C-C06D-9C42-9308-BE258614C4E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821686" y="4124908"/>
                    <a:ext cx="716280" cy="462882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EDA280A7-B959-4B42-A661-E8547CEA1CB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53767" y="4124908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EDA280A7-B959-4B42-A661-E8547CEA1CB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1653767" y="4124908"/>
                    <a:ext cx="716280" cy="462882"/>
                  </a:xfrm>
                  <a:prstGeom prst="rect">
                    <a:avLst/>
                  </a:prstGeom>
                  <a:blipFill>
                    <a:blip r:embed="rId3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6494310C-F92E-9C40-84AB-A5CACFE066AF}"/>
                    </a:ext>
                  </a:extLst>
                </p:cNvPr>
                <p:cNvSpPr txBox="1"/>
                <p:nvPr/>
              </p:nvSpPr>
              <p:spPr>
                <a:xfrm>
                  <a:off x="7475900" y="5266491"/>
                  <a:ext cx="249029" cy="4716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6494310C-F92E-9C40-84AB-A5CACFE066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5900" y="5266491"/>
                  <a:ext cx="249029" cy="471617"/>
                </a:xfrm>
                <a:prstGeom prst="rect">
                  <a:avLst/>
                </a:prstGeom>
                <a:blipFill>
                  <a:blip r:embed="rId32"/>
                  <a:stretch>
                    <a:fillRect l="-45455" r="-27273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42811798-4345-844F-9A1C-007AD078B7E4}"/>
                    </a:ext>
                  </a:extLst>
                </p:cNvPr>
                <p:cNvSpPr txBox="1"/>
                <p:nvPr/>
              </p:nvSpPr>
              <p:spPr>
                <a:xfrm>
                  <a:off x="4882987" y="2840660"/>
                  <a:ext cx="366328" cy="4716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42811798-4345-844F-9A1C-007AD078B7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2987" y="2840660"/>
                  <a:ext cx="366328" cy="471617"/>
                </a:xfrm>
                <a:prstGeom prst="rect">
                  <a:avLst/>
                </a:prstGeom>
                <a:blipFill>
                  <a:blip r:embed="rId33"/>
                  <a:stretch>
                    <a:fillRect l="-37500" r="-31250" b="-238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DD6DED69-3686-E146-868A-CC9484F52D5E}"/>
                </a:ext>
              </a:extLst>
            </p:cNvPr>
            <p:cNvGrpSpPr/>
            <p:nvPr/>
          </p:nvGrpSpPr>
          <p:grpSpPr>
            <a:xfrm>
              <a:off x="3098800" y="4871853"/>
              <a:ext cx="3590437" cy="91440"/>
              <a:chOff x="3108222" y="4871853"/>
              <a:chExt cx="3590437" cy="91440"/>
            </a:xfrm>
          </p:grpSpPr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60626F6A-1E13-824C-ACD2-DABFF666DD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F285A196-E55D-8F48-806F-BF37F6439D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BB77F8C5-7D7B-074A-8FBC-DA3966132A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3D88D2A2-410D-3A40-8415-CD1F7C7F64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6270D9D-F649-4B4D-86A9-CA856BF4F592}"/>
                </a:ext>
              </a:extLst>
            </p:cNvPr>
            <p:cNvGrpSpPr/>
            <p:nvPr/>
          </p:nvGrpSpPr>
          <p:grpSpPr>
            <a:xfrm>
              <a:off x="3098800" y="6004560"/>
              <a:ext cx="3590437" cy="91440"/>
              <a:chOff x="3108222" y="4871853"/>
              <a:chExt cx="3590437" cy="91440"/>
            </a:xfrm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AE65ABAD-91B5-6940-9C3F-DE5B16CA7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793017DF-7FDF-3643-A07D-AA1FE88460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E14133C4-3D49-0946-B953-D326BB7FC7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EF98B90D-3730-374E-998D-DE2DE47A48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698F6D42-0EC6-FA48-823D-A793F3588900}"/>
                </a:ext>
              </a:extLst>
            </p:cNvPr>
            <p:cNvGrpSpPr/>
            <p:nvPr/>
          </p:nvGrpSpPr>
          <p:grpSpPr>
            <a:xfrm>
              <a:off x="3098800" y="7162800"/>
              <a:ext cx="3590437" cy="91440"/>
              <a:chOff x="3108222" y="4871853"/>
              <a:chExt cx="3590437" cy="91440"/>
            </a:xfrm>
          </p:grpSpPr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EBEA9448-EE58-1049-BA35-BF88231944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03AC130B-2961-B743-BE6A-D541E46C3D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A6F5D948-1EC2-3644-A762-B952E40C6C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1BE2F173-9A31-7942-BEC5-217494268D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A0CBC56F-997A-714A-ACB7-E2669D3FF624}"/>
                </a:ext>
              </a:extLst>
            </p:cNvPr>
            <p:cNvGrpSpPr/>
            <p:nvPr/>
          </p:nvGrpSpPr>
          <p:grpSpPr>
            <a:xfrm>
              <a:off x="3098800" y="3718560"/>
              <a:ext cx="3590437" cy="91440"/>
              <a:chOff x="3108222" y="4871853"/>
              <a:chExt cx="3590437" cy="91440"/>
            </a:xfrm>
          </p:grpSpPr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AE04168E-EF5E-F942-9AFD-7B99F35706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A7664BCC-81B2-0A40-8069-77ECB4FD67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2D662DDB-F9AB-8548-83EB-C3F7333ACB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14729383-A32B-E449-8FA4-DEE73AAA4C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DEFD0DF0-9816-8F46-B1A2-0A53527F0931}"/>
                    </a:ext>
                  </a:extLst>
                </p:cNvPr>
                <p:cNvSpPr/>
                <p:nvPr/>
              </p:nvSpPr>
              <p:spPr>
                <a:xfrm>
                  <a:off x="2655539" y="3229873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0000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DEFD0DF0-9816-8F46-B1A2-0A53527F09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5539" y="3229873"/>
                  <a:ext cx="1098376" cy="541485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FBDED03C-E34C-D14A-87BD-9C6B24BD3BFD}"/>
                    </a:ext>
                  </a:extLst>
                </p:cNvPr>
                <p:cNvSpPr/>
                <p:nvPr/>
              </p:nvSpPr>
              <p:spPr>
                <a:xfrm>
                  <a:off x="3812458" y="3229873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0100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FBDED03C-E34C-D14A-87BD-9C6B24BD3B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2458" y="3229873"/>
                  <a:ext cx="1098376" cy="541485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963C4DF3-4CA0-1649-BFF3-AFE43D3975F6}"/>
                    </a:ext>
                  </a:extLst>
                </p:cNvPr>
                <p:cNvSpPr/>
                <p:nvPr/>
              </p:nvSpPr>
              <p:spPr>
                <a:xfrm>
                  <a:off x="2655539" y="4390467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0001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963C4DF3-4CA0-1649-BFF3-AFE43D3975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5539" y="4390467"/>
                  <a:ext cx="1098376" cy="541485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6D1DF43B-3741-9944-ACBB-D4D59C668DA4}"/>
                    </a:ext>
                  </a:extLst>
                </p:cNvPr>
                <p:cNvSpPr/>
                <p:nvPr/>
              </p:nvSpPr>
              <p:spPr>
                <a:xfrm>
                  <a:off x="3812458" y="4390467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0101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6D1DF43B-3741-9944-ACBB-D4D59C668D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2458" y="4390467"/>
                  <a:ext cx="1098376" cy="541485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347468E4-B78A-3C44-B2E8-46F0BD2F06DF}"/>
                    </a:ext>
                  </a:extLst>
                </p:cNvPr>
                <p:cNvSpPr/>
                <p:nvPr/>
              </p:nvSpPr>
              <p:spPr>
                <a:xfrm>
                  <a:off x="2547712" y="5544202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0011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347468E4-B78A-3C44-B2E8-46F0BD2F06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7712" y="5544202"/>
                  <a:ext cx="1098376" cy="541485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6A89EC52-8146-2149-973F-10C28488E7BB}"/>
                    </a:ext>
                  </a:extLst>
                </p:cNvPr>
                <p:cNvSpPr/>
                <p:nvPr/>
              </p:nvSpPr>
              <p:spPr>
                <a:xfrm>
                  <a:off x="2547712" y="6711035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0010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6A89EC52-8146-2149-973F-10C28488E7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7712" y="6711035"/>
                  <a:ext cx="1098376" cy="541485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8C2D51DE-3660-9340-921E-09D72558A68A}"/>
                    </a:ext>
                  </a:extLst>
                </p:cNvPr>
                <p:cNvSpPr/>
                <p:nvPr/>
              </p:nvSpPr>
              <p:spPr>
                <a:xfrm>
                  <a:off x="3704631" y="6711035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0110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8C2D51DE-3660-9340-921E-09D72558A6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4631" y="6711035"/>
                  <a:ext cx="1098376" cy="541485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C6633317-1F2F-9445-B0B9-C4867546ADB2}"/>
                    </a:ext>
                  </a:extLst>
                </p:cNvPr>
                <p:cNvSpPr/>
                <p:nvPr/>
              </p:nvSpPr>
              <p:spPr>
                <a:xfrm>
                  <a:off x="3704631" y="5544202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0111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C6633317-1F2F-9445-B0B9-C4867546AD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4631" y="5544202"/>
                  <a:ext cx="1098376" cy="541485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CAC85A9D-C710-C646-9B3E-7CE65DC8C321}"/>
                    </a:ext>
                  </a:extLst>
                </p:cNvPr>
                <p:cNvSpPr/>
                <p:nvPr/>
              </p:nvSpPr>
              <p:spPr>
                <a:xfrm>
                  <a:off x="4993657" y="3229873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1100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CAC85A9D-C710-C646-9B3E-7CE65DC8C3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3657" y="3229873"/>
                  <a:ext cx="1098376" cy="541485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36BC2DDF-EA20-5343-9D7E-36FA3D779DB5}"/>
                    </a:ext>
                  </a:extLst>
                </p:cNvPr>
                <p:cNvSpPr/>
                <p:nvPr/>
              </p:nvSpPr>
              <p:spPr>
                <a:xfrm>
                  <a:off x="6150574" y="3229873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0100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36BC2DDF-EA20-5343-9D7E-36FA3D779D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0574" y="3229873"/>
                  <a:ext cx="1098376" cy="541485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30C977B7-AA9F-B748-9343-8D305A3099C8}"/>
                    </a:ext>
                  </a:extLst>
                </p:cNvPr>
                <p:cNvSpPr/>
                <p:nvPr/>
              </p:nvSpPr>
              <p:spPr>
                <a:xfrm>
                  <a:off x="4993657" y="4390467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1101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30C977B7-AA9F-B748-9343-8D305A3099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3657" y="4390467"/>
                  <a:ext cx="1098376" cy="541485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36FC043A-C6BE-8E4D-9F39-04CC2AFF4F30}"/>
                    </a:ext>
                  </a:extLst>
                </p:cNvPr>
                <p:cNvSpPr/>
                <p:nvPr/>
              </p:nvSpPr>
              <p:spPr>
                <a:xfrm>
                  <a:off x="6150574" y="4390467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36FC043A-C6BE-8E4D-9F39-04CC2AFF4F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0574" y="4390467"/>
                  <a:ext cx="1098376" cy="541485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417F5491-394E-C54E-B2BB-57521F49D7CE}"/>
                    </a:ext>
                  </a:extLst>
                </p:cNvPr>
                <p:cNvSpPr/>
                <p:nvPr/>
              </p:nvSpPr>
              <p:spPr>
                <a:xfrm>
                  <a:off x="4885830" y="5544202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1111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417F5491-394E-C54E-B2BB-57521F49D7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5830" y="5544202"/>
                  <a:ext cx="1098376" cy="541485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E8757455-5F77-2745-991F-873B338506DF}"/>
                    </a:ext>
                  </a:extLst>
                </p:cNvPr>
                <p:cNvSpPr/>
                <p:nvPr/>
              </p:nvSpPr>
              <p:spPr>
                <a:xfrm>
                  <a:off x="4885830" y="6711035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1110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E8757455-5F77-2745-991F-873B338506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5830" y="6711035"/>
                  <a:ext cx="1098376" cy="541485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01DB8D12-3637-B14A-80ED-778C4FB026F2}"/>
                    </a:ext>
                  </a:extLst>
                </p:cNvPr>
                <p:cNvSpPr/>
                <p:nvPr/>
              </p:nvSpPr>
              <p:spPr>
                <a:xfrm>
                  <a:off x="6042747" y="6711035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1010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01DB8D12-3637-B14A-80ED-778C4FB026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2747" y="6711035"/>
                  <a:ext cx="1098376" cy="541485"/>
                </a:xfrm>
                <a:prstGeom prst="rect">
                  <a:avLst/>
                </a:prstGeom>
                <a:blipFill>
                  <a:blip r:embed="rId4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9794FB49-DB01-3A42-B6C7-3CBFD5F76319}"/>
                    </a:ext>
                  </a:extLst>
                </p:cNvPr>
                <p:cNvSpPr/>
                <p:nvPr/>
              </p:nvSpPr>
              <p:spPr>
                <a:xfrm>
                  <a:off x="6042747" y="5544202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1011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9794FB49-DB01-3A42-B6C7-3CBFD5F763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2747" y="5544202"/>
                  <a:ext cx="1098376" cy="541485"/>
                </a:xfrm>
                <a:prstGeom prst="rect">
                  <a:avLst/>
                </a:prstGeom>
                <a:blipFill>
                  <a:blip r:embed="rId4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25C82450-604B-C94E-8161-79ECA72EEAAC}"/>
              </a:ext>
            </a:extLst>
          </p:cNvPr>
          <p:cNvSpPr txBox="1"/>
          <p:nvPr/>
        </p:nvSpPr>
        <p:spPr>
          <a:xfrm>
            <a:off x="4812536" y="3970948"/>
            <a:ext cx="24540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Baseband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153485EC-557B-154F-A3F9-F7296BBAF0BB}"/>
              </a:ext>
            </a:extLst>
          </p:cNvPr>
          <p:cNvSpPr txBox="1"/>
          <p:nvPr/>
        </p:nvSpPr>
        <p:spPr>
          <a:xfrm>
            <a:off x="7745194" y="3993293"/>
            <a:ext cx="246244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Passband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3748F2-5C93-6748-AD3A-F154CB2F7E9B}"/>
              </a:ext>
            </a:extLst>
          </p:cNvPr>
          <p:cNvCxnSpPr/>
          <p:nvPr/>
        </p:nvCxnSpPr>
        <p:spPr>
          <a:xfrm>
            <a:off x="10047359" y="1909069"/>
            <a:ext cx="0" cy="4254213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D4721CC5-4C35-B64B-8912-92F31987B2B8}"/>
              </a:ext>
            </a:extLst>
          </p:cNvPr>
          <p:cNvCxnSpPr/>
          <p:nvPr/>
        </p:nvCxnSpPr>
        <p:spPr>
          <a:xfrm>
            <a:off x="9516021" y="1909069"/>
            <a:ext cx="0" cy="4254213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1C98451C-1F73-AB42-AE72-A6329C656556}"/>
                  </a:ext>
                </a:extLst>
              </p:cNvPr>
              <p:cNvSpPr/>
              <p:nvPr/>
            </p:nvSpPr>
            <p:spPr>
              <a:xfrm>
                <a:off x="9526109" y="5897453"/>
                <a:ext cx="524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1C98451C-1F73-AB42-AE72-A6329C6565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6109" y="5897453"/>
                <a:ext cx="524310" cy="369332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F66E5183-B3E5-6047-AE8B-76B56D652215}"/>
              </a:ext>
            </a:extLst>
          </p:cNvPr>
          <p:cNvCxnSpPr>
            <a:cxnSpLocks/>
          </p:cNvCxnSpPr>
          <p:nvPr/>
        </p:nvCxnSpPr>
        <p:spPr>
          <a:xfrm>
            <a:off x="9530974" y="5897453"/>
            <a:ext cx="505102" cy="0"/>
          </a:xfrm>
          <a:prstGeom prst="straightConnector1">
            <a:avLst/>
          </a:prstGeom>
          <a:ln w="2222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2DE5BC99-A8C5-0641-AB24-CDB9B4C582CB}"/>
                  </a:ext>
                </a:extLst>
              </p:cNvPr>
              <p:cNvSpPr/>
              <p:nvPr/>
            </p:nvSpPr>
            <p:spPr>
              <a:xfrm>
                <a:off x="1832457" y="1524338"/>
                <a:ext cx="5535545" cy="1534523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Spectral Efficiency: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×</m:t>
                          </m:r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24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bits</m:t>
                          </m:r>
                          <m:r>
                            <a:rPr kumimoji="0" lang="en-US" sz="324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kumimoji="0" lang="en-US" sz="324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sec</m:t>
                          </m:r>
                        </m:num>
                        <m:den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𝐻𝑧</m:t>
                          </m:r>
                        </m:den>
                      </m:f>
                      <m:r>
                        <a:rPr kumimoji="0" lang="en-US" sz="324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num>
                        <m:den>
                          <m:r>
                            <a:rPr kumimoji="0" lang="en-US" sz="324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324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324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bits</m:t>
                      </m:r>
                      <m:r>
                        <a:rPr kumimoji="0" lang="en-US" sz="324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</m:t>
                      </m:r>
                      <m:r>
                        <m:rPr>
                          <m:sty m:val="p"/>
                        </m:rPr>
                        <a:rPr kumimoji="0" lang="en-US" sz="324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Hz</m:t>
                      </m:r>
                    </m:oMath>
                  </m:oMathPara>
                </a14:m>
                <a:endParaRPr kumimoji="0" lang="en-US" sz="324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2DE5BC99-A8C5-0641-AB24-CDB9B4C58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457" y="1524338"/>
                <a:ext cx="5535545" cy="1534523"/>
              </a:xfrm>
              <a:prstGeom prst="rect">
                <a:avLst/>
              </a:prstGeom>
              <a:blipFill>
                <a:blip r:embed="rId51"/>
                <a:stretch>
                  <a:fillRect t="-5785" b="-15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29534D9E-3D75-8247-B2C3-12830F4017AC}"/>
                  </a:ext>
                </a:extLst>
              </p:cNvPr>
              <p:cNvSpPr/>
              <p:nvPr/>
            </p:nvSpPr>
            <p:spPr>
              <a:xfrm>
                <a:off x="1835546" y="4029697"/>
                <a:ext cx="5535545" cy="1534523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Spectral Efficiency: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×2</m:t>
                          </m:r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24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bits</m:t>
                          </m:r>
                          <m:r>
                            <a:rPr kumimoji="0" lang="en-US" sz="324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kumimoji="0" lang="en-US" sz="324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sec</m:t>
                          </m:r>
                        </m:num>
                        <m:den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𝐻𝑧</m:t>
                          </m:r>
                        </m:den>
                      </m:f>
                      <m:r>
                        <a:rPr kumimoji="0" lang="en-US" sz="324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  <m:r>
                        <a:rPr kumimoji="0" lang="en-US" sz="324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324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bits</m:t>
                      </m:r>
                      <m:r>
                        <a:rPr kumimoji="0" lang="en-US" sz="324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</m:t>
                      </m:r>
                      <m:r>
                        <m:rPr>
                          <m:sty m:val="p"/>
                        </m:rPr>
                        <a:rPr kumimoji="0" lang="en-US" sz="324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Hz</m:t>
                      </m:r>
                    </m:oMath>
                  </m:oMathPara>
                </a14:m>
                <a:endParaRPr kumimoji="0" lang="en-US" sz="324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29534D9E-3D75-8247-B2C3-12830F4017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546" y="4029697"/>
                <a:ext cx="5535545" cy="1534523"/>
              </a:xfrm>
              <a:prstGeom prst="rect">
                <a:avLst/>
              </a:prstGeom>
              <a:blipFill>
                <a:blip r:embed="rId52"/>
                <a:stretch>
                  <a:fillRect t="-4918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7441829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0C2B3E7-DE80-DA4E-836A-FD283923E732}"/>
              </a:ext>
            </a:extLst>
          </p:cNvPr>
          <p:cNvGrpSpPr/>
          <p:nvPr/>
        </p:nvGrpSpPr>
        <p:grpSpPr>
          <a:xfrm>
            <a:off x="7803561" y="4944241"/>
            <a:ext cx="531338" cy="329184"/>
            <a:chOff x="7528377" y="3623857"/>
            <a:chExt cx="590376" cy="36576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B0CFC8E-45D9-F84A-AC7B-A772DBC86904}"/>
                </a:ext>
              </a:extLst>
            </p:cNvPr>
            <p:cNvSpPr/>
            <p:nvPr/>
          </p:nvSpPr>
          <p:spPr>
            <a:xfrm>
              <a:off x="7680777" y="3647339"/>
              <a:ext cx="229597" cy="3279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3C4EE38B-5CB5-7C45-9074-2D477358CFF8}"/>
                </a:ext>
              </a:extLst>
            </p:cNvPr>
            <p:cNvSpPr/>
            <p:nvPr/>
          </p:nvSpPr>
          <p:spPr>
            <a:xfrm>
              <a:off x="7823565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pattFill prst="pct75">
              <a:fgClr>
                <a:schemeClr val="accent2"/>
              </a:fgClr>
              <a:bgClr>
                <a:schemeClr val="bg1"/>
              </a:bgClr>
            </a:patt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0A7A45BF-6F75-6741-AF8E-5955CDE0EA7B}"/>
                </a:ext>
              </a:extLst>
            </p:cNvPr>
            <p:cNvSpPr/>
            <p:nvPr/>
          </p:nvSpPr>
          <p:spPr>
            <a:xfrm flipH="1">
              <a:off x="7528377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pattFill prst="pct80">
              <a:fgClr>
                <a:schemeClr val="accent6"/>
              </a:fgClr>
              <a:bgClr>
                <a:schemeClr val="bg1"/>
              </a:bgClr>
            </a:patt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EEEE2A2-61E1-FB4D-8F0D-D1D9FDCC2E47}"/>
              </a:ext>
            </a:extLst>
          </p:cNvPr>
          <p:cNvSpPr txBox="1"/>
          <p:nvPr/>
        </p:nvSpPr>
        <p:spPr>
          <a:xfrm>
            <a:off x="4747122" y="1482397"/>
            <a:ext cx="24540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Baseband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7C8623A-7F70-DA47-9D97-2DEEA6BF1531}"/>
              </a:ext>
            </a:extLst>
          </p:cNvPr>
          <p:cNvSpPr txBox="1"/>
          <p:nvPr/>
        </p:nvSpPr>
        <p:spPr>
          <a:xfrm>
            <a:off x="7679780" y="1504741"/>
            <a:ext cx="246244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Passband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ED0DC3-7528-6645-A892-959DCF8D8B60}"/>
              </a:ext>
            </a:extLst>
          </p:cNvPr>
          <p:cNvGrpSpPr/>
          <p:nvPr/>
        </p:nvGrpSpPr>
        <p:grpSpPr>
          <a:xfrm>
            <a:off x="7673340" y="4444993"/>
            <a:ext cx="2462441" cy="1210664"/>
            <a:chOff x="7306931" y="3048001"/>
            <a:chExt cx="2736046" cy="134518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8901929-FF96-C54A-82E1-33A5796FECCE}"/>
                </a:ext>
              </a:extLst>
            </p:cNvPr>
            <p:cNvSpPr/>
            <p:nvPr/>
          </p:nvSpPr>
          <p:spPr>
            <a:xfrm>
              <a:off x="9527589" y="3647339"/>
              <a:ext cx="229597" cy="3279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0E00523-3CD8-FF45-AE68-79922B6B4513}"/>
                </a:ext>
              </a:extLst>
            </p:cNvPr>
            <p:cNvSpPr/>
            <p:nvPr/>
          </p:nvSpPr>
          <p:spPr>
            <a:xfrm>
              <a:off x="9642388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F4F3DC2-2F68-3B46-B084-22802E8810E3}"/>
                </a:ext>
              </a:extLst>
            </p:cNvPr>
            <p:cNvSpPr/>
            <p:nvPr/>
          </p:nvSpPr>
          <p:spPr>
            <a:xfrm flipH="1">
              <a:off x="9347200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95983FD-2F1B-0843-80F4-21EAE7C428E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06931" y="3048001"/>
              <a:ext cx="2736046" cy="1345183"/>
              <a:chOff x="3403600" y="5689557"/>
              <a:chExt cx="3657600" cy="1798267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322DE68E-3761-3541-822D-1692EB2A225D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31609C9D-DC3E-1647-A350-A2D8C8FB7740}"/>
                      </a:ext>
                    </a:extLst>
                  </p:cNvPr>
                  <p:cNvSpPr/>
                  <p:nvPr/>
                </p:nvSpPr>
                <p:spPr>
                  <a:xfrm>
                    <a:off x="5008916" y="6934200"/>
                    <a:ext cx="543352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31609C9D-DC3E-1647-A350-A2D8C8FB774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6" y="6934200"/>
                    <a:ext cx="543352" cy="54858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4E71B775-8EAE-B946-8606-5223ADB9B8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2FBE8AF4-F14F-854F-BDD0-5479FB62EC55}"/>
                      </a:ext>
                    </a:extLst>
                  </p:cNvPr>
                  <p:cNvSpPr/>
                  <p:nvPr/>
                </p:nvSpPr>
                <p:spPr>
                  <a:xfrm>
                    <a:off x="6232938" y="6934198"/>
                    <a:ext cx="622306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2FBE8AF4-F14F-854F-BDD0-5479FB62EC5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2938" y="6934198"/>
                    <a:ext cx="622306" cy="54858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72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6A8D206D-CDCE-734C-A0A8-29F171D8DD8D}"/>
                      </a:ext>
                    </a:extLst>
                  </p:cNvPr>
                  <p:cNvSpPr/>
                  <p:nvPr/>
                </p:nvSpPr>
                <p:spPr>
                  <a:xfrm>
                    <a:off x="3539356" y="6939235"/>
                    <a:ext cx="879457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6A8D206D-CDCE-734C-A0A8-29F171D8DD8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39356" y="6939235"/>
                    <a:ext cx="879457" cy="54858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4044148-0BC8-FB48-B305-C3E5EDB564BC}"/>
              </a:ext>
            </a:extLst>
          </p:cNvPr>
          <p:cNvGrpSpPr>
            <a:grpSpLocks noChangeAspect="1"/>
          </p:cNvGrpSpPr>
          <p:nvPr/>
        </p:nvGrpSpPr>
        <p:grpSpPr>
          <a:xfrm>
            <a:off x="4848699" y="4444493"/>
            <a:ext cx="2462439" cy="1210664"/>
            <a:chOff x="127000" y="2519213"/>
            <a:chExt cx="3657600" cy="1798268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F615C65-C0D7-4144-BCB7-87313F2513ED}"/>
                </a:ext>
              </a:extLst>
            </p:cNvPr>
            <p:cNvSpPr/>
            <p:nvPr/>
          </p:nvSpPr>
          <p:spPr>
            <a:xfrm>
              <a:off x="1794531" y="3215681"/>
              <a:ext cx="322538" cy="533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46804913-1F5C-954C-98E7-1C1BB62C3E04}"/>
                </a:ext>
              </a:extLst>
            </p:cNvPr>
            <p:cNvGrpSpPr/>
            <p:nvPr/>
          </p:nvGrpSpPr>
          <p:grpSpPr>
            <a:xfrm>
              <a:off x="127000" y="2519213"/>
              <a:ext cx="3657600" cy="1798268"/>
              <a:chOff x="3403600" y="5689557"/>
              <a:chExt cx="3657600" cy="1798268"/>
            </a:xfrm>
          </p:grpSpPr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37B13873-1CC8-C345-80A3-D91566F4C45D}"/>
                  </a:ext>
                </a:extLst>
              </p:cNvPr>
              <p:cNvSpPr/>
              <p:nvPr/>
            </p:nvSpPr>
            <p:spPr>
              <a:xfrm>
                <a:off x="5224678" y="6012924"/>
                <a:ext cx="394613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07A01511-C68D-1F4A-A37C-0B8AE0F398D7}"/>
                  </a:ext>
                </a:extLst>
              </p:cNvPr>
              <p:cNvSpPr/>
              <p:nvPr/>
            </p:nvSpPr>
            <p:spPr>
              <a:xfrm flipH="1">
                <a:off x="4830064" y="6012924"/>
                <a:ext cx="394614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94F569A5-BE0A-B546-A18F-F87BD7994154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22BFDA85-BC62-594B-81F4-A9A18885A833}"/>
                      </a:ext>
                    </a:extLst>
                  </p:cNvPr>
                  <p:cNvSpPr/>
                  <p:nvPr/>
                </p:nvSpPr>
                <p:spPr>
                  <a:xfrm>
                    <a:off x="5008914" y="6934200"/>
                    <a:ext cx="543352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22BFDA85-BC62-594B-81F4-A9A18885A83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4" y="6934200"/>
                    <a:ext cx="543352" cy="54858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F46D58A8-D9AA-6145-ACFC-D7C8119C2E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E14A28C2-0AFF-B24C-A67B-3763ED5BFAAC}"/>
                      </a:ext>
                    </a:extLst>
                  </p:cNvPr>
                  <p:cNvSpPr/>
                  <p:nvPr/>
                </p:nvSpPr>
                <p:spPr>
                  <a:xfrm>
                    <a:off x="5460912" y="6934199"/>
                    <a:ext cx="588305" cy="5485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E14A28C2-0AFF-B24C-A67B-3763ED5BFA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0912" y="6934199"/>
                    <a:ext cx="588305" cy="54859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184FAC79-5C2E-DB41-96DB-A8F74BFC56D5}"/>
                      </a:ext>
                    </a:extLst>
                  </p:cNvPr>
                  <p:cNvSpPr/>
                  <p:nvPr/>
                </p:nvSpPr>
                <p:spPr>
                  <a:xfrm>
                    <a:off x="4287356" y="6939235"/>
                    <a:ext cx="845456" cy="5485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184FAC79-5C2E-DB41-96DB-A8F74BFC56D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7356" y="6939235"/>
                    <a:ext cx="845456" cy="54859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75366146-25C1-F845-ADA1-2860935F5D63}"/>
              </a:ext>
            </a:extLst>
          </p:cNvPr>
          <p:cNvGrpSpPr/>
          <p:nvPr/>
        </p:nvGrpSpPr>
        <p:grpSpPr>
          <a:xfrm>
            <a:off x="7810000" y="2401979"/>
            <a:ext cx="531338" cy="329184"/>
            <a:chOff x="7528377" y="3623857"/>
            <a:chExt cx="590376" cy="365760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DF637C6E-98F1-584F-817B-0530873DFD8C}"/>
                </a:ext>
              </a:extLst>
            </p:cNvPr>
            <p:cNvSpPr/>
            <p:nvPr/>
          </p:nvSpPr>
          <p:spPr>
            <a:xfrm>
              <a:off x="7704749" y="3647339"/>
              <a:ext cx="229597" cy="3279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99B2FD9A-A2F5-9A4C-839F-EF197D231385}"/>
                </a:ext>
              </a:extLst>
            </p:cNvPr>
            <p:cNvSpPr/>
            <p:nvPr/>
          </p:nvSpPr>
          <p:spPr>
            <a:xfrm>
              <a:off x="7823565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11D89DC6-3222-E24C-A96C-214ACCD758B0}"/>
                </a:ext>
              </a:extLst>
            </p:cNvPr>
            <p:cNvSpPr/>
            <p:nvPr/>
          </p:nvSpPr>
          <p:spPr>
            <a:xfrm flipH="1">
              <a:off x="7528377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A5251B42-FEA9-F344-90FE-B71BBB1E7314}"/>
              </a:ext>
            </a:extLst>
          </p:cNvPr>
          <p:cNvGrpSpPr/>
          <p:nvPr/>
        </p:nvGrpSpPr>
        <p:grpSpPr>
          <a:xfrm>
            <a:off x="7679779" y="1902732"/>
            <a:ext cx="2462441" cy="1210664"/>
            <a:chOff x="7306931" y="3048001"/>
            <a:chExt cx="2736046" cy="1345183"/>
          </a:xfrm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FB4DF043-0672-5343-A439-683628703242}"/>
                </a:ext>
              </a:extLst>
            </p:cNvPr>
            <p:cNvSpPr/>
            <p:nvPr/>
          </p:nvSpPr>
          <p:spPr>
            <a:xfrm>
              <a:off x="9527589" y="3647339"/>
              <a:ext cx="229597" cy="3279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84D188FB-6A16-EF4E-B321-5109331425D6}"/>
                </a:ext>
              </a:extLst>
            </p:cNvPr>
            <p:cNvSpPr/>
            <p:nvPr/>
          </p:nvSpPr>
          <p:spPr>
            <a:xfrm>
              <a:off x="9642388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F29CFE9F-ED6B-8A48-A1ED-93084B5FA423}"/>
                </a:ext>
              </a:extLst>
            </p:cNvPr>
            <p:cNvSpPr/>
            <p:nvPr/>
          </p:nvSpPr>
          <p:spPr>
            <a:xfrm flipH="1">
              <a:off x="9347200" y="3623857"/>
              <a:ext cx="295188" cy="365760"/>
            </a:xfrm>
            <a:custGeom>
              <a:avLst/>
              <a:gdLst>
                <a:gd name="connsiteX0" fmla="*/ 0 w 570641"/>
                <a:gd name="connsiteY0" fmla="*/ 0 h 921275"/>
                <a:gd name="connsiteX1" fmla="*/ 275008 w 570641"/>
                <a:gd name="connsiteY1" fmla="*/ 55002 h 921275"/>
                <a:gd name="connsiteX2" fmla="*/ 440013 w 570641"/>
                <a:gd name="connsiteY2" fmla="*/ 275008 h 921275"/>
                <a:gd name="connsiteX3" fmla="*/ 529390 w 570641"/>
                <a:gd name="connsiteY3" fmla="*/ 694394 h 921275"/>
                <a:gd name="connsiteX4" fmla="*/ 570641 w 570641"/>
                <a:gd name="connsiteY4" fmla="*/ 921275 h 921275"/>
                <a:gd name="connsiteX5" fmla="*/ 13751 w 570641"/>
                <a:gd name="connsiteY5" fmla="*/ 921275 h 921275"/>
                <a:gd name="connsiteX6" fmla="*/ 0 w 570641"/>
                <a:gd name="connsiteY6" fmla="*/ 0 h 92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0641" h="921275">
                  <a:moveTo>
                    <a:pt x="0" y="0"/>
                  </a:moveTo>
                  <a:lnTo>
                    <a:pt x="275008" y="55002"/>
                  </a:lnTo>
                  <a:lnTo>
                    <a:pt x="440013" y="275008"/>
                  </a:lnTo>
                  <a:lnTo>
                    <a:pt x="529390" y="694394"/>
                  </a:lnTo>
                  <a:lnTo>
                    <a:pt x="570641" y="921275"/>
                  </a:lnTo>
                  <a:lnTo>
                    <a:pt x="13751" y="921275"/>
                  </a:lnTo>
                  <a:cubicBezTo>
                    <a:pt x="11459" y="618767"/>
                    <a:pt x="9168" y="3162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9179F00E-3E8C-0743-9EAA-C240E42D74F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06931" y="3048001"/>
              <a:ext cx="2736046" cy="1345183"/>
              <a:chOff x="3403600" y="5689557"/>
              <a:chExt cx="3657600" cy="1798267"/>
            </a:xfrm>
          </p:grpSpPr>
          <p:cxnSp>
            <p:nvCxnSpPr>
              <p:cNvPr id="167" name="Straight Arrow Connector 166">
                <a:extLst>
                  <a:ext uri="{FF2B5EF4-FFF2-40B4-BE49-F238E27FC236}">
                    <a16:creationId xmlns:a16="http://schemas.microsoft.com/office/drawing/2014/main" id="{4F20F0E7-F6A1-BA40-8DDA-CCA08E7544F7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9AB34763-EA0F-7C4B-B5EC-00828A8DE142}"/>
                      </a:ext>
                    </a:extLst>
                  </p:cNvPr>
                  <p:cNvSpPr/>
                  <p:nvPr/>
                </p:nvSpPr>
                <p:spPr>
                  <a:xfrm>
                    <a:off x="5008916" y="6934200"/>
                    <a:ext cx="543352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9AB34763-EA0F-7C4B-B5EC-00828A8DE14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6" y="6934200"/>
                    <a:ext cx="543352" cy="54858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9" name="Straight Arrow Connector 168">
                <a:extLst>
                  <a:ext uri="{FF2B5EF4-FFF2-40B4-BE49-F238E27FC236}">
                    <a16:creationId xmlns:a16="http://schemas.microsoft.com/office/drawing/2014/main" id="{7303D340-6E77-DE4C-8DE4-0825D7FE6E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79E8EABF-9704-4E44-913A-1B81DBA54C51}"/>
                      </a:ext>
                    </a:extLst>
                  </p:cNvPr>
                  <p:cNvSpPr/>
                  <p:nvPr/>
                </p:nvSpPr>
                <p:spPr>
                  <a:xfrm>
                    <a:off x="6232938" y="6934198"/>
                    <a:ext cx="622306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79E8EABF-9704-4E44-913A-1B81DBA54C5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32938" y="6934198"/>
                    <a:ext cx="622306" cy="54858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172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77AA8C3F-0A57-0A45-AB73-56B678E5505A}"/>
                      </a:ext>
                    </a:extLst>
                  </p:cNvPr>
                  <p:cNvSpPr/>
                  <p:nvPr/>
                </p:nvSpPr>
                <p:spPr>
                  <a:xfrm>
                    <a:off x="3539356" y="6939235"/>
                    <a:ext cx="879457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77AA8C3F-0A57-0A45-AB73-56B678E550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39356" y="6939235"/>
                    <a:ext cx="879457" cy="54858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AC2E1EEE-C458-3F45-8F33-24807354776C}"/>
              </a:ext>
            </a:extLst>
          </p:cNvPr>
          <p:cNvGrpSpPr>
            <a:grpSpLocks noChangeAspect="1"/>
          </p:cNvGrpSpPr>
          <p:nvPr/>
        </p:nvGrpSpPr>
        <p:grpSpPr>
          <a:xfrm>
            <a:off x="4738703" y="1903165"/>
            <a:ext cx="2462439" cy="1210664"/>
            <a:chOff x="127000" y="2519213"/>
            <a:chExt cx="3657600" cy="1798268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144AACB2-CE24-8B42-94DE-E336D8911C77}"/>
                </a:ext>
              </a:extLst>
            </p:cNvPr>
            <p:cNvSpPr/>
            <p:nvPr/>
          </p:nvSpPr>
          <p:spPr>
            <a:xfrm>
              <a:off x="1794531" y="3215681"/>
              <a:ext cx="322538" cy="533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467C9567-E70E-D14E-BFB9-BA74E7C37597}"/>
                </a:ext>
              </a:extLst>
            </p:cNvPr>
            <p:cNvGrpSpPr/>
            <p:nvPr/>
          </p:nvGrpSpPr>
          <p:grpSpPr>
            <a:xfrm>
              <a:off x="127000" y="2519213"/>
              <a:ext cx="3657600" cy="1798268"/>
              <a:chOff x="3403600" y="5689557"/>
              <a:chExt cx="3657600" cy="1798268"/>
            </a:xfrm>
          </p:grpSpPr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75B43B8D-B0CB-0A4A-B977-004E4423B1EE}"/>
                  </a:ext>
                </a:extLst>
              </p:cNvPr>
              <p:cNvSpPr/>
              <p:nvPr/>
            </p:nvSpPr>
            <p:spPr>
              <a:xfrm>
                <a:off x="5224678" y="6012924"/>
                <a:ext cx="394613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867A47FD-87EB-4B4E-AAAC-246D0F397BCA}"/>
                  </a:ext>
                </a:extLst>
              </p:cNvPr>
              <p:cNvSpPr/>
              <p:nvPr/>
            </p:nvSpPr>
            <p:spPr>
              <a:xfrm flipH="1">
                <a:off x="4830064" y="6012924"/>
                <a:ext cx="394614" cy="921275"/>
              </a:xfrm>
              <a:custGeom>
                <a:avLst/>
                <a:gdLst>
                  <a:gd name="connsiteX0" fmla="*/ 0 w 570641"/>
                  <a:gd name="connsiteY0" fmla="*/ 0 h 921275"/>
                  <a:gd name="connsiteX1" fmla="*/ 275008 w 570641"/>
                  <a:gd name="connsiteY1" fmla="*/ 55002 h 921275"/>
                  <a:gd name="connsiteX2" fmla="*/ 440013 w 570641"/>
                  <a:gd name="connsiteY2" fmla="*/ 275008 h 921275"/>
                  <a:gd name="connsiteX3" fmla="*/ 529390 w 570641"/>
                  <a:gd name="connsiteY3" fmla="*/ 694394 h 921275"/>
                  <a:gd name="connsiteX4" fmla="*/ 570641 w 570641"/>
                  <a:gd name="connsiteY4" fmla="*/ 921275 h 921275"/>
                  <a:gd name="connsiteX5" fmla="*/ 13751 w 570641"/>
                  <a:gd name="connsiteY5" fmla="*/ 921275 h 921275"/>
                  <a:gd name="connsiteX6" fmla="*/ 0 w 570641"/>
                  <a:gd name="connsiteY6" fmla="*/ 0 h 921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641" h="921275">
                    <a:moveTo>
                      <a:pt x="0" y="0"/>
                    </a:moveTo>
                    <a:lnTo>
                      <a:pt x="275008" y="55002"/>
                    </a:lnTo>
                    <a:lnTo>
                      <a:pt x="440013" y="275008"/>
                    </a:lnTo>
                    <a:lnTo>
                      <a:pt x="529390" y="694394"/>
                    </a:lnTo>
                    <a:lnTo>
                      <a:pt x="570641" y="921275"/>
                    </a:lnTo>
                    <a:lnTo>
                      <a:pt x="13751" y="921275"/>
                    </a:lnTo>
                    <a:cubicBezTo>
                      <a:pt x="11459" y="618767"/>
                      <a:pt x="9168" y="3162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7" name="Straight Arrow Connector 176">
                <a:extLst>
                  <a:ext uri="{FF2B5EF4-FFF2-40B4-BE49-F238E27FC236}">
                    <a16:creationId xmlns:a16="http://schemas.microsoft.com/office/drawing/2014/main" id="{2ED3E118-861B-CC4F-885F-38F96814147A}"/>
                  </a:ext>
                </a:extLst>
              </p:cNvPr>
              <p:cNvCxnSpPr/>
              <p:nvPr/>
            </p:nvCxnSpPr>
            <p:spPr>
              <a:xfrm>
                <a:off x="3403600" y="6934200"/>
                <a:ext cx="3657600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E49192DF-81AB-3845-9985-B70751D36550}"/>
                      </a:ext>
                    </a:extLst>
                  </p:cNvPr>
                  <p:cNvSpPr/>
                  <p:nvPr/>
                </p:nvSpPr>
                <p:spPr>
                  <a:xfrm>
                    <a:off x="5008914" y="6934200"/>
                    <a:ext cx="543352" cy="5485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E49192DF-81AB-3845-9985-B70751D3655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08914" y="6934200"/>
                    <a:ext cx="543352" cy="54858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79" name="Straight Arrow Connector 178">
                <a:extLst>
                  <a:ext uri="{FF2B5EF4-FFF2-40B4-BE49-F238E27FC236}">
                    <a16:creationId xmlns:a16="http://schemas.microsoft.com/office/drawing/2014/main" id="{03D402E1-8BAA-3D4D-BC58-DF5C686120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12017" y="5689557"/>
                <a:ext cx="12662" cy="1244642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7715E523-1299-364A-8F3D-5CECAC05D5F6}"/>
                      </a:ext>
                    </a:extLst>
                  </p:cNvPr>
                  <p:cNvSpPr/>
                  <p:nvPr/>
                </p:nvSpPr>
                <p:spPr>
                  <a:xfrm>
                    <a:off x="5460912" y="6934199"/>
                    <a:ext cx="588305" cy="5485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7715E523-1299-364A-8F3D-5CECAC05D5F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60912" y="6934199"/>
                    <a:ext cx="588305" cy="54859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92A8ADD4-3F15-BB4D-BA6E-D8A91AE5CEB0}"/>
                      </a:ext>
                    </a:extLst>
                  </p:cNvPr>
                  <p:cNvSpPr/>
                  <p:nvPr/>
                </p:nvSpPr>
                <p:spPr>
                  <a:xfrm>
                    <a:off x="4287356" y="6939235"/>
                    <a:ext cx="845456" cy="54859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92A8ADD4-3F15-BB4D-BA6E-D8A91AE5CEB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7356" y="6939235"/>
                    <a:ext cx="845456" cy="548590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6A8B24A-082E-2944-AD40-43D09CFB33B0}"/>
                  </a:ext>
                </a:extLst>
              </p:cNvPr>
              <p:cNvSpPr/>
              <p:nvPr/>
            </p:nvSpPr>
            <p:spPr>
              <a:xfrm>
                <a:off x="2729242" y="891540"/>
                <a:ext cx="6035178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Sends </a:t>
                </a:r>
                <a14:m>
                  <m:oMath xmlns:m="http://schemas.openxmlformats.org/officeDocument/2006/math">
                    <m:r>
                      <a:rPr kumimoji="0" lang="en-US" sz="252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real symbols/sec with </a:t>
                </a:r>
                <a14:m>
                  <m:oMath xmlns:m="http://schemas.openxmlformats.org/officeDocument/2006/math">
                    <m:r>
                      <a:rPr kumimoji="0" lang="en-US" sz="252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bits/symbol</a:t>
                </a: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6A8B24A-082E-2944-AD40-43D09CFB33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242" y="891540"/>
                <a:ext cx="6035178" cy="480131"/>
              </a:xfrm>
              <a:prstGeom prst="rect">
                <a:avLst/>
              </a:prstGeom>
              <a:blipFill>
                <a:blip r:embed="rId14"/>
                <a:stretch>
                  <a:fillRect l="-1891" t="-10256" r="-630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37535A6-FD04-4E47-8225-0AAA1B09F0C2}"/>
                  </a:ext>
                </a:extLst>
              </p:cNvPr>
              <p:cNvSpPr/>
              <p:nvPr/>
            </p:nvSpPr>
            <p:spPr>
              <a:xfrm>
                <a:off x="2669382" y="3429000"/>
                <a:ext cx="6690678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Sends </a:t>
                </a:r>
                <a14:m>
                  <m:oMath xmlns:m="http://schemas.openxmlformats.org/officeDocument/2006/math">
                    <m:r>
                      <a:rPr kumimoji="0" lang="en-US" sz="252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complex symbols/sec with </a:t>
                </a:r>
                <a14:m>
                  <m:oMath xmlns:m="http://schemas.openxmlformats.org/officeDocument/2006/math">
                    <m:r>
                      <a:rPr kumimoji="0" lang="en-US" sz="252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kumimoji="0" lang="en-US" sz="252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𝑘</m:t>
                    </m:r>
                  </m:oMath>
                </a14:m>
                <a:r>
                  <a:rPr kumimoji="0" lang="en-US" sz="25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bit/symbol</a:t>
                </a: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37535A6-FD04-4E47-8225-0AAA1B09F0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382" y="3429000"/>
                <a:ext cx="6690678" cy="480131"/>
              </a:xfrm>
              <a:prstGeom prst="rect">
                <a:avLst/>
              </a:prstGeom>
              <a:blipFill>
                <a:blip r:embed="rId15"/>
                <a:stretch>
                  <a:fillRect l="-1518" t="-13158" r="-759" b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4E493D31-DDDD-0144-9F06-BECA40BDFE58}"/>
              </a:ext>
            </a:extLst>
          </p:cNvPr>
          <p:cNvGrpSpPr>
            <a:grpSpLocks noChangeAspect="1"/>
          </p:cNvGrpSpPr>
          <p:nvPr/>
        </p:nvGrpSpPr>
        <p:grpSpPr>
          <a:xfrm>
            <a:off x="1793007" y="2331720"/>
            <a:ext cx="2633472" cy="822860"/>
            <a:chOff x="194971" y="3769864"/>
            <a:chExt cx="5029707" cy="1571582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77A10BB-C52D-8D4E-8A93-346A76EE6FB2}"/>
                </a:ext>
              </a:extLst>
            </p:cNvPr>
            <p:cNvCxnSpPr/>
            <p:nvPr/>
          </p:nvCxnSpPr>
          <p:spPr>
            <a:xfrm>
              <a:off x="194971" y="4572000"/>
              <a:ext cx="5029707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48833B1-1C63-E14E-8087-AB12D7BD1694}"/>
                </a:ext>
              </a:extLst>
            </p:cNvPr>
            <p:cNvCxnSpPr/>
            <p:nvPr/>
          </p:nvCxnSpPr>
          <p:spPr>
            <a:xfrm>
              <a:off x="2051304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EB29C2E-26BE-F44B-8037-0320BC30E921}"/>
                </a:ext>
              </a:extLst>
            </p:cNvPr>
            <p:cNvCxnSpPr/>
            <p:nvPr/>
          </p:nvCxnSpPr>
          <p:spPr>
            <a:xfrm>
              <a:off x="879856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B30DC156-8DB0-AA4B-9D92-FF9C7DDE8213}"/>
                </a:ext>
              </a:extLst>
            </p:cNvPr>
            <p:cNvCxnSpPr/>
            <p:nvPr/>
          </p:nvCxnSpPr>
          <p:spPr>
            <a:xfrm>
              <a:off x="3222752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F092443-EFD8-244A-A14D-AD86DE14E048}"/>
                </a:ext>
              </a:extLst>
            </p:cNvPr>
            <p:cNvCxnSpPr/>
            <p:nvPr/>
          </p:nvCxnSpPr>
          <p:spPr>
            <a:xfrm>
              <a:off x="4394200" y="4457700"/>
              <a:ext cx="0" cy="2286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AFCF8FE-9737-D549-8834-622CA98538D8}"/>
                    </a:ext>
                  </a:extLst>
                </p:cNvPr>
                <p:cNvSpPr/>
                <p:nvPr/>
              </p:nvSpPr>
              <p:spPr>
                <a:xfrm>
                  <a:off x="423422" y="4688962"/>
                  <a:ext cx="958894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AFCF8FE-9737-D549-8834-622CA98538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3422" y="4688962"/>
                  <a:ext cx="958894" cy="65248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A777436F-FDD7-1D47-B847-AE299268C6A3}"/>
                    </a:ext>
                  </a:extLst>
                </p:cNvPr>
                <p:cNvSpPr/>
                <p:nvPr/>
              </p:nvSpPr>
              <p:spPr>
                <a:xfrm>
                  <a:off x="3927172" y="4688962"/>
                  <a:ext cx="958894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A777436F-FDD7-1D47-B847-AE299268C6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7172" y="4688962"/>
                  <a:ext cx="958894" cy="652484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42697CD5-02D8-4648-9B7E-CB933F7DB98D}"/>
                    </a:ext>
                  </a:extLst>
                </p:cNvPr>
                <p:cNvSpPr/>
                <p:nvPr/>
              </p:nvSpPr>
              <p:spPr>
                <a:xfrm>
                  <a:off x="2759257" y="4688962"/>
                  <a:ext cx="958894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+1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42697CD5-02D8-4648-9B7E-CB933F7DB9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9257" y="4688962"/>
                  <a:ext cx="958894" cy="65248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9AE85D1E-35C4-0549-9332-4F9E6305E7DA}"/>
                    </a:ext>
                  </a:extLst>
                </p:cNvPr>
                <p:cNvSpPr/>
                <p:nvPr/>
              </p:nvSpPr>
              <p:spPr>
                <a:xfrm>
                  <a:off x="1591338" y="4688962"/>
                  <a:ext cx="958894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9AE85D1E-35C4-0549-9332-4F9E6305E7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1338" y="4688962"/>
                  <a:ext cx="958894" cy="652484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436FE80A-93DA-A24A-90AB-BDB2431E9398}"/>
                    </a:ext>
                  </a:extLst>
                </p:cNvPr>
                <p:cNvSpPr/>
                <p:nvPr/>
              </p:nvSpPr>
              <p:spPr>
                <a:xfrm>
                  <a:off x="2870792" y="3769864"/>
                  <a:ext cx="882352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00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436FE80A-93DA-A24A-90AB-BDB2431E93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0792" y="3769864"/>
                  <a:ext cx="882352" cy="652484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A50A71C-BDEC-374F-B8F0-D4DD44C45587}"/>
                    </a:ext>
                  </a:extLst>
                </p:cNvPr>
                <p:cNvSpPr/>
                <p:nvPr/>
              </p:nvSpPr>
              <p:spPr>
                <a:xfrm>
                  <a:off x="4042240" y="3769864"/>
                  <a:ext cx="882352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01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A50A71C-BDEC-374F-B8F0-D4DD44C455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2240" y="3769864"/>
                  <a:ext cx="882352" cy="65248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0C9D70A-1EEA-6B46-A1A1-E712A04FF77E}"/>
                    </a:ext>
                  </a:extLst>
                </p:cNvPr>
                <p:cNvSpPr/>
                <p:nvPr/>
              </p:nvSpPr>
              <p:spPr>
                <a:xfrm>
                  <a:off x="1699346" y="3769864"/>
                  <a:ext cx="882352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0C9D70A-1EEA-6B46-A1A1-E712A04FF7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9346" y="3769864"/>
                  <a:ext cx="882352" cy="652484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294ACA89-3E3D-D44F-A4E0-E3533161609C}"/>
                    </a:ext>
                  </a:extLst>
                </p:cNvPr>
                <p:cNvSpPr/>
                <p:nvPr/>
              </p:nvSpPr>
              <p:spPr>
                <a:xfrm>
                  <a:off x="527900" y="3769864"/>
                  <a:ext cx="882352" cy="6524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294ACA89-3E3D-D44F-A4E0-E353316160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900" y="3769864"/>
                  <a:ext cx="882352" cy="652484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458A4E6-757C-9A46-9BD4-537D42F62910}"/>
              </a:ext>
            </a:extLst>
          </p:cNvPr>
          <p:cNvGrpSpPr>
            <a:grpSpLocks noChangeAspect="1"/>
          </p:cNvGrpSpPr>
          <p:nvPr/>
        </p:nvGrpSpPr>
        <p:grpSpPr>
          <a:xfrm>
            <a:off x="1725771" y="3851554"/>
            <a:ext cx="2786397" cy="2526389"/>
            <a:chOff x="2453710" y="2840660"/>
            <a:chExt cx="5271219" cy="4779350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AC01E86-F7D8-074C-9489-C48C54A9B907}"/>
                </a:ext>
              </a:extLst>
            </p:cNvPr>
            <p:cNvGrpSpPr/>
            <p:nvPr/>
          </p:nvGrpSpPr>
          <p:grpSpPr>
            <a:xfrm>
              <a:off x="2453710" y="5098787"/>
              <a:ext cx="5029707" cy="470801"/>
              <a:chOff x="194971" y="4169779"/>
              <a:chExt cx="5029707" cy="470801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C6CBE5B3-9B55-604E-83E4-610A3B106156}"/>
                  </a:ext>
                </a:extLst>
              </p:cNvPr>
              <p:cNvCxnSpPr/>
              <p:nvPr/>
            </p:nvCxnSpPr>
            <p:spPr>
              <a:xfrm>
                <a:off x="194971" y="4572000"/>
                <a:ext cx="5029707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D1945CC2-CBB7-0244-AD26-24B871E7F4EC}"/>
                  </a:ext>
                </a:extLst>
              </p:cNvPr>
              <p:cNvCxnSpPr/>
              <p:nvPr/>
            </p:nvCxnSpPr>
            <p:spPr>
              <a:xfrm>
                <a:off x="2054681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86B31B6C-382F-2B47-9809-1F02CA85E98D}"/>
                  </a:ext>
                </a:extLst>
              </p:cNvPr>
              <p:cNvCxnSpPr/>
              <p:nvPr/>
            </p:nvCxnSpPr>
            <p:spPr>
              <a:xfrm>
                <a:off x="883233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B425A967-6C5E-AD44-8418-D65C77372C69}"/>
                  </a:ext>
                </a:extLst>
              </p:cNvPr>
              <p:cNvCxnSpPr/>
              <p:nvPr/>
            </p:nvCxnSpPr>
            <p:spPr>
              <a:xfrm>
                <a:off x="3226129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EDE8532-0DED-B243-A127-5510FC25A654}"/>
                  </a:ext>
                </a:extLst>
              </p:cNvPr>
              <p:cNvCxnSpPr/>
              <p:nvPr/>
            </p:nvCxnSpPr>
            <p:spPr>
              <a:xfrm>
                <a:off x="4397577" y="4503420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AEF008FA-5174-E748-9C49-DD55E52353A0}"/>
                      </a:ext>
                    </a:extLst>
                  </p:cNvPr>
                  <p:cNvSpPr/>
                  <p:nvPr/>
                </p:nvSpPr>
                <p:spPr>
                  <a:xfrm>
                    <a:off x="548448" y="4169779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−3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AEF008FA-5174-E748-9C49-DD55E52353A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448" y="4169779"/>
                    <a:ext cx="716280" cy="462882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649A6E3F-CEC9-7445-92DD-B032C3BE66A2}"/>
                      </a:ext>
                    </a:extLst>
                  </p:cNvPr>
                  <p:cNvSpPr/>
                  <p:nvPr/>
                </p:nvSpPr>
                <p:spPr>
                  <a:xfrm>
                    <a:off x="4052200" y="4169779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+3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649A6E3F-CEC9-7445-92DD-B032C3BE66A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52200" y="4169779"/>
                    <a:ext cx="716280" cy="462882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18ECEBE7-AF1E-134B-A410-00AAB53382F2}"/>
                      </a:ext>
                    </a:extLst>
                  </p:cNvPr>
                  <p:cNvSpPr/>
                  <p:nvPr/>
                </p:nvSpPr>
                <p:spPr>
                  <a:xfrm>
                    <a:off x="2884282" y="4169779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18ECEBE7-AF1E-134B-A410-00AAB53382F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84282" y="4169779"/>
                    <a:ext cx="716280" cy="462882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CE8BFFE1-59A1-814D-9CE9-268D59233C1C}"/>
                      </a:ext>
                    </a:extLst>
                  </p:cNvPr>
                  <p:cNvSpPr/>
                  <p:nvPr/>
                </p:nvSpPr>
                <p:spPr>
                  <a:xfrm>
                    <a:off x="1716365" y="4169779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CE8BFFE1-59A1-814D-9CE9-268D59233C1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16365" y="4169779"/>
                    <a:ext cx="716280" cy="462882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C8368707-2AD2-7442-B874-4626691E33B3}"/>
                </a:ext>
              </a:extLst>
            </p:cNvPr>
            <p:cNvGrpSpPr/>
            <p:nvPr/>
          </p:nvGrpSpPr>
          <p:grpSpPr>
            <a:xfrm rot="16200000">
              <a:off x="2510848" y="5090169"/>
              <a:ext cx="4343401" cy="716282"/>
              <a:chOff x="500279" y="3998208"/>
              <a:chExt cx="4343401" cy="716282"/>
            </a:xfrm>
          </p:grpSpPr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5D07A15A-872E-0845-812F-118815D968A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2671978" y="2400700"/>
                <a:ext cx="3" cy="4343401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9E3E4DF2-8550-4C40-88B2-E16E5CAC1934}"/>
                  </a:ext>
                </a:extLst>
              </p:cNvPr>
              <p:cNvCxnSpPr/>
              <p:nvPr/>
            </p:nvCxnSpPr>
            <p:spPr>
              <a:xfrm>
                <a:off x="2051304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FAB15999-706C-2E40-AB98-A01E9CCD8B77}"/>
                  </a:ext>
                </a:extLst>
              </p:cNvPr>
              <p:cNvCxnSpPr/>
              <p:nvPr/>
            </p:nvCxnSpPr>
            <p:spPr>
              <a:xfrm>
                <a:off x="879856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07C8BCE3-596F-8644-AF43-E30E6CC21571}"/>
                  </a:ext>
                </a:extLst>
              </p:cNvPr>
              <p:cNvCxnSpPr/>
              <p:nvPr/>
            </p:nvCxnSpPr>
            <p:spPr>
              <a:xfrm>
                <a:off x="3222752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3C82F898-A85F-1F46-9890-C4760822ACC8}"/>
                  </a:ext>
                </a:extLst>
              </p:cNvPr>
              <p:cNvCxnSpPr/>
              <p:nvPr/>
            </p:nvCxnSpPr>
            <p:spPr>
              <a:xfrm>
                <a:off x="4394200" y="4511049"/>
                <a:ext cx="0" cy="13716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BABEA40F-16F1-654A-A0E1-EBB7294A0D0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85854" y="4124907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−3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BABEA40F-16F1-654A-A0E1-EBB7294A0D0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485854" y="4124907"/>
                    <a:ext cx="716280" cy="462882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740F7442-31D3-A64D-8A5B-4E73FE6079A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989605" y="4124909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+3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740F7442-31D3-A64D-8A5B-4E73FE6079A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3989605" y="4124909"/>
                    <a:ext cx="716280" cy="462882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B975DA9C-C06D-9C42-9308-BE258614C4E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821686" y="4124908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B975DA9C-C06D-9C42-9308-BE258614C4E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2821686" y="4124908"/>
                    <a:ext cx="716280" cy="462882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EDA280A7-B959-4B42-A661-E8547CEA1CB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653767" y="4124908"/>
                    <a:ext cx="716280" cy="46288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99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oMath>
                      </m:oMathPara>
                    </a14:m>
                    <a:endParaRPr kumimoji="0" lang="en-US" sz="99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EDA280A7-B959-4B42-A661-E8547CEA1CB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1653767" y="4124908"/>
                    <a:ext cx="716280" cy="462882"/>
                  </a:xfrm>
                  <a:prstGeom prst="rect">
                    <a:avLst/>
                  </a:prstGeom>
                  <a:blipFill>
                    <a:blip r:embed="rId3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6494310C-F92E-9C40-84AB-A5CACFE066AF}"/>
                    </a:ext>
                  </a:extLst>
                </p:cNvPr>
                <p:cNvSpPr txBox="1"/>
                <p:nvPr/>
              </p:nvSpPr>
              <p:spPr>
                <a:xfrm>
                  <a:off x="7475900" y="5266491"/>
                  <a:ext cx="249029" cy="4716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6494310C-F92E-9C40-84AB-A5CACFE066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5900" y="5266491"/>
                  <a:ext cx="249029" cy="471617"/>
                </a:xfrm>
                <a:prstGeom prst="rect">
                  <a:avLst/>
                </a:prstGeom>
                <a:blipFill>
                  <a:blip r:embed="rId32"/>
                  <a:stretch>
                    <a:fillRect l="-45455" r="-27273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42811798-4345-844F-9A1C-007AD078B7E4}"/>
                    </a:ext>
                  </a:extLst>
                </p:cNvPr>
                <p:cNvSpPr txBox="1"/>
                <p:nvPr/>
              </p:nvSpPr>
              <p:spPr>
                <a:xfrm>
                  <a:off x="4882987" y="2840660"/>
                  <a:ext cx="366328" cy="4716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2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oMath>
                    </m:oMathPara>
                  </a14:m>
                  <a:endParaRPr kumimoji="0" lang="en-US" sz="162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42811798-4345-844F-9A1C-007AD078B7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2987" y="2840660"/>
                  <a:ext cx="366328" cy="471617"/>
                </a:xfrm>
                <a:prstGeom prst="rect">
                  <a:avLst/>
                </a:prstGeom>
                <a:blipFill>
                  <a:blip r:embed="rId33"/>
                  <a:stretch>
                    <a:fillRect l="-37500" r="-31250" b="-238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DD6DED69-3686-E146-868A-CC9484F52D5E}"/>
                </a:ext>
              </a:extLst>
            </p:cNvPr>
            <p:cNvGrpSpPr/>
            <p:nvPr/>
          </p:nvGrpSpPr>
          <p:grpSpPr>
            <a:xfrm>
              <a:off x="3098800" y="4871853"/>
              <a:ext cx="3590437" cy="91440"/>
              <a:chOff x="3108222" y="4871853"/>
              <a:chExt cx="3590437" cy="91440"/>
            </a:xfrm>
          </p:grpSpPr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60626F6A-1E13-824C-ACD2-DABFF666DD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F285A196-E55D-8F48-806F-BF37F6439D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BB77F8C5-7D7B-074A-8FBC-DA3966132A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3D88D2A2-410D-3A40-8415-CD1F7C7F64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6270D9D-F649-4B4D-86A9-CA856BF4F592}"/>
                </a:ext>
              </a:extLst>
            </p:cNvPr>
            <p:cNvGrpSpPr/>
            <p:nvPr/>
          </p:nvGrpSpPr>
          <p:grpSpPr>
            <a:xfrm>
              <a:off x="3098800" y="6004560"/>
              <a:ext cx="3590437" cy="91440"/>
              <a:chOff x="3108222" y="4871853"/>
              <a:chExt cx="3590437" cy="91440"/>
            </a:xfrm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AE65ABAD-91B5-6940-9C3F-DE5B16CA7A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793017DF-7FDF-3643-A07D-AA1FE88460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E14133C4-3D49-0946-B953-D326BB7FC7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EF98B90D-3730-374E-998D-DE2DE47A48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698F6D42-0EC6-FA48-823D-A793F3588900}"/>
                </a:ext>
              </a:extLst>
            </p:cNvPr>
            <p:cNvGrpSpPr/>
            <p:nvPr/>
          </p:nvGrpSpPr>
          <p:grpSpPr>
            <a:xfrm>
              <a:off x="3098800" y="7162800"/>
              <a:ext cx="3590437" cy="91440"/>
              <a:chOff x="3108222" y="4871853"/>
              <a:chExt cx="3590437" cy="91440"/>
            </a:xfrm>
          </p:grpSpPr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EBEA9448-EE58-1049-BA35-BF88231944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03AC130B-2961-B743-BE6A-D541E46C3D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A6F5D948-1EC2-3644-A762-B952E40C6C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1BE2F173-9A31-7942-BEC5-217494268D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A0CBC56F-997A-714A-ACB7-E2669D3FF624}"/>
                </a:ext>
              </a:extLst>
            </p:cNvPr>
            <p:cNvGrpSpPr/>
            <p:nvPr/>
          </p:nvGrpSpPr>
          <p:grpSpPr>
            <a:xfrm>
              <a:off x="3098800" y="3718560"/>
              <a:ext cx="3590437" cy="91440"/>
              <a:chOff x="3108222" y="4871853"/>
              <a:chExt cx="3590437" cy="91440"/>
            </a:xfrm>
          </p:grpSpPr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AE04168E-EF5E-F942-9AFD-7B99F35706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08222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A7664BCC-81B2-0A40-8069-77ECB4FD67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74554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2D662DDB-F9AB-8548-83EB-C3F7333ACB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40886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14729383-A32B-E449-8FA4-DEE73AAA4C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7219" y="4871853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DEFD0DF0-9816-8F46-B1A2-0A53527F0931}"/>
                    </a:ext>
                  </a:extLst>
                </p:cNvPr>
                <p:cNvSpPr/>
                <p:nvPr/>
              </p:nvSpPr>
              <p:spPr>
                <a:xfrm>
                  <a:off x="2655539" y="3229873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0000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DEFD0DF0-9816-8F46-B1A2-0A53527F09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5539" y="3229873"/>
                  <a:ext cx="1098376" cy="541485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FBDED03C-E34C-D14A-87BD-9C6B24BD3BFD}"/>
                    </a:ext>
                  </a:extLst>
                </p:cNvPr>
                <p:cNvSpPr/>
                <p:nvPr/>
              </p:nvSpPr>
              <p:spPr>
                <a:xfrm>
                  <a:off x="3812458" y="3229873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0100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FBDED03C-E34C-D14A-87BD-9C6B24BD3B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2458" y="3229873"/>
                  <a:ext cx="1098376" cy="541485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963C4DF3-4CA0-1649-BFF3-AFE43D3975F6}"/>
                    </a:ext>
                  </a:extLst>
                </p:cNvPr>
                <p:cNvSpPr/>
                <p:nvPr/>
              </p:nvSpPr>
              <p:spPr>
                <a:xfrm>
                  <a:off x="2655539" y="4390467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0001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963C4DF3-4CA0-1649-BFF3-AFE43D3975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5539" y="4390467"/>
                  <a:ext cx="1098376" cy="541485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6D1DF43B-3741-9944-ACBB-D4D59C668DA4}"/>
                    </a:ext>
                  </a:extLst>
                </p:cNvPr>
                <p:cNvSpPr/>
                <p:nvPr/>
              </p:nvSpPr>
              <p:spPr>
                <a:xfrm>
                  <a:off x="3812458" y="4390467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0101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6D1DF43B-3741-9944-ACBB-D4D59C668D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2458" y="4390467"/>
                  <a:ext cx="1098376" cy="541485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347468E4-B78A-3C44-B2E8-46F0BD2F06DF}"/>
                    </a:ext>
                  </a:extLst>
                </p:cNvPr>
                <p:cNvSpPr/>
                <p:nvPr/>
              </p:nvSpPr>
              <p:spPr>
                <a:xfrm>
                  <a:off x="2547712" y="5544202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0011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347468E4-B78A-3C44-B2E8-46F0BD2F06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7712" y="5544202"/>
                  <a:ext cx="1098376" cy="541485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6A89EC52-8146-2149-973F-10C28488E7BB}"/>
                    </a:ext>
                  </a:extLst>
                </p:cNvPr>
                <p:cNvSpPr/>
                <p:nvPr/>
              </p:nvSpPr>
              <p:spPr>
                <a:xfrm>
                  <a:off x="2547712" y="6711035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0010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6A89EC52-8146-2149-973F-10C28488E7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7712" y="6711035"/>
                  <a:ext cx="1098376" cy="541485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8C2D51DE-3660-9340-921E-09D72558A68A}"/>
                    </a:ext>
                  </a:extLst>
                </p:cNvPr>
                <p:cNvSpPr/>
                <p:nvPr/>
              </p:nvSpPr>
              <p:spPr>
                <a:xfrm>
                  <a:off x="3704631" y="6711035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0110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8C2D51DE-3660-9340-921E-09D72558A6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4631" y="6711035"/>
                  <a:ext cx="1098376" cy="541485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C6633317-1F2F-9445-B0B9-C4867546ADB2}"/>
                    </a:ext>
                  </a:extLst>
                </p:cNvPr>
                <p:cNvSpPr/>
                <p:nvPr/>
              </p:nvSpPr>
              <p:spPr>
                <a:xfrm>
                  <a:off x="3704631" y="5544202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0111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C6633317-1F2F-9445-B0B9-C4867546ADB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4631" y="5544202"/>
                  <a:ext cx="1098376" cy="541485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CAC85A9D-C710-C646-9B3E-7CE65DC8C321}"/>
                    </a:ext>
                  </a:extLst>
                </p:cNvPr>
                <p:cNvSpPr/>
                <p:nvPr/>
              </p:nvSpPr>
              <p:spPr>
                <a:xfrm>
                  <a:off x="4993657" y="3229873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1100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CAC85A9D-C710-C646-9B3E-7CE65DC8C3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3657" y="3229873"/>
                  <a:ext cx="1098376" cy="541485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36BC2DDF-EA20-5343-9D7E-36FA3D779DB5}"/>
                    </a:ext>
                  </a:extLst>
                </p:cNvPr>
                <p:cNvSpPr/>
                <p:nvPr/>
              </p:nvSpPr>
              <p:spPr>
                <a:xfrm>
                  <a:off x="6150574" y="3229873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0100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36BC2DDF-EA20-5343-9D7E-36FA3D779D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0574" y="3229873"/>
                  <a:ext cx="1098376" cy="541485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30C977B7-AA9F-B748-9343-8D305A3099C8}"/>
                    </a:ext>
                  </a:extLst>
                </p:cNvPr>
                <p:cNvSpPr/>
                <p:nvPr/>
              </p:nvSpPr>
              <p:spPr>
                <a:xfrm>
                  <a:off x="4993657" y="4390467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1101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30C977B7-AA9F-B748-9343-8D305A3099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3657" y="4390467"/>
                  <a:ext cx="1098376" cy="541485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36FC043A-C6BE-8E4D-9F39-04CC2AFF4F30}"/>
                    </a:ext>
                  </a:extLst>
                </p:cNvPr>
                <p:cNvSpPr/>
                <p:nvPr/>
              </p:nvSpPr>
              <p:spPr>
                <a:xfrm>
                  <a:off x="6150574" y="4390467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36FC043A-C6BE-8E4D-9F39-04CC2AFF4F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0574" y="4390467"/>
                  <a:ext cx="1098376" cy="541485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417F5491-394E-C54E-B2BB-57521F49D7CE}"/>
                    </a:ext>
                  </a:extLst>
                </p:cNvPr>
                <p:cNvSpPr/>
                <p:nvPr/>
              </p:nvSpPr>
              <p:spPr>
                <a:xfrm>
                  <a:off x="4885830" y="5544202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1111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417F5491-394E-C54E-B2BB-57521F49D7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5830" y="5544202"/>
                  <a:ext cx="1098376" cy="541485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E8757455-5F77-2745-991F-873B338506DF}"/>
                    </a:ext>
                  </a:extLst>
                </p:cNvPr>
                <p:cNvSpPr/>
                <p:nvPr/>
              </p:nvSpPr>
              <p:spPr>
                <a:xfrm>
                  <a:off x="4885830" y="6711035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1110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E8757455-5F77-2745-991F-873B338506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5830" y="6711035"/>
                  <a:ext cx="1098376" cy="541485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01DB8D12-3637-B14A-80ED-778C4FB026F2}"/>
                    </a:ext>
                  </a:extLst>
                </p:cNvPr>
                <p:cNvSpPr/>
                <p:nvPr/>
              </p:nvSpPr>
              <p:spPr>
                <a:xfrm>
                  <a:off x="6042747" y="6711035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1010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01DB8D12-3637-B14A-80ED-778C4FB026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2747" y="6711035"/>
                  <a:ext cx="1098376" cy="541485"/>
                </a:xfrm>
                <a:prstGeom prst="rect">
                  <a:avLst/>
                </a:prstGeom>
                <a:blipFill>
                  <a:blip r:embed="rId4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9794FB49-DB01-3A42-B6C7-3CBFD5F76319}"/>
                    </a:ext>
                  </a:extLst>
                </p:cNvPr>
                <p:cNvSpPr/>
                <p:nvPr/>
              </p:nvSpPr>
              <p:spPr>
                <a:xfrm>
                  <a:off x="6042747" y="5544202"/>
                  <a:ext cx="1098376" cy="541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26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1011</m:t>
                        </m:r>
                      </m:oMath>
                    </m:oMathPara>
                  </a14:m>
                  <a:endParaRPr kumimoji="0" lang="en-US" sz="126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9794FB49-DB01-3A42-B6C7-3CBFD5F763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42747" y="5544202"/>
                  <a:ext cx="1098376" cy="541485"/>
                </a:xfrm>
                <a:prstGeom prst="rect">
                  <a:avLst/>
                </a:prstGeom>
                <a:blipFill>
                  <a:blip r:embed="rId4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25C82450-604B-C94E-8161-79ECA72EEAAC}"/>
              </a:ext>
            </a:extLst>
          </p:cNvPr>
          <p:cNvSpPr txBox="1"/>
          <p:nvPr/>
        </p:nvSpPr>
        <p:spPr>
          <a:xfrm>
            <a:off x="4812536" y="3970948"/>
            <a:ext cx="245402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Baseband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153485EC-557B-154F-A3F9-F7296BBAF0BB}"/>
              </a:ext>
            </a:extLst>
          </p:cNvPr>
          <p:cNvSpPr txBox="1"/>
          <p:nvPr/>
        </p:nvSpPr>
        <p:spPr>
          <a:xfrm>
            <a:off x="7745194" y="3993293"/>
            <a:ext cx="246244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Passband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3748F2-5C93-6748-AD3A-F154CB2F7E9B}"/>
              </a:ext>
            </a:extLst>
          </p:cNvPr>
          <p:cNvCxnSpPr/>
          <p:nvPr/>
        </p:nvCxnSpPr>
        <p:spPr>
          <a:xfrm>
            <a:off x="10047359" y="1909069"/>
            <a:ext cx="0" cy="4254213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D4721CC5-4C35-B64B-8912-92F31987B2B8}"/>
              </a:ext>
            </a:extLst>
          </p:cNvPr>
          <p:cNvCxnSpPr/>
          <p:nvPr/>
        </p:nvCxnSpPr>
        <p:spPr>
          <a:xfrm>
            <a:off x="9516021" y="1909069"/>
            <a:ext cx="0" cy="4254213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1C98451C-1F73-AB42-AE72-A6329C656556}"/>
                  </a:ext>
                </a:extLst>
              </p:cNvPr>
              <p:cNvSpPr/>
              <p:nvPr/>
            </p:nvSpPr>
            <p:spPr>
              <a:xfrm>
                <a:off x="9526109" y="5897453"/>
                <a:ext cx="5243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1C98451C-1F73-AB42-AE72-A6329C6565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6109" y="5897453"/>
                <a:ext cx="524310" cy="369332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F66E5183-B3E5-6047-AE8B-76B56D652215}"/>
              </a:ext>
            </a:extLst>
          </p:cNvPr>
          <p:cNvCxnSpPr>
            <a:cxnSpLocks/>
          </p:cNvCxnSpPr>
          <p:nvPr/>
        </p:nvCxnSpPr>
        <p:spPr>
          <a:xfrm>
            <a:off x="9530974" y="5897453"/>
            <a:ext cx="505102" cy="0"/>
          </a:xfrm>
          <a:prstGeom prst="straightConnector1">
            <a:avLst/>
          </a:prstGeom>
          <a:ln w="2222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2DE5BC99-A8C5-0641-AB24-CDB9B4C582CB}"/>
                  </a:ext>
                </a:extLst>
              </p:cNvPr>
              <p:cNvSpPr/>
              <p:nvPr/>
            </p:nvSpPr>
            <p:spPr>
              <a:xfrm>
                <a:off x="1832457" y="1524338"/>
                <a:ext cx="5535545" cy="1534523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Spectral Efficiency: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×</m:t>
                          </m:r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24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bits</m:t>
                          </m:r>
                          <m:r>
                            <a:rPr kumimoji="0" lang="en-US" sz="324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kumimoji="0" lang="en-US" sz="324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sec</m:t>
                          </m:r>
                        </m:num>
                        <m:den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𝐻𝑧</m:t>
                          </m:r>
                        </m:den>
                      </m:f>
                      <m:r>
                        <a:rPr kumimoji="0" lang="en-US" sz="324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num>
                        <m:den>
                          <m:r>
                            <a:rPr kumimoji="0" lang="en-US" sz="324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324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324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bits</m:t>
                      </m:r>
                      <m:r>
                        <a:rPr kumimoji="0" lang="en-US" sz="324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</m:t>
                      </m:r>
                      <m:r>
                        <m:rPr>
                          <m:sty m:val="p"/>
                        </m:rPr>
                        <a:rPr kumimoji="0" lang="en-US" sz="324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Hz</m:t>
                      </m:r>
                    </m:oMath>
                  </m:oMathPara>
                </a14:m>
                <a:endParaRPr kumimoji="0" lang="en-US" sz="324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2DE5BC99-A8C5-0641-AB24-CDB9B4C58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457" y="1524338"/>
                <a:ext cx="5535545" cy="1534523"/>
              </a:xfrm>
              <a:prstGeom prst="rect">
                <a:avLst/>
              </a:prstGeom>
              <a:blipFill>
                <a:blip r:embed="rId51"/>
                <a:stretch>
                  <a:fillRect t="-5785" b="-15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5CF74BC7-81B3-654D-B88C-364CD07DF2DE}"/>
                  </a:ext>
                </a:extLst>
              </p:cNvPr>
              <p:cNvSpPr/>
              <p:nvPr/>
            </p:nvSpPr>
            <p:spPr>
              <a:xfrm>
                <a:off x="1835546" y="4029697"/>
                <a:ext cx="5535545" cy="1534523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4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Spectral Efficiency: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×2</m:t>
                          </m:r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kumimoji="0" lang="en-US" sz="324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bits</m:t>
                          </m:r>
                          <m:r>
                            <a:rPr kumimoji="0" lang="en-US" sz="324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kumimoji="0" lang="en-US" sz="324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sec</m:t>
                          </m:r>
                        </m:num>
                        <m:den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24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𝐻𝑧</m:t>
                          </m:r>
                        </m:den>
                      </m:f>
                      <m:r>
                        <a:rPr kumimoji="0" lang="en-US" sz="324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324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</m:t>
                      </m:r>
                      <m:r>
                        <a:rPr kumimoji="0" lang="en-US" sz="324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324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bits</m:t>
                      </m:r>
                      <m:r>
                        <a:rPr kumimoji="0" lang="en-US" sz="324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</m:t>
                      </m:r>
                      <m:r>
                        <m:rPr>
                          <m:sty m:val="p"/>
                        </m:rPr>
                        <a:rPr kumimoji="0" lang="en-US" sz="324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Hz</m:t>
                      </m:r>
                    </m:oMath>
                  </m:oMathPara>
                </a14:m>
                <a:endParaRPr kumimoji="0" lang="en-US" sz="324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5CF74BC7-81B3-654D-B88C-364CD07DF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546" y="4029697"/>
                <a:ext cx="5535545" cy="1534523"/>
              </a:xfrm>
              <a:prstGeom prst="rect">
                <a:avLst/>
              </a:prstGeom>
              <a:blipFill>
                <a:blip r:embed="rId52"/>
                <a:stretch>
                  <a:fillRect t="-4918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6" name="Rectangle 185">
            <a:extLst>
              <a:ext uri="{FF2B5EF4-FFF2-40B4-BE49-F238E27FC236}">
                <a16:creationId xmlns:a16="http://schemas.microsoft.com/office/drawing/2014/main" id="{023FB65B-98C9-8546-88EA-59F789F82217}"/>
              </a:ext>
            </a:extLst>
          </p:cNvPr>
          <p:cNvSpPr/>
          <p:nvPr/>
        </p:nvSpPr>
        <p:spPr>
          <a:xfrm>
            <a:off x="1504425" y="5772868"/>
            <a:ext cx="9163575" cy="108952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Complex Modulation </a:t>
            </a:r>
            <a:r>
              <a:rPr kumimoji="0" lang="en-US" sz="324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itchFamily="2" charset="2"/>
              </a:rPr>
              <a:t> More efficient use of the same bandwidth</a:t>
            </a:r>
            <a:endParaRPr kumimoji="0" lang="en-US" sz="324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410115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42700-9669-6F48-A9AD-436E1CAAA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573471"/>
            <a:ext cx="11407140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The size of the antenna increases with the frequency of operation i.e., the higher the frequency the larger the size.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85A60B-DE19-404D-9651-DB24B0137B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05359" y="2465630"/>
                <a:ext cx="10515600" cy="4351338"/>
              </a:xfrm>
            </p:spPr>
            <p:txBody>
              <a:bodyPr>
                <a:noAutofit/>
              </a:bodyPr>
              <a:lstStyle/>
              <a:p>
                <a:pPr marL="514350" indent="-514350">
                  <a:buAutoNum type="alphaUcPeriod"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𝑇𝑟𝑢𝑒</m:t>
                    </m:r>
                  </m:oMath>
                </a14:m>
                <a:endParaRPr lang="en-US" dirty="0"/>
              </a:p>
              <a:p>
                <a:pPr marL="514350" indent="-514350">
                  <a:buAutoNum type="alphaUcPeriod"/>
                </a:pPr>
                <a:endParaRPr lang="en-US" dirty="0"/>
              </a:p>
              <a:p>
                <a:pPr marL="514350" indent="-514350">
                  <a:buAutoNum type="alphaUcPeriod"/>
                </a:pPr>
                <a:endParaRPr lang="en-US" dirty="0"/>
              </a:p>
              <a:p>
                <a:pPr marL="514350" indent="-514350">
                  <a:buFont typeface="Arial" panose="020B0604020202020204" pitchFamily="34" charset="0"/>
                  <a:buAutoNum type="alphaUcPeriod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𝑎𝑙𝑠𝑒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85A60B-DE19-404D-9651-DB24B0137B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05359" y="2465630"/>
                <a:ext cx="10515600" cy="4351338"/>
              </a:xfrm>
              <a:blipFill>
                <a:blip r:embed="rId2"/>
                <a:stretch>
                  <a:fillRect l="-844" t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94590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7DB9BED-E634-9A4F-AC50-12AEBB354746}"/>
              </a:ext>
            </a:extLst>
          </p:cNvPr>
          <p:cNvGrpSpPr/>
          <p:nvPr/>
        </p:nvGrpSpPr>
        <p:grpSpPr>
          <a:xfrm>
            <a:off x="10709867" y="1494319"/>
            <a:ext cx="527623" cy="527620"/>
            <a:chOff x="1875421" y="689674"/>
            <a:chExt cx="914400" cy="914400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06583F23-7A18-F14D-9DF5-7A350F6DD05D}"/>
                </a:ext>
              </a:extLst>
            </p:cNvPr>
            <p:cNvGrpSpPr/>
            <p:nvPr/>
          </p:nvGrpSpPr>
          <p:grpSpPr>
            <a:xfrm>
              <a:off x="1875421" y="689674"/>
              <a:ext cx="914400" cy="914400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7EE1543C-3A93-5448-99C6-4E333F0028DF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08E140DD-75E0-CE49-B856-FE612C98FD3B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8"/>
                <a:chOff x="5935851" y="3590169"/>
                <a:chExt cx="731520" cy="485888"/>
              </a:xfrm>
              <a:grpFill/>
            </p:grpSpPr>
            <p:sp>
              <p:nvSpPr>
                <p:cNvPr id="148" name="Trapezoid 147">
                  <a:extLst>
                    <a:ext uri="{FF2B5EF4-FFF2-40B4-BE49-F238E27FC236}">
                      <a16:creationId xmlns:a16="http://schemas.microsoft.com/office/drawing/2014/main" id="{7E064B36-5868-2146-9FFB-54D656FC0FD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FBB58824-7244-E74B-9AF5-6C2EB455B094}"/>
                    </a:ext>
                  </a:extLst>
                </p:cNvPr>
                <p:cNvSpPr/>
                <p:nvPr/>
              </p:nvSpPr>
              <p:spPr>
                <a:xfrm>
                  <a:off x="5935851" y="3870994"/>
                  <a:ext cx="731520" cy="20506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36CC6FED-F338-6141-A467-C67027F4F014}"/>
                </a:ext>
              </a:extLst>
            </p:cNvPr>
            <p:cNvSpPr/>
            <p:nvPr/>
          </p:nvSpPr>
          <p:spPr>
            <a:xfrm>
              <a:off x="1922937" y="976993"/>
              <a:ext cx="253094" cy="4061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D3E0370E-9284-0A4A-A51C-A6B2C113AAB4}"/>
              </a:ext>
            </a:extLst>
          </p:cNvPr>
          <p:cNvSpPr txBox="1"/>
          <p:nvPr/>
        </p:nvSpPr>
        <p:spPr>
          <a:xfrm>
            <a:off x="10621769" y="2078032"/>
            <a:ext cx="711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LPF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AB2C44B-1E65-D84F-A4FF-87C962C67F52}"/>
              </a:ext>
            </a:extLst>
          </p:cNvPr>
          <p:cNvGrpSpPr/>
          <p:nvPr/>
        </p:nvGrpSpPr>
        <p:grpSpPr>
          <a:xfrm>
            <a:off x="8977677" y="1220647"/>
            <a:ext cx="1485926" cy="1728250"/>
            <a:chOff x="8319540" y="4479118"/>
            <a:chExt cx="1922842" cy="2236433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18DD6A6C-5621-A347-8D59-ED9E57A05018}"/>
                </a:ext>
              </a:extLst>
            </p:cNvPr>
            <p:cNvGrpSpPr/>
            <p:nvPr/>
          </p:nvGrpSpPr>
          <p:grpSpPr>
            <a:xfrm>
              <a:off x="9332162" y="4906953"/>
              <a:ext cx="682765" cy="682764"/>
              <a:chOff x="5898184" y="689674"/>
              <a:chExt cx="914400" cy="914400"/>
            </a:xfrm>
          </p:grpSpPr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7085B3CB-ED22-644D-8D6F-273EE84CEF3A}"/>
                  </a:ext>
                </a:extLst>
              </p:cNvPr>
              <p:cNvSpPr/>
              <p:nvPr/>
            </p:nvSpPr>
            <p:spPr>
              <a:xfrm>
                <a:off x="5898184" y="689674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47BA3528-EB46-E54E-9AB9-4A507EBA30F0}"/>
                  </a:ext>
                </a:extLst>
              </p:cNvPr>
              <p:cNvCxnSpPr/>
              <p:nvPr/>
            </p:nvCxnSpPr>
            <p:spPr>
              <a:xfrm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CDE40401-58FF-DD4C-B247-43B0C05B5E1B}"/>
                  </a:ext>
                </a:extLst>
              </p:cNvPr>
              <p:cNvCxnSpPr/>
              <p:nvPr/>
            </p:nvCxnSpPr>
            <p:spPr>
              <a:xfrm flipV="1"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BE64DDE1-53D5-F244-A717-4E13EC8BE076}"/>
                </a:ext>
              </a:extLst>
            </p:cNvPr>
            <p:cNvCxnSpPr/>
            <p:nvPr/>
          </p:nvCxnSpPr>
          <p:spPr>
            <a:xfrm flipV="1">
              <a:off x="9660004" y="5606742"/>
              <a:ext cx="0" cy="42431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88C2A655-3CEA-3741-B925-4B7CA50EEDF1}"/>
                </a:ext>
              </a:extLst>
            </p:cNvPr>
            <p:cNvGrpSpPr/>
            <p:nvPr/>
          </p:nvGrpSpPr>
          <p:grpSpPr>
            <a:xfrm>
              <a:off x="9308673" y="6032787"/>
              <a:ext cx="682765" cy="682764"/>
              <a:chOff x="2930434" y="3102045"/>
              <a:chExt cx="914400" cy="914400"/>
            </a:xfrm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7B43C153-B402-4446-BE70-23681AC140A6}"/>
                  </a:ext>
                </a:extLst>
              </p:cNvPr>
              <p:cNvSpPr/>
              <p:nvPr/>
            </p:nvSpPr>
            <p:spPr>
              <a:xfrm>
                <a:off x="2930434" y="3102045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020D7DED-487D-EF43-8727-7DFF568C1A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rcRect l="36128" t="42889" r="37605" b="42610"/>
              <a:stretch/>
            </p:blipFill>
            <p:spPr>
              <a:xfrm>
                <a:off x="3036504" y="3336131"/>
                <a:ext cx="760780" cy="446228"/>
              </a:xfrm>
              <a:prstGeom prst="rect">
                <a:avLst/>
              </a:prstGeom>
              <a:noFill/>
            </p:spPr>
          </p:pic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13FF2C2B-91E6-3440-B8BF-B3193C0F494C}"/>
                </a:ext>
              </a:extLst>
            </p:cNvPr>
            <p:cNvSpPr txBox="1"/>
            <p:nvPr/>
          </p:nvSpPr>
          <p:spPr>
            <a:xfrm>
              <a:off x="8319540" y="6078099"/>
              <a:ext cx="1157599" cy="47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PLL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95FFBC2-ECD2-A549-B523-DDB4767C0B31}"/>
                </a:ext>
              </a:extLst>
            </p:cNvPr>
            <p:cNvSpPr txBox="1"/>
            <p:nvPr/>
          </p:nvSpPr>
          <p:spPr>
            <a:xfrm>
              <a:off x="9084781" y="4479118"/>
              <a:ext cx="1157601" cy="47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Mixer</a:t>
              </a:r>
            </a:p>
          </p:txBody>
        </p:sp>
      </p:grp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7FE72C2A-D629-2047-9B1B-0C451F883CC3}"/>
              </a:ext>
            </a:extLst>
          </p:cNvPr>
          <p:cNvCxnSpPr>
            <a:cxnSpLocks/>
          </p:cNvCxnSpPr>
          <p:nvPr/>
        </p:nvCxnSpPr>
        <p:spPr>
          <a:xfrm>
            <a:off x="11238805" y="1767696"/>
            <a:ext cx="435774" cy="222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0F25620D-4A04-6D48-AAC1-BA09E10CC8DD}"/>
              </a:ext>
            </a:extLst>
          </p:cNvPr>
          <p:cNvCxnSpPr>
            <a:cxnSpLocks/>
          </p:cNvCxnSpPr>
          <p:nvPr/>
        </p:nvCxnSpPr>
        <p:spPr>
          <a:xfrm>
            <a:off x="10293800" y="1803577"/>
            <a:ext cx="435774" cy="222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60E20FC-3189-BE47-B752-2183762726B6}"/>
              </a:ext>
            </a:extLst>
          </p:cNvPr>
          <p:cNvCxnSpPr/>
          <p:nvPr/>
        </p:nvCxnSpPr>
        <p:spPr>
          <a:xfrm>
            <a:off x="1122540" y="1825140"/>
            <a:ext cx="43499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B7C5642-3678-7B4B-8FB0-051627F15A04}"/>
              </a:ext>
            </a:extLst>
          </p:cNvPr>
          <p:cNvGrpSpPr/>
          <p:nvPr/>
        </p:nvGrpSpPr>
        <p:grpSpPr>
          <a:xfrm>
            <a:off x="1558388" y="1553266"/>
            <a:ext cx="543748" cy="543748"/>
            <a:chOff x="5898184" y="689674"/>
            <a:chExt cx="914400" cy="914400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FAD54F5C-8A55-154F-9728-7749F5FDFF1C}"/>
                </a:ext>
              </a:extLst>
            </p:cNvPr>
            <p:cNvSpPr/>
            <p:nvPr/>
          </p:nvSpPr>
          <p:spPr>
            <a:xfrm>
              <a:off x="5898184" y="68967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684082D-E0ED-774C-9C0A-AD480D4F026D}"/>
                </a:ext>
              </a:extLst>
            </p:cNvPr>
            <p:cNvCxnSpPr/>
            <p:nvPr/>
          </p:nvCxnSpPr>
          <p:spPr>
            <a:xfrm>
              <a:off x="6024475" y="823585"/>
              <a:ext cx="646578" cy="646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DA7538-C734-F54E-8C3D-58B6DDC02BE6}"/>
                </a:ext>
              </a:extLst>
            </p:cNvPr>
            <p:cNvCxnSpPr/>
            <p:nvPr/>
          </p:nvCxnSpPr>
          <p:spPr>
            <a:xfrm flipV="1">
              <a:off x="6024475" y="823585"/>
              <a:ext cx="646578" cy="646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AF9B4F80-CC7E-A345-BDCC-576073D22C37}"/>
              </a:ext>
            </a:extLst>
          </p:cNvPr>
          <p:cNvCxnSpPr/>
          <p:nvPr/>
        </p:nvCxnSpPr>
        <p:spPr>
          <a:xfrm flipV="1">
            <a:off x="1819479" y="2110573"/>
            <a:ext cx="0" cy="3379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306AE84-2263-DA42-A869-B84FE7E2EBF7}"/>
              </a:ext>
            </a:extLst>
          </p:cNvPr>
          <p:cNvGrpSpPr/>
          <p:nvPr/>
        </p:nvGrpSpPr>
        <p:grpSpPr>
          <a:xfrm>
            <a:off x="1539682" y="2428352"/>
            <a:ext cx="543748" cy="543748"/>
            <a:chOff x="2930434" y="3065855"/>
            <a:chExt cx="914400" cy="91440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F322B30-DB27-0240-8175-B0287E3E2D78}"/>
                </a:ext>
              </a:extLst>
            </p:cNvPr>
            <p:cNvSpPr/>
            <p:nvPr/>
          </p:nvSpPr>
          <p:spPr>
            <a:xfrm>
              <a:off x="2930434" y="3065855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259A0DF7-9F34-EF4A-8DBF-8F4DEB2E23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36128" t="42889" r="37605" b="42610"/>
            <a:stretch/>
          </p:blipFill>
          <p:spPr>
            <a:xfrm>
              <a:off x="3036505" y="3299941"/>
              <a:ext cx="760781" cy="446228"/>
            </a:xfrm>
            <a:prstGeom prst="rect">
              <a:avLst/>
            </a:prstGeom>
            <a:noFill/>
          </p:spPr>
        </p:pic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FEFD77B5-3FBA-E043-A4EB-6B899BC2498A}"/>
              </a:ext>
            </a:extLst>
          </p:cNvPr>
          <p:cNvSpPr txBox="1"/>
          <p:nvPr/>
        </p:nvSpPr>
        <p:spPr>
          <a:xfrm>
            <a:off x="823216" y="2536811"/>
            <a:ext cx="89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PLL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B185912-2BDC-774D-9B1E-F8E0842B3DB1}"/>
              </a:ext>
            </a:extLst>
          </p:cNvPr>
          <p:cNvSpPr txBox="1"/>
          <p:nvPr/>
        </p:nvSpPr>
        <p:spPr>
          <a:xfrm>
            <a:off x="1390765" y="1238125"/>
            <a:ext cx="89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Mixer</a:t>
            </a:r>
          </a:p>
        </p:txBody>
      </p:sp>
      <p:cxnSp>
        <p:nvCxnSpPr>
          <p:cNvPr id="143" name="Elbow Connector 142">
            <a:extLst>
              <a:ext uri="{FF2B5EF4-FFF2-40B4-BE49-F238E27FC236}">
                <a16:creationId xmlns:a16="http://schemas.microsoft.com/office/drawing/2014/main" id="{1B179307-3705-064E-AC26-F8E1C5F362BF}"/>
              </a:ext>
            </a:extLst>
          </p:cNvPr>
          <p:cNvCxnSpPr>
            <a:cxnSpLocks/>
            <a:stCxn id="89" idx="6"/>
          </p:cNvCxnSpPr>
          <p:nvPr/>
        </p:nvCxnSpPr>
        <p:spPr>
          <a:xfrm flipV="1">
            <a:off x="2102136" y="1822593"/>
            <a:ext cx="427308" cy="2547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Elbow Connector 185">
            <a:extLst>
              <a:ext uri="{FF2B5EF4-FFF2-40B4-BE49-F238E27FC236}">
                <a16:creationId xmlns:a16="http://schemas.microsoft.com/office/drawing/2014/main" id="{CC5A0394-765A-8A40-9842-54D686DB38ED}"/>
              </a:ext>
            </a:extLst>
          </p:cNvPr>
          <p:cNvCxnSpPr>
            <a:cxnSpLocks/>
          </p:cNvCxnSpPr>
          <p:nvPr/>
        </p:nvCxnSpPr>
        <p:spPr>
          <a:xfrm>
            <a:off x="9191504" y="1822593"/>
            <a:ext cx="558102" cy="1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7788D7D5-E731-7B49-BD39-6B35109D9B84}"/>
              </a:ext>
            </a:extLst>
          </p:cNvPr>
          <p:cNvSpPr txBox="1"/>
          <p:nvPr/>
        </p:nvSpPr>
        <p:spPr>
          <a:xfrm>
            <a:off x="117869" y="466203"/>
            <a:ext cx="360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Up-conversion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2EE1F155-86BC-2A43-9E1F-98486AFB44C3}"/>
              </a:ext>
            </a:extLst>
          </p:cNvPr>
          <p:cNvSpPr txBox="1"/>
          <p:nvPr/>
        </p:nvSpPr>
        <p:spPr>
          <a:xfrm>
            <a:off x="8454528" y="466203"/>
            <a:ext cx="360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Down-conversion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8691467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7DB9BED-E634-9A4F-AC50-12AEBB354746}"/>
              </a:ext>
            </a:extLst>
          </p:cNvPr>
          <p:cNvGrpSpPr/>
          <p:nvPr/>
        </p:nvGrpSpPr>
        <p:grpSpPr>
          <a:xfrm>
            <a:off x="10709867" y="1494319"/>
            <a:ext cx="527623" cy="527620"/>
            <a:chOff x="1875421" y="689674"/>
            <a:chExt cx="914400" cy="914400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06583F23-7A18-F14D-9DF5-7A350F6DD05D}"/>
                </a:ext>
              </a:extLst>
            </p:cNvPr>
            <p:cNvGrpSpPr/>
            <p:nvPr/>
          </p:nvGrpSpPr>
          <p:grpSpPr>
            <a:xfrm>
              <a:off x="1875421" y="689674"/>
              <a:ext cx="914400" cy="914400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7EE1543C-3A93-5448-99C6-4E333F0028DF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08E140DD-75E0-CE49-B856-FE612C98FD3B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8"/>
                <a:chOff x="5935851" y="3590169"/>
                <a:chExt cx="731520" cy="485888"/>
              </a:xfrm>
              <a:grpFill/>
            </p:grpSpPr>
            <p:sp>
              <p:nvSpPr>
                <p:cNvPr id="148" name="Trapezoid 147">
                  <a:extLst>
                    <a:ext uri="{FF2B5EF4-FFF2-40B4-BE49-F238E27FC236}">
                      <a16:creationId xmlns:a16="http://schemas.microsoft.com/office/drawing/2014/main" id="{7E064B36-5868-2146-9FFB-54D656FC0FD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FBB58824-7244-E74B-9AF5-6C2EB455B094}"/>
                    </a:ext>
                  </a:extLst>
                </p:cNvPr>
                <p:cNvSpPr/>
                <p:nvPr/>
              </p:nvSpPr>
              <p:spPr>
                <a:xfrm>
                  <a:off x="5935851" y="3870994"/>
                  <a:ext cx="731520" cy="20506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36CC6FED-F338-6141-A467-C67027F4F014}"/>
                </a:ext>
              </a:extLst>
            </p:cNvPr>
            <p:cNvSpPr/>
            <p:nvPr/>
          </p:nvSpPr>
          <p:spPr>
            <a:xfrm>
              <a:off x="1922937" y="976993"/>
              <a:ext cx="253094" cy="4061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D3E0370E-9284-0A4A-A51C-A6B2C113AAB4}"/>
              </a:ext>
            </a:extLst>
          </p:cNvPr>
          <p:cNvSpPr txBox="1"/>
          <p:nvPr/>
        </p:nvSpPr>
        <p:spPr>
          <a:xfrm>
            <a:off x="10621769" y="2078032"/>
            <a:ext cx="711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LPF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AB2C44B-1E65-D84F-A4FF-87C962C67F52}"/>
              </a:ext>
            </a:extLst>
          </p:cNvPr>
          <p:cNvGrpSpPr/>
          <p:nvPr/>
        </p:nvGrpSpPr>
        <p:grpSpPr>
          <a:xfrm>
            <a:off x="8977677" y="1220647"/>
            <a:ext cx="1485926" cy="1728250"/>
            <a:chOff x="8319540" y="4479118"/>
            <a:chExt cx="1922842" cy="2236433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18DD6A6C-5621-A347-8D59-ED9E57A05018}"/>
                </a:ext>
              </a:extLst>
            </p:cNvPr>
            <p:cNvGrpSpPr/>
            <p:nvPr/>
          </p:nvGrpSpPr>
          <p:grpSpPr>
            <a:xfrm>
              <a:off x="9332162" y="4906953"/>
              <a:ext cx="682765" cy="682764"/>
              <a:chOff x="5898184" y="689674"/>
              <a:chExt cx="914400" cy="914400"/>
            </a:xfrm>
          </p:grpSpPr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7085B3CB-ED22-644D-8D6F-273EE84CEF3A}"/>
                  </a:ext>
                </a:extLst>
              </p:cNvPr>
              <p:cNvSpPr/>
              <p:nvPr/>
            </p:nvSpPr>
            <p:spPr>
              <a:xfrm>
                <a:off x="5898184" y="689674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47BA3528-EB46-E54E-9AB9-4A507EBA30F0}"/>
                  </a:ext>
                </a:extLst>
              </p:cNvPr>
              <p:cNvCxnSpPr/>
              <p:nvPr/>
            </p:nvCxnSpPr>
            <p:spPr>
              <a:xfrm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CDE40401-58FF-DD4C-B247-43B0C05B5E1B}"/>
                  </a:ext>
                </a:extLst>
              </p:cNvPr>
              <p:cNvCxnSpPr/>
              <p:nvPr/>
            </p:nvCxnSpPr>
            <p:spPr>
              <a:xfrm flipV="1"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BE64DDE1-53D5-F244-A717-4E13EC8BE076}"/>
                </a:ext>
              </a:extLst>
            </p:cNvPr>
            <p:cNvCxnSpPr/>
            <p:nvPr/>
          </p:nvCxnSpPr>
          <p:spPr>
            <a:xfrm flipV="1">
              <a:off x="9660004" y="5606742"/>
              <a:ext cx="0" cy="42431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88C2A655-3CEA-3741-B925-4B7CA50EEDF1}"/>
                </a:ext>
              </a:extLst>
            </p:cNvPr>
            <p:cNvGrpSpPr/>
            <p:nvPr/>
          </p:nvGrpSpPr>
          <p:grpSpPr>
            <a:xfrm>
              <a:off x="9308673" y="6032787"/>
              <a:ext cx="682765" cy="682764"/>
              <a:chOff x="2930434" y="3102045"/>
              <a:chExt cx="914400" cy="914400"/>
            </a:xfrm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7B43C153-B402-4446-BE70-23681AC140A6}"/>
                  </a:ext>
                </a:extLst>
              </p:cNvPr>
              <p:cNvSpPr/>
              <p:nvPr/>
            </p:nvSpPr>
            <p:spPr>
              <a:xfrm>
                <a:off x="2930434" y="3102045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020D7DED-487D-EF43-8727-7DFF568C1A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rcRect l="36128" t="42889" r="37605" b="42610"/>
              <a:stretch/>
            </p:blipFill>
            <p:spPr>
              <a:xfrm>
                <a:off x="3036504" y="3336131"/>
                <a:ext cx="760780" cy="446228"/>
              </a:xfrm>
              <a:prstGeom prst="rect">
                <a:avLst/>
              </a:prstGeom>
              <a:noFill/>
            </p:spPr>
          </p:pic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13FF2C2B-91E6-3440-B8BF-B3193C0F494C}"/>
                </a:ext>
              </a:extLst>
            </p:cNvPr>
            <p:cNvSpPr txBox="1"/>
            <p:nvPr/>
          </p:nvSpPr>
          <p:spPr>
            <a:xfrm>
              <a:off x="8319540" y="6078099"/>
              <a:ext cx="1157599" cy="47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PLL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95FFBC2-ECD2-A549-B523-DDB4767C0B31}"/>
                </a:ext>
              </a:extLst>
            </p:cNvPr>
            <p:cNvSpPr txBox="1"/>
            <p:nvPr/>
          </p:nvSpPr>
          <p:spPr>
            <a:xfrm>
              <a:off x="9084781" y="4479118"/>
              <a:ext cx="1157601" cy="47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Mixer</a:t>
              </a:r>
            </a:p>
          </p:txBody>
        </p:sp>
      </p:grp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7FE72C2A-D629-2047-9B1B-0C451F883CC3}"/>
              </a:ext>
            </a:extLst>
          </p:cNvPr>
          <p:cNvCxnSpPr>
            <a:cxnSpLocks/>
          </p:cNvCxnSpPr>
          <p:nvPr/>
        </p:nvCxnSpPr>
        <p:spPr>
          <a:xfrm>
            <a:off x="11238805" y="1767696"/>
            <a:ext cx="435774" cy="222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0F25620D-4A04-6D48-AAC1-BA09E10CC8DD}"/>
              </a:ext>
            </a:extLst>
          </p:cNvPr>
          <p:cNvCxnSpPr>
            <a:cxnSpLocks/>
          </p:cNvCxnSpPr>
          <p:nvPr/>
        </p:nvCxnSpPr>
        <p:spPr>
          <a:xfrm>
            <a:off x="10293800" y="1803577"/>
            <a:ext cx="435774" cy="222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60E20FC-3189-BE47-B752-2183762726B6}"/>
              </a:ext>
            </a:extLst>
          </p:cNvPr>
          <p:cNvCxnSpPr/>
          <p:nvPr/>
        </p:nvCxnSpPr>
        <p:spPr>
          <a:xfrm>
            <a:off x="1122540" y="1825140"/>
            <a:ext cx="43499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B7C5642-3678-7B4B-8FB0-051627F15A04}"/>
              </a:ext>
            </a:extLst>
          </p:cNvPr>
          <p:cNvGrpSpPr/>
          <p:nvPr/>
        </p:nvGrpSpPr>
        <p:grpSpPr>
          <a:xfrm>
            <a:off x="1558388" y="1553266"/>
            <a:ext cx="543748" cy="543748"/>
            <a:chOff x="5898184" y="689674"/>
            <a:chExt cx="914400" cy="914400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FAD54F5C-8A55-154F-9728-7749F5FDFF1C}"/>
                </a:ext>
              </a:extLst>
            </p:cNvPr>
            <p:cNvSpPr/>
            <p:nvPr/>
          </p:nvSpPr>
          <p:spPr>
            <a:xfrm>
              <a:off x="5898184" y="68967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684082D-E0ED-774C-9C0A-AD480D4F026D}"/>
                </a:ext>
              </a:extLst>
            </p:cNvPr>
            <p:cNvCxnSpPr/>
            <p:nvPr/>
          </p:nvCxnSpPr>
          <p:spPr>
            <a:xfrm>
              <a:off x="6024475" y="823585"/>
              <a:ext cx="646578" cy="646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DA7538-C734-F54E-8C3D-58B6DDC02BE6}"/>
                </a:ext>
              </a:extLst>
            </p:cNvPr>
            <p:cNvCxnSpPr/>
            <p:nvPr/>
          </p:nvCxnSpPr>
          <p:spPr>
            <a:xfrm flipV="1">
              <a:off x="6024475" y="823585"/>
              <a:ext cx="646578" cy="646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AF9B4F80-CC7E-A345-BDCC-576073D22C37}"/>
              </a:ext>
            </a:extLst>
          </p:cNvPr>
          <p:cNvCxnSpPr/>
          <p:nvPr/>
        </p:nvCxnSpPr>
        <p:spPr>
          <a:xfrm flipV="1">
            <a:off x="1819479" y="2110573"/>
            <a:ext cx="0" cy="3379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306AE84-2263-DA42-A869-B84FE7E2EBF7}"/>
              </a:ext>
            </a:extLst>
          </p:cNvPr>
          <p:cNvGrpSpPr/>
          <p:nvPr/>
        </p:nvGrpSpPr>
        <p:grpSpPr>
          <a:xfrm>
            <a:off x="1539682" y="2428352"/>
            <a:ext cx="543748" cy="543748"/>
            <a:chOff x="2930434" y="3065855"/>
            <a:chExt cx="914400" cy="91440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F322B30-DB27-0240-8175-B0287E3E2D78}"/>
                </a:ext>
              </a:extLst>
            </p:cNvPr>
            <p:cNvSpPr/>
            <p:nvPr/>
          </p:nvSpPr>
          <p:spPr>
            <a:xfrm>
              <a:off x="2930434" y="3065855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259A0DF7-9F34-EF4A-8DBF-8F4DEB2E23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36128" t="42889" r="37605" b="42610"/>
            <a:stretch/>
          </p:blipFill>
          <p:spPr>
            <a:xfrm>
              <a:off x="3036505" y="3299941"/>
              <a:ext cx="760781" cy="446228"/>
            </a:xfrm>
            <a:prstGeom prst="rect">
              <a:avLst/>
            </a:prstGeom>
            <a:noFill/>
          </p:spPr>
        </p:pic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FEFD77B5-3FBA-E043-A4EB-6B899BC2498A}"/>
              </a:ext>
            </a:extLst>
          </p:cNvPr>
          <p:cNvSpPr txBox="1"/>
          <p:nvPr/>
        </p:nvSpPr>
        <p:spPr>
          <a:xfrm>
            <a:off x="823216" y="2536811"/>
            <a:ext cx="89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PLL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B185912-2BDC-774D-9B1E-F8E0842B3DB1}"/>
              </a:ext>
            </a:extLst>
          </p:cNvPr>
          <p:cNvSpPr txBox="1"/>
          <p:nvPr/>
        </p:nvSpPr>
        <p:spPr>
          <a:xfrm>
            <a:off x="1390765" y="1238125"/>
            <a:ext cx="89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Mixer</a:t>
            </a: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4BAA2D62-42B8-C243-8EFC-4D36815A615B}"/>
              </a:ext>
            </a:extLst>
          </p:cNvPr>
          <p:cNvCxnSpPr/>
          <p:nvPr/>
        </p:nvCxnSpPr>
        <p:spPr>
          <a:xfrm>
            <a:off x="1122540" y="4320762"/>
            <a:ext cx="43499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621845E-4577-B84A-9B27-697D2831D948}"/>
              </a:ext>
            </a:extLst>
          </p:cNvPr>
          <p:cNvGrpSpPr/>
          <p:nvPr/>
        </p:nvGrpSpPr>
        <p:grpSpPr>
          <a:xfrm>
            <a:off x="1558388" y="4048889"/>
            <a:ext cx="543748" cy="543747"/>
            <a:chOff x="5898184" y="689674"/>
            <a:chExt cx="914400" cy="914400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BF6EFBC4-C80B-774A-A88E-69D0008EC659}"/>
                </a:ext>
              </a:extLst>
            </p:cNvPr>
            <p:cNvSpPr/>
            <p:nvPr/>
          </p:nvSpPr>
          <p:spPr>
            <a:xfrm>
              <a:off x="5898184" y="68967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076EA80F-B15C-0C42-876E-3CA8547FD437}"/>
                </a:ext>
              </a:extLst>
            </p:cNvPr>
            <p:cNvCxnSpPr/>
            <p:nvPr/>
          </p:nvCxnSpPr>
          <p:spPr>
            <a:xfrm>
              <a:off x="6024475" y="823585"/>
              <a:ext cx="646578" cy="646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10DA7C6-6390-FE4C-88FB-A394F5E82709}"/>
                </a:ext>
              </a:extLst>
            </p:cNvPr>
            <p:cNvCxnSpPr/>
            <p:nvPr/>
          </p:nvCxnSpPr>
          <p:spPr>
            <a:xfrm flipV="1">
              <a:off x="6024475" y="823585"/>
              <a:ext cx="646578" cy="646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893FFA87-90E4-2B42-AC9E-202CB68C9C5B}"/>
              </a:ext>
            </a:extLst>
          </p:cNvPr>
          <p:cNvSpPr txBox="1"/>
          <p:nvPr/>
        </p:nvSpPr>
        <p:spPr>
          <a:xfrm>
            <a:off x="1390765" y="4612213"/>
            <a:ext cx="89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Mixer</a:t>
            </a:r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D1B1F83B-122E-9347-A0DC-A156644E39CB}"/>
              </a:ext>
            </a:extLst>
          </p:cNvPr>
          <p:cNvCxnSpPr>
            <a:cxnSpLocks/>
            <a:endCxn id="115" idx="0"/>
          </p:cNvCxnSpPr>
          <p:nvPr/>
        </p:nvCxnSpPr>
        <p:spPr>
          <a:xfrm>
            <a:off x="1811556" y="2990325"/>
            <a:ext cx="0" cy="10585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Elbow Connector 142">
            <a:extLst>
              <a:ext uri="{FF2B5EF4-FFF2-40B4-BE49-F238E27FC236}">
                <a16:creationId xmlns:a16="http://schemas.microsoft.com/office/drawing/2014/main" id="{1B179307-3705-064E-AC26-F8E1C5F362BF}"/>
              </a:ext>
            </a:extLst>
          </p:cNvPr>
          <p:cNvCxnSpPr>
            <a:cxnSpLocks/>
            <a:stCxn id="89" idx="6"/>
          </p:cNvCxnSpPr>
          <p:nvPr/>
        </p:nvCxnSpPr>
        <p:spPr>
          <a:xfrm>
            <a:off x="2102136" y="1825140"/>
            <a:ext cx="700779" cy="933127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Elbow Connector 156">
            <a:extLst>
              <a:ext uri="{FF2B5EF4-FFF2-40B4-BE49-F238E27FC236}">
                <a16:creationId xmlns:a16="http://schemas.microsoft.com/office/drawing/2014/main" id="{D47C4C34-3786-C443-9917-E10BCBAFA1A9}"/>
              </a:ext>
            </a:extLst>
          </p:cNvPr>
          <p:cNvCxnSpPr>
            <a:cxnSpLocks/>
          </p:cNvCxnSpPr>
          <p:nvPr/>
        </p:nvCxnSpPr>
        <p:spPr>
          <a:xfrm flipV="1">
            <a:off x="2128515" y="3305711"/>
            <a:ext cx="686560" cy="1017518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D2CDE624-C32D-4746-B65C-75CBDF96427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85763" y="3156409"/>
                <a:ext cx="709638" cy="41267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90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D2CDE624-C32D-4746-B65C-75CBDF9642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763" y="3156409"/>
                <a:ext cx="709638" cy="412671"/>
              </a:xfrm>
              <a:prstGeom prst="rect">
                <a:avLst/>
              </a:prstGeom>
              <a:blipFill>
                <a:blip r:embed="rId6"/>
                <a:stretch>
                  <a:fillRect l="-16667" b="-22222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9814A2A-C0EE-464B-BE2C-09F2C57DD7CE}"/>
              </a:ext>
            </a:extLst>
          </p:cNvPr>
          <p:cNvGrpSpPr/>
          <p:nvPr/>
        </p:nvGrpSpPr>
        <p:grpSpPr>
          <a:xfrm>
            <a:off x="10709867" y="3994437"/>
            <a:ext cx="527623" cy="527620"/>
            <a:chOff x="1875421" y="689674"/>
            <a:chExt cx="914400" cy="914400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254ECA5C-8C78-8248-97D7-564AA8496EBA}"/>
                </a:ext>
              </a:extLst>
            </p:cNvPr>
            <p:cNvGrpSpPr/>
            <p:nvPr/>
          </p:nvGrpSpPr>
          <p:grpSpPr>
            <a:xfrm>
              <a:off x="1875421" y="689674"/>
              <a:ext cx="914400" cy="914400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A5139725-24A1-3746-A954-B7A9E3836AF2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24A67F86-C7BC-FE42-A64A-E23398ED134A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8"/>
                <a:chOff x="5935851" y="3590169"/>
                <a:chExt cx="731520" cy="485888"/>
              </a:xfrm>
              <a:grpFill/>
            </p:grpSpPr>
            <p:sp>
              <p:nvSpPr>
                <p:cNvPr id="178" name="Trapezoid 177">
                  <a:extLst>
                    <a:ext uri="{FF2B5EF4-FFF2-40B4-BE49-F238E27FC236}">
                      <a16:creationId xmlns:a16="http://schemas.microsoft.com/office/drawing/2014/main" id="{488A25C4-BC06-2248-A8B9-FBDD654DD3A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B4A2F3D5-6A65-044C-9CA6-7FF855006266}"/>
                    </a:ext>
                  </a:extLst>
                </p:cNvPr>
                <p:cNvSpPr/>
                <p:nvPr/>
              </p:nvSpPr>
              <p:spPr>
                <a:xfrm>
                  <a:off x="5935851" y="3870994"/>
                  <a:ext cx="731520" cy="20506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402ACD41-B004-EA45-99BD-200BA366A58E}"/>
                </a:ext>
              </a:extLst>
            </p:cNvPr>
            <p:cNvSpPr/>
            <p:nvPr/>
          </p:nvSpPr>
          <p:spPr>
            <a:xfrm>
              <a:off x="1922937" y="976993"/>
              <a:ext cx="253094" cy="4061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3A2FE7D8-B119-FE46-8AB4-CA0E87A575C3}"/>
              </a:ext>
            </a:extLst>
          </p:cNvPr>
          <p:cNvSpPr txBox="1"/>
          <p:nvPr/>
        </p:nvSpPr>
        <p:spPr>
          <a:xfrm>
            <a:off x="10621769" y="4578150"/>
            <a:ext cx="711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LPF</a:t>
            </a: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650ABFA6-D465-6148-B43A-E4AFFCD7522D}"/>
              </a:ext>
            </a:extLst>
          </p:cNvPr>
          <p:cNvGrpSpPr/>
          <p:nvPr/>
        </p:nvGrpSpPr>
        <p:grpSpPr>
          <a:xfrm>
            <a:off x="9658307" y="4051384"/>
            <a:ext cx="805297" cy="894726"/>
            <a:chOff x="9226370" y="4906953"/>
            <a:chExt cx="996824" cy="1157815"/>
          </a:xfrm>
        </p:grpSpPr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9BE1C058-F480-AB4E-8DB6-FF052FCD6CE7}"/>
                </a:ext>
              </a:extLst>
            </p:cNvPr>
            <p:cNvGrpSpPr/>
            <p:nvPr/>
          </p:nvGrpSpPr>
          <p:grpSpPr>
            <a:xfrm>
              <a:off x="9332162" y="4906953"/>
              <a:ext cx="682765" cy="682764"/>
              <a:chOff x="5898184" y="689674"/>
              <a:chExt cx="914400" cy="914400"/>
            </a:xfrm>
          </p:grpSpPr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9CF9E258-55F3-3846-95E2-7729637C7C8F}"/>
                  </a:ext>
                </a:extLst>
              </p:cNvPr>
              <p:cNvSpPr/>
              <p:nvPr/>
            </p:nvSpPr>
            <p:spPr>
              <a:xfrm>
                <a:off x="5898184" y="689674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911530FF-37A0-A14D-BD88-493BC06CEF29}"/>
                  </a:ext>
                </a:extLst>
              </p:cNvPr>
              <p:cNvCxnSpPr/>
              <p:nvPr/>
            </p:nvCxnSpPr>
            <p:spPr>
              <a:xfrm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72CACE0F-6B18-7B43-BC72-952391FA616F}"/>
                  </a:ext>
                </a:extLst>
              </p:cNvPr>
              <p:cNvCxnSpPr/>
              <p:nvPr/>
            </p:nvCxnSpPr>
            <p:spPr>
              <a:xfrm flipV="1"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8AA252D9-4C2E-1444-9509-E02216508B24}"/>
                </a:ext>
              </a:extLst>
            </p:cNvPr>
            <p:cNvSpPr txBox="1"/>
            <p:nvPr/>
          </p:nvSpPr>
          <p:spPr>
            <a:xfrm>
              <a:off x="9226370" y="5586836"/>
              <a:ext cx="996824" cy="47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Mixer</a:t>
              </a:r>
            </a:p>
          </p:txBody>
        </p:sp>
      </p:grp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2F96EB88-F832-D040-881C-AB82C3FA09F2}"/>
              </a:ext>
            </a:extLst>
          </p:cNvPr>
          <p:cNvCxnSpPr>
            <a:cxnSpLocks/>
          </p:cNvCxnSpPr>
          <p:nvPr/>
        </p:nvCxnSpPr>
        <p:spPr>
          <a:xfrm>
            <a:off x="11238805" y="4267814"/>
            <a:ext cx="435774" cy="222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6F3901C8-562D-064C-B06D-E794D57FF72B}"/>
              </a:ext>
            </a:extLst>
          </p:cNvPr>
          <p:cNvCxnSpPr>
            <a:cxnSpLocks/>
          </p:cNvCxnSpPr>
          <p:nvPr/>
        </p:nvCxnSpPr>
        <p:spPr>
          <a:xfrm>
            <a:off x="10293800" y="4303695"/>
            <a:ext cx="435774" cy="222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6062BC60-E16E-8749-A3AD-09713CB02C92}"/>
              </a:ext>
            </a:extLst>
          </p:cNvPr>
          <p:cNvCxnSpPr>
            <a:cxnSpLocks/>
          </p:cNvCxnSpPr>
          <p:nvPr/>
        </p:nvCxnSpPr>
        <p:spPr>
          <a:xfrm>
            <a:off x="10027617" y="2978476"/>
            <a:ext cx="0" cy="10585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EA7E763-4375-7F42-907F-2509266626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701825" y="3144559"/>
                <a:ext cx="709638" cy="41267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90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EA7E763-4375-7F42-907F-2509266626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1825" y="3144559"/>
                <a:ext cx="709638" cy="412671"/>
              </a:xfrm>
              <a:prstGeom prst="rect">
                <a:avLst/>
              </a:prstGeom>
              <a:blipFill>
                <a:blip r:embed="rId7"/>
                <a:stretch>
                  <a:fillRect l="-16667" b="-22222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6" name="Elbow Connector 185">
            <a:extLst>
              <a:ext uri="{FF2B5EF4-FFF2-40B4-BE49-F238E27FC236}">
                <a16:creationId xmlns:a16="http://schemas.microsoft.com/office/drawing/2014/main" id="{CC5A0394-765A-8A40-9842-54D686DB38E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811556" y="2152107"/>
            <a:ext cx="1267564" cy="608537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Elbow Connector 186">
            <a:extLst>
              <a:ext uri="{FF2B5EF4-FFF2-40B4-BE49-F238E27FC236}">
                <a16:creationId xmlns:a16="http://schemas.microsoft.com/office/drawing/2014/main" id="{C25EB010-B0BF-D14F-977A-F259FAFCD826}"/>
              </a:ext>
            </a:extLst>
          </p:cNvPr>
          <p:cNvCxnSpPr>
            <a:cxnSpLocks/>
          </p:cNvCxnSpPr>
          <p:nvPr/>
        </p:nvCxnSpPr>
        <p:spPr>
          <a:xfrm rot="16200000" flipH="1">
            <a:off x="8827514" y="3380315"/>
            <a:ext cx="1232558" cy="611753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7788D7D5-E731-7B49-BD39-6B35109D9B84}"/>
              </a:ext>
            </a:extLst>
          </p:cNvPr>
          <p:cNvSpPr txBox="1"/>
          <p:nvPr/>
        </p:nvSpPr>
        <p:spPr>
          <a:xfrm>
            <a:off x="117869" y="466203"/>
            <a:ext cx="360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Up-conversion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2EE1F155-86BC-2A43-9E1F-98486AFB44C3}"/>
              </a:ext>
            </a:extLst>
          </p:cNvPr>
          <p:cNvSpPr txBox="1"/>
          <p:nvPr/>
        </p:nvSpPr>
        <p:spPr>
          <a:xfrm>
            <a:off x="8454528" y="466203"/>
            <a:ext cx="360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Down-conversion</a:t>
            </a:r>
          </a:p>
        </p:txBody>
      </p: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2BABC44D-E9AE-6441-8DB0-ED29D1B26396}"/>
              </a:ext>
            </a:extLst>
          </p:cNvPr>
          <p:cNvCxnSpPr/>
          <p:nvPr/>
        </p:nvCxnSpPr>
        <p:spPr>
          <a:xfrm>
            <a:off x="8720804" y="3057982"/>
            <a:ext cx="42209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>
            <a:extLst>
              <a:ext uri="{FF2B5EF4-FFF2-40B4-BE49-F238E27FC236}">
                <a16:creationId xmlns:a16="http://schemas.microsoft.com/office/drawing/2014/main" id="{0675D795-775A-134C-9FEB-FC9867A8AA76}"/>
              </a:ext>
            </a:extLst>
          </p:cNvPr>
          <p:cNvSpPr/>
          <p:nvPr/>
        </p:nvSpPr>
        <p:spPr>
          <a:xfrm>
            <a:off x="2531040" y="2758267"/>
            <a:ext cx="543749" cy="543748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B1F9CD1E-1EFE-604D-A0F3-269A4AEA6A91}"/>
                  </a:ext>
                </a:extLst>
              </p:cNvPr>
              <p:cNvSpPr txBox="1"/>
              <p:nvPr/>
            </p:nvSpPr>
            <p:spPr>
              <a:xfrm>
                <a:off x="2564417" y="2720647"/>
                <a:ext cx="498533" cy="61555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B1F9CD1E-1EFE-604D-A0F3-269A4AEA6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417" y="2720647"/>
                <a:ext cx="498533" cy="615552"/>
              </a:xfrm>
              <a:prstGeom prst="rect">
                <a:avLst/>
              </a:prstGeom>
              <a:blipFill>
                <a:blip r:embed="rId8"/>
                <a:stretch>
                  <a:fillRect l="-23077" r="-23077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C15A854-7954-2442-BE78-1DFC48C5F991}"/>
              </a:ext>
            </a:extLst>
          </p:cNvPr>
          <p:cNvCxnSpPr>
            <a:cxnSpLocks/>
          </p:cNvCxnSpPr>
          <p:nvPr/>
        </p:nvCxnSpPr>
        <p:spPr>
          <a:xfrm>
            <a:off x="3095590" y="2990669"/>
            <a:ext cx="449092" cy="229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5290907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Up/Down Conversion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F3B4B48-DD0A-CD4B-88EC-E397348BB0A4}"/>
              </a:ext>
            </a:extLst>
          </p:cNvPr>
          <p:cNvGrpSpPr/>
          <p:nvPr/>
        </p:nvGrpSpPr>
        <p:grpSpPr>
          <a:xfrm>
            <a:off x="8193181" y="2807951"/>
            <a:ext cx="527623" cy="527620"/>
            <a:chOff x="2402237" y="4533254"/>
            <a:chExt cx="914400" cy="914400"/>
          </a:xfrm>
          <a:solidFill>
            <a:schemeClr val="bg1">
              <a:lumMod val="85000"/>
            </a:schemeClr>
          </a:solidFill>
        </p:grpSpPr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9EC4B110-E4E7-574D-AF3A-0B0A9F0751C2}"/>
                </a:ext>
              </a:extLst>
            </p:cNvPr>
            <p:cNvSpPr/>
            <p:nvPr/>
          </p:nvSpPr>
          <p:spPr>
            <a:xfrm>
              <a:off x="2402237" y="4533254"/>
              <a:ext cx="914400" cy="914400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95863981-95A9-3D43-9784-EEADBC1365DB}"/>
                </a:ext>
              </a:extLst>
            </p:cNvPr>
            <p:cNvGrpSpPr/>
            <p:nvPr/>
          </p:nvGrpSpPr>
          <p:grpSpPr>
            <a:xfrm>
              <a:off x="2467094" y="4786256"/>
              <a:ext cx="731520" cy="503837"/>
              <a:chOff x="5909268" y="3590169"/>
              <a:chExt cx="731520" cy="503837"/>
            </a:xfrm>
            <a:grpFill/>
          </p:grpSpPr>
          <p:sp>
            <p:nvSpPr>
              <p:cNvPr id="152" name="Trapezoid 151">
                <a:extLst>
                  <a:ext uri="{FF2B5EF4-FFF2-40B4-BE49-F238E27FC236}">
                    <a16:creationId xmlns:a16="http://schemas.microsoft.com/office/drawing/2014/main" id="{354EA782-0C74-2F4F-8CCD-8C87D515D0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66847" y="3590169"/>
                <a:ext cx="640080" cy="400050"/>
              </a:xfrm>
              <a:prstGeom prst="trapezoid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11639D65-7D95-0B4F-9655-088AEBA7ABDE}"/>
                  </a:ext>
                </a:extLst>
              </p:cNvPr>
              <p:cNvSpPr/>
              <p:nvPr/>
            </p:nvSpPr>
            <p:spPr>
              <a:xfrm>
                <a:off x="5909268" y="3900845"/>
                <a:ext cx="731520" cy="1931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7DB9BED-E634-9A4F-AC50-12AEBB354746}"/>
              </a:ext>
            </a:extLst>
          </p:cNvPr>
          <p:cNvGrpSpPr/>
          <p:nvPr/>
        </p:nvGrpSpPr>
        <p:grpSpPr>
          <a:xfrm>
            <a:off x="10709867" y="1494319"/>
            <a:ext cx="527623" cy="527620"/>
            <a:chOff x="1875421" y="689674"/>
            <a:chExt cx="914400" cy="914400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06583F23-7A18-F14D-9DF5-7A350F6DD05D}"/>
                </a:ext>
              </a:extLst>
            </p:cNvPr>
            <p:cNvGrpSpPr/>
            <p:nvPr/>
          </p:nvGrpSpPr>
          <p:grpSpPr>
            <a:xfrm>
              <a:off x="1875421" y="689674"/>
              <a:ext cx="914400" cy="914400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7EE1543C-3A93-5448-99C6-4E333F0028DF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08E140DD-75E0-CE49-B856-FE612C98FD3B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8"/>
                <a:chOff x="5935851" y="3590169"/>
                <a:chExt cx="731520" cy="485888"/>
              </a:xfrm>
              <a:grpFill/>
            </p:grpSpPr>
            <p:sp>
              <p:nvSpPr>
                <p:cNvPr id="148" name="Trapezoid 147">
                  <a:extLst>
                    <a:ext uri="{FF2B5EF4-FFF2-40B4-BE49-F238E27FC236}">
                      <a16:creationId xmlns:a16="http://schemas.microsoft.com/office/drawing/2014/main" id="{7E064B36-5868-2146-9FFB-54D656FC0FD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FBB58824-7244-E74B-9AF5-6C2EB455B094}"/>
                    </a:ext>
                  </a:extLst>
                </p:cNvPr>
                <p:cNvSpPr/>
                <p:nvPr/>
              </p:nvSpPr>
              <p:spPr>
                <a:xfrm>
                  <a:off x="5935851" y="3870994"/>
                  <a:ext cx="731520" cy="20506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36CC6FED-F338-6141-A467-C67027F4F014}"/>
                </a:ext>
              </a:extLst>
            </p:cNvPr>
            <p:cNvSpPr/>
            <p:nvPr/>
          </p:nvSpPr>
          <p:spPr>
            <a:xfrm>
              <a:off x="1922937" y="976993"/>
              <a:ext cx="253094" cy="4061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D3E0370E-9284-0A4A-A51C-A6B2C113AAB4}"/>
              </a:ext>
            </a:extLst>
          </p:cNvPr>
          <p:cNvSpPr txBox="1"/>
          <p:nvPr/>
        </p:nvSpPr>
        <p:spPr>
          <a:xfrm>
            <a:off x="10621769" y="2078032"/>
            <a:ext cx="711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LPF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9117BE5-7084-E642-B7E6-893D49B9EF25}"/>
              </a:ext>
            </a:extLst>
          </p:cNvPr>
          <p:cNvSpPr txBox="1"/>
          <p:nvPr/>
        </p:nvSpPr>
        <p:spPr>
          <a:xfrm>
            <a:off x="8111468" y="3332059"/>
            <a:ext cx="656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BPF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AB2C44B-1E65-D84F-A4FF-87C962C67F52}"/>
              </a:ext>
            </a:extLst>
          </p:cNvPr>
          <p:cNvGrpSpPr/>
          <p:nvPr/>
        </p:nvGrpSpPr>
        <p:grpSpPr>
          <a:xfrm>
            <a:off x="8977677" y="1220647"/>
            <a:ext cx="1485926" cy="1728250"/>
            <a:chOff x="8319540" y="4479118"/>
            <a:chExt cx="1922842" cy="2236433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18DD6A6C-5621-A347-8D59-ED9E57A05018}"/>
                </a:ext>
              </a:extLst>
            </p:cNvPr>
            <p:cNvGrpSpPr/>
            <p:nvPr/>
          </p:nvGrpSpPr>
          <p:grpSpPr>
            <a:xfrm>
              <a:off x="9332162" y="4906953"/>
              <a:ext cx="682765" cy="682764"/>
              <a:chOff x="5898184" y="689674"/>
              <a:chExt cx="914400" cy="914400"/>
            </a:xfrm>
          </p:grpSpPr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7085B3CB-ED22-644D-8D6F-273EE84CEF3A}"/>
                  </a:ext>
                </a:extLst>
              </p:cNvPr>
              <p:cNvSpPr/>
              <p:nvPr/>
            </p:nvSpPr>
            <p:spPr>
              <a:xfrm>
                <a:off x="5898184" y="689674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47BA3528-EB46-E54E-9AB9-4A507EBA30F0}"/>
                  </a:ext>
                </a:extLst>
              </p:cNvPr>
              <p:cNvCxnSpPr/>
              <p:nvPr/>
            </p:nvCxnSpPr>
            <p:spPr>
              <a:xfrm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CDE40401-58FF-DD4C-B247-43B0C05B5E1B}"/>
                  </a:ext>
                </a:extLst>
              </p:cNvPr>
              <p:cNvCxnSpPr/>
              <p:nvPr/>
            </p:nvCxnSpPr>
            <p:spPr>
              <a:xfrm flipV="1"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BE64DDE1-53D5-F244-A717-4E13EC8BE076}"/>
                </a:ext>
              </a:extLst>
            </p:cNvPr>
            <p:cNvCxnSpPr/>
            <p:nvPr/>
          </p:nvCxnSpPr>
          <p:spPr>
            <a:xfrm flipV="1">
              <a:off x="9660004" y="5606742"/>
              <a:ext cx="0" cy="42431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88C2A655-3CEA-3741-B925-4B7CA50EEDF1}"/>
                </a:ext>
              </a:extLst>
            </p:cNvPr>
            <p:cNvGrpSpPr/>
            <p:nvPr/>
          </p:nvGrpSpPr>
          <p:grpSpPr>
            <a:xfrm>
              <a:off x="9308673" y="6032787"/>
              <a:ext cx="682765" cy="682764"/>
              <a:chOff x="2930434" y="3102045"/>
              <a:chExt cx="914400" cy="914400"/>
            </a:xfrm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7B43C153-B402-4446-BE70-23681AC140A6}"/>
                  </a:ext>
                </a:extLst>
              </p:cNvPr>
              <p:cNvSpPr/>
              <p:nvPr/>
            </p:nvSpPr>
            <p:spPr>
              <a:xfrm>
                <a:off x="2930434" y="3102045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020D7DED-487D-EF43-8727-7DFF568C1A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rcRect l="36128" t="42889" r="37605" b="42610"/>
              <a:stretch/>
            </p:blipFill>
            <p:spPr>
              <a:xfrm>
                <a:off x="3036504" y="3336131"/>
                <a:ext cx="760780" cy="446228"/>
              </a:xfrm>
              <a:prstGeom prst="rect">
                <a:avLst/>
              </a:prstGeom>
              <a:noFill/>
            </p:spPr>
          </p:pic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13FF2C2B-91E6-3440-B8BF-B3193C0F494C}"/>
                </a:ext>
              </a:extLst>
            </p:cNvPr>
            <p:cNvSpPr txBox="1"/>
            <p:nvPr/>
          </p:nvSpPr>
          <p:spPr>
            <a:xfrm>
              <a:off x="8319540" y="6078099"/>
              <a:ext cx="1157599" cy="47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PLL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95FFBC2-ECD2-A549-B523-DDB4767C0B31}"/>
                </a:ext>
              </a:extLst>
            </p:cNvPr>
            <p:cNvSpPr txBox="1"/>
            <p:nvPr/>
          </p:nvSpPr>
          <p:spPr>
            <a:xfrm>
              <a:off x="9084781" y="4479118"/>
              <a:ext cx="1157601" cy="47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Mixer</a:t>
              </a:r>
            </a:p>
          </p:txBody>
        </p:sp>
      </p:grp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7FE72C2A-D629-2047-9B1B-0C451F883CC3}"/>
              </a:ext>
            </a:extLst>
          </p:cNvPr>
          <p:cNvCxnSpPr>
            <a:cxnSpLocks/>
          </p:cNvCxnSpPr>
          <p:nvPr/>
        </p:nvCxnSpPr>
        <p:spPr>
          <a:xfrm>
            <a:off x="11238805" y="1767696"/>
            <a:ext cx="435774" cy="222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0F25620D-4A04-6D48-AAC1-BA09E10CC8DD}"/>
              </a:ext>
            </a:extLst>
          </p:cNvPr>
          <p:cNvCxnSpPr>
            <a:cxnSpLocks/>
          </p:cNvCxnSpPr>
          <p:nvPr/>
        </p:nvCxnSpPr>
        <p:spPr>
          <a:xfrm>
            <a:off x="10293800" y="1803577"/>
            <a:ext cx="435774" cy="222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60E20FC-3189-BE47-B752-2183762726B6}"/>
              </a:ext>
            </a:extLst>
          </p:cNvPr>
          <p:cNvCxnSpPr/>
          <p:nvPr/>
        </p:nvCxnSpPr>
        <p:spPr>
          <a:xfrm>
            <a:off x="1122540" y="1825140"/>
            <a:ext cx="43499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B7C5642-3678-7B4B-8FB0-051627F15A04}"/>
              </a:ext>
            </a:extLst>
          </p:cNvPr>
          <p:cNvGrpSpPr/>
          <p:nvPr/>
        </p:nvGrpSpPr>
        <p:grpSpPr>
          <a:xfrm>
            <a:off x="1558388" y="1553266"/>
            <a:ext cx="543748" cy="543748"/>
            <a:chOff x="5898184" y="689674"/>
            <a:chExt cx="914400" cy="914400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FAD54F5C-8A55-154F-9728-7749F5FDFF1C}"/>
                </a:ext>
              </a:extLst>
            </p:cNvPr>
            <p:cNvSpPr/>
            <p:nvPr/>
          </p:nvSpPr>
          <p:spPr>
            <a:xfrm>
              <a:off x="5898184" y="68967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684082D-E0ED-774C-9C0A-AD480D4F026D}"/>
                </a:ext>
              </a:extLst>
            </p:cNvPr>
            <p:cNvCxnSpPr/>
            <p:nvPr/>
          </p:nvCxnSpPr>
          <p:spPr>
            <a:xfrm>
              <a:off x="6024475" y="823585"/>
              <a:ext cx="646578" cy="646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DA7538-C734-F54E-8C3D-58B6DDC02BE6}"/>
                </a:ext>
              </a:extLst>
            </p:cNvPr>
            <p:cNvCxnSpPr/>
            <p:nvPr/>
          </p:nvCxnSpPr>
          <p:spPr>
            <a:xfrm flipV="1">
              <a:off x="6024475" y="823585"/>
              <a:ext cx="646578" cy="646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AF9B4F80-CC7E-A345-BDCC-576073D22C37}"/>
              </a:ext>
            </a:extLst>
          </p:cNvPr>
          <p:cNvCxnSpPr/>
          <p:nvPr/>
        </p:nvCxnSpPr>
        <p:spPr>
          <a:xfrm flipV="1">
            <a:off x="1819479" y="2110573"/>
            <a:ext cx="0" cy="33792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306AE84-2263-DA42-A869-B84FE7E2EBF7}"/>
              </a:ext>
            </a:extLst>
          </p:cNvPr>
          <p:cNvGrpSpPr/>
          <p:nvPr/>
        </p:nvGrpSpPr>
        <p:grpSpPr>
          <a:xfrm>
            <a:off x="1539682" y="2428352"/>
            <a:ext cx="543748" cy="543748"/>
            <a:chOff x="2930434" y="3065855"/>
            <a:chExt cx="914400" cy="91440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F322B30-DB27-0240-8175-B0287E3E2D78}"/>
                </a:ext>
              </a:extLst>
            </p:cNvPr>
            <p:cNvSpPr/>
            <p:nvPr/>
          </p:nvSpPr>
          <p:spPr>
            <a:xfrm>
              <a:off x="2930434" y="3065855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259A0DF7-9F34-EF4A-8DBF-8F4DEB2E23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36128" t="42889" r="37605" b="42610"/>
            <a:stretch/>
          </p:blipFill>
          <p:spPr>
            <a:xfrm>
              <a:off x="3036505" y="3299941"/>
              <a:ext cx="760781" cy="446228"/>
            </a:xfrm>
            <a:prstGeom prst="rect">
              <a:avLst/>
            </a:prstGeom>
            <a:noFill/>
          </p:spPr>
        </p:pic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FEFD77B5-3FBA-E043-A4EB-6B899BC2498A}"/>
              </a:ext>
            </a:extLst>
          </p:cNvPr>
          <p:cNvSpPr txBox="1"/>
          <p:nvPr/>
        </p:nvSpPr>
        <p:spPr>
          <a:xfrm>
            <a:off x="823216" y="2536811"/>
            <a:ext cx="89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PLL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B185912-2BDC-774D-9B1E-F8E0842B3DB1}"/>
              </a:ext>
            </a:extLst>
          </p:cNvPr>
          <p:cNvSpPr txBox="1"/>
          <p:nvPr/>
        </p:nvSpPr>
        <p:spPr>
          <a:xfrm>
            <a:off x="1390765" y="1238125"/>
            <a:ext cx="89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Mixer</a:t>
            </a: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4BAA2D62-42B8-C243-8EFC-4D36815A615B}"/>
              </a:ext>
            </a:extLst>
          </p:cNvPr>
          <p:cNvCxnSpPr/>
          <p:nvPr/>
        </p:nvCxnSpPr>
        <p:spPr>
          <a:xfrm>
            <a:off x="1122540" y="4320762"/>
            <a:ext cx="43499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621845E-4577-B84A-9B27-697D2831D948}"/>
              </a:ext>
            </a:extLst>
          </p:cNvPr>
          <p:cNvGrpSpPr/>
          <p:nvPr/>
        </p:nvGrpSpPr>
        <p:grpSpPr>
          <a:xfrm>
            <a:off x="1558388" y="4048889"/>
            <a:ext cx="543748" cy="543747"/>
            <a:chOff x="5898184" y="689674"/>
            <a:chExt cx="914400" cy="914400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BF6EFBC4-C80B-774A-A88E-69D0008EC659}"/>
                </a:ext>
              </a:extLst>
            </p:cNvPr>
            <p:cNvSpPr/>
            <p:nvPr/>
          </p:nvSpPr>
          <p:spPr>
            <a:xfrm>
              <a:off x="5898184" y="68967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076EA80F-B15C-0C42-876E-3CA8547FD437}"/>
                </a:ext>
              </a:extLst>
            </p:cNvPr>
            <p:cNvCxnSpPr/>
            <p:nvPr/>
          </p:nvCxnSpPr>
          <p:spPr>
            <a:xfrm>
              <a:off x="6024475" y="823585"/>
              <a:ext cx="646578" cy="646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10DA7C6-6390-FE4C-88FB-A394F5E82709}"/>
                </a:ext>
              </a:extLst>
            </p:cNvPr>
            <p:cNvCxnSpPr/>
            <p:nvPr/>
          </p:nvCxnSpPr>
          <p:spPr>
            <a:xfrm flipV="1">
              <a:off x="6024475" y="823585"/>
              <a:ext cx="646578" cy="646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893FFA87-90E4-2B42-AC9E-202CB68C9C5B}"/>
              </a:ext>
            </a:extLst>
          </p:cNvPr>
          <p:cNvSpPr txBox="1"/>
          <p:nvPr/>
        </p:nvSpPr>
        <p:spPr>
          <a:xfrm>
            <a:off x="1390765" y="4612213"/>
            <a:ext cx="89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Mixer</a:t>
            </a:r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D1B1F83B-122E-9347-A0DC-A156644E39CB}"/>
              </a:ext>
            </a:extLst>
          </p:cNvPr>
          <p:cNvCxnSpPr>
            <a:cxnSpLocks/>
            <a:endCxn id="115" idx="0"/>
          </p:cNvCxnSpPr>
          <p:nvPr/>
        </p:nvCxnSpPr>
        <p:spPr>
          <a:xfrm>
            <a:off x="1811556" y="2990325"/>
            <a:ext cx="0" cy="10585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Elbow Connector 142">
            <a:extLst>
              <a:ext uri="{FF2B5EF4-FFF2-40B4-BE49-F238E27FC236}">
                <a16:creationId xmlns:a16="http://schemas.microsoft.com/office/drawing/2014/main" id="{1B179307-3705-064E-AC26-F8E1C5F362BF}"/>
              </a:ext>
            </a:extLst>
          </p:cNvPr>
          <p:cNvCxnSpPr>
            <a:cxnSpLocks/>
            <a:stCxn id="89" idx="6"/>
            <a:endCxn id="154" idx="0"/>
          </p:cNvCxnSpPr>
          <p:nvPr/>
        </p:nvCxnSpPr>
        <p:spPr>
          <a:xfrm>
            <a:off x="2102136" y="1825140"/>
            <a:ext cx="700779" cy="933127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Oval 153">
            <a:extLst>
              <a:ext uri="{FF2B5EF4-FFF2-40B4-BE49-F238E27FC236}">
                <a16:creationId xmlns:a16="http://schemas.microsoft.com/office/drawing/2014/main" id="{ECBCE9E7-737B-514A-8259-2D0953B2843B}"/>
              </a:ext>
            </a:extLst>
          </p:cNvPr>
          <p:cNvSpPr/>
          <p:nvPr/>
        </p:nvSpPr>
        <p:spPr>
          <a:xfrm>
            <a:off x="2531040" y="2758267"/>
            <a:ext cx="543749" cy="543748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F27C70E2-6627-364B-9C9C-C715F6D56988}"/>
                  </a:ext>
                </a:extLst>
              </p:cNvPr>
              <p:cNvSpPr txBox="1"/>
              <p:nvPr/>
            </p:nvSpPr>
            <p:spPr>
              <a:xfrm>
                <a:off x="2564417" y="2720647"/>
                <a:ext cx="498533" cy="615552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F27C70E2-6627-364B-9C9C-C715F6D56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417" y="2720647"/>
                <a:ext cx="498533" cy="615552"/>
              </a:xfrm>
              <a:prstGeom prst="rect">
                <a:avLst/>
              </a:prstGeom>
              <a:blipFill>
                <a:blip r:embed="rId6"/>
                <a:stretch>
                  <a:fillRect l="-23077" r="-23077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7" name="Elbow Connector 156">
            <a:extLst>
              <a:ext uri="{FF2B5EF4-FFF2-40B4-BE49-F238E27FC236}">
                <a16:creationId xmlns:a16="http://schemas.microsoft.com/office/drawing/2014/main" id="{D47C4C34-3786-C443-9917-E10BCBAFA1A9}"/>
              </a:ext>
            </a:extLst>
          </p:cNvPr>
          <p:cNvCxnSpPr>
            <a:cxnSpLocks/>
          </p:cNvCxnSpPr>
          <p:nvPr/>
        </p:nvCxnSpPr>
        <p:spPr>
          <a:xfrm flipV="1">
            <a:off x="2128515" y="3305711"/>
            <a:ext cx="686560" cy="1017518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C817D92B-5956-134B-B735-5940F8ECE365}"/>
              </a:ext>
            </a:extLst>
          </p:cNvPr>
          <p:cNvCxnSpPr>
            <a:cxnSpLocks/>
          </p:cNvCxnSpPr>
          <p:nvPr/>
        </p:nvCxnSpPr>
        <p:spPr>
          <a:xfrm>
            <a:off x="4089883" y="3029084"/>
            <a:ext cx="449092" cy="229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D2CDE624-C32D-4746-B65C-75CBDF96427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485763" y="3156409"/>
                <a:ext cx="709638" cy="41267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90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D2CDE624-C32D-4746-B65C-75CBDF9642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763" y="3156409"/>
                <a:ext cx="709638" cy="412671"/>
              </a:xfrm>
              <a:prstGeom prst="rect">
                <a:avLst/>
              </a:prstGeom>
              <a:blipFill>
                <a:blip r:embed="rId7"/>
                <a:stretch>
                  <a:fillRect l="-16667" b="-22222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9814A2A-C0EE-464B-BE2C-09F2C57DD7CE}"/>
              </a:ext>
            </a:extLst>
          </p:cNvPr>
          <p:cNvGrpSpPr/>
          <p:nvPr/>
        </p:nvGrpSpPr>
        <p:grpSpPr>
          <a:xfrm>
            <a:off x="10709867" y="3994437"/>
            <a:ext cx="527623" cy="527620"/>
            <a:chOff x="1875421" y="689674"/>
            <a:chExt cx="914400" cy="914400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254ECA5C-8C78-8248-97D7-564AA8496EBA}"/>
                </a:ext>
              </a:extLst>
            </p:cNvPr>
            <p:cNvGrpSpPr/>
            <p:nvPr/>
          </p:nvGrpSpPr>
          <p:grpSpPr>
            <a:xfrm>
              <a:off x="1875421" y="689674"/>
              <a:ext cx="914400" cy="914400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A5139725-24A1-3746-A954-B7A9E3836AF2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24A67F86-C7BC-FE42-A64A-E23398ED134A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8"/>
                <a:chOff x="5935851" y="3590169"/>
                <a:chExt cx="731520" cy="485888"/>
              </a:xfrm>
              <a:grpFill/>
            </p:grpSpPr>
            <p:sp>
              <p:nvSpPr>
                <p:cNvPr id="178" name="Trapezoid 177">
                  <a:extLst>
                    <a:ext uri="{FF2B5EF4-FFF2-40B4-BE49-F238E27FC236}">
                      <a16:creationId xmlns:a16="http://schemas.microsoft.com/office/drawing/2014/main" id="{488A25C4-BC06-2248-A8B9-FBDD654DD3A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B4A2F3D5-6A65-044C-9CA6-7FF855006266}"/>
                    </a:ext>
                  </a:extLst>
                </p:cNvPr>
                <p:cNvSpPr/>
                <p:nvPr/>
              </p:nvSpPr>
              <p:spPr>
                <a:xfrm>
                  <a:off x="5935851" y="3870994"/>
                  <a:ext cx="731520" cy="20506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402ACD41-B004-EA45-99BD-200BA366A58E}"/>
                </a:ext>
              </a:extLst>
            </p:cNvPr>
            <p:cNvSpPr/>
            <p:nvPr/>
          </p:nvSpPr>
          <p:spPr>
            <a:xfrm>
              <a:off x="1922937" y="976993"/>
              <a:ext cx="253094" cy="40616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3A2FE7D8-B119-FE46-8AB4-CA0E87A575C3}"/>
              </a:ext>
            </a:extLst>
          </p:cNvPr>
          <p:cNvSpPr txBox="1"/>
          <p:nvPr/>
        </p:nvSpPr>
        <p:spPr>
          <a:xfrm>
            <a:off x="10621769" y="4578150"/>
            <a:ext cx="711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LPF</a:t>
            </a: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650ABFA6-D465-6148-B43A-E4AFFCD7522D}"/>
              </a:ext>
            </a:extLst>
          </p:cNvPr>
          <p:cNvGrpSpPr/>
          <p:nvPr/>
        </p:nvGrpSpPr>
        <p:grpSpPr>
          <a:xfrm>
            <a:off x="9658306" y="4051384"/>
            <a:ext cx="719859" cy="1171725"/>
            <a:chOff x="9226370" y="4906953"/>
            <a:chExt cx="891066" cy="1516264"/>
          </a:xfrm>
        </p:grpSpPr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9BE1C058-F480-AB4E-8DB6-FF052FCD6CE7}"/>
                </a:ext>
              </a:extLst>
            </p:cNvPr>
            <p:cNvGrpSpPr/>
            <p:nvPr/>
          </p:nvGrpSpPr>
          <p:grpSpPr>
            <a:xfrm>
              <a:off x="9332162" y="4906953"/>
              <a:ext cx="682765" cy="682764"/>
              <a:chOff x="5898184" y="689674"/>
              <a:chExt cx="914400" cy="914400"/>
            </a:xfrm>
          </p:grpSpPr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9CF9E258-55F3-3846-95E2-7729637C7C8F}"/>
                  </a:ext>
                </a:extLst>
              </p:cNvPr>
              <p:cNvSpPr/>
              <p:nvPr/>
            </p:nvSpPr>
            <p:spPr>
              <a:xfrm>
                <a:off x="5898184" y="689674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911530FF-37A0-A14D-BD88-493BC06CEF29}"/>
                  </a:ext>
                </a:extLst>
              </p:cNvPr>
              <p:cNvCxnSpPr/>
              <p:nvPr/>
            </p:nvCxnSpPr>
            <p:spPr>
              <a:xfrm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72CACE0F-6B18-7B43-BC72-952391FA616F}"/>
                  </a:ext>
                </a:extLst>
              </p:cNvPr>
              <p:cNvCxnSpPr/>
              <p:nvPr/>
            </p:nvCxnSpPr>
            <p:spPr>
              <a:xfrm flipV="1"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8AA252D9-4C2E-1444-9509-E02216508B24}"/>
                </a:ext>
              </a:extLst>
            </p:cNvPr>
            <p:cNvSpPr txBox="1"/>
            <p:nvPr/>
          </p:nvSpPr>
          <p:spPr>
            <a:xfrm>
              <a:off x="9226370" y="5586836"/>
              <a:ext cx="891066" cy="836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Mixer</a:t>
              </a:r>
            </a:p>
          </p:txBody>
        </p:sp>
      </p:grp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2F96EB88-F832-D040-881C-AB82C3FA09F2}"/>
              </a:ext>
            </a:extLst>
          </p:cNvPr>
          <p:cNvCxnSpPr>
            <a:cxnSpLocks/>
          </p:cNvCxnSpPr>
          <p:nvPr/>
        </p:nvCxnSpPr>
        <p:spPr>
          <a:xfrm>
            <a:off x="11238805" y="4267814"/>
            <a:ext cx="435774" cy="222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6F3901C8-562D-064C-B06D-E794D57FF72B}"/>
              </a:ext>
            </a:extLst>
          </p:cNvPr>
          <p:cNvCxnSpPr>
            <a:cxnSpLocks/>
          </p:cNvCxnSpPr>
          <p:nvPr/>
        </p:nvCxnSpPr>
        <p:spPr>
          <a:xfrm>
            <a:off x="10293800" y="4303695"/>
            <a:ext cx="435774" cy="222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6062BC60-E16E-8749-A3AD-09713CB02C92}"/>
              </a:ext>
            </a:extLst>
          </p:cNvPr>
          <p:cNvCxnSpPr>
            <a:cxnSpLocks/>
          </p:cNvCxnSpPr>
          <p:nvPr/>
        </p:nvCxnSpPr>
        <p:spPr>
          <a:xfrm>
            <a:off x="10027617" y="2978476"/>
            <a:ext cx="0" cy="10585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EA7E763-4375-7F42-907F-25092666269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701825" y="3144559"/>
                <a:ext cx="709638" cy="41267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90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EA7E763-4375-7F42-907F-2509266626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1825" y="3144559"/>
                <a:ext cx="709638" cy="412671"/>
              </a:xfrm>
              <a:prstGeom prst="rect">
                <a:avLst/>
              </a:prstGeom>
              <a:blipFill>
                <a:blip r:embed="rId8"/>
                <a:stretch>
                  <a:fillRect l="-16667" b="-22222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6" name="Elbow Connector 185">
            <a:extLst>
              <a:ext uri="{FF2B5EF4-FFF2-40B4-BE49-F238E27FC236}">
                <a16:creationId xmlns:a16="http://schemas.microsoft.com/office/drawing/2014/main" id="{CC5A0394-765A-8A40-9842-54D686DB38E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811556" y="2152107"/>
            <a:ext cx="1267564" cy="608537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Elbow Connector 186">
            <a:extLst>
              <a:ext uri="{FF2B5EF4-FFF2-40B4-BE49-F238E27FC236}">
                <a16:creationId xmlns:a16="http://schemas.microsoft.com/office/drawing/2014/main" id="{C25EB010-B0BF-D14F-977A-F259FAFCD826}"/>
              </a:ext>
            </a:extLst>
          </p:cNvPr>
          <p:cNvCxnSpPr>
            <a:cxnSpLocks/>
          </p:cNvCxnSpPr>
          <p:nvPr/>
        </p:nvCxnSpPr>
        <p:spPr>
          <a:xfrm rot="16200000" flipH="1">
            <a:off x="8827514" y="3380315"/>
            <a:ext cx="1232558" cy="611753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3D952B81-0981-FC44-8CAF-18947A269B2C}"/>
              </a:ext>
            </a:extLst>
          </p:cNvPr>
          <p:cNvCxnSpPr>
            <a:cxnSpLocks/>
          </p:cNvCxnSpPr>
          <p:nvPr/>
        </p:nvCxnSpPr>
        <p:spPr>
          <a:xfrm>
            <a:off x="7740980" y="3054873"/>
            <a:ext cx="449092" cy="229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7788D7D5-E731-7B49-BD39-6B35109D9B84}"/>
              </a:ext>
            </a:extLst>
          </p:cNvPr>
          <p:cNvSpPr txBox="1"/>
          <p:nvPr/>
        </p:nvSpPr>
        <p:spPr>
          <a:xfrm>
            <a:off x="117869" y="466203"/>
            <a:ext cx="360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Up-conversion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2EE1F155-86BC-2A43-9E1F-98486AFB44C3}"/>
              </a:ext>
            </a:extLst>
          </p:cNvPr>
          <p:cNvSpPr txBox="1"/>
          <p:nvPr/>
        </p:nvSpPr>
        <p:spPr>
          <a:xfrm>
            <a:off x="8454528" y="466203"/>
            <a:ext cx="360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Down-conversion</a:t>
            </a:r>
          </a:p>
        </p:txBody>
      </p:sp>
      <p:sp>
        <p:nvSpPr>
          <p:cNvPr id="165" name="Triangle 164">
            <a:extLst>
              <a:ext uri="{FF2B5EF4-FFF2-40B4-BE49-F238E27FC236}">
                <a16:creationId xmlns:a16="http://schemas.microsoft.com/office/drawing/2014/main" id="{D2BB36B0-2E79-BD4C-84E4-A19A4E9F140C}"/>
              </a:ext>
            </a:extLst>
          </p:cNvPr>
          <p:cNvSpPr/>
          <p:nvPr/>
        </p:nvSpPr>
        <p:spPr>
          <a:xfrm rot="5400000">
            <a:off x="4528058" y="2769672"/>
            <a:ext cx="614488" cy="553039"/>
          </a:xfrm>
          <a:prstGeom prst="triangl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596010BA-10BF-EF4A-AAD3-C40C627A61A0}"/>
              </a:ext>
            </a:extLst>
          </p:cNvPr>
          <p:cNvGrpSpPr/>
          <p:nvPr/>
        </p:nvGrpSpPr>
        <p:grpSpPr>
          <a:xfrm>
            <a:off x="5094721" y="2498703"/>
            <a:ext cx="384020" cy="571208"/>
            <a:chOff x="9483512" y="323829"/>
            <a:chExt cx="571448" cy="849996"/>
          </a:xfrm>
        </p:grpSpPr>
        <p:sp>
          <p:nvSpPr>
            <p:cNvPr id="169" name="Triangle 168">
              <a:extLst>
                <a:ext uri="{FF2B5EF4-FFF2-40B4-BE49-F238E27FC236}">
                  <a16:creationId xmlns:a16="http://schemas.microsoft.com/office/drawing/2014/main" id="{43600F98-C806-7F42-8238-064B47077BB9}"/>
                </a:ext>
              </a:extLst>
            </p:cNvPr>
            <p:cNvSpPr/>
            <p:nvPr/>
          </p:nvSpPr>
          <p:spPr>
            <a:xfrm flipV="1">
              <a:off x="9826464" y="323829"/>
              <a:ext cx="228496" cy="40295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12A83D02-DEFA-D746-91F9-2C5028CC07D1}"/>
                </a:ext>
              </a:extLst>
            </p:cNvPr>
            <p:cNvCxnSpPr/>
            <p:nvPr/>
          </p:nvCxnSpPr>
          <p:spPr>
            <a:xfrm>
              <a:off x="9483512" y="1147185"/>
              <a:ext cx="4572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792B8C01-5C37-6D40-ADFC-F512083CCB41}"/>
                </a:ext>
              </a:extLst>
            </p:cNvPr>
            <p:cNvCxnSpPr/>
            <p:nvPr/>
          </p:nvCxnSpPr>
          <p:spPr>
            <a:xfrm flipV="1">
              <a:off x="9940712" y="720798"/>
              <a:ext cx="0" cy="45302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0" name="TextBox 189">
            <a:extLst>
              <a:ext uri="{FF2B5EF4-FFF2-40B4-BE49-F238E27FC236}">
                <a16:creationId xmlns:a16="http://schemas.microsoft.com/office/drawing/2014/main" id="{85C88613-587E-0441-985D-B1FAD4785112}"/>
              </a:ext>
            </a:extLst>
          </p:cNvPr>
          <p:cNvSpPr txBox="1"/>
          <p:nvPr/>
        </p:nvSpPr>
        <p:spPr>
          <a:xfrm>
            <a:off x="4464129" y="2891071"/>
            <a:ext cx="548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PA</a:t>
            </a:r>
          </a:p>
        </p:txBody>
      </p:sp>
      <p:pic>
        <p:nvPicPr>
          <p:cNvPr id="191" name="Picture 190">
            <a:extLst>
              <a:ext uri="{FF2B5EF4-FFF2-40B4-BE49-F238E27FC236}">
                <a16:creationId xmlns:a16="http://schemas.microsoft.com/office/drawing/2014/main" id="{B7D3548A-DF3C-0443-B9F2-1BEA9C37DEE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2776" r="-1"/>
          <a:stretch/>
        </p:blipFill>
        <p:spPr>
          <a:xfrm>
            <a:off x="5478707" y="2227426"/>
            <a:ext cx="287574" cy="580525"/>
          </a:xfrm>
          <a:prstGeom prst="rect">
            <a:avLst/>
          </a:prstGeom>
          <a:noFill/>
        </p:spPr>
      </p:pic>
      <p:sp>
        <p:nvSpPr>
          <p:cNvPr id="192" name="Triangle 191">
            <a:extLst>
              <a:ext uri="{FF2B5EF4-FFF2-40B4-BE49-F238E27FC236}">
                <a16:creationId xmlns:a16="http://schemas.microsoft.com/office/drawing/2014/main" id="{7E9D6003-3C68-4E42-B284-F6BD1C3CA74E}"/>
              </a:ext>
            </a:extLst>
          </p:cNvPr>
          <p:cNvSpPr/>
          <p:nvPr/>
        </p:nvSpPr>
        <p:spPr>
          <a:xfrm rot="16200000" flipH="1">
            <a:off x="7134326" y="2773096"/>
            <a:ext cx="614488" cy="553039"/>
          </a:xfrm>
          <a:prstGeom prst="triangl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4F827D6C-0FA8-D443-A027-7FEBE6809659}"/>
              </a:ext>
            </a:extLst>
          </p:cNvPr>
          <p:cNvSpPr txBox="1"/>
          <p:nvPr/>
        </p:nvSpPr>
        <p:spPr>
          <a:xfrm>
            <a:off x="7082479" y="3315299"/>
            <a:ext cx="81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LNA</a:t>
            </a: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3F251C8C-5AA0-E54E-BA6D-B42B2005EEE4}"/>
              </a:ext>
            </a:extLst>
          </p:cNvPr>
          <p:cNvGrpSpPr/>
          <p:nvPr/>
        </p:nvGrpSpPr>
        <p:grpSpPr>
          <a:xfrm flipH="1">
            <a:off x="6527410" y="2219903"/>
            <a:ext cx="639207" cy="850008"/>
            <a:chOff x="9146308" y="5372886"/>
            <a:chExt cx="710230" cy="944453"/>
          </a:xfrm>
        </p:grpSpPr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76507ED-ED99-644A-9E47-A7DFEA3C76BB}"/>
                </a:ext>
              </a:extLst>
            </p:cNvPr>
            <p:cNvGrpSpPr/>
            <p:nvPr/>
          </p:nvGrpSpPr>
          <p:grpSpPr>
            <a:xfrm>
              <a:off x="9146308" y="5682664"/>
              <a:ext cx="426689" cy="634675"/>
              <a:chOff x="9483512" y="323829"/>
              <a:chExt cx="571448" cy="849996"/>
            </a:xfrm>
          </p:grpSpPr>
          <p:sp>
            <p:nvSpPr>
              <p:cNvPr id="198" name="Triangle 197">
                <a:extLst>
                  <a:ext uri="{FF2B5EF4-FFF2-40B4-BE49-F238E27FC236}">
                    <a16:creationId xmlns:a16="http://schemas.microsoft.com/office/drawing/2014/main" id="{EB397C09-EEE8-9140-B098-3CC1497665E4}"/>
                  </a:ext>
                </a:extLst>
              </p:cNvPr>
              <p:cNvSpPr/>
              <p:nvPr/>
            </p:nvSpPr>
            <p:spPr>
              <a:xfrm flipV="1">
                <a:off x="9826464" y="323829"/>
                <a:ext cx="228496" cy="40295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99" name="Straight Arrow Connector 198">
                <a:extLst>
                  <a:ext uri="{FF2B5EF4-FFF2-40B4-BE49-F238E27FC236}">
                    <a16:creationId xmlns:a16="http://schemas.microsoft.com/office/drawing/2014/main" id="{0C9B90A3-6C75-6644-94DF-0C1A9CFE2F56}"/>
                  </a:ext>
                </a:extLst>
              </p:cNvPr>
              <p:cNvCxnSpPr/>
              <p:nvPr/>
            </p:nvCxnSpPr>
            <p:spPr>
              <a:xfrm>
                <a:off x="9483512" y="1147185"/>
                <a:ext cx="4572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Arrow Connector 199">
                <a:extLst>
                  <a:ext uri="{FF2B5EF4-FFF2-40B4-BE49-F238E27FC236}">
                    <a16:creationId xmlns:a16="http://schemas.microsoft.com/office/drawing/2014/main" id="{5DE52A58-0BF5-0348-8C7A-543AD4BB8653}"/>
                  </a:ext>
                </a:extLst>
              </p:cNvPr>
              <p:cNvCxnSpPr/>
              <p:nvPr/>
            </p:nvCxnSpPr>
            <p:spPr>
              <a:xfrm flipV="1">
                <a:off x="9940712" y="720798"/>
                <a:ext cx="0" cy="45302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7" name="Picture 196">
              <a:extLst>
                <a:ext uri="{FF2B5EF4-FFF2-40B4-BE49-F238E27FC236}">
                  <a16:creationId xmlns:a16="http://schemas.microsoft.com/office/drawing/2014/main" id="{7534995E-DF9A-6748-95D9-9E53FC34D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2776" r="-1"/>
            <a:stretch/>
          </p:blipFill>
          <p:spPr>
            <a:xfrm rot="9208582">
              <a:off x="9608427" y="5372886"/>
              <a:ext cx="248111" cy="500860"/>
            </a:xfrm>
            <a:prstGeom prst="rect">
              <a:avLst/>
            </a:prstGeom>
            <a:noFill/>
          </p:spPr>
        </p:pic>
      </p:grp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2BABC44D-E9AE-6441-8DB0-ED29D1B26396}"/>
              </a:ext>
            </a:extLst>
          </p:cNvPr>
          <p:cNvCxnSpPr/>
          <p:nvPr/>
        </p:nvCxnSpPr>
        <p:spPr>
          <a:xfrm>
            <a:off x="8720804" y="3057982"/>
            <a:ext cx="42209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0BDC5E4E-F116-3C48-AB14-47BF785B2AF5}"/>
              </a:ext>
            </a:extLst>
          </p:cNvPr>
          <p:cNvGrpSpPr/>
          <p:nvPr/>
        </p:nvGrpSpPr>
        <p:grpSpPr>
          <a:xfrm>
            <a:off x="3547791" y="2743747"/>
            <a:ext cx="527623" cy="527620"/>
            <a:chOff x="2402237" y="4533254"/>
            <a:chExt cx="914400" cy="914400"/>
          </a:xfrm>
          <a:solidFill>
            <a:schemeClr val="bg1">
              <a:lumMod val="85000"/>
            </a:schemeClr>
          </a:solidFill>
        </p:grpSpPr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2B1BC470-CBB2-894F-98E1-670850D5EB0F}"/>
                </a:ext>
              </a:extLst>
            </p:cNvPr>
            <p:cNvSpPr/>
            <p:nvPr/>
          </p:nvSpPr>
          <p:spPr>
            <a:xfrm>
              <a:off x="2402237" y="4533254"/>
              <a:ext cx="914400" cy="914400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8E87A36A-DF81-3F47-918E-46E17DC83A2C}"/>
                </a:ext>
              </a:extLst>
            </p:cNvPr>
            <p:cNvGrpSpPr/>
            <p:nvPr/>
          </p:nvGrpSpPr>
          <p:grpSpPr>
            <a:xfrm>
              <a:off x="2467094" y="4786256"/>
              <a:ext cx="731520" cy="503837"/>
              <a:chOff x="5909268" y="3590169"/>
              <a:chExt cx="731520" cy="503837"/>
            </a:xfrm>
            <a:grpFill/>
          </p:grpSpPr>
          <p:sp>
            <p:nvSpPr>
              <p:cNvPr id="205" name="Trapezoid 204">
                <a:extLst>
                  <a:ext uri="{FF2B5EF4-FFF2-40B4-BE49-F238E27FC236}">
                    <a16:creationId xmlns:a16="http://schemas.microsoft.com/office/drawing/2014/main" id="{DAB107DE-A484-1044-85D8-1B74D990BD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66847" y="3590169"/>
                <a:ext cx="640080" cy="400050"/>
              </a:xfrm>
              <a:prstGeom prst="trapezoid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A1870CAE-8127-7240-A03B-30852C1DA848}"/>
                  </a:ext>
                </a:extLst>
              </p:cNvPr>
              <p:cNvSpPr/>
              <p:nvPr/>
            </p:nvSpPr>
            <p:spPr>
              <a:xfrm>
                <a:off x="5909268" y="3900845"/>
                <a:ext cx="731520" cy="1931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7" name="TextBox 206">
            <a:extLst>
              <a:ext uri="{FF2B5EF4-FFF2-40B4-BE49-F238E27FC236}">
                <a16:creationId xmlns:a16="http://schemas.microsoft.com/office/drawing/2014/main" id="{C29C8261-2305-584D-8BA0-49C1FAC0D1CF}"/>
              </a:ext>
            </a:extLst>
          </p:cNvPr>
          <p:cNvSpPr txBox="1"/>
          <p:nvPr/>
        </p:nvSpPr>
        <p:spPr>
          <a:xfrm>
            <a:off x="3466078" y="3267855"/>
            <a:ext cx="656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BPF</a:t>
            </a:r>
          </a:p>
        </p:txBody>
      </p: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185816F1-83D6-D84C-81FE-58D8D70C4684}"/>
              </a:ext>
            </a:extLst>
          </p:cNvPr>
          <p:cNvCxnSpPr>
            <a:cxnSpLocks/>
          </p:cNvCxnSpPr>
          <p:nvPr/>
        </p:nvCxnSpPr>
        <p:spPr>
          <a:xfrm>
            <a:off x="3095590" y="2990669"/>
            <a:ext cx="449092" cy="229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1D30353-1045-4C0D-A788-FFDB55C5DABE}"/>
                  </a:ext>
                </a:extLst>
              </p14:cNvPr>
              <p14:cNvContentPartPr/>
              <p14:nvPr/>
            </p14:nvContentPartPr>
            <p14:xfrm>
              <a:off x="4546440" y="4136760"/>
              <a:ext cx="2060640" cy="637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1D30353-1045-4C0D-A788-FFDB55C5DAB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37080" y="4127400"/>
                <a:ext cx="2079360" cy="65664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6829405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Wireless Radio Frontend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957377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Output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39D0A3D-E505-1F4B-A1FC-5BC0CF358A47}"/>
              </a:ext>
            </a:extLst>
          </p:cNvPr>
          <p:cNvSpPr/>
          <p:nvPr/>
        </p:nvSpPr>
        <p:spPr>
          <a:xfrm rot="16200000">
            <a:off x="2313572" y="-224421"/>
            <a:ext cx="928545" cy="5529659"/>
          </a:xfrm>
          <a:prstGeom prst="rightBrace">
            <a:avLst>
              <a:gd name="adj1" fmla="val 8333"/>
              <a:gd name="adj2" fmla="val 37687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1E98DE8-0078-EC48-96FF-9A7027CD7365}"/>
              </a:ext>
            </a:extLst>
          </p:cNvPr>
          <p:cNvGrpSpPr/>
          <p:nvPr/>
        </p:nvGrpSpPr>
        <p:grpSpPr>
          <a:xfrm>
            <a:off x="3297408" y="3164902"/>
            <a:ext cx="614489" cy="614488"/>
            <a:chOff x="2402237" y="4533254"/>
            <a:chExt cx="914400" cy="914400"/>
          </a:xfrm>
          <a:solidFill>
            <a:schemeClr val="bg1">
              <a:lumMod val="85000"/>
            </a:schemeClr>
          </a:solidFill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B8923D3-7E20-0D47-9D6B-A13E6775E5BA}"/>
                </a:ext>
              </a:extLst>
            </p:cNvPr>
            <p:cNvSpPr/>
            <p:nvPr/>
          </p:nvSpPr>
          <p:spPr>
            <a:xfrm>
              <a:off x="2402237" y="4533254"/>
              <a:ext cx="914400" cy="914400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43D5FAC-BDAD-164D-942A-6F6BDE912C1E}"/>
                </a:ext>
              </a:extLst>
            </p:cNvPr>
            <p:cNvGrpSpPr/>
            <p:nvPr/>
          </p:nvGrpSpPr>
          <p:grpSpPr>
            <a:xfrm>
              <a:off x="2493677" y="4786256"/>
              <a:ext cx="731520" cy="485886"/>
              <a:chOff x="5935851" y="3590169"/>
              <a:chExt cx="731520" cy="485886"/>
            </a:xfrm>
            <a:grpFill/>
          </p:grpSpPr>
          <p:sp>
            <p:nvSpPr>
              <p:cNvPr id="62" name="Trapezoid 61">
                <a:extLst>
                  <a:ext uri="{FF2B5EF4-FFF2-40B4-BE49-F238E27FC236}">
                    <a16:creationId xmlns:a16="http://schemas.microsoft.com/office/drawing/2014/main" id="{76A68B11-1A40-2F47-AE5E-B49BD826E7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66847" y="3590169"/>
                <a:ext cx="640080" cy="400050"/>
              </a:xfrm>
              <a:prstGeom prst="trapezoid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482E4D6-C809-3346-9555-52E8B869614D}"/>
                  </a:ext>
                </a:extLst>
              </p:cNvPr>
              <p:cNvSpPr/>
              <p:nvPr/>
            </p:nvSpPr>
            <p:spPr>
              <a:xfrm>
                <a:off x="5935851" y="3959223"/>
                <a:ext cx="731520" cy="1168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Triangle 63">
            <a:extLst>
              <a:ext uri="{FF2B5EF4-FFF2-40B4-BE49-F238E27FC236}">
                <a16:creationId xmlns:a16="http://schemas.microsoft.com/office/drawing/2014/main" id="{E43EA2B6-6604-F648-9E4A-44ED319D3C15}"/>
              </a:ext>
            </a:extLst>
          </p:cNvPr>
          <p:cNvSpPr/>
          <p:nvPr/>
        </p:nvSpPr>
        <p:spPr>
          <a:xfrm rot="5400000">
            <a:off x="4198197" y="3195627"/>
            <a:ext cx="614488" cy="553039"/>
          </a:xfrm>
          <a:prstGeom prst="triangl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FFA15B9-5E99-8742-A2EA-F295468A1E87}"/>
              </a:ext>
            </a:extLst>
          </p:cNvPr>
          <p:cNvSpPr txBox="1"/>
          <p:nvPr/>
        </p:nvSpPr>
        <p:spPr>
          <a:xfrm>
            <a:off x="3285222" y="3761468"/>
            <a:ext cx="61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BPF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8FDB565-7650-F74C-8413-9FBE2288308E}"/>
              </a:ext>
            </a:extLst>
          </p:cNvPr>
          <p:cNvCxnSpPr/>
          <p:nvPr/>
        </p:nvCxnSpPr>
        <p:spPr>
          <a:xfrm>
            <a:off x="3921677" y="3472146"/>
            <a:ext cx="30724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63871BC-7D38-D449-8DB6-A4FF06CA8917}"/>
              </a:ext>
            </a:extLst>
          </p:cNvPr>
          <p:cNvGrpSpPr/>
          <p:nvPr/>
        </p:nvGrpSpPr>
        <p:grpSpPr>
          <a:xfrm>
            <a:off x="4764860" y="2924658"/>
            <a:ext cx="384020" cy="571208"/>
            <a:chOff x="9483512" y="323829"/>
            <a:chExt cx="571448" cy="849996"/>
          </a:xfrm>
        </p:grpSpPr>
        <p:sp>
          <p:nvSpPr>
            <p:cNvPr id="76" name="Triangle 75">
              <a:extLst>
                <a:ext uri="{FF2B5EF4-FFF2-40B4-BE49-F238E27FC236}">
                  <a16:creationId xmlns:a16="http://schemas.microsoft.com/office/drawing/2014/main" id="{2B501706-754C-454F-8EAD-94CF53139C65}"/>
                </a:ext>
              </a:extLst>
            </p:cNvPr>
            <p:cNvSpPr/>
            <p:nvPr/>
          </p:nvSpPr>
          <p:spPr>
            <a:xfrm flipV="1">
              <a:off x="9826464" y="323829"/>
              <a:ext cx="228496" cy="40295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A86FEC37-1EE4-DD46-90E9-78C1E5E76F73}"/>
                </a:ext>
              </a:extLst>
            </p:cNvPr>
            <p:cNvCxnSpPr/>
            <p:nvPr/>
          </p:nvCxnSpPr>
          <p:spPr>
            <a:xfrm>
              <a:off x="9483512" y="1147185"/>
              <a:ext cx="4572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545367E2-2EF6-E04A-9BC0-5BAFA8A95324}"/>
                </a:ext>
              </a:extLst>
            </p:cNvPr>
            <p:cNvCxnSpPr/>
            <p:nvPr/>
          </p:nvCxnSpPr>
          <p:spPr>
            <a:xfrm flipV="1">
              <a:off x="9940712" y="720798"/>
              <a:ext cx="0" cy="45302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F54ED526-DB54-554E-939C-FD749836C3DA}"/>
              </a:ext>
            </a:extLst>
          </p:cNvPr>
          <p:cNvSpPr txBox="1"/>
          <p:nvPr/>
        </p:nvSpPr>
        <p:spPr>
          <a:xfrm>
            <a:off x="4134268" y="3317026"/>
            <a:ext cx="548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PA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53C61E55-A694-B445-93BF-84DC79AA80E3}"/>
              </a:ext>
            </a:extLst>
          </p:cNvPr>
          <p:cNvCxnSpPr/>
          <p:nvPr/>
        </p:nvCxnSpPr>
        <p:spPr>
          <a:xfrm>
            <a:off x="2993262" y="3472146"/>
            <a:ext cx="30724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60E20FC-3189-BE47-B752-2183762726B6}"/>
              </a:ext>
            </a:extLst>
          </p:cNvPr>
          <p:cNvCxnSpPr/>
          <p:nvPr/>
        </p:nvCxnSpPr>
        <p:spPr>
          <a:xfrm>
            <a:off x="2002595" y="3472146"/>
            <a:ext cx="36576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AD45CA90-4052-324C-9FFC-B0E2E3B8DC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776" r="-1"/>
          <a:stretch/>
        </p:blipFill>
        <p:spPr>
          <a:xfrm>
            <a:off x="5148846" y="2653381"/>
            <a:ext cx="287574" cy="580525"/>
          </a:xfrm>
          <a:prstGeom prst="rect">
            <a:avLst/>
          </a:prstGeom>
          <a:noFill/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B7C5642-3678-7B4B-8FB0-051627F15A04}"/>
              </a:ext>
            </a:extLst>
          </p:cNvPr>
          <p:cNvGrpSpPr/>
          <p:nvPr/>
        </p:nvGrpSpPr>
        <p:grpSpPr>
          <a:xfrm>
            <a:off x="2368535" y="3164902"/>
            <a:ext cx="614489" cy="614488"/>
            <a:chOff x="5898184" y="689674"/>
            <a:chExt cx="914400" cy="914400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FAD54F5C-8A55-154F-9728-7749F5FDFF1C}"/>
                </a:ext>
              </a:extLst>
            </p:cNvPr>
            <p:cNvSpPr/>
            <p:nvPr/>
          </p:nvSpPr>
          <p:spPr>
            <a:xfrm>
              <a:off x="5898184" y="68967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684082D-E0ED-774C-9C0A-AD480D4F026D}"/>
                </a:ext>
              </a:extLst>
            </p:cNvPr>
            <p:cNvCxnSpPr/>
            <p:nvPr/>
          </p:nvCxnSpPr>
          <p:spPr>
            <a:xfrm>
              <a:off x="6024475" y="823585"/>
              <a:ext cx="646578" cy="646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DA7538-C734-F54E-8C3D-58B6DDC02BE6}"/>
                </a:ext>
              </a:extLst>
            </p:cNvPr>
            <p:cNvCxnSpPr/>
            <p:nvPr/>
          </p:nvCxnSpPr>
          <p:spPr>
            <a:xfrm flipV="1">
              <a:off x="6024475" y="823585"/>
              <a:ext cx="646578" cy="646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AF9B4F80-CC7E-A345-BDCC-576073D22C37}"/>
              </a:ext>
            </a:extLst>
          </p:cNvPr>
          <p:cNvCxnSpPr/>
          <p:nvPr/>
        </p:nvCxnSpPr>
        <p:spPr>
          <a:xfrm flipV="1">
            <a:off x="2663592" y="3794713"/>
            <a:ext cx="0" cy="3818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306AE84-2263-DA42-A869-B84FE7E2EBF7}"/>
              </a:ext>
            </a:extLst>
          </p:cNvPr>
          <p:cNvGrpSpPr/>
          <p:nvPr/>
        </p:nvGrpSpPr>
        <p:grpSpPr>
          <a:xfrm>
            <a:off x="2347395" y="4053699"/>
            <a:ext cx="614489" cy="614488"/>
            <a:chOff x="2930434" y="2916849"/>
            <a:chExt cx="914400" cy="91440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F322B30-DB27-0240-8175-B0287E3E2D78}"/>
                </a:ext>
              </a:extLst>
            </p:cNvPr>
            <p:cNvSpPr/>
            <p:nvPr/>
          </p:nvSpPr>
          <p:spPr>
            <a:xfrm>
              <a:off x="2930434" y="2916849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259A0DF7-9F34-EF4A-8DBF-8F4DEB2E23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36128" t="42889" r="37605" b="42610"/>
            <a:stretch/>
          </p:blipFill>
          <p:spPr>
            <a:xfrm>
              <a:off x="3036504" y="3150935"/>
              <a:ext cx="760781" cy="446228"/>
            </a:xfrm>
            <a:prstGeom prst="rect">
              <a:avLst/>
            </a:prstGeom>
            <a:noFill/>
          </p:spPr>
        </p:pic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FEFD77B5-3FBA-E043-A4EB-6B899BC2498A}"/>
              </a:ext>
            </a:extLst>
          </p:cNvPr>
          <p:cNvSpPr txBox="1"/>
          <p:nvPr/>
        </p:nvSpPr>
        <p:spPr>
          <a:xfrm>
            <a:off x="2253661" y="4681431"/>
            <a:ext cx="80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PLL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B185912-2BDC-774D-9B1E-F8E0842B3DB1}"/>
              </a:ext>
            </a:extLst>
          </p:cNvPr>
          <p:cNvSpPr txBox="1"/>
          <p:nvPr/>
        </p:nvSpPr>
        <p:spPr>
          <a:xfrm>
            <a:off x="2286461" y="2849023"/>
            <a:ext cx="80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Mixer</a:t>
            </a:r>
          </a:p>
        </p:txBody>
      </p:sp>
      <p:sp>
        <p:nvSpPr>
          <p:cNvPr id="84" name="Right Brace 83">
            <a:extLst>
              <a:ext uri="{FF2B5EF4-FFF2-40B4-BE49-F238E27FC236}">
                <a16:creationId xmlns:a16="http://schemas.microsoft.com/office/drawing/2014/main" id="{75754A75-7939-F24A-A2CA-51894DC01DAC}"/>
              </a:ext>
            </a:extLst>
          </p:cNvPr>
          <p:cNvSpPr/>
          <p:nvPr/>
        </p:nvSpPr>
        <p:spPr>
          <a:xfrm rot="16200000">
            <a:off x="8769584" y="-329952"/>
            <a:ext cx="928545" cy="5727083"/>
          </a:xfrm>
          <a:prstGeom prst="rightBrace">
            <a:avLst>
              <a:gd name="adj1" fmla="val 8333"/>
              <a:gd name="adj2" fmla="val 62789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2732507-2316-E240-9374-09E444A7DC0E}"/>
              </a:ext>
            </a:extLst>
          </p:cNvPr>
          <p:cNvGrpSpPr/>
          <p:nvPr/>
        </p:nvGrpSpPr>
        <p:grpSpPr>
          <a:xfrm>
            <a:off x="8142758" y="3192933"/>
            <a:ext cx="614489" cy="614488"/>
            <a:chOff x="2402237" y="4533254"/>
            <a:chExt cx="914400" cy="914400"/>
          </a:xfrm>
          <a:solidFill>
            <a:schemeClr val="bg1">
              <a:lumMod val="85000"/>
            </a:schemeClr>
          </a:solidFill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A2E0922D-87C5-5E4F-8DB5-8AECF8E70861}"/>
                </a:ext>
              </a:extLst>
            </p:cNvPr>
            <p:cNvSpPr/>
            <p:nvPr/>
          </p:nvSpPr>
          <p:spPr>
            <a:xfrm>
              <a:off x="2402237" y="4533254"/>
              <a:ext cx="914400" cy="914400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46E0D89-1A9A-2745-90EF-73C596E59694}"/>
                </a:ext>
              </a:extLst>
            </p:cNvPr>
            <p:cNvGrpSpPr/>
            <p:nvPr/>
          </p:nvGrpSpPr>
          <p:grpSpPr>
            <a:xfrm>
              <a:off x="2493677" y="4786256"/>
              <a:ext cx="731520" cy="485886"/>
              <a:chOff x="5935851" y="3590169"/>
              <a:chExt cx="731520" cy="485886"/>
            </a:xfrm>
            <a:grpFill/>
          </p:grpSpPr>
          <p:sp>
            <p:nvSpPr>
              <p:cNvPr id="100" name="Trapezoid 99">
                <a:extLst>
                  <a:ext uri="{FF2B5EF4-FFF2-40B4-BE49-F238E27FC236}">
                    <a16:creationId xmlns:a16="http://schemas.microsoft.com/office/drawing/2014/main" id="{4A0EDEA5-179B-EA4D-B706-2749C50566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66847" y="3590169"/>
                <a:ext cx="640080" cy="400050"/>
              </a:xfrm>
              <a:prstGeom prst="trapezoid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908DA896-6A40-FD48-BA1C-6681A4DE89B5}"/>
                  </a:ext>
                </a:extLst>
              </p:cNvPr>
              <p:cNvSpPr/>
              <p:nvPr/>
            </p:nvSpPr>
            <p:spPr>
              <a:xfrm>
                <a:off x="5935851" y="3959223"/>
                <a:ext cx="731520" cy="1168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2" name="Triangle 101">
            <a:extLst>
              <a:ext uri="{FF2B5EF4-FFF2-40B4-BE49-F238E27FC236}">
                <a16:creationId xmlns:a16="http://schemas.microsoft.com/office/drawing/2014/main" id="{9A501353-2C4D-154E-BEFE-FFCFB8212BC1}"/>
              </a:ext>
            </a:extLst>
          </p:cNvPr>
          <p:cNvSpPr/>
          <p:nvPr/>
        </p:nvSpPr>
        <p:spPr>
          <a:xfrm rot="16200000" flipH="1">
            <a:off x="7220314" y="3203363"/>
            <a:ext cx="614488" cy="553039"/>
          </a:xfrm>
          <a:prstGeom prst="triangl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EE2BDE7-22A4-AC44-89AF-FE0EB7762E18}"/>
              </a:ext>
            </a:extLst>
          </p:cNvPr>
          <p:cNvGrpSpPr/>
          <p:nvPr/>
        </p:nvGrpSpPr>
        <p:grpSpPr>
          <a:xfrm>
            <a:off x="10125273" y="3141438"/>
            <a:ext cx="614489" cy="614488"/>
            <a:chOff x="1875421" y="689674"/>
            <a:chExt cx="914400" cy="914400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4B10757-EE5C-8B48-97E8-87E6E793FAC3}"/>
                </a:ext>
              </a:extLst>
            </p:cNvPr>
            <p:cNvGrpSpPr/>
            <p:nvPr/>
          </p:nvGrpSpPr>
          <p:grpSpPr>
            <a:xfrm>
              <a:off x="1875421" y="689674"/>
              <a:ext cx="914400" cy="914400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950ADE45-7962-A647-9B26-1DADFD91BBA8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C63C3E7C-2673-6F45-8C24-7AD7BDD33662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6"/>
                <a:chOff x="5935851" y="3590169"/>
                <a:chExt cx="731520" cy="485886"/>
              </a:xfrm>
              <a:grpFill/>
            </p:grpSpPr>
            <p:sp>
              <p:nvSpPr>
                <p:cNvPr id="119" name="Trapezoid 118">
                  <a:extLst>
                    <a:ext uri="{FF2B5EF4-FFF2-40B4-BE49-F238E27FC236}">
                      <a16:creationId xmlns:a16="http://schemas.microsoft.com/office/drawing/2014/main" id="{BBCFBDA3-E0DB-C24D-A52C-E907DBB64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34A9D7C4-CFE5-3C4C-82D7-B6635F39BD5B}"/>
                    </a:ext>
                  </a:extLst>
                </p:cNvPr>
                <p:cNvSpPr/>
                <p:nvPr/>
              </p:nvSpPr>
              <p:spPr>
                <a:xfrm>
                  <a:off x="5935851" y="3959223"/>
                  <a:ext cx="731520" cy="1168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6D334EB0-EF5F-3D4A-BF89-00EF4D178A96}"/>
                </a:ext>
              </a:extLst>
            </p:cNvPr>
            <p:cNvSpPr/>
            <p:nvPr/>
          </p:nvSpPr>
          <p:spPr>
            <a:xfrm>
              <a:off x="1972722" y="964231"/>
              <a:ext cx="217787" cy="4061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1E27C7C2-0302-A345-B405-F9C6BA17D19A}"/>
              </a:ext>
            </a:extLst>
          </p:cNvPr>
          <p:cNvSpPr txBox="1"/>
          <p:nvPr/>
        </p:nvSpPr>
        <p:spPr>
          <a:xfrm>
            <a:off x="10076267" y="3765217"/>
            <a:ext cx="771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LPF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DA98BF9-CB09-D14B-B039-E7037F1DADA2}"/>
              </a:ext>
            </a:extLst>
          </p:cNvPr>
          <p:cNvSpPr txBox="1"/>
          <p:nvPr/>
        </p:nvSpPr>
        <p:spPr>
          <a:xfrm>
            <a:off x="8130572" y="3789499"/>
            <a:ext cx="61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BPF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492614C-C091-1741-B017-9C861A6AFCE6}"/>
              </a:ext>
            </a:extLst>
          </p:cNvPr>
          <p:cNvSpPr txBox="1"/>
          <p:nvPr/>
        </p:nvSpPr>
        <p:spPr>
          <a:xfrm>
            <a:off x="7168467" y="3745566"/>
            <a:ext cx="81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LNA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AD17B29F-F89F-434D-8137-11CCE297E527}"/>
              </a:ext>
            </a:extLst>
          </p:cNvPr>
          <p:cNvCxnSpPr/>
          <p:nvPr/>
        </p:nvCxnSpPr>
        <p:spPr>
          <a:xfrm>
            <a:off x="7838613" y="3500177"/>
            <a:ext cx="30724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BD11DBD7-930F-6A40-A65C-9FD641DDB33A}"/>
              </a:ext>
            </a:extLst>
          </p:cNvPr>
          <p:cNvGrpSpPr/>
          <p:nvPr/>
        </p:nvGrpSpPr>
        <p:grpSpPr>
          <a:xfrm flipH="1">
            <a:off x="6613398" y="2650170"/>
            <a:ext cx="639207" cy="850008"/>
            <a:chOff x="9146308" y="5372886"/>
            <a:chExt cx="710230" cy="944453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CBFF71B-F862-7440-8CC9-E255EADA36BA}"/>
                </a:ext>
              </a:extLst>
            </p:cNvPr>
            <p:cNvGrpSpPr/>
            <p:nvPr/>
          </p:nvGrpSpPr>
          <p:grpSpPr>
            <a:xfrm>
              <a:off x="9146308" y="5682664"/>
              <a:ext cx="426689" cy="634675"/>
              <a:chOff x="9483512" y="323829"/>
              <a:chExt cx="571448" cy="849996"/>
            </a:xfrm>
          </p:grpSpPr>
          <p:sp>
            <p:nvSpPr>
              <p:cNvPr id="128" name="Triangle 127">
                <a:extLst>
                  <a:ext uri="{FF2B5EF4-FFF2-40B4-BE49-F238E27FC236}">
                    <a16:creationId xmlns:a16="http://schemas.microsoft.com/office/drawing/2014/main" id="{E3C2FF19-8DA6-3747-84A5-1CA7E0B21A55}"/>
                  </a:ext>
                </a:extLst>
              </p:cNvPr>
              <p:cNvSpPr/>
              <p:nvPr/>
            </p:nvSpPr>
            <p:spPr>
              <a:xfrm flipV="1">
                <a:off x="9826464" y="323829"/>
                <a:ext cx="228496" cy="40295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9" name="Straight Arrow Connector 128">
                <a:extLst>
                  <a:ext uri="{FF2B5EF4-FFF2-40B4-BE49-F238E27FC236}">
                    <a16:creationId xmlns:a16="http://schemas.microsoft.com/office/drawing/2014/main" id="{DF976E17-03CB-F540-A4DD-6D15007BD6BE}"/>
                  </a:ext>
                </a:extLst>
              </p:cNvPr>
              <p:cNvCxnSpPr/>
              <p:nvPr/>
            </p:nvCxnSpPr>
            <p:spPr>
              <a:xfrm>
                <a:off x="9483512" y="1147185"/>
                <a:ext cx="4572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A05996D1-91F9-7C40-975F-E678AF9298DB}"/>
                  </a:ext>
                </a:extLst>
              </p:cNvPr>
              <p:cNvCxnSpPr/>
              <p:nvPr/>
            </p:nvCxnSpPr>
            <p:spPr>
              <a:xfrm flipV="1">
                <a:off x="9940712" y="720798"/>
                <a:ext cx="0" cy="45302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BD221F47-4ED9-3643-AA42-A53829288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2776" r="-1"/>
            <a:stretch/>
          </p:blipFill>
          <p:spPr>
            <a:xfrm rot="9208582">
              <a:off x="9608427" y="5372886"/>
              <a:ext cx="248111" cy="500860"/>
            </a:xfrm>
            <a:prstGeom prst="rect">
              <a:avLst/>
            </a:prstGeom>
            <a:noFill/>
          </p:spPr>
        </p:pic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FE8AB65-4854-9242-BC92-65F63A8A2391}"/>
              </a:ext>
            </a:extLst>
          </p:cNvPr>
          <p:cNvGrpSpPr/>
          <p:nvPr/>
        </p:nvGrpSpPr>
        <p:grpSpPr>
          <a:xfrm>
            <a:off x="8765606" y="2878033"/>
            <a:ext cx="1123356" cy="2194790"/>
            <a:chOff x="8925561" y="4540587"/>
            <a:chExt cx="1248174" cy="2438655"/>
          </a:xfrm>
        </p:grpSpPr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0D6FCB71-6082-F94D-A49B-9B795B264A6D}"/>
                </a:ext>
              </a:extLst>
            </p:cNvPr>
            <p:cNvCxnSpPr/>
            <p:nvPr/>
          </p:nvCxnSpPr>
          <p:spPr>
            <a:xfrm>
              <a:off x="8925561" y="5248335"/>
              <a:ext cx="4064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026534D1-2F3D-D949-B2DB-E2C5A44030F8}"/>
                </a:ext>
              </a:extLst>
            </p:cNvPr>
            <p:cNvGrpSpPr/>
            <p:nvPr/>
          </p:nvGrpSpPr>
          <p:grpSpPr>
            <a:xfrm>
              <a:off x="9332162" y="4906953"/>
              <a:ext cx="682765" cy="682764"/>
              <a:chOff x="5898184" y="689674"/>
              <a:chExt cx="914400" cy="914400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9AFF2816-C449-7A47-B567-0E79566177A5}"/>
                  </a:ext>
                </a:extLst>
              </p:cNvPr>
              <p:cNvSpPr/>
              <p:nvPr/>
            </p:nvSpPr>
            <p:spPr>
              <a:xfrm>
                <a:off x="5898184" y="689674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99954502-43E1-0E4B-968A-99319DE57518}"/>
                  </a:ext>
                </a:extLst>
              </p:cNvPr>
              <p:cNvCxnSpPr/>
              <p:nvPr/>
            </p:nvCxnSpPr>
            <p:spPr>
              <a:xfrm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60C0F028-A69C-534E-924A-062BC35B2D99}"/>
                  </a:ext>
                </a:extLst>
              </p:cNvPr>
              <p:cNvCxnSpPr/>
              <p:nvPr/>
            </p:nvCxnSpPr>
            <p:spPr>
              <a:xfrm flipV="1"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285D59EB-5906-8949-97A8-688840106981}"/>
                </a:ext>
              </a:extLst>
            </p:cNvPr>
            <p:cNvCxnSpPr/>
            <p:nvPr/>
          </p:nvCxnSpPr>
          <p:spPr>
            <a:xfrm flipV="1">
              <a:off x="9660004" y="5606742"/>
              <a:ext cx="0" cy="42431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F9940CC-074F-B84E-B037-2CC1EF02D890}"/>
                </a:ext>
              </a:extLst>
            </p:cNvPr>
            <p:cNvGrpSpPr/>
            <p:nvPr/>
          </p:nvGrpSpPr>
          <p:grpSpPr>
            <a:xfrm>
              <a:off x="9308673" y="5894505"/>
              <a:ext cx="682765" cy="682764"/>
              <a:chOff x="2930434" y="2916849"/>
              <a:chExt cx="914400" cy="914400"/>
            </a:xfrm>
          </p:grpSpPr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27139D48-3D95-3247-956D-AE0B1A7664BD}"/>
                  </a:ext>
                </a:extLst>
              </p:cNvPr>
              <p:cNvSpPr/>
              <p:nvPr/>
            </p:nvSpPr>
            <p:spPr>
              <a:xfrm>
                <a:off x="2930434" y="2916849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9" name="Picture 138">
                <a:extLst>
                  <a:ext uri="{FF2B5EF4-FFF2-40B4-BE49-F238E27FC236}">
                    <a16:creationId xmlns:a16="http://schemas.microsoft.com/office/drawing/2014/main" id="{DEB69BA6-567D-F641-A927-F8AFD6A560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rcRect l="36128" t="42889" r="37605" b="42610"/>
              <a:stretch/>
            </p:blipFill>
            <p:spPr>
              <a:xfrm>
                <a:off x="3036504" y="3150935"/>
                <a:ext cx="760781" cy="446228"/>
              </a:xfrm>
              <a:prstGeom prst="rect">
                <a:avLst/>
              </a:prstGeom>
              <a:noFill/>
            </p:spPr>
          </p:pic>
        </p:grp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BEB4F892-66AC-9D4A-883D-EA25DEB2DD10}"/>
                </a:ext>
              </a:extLst>
            </p:cNvPr>
            <p:cNvSpPr txBox="1"/>
            <p:nvPr/>
          </p:nvSpPr>
          <p:spPr>
            <a:xfrm>
              <a:off x="9282668" y="6568873"/>
              <a:ext cx="89106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PLL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EFB8B301-D109-1C4F-87D4-F5276B8236B2}"/>
                </a:ext>
              </a:extLst>
            </p:cNvPr>
            <p:cNvSpPr txBox="1"/>
            <p:nvPr/>
          </p:nvSpPr>
          <p:spPr>
            <a:xfrm>
              <a:off x="9238453" y="4540587"/>
              <a:ext cx="89106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Mixer</a:t>
              </a:r>
            </a:p>
          </p:txBody>
        </p:sp>
      </p:grp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C4D714A5-5BDB-7C47-A1F0-41982C525C75}"/>
              </a:ext>
            </a:extLst>
          </p:cNvPr>
          <p:cNvCxnSpPr>
            <a:cxnSpLocks/>
          </p:cNvCxnSpPr>
          <p:nvPr/>
        </p:nvCxnSpPr>
        <p:spPr>
          <a:xfrm>
            <a:off x="10741293" y="3459824"/>
            <a:ext cx="365760" cy="25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548B691-EBC1-C64C-A9FC-A82CEC274233}"/>
              </a:ext>
            </a:extLst>
          </p:cNvPr>
          <p:cNvCxnSpPr>
            <a:cxnSpLocks/>
          </p:cNvCxnSpPr>
          <p:nvPr/>
        </p:nvCxnSpPr>
        <p:spPr>
          <a:xfrm>
            <a:off x="9753249" y="3501613"/>
            <a:ext cx="365760" cy="25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9941017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Wireless Radio Frontend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957377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Output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39D0A3D-E505-1F4B-A1FC-5BC0CF358A47}"/>
              </a:ext>
            </a:extLst>
          </p:cNvPr>
          <p:cNvSpPr/>
          <p:nvPr/>
        </p:nvSpPr>
        <p:spPr>
          <a:xfrm rot="16200000">
            <a:off x="2313572" y="-224421"/>
            <a:ext cx="928545" cy="5529659"/>
          </a:xfrm>
          <a:prstGeom prst="rightBrace">
            <a:avLst>
              <a:gd name="adj1" fmla="val 8333"/>
              <a:gd name="adj2" fmla="val 37687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7FF5B9-8197-4446-992D-BA1D2DCA8CD4}"/>
              </a:ext>
            </a:extLst>
          </p:cNvPr>
          <p:cNvGrpSpPr/>
          <p:nvPr/>
        </p:nvGrpSpPr>
        <p:grpSpPr>
          <a:xfrm>
            <a:off x="28141" y="2653381"/>
            <a:ext cx="5408279" cy="2397382"/>
            <a:chOff x="28141" y="2653381"/>
            <a:chExt cx="5408279" cy="239738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1E98DE8-0078-EC48-96FF-9A7027CD7365}"/>
                </a:ext>
              </a:extLst>
            </p:cNvPr>
            <p:cNvGrpSpPr/>
            <p:nvPr/>
          </p:nvGrpSpPr>
          <p:grpSpPr>
            <a:xfrm>
              <a:off x="3297408" y="3164902"/>
              <a:ext cx="614489" cy="614488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B8923D3-7E20-0D47-9D6B-A13E6775E5BA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B43D5FAC-BDAD-164D-942A-6F6BDE912C1E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6"/>
                <a:chOff x="5935851" y="3590169"/>
                <a:chExt cx="731520" cy="485886"/>
              </a:xfrm>
              <a:grpFill/>
            </p:grpSpPr>
            <p:sp>
              <p:nvSpPr>
                <p:cNvPr id="62" name="Trapezoid 61">
                  <a:extLst>
                    <a:ext uri="{FF2B5EF4-FFF2-40B4-BE49-F238E27FC236}">
                      <a16:creationId xmlns:a16="http://schemas.microsoft.com/office/drawing/2014/main" id="{76A68B11-1A40-2F47-AE5E-B49BD826E78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B482E4D6-C809-3346-9555-52E8B869614D}"/>
                    </a:ext>
                  </a:extLst>
                </p:cNvPr>
                <p:cNvSpPr/>
                <p:nvPr/>
              </p:nvSpPr>
              <p:spPr>
                <a:xfrm>
                  <a:off x="5935851" y="3959223"/>
                  <a:ext cx="731520" cy="1168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E43EA2B6-6604-F648-9E4A-44ED319D3C15}"/>
                </a:ext>
              </a:extLst>
            </p:cNvPr>
            <p:cNvSpPr/>
            <p:nvPr/>
          </p:nvSpPr>
          <p:spPr>
            <a:xfrm rot="5400000">
              <a:off x="4198197" y="3195627"/>
              <a:ext cx="614488" cy="553039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0ED818F-AFEF-C94E-B334-8BE6736B2F2D}"/>
                </a:ext>
              </a:extLst>
            </p:cNvPr>
            <p:cNvGrpSpPr/>
            <p:nvPr/>
          </p:nvGrpSpPr>
          <p:grpSpPr>
            <a:xfrm>
              <a:off x="1366139" y="3123343"/>
              <a:ext cx="614489" cy="614488"/>
              <a:chOff x="1875421" y="689674"/>
              <a:chExt cx="914400" cy="914400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DA58FAFF-E54F-3648-BFA4-EA67F79AE6F6}"/>
                  </a:ext>
                </a:extLst>
              </p:cNvPr>
              <p:cNvGrpSpPr/>
              <p:nvPr/>
            </p:nvGrpSpPr>
            <p:grpSpPr>
              <a:xfrm>
                <a:off x="1875421" y="689674"/>
                <a:ext cx="914400" cy="914400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9711462D-2227-E04E-B92C-E1297FAA7B15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F8472334-9BF5-614A-9C4D-3E26B3460BDF}"/>
                    </a:ext>
                  </a:extLst>
                </p:cNvPr>
                <p:cNvGrpSpPr/>
                <p:nvPr/>
              </p:nvGrpSpPr>
              <p:grpSpPr>
                <a:xfrm>
                  <a:off x="2493677" y="4786256"/>
                  <a:ext cx="731520" cy="485886"/>
                  <a:chOff x="5935851" y="3590169"/>
                  <a:chExt cx="731520" cy="485886"/>
                </a:xfrm>
                <a:grpFill/>
              </p:grpSpPr>
              <p:sp>
                <p:nvSpPr>
                  <p:cNvPr id="70" name="Trapezoid 69">
                    <a:extLst>
                      <a:ext uri="{FF2B5EF4-FFF2-40B4-BE49-F238E27FC236}">
                        <a16:creationId xmlns:a16="http://schemas.microsoft.com/office/drawing/2014/main" id="{D7E627D0-27F0-DE49-BA38-7710C0A455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C555B5D7-99D3-6A42-B645-D3CEDC556FC1}"/>
                      </a:ext>
                    </a:extLst>
                  </p:cNvPr>
                  <p:cNvSpPr/>
                  <p:nvPr/>
                </p:nvSpPr>
                <p:spPr>
                  <a:xfrm>
                    <a:off x="5935851" y="3959223"/>
                    <a:ext cx="731520" cy="1168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FEDC5B0-89ED-014D-B01C-9549427AD420}"/>
                  </a:ext>
                </a:extLst>
              </p:cNvPr>
              <p:cNvSpPr/>
              <p:nvPr/>
            </p:nvSpPr>
            <p:spPr>
              <a:xfrm>
                <a:off x="1972722" y="964231"/>
                <a:ext cx="217787" cy="406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B2B130-05AB-6047-B67F-3BFF0CA41403}"/>
                </a:ext>
              </a:extLst>
            </p:cNvPr>
            <p:cNvSpPr txBox="1"/>
            <p:nvPr/>
          </p:nvSpPr>
          <p:spPr>
            <a:xfrm>
              <a:off x="1305808" y="3738494"/>
              <a:ext cx="731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LPF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FFA15B9-5E99-8742-A2EA-F295468A1E87}"/>
                </a:ext>
              </a:extLst>
            </p:cNvPr>
            <p:cNvSpPr txBox="1"/>
            <p:nvPr/>
          </p:nvSpPr>
          <p:spPr>
            <a:xfrm>
              <a:off x="3285222" y="3761468"/>
              <a:ext cx="614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BPF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8FDB565-7650-F74C-8413-9FBE2288308E}"/>
                </a:ext>
              </a:extLst>
            </p:cNvPr>
            <p:cNvCxnSpPr/>
            <p:nvPr/>
          </p:nvCxnSpPr>
          <p:spPr>
            <a:xfrm>
              <a:off x="3921677" y="3472146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63871BC-7D38-D449-8DB6-A4FF06CA8917}"/>
                </a:ext>
              </a:extLst>
            </p:cNvPr>
            <p:cNvGrpSpPr/>
            <p:nvPr/>
          </p:nvGrpSpPr>
          <p:grpSpPr>
            <a:xfrm>
              <a:off x="4764860" y="2924658"/>
              <a:ext cx="384020" cy="571208"/>
              <a:chOff x="9483512" y="323829"/>
              <a:chExt cx="571448" cy="849996"/>
            </a:xfrm>
          </p:grpSpPr>
          <p:sp>
            <p:nvSpPr>
              <p:cNvPr id="76" name="Triangle 75">
                <a:extLst>
                  <a:ext uri="{FF2B5EF4-FFF2-40B4-BE49-F238E27FC236}">
                    <a16:creationId xmlns:a16="http://schemas.microsoft.com/office/drawing/2014/main" id="{2B501706-754C-454F-8EAD-94CF53139C65}"/>
                  </a:ext>
                </a:extLst>
              </p:cNvPr>
              <p:cNvSpPr/>
              <p:nvPr/>
            </p:nvSpPr>
            <p:spPr>
              <a:xfrm flipV="1">
                <a:off x="9826464" y="323829"/>
                <a:ext cx="228496" cy="40295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A86FEC37-1EE4-DD46-90E9-78C1E5E76F73}"/>
                  </a:ext>
                </a:extLst>
              </p:cNvPr>
              <p:cNvCxnSpPr/>
              <p:nvPr/>
            </p:nvCxnSpPr>
            <p:spPr>
              <a:xfrm>
                <a:off x="9483512" y="1147185"/>
                <a:ext cx="4572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545367E2-2EF6-E04A-9BC0-5BAFA8A95324}"/>
                  </a:ext>
                </a:extLst>
              </p:cNvPr>
              <p:cNvCxnSpPr/>
              <p:nvPr/>
            </p:nvCxnSpPr>
            <p:spPr>
              <a:xfrm flipV="1">
                <a:off x="9940712" y="720798"/>
                <a:ext cx="0" cy="45302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54ED526-DB54-554E-939C-FD749836C3DA}"/>
                </a:ext>
              </a:extLst>
            </p:cNvPr>
            <p:cNvSpPr txBox="1"/>
            <p:nvPr/>
          </p:nvSpPr>
          <p:spPr>
            <a:xfrm>
              <a:off x="4134268" y="3317026"/>
              <a:ext cx="548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PA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3C61E55-A694-B445-93BF-84DC79AA80E3}"/>
                </a:ext>
              </a:extLst>
            </p:cNvPr>
            <p:cNvCxnSpPr/>
            <p:nvPr/>
          </p:nvCxnSpPr>
          <p:spPr>
            <a:xfrm>
              <a:off x="2993262" y="3472146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660E20FC-3189-BE47-B752-2183762726B6}"/>
                </a:ext>
              </a:extLst>
            </p:cNvPr>
            <p:cNvCxnSpPr/>
            <p:nvPr/>
          </p:nvCxnSpPr>
          <p:spPr>
            <a:xfrm>
              <a:off x="2002595" y="3472146"/>
              <a:ext cx="36576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D45CA90-4052-324C-9FFC-B0E2E3B8D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2776" r="-1"/>
            <a:stretch/>
          </p:blipFill>
          <p:spPr>
            <a:xfrm>
              <a:off x="5148846" y="2653381"/>
              <a:ext cx="287574" cy="580525"/>
            </a:xfrm>
            <a:prstGeom prst="rect">
              <a:avLst/>
            </a:prstGeom>
            <a:noFill/>
          </p:spPr>
        </p:pic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B7C5642-3678-7B4B-8FB0-051627F15A04}"/>
                </a:ext>
              </a:extLst>
            </p:cNvPr>
            <p:cNvGrpSpPr/>
            <p:nvPr/>
          </p:nvGrpSpPr>
          <p:grpSpPr>
            <a:xfrm>
              <a:off x="2368535" y="3164902"/>
              <a:ext cx="614489" cy="614488"/>
              <a:chOff x="5898184" y="689674"/>
              <a:chExt cx="914400" cy="914400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AD54F5C-8A55-154F-9728-7749F5FDFF1C}"/>
                  </a:ext>
                </a:extLst>
              </p:cNvPr>
              <p:cNvSpPr/>
              <p:nvPr/>
            </p:nvSpPr>
            <p:spPr>
              <a:xfrm>
                <a:off x="5898184" y="689674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684082D-E0ED-774C-9C0A-AD480D4F026D}"/>
                  </a:ext>
                </a:extLst>
              </p:cNvPr>
              <p:cNvCxnSpPr/>
              <p:nvPr/>
            </p:nvCxnSpPr>
            <p:spPr>
              <a:xfrm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13DA7538-C734-F54E-8C3D-58B6DDC02BE6}"/>
                  </a:ext>
                </a:extLst>
              </p:cNvPr>
              <p:cNvCxnSpPr/>
              <p:nvPr/>
            </p:nvCxnSpPr>
            <p:spPr>
              <a:xfrm flipV="1"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AF9B4F80-CC7E-A345-BDCC-576073D22C37}"/>
                </a:ext>
              </a:extLst>
            </p:cNvPr>
            <p:cNvCxnSpPr/>
            <p:nvPr/>
          </p:nvCxnSpPr>
          <p:spPr>
            <a:xfrm flipV="1">
              <a:off x="2663592" y="3794713"/>
              <a:ext cx="0" cy="38188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306AE84-2263-DA42-A869-B84FE7E2EBF7}"/>
                </a:ext>
              </a:extLst>
            </p:cNvPr>
            <p:cNvGrpSpPr/>
            <p:nvPr/>
          </p:nvGrpSpPr>
          <p:grpSpPr>
            <a:xfrm>
              <a:off x="2347395" y="4053699"/>
              <a:ext cx="614489" cy="614488"/>
              <a:chOff x="2930434" y="2916849"/>
              <a:chExt cx="914400" cy="914400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6F322B30-DB27-0240-8175-B0287E3E2D78}"/>
                  </a:ext>
                </a:extLst>
              </p:cNvPr>
              <p:cNvSpPr/>
              <p:nvPr/>
            </p:nvSpPr>
            <p:spPr>
              <a:xfrm>
                <a:off x="2930434" y="2916849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259A0DF7-9F34-EF4A-8DBF-8F4DEB2E23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rcRect l="36128" t="42889" r="37605" b="42610"/>
              <a:stretch/>
            </p:blipFill>
            <p:spPr>
              <a:xfrm>
                <a:off x="3036504" y="3150935"/>
                <a:ext cx="760781" cy="446228"/>
              </a:xfrm>
              <a:prstGeom prst="rect">
                <a:avLst/>
              </a:prstGeom>
              <a:noFill/>
            </p:spPr>
          </p:pic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EFD77B5-3FBA-E043-A4EB-6B899BC2498A}"/>
                </a:ext>
              </a:extLst>
            </p:cNvPr>
            <p:cNvSpPr txBox="1"/>
            <p:nvPr/>
          </p:nvSpPr>
          <p:spPr>
            <a:xfrm>
              <a:off x="2253661" y="4681431"/>
              <a:ext cx="8019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PLL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B185912-2BDC-774D-9B1E-F8E0842B3DB1}"/>
                </a:ext>
              </a:extLst>
            </p:cNvPr>
            <p:cNvSpPr txBox="1"/>
            <p:nvPr/>
          </p:nvSpPr>
          <p:spPr>
            <a:xfrm>
              <a:off x="2286461" y="2849023"/>
              <a:ext cx="8019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Mixer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388E842-9722-6342-8AB3-7E1C7B7B110F}"/>
                </a:ext>
              </a:extLst>
            </p:cNvPr>
            <p:cNvCxnSpPr>
              <a:cxnSpLocks/>
            </p:cNvCxnSpPr>
            <p:nvPr/>
          </p:nvCxnSpPr>
          <p:spPr>
            <a:xfrm>
              <a:off x="994118" y="3483518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Snip Same Side Corner Rectangle 105">
              <a:extLst>
                <a:ext uri="{FF2B5EF4-FFF2-40B4-BE49-F238E27FC236}">
                  <a16:creationId xmlns:a16="http://schemas.microsoft.com/office/drawing/2014/main" id="{34A01C9B-F22D-A548-A929-640EFE81D92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446122" y="3175881"/>
              <a:ext cx="493776" cy="592531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F033E2B-52F3-7C4F-BFD3-E78AA1AEB5D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42205" y="3769544"/>
              <a:ext cx="1074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DAC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C1C82EE5-F9C7-FF40-B471-C1B7CA8BDA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41" y="3479259"/>
              <a:ext cx="35545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ight Brace 83">
            <a:extLst>
              <a:ext uri="{FF2B5EF4-FFF2-40B4-BE49-F238E27FC236}">
                <a16:creationId xmlns:a16="http://schemas.microsoft.com/office/drawing/2014/main" id="{75754A75-7939-F24A-A2CA-51894DC01DAC}"/>
              </a:ext>
            </a:extLst>
          </p:cNvPr>
          <p:cNvSpPr/>
          <p:nvPr/>
        </p:nvSpPr>
        <p:spPr>
          <a:xfrm rot="16200000">
            <a:off x="8769584" y="-329952"/>
            <a:ext cx="928545" cy="5727083"/>
          </a:xfrm>
          <a:prstGeom prst="rightBrace">
            <a:avLst>
              <a:gd name="adj1" fmla="val 8333"/>
              <a:gd name="adj2" fmla="val 62789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2732507-2316-E240-9374-09E444A7DC0E}"/>
              </a:ext>
            </a:extLst>
          </p:cNvPr>
          <p:cNvGrpSpPr/>
          <p:nvPr/>
        </p:nvGrpSpPr>
        <p:grpSpPr>
          <a:xfrm>
            <a:off x="8142758" y="3192933"/>
            <a:ext cx="614489" cy="614488"/>
            <a:chOff x="2402237" y="4533254"/>
            <a:chExt cx="914400" cy="914400"/>
          </a:xfrm>
          <a:solidFill>
            <a:schemeClr val="bg1">
              <a:lumMod val="85000"/>
            </a:schemeClr>
          </a:solidFill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A2E0922D-87C5-5E4F-8DB5-8AECF8E70861}"/>
                </a:ext>
              </a:extLst>
            </p:cNvPr>
            <p:cNvSpPr/>
            <p:nvPr/>
          </p:nvSpPr>
          <p:spPr>
            <a:xfrm>
              <a:off x="2402237" y="4533254"/>
              <a:ext cx="914400" cy="914400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46E0D89-1A9A-2745-90EF-73C596E59694}"/>
                </a:ext>
              </a:extLst>
            </p:cNvPr>
            <p:cNvGrpSpPr/>
            <p:nvPr/>
          </p:nvGrpSpPr>
          <p:grpSpPr>
            <a:xfrm>
              <a:off x="2493677" y="4786256"/>
              <a:ext cx="731520" cy="485886"/>
              <a:chOff x="5935851" y="3590169"/>
              <a:chExt cx="731520" cy="485886"/>
            </a:xfrm>
            <a:grpFill/>
          </p:grpSpPr>
          <p:sp>
            <p:nvSpPr>
              <p:cNvPr id="100" name="Trapezoid 99">
                <a:extLst>
                  <a:ext uri="{FF2B5EF4-FFF2-40B4-BE49-F238E27FC236}">
                    <a16:creationId xmlns:a16="http://schemas.microsoft.com/office/drawing/2014/main" id="{4A0EDEA5-179B-EA4D-B706-2749C50566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66847" y="3590169"/>
                <a:ext cx="640080" cy="400050"/>
              </a:xfrm>
              <a:prstGeom prst="trapezoid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908DA896-6A40-FD48-BA1C-6681A4DE89B5}"/>
                  </a:ext>
                </a:extLst>
              </p:cNvPr>
              <p:cNvSpPr/>
              <p:nvPr/>
            </p:nvSpPr>
            <p:spPr>
              <a:xfrm>
                <a:off x="5935851" y="3959223"/>
                <a:ext cx="731520" cy="1168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2" name="Triangle 101">
            <a:extLst>
              <a:ext uri="{FF2B5EF4-FFF2-40B4-BE49-F238E27FC236}">
                <a16:creationId xmlns:a16="http://schemas.microsoft.com/office/drawing/2014/main" id="{9A501353-2C4D-154E-BEFE-FFCFB8212BC1}"/>
              </a:ext>
            </a:extLst>
          </p:cNvPr>
          <p:cNvSpPr/>
          <p:nvPr/>
        </p:nvSpPr>
        <p:spPr>
          <a:xfrm rot="16200000" flipH="1">
            <a:off x="7220314" y="3203363"/>
            <a:ext cx="614488" cy="553039"/>
          </a:xfrm>
          <a:prstGeom prst="triangl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EE2BDE7-22A4-AC44-89AF-FE0EB7762E18}"/>
              </a:ext>
            </a:extLst>
          </p:cNvPr>
          <p:cNvGrpSpPr/>
          <p:nvPr/>
        </p:nvGrpSpPr>
        <p:grpSpPr>
          <a:xfrm>
            <a:off x="10125273" y="3141438"/>
            <a:ext cx="614489" cy="614488"/>
            <a:chOff x="1875421" y="689674"/>
            <a:chExt cx="914400" cy="914400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4B10757-EE5C-8B48-97E8-87E6E793FAC3}"/>
                </a:ext>
              </a:extLst>
            </p:cNvPr>
            <p:cNvGrpSpPr/>
            <p:nvPr/>
          </p:nvGrpSpPr>
          <p:grpSpPr>
            <a:xfrm>
              <a:off x="1875421" y="689674"/>
              <a:ext cx="914400" cy="914400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950ADE45-7962-A647-9B26-1DADFD91BBA8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C63C3E7C-2673-6F45-8C24-7AD7BDD33662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6"/>
                <a:chOff x="5935851" y="3590169"/>
                <a:chExt cx="731520" cy="485886"/>
              </a:xfrm>
              <a:grpFill/>
            </p:grpSpPr>
            <p:sp>
              <p:nvSpPr>
                <p:cNvPr id="119" name="Trapezoid 118">
                  <a:extLst>
                    <a:ext uri="{FF2B5EF4-FFF2-40B4-BE49-F238E27FC236}">
                      <a16:creationId xmlns:a16="http://schemas.microsoft.com/office/drawing/2014/main" id="{BBCFBDA3-E0DB-C24D-A52C-E907DBB64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34A9D7C4-CFE5-3C4C-82D7-B6635F39BD5B}"/>
                    </a:ext>
                  </a:extLst>
                </p:cNvPr>
                <p:cNvSpPr/>
                <p:nvPr/>
              </p:nvSpPr>
              <p:spPr>
                <a:xfrm>
                  <a:off x="5935851" y="3959223"/>
                  <a:ext cx="731520" cy="1168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6D334EB0-EF5F-3D4A-BF89-00EF4D178A96}"/>
                </a:ext>
              </a:extLst>
            </p:cNvPr>
            <p:cNvSpPr/>
            <p:nvPr/>
          </p:nvSpPr>
          <p:spPr>
            <a:xfrm>
              <a:off x="1972722" y="964231"/>
              <a:ext cx="217787" cy="4061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1E27C7C2-0302-A345-B405-F9C6BA17D19A}"/>
              </a:ext>
            </a:extLst>
          </p:cNvPr>
          <p:cNvSpPr txBox="1"/>
          <p:nvPr/>
        </p:nvSpPr>
        <p:spPr>
          <a:xfrm>
            <a:off x="10076267" y="3765217"/>
            <a:ext cx="771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LPF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DA98BF9-CB09-D14B-B039-E7037F1DADA2}"/>
              </a:ext>
            </a:extLst>
          </p:cNvPr>
          <p:cNvSpPr txBox="1"/>
          <p:nvPr/>
        </p:nvSpPr>
        <p:spPr>
          <a:xfrm>
            <a:off x="8130572" y="3789499"/>
            <a:ext cx="61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BPF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492614C-C091-1741-B017-9C861A6AFCE6}"/>
              </a:ext>
            </a:extLst>
          </p:cNvPr>
          <p:cNvSpPr txBox="1"/>
          <p:nvPr/>
        </p:nvSpPr>
        <p:spPr>
          <a:xfrm>
            <a:off x="7168467" y="3745566"/>
            <a:ext cx="81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LNA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AD17B29F-F89F-434D-8137-11CCE297E527}"/>
              </a:ext>
            </a:extLst>
          </p:cNvPr>
          <p:cNvCxnSpPr/>
          <p:nvPr/>
        </p:nvCxnSpPr>
        <p:spPr>
          <a:xfrm>
            <a:off x="7838613" y="3500177"/>
            <a:ext cx="30724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BD11DBD7-930F-6A40-A65C-9FD641DDB33A}"/>
              </a:ext>
            </a:extLst>
          </p:cNvPr>
          <p:cNvGrpSpPr/>
          <p:nvPr/>
        </p:nvGrpSpPr>
        <p:grpSpPr>
          <a:xfrm flipH="1">
            <a:off x="6613398" y="2650170"/>
            <a:ext cx="639207" cy="850008"/>
            <a:chOff x="9146308" y="5372886"/>
            <a:chExt cx="710230" cy="944453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CBFF71B-F862-7440-8CC9-E255EADA36BA}"/>
                </a:ext>
              </a:extLst>
            </p:cNvPr>
            <p:cNvGrpSpPr/>
            <p:nvPr/>
          </p:nvGrpSpPr>
          <p:grpSpPr>
            <a:xfrm>
              <a:off x="9146308" y="5682664"/>
              <a:ext cx="426689" cy="634675"/>
              <a:chOff x="9483512" y="323829"/>
              <a:chExt cx="571448" cy="849996"/>
            </a:xfrm>
          </p:grpSpPr>
          <p:sp>
            <p:nvSpPr>
              <p:cNvPr id="128" name="Triangle 127">
                <a:extLst>
                  <a:ext uri="{FF2B5EF4-FFF2-40B4-BE49-F238E27FC236}">
                    <a16:creationId xmlns:a16="http://schemas.microsoft.com/office/drawing/2014/main" id="{E3C2FF19-8DA6-3747-84A5-1CA7E0B21A55}"/>
                  </a:ext>
                </a:extLst>
              </p:cNvPr>
              <p:cNvSpPr/>
              <p:nvPr/>
            </p:nvSpPr>
            <p:spPr>
              <a:xfrm flipV="1">
                <a:off x="9826464" y="323829"/>
                <a:ext cx="228496" cy="40295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9" name="Straight Arrow Connector 128">
                <a:extLst>
                  <a:ext uri="{FF2B5EF4-FFF2-40B4-BE49-F238E27FC236}">
                    <a16:creationId xmlns:a16="http://schemas.microsoft.com/office/drawing/2014/main" id="{DF976E17-03CB-F540-A4DD-6D15007BD6BE}"/>
                  </a:ext>
                </a:extLst>
              </p:cNvPr>
              <p:cNvCxnSpPr/>
              <p:nvPr/>
            </p:nvCxnSpPr>
            <p:spPr>
              <a:xfrm>
                <a:off x="9483512" y="1147185"/>
                <a:ext cx="4572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A05996D1-91F9-7C40-975F-E678AF9298DB}"/>
                  </a:ext>
                </a:extLst>
              </p:cNvPr>
              <p:cNvCxnSpPr/>
              <p:nvPr/>
            </p:nvCxnSpPr>
            <p:spPr>
              <a:xfrm flipV="1">
                <a:off x="9940712" y="720798"/>
                <a:ext cx="0" cy="45302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BD221F47-4ED9-3643-AA42-A53829288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2776" r="-1"/>
            <a:stretch/>
          </p:blipFill>
          <p:spPr>
            <a:xfrm rot="9208582">
              <a:off x="9608427" y="5372886"/>
              <a:ext cx="248111" cy="500860"/>
            </a:xfrm>
            <a:prstGeom prst="rect">
              <a:avLst/>
            </a:prstGeom>
            <a:noFill/>
          </p:spPr>
        </p:pic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FE8AB65-4854-9242-BC92-65F63A8A2391}"/>
              </a:ext>
            </a:extLst>
          </p:cNvPr>
          <p:cNvGrpSpPr/>
          <p:nvPr/>
        </p:nvGrpSpPr>
        <p:grpSpPr>
          <a:xfrm>
            <a:off x="8765606" y="2878033"/>
            <a:ext cx="1123356" cy="2194790"/>
            <a:chOff x="8925561" y="4540587"/>
            <a:chExt cx="1248174" cy="2438655"/>
          </a:xfrm>
        </p:grpSpPr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0D6FCB71-6082-F94D-A49B-9B795B264A6D}"/>
                </a:ext>
              </a:extLst>
            </p:cNvPr>
            <p:cNvCxnSpPr/>
            <p:nvPr/>
          </p:nvCxnSpPr>
          <p:spPr>
            <a:xfrm>
              <a:off x="8925561" y="5248335"/>
              <a:ext cx="4064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026534D1-2F3D-D949-B2DB-E2C5A44030F8}"/>
                </a:ext>
              </a:extLst>
            </p:cNvPr>
            <p:cNvGrpSpPr/>
            <p:nvPr/>
          </p:nvGrpSpPr>
          <p:grpSpPr>
            <a:xfrm>
              <a:off x="9332162" y="4906953"/>
              <a:ext cx="682765" cy="682764"/>
              <a:chOff x="5898184" y="689674"/>
              <a:chExt cx="914400" cy="914400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9AFF2816-C449-7A47-B567-0E79566177A5}"/>
                  </a:ext>
                </a:extLst>
              </p:cNvPr>
              <p:cNvSpPr/>
              <p:nvPr/>
            </p:nvSpPr>
            <p:spPr>
              <a:xfrm>
                <a:off x="5898184" y="689674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99954502-43E1-0E4B-968A-99319DE57518}"/>
                  </a:ext>
                </a:extLst>
              </p:cNvPr>
              <p:cNvCxnSpPr/>
              <p:nvPr/>
            </p:nvCxnSpPr>
            <p:spPr>
              <a:xfrm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60C0F028-A69C-534E-924A-062BC35B2D99}"/>
                  </a:ext>
                </a:extLst>
              </p:cNvPr>
              <p:cNvCxnSpPr/>
              <p:nvPr/>
            </p:nvCxnSpPr>
            <p:spPr>
              <a:xfrm flipV="1"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285D59EB-5906-8949-97A8-688840106981}"/>
                </a:ext>
              </a:extLst>
            </p:cNvPr>
            <p:cNvCxnSpPr/>
            <p:nvPr/>
          </p:nvCxnSpPr>
          <p:spPr>
            <a:xfrm flipV="1">
              <a:off x="9660004" y="5606742"/>
              <a:ext cx="0" cy="42431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F9940CC-074F-B84E-B037-2CC1EF02D890}"/>
                </a:ext>
              </a:extLst>
            </p:cNvPr>
            <p:cNvGrpSpPr/>
            <p:nvPr/>
          </p:nvGrpSpPr>
          <p:grpSpPr>
            <a:xfrm>
              <a:off x="9308673" y="5894505"/>
              <a:ext cx="682765" cy="682764"/>
              <a:chOff x="2930434" y="2916849"/>
              <a:chExt cx="914400" cy="914400"/>
            </a:xfrm>
          </p:grpSpPr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27139D48-3D95-3247-956D-AE0B1A7664BD}"/>
                  </a:ext>
                </a:extLst>
              </p:cNvPr>
              <p:cNvSpPr/>
              <p:nvPr/>
            </p:nvSpPr>
            <p:spPr>
              <a:xfrm>
                <a:off x="2930434" y="2916849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9" name="Picture 138">
                <a:extLst>
                  <a:ext uri="{FF2B5EF4-FFF2-40B4-BE49-F238E27FC236}">
                    <a16:creationId xmlns:a16="http://schemas.microsoft.com/office/drawing/2014/main" id="{DEB69BA6-567D-F641-A927-F8AFD6A560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rcRect l="36128" t="42889" r="37605" b="42610"/>
              <a:stretch/>
            </p:blipFill>
            <p:spPr>
              <a:xfrm>
                <a:off x="3036504" y="3150935"/>
                <a:ext cx="760781" cy="446228"/>
              </a:xfrm>
              <a:prstGeom prst="rect">
                <a:avLst/>
              </a:prstGeom>
              <a:noFill/>
            </p:spPr>
          </p:pic>
        </p:grp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BEB4F892-66AC-9D4A-883D-EA25DEB2DD10}"/>
                </a:ext>
              </a:extLst>
            </p:cNvPr>
            <p:cNvSpPr txBox="1"/>
            <p:nvPr/>
          </p:nvSpPr>
          <p:spPr>
            <a:xfrm>
              <a:off x="9282668" y="6568873"/>
              <a:ext cx="89106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PLL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EFB8B301-D109-1C4F-87D4-F5276B8236B2}"/>
                </a:ext>
              </a:extLst>
            </p:cNvPr>
            <p:cNvSpPr txBox="1"/>
            <p:nvPr/>
          </p:nvSpPr>
          <p:spPr>
            <a:xfrm>
              <a:off x="9238453" y="4540587"/>
              <a:ext cx="89106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Mixer</a:t>
              </a:r>
            </a:p>
          </p:txBody>
        </p:sp>
      </p:grp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C4D714A5-5BDB-7C47-A1F0-41982C525C75}"/>
              </a:ext>
            </a:extLst>
          </p:cNvPr>
          <p:cNvCxnSpPr>
            <a:cxnSpLocks/>
          </p:cNvCxnSpPr>
          <p:nvPr/>
        </p:nvCxnSpPr>
        <p:spPr>
          <a:xfrm>
            <a:off x="10741293" y="3459824"/>
            <a:ext cx="365760" cy="25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548B691-EBC1-C64C-A9FC-A82CEC274233}"/>
              </a:ext>
            </a:extLst>
          </p:cNvPr>
          <p:cNvCxnSpPr>
            <a:cxnSpLocks/>
          </p:cNvCxnSpPr>
          <p:nvPr/>
        </p:nvCxnSpPr>
        <p:spPr>
          <a:xfrm>
            <a:off x="9753249" y="3501613"/>
            <a:ext cx="365760" cy="25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Snip Same Side Corner Rectangle 145">
            <a:extLst>
              <a:ext uri="{FF2B5EF4-FFF2-40B4-BE49-F238E27FC236}">
                <a16:creationId xmlns:a16="http://schemas.microsoft.com/office/drawing/2014/main" id="{C88EBA48-E6FA-9C4F-BC1F-6D31E8571F6F}"/>
              </a:ext>
            </a:extLst>
          </p:cNvPr>
          <p:cNvSpPr>
            <a:spLocks noChangeAspect="1"/>
          </p:cNvSpPr>
          <p:nvPr/>
        </p:nvSpPr>
        <p:spPr>
          <a:xfrm rot="16200000">
            <a:off x="11171579" y="3158384"/>
            <a:ext cx="493776" cy="592531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FE47883F-C195-344F-938F-6F886537989E}"/>
              </a:ext>
            </a:extLst>
          </p:cNvPr>
          <p:cNvSpPr txBox="1">
            <a:spLocks noChangeAspect="1"/>
          </p:cNvSpPr>
          <p:nvPr/>
        </p:nvSpPr>
        <p:spPr>
          <a:xfrm>
            <a:off x="10945194" y="3780733"/>
            <a:ext cx="1074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ADC</a:t>
            </a:r>
          </a:p>
        </p:txBody>
      </p: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80FBD274-15B7-974B-972B-555C3F373229}"/>
              </a:ext>
            </a:extLst>
          </p:cNvPr>
          <p:cNvCxnSpPr>
            <a:cxnSpLocks/>
          </p:cNvCxnSpPr>
          <p:nvPr/>
        </p:nvCxnSpPr>
        <p:spPr>
          <a:xfrm>
            <a:off x="11741516" y="3456442"/>
            <a:ext cx="365760" cy="25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572C3FB2-095D-B74D-BD9F-853D214AEDB3}"/>
              </a:ext>
            </a:extLst>
          </p:cNvPr>
          <p:cNvSpPr txBox="1"/>
          <p:nvPr/>
        </p:nvSpPr>
        <p:spPr>
          <a:xfrm>
            <a:off x="0" y="5169092"/>
            <a:ext cx="570981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Times" charset="0"/>
                <a:ea typeface="Times" charset="0"/>
                <a:cs typeface="Time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</a:rPr>
              <a:t>DAC: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</a:rPr>
              <a:t> Digital-to-Analog Converter: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Takes digital signal values and outputs analog signal i.e. current/voltage on the circuit.</a:t>
            </a:r>
            <a:endParaRPr kumimoji="0" lang="en-US" sz="25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9413183-544F-A54C-83E5-2A73C999F164}"/>
              </a:ext>
            </a:extLst>
          </p:cNvPr>
          <p:cNvSpPr txBox="1"/>
          <p:nvPr/>
        </p:nvSpPr>
        <p:spPr>
          <a:xfrm>
            <a:off x="6868585" y="5107537"/>
            <a:ext cx="5256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Times" charset="0"/>
                <a:ea typeface="Times" charset="0"/>
                <a:cs typeface="Time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</a:rPr>
              <a:t>ADC: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</a:rPr>
              <a:t> Analog-to-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Digital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</a:rPr>
              <a:t> Converter: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</a:rPr>
              <a:t>Takes analog signal and digitizes it, i.e. samples and quantizes the signal values.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7997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D555E-FD5B-6C40-8B02-4A88718E3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131484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Sampling</a:t>
            </a:r>
          </a:p>
        </p:txBody>
      </p:sp>
      <p:grpSp>
        <p:nvGrpSpPr>
          <p:cNvPr id="12299" name="Group 12298">
            <a:extLst>
              <a:ext uri="{FF2B5EF4-FFF2-40B4-BE49-F238E27FC236}">
                <a16:creationId xmlns:a16="http://schemas.microsoft.com/office/drawing/2014/main" id="{77D673BA-1C25-504F-A46B-227A66863F97}"/>
              </a:ext>
            </a:extLst>
          </p:cNvPr>
          <p:cNvGrpSpPr/>
          <p:nvPr/>
        </p:nvGrpSpPr>
        <p:grpSpPr>
          <a:xfrm>
            <a:off x="649737" y="784220"/>
            <a:ext cx="5829188" cy="2188222"/>
            <a:chOff x="649737" y="784220"/>
            <a:chExt cx="5829188" cy="2188222"/>
          </a:xfrm>
        </p:grpSpPr>
        <p:pic>
          <p:nvPicPr>
            <p:cNvPr id="12290" name="Picture 2" descr="Analog vs. Digital Signals: Uses, Advantages and Disadvantages | Article |  MPS">
              <a:extLst>
                <a:ext uri="{FF2B5EF4-FFF2-40B4-BE49-F238E27FC236}">
                  <a16:creationId xmlns:a16="http://schemas.microsoft.com/office/drawing/2014/main" id="{74086E94-9493-A244-95BF-542AD470A1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6" t="12054" r="42085" b="13641"/>
            <a:stretch/>
          </p:blipFill>
          <p:spPr bwMode="auto">
            <a:xfrm>
              <a:off x="649737" y="784220"/>
              <a:ext cx="4773881" cy="1597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8861D46-B33F-414C-BD19-A20EC9B38814}"/>
                </a:ext>
              </a:extLst>
            </p:cNvPr>
            <p:cNvCxnSpPr>
              <a:cxnSpLocks/>
            </p:cNvCxnSpPr>
            <p:nvPr/>
          </p:nvCxnSpPr>
          <p:spPr>
            <a:xfrm>
              <a:off x="739322" y="2510777"/>
              <a:ext cx="5356678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E8D5649-3A45-BC48-BE98-6FEEB07A5AAC}"/>
                    </a:ext>
                  </a:extLst>
                </p:cNvPr>
                <p:cNvSpPr/>
                <p:nvPr/>
              </p:nvSpPr>
              <p:spPr>
                <a:xfrm>
                  <a:off x="6096000" y="2510777"/>
                  <a:ext cx="3829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E8D5649-3A45-BC48-BE98-6FEEB07A5A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0" y="2510777"/>
                  <a:ext cx="382925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300" name="Group 12299">
            <a:extLst>
              <a:ext uri="{FF2B5EF4-FFF2-40B4-BE49-F238E27FC236}">
                <a16:creationId xmlns:a16="http://schemas.microsoft.com/office/drawing/2014/main" id="{A74F69B9-5120-244C-9465-3D3257377AC9}"/>
              </a:ext>
            </a:extLst>
          </p:cNvPr>
          <p:cNvGrpSpPr/>
          <p:nvPr/>
        </p:nvGrpSpPr>
        <p:grpSpPr>
          <a:xfrm>
            <a:off x="6715520" y="784220"/>
            <a:ext cx="5029200" cy="2186629"/>
            <a:chOff x="6715520" y="784220"/>
            <a:chExt cx="5029200" cy="2186629"/>
          </a:xfrm>
        </p:grpSpPr>
        <p:sp>
          <p:nvSpPr>
            <p:cNvPr id="35" name="Triangle 34">
              <a:extLst>
                <a:ext uri="{FF2B5EF4-FFF2-40B4-BE49-F238E27FC236}">
                  <a16:creationId xmlns:a16="http://schemas.microsoft.com/office/drawing/2014/main" id="{08A565F1-262E-7D4B-8BEB-F1FCFA0E2BF7}"/>
                </a:ext>
              </a:extLst>
            </p:cNvPr>
            <p:cNvSpPr/>
            <p:nvPr/>
          </p:nvSpPr>
          <p:spPr>
            <a:xfrm>
              <a:off x="8649071" y="1399019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CDAC445-3206-734B-8AEE-C660A46789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5520" y="2510777"/>
              <a:ext cx="5029200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1E31612-0636-D349-805E-C86B458ECFCB}"/>
                    </a:ext>
                  </a:extLst>
                </p:cNvPr>
                <p:cNvSpPr/>
                <p:nvPr/>
              </p:nvSpPr>
              <p:spPr>
                <a:xfrm>
                  <a:off x="11092854" y="2496630"/>
                  <a:ext cx="43255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1E31612-0636-D349-805E-C86B458ECF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92854" y="2496630"/>
                  <a:ext cx="432554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2857" r="-2857" b="-189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FA236D4-7DE7-D947-9D13-CE231D4295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1196" y="784220"/>
              <a:ext cx="0" cy="171241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2ADEC76-DC06-A047-8ABA-0BF86E3CF090}"/>
                    </a:ext>
                  </a:extLst>
                </p:cNvPr>
                <p:cNvSpPr/>
                <p:nvPr/>
              </p:nvSpPr>
              <p:spPr>
                <a:xfrm>
                  <a:off x="8994919" y="2509184"/>
                  <a:ext cx="4235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2ADEC76-DC06-A047-8ABA-0BF86E3CF0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4919" y="2509184"/>
                  <a:ext cx="423514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C6EA306-53EF-6049-8C57-1F459E349D12}"/>
                    </a:ext>
                  </a:extLst>
                </p:cNvPr>
                <p:cNvSpPr/>
                <p:nvPr/>
              </p:nvSpPr>
              <p:spPr>
                <a:xfrm>
                  <a:off x="9616501" y="2472557"/>
                  <a:ext cx="46384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C6EA306-53EF-6049-8C57-1F459E349D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6501" y="2472557"/>
                  <a:ext cx="463845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767A379-1257-C845-84D6-4F4B5577F78F}"/>
                    </a:ext>
                  </a:extLst>
                </p:cNvPr>
                <p:cNvSpPr/>
                <p:nvPr/>
              </p:nvSpPr>
              <p:spPr>
                <a:xfrm>
                  <a:off x="8237058" y="2501174"/>
                  <a:ext cx="69307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767A379-1257-C845-84D6-4F4B5577F7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058" y="2501174"/>
                  <a:ext cx="693075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301" name="Group 12300">
            <a:extLst>
              <a:ext uri="{FF2B5EF4-FFF2-40B4-BE49-F238E27FC236}">
                <a16:creationId xmlns:a16="http://schemas.microsoft.com/office/drawing/2014/main" id="{356B48E7-2799-7341-8F18-D434139B6A03}"/>
              </a:ext>
            </a:extLst>
          </p:cNvPr>
          <p:cNvGrpSpPr/>
          <p:nvPr/>
        </p:nvGrpSpPr>
        <p:grpSpPr>
          <a:xfrm>
            <a:off x="727446" y="3527599"/>
            <a:ext cx="5752254" cy="925031"/>
            <a:chOff x="727446" y="3527599"/>
            <a:chExt cx="5752254" cy="9250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CBCA29F-86A1-F146-932A-2D72ECFE3E6C}"/>
                </a:ext>
              </a:extLst>
            </p:cNvPr>
            <p:cNvGrpSpPr/>
            <p:nvPr/>
          </p:nvGrpSpPr>
          <p:grpSpPr>
            <a:xfrm>
              <a:off x="727446" y="3527599"/>
              <a:ext cx="5752254" cy="925031"/>
              <a:chOff x="765056" y="3922216"/>
              <a:chExt cx="5752254" cy="92503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543BDBF-6554-C645-875B-204472204A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65056" y="4385582"/>
                <a:ext cx="5752254" cy="461665"/>
                <a:chOff x="5229330" y="6669740"/>
                <a:chExt cx="4442449" cy="356543"/>
              </a:xfrm>
            </p:grpSpPr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8D12FFA7-C7D8-164E-A7F7-82C931CBB5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29330" y="6934200"/>
                  <a:ext cx="4146118" cy="5"/>
                </a:xfrm>
                <a:prstGeom prst="straightConnector1">
                  <a:avLst/>
                </a:prstGeom>
                <a:ln w="22225">
                  <a:headEnd type="none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B183AAEA-C255-E142-868B-AD3650D027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76047" y="6669740"/>
                      <a:ext cx="295732" cy="356543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oMath>
                        </m:oMathPara>
                      </a14:m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B183AAEA-C255-E142-868B-AD3650D027F5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376047" y="6669740"/>
                      <a:ext cx="295732" cy="356543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2870A6BE-7ABC-5841-8B5A-7ECD4011E1A6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153327" y="3922216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87347FDA-D533-EF4B-8971-B181567F3369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522872" y="3922216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4D6C1911-31A1-AF45-9D6A-2FF6ABA1ECDD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880542" y="3922216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9A250DC0-768D-FA45-B2DF-5DAEADE87A1D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238212" y="3922216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A6121825-6C77-AA49-A5F3-3040A64D9A5B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619632" y="3922216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C81F93BE-27BA-E34F-B327-7F6D4FA9D9E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989177" y="3922216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470845F0-F317-A341-BFEF-DF1D82CE2796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3358722" y="3922216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8AB97EB1-13D7-B64D-B71A-3F7657598D1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3716392" y="3922216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DF761297-3691-C24B-A7D9-7D739BBC6A2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4085937" y="3922216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0C6D3169-2EC6-5B43-A515-5ACA7CC14B09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5215505" y="3936362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02B536E-B697-2A4C-9A7E-236072C630B7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426359" y="3537498"/>
              <a:ext cx="0" cy="79165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83C64D5E-6B6D-9343-9644-68EA141609EE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791216" y="3553127"/>
              <a:ext cx="0" cy="79165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03" name="Group 12302">
            <a:extLst>
              <a:ext uri="{FF2B5EF4-FFF2-40B4-BE49-F238E27FC236}">
                <a16:creationId xmlns:a16="http://schemas.microsoft.com/office/drawing/2014/main" id="{AA1A3705-FFEB-8345-82FC-05F19575D8E3}"/>
              </a:ext>
            </a:extLst>
          </p:cNvPr>
          <p:cNvGrpSpPr/>
          <p:nvPr/>
        </p:nvGrpSpPr>
        <p:grpSpPr>
          <a:xfrm>
            <a:off x="738389" y="5165766"/>
            <a:ext cx="5720067" cy="1589223"/>
            <a:chOff x="738389" y="5165766"/>
            <a:chExt cx="5720067" cy="1589223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EAB245F-278F-D441-83A4-BACA7D7D093C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791216" y="5367647"/>
              <a:ext cx="0" cy="115651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75C1DDA-E644-C544-A926-FD2094B1504E}"/>
                </a:ext>
              </a:extLst>
            </p:cNvPr>
            <p:cNvCxnSpPr>
              <a:cxnSpLocks/>
            </p:cNvCxnSpPr>
            <p:nvPr/>
          </p:nvCxnSpPr>
          <p:spPr>
            <a:xfrm>
              <a:off x="738389" y="6539449"/>
              <a:ext cx="5356678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3213BAE-7CC1-614F-B272-FBBD92A428C7}"/>
                    </a:ext>
                  </a:extLst>
                </p:cNvPr>
                <p:cNvSpPr/>
                <p:nvPr/>
              </p:nvSpPr>
              <p:spPr>
                <a:xfrm>
                  <a:off x="6075531" y="6293324"/>
                  <a:ext cx="3829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3213BAE-7CC1-614F-B272-FBBD92A428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5531" y="6293324"/>
                  <a:ext cx="382925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8517997-7184-3243-BE8D-161F12FA37FB}"/>
                </a:ext>
              </a:extLst>
            </p:cNvPr>
            <p:cNvGrpSpPr/>
            <p:nvPr/>
          </p:nvGrpSpPr>
          <p:grpSpPr>
            <a:xfrm>
              <a:off x="1115717" y="5165766"/>
              <a:ext cx="4062178" cy="1388914"/>
              <a:chOff x="1153327" y="3339108"/>
              <a:chExt cx="4062178" cy="1388914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5BAAD0F8-B10B-3F47-9105-23B8AB6FB12F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153327" y="3540989"/>
                <a:ext cx="0" cy="1172887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5EE8EAA5-722B-EC49-817D-0E76AC198F8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522872" y="3339108"/>
                <a:ext cx="0" cy="1374768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444EE414-1513-3241-A72B-45C81C247921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880542" y="4026492"/>
                <a:ext cx="0" cy="68738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E928D431-89BE-5941-B628-671F8B26780C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238212" y="4466666"/>
                <a:ext cx="0" cy="247210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1E15E535-0A85-0044-A2A7-91E847F90E76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619632" y="4026492"/>
                <a:ext cx="0" cy="68738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916A8A99-F16F-5D43-BA93-61F84CD56922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989177" y="3683493"/>
                <a:ext cx="0" cy="1030383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6CE6E94F-7E60-534B-8454-6F7784774D54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3358722" y="4127432"/>
                <a:ext cx="0" cy="58644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9E6EF9B0-4C0D-5B4D-928A-9F0C833EB19D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3716392" y="3784819"/>
                <a:ext cx="0" cy="929057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DFF4F89E-4D36-1E4C-A114-180ACCD65AC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4085937" y="4127432"/>
                <a:ext cx="0" cy="58644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F5C087AA-3B7B-4B4E-AADA-6E5D24A0735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5215505" y="4249347"/>
                <a:ext cx="0" cy="478675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1CFFB59-DF31-AF42-AF5B-AFA81DC6B92E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426359" y="5165766"/>
              <a:ext cx="0" cy="137368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98" name="Group 12297">
            <a:extLst>
              <a:ext uri="{FF2B5EF4-FFF2-40B4-BE49-F238E27FC236}">
                <a16:creationId xmlns:a16="http://schemas.microsoft.com/office/drawing/2014/main" id="{F807CAB1-6DB7-FB4A-A561-913A26B2F333}"/>
              </a:ext>
            </a:extLst>
          </p:cNvPr>
          <p:cNvGrpSpPr/>
          <p:nvPr/>
        </p:nvGrpSpPr>
        <p:grpSpPr>
          <a:xfrm>
            <a:off x="6733308" y="3527599"/>
            <a:ext cx="5029200" cy="1268089"/>
            <a:chOff x="6733308" y="3527599"/>
            <a:chExt cx="5029200" cy="126808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FE9F2BE-F395-4F43-9608-249CA2FDCE57}"/>
                </a:ext>
              </a:extLst>
            </p:cNvPr>
            <p:cNvGrpSpPr/>
            <p:nvPr/>
          </p:nvGrpSpPr>
          <p:grpSpPr>
            <a:xfrm>
              <a:off x="6733308" y="3527599"/>
              <a:ext cx="5029200" cy="1268089"/>
              <a:chOff x="5988086" y="3896678"/>
              <a:chExt cx="5029200" cy="126808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F8CB40E-4333-6840-8A4B-755ECBB050B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88086" y="4703102"/>
                <a:ext cx="5029200" cy="461665"/>
                <a:chOff x="4922968" y="6923274"/>
                <a:chExt cx="3884037" cy="356542"/>
              </a:xfrm>
            </p:grpSpPr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2F87868A-87FE-9D42-A4AE-A00304BA13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22968" y="6934200"/>
                  <a:ext cx="3884037" cy="0"/>
                </a:xfrm>
                <a:prstGeom prst="straightConnector1">
                  <a:avLst/>
                </a:prstGeom>
                <a:ln w="22225">
                  <a:headEnd type="none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FC3EDE40-9D8B-7742-8CD9-C4C802B53C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03571" y="6923274"/>
                      <a:ext cx="334060" cy="35654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𝑓</m:t>
                            </m:r>
                          </m:oMath>
                        </m:oMathPara>
                      </a14:m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mc:Choice>
              <mc:Fallback xmlns="">
                <p:sp>
                  <p:nvSpPr>
                    <p:cNvPr id="36" name="Rectangle 35">
                      <a:extLst>
                        <a:ext uri="{FF2B5EF4-FFF2-40B4-BE49-F238E27FC236}">
                          <a16:creationId xmlns:a16="http://schemas.microsoft.com/office/drawing/2014/main" id="{181FA4E8-8D96-A64D-81FB-35E7ACFCC590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03571" y="6923274"/>
                      <a:ext cx="334060" cy="356542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2857" b="-1891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10A2C413-9CDC-E54B-AFEB-57048C5DF71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6264231" y="3922206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2EAFBDB4-9364-0448-8DB6-337A15B6B10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7357586" y="3942712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5A78755E-41C4-FA46-87F2-24996FD386B1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8465974" y="3906577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FEBAA2DF-55BD-7D4B-AB37-4A942EEF34B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9566810" y="3896678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B8B78DCB-8D0F-E947-B186-F320D3A30366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1422952" y="3538008"/>
              <a:ext cx="0" cy="79165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02" name="Group 12301">
            <a:extLst>
              <a:ext uri="{FF2B5EF4-FFF2-40B4-BE49-F238E27FC236}">
                <a16:creationId xmlns:a16="http://schemas.microsoft.com/office/drawing/2014/main" id="{FA84BF56-339E-0D43-A643-3D48D3EFF34E}"/>
              </a:ext>
            </a:extLst>
          </p:cNvPr>
          <p:cNvGrpSpPr/>
          <p:nvPr/>
        </p:nvGrpSpPr>
        <p:grpSpPr>
          <a:xfrm>
            <a:off x="6450111" y="5433449"/>
            <a:ext cx="5543575" cy="1556747"/>
            <a:chOff x="6450111" y="5433449"/>
            <a:chExt cx="5543575" cy="1556747"/>
          </a:xfrm>
        </p:grpSpPr>
        <p:sp>
          <p:nvSpPr>
            <p:cNvPr id="100" name="Triangle 99">
              <a:extLst>
                <a:ext uri="{FF2B5EF4-FFF2-40B4-BE49-F238E27FC236}">
                  <a16:creationId xmlns:a16="http://schemas.microsoft.com/office/drawing/2014/main" id="{BDDB55D4-B4B0-4641-A7B0-68C7856A6744}"/>
                </a:ext>
              </a:extLst>
            </p:cNvPr>
            <p:cNvSpPr/>
            <p:nvPr/>
          </p:nvSpPr>
          <p:spPr>
            <a:xfrm>
              <a:off x="10885632" y="5433449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Triangle 83">
              <a:extLst>
                <a:ext uri="{FF2B5EF4-FFF2-40B4-BE49-F238E27FC236}">
                  <a16:creationId xmlns:a16="http://schemas.microsoft.com/office/drawing/2014/main" id="{7FDE319A-ED86-B041-9FB2-6ADEEAB1EC3C}"/>
                </a:ext>
              </a:extLst>
            </p:cNvPr>
            <p:cNvSpPr/>
            <p:nvPr/>
          </p:nvSpPr>
          <p:spPr>
            <a:xfrm>
              <a:off x="6450111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Triangle 84">
              <a:extLst>
                <a:ext uri="{FF2B5EF4-FFF2-40B4-BE49-F238E27FC236}">
                  <a16:creationId xmlns:a16="http://schemas.microsoft.com/office/drawing/2014/main" id="{D7C7CF2B-65DB-E24D-9E04-184A32529F8A}"/>
                </a:ext>
              </a:extLst>
            </p:cNvPr>
            <p:cNvSpPr/>
            <p:nvPr/>
          </p:nvSpPr>
          <p:spPr>
            <a:xfrm>
              <a:off x="7563482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riangle 85">
              <a:extLst>
                <a:ext uri="{FF2B5EF4-FFF2-40B4-BE49-F238E27FC236}">
                  <a16:creationId xmlns:a16="http://schemas.microsoft.com/office/drawing/2014/main" id="{F5E6B47A-A1B1-614B-B100-BF767711DE85}"/>
                </a:ext>
              </a:extLst>
            </p:cNvPr>
            <p:cNvSpPr/>
            <p:nvPr/>
          </p:nvSpPr>
          <p:spPr>
            <a:xfrm>
              <a:off x="8664068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riangle 86">
              <a:extLst>
                <a:ext uri="{FF2B5EF4-FFF2-40B4-BE49-F238E27FC236}">
                  <a16:creationId xmlns:a16="http://schemas.microsoft.com/office/drawing/2014/main" id="{EC08F537-CFB2-3743-B273-8F33A6D38E83}"/>
                </a:ext>
              </a:extLst>
            </p:cNvPr>
            <p:cNvSpPr/>
            <p:nvPr/>
          </p:nvSpPr>
          <p:spPr>
            <a:xfrm>
              <a:off x="9771401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B750D93C-0376-7241-A9E6-901CD030F2A7}"/>
                </a:ext>
              </a:extLst>
            </p:cNvPr>
            <p:cNvGrpSpPr/>
            <p:nvPr/>
          </p:nvGrpSpPr>
          <p:grpSpPr>
            <a:xfrm>
              <a:off x="6733308" y="5722107"/>
              <a:ext cx="5029200" cy="1268089"/>
              <a:chOff x="6733308" y="3527599"/>
              <a:chExt cx="5029200" cy="1268089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E5CCAC62-8A9D-9B4A-9F60-68C2945CD3A5}"/>
                  </a:ext>
                </a:extLst>
              </p:cNvPr>
              <p:cNvGrpSpPr/>
              <p:nvPr/>
            </p:nvGrpSpPr>
            <p:grpSpPr>
              <a:xfrm>
                <a:off x="6733308" y="3527599"/>
                <a:ext cx="5029200" cy="1268089"/>
                <a:chOff x="5988086" y="3896678"/>
                <a:chExt cx="5029200" cy="1268089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CF27B24B-7274-FF48-87DD-CB79A48C8A2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988086" y="4703102"/>
                  <a:ext cx="5029200" cy="461665"/>
                  <a:chOff x="4922968" y="6923274"/>
                  <a:chExt cx="3884037" cy="356542"/>
                </a:xfrm>
              </p:grpSpPr>
              <p:cxnSp>
                <p:nvCxnSpPr>
                  <p:cNvPr id="98" name="Straight Arrow Connector 97">
                    <a:extLst>
                      <a:ext uri="{FF2B5EF4-FFF2-40B4-BE49-F238E27FC236}">
                        <a16:creationId xmlns:a16="http://schemas.microsoft.com/office/drawing/2014/main" id="{9CE5D49F-FEC4-7D49-AED8-CE2E09E0A5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922968" y="6934200"/>
                    <a:ext cx="3884037" cy="0"/>
                  </a:xfrm>
                  <a:prstGeom prst="straightConnector1">
                    <a:avLst/>
                  </a:prstGeom>
                  <a:ln w="22225">
                    <a:headEnd type="none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99" name="Rectangle 98">
                        <a:extLst>
                          <a:ext uri="{FF2B5EF4-FFF2-40B4-BE49-F238E27FC236}">
                            <a16:creationId xmlns:a16="http://schemas.microsoft.com/office/drawing/2014/main" id="{B954894C-2692-0B4E-A810-891E184262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03571" y="6923274"/>
                        <a:ext cx="334060" cy="356542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oMath>
                          </m:oMathPara>
                        </a14:m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6" name="Rectangle 35">
                        <a:extLst>
                          <a:ext uri="{FF2B5EF4-FFF2-40B4-BE49-F238E27FC236}">
                            <a16:creationId xmlns:a16="http://schemas.microsoft.com/office/drawing/2014/main" id="{181FA4E8-8D96-A64D-81FB-35E7ACFCC590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303571" y="6923274"/>
                        <a:ext cx="334060" cy="356542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 l="-2857" b="-1891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D589BC6B-09A0-9A47-BD2D-61F486C53258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6264231" y="3922206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Arrow Connector 94">
                  <a:extLst>
                    <a:ext uri="{FF2B5EF4-FFF2-40B4-BE49-F238E27FC236}">
                      <a16:creationId xmlns:a16="http://schemas.microsoft.com/office/drawing/2014/main" id="{2B62F21B-317D-2B40-89AE-AC171520D444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7357586" y="3942712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AB31C4C2-4A28-C043-AF10-C196E0CE1306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8465974" y="3906577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Arrow Connector 96">
                  <a:extLst>
                    <a:ext uri="{FF2B5EF4-FFF2-40B4-BE49-F238E27FC236}">
                      <a16:creationId xmlns:a16="http://schemas.microsoft.com/office/drawing/2014/main" id="{E785FE2C-22E4-9741-BA7E-477147A9BE31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9566810" y="3896678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4FF61558-276A-D143-816B-D010D21A106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1422952" y="3538008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61BC765-36C0-4C1D-B844-665927D6D48B}"/>
                  </a:ext>
                </a:extLst>
              </p14:cNvPr>
              <p14:cNvContentPartPr/>
              <p14:nvPr/>
            </p14:nvContentPartPr>
            <p14:xfrm>
              <a:off x="1064160" y="396720"/>
              <a:ext cx="9802440" cy="3235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61BC765-36C0-4C1D-B844-665927D6D48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54800" y="387360"/>
                <a:ext cx="9821160" cy="325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560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D555E-FD5B-6C40-8B02-4A88718E3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131484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Sampling</a:t>
            </a:r>
          </a:p>
        </p:txBody>
      </p:sp>
      <p:grpSp>
        <p:nvGrpSpPr>
          <p:cNvPr id="12299" name="Group 12298">
            <a:extLst>
              <a:ext uri="{FF2B5EF4-FFF2-40B4-BE49-F238E27FC236}">
                <a16:creationId xmlns:a16="http://schemas.microsoft.com/office/drawing/2014/main" id="{77D673BA-1C25-504F-A46B-227A66863F97}"/>
              </a:ext>
            </a:extLst>
          </p:cNvPr>
          <p:cNvGrpSpPr/>
          <p:nvPr/>
        </p:nvGrpSpPr>
        <p:grpSpPr>
          <a:xfrm>
            <a:off x="649737" y="784220"/>
            <a:ext cx="5829188" cy="2188222"/>
            <a:chOff x="649737" y="784220"/>
            <a:chExt cx="5829188" cy="2188222"/>
          </a:xfrm>
        </p:grpSpPr>
        <p:pic>
          <p:nvPicPr>
            <p:cNvPr id="12290" name="Picture 2" descr="Analog vs. Digital Signals: Uses, Advantages and Disadvantages | Article |  MPS">
              <a:extLst>
                <a:ext uri="{FF2B5EF4-FFF2-40B4-BE49-F238E27FC236}">
                  <a16:creationId xmlns:a16="http://schemas.microsoft.com/office/drawing/2014/main" id="{74086E94-9493-A244-95BF-542AD470A1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6" t="12054" r="42085" b="13641"/>
            <a:stretch/>
          </p:blipFill>
          <p:spPr bwMode="auto">
            <a:xfrm>
              <a:off x="649737" y="784220"/>
              <a:ext cx="4773881" cy="1597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8861D46-B33F-414C-BD19-A20EC9B38814}"/>
                </a:ext>
              </a:extLst>
            </p:cNvPr>
            <p:cNvCxnSpPr>
              <a:cxnSpLocks/>
            </p:cNvCxnSpPr>
            <p:nvPr/>
          </p:nvCxnSpPr>
          <p:spPr>
            <a:xfrm>
              <a:off x="739322" y="2510777"/>
              <a:ext cx="5356678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E8D5649-3A45-BC48-BE98-6FEEB07A5AAC}"/>
                    </a:ext>
                  </a:extLst>
                </p:cNvPr>
                <p:cNvSpPr/>
                <p:nvPr/>
              </p:nvSpPr>
              <p:spPr>
                <a:xfrm>
                  <a:off x="6096000" y="2510777"/>
                  <a:ext cx="3829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E8D5649-3A45-BC48-BE98-6FEEB07A5A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0" y="2510777"/>
                  <a:ext cx="382925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300" name="Group 12299">
            <a:extLst>
              <a:ext uri="{FF2B5EF4-FFF2-40B4-BE49-F238E27FC236}">
                <a16:creationId xmlns:a16="http://schemas.microsoft.com/office/drawing/2014/main" id="{A74F69B9-5120-244C-9465-3D3257377AC9}"/>
              </a:ext>
            </a:extLst>
          </p:cNvPr>
          <p:cNvGrpSpPr/>
          <p:nvPr/>
        </p:nvGrpSpPr>
        <p:grpSpPr>
          <a:xfrm>
            <a:off x="6715520" y="784220"/>
            <a:ext cx="5029200" cy="2186629"/>
            <a:chOff x="6715520" y="784220"/>
            <a:chExt cx="5029200" cy="2186629"/>
          </a:xfrm>
        </p:grpSpPr>
        <p:sp>
          <p:nvSpPr>
            <p:cNvPr id="35" name="Triangle 34">
              <a:extLst>
                <a:ext uri="{FF2B5EF4-FFF2-40B4-BE49-F238E27FC236}">
                  <a16:creationId xmlns:a16="http://schemas.microsoft.com/office/drawing/2014/main" id="{08A565F1-262E-7D4B-8BEB-F1FCFA0E2BF7}"/>
                </a:ext>
              </a:extLst>
            </p:cNvPr>
            <p:cNvSpPr/>
            <p:nvPr/>
          </p:nvSpPr>
          <p:spPr>
            <a:xfrm>
              <a:off x="8649071" y="1399019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CDAC445-3206-734B-8AEE-C660A46789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5520" y="2510777"/>
              <a:ext cx="5029200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1E31612-0636-D349-805E-C86B458ECFCB}"/>
                    </a:ext>
                  </a:extLst>
                </p:cNvPr>
                <p:cNvSpPr/>
                <p:nvPr/>
              </p:nvSpPr>
              <p:spPr>
                <a:xfrm>
                  <a:off x="11092854" y="2496630"/>
                  <a:ext cx="43255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1E31612-0636-D349-805E-C86B458ECF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92854" y="2496630"/>
                  <a:ext cx="432554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2857" r="-2857" b="-189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FA236D4-7DE7-D947-9D13-CE231D4295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1196" y="784220"/>
              <a:ext cx="0" cy="171241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2ADEC76-DC06-A047-8ABA-0BF86E3CF090}"/>
                    </a:ext>
                  </a:extLst>
                </p:cNvPr>
                <p:cNvSpPr/>
                <p:nvPr/>
              </p:nvSpPr>
              <p:spPr>
                <a:xfrm>
                  <a:off x="8994919" y="2509184"/>
                  <a:ext cx="4235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2ADEC76-DC06-A047-8ABA-0BF86E3CF0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4919" y="2509184"/>
                  <a:ext cx="423514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C6EA306-53EF-6049-8C57-1F459E349D12}"/>
                    </a:ext>
                  </a:extLst>
                </p:cNvPr>
                <p:cNvSpPr/>
                <p:nvPr/>
              </p:nvSpPr>
              <p:spPr>
                <a:xfrm>
                  <a:off x="9616501" y="2472557"/>
                  <a:ext cx="46384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C6EA306-53EF-6049-8C57-1F459E349D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6501" y="2472557"/>
                  <a:ext cx="463845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767A379-1257-C845-84D6-4F4B5577F78F}"/>
                    </a:ext>
                  </a:extLst>
                </p:cNvPr>
                <p:cNvSpPr/>
                <p:nvPr/>
              </p:nvSpPr>
              <p:spPr>
                <a:xfrm>
                  <a:off x="8237058" y="2501174"/>
                  <a:ext cx="69307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767A379-1257-C845-84D6-4F4B5577F7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058" y="2501174"/>
                  <a:ext cx="693075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303" name="Group 12302">
            <a:extLst>
              <a:ext uri="{FF2B5EF4-FFF2-40B4-BE49-F238E27FC236}">
                <a16:creationId xmlns:a16="http://schemas.microsoft.com/office/drawing/2014/main" id="{AA1A3705-FFEB-8345-82FC-05F19575D8E3}"/>
              </a:ext>
            </a:extLst>
          </p:cNvPr>
          <p:cNvGrpSpPr/>
          <p:nvPr/>
        </p:nvGrpSpPr>
        <p:grpSpPr>
          <a:xfrm>
            <a:off x="738389" y="2956958"/>
            <a:ext cx="5720067" cy="1589223"/>
            <a:chOff x="738389" y="5165766"/>
            <a:chExt cx="5720067" cy="1589223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EAB245F-278F-D441-83A4-BACA7D7D093C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791216" y="5367647"/>
              <a:ext cx="0" cy="115651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75C1DDA-E644-C544-A926-FD2094B1504E}"/>
                </a:ext>
              </a:extLst>
            </p:cNvPr>
            <p:cNvCxnSpPr>
              <a:cxnSpLocks/>
            </p:cNvCxnSpPr>
            <p:nvPr/>
          </p:nvCxnSpPr>
          <p:spPr>
            <a:xfrm>
              <a:off x="738389" y="6539449"/>
              <a:ext cx="5356678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3213BAE-7CC1-614F-B272-FBBD92A428C7}"/>
                    </a:ext>
                  </a:extLst>
                </p:cNvPr>
                <p:cNvSpPr/>
                <p:nvPr/>
              </p:nvSpPr>
              <p:spPr>
                <a:xfrm>
                  <a:off x="6075531" y="6293324"/>
                  <a:ext cx="3829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3213BAE-7CC1-614F-B272-FBBD92A428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5531" y="6293324"/>
                  <a:ext cx="382925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8517997-7184-3243-BE8D-161F12FA37FB}"/>
                </a:ext>
              </a:extLst>
            </p:cNvPr>
            <p:cNvGrpSpPr/>
            <p:nvPr/>
          </p:nvGrpSpPr>
          <p:grpSpPr>
            <a:xfrm>
              <a:off x="1115717" y="5165766"/>
              <a:ext cx="4062178" cy="1388914"/>
              <a:chOff x="1153327" y="3339108"/>
              <a:chExt cx="4062178" cy="1388914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5BAAD0F8-B10B-3F47-9105-23B8AB6FB12F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153327" y="3540989"/>
                <a:ext cx="0" cy="1172887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5EE8EAA5-722B-EC49-817D-0E76AC198F8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522872" y="3339108"/>
                <a:ext cx="0" cy="1374768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444EE414-1513-3241-A72B-45C81C247921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880542" y="4026492"/>
                <a:ext cx="0" cy="68738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E928D431-89BE-5941-B628-671F8B26780C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238212" y="4466666"/>
                <a:ext cx="0" cy="247210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1E15E535-0A85-0044-A2A7-91E847F90E76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619632" y="4026492"/>
                <a:ext cx="0" cy="68738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916A8A99-F16F-5D43-BA93-61F84CD56922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989177" y="3683493"/>
                <a:ext cx="0" cy="1030383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6CE6E94F-7E60-534B-8454-6F7784774D54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3358722" y="4127432"/>
                <a:ext cx="0" cy="58644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9E6EF9B0-4C0D-5B4D-928A-9F0C833EB19D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3716392" y="3784819"/>
                <a:ext cx="0" cy="929057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DFF4F89E-4D36-1E4C-A114-180ACCD65AC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4085937" y="4127432"/>
                <a:ext cx="0" cy="58644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F5C087AA-3B7B-4B4E-AADA-6E5D24A0735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5215505" y="4249347"/>
                <a:ext cx="0" cy="478675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1CFFB59-DF31-AF42-AF5B-AFA81DC6B92E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426359" y="5165766"/>
              <a:ext cx="0" cy="137368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02" name="Group 12301">
            <a:extLst>
              <a:ext uri="{FF2B5EF4-FFF2-40B4-BE49-F238E27FC236}">
                <a16:creationId xmlns:a16="http://schemas.microsoft.com/office/drawing/2014/main" id="{FA84BF56-339E-0D43-A643-3D48D3EFF34E}"/>
              </a:ext>
            </a:extLst>
          </p:cNvPr>
          <p:cNvGrpSpPr/>
          <p:nvPr/>
        </p:nvGrpSpPr>
        <p:grpSpPr>
          <a:xfrm>
            <a:off x="6450111" y="3224641"/>
            <a:ext cx="5543575" cy="1556747"/>
            <a:chOff x="6450111" y="5433449"/>
            <a:chExt cx="5543575" cy="1556747"/>
          </a:xfrm>
        </p:grpSpPr>
        <p:sp>
          <p:nvSpPr>
            <p:cNvPr id="100" name="Triangle 99">
              <a:extLst>
                <a:ext uri="{FF2B5EF4-FFF2-40B4-BE49-F238E27FC236}">
                  <a16:creationId xmlns:a16="http://schemas.microsoft.com/office/drawing/2014/main" id="{BDDB55D4-B4B0-4641-A7B0-68C7856A6744}"/>
                </a:ext>
              </a:extLst>
            </p:cNvPr>
            <p:cNvSpPr/>
            <p:nvPr/>
          </p:nvSpPr>
          <p:spPr>
            <a:xfrm>
              <a:off x="10885632" y="5433449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Triangle 83">
              <a:extLst>
                <a:ext uri="{FF2B5EF4-FFF2-40B4-BE49-F238E27FC236}">
                  <a16:creationId xmlns:a16="http://schemas.microsoft.com/office/drawing/2014/main" id="{7FDE319A-ED86-B041-9FB2-6ADEEAB1EC3C}"/>
                </a:ext>
              </a:extLst>
            </p:cNvPr>
            <p:cNvSpPr/>
            <p:nvPr/>
          </p:nvSpPr>
          <p:spPr>
            <a:xfrm>
              <a:off x="6450111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Triangle 84">
              <a:extLst>
                <a:ext uri="{FF2B5EF4-FFF2-40B4-BE49-F238E27FC236}">
                  <a16:creationId xmlns:a16="http://schemas.microsoft.com/office/drawing/2014/main" id="{D7C7CF2B-65DB-E24D-9E04-184A32529F8A}"/>
                </a:ext>
              </a:extLst>
            </p:cNvPr>
            <p:cNvSpPr/>
            <p:nvPr/>
          </p:nvSpPr>
          <p:spPr>
            <a:xfrm>
              <a:off x="7563482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riangle 85">
              <a:extLst>
                <a:ext uri="{FF2B5EF4-FFF2-40B4-BE49-F238E27FC236}">
                  <a16:creationId xmlns:a16="http://schemas.microsoft.com/office/drawing/2014/main" id="{F5E6B47A-A1B1-614B-B100-BF767711DE85}"/>
                </a:ext>
              </a:extLst>
            </p:cNvPr>
            <p:cNvSpPr/>
            <p:nvPr/>
          </p:nvSpPr>
          <p:spPr>
            <a:xfrm>
              <a:off x="8664068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riangle 86">
              <a:extLst>
                <a:ext uri="{FF2B5EF4-FFF2-40B4-BE49-F238E27FC236}">
                  <a16:creationId xmlns:a16="http://schemas.microsoft.com/office/drawing/2014/main" id="{EC08F537-CFB2-3743-B273-8F33A6D38E83}"/>
                </a:ext>
              </a:extLst>
            </p:cNvPr>
            <p:cNvSpPr/>
            <p:nvPr/>
          </p:nvSpPr>
          <p:spPr>
            <a:xfrm>
              <a:off x="9771401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B750D93C-0376-7241-A9E6-901CD030F2A7}"/>
                </a:ext>
              </a:extLst>
            </p:cNvPr>
            <p:cNvGrpSpPr/>
            <p:nvPr/>
          </p:nvGrpSpPr>
          <p:grpSpPr>
            <a:xfrm>
              <a:off x="6733308" y="5722107"/>
              <a:ext cx="5029200" cy="1268089"/>
              <a:chOff x="6733308" y="3527599"/>
              <a:chExt cx="5029200" cy="1268089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E5CCAC62-8A9D-9B4A-9F60-68C2945CD3A5}"/>
                  </a:ext>
                </a:extLst>
              </p:cNvPr>
              <p:cNvGrpSpPr/>
              <p:nvPr/>
            </p:nvGrpSpPr>
            <p:grpSpPr>
              <a:xfrm>
                <a:off x="6733308" y="3527599"/>
                <a:ext cx="5029200" cy="1268089"/>
                <a:chOff x="5988086" y="3896678"/>
                <a:chExt cx="5029200" cy="1268089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CF27B24B-7274-FF48-87DD-CB79A48C8A2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988086" y="4703102"/>
                  <a:ext cx="5029200" cy="461665"/>
                  <a:chOff x="4922968" y="6923274"/>
                  <a:chExt cx="3884037" cy="356542"/>
                </a:xfrm>
              </p:grpSpPr>
              <p:cxnSp>
                <p:nvCxnSpPr>
                  <p:cNvPr id="98" name="Straight Arrow Connector 97">
                    <a:extLst>
                      <a:ext uri="{FF2B5EF4-FFF2-40B4-BE49-F238E27FC236}">
                        <a16:creationId xmlns:a16="http://schemas.microsoft.com/office/drawing/2014/main" id="{9CE5D49F-FEC4-7D49-AED8-CE2E09E0A5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922968" y="6934200"/>
                    <a:ext cx="3884037" cy="0"/>
                  </a:xfrm>
                  <a:prstGeom prst="straightConnector1">
                    <a:avLst/>
                  </a:prstGeom>
                  <a:ln w="22225">
                    <a:headEnd type="none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99" name="Rectangle 98">
                        <a:extLst>
                          <a:ext uri="{FF2B5EF4-FFF2-40B4-BE49-F238E27FC236}">
                            <a16:creationId xmlns:a16="http://schemas.microsoft.com/office/drawing/2014/main" id="{B954894C-2692-0B4E-A810-891E184262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03571" y="6923274"/>
                        <a:ext cx="334060" cy="356542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oMath>
                          </m:oMathPara>
                        </a14:m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6" name="Rectangle 35">
                        <a:extLst>
                          <a:ext uri="{FF2B5EF4-FFF2-40B4-BE49-F238E27FC236}">
                            <a16:creationId xmlns:a16="http://schemas.microsoft.com/office/drawing/2014/main" id="{181FA4E8-8D96-A64D-81FB-35E7ACFCC590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303571" y="6923274"/>
                        <a:ext cx="334060" cy="356542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l="-2857" b="-1891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D589BC6B-09A0-9A47-BD2D-61F486C53258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6264231" y="3922206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Arrow Connector 94">
                  <a:extLst>
                    <a:ext uri="{FF2B5EF4-FFF2-40B4-BE49-F238E27FC236}">
                      <a16:creationId xmlns:a16="http://schemas.microsoft.com/office/drawing/2014/main" id="{2B62F21B-317D-2B40-89AE-AC171520D444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7357586" y="3942712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AB31C4C2-4A28-C043-AF10-C196E0CE1306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8465974" y="3906577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Arrow Connector 96">
                  <a:extLst>
                    <a:ext uri="{FF2B5EF4-FFF2-40B4-BE49-F238E27FC236}">
                      <a16:creationId xmlns:a16="http://schemas.microsoft.com/office/drawing/2014/main" id="{E785FE2C-22E4-9741-BA7E-477147A9BE31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9566810" y="3896678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4FF61558-276A-D143-816B-D010D21A106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1422952" y="3538008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512A228-1B4D-6646-9537-172E5D6C9AE3}"/>
              </a:ext>
            </a:extLst>
          </p:cNvPr>
          <p:cNvGrpSpPr/>
          <p:nvPr/>
        </p:nvGrpSpPr>
        <p:grpSpPr>
          <a:xfrm>
            <a:off x="6448131" y="3222663"/>
            <a:ext cx="5543575" cy="1556747"/>
            <a:chOff x="6450111" y="5433449"/>
            <a:chExt cx="5543575" cy="1556747"/>
          </a:xfrm>
        </p:grpSpPr>
        <p:sp>
          <p:nvSpPr>
            <p:cNvPr id="83" name="Triangle 82">
              <a:extLst>
                <a:ext uri="{FF2B5EF4-FFF2-40B4-BE49-F238E27FC236}">
                  <a16:creationId xmlns:a16="http://schemas.microsoft.com/office/drawing/2014/main" id="{9A28E654-E653-224C-B31C-C9EB5747C070}"/>
                </a:ext>
              </a:extLst>
            </p:cNvPr>
            <p:cNvSpPr/>
            <p:nvPr/>
          </p:nvSpPr>
          <p:spPr>
            <a:xfrm>
              <a:off x="10885632" y="5433449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Triangle 88">
              <a:extLst>
                <a:ext uri="{FF2B5EF4-FFF2-40B4-BE49-F238E27FC236}">
                  <a16:creationId xmlns:a16="http://schemas.microsoft.com/office/drawing/2014/main" id="{4FCC9A36-2630-344E-8EA9-7B2C0C85EDAC}"/>
                </a:ext>
              </a:extLst>
            </p:cNvPr>
            <p:cNvSpPr/>
            <p:nvPr/>
          </p:nvSpPr>
          <p:spPr>
            <a:xfrm>
              <a:off x="6450111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riangle 100">
              <a:extLst>
                <a:ext uri="{FF2B5EF4-FFF2-40B4-BE49-F238E27FC236}">
                  <a16:creationId xmlns:a16="http://schemas.microsoft.com/office/drawing/2014/main" id="{21A06E18-8DE5-D841-8E77-4134012EDB74}"/>
                </a:ext>
              </a:extLst>
            </p:cNvPr>
            <p:cNvSpPr/>
            <p:nvPr/>
          </p:nvSpPr>
          <p:spPr>
            <a:xfrm>
              <a:off x="7563482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Triangle 101">
              <a:extLst>
                <a:ext uri="{FF2B5EF4-FFF2-40B4-BE49-F238E27FC236}">
                  <a16:creationId xmlns:a16="http://schemas.microsoft.com/office/drawing/2014/main" id="{6B56C1DB-E9CD-D74B-884A-69FD34F9C3C4}"/>
                </a:ext>
              </a:extLst>
            </p:cNvPr>
            <p:cNvSpPr/>
            <p:nvPr/>
          </p:nvSpPr>
          <p:spPr>
            <a:xfrm>
              <a:off x="8664068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Triangle 102">
              <a:extLst>
                <a:ext uri="{FF2B5EF4-FFF2-40B4-BE49-F238E27FC236}">
                  <a16:creationId xmlns:a16="http://schemas.microsoft.com/office/drawing/2014/main" id="{DD23AE28-8EE4-E54A-B6C8-AFEE334C3453}"/>
                </a:ext>
              </a:extLst>
            </p:cNvPr>
            <p:cNvSpPr/>
            <p:nvPr/>
          </p:nvSpPr>
          <p:spPr>
            <a:xfrm>
              <a:off x="9771401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BCEF7580-6239-4044-A66A-3C76499221AE}"/>
                </a:ext>
              </a:extLst>
            </p:cNvPr>
            <p:cNvGrpSpPr/>
            <p:nvPr/>
          </p:nvGrpSpPr>
          <p:grpSpPr>
            <a:xfrm>
              <a:off x="6733308" y="5722107"/>
              <a:ext cx="5029200" cy="1268089"/>
              <a:chOff x="6733308" y="3527599"/>
              <a:chExt cx="5029200" cy="1268089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A06CD873-6571-AB40-A3E9-60CC29E10940}"/>
                  </a:ext>
                </a:extLst>
              </p:cNvPr>
              <p:cNvGrpSpPr/>
              <p:nvPr/>
            </p:nvGrpSpPr>
            <p:grpSpPr>
              <a:xfrm>
                <a:off x="6733308" y="3527599"/>
                <a:ext cx="5029200" cy="1268089"/>
                <a:chOff x="5988086" y="3896678"/>
                <a:chExt cx="5029200" cy="1268089"/>
              </a:xfrm>
            </p:grpSpPr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A7075FE1-6E88-504B-9EC5-CB2CD82EBD3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988086" y="4703102"/>
                  <a:ext cx="5029200" cy="461665"/>
                  <a:chOff x="4922968" y="6923274"/>
                  <a:chExt cx="3884037" cy="356542"/>
                </a:xfrm>
              </p:grpSpPr>
              <p:cxnSp>
                <p:nvCxnSpPr>
                  <p:cNvPr id="112" name="Straight Arrow Connector 111">
                    <a:extLst>
                      <a:ext uri="{FF2B5EF4-FFF2-40B4-BE49-F238E27FC236}">
                        <a16:creationId xmlns:a16="http://schemas.microsoft.com/office/drawing/2014/main" id="{6052B49B-3C45-B049-A5C5-B06FDC7A8B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922968" y="6934200"/>
                    <a:ext cx="3884037" cy="0"/>
                  </a:xfrm>
                  <a:prstGeom prst="straightConnector1">
                    <a:avLst/>
                  </a:prstGeom>
                  <a:ln w="22225">
                    <a:headEnd type="none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3" name="Rectangle 112">
                        <a:extLst>
                          <a:ext uri="{FF2B5EF4-FFF2-40B4-BE49-F238E27FC236}">
                            <a16:creationId xmlns:a16="http://schemas.microsoft.com/office/drawing/2014/main" id="{24461CAB-5870-F14D-B4B9-F2ACF27B01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03571" y="6923274"/>
                        <a:ext cx="334060" cy="356542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oMath>
                          </m:oMathPara>
                        </a14:m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6" name="Rectangle 35">
                        <a:extLst>
                          <a:ext uri="{FF2B5EF4-FFF2-40B4-BE49-F238E27FC236}">
                            <a16:creationId xmlns:a16="http://schemas.microsoft.com/office/drawing/2014/main" id="{181FA4E8-8D96-A64D-81FB-35E7ACFCC590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303571" y="6923274"/>
                        <a:ext cx="334060" cy="356542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l="-2857" b="-1891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08" name="Straight Arrow Connector 107">
                  <a:extLst>
                    <a:ext uri="{FF2B5EF4-FFF2-40B4-BE49-F238E27FC236}">
                      <a16:creationId xmlns:a16="http://schemas.microsoft.com/office/drawing/2014/main" id="{9C3D6107-7916-4742-BC1F-CDE5FF843F2F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6264231" y="3922206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Arrow Connector 108">
                  <a:extLst>
                    <a:ext uri="{FF2B5EF4-FFF2-40B4-BE49-F238E27FC236}">
                      <a16:creationId xmlns:a16="http://schemas.microsoft.com/office/drawing/2014/main" id="{2A197108-586D-2146-BCC4-974B0F5EEC72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7357586" y="3942712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Arrow Connector 109">
                  <a:extLst>
                    <a:ext uri="{FF2B5EF4-FFF2-40B4-BE49-F238E27FC236}">
                      <a16:creationId xmlns:a16="http://schemas.microsoft.com/office/drawing/2014/main" id="{6B2DAE07-C3C1-7647-9658-6C48219B75B2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8465974" y="3906577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Arrow Connector 110">
                  <a:extLst>
                    <a:ext uri="{FF2B5EF4-FFF2-40B4-BE49-F238E27FC236}">
                      <a16:creationId xmlns:a16="http://schemas.microsoft.com/office/drawing/2014/main" id="{683C1DB9-84A9-B44C-99F4-91ABF7A70FC8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9566810" y="3896678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3E216C80-22BE-1748-8560-4B258B2647A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1422952" y="3538008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461DF835-B2D7-4D44-8D96-B6EFBE36C617}"/>
              </a:ext>
            </a:extLst>
          </p:cNvPr>
          <p:cNvGrpSpPr/>
          <p:nvPr/>
        </p:nvGrpSpPr>
        <p:grpSpPr>
          <a:xfrm>
            <a:off x="736405" y="2927243"/>
            <a:ext cx="5720067" cy="1618937"/>
            <a:chOff x="736410" y="4754061"/>
            <a:chExt cx="5720067" cy="1618937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8B5E0BBC-85BF-9544-9FD5-2F8121F76835}"/>
                </a:ext>
              </a:extLst>
            </p:cNvPr>
            <p:cNvGrpSpPr/>
            <p:nvPr/>
          </p:nvGrpSpPr>
          <p:grpSpPr>
            <a:xfrm>
              <a:off x="930422" y="4754061"/>
              <a:ext cx="4428810" cy="1179290"/>
              <a:chOff x="930422" y="4754061"/>
              <a:chExt cx="4428810" cy="1179290"/>
            </a:xfrm>
          </p:grpSpPr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F1F37516-EA78-6B4F-B26B-6C0C14FB31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422" y="4985656"/>
                <a:ext cx="3666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EDA0D957-3E93-2045-AB64-BE33C471B0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9967" y="4775381"/>
                <a:ext cx="3666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EB766145-68FC-064D-998F-C3A22289D0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7637" y="5469114"/>
                <a:ext cx="3666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A321EE04-D9BA-8543-BDD7-2D29C2A86D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4269" y="5918839"/>
                <a:ext cx="3666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4D251EE7-C645-0C43-8F69-432D5A55CA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0901" y="5469114"/>
                <a:ext cx="3666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DF52678-FB2B-7F47-8C80-FA036D7F0B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1169" y="5140171"/>
                <a:ext cx="3666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EDB3BBCE-6A6F-8743-8F39-AC8C55376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35817" y="5585611"/>
                <a:ext cx="3666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4CE3C6B4-A105-7747-A566-D25D826431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2449" y="5236992"/>
                <a:ext cx="3666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ADADD29C-4133-5A4B-808F-C0A84B8858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69081" y="5572099"/>
                <a:ext cx="3666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588E4190-6D39-664F-B615-C42F1DC039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41064" y="4791281"/>
                <a:ext cx="3666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01ADB48C-3B72-A74F-A25A-EF46BE7777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7696" y="4995276"/>
                <a:ext cx="3666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48275690-DAB3-1142-B8B9-CEA46993A9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92600" y="5707526"/>
                <a:ext cx="3666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14DE19AC-D58D-C84D-904D-0CBB16DC7D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97054" y="4754061"/>
                <a:ext cx="0" cy="23159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7F5EF104-EB6D-3242-9FF4-EF9971C2DC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74634" y="4754061"/>
                <a:ext cx="0" cy="7150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66036937-7584-BE4A-A579-77E37F47D9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24269" y="5447296"/>
                <a:ext cx="0" cy="48605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18EC598F-FF9B-EA42-9A4E-62C2412EBF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90901" y="5447296"/>
                <a:ext cx="0" cy="48605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7286D255-4058-9B4D-893A-0BBA758542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60456" y="5122616"/>
                <a:ext cx="0" cy="37471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8F82EBA2-D9AC-BF42-AC89-5E7DFFCD12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43313" y="5122616"/>
                <a:ext cx="0" cy="47991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75432B28-8101-1346-B9A5-401735C1DE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8934" y="5229155"/>
                <a:ext cx="0" cy="37337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6316F282-84AD-7342-A8AC-1E82955FE1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69081" y="5217190"/>
                <a:ext cx="0" cy="37337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A9123D55-ABAC-6741-8741-77557777A4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35713" y="4775381"/>
                <a:ext cx="0" cy="8168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0E467CCF-634E-C548-93CE-94952023CF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07696" y="4768811"/>
                <a:ext cx="0" cy="2491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25FD2B1B-B2B9-6D41-B19C-353E9DD07D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74328" y="4971019"/>
                <a:ext cx="0" cy="7559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9DA8F4DC-DB86-BD4B-B0B6-9037A784FD9B}"/>
                </a:ext>
              </a:extLst>
            </p:cNvPr>
            <p:cNvCxnSpPr>
              <a:cxnSpLocks/>
            </p:cNvCxnSpPr>
            <p:nvPr/>
          </p:nvCxnSpPr>
          <p:spPr>
            <a:xfrm>
              <a:off x="736410" y="6157458"/>
              <a:ext cx="5356678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77CE5BA5-FED2-5148-8541-DCA51298E7D0}"/>
                    </a:ext>
                  </a:extLst>
                </p:cNvPr>
                <p:cNvSpPr/>
                <p:nvPr/>
              </p:nvSpPr>
              <p:spPr>
                <a:xfrm>
                  <a:off x="6073552" y="5911333"/>
                  <a:ext cx="3829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77CE5BA5-FED2-5148-8541-DCA51298E7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3552" y="5911333"/>
                  <a:ext cx="382925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32542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D555E-FD5B-6C40-8B02-4A88718E3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131484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Sampling</a:t>
            </a:r>
          </a:p>
        </p:txBody>
      </p:sp>
      <p:grpSp>
        <p:nvGrpSpPr>
          <p:cNvPr id="12299" name="Group 12298">
            <a:extLst>
              <a:ext uri="{FF2B5EF4-FFF2-40B4-BE49-F238E27FC236}">
                <a16:creationId xmlns:a16="http://schemas.microsoft.com/office/drawing/2014/main" id="{77D673BA-1C25-504F-A46B-227A66863F97}"/>
              </a:ext>
            </a:extLst>
          </p:cNvPr>
          <p:cNvGrpSpPr/>
          <p:nvPr/>
        </p:nvGrpSpPr>
        <p:grpSpPr>
          <a:xfrm>
            <a:off x="649737" y="784220"/>
            <a:ext cx="5829188" cy="2188222"/>
            <a:chOff x="649737" y="784220"/>
            <a:chExt cx="5829188" cy="2188222"/>
          </a:xfrm>
        </p:grpSpPr>
        <p:pic>
          <p:nvPicPr>
            <p:cNvPr id="12290" name="Picture 2" descr="Analog vs. Digital Signals: Uses, Advantages and Disadvantages | Article |  MPS">
              <a:extLst>
                <a:ext uri="{FF2B5EF4-FFF2-40B4-BE49-F238E27FC236}">
                  <a16:creationId xmlns:a16="http://schemas.microsoft.com/office/drawing/2014/main" id="{74086E94-9493-A244-95BF-542AD470A1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6" t="12054" r="42085" b="13641"/>
            <a:stretch/>
          </p:blipFill>
          <p:spPr bwMode="auto">
            <a:xfrm>
              <a:off x="649737" y="784220"/>
              <a:ext cx="4773881" cy="1597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8861D46-B33F-414C-BD19-A20EC9B38814}"/>
                </a:ext>
              </a:extLst>
            </p:cNvPr>
            <p:cNvCxnSpPr>
              <a:cxnSpLocks/>
            </p:cNvCxnSpPr>
            <p:nvPr/>
          </p:nvCxnSpPr>
          <p:spPr>
            <a:xfrm>
              <a:off x="739322" y="2510777"/>
              <a:ext cx="5356678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E8D5649-3A45-BC48-BE98-6FEEB07A5AAC}"/>
                    </a:ext>
                  </a:extLst>
                </p:cNvPr>
                <p:cNvSpPr/>
                <p:nvPr/>
              </p:nvSpPr>
              <p:spPr>
                <a:xfrm>
                  <a:off x="6096000" y="2510777"/>
                  <a:ext cx="3829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E8D5649-3A45-BC48-BE98-6FEEB07A5A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0" y="2510777"/>
                  <a:ext cx="382925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300" name="Group 12299">
            <a:extLst>
              <a:ext uri="{FF2B5EF4-FFF2-40B4-BE49-F238E27FC236}">
                <a16:creationId xmlns:a16="http://schemas.microsoft.com/office/drawing/2014/main" id="{A74F69B9-5120-244C-9465-3D3257377AC9}"/>
              </a:ext>
            </a:extLst>
          </p:cNvPr>
          <p:cNvGrpSpPr/>
          <p:nvPr/>
        </p:nvGrpSpPr>
        <p:grpSpPr>
          <a:xfrm>
            <a:off x="6715520" y="784220"/>
            <a:ext cx="5029200" cy="2186629"/>
            <a:chOff x="6715520" y="784220"/>
            <a:chExt cx="5029200" cy="2186629"/>
          </a:xfrm>
        </p:grpSpPr>
        <p:sp>
          <p:nvSpPr>
            <p:cNvPr id="35" name="Triangle 34">
              <a:extLst>
                <a:ext uri="{FF2B5EF4-FFF2-40B4-BE49-F238E27FC236}">
                  <a16:creationId xmlns:a16="http://schemas.microsoft.com/office/drawing/2014/main" id="{08A565F1-262E-7D4B-8BEB-F1FCFA0E2BF7}"/>
                </a:ext>
              </a:extLst>
            </p:cNvPr>
            <p:cNvSpPr/>
            <p:nvPr/>
          </p:nvSpPr>
          <p:spPr>
            <a:xfrm>
              <a:off x="8649071" y="1399019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CDAC445-3206-734B-8AEE-C660A46789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5520" y="2510777"/>
              <a:ext cx="5029200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1E31612-0636-D349-805E-C86B458ECFCB}"/>
                    </a:ext>
                  </a:extLst>
                </p:cNvPr>
                <p:cNvSpPr/>
                <p:nvPr/>
              </p:nvSpPr>
              <p:spPr>
                <a:xfrm>
                  <a:off x="11092854" y="2496630"/>
                  <a:ext cx="43255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1E31612-0636-D349-805E-C86B458ECF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92854" y="2496630"/>
                  <a:ext cx="432554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2857" r="-2857" b="-189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FA236D4-7DE7-D947-9D13-CE231D4295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1196" y="784220"/>
              <a:ext cx="0" cy="171241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2ADEC76-DC06-A047-8ABA-0BF86E3CF090}"/>
                    </a:ext>
                  </a:extLst>
                </p:cNvPr>
                <p:cNvSpPr/>
                <p:nvPr/>
              </p:nvSpPr>
              <p:spPr>
                <a:xfrm>
                  <a:off x="8994919" y="2509184"/>
                  <a:ext cx="4235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2ADEC76-DC06-A047-8ABA-0BF86E3CF0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4919" y="2509184"/>
                  <a:ext cx="423514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C6EA306-53EF-6049-8C57-1F459E349D12}"/>
                    </a:ext>
                  </a:extLst>
                </p:cNvPr>
                <p:cNvSpPr/>
                <p:nvPr/>
              </p:nvSpPr>
              <p:spPr>
                <a:xfrm>
                  <a:off x="9616501" y="2472557"/>
                  <a:ext cx="46384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C6EA306-53EF-6049-8C57-1F459E349D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6501" y="2472557"/>
                  <a:ext cx="463845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767A379-1257-C845-84D6-4F4B5577F78F}"/>
                    </a:ext>
                  </a:extLst>
                </p:cNvPr>
                <p:cNvSpPr/>
                <p:nvPr/>
              </p:nvSpPr>
              <p:spPr>
                <a:xfrm>
                  <a:off x="8237058" y="2501174"/>
                  <a:ext cx="69307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767A379-1257-C845-84D6-4F4B5577F7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058" y="2501174"/>
                  <a:ext cx="693075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303" name="Group 12302">
            <a:extLst>
              <a:ext uri="{FF2B5EF4-FFF2-40B4-BE49-F238E27FC236}">
                <a16:creationId xmlns:a16="http://schemas.microsoft.com/office/drawing/2014/main" id="{AA1A3705-FFEB-8345-82FC-05F19575D8E3}"/>
              </a:ext>
            </a:extLst>
          </p:cNvPr>
          <p:cNvGrpSpPr/>
          <p:nvPr/>
        </p:nvGrpSpPr>
        <p:grpSpPr>
          <a:xfrm>
            <a:off x="738389" y="2956958"/>
            <a:ext cx="5720067" cy="1589223"/>
            <a:chOff x="738389" y="5165766"/>
            <a:chExt cx="5720067" cy="1589223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EAB245F-278F-D441-83A4-BACA7D7D093C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791216" y="5367647"/>
              <a:ext cx="0" cy="115651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75C1DDA-E644-C544-A926-FD2094B1504E}"/>
                </a:ext>
              </a:extLst>
            </p:cNvPr>
            <p:cNvCxnSpPr>
              <a:cxnSpLocks/>
            </p:cNvCxnSpPr>
            <p:nvPr/>
          </p:nvCxnSpPr>
          <p:spPr>
            <a:xfrm>
              <a:off x="738389" y="6539449"/>
              <a:ext cx="5356678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3213BAE-7CC1-614F-B272-FBBD92A428C7}"/>
                    </a:ext>
                  </a:extLst>
                </p:cNvPr>
                <p:cNvSpPr/>
                <p:nvPr/>
              </p:nvSpPr>
              <p:spPr>
                <a:xfrm>
                  <a:off x="6075531" y="6293324"/>
                  <a:ext cx="3829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3213BAE-7CC1-614F-B272-FBBD92A428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5531" y="6293324"/>
                  <a:ext cx="382925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8517997-7184-3243-BE8D-161F12FA37FB}"/>
                </a:ext>
              </a:extLst>
            </p:cNvPr>
            <p:cNvGrpSpPr/>
            <p:nvPr/>
          </p:nvGrpSpPr>
          <p:grpSpPr>
            <a:xfrm>
              <a:off x="1115717" y="5165766"/>
              <a:ext cx="4062178" cy="1388914"/>
              <a:chOff x="1153327" y="3339108"/>
              <a:chExt cx="4062178" cy="1388914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5BAAD0F8-B10B-3F47-9105-23B8AB6FB12F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153327" y="3540989"/>
                <a:ext cx="0" cy="1172887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5EE8EAA5-722B-EC49-817D-0E76AC198F8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522872" y="3339108"/>
                <a:ext cx="0" cy="1374768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444EE414-1513-3241-A72B-45C81C247921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880542" y="4026492"/>
                <a:ext cx="0" cy="68738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E928D431-89BE-5941-B628-671F8B26780C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238212" y="4466666"/>
                <a:ext cx="0" cy="247210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1E15E535-0A85-0044-A2A7-91E847F90E76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619632" y="4026492"/>
                <a:ext cx="0" cy="68738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916A8A99-F16F-5D43-BA93-61F84CD56922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989177" y="3683493"/>
                <a:ext cx="0" cy="1030383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6CE6E94F-7E60-534B-8454-6F7784774D54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3358722" y="4127432"/>
                <a:ext cx="0" cy="58644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9E6EF9B0-4C0D-5B4D-928A-9F0C833EB19D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3716392" y="3784819"/>
                <a:ext cx="0" cy="929057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DFF4F89E-4D36-1E4C-A114-180ACCD65AC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4085937" y="4127432"/>
                <a:ext cx="0" cy="58644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F5C087AA-3B7B-4B4E-AADA-6E5D24A0735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5215505" y="4249347"/>
                <a:ext cx="0" cy="478675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1CFFB59-DF31-AF42-AF5B-AFA81DC6B92E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426359" y="5165766"/>
              <a:ext cx="0" cy="137368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02" name="Group 12301">
            <a:extLst>
              <a:ext uri="{FF2B5EF4-FFF2-40B4-BE49-F238E27FC236}">
                <a16:creationId xmlns:a16="http://schemas.microsoft.com/office/drawing/2014/main" id="{FA84BF56-339E-0D43-A643-3D48D3EFF34E}"/>
              </a:ext>
            </a:extLst>
          </p:cNvPr>
          <p:cNvGrpSpPr/>
          <p:nvPr/>
        </p:nvGrpSpPr>
        <p:grpSpPr>
          <a:xfrm>
            <a:off x="6450111" y="3224641"/>
            <a:ext cx="5543575" cy="1556747"/>
            <a:chOff x="6450111" y="5433449"/>
            <a:chExt cx="5543575" cy="1556747"/>
          </a:xfrm>
        </p:grpSpPr>
        <p:sp>
          <p:nvSpPr>
            <p:cNvPr id="100" name="Triangle 99">
              <a:extLst>
                <a:ext uri="{FF2B5EF4-FFF2-40B4-BE49-F238E27FC236}">
                  <a16:creationId xmlns:a16="http://schemas.microsoft.com/office/drawing/2014/main" id="{BDDB55D4-B4B0-4641-A7B0-68C7856A6744}"/>
                </a:ext>
              </a:extLst>
            </p:cNvPr>
            <p:cNvSpPr/>
            <p:nvPr/>
          </p:nvSpPr>
          <p:spPr>
            <a:xfrm>
              <a:off x="10885632" y="5433449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Triangle 83">
              <a:extLst>
                <a:ext uri="{FF2B5EF4-FFF2-40B4-BE49-F238E27FC236}">
                  <a16:creationId xmlns:a16="http://schemas.microsoft.com/office/drawing/2014/main" id="{7FDE319A-ED86-B041-9FB2-6ADEEAB1EC3C}"/>
                </a:ext>
              </a:extLst>
            </p:cNvPr>
            <p:cNvSpPr/>
            <p:nvPr/>
          </p:nvSpPr>
          <p:spPr>
            <a:xfrm>
              <a:off x="6450111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Triangle 84">
              <a:extLst>
                <a:ext uri="{FF2B5EF4-FFF2-40B4-BE49-F238E27FC236}">
                  <a16:creationId xmlns:a16="http://schemas.microsoft.com/office/drawing/2014/main" id="{D7C7CF2B-65DB-E24D-9E04-184A32529F8A}"/>
                </a:ext>
              </a:extLst>
            </p:cNvPr>
            <p:cNvSpPr/>
            <p:nvPr/>
          </p:nvSpPr>
          <p:spPr>
            <a:xfrm>
              <a:off x="7563482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riangle 85">
              <a:extLst>
                <a:ext uri="{FF2B5EF4-FFF2-40B4-BE49-F238E27FC236}">
                  <a16:creationId xmlns:a16="http://schemas.microsoft.com/office/drawing/2014/main" id="{F5E6B47A-A1B1-614B-B100-BF767711DE85}"/>
                </a:ext>
              </a:extLst>
            </p:cNvPr>
            <p:cNvSpPr/>
            <p:nvPr/>
          </p:nvSpPr>
          <p:spPr>
            <a:xfrm>
              <a:off x="8664068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riangle 86">
              <a:extLst>
                <a:ext uri="{FF2B5EF4-FFF2-40B4-BE49-F238E27FC236}">
                  <a16:creationId xmlns:a16="http://schemas.microsoft.com/office/drawing/2014/main" id="{EC08F537-CFB2-3743-B273-8F33A6D38E83}"/>
                </a:ext>
              </a:extLst>
            </p:cNvPr>
            <p:cNvSpPr/>
            <p:nvPr/>
          </p:nvSpPr>
          <p:spPr>
            <a:xfrm>
              <a:off x="9771401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B750D93C-0376-7241-A9E6-901CD030F2A7}"/>
                </a:ext>
              </a:extLst>
            </p:cNvPr>
            <p:cNvGrpSpPr/>
            <p:nvPr/>
          </p:nvGrpSpPr>
          <p:grpSpPr>
            <a:xfrm>
              <a:off x="6733308" y="5722107"/>
              <a:ext cx="5029200" cy="1268089"/>
              <a:chOff x="6733308" y="3527599"/>
              <a:chExt cx="5029200" cy="1268089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E5CCAC62-8A9D-9B4A-9F60-68C2945CD3A5}"/>
                  </a:ext>
                </a:extLst>
              </p:cNvPr>
              <p:cNvGrpSpPr/>
              <p:nvPr/>
            </p:nvGrpSpPr>
            <p:grpSpPr>
              <a:xfrm>
                <a:off x="6733308" y="3527599"/>
                <a:ext cx="5029200" cy="1268089"/>
                <a:chOff x="5988086" y="3896678"/>
                <a:chExt cx="5029200" cy="1268089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CF27B24B-7274-FF48-87DD-CB79A48C8A2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988086" y="4703102"/>
                  <a:ext cx="5029200" cy="461665"/>
                  <a:chOff x="4922968" y="6923274"/>
                  <a:chExt cx="3884037" cy="356542"/>
                </a:xfrm>
              </p:grpSpPr>
              <p:cxnSp>
                <p:nvCxnSpPr>
                  <p:cNvPr id="98" name="Straight Arrow Connector 97">
                    <a:extLst>
                      <a:ext uri="{FF2B5EF4-FFF2-40B4-BE49-F238E27FC236}">
                        <a16:creationId xmlns:a16="http://schemas.microsoft.com/office/drawing/2014/main" id="{9CE5D49F-FEC4-7D49-AED8-CE2E09E0A5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922968" y="6934200"/>
                    <a:ext cx="3884037" cy="0"/>
                  </a:xfrm>
                  <a:prstGeom prst="straightConnector1">
                    <a:avLst/>
                  </a:prstGeom>
                  <a:ln w="22225">
                    <a:headEnd type="none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99" name="Rectangle 98">
                        <a:extLst>
                          <a:ext uri="{FF2B5EF4-FFF2-40B4-BE49-F238E27FC236}">
                            <a16:creationId xmlns:a16="http://schemas.microsoft.com/office/drawing/2014/main" id="{B954894C-2692-0B4E-A810-891E184262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03571" y="6923274"/>
                        <a:ext cx="334060" cy="356542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oMath>
                          </m:oMathPara>
                        </a14:m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6" name="Rectangle 35">
                        <a:extLst>
                          <a:ext uri="{FF2B5EF4-FFF2-40B4-BE49-F238E27FC236}">
                            <a16:creationId xmlns:a16="http://schemas.microsoft.com/office/drawing/2014/main" id="{181FA4E8-8D96-A64D-81FB-35E7ACFCC590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303571" y="6923274"/>
                        <a:ext cx="334060" cy="356542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l="-2857" b="-1891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D589BC6B-09A0-9A47-BD2D-61F486C53258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6264231" y="3922206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Arrow Connector 94">
                  <a:extLst>
                    <a:ext uri="{FF2B5EF4-FFF2-40B4-BE49-F238E27FC236}">
                      <a16:creationId xmlns:a16="http://schemas.microsoft.com/office/drawing/2014/main" id="{2B62F21B-317D-2B40-89AE-AC171520D444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7357586" y="3942712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AB31C4C2-4A28-C043-AF10-C196E0CE1306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8465974" y="3906577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Arrow Connector 96">
                  <a:extLst>
                    <a:ext uri="{FF2B5EF4-FFF2-40B4-BE49-F238E27FC236}">
                      <a16:creationId xmlns:a16="http://schemas.microsoft.com/office/drawing/2014/main" id="{E785FE2C-22E4-9741-BA7E-477147A9BE31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9566810" y="3896678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4FF61558-276A-D143-816B-D010D21A106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1422952" y="3538008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512A228-1B4D-6646-9537-172E5D6C9AE3}"/>
              </a:ext>
            </a:extLst>
          </p:cNvPr>
          <p:cNvGrpSpPr/>
          <p:nvPr/>
        </p:nvGrpSpPr>
        <p:grpSpPr>
          <a:xfrm>
            <a:off x="6448131" y="5051457"/>
            <a:ext cx="5543575" cy="1556747"/>
            <a:chOff x="6450111" y="5433449"/>
            <a:chExt cx="5543575" cy="1556747"/>
          </a:xfrm>
        </p:grpSpPr>
        <p:sp>
          <p:nvSpPr>
            <p:cNvPr id="83" name="Triangle 82">
              <a:extLst>
                <a:ext uri="{FF2B5EF4-FFF2-40B4-BE49-F238E27FC236}">
                  <a16:creationId xmlns:a16="http://schemas.microsoft.com/office/drawing/2014/main" id="{9A28E654-E653-224C-B31C-C9EB5747C070}"/>
                </a:ext>
              </a:extLst>
            </p:cNvPr>
            <p:cNvSpPr/>
            <p:nvPr/>
          </p:nvSpPr>
          <p:spPr>
            <a:xfrm>
              <a:off x="10885632" y="5433449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Triangle 88">
              <a:extLst>
                <a:ext uri="{FF2B5EF4-FFF2-40B4-BE49-F238E27FC236}">
                  <a16:creationId xmlns:a16="http://schemas.microsoft.com/office/drawing/2014/main" id="{4FCC9A36-2630-344E-8EA9-7B2C0C85EDAC}"/>
                </a:ext>
              </a:extLst>
            </p:cNvPr>
            <p:cNvSpPr/>
            <p:nvPr/>
          </p:nvSpPr>
          <p:spPr>
            <a:xfrm>
              <a:off x="6450111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riangle 100">
              <a:extLst>
                <a:ext uri="{FF2B5EF4-FFF2-40B4-BE49-F238E27FC236}">
                  <a16:creationId xmlns:a16="http://schemas.microsoft.com/office/drawing/2014/main" id="{21A06E18-8DE5-D841-8E77-4134012EDB74}"/>
                </a:ext>
              </a:extLst>
            </p:cNvPr>
            <p:cNvSpPr/>
            <p:nvPr/>
          </p:nvSpPr>
          <p:spPr>
            <a:xfrm>
              <a:off x="7563482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Triangle 101">
              <a:extLst>
                <a:ext uri="{FF2B5EF4-FFF2-40B4-BE49-F238E27FC236}">
                  <a16:creationId xmlns:a16="http://schemas.microsoft.com/office/drawing/2014/main" id="{6B56C1DB-E9CD-D74B-884A-69FD34F9C3C4}"/>
                </a:ext>
              </a:extLst>
            </p:cNvPr>
            <p:cNvSpPr/>
            <p:nvPr/>
          </p:nvSpPr>
          <p:spPr>
            <a:xfrm>
              <a:off x="8664068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Triangle 102">
              <a:extLst>
                <a:ext uri="{FF2B5EF4-FFF2-40B4-BE49-F238E27FC236}">
                  <a16:creationId xmlns:a16="http://schemas.microsoft.com/office/drawing/2014/main" id="{DD23AE28-8EE4-E54A-B6C8-AFEE334C3453}"/>
                </a:ext>
              </a:extLst>
            </p:cNvPr>
            <p:cNvSpPr/>
            <p:nvPr/>
          </p:nvSpPr>
          <p:spPr>
            <a:xfrm>
              <a:off x="9771401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BCEF7580-6239-4044-A66A-3C76499221AE}"/>
                </a:ext>
              </a:extLst>
            </p:cNvPr>
            <p:cNvGrpSpPr/>
            <p:nvPr/>
          </p:nvGrpSpPr>
          <p:grpSpPr>
            <a:xfrm>
              <a:off x="6733308" y="5722107"/>
              <a:ext cx="5029200" cy="1268089"/>
              <a:chOff x="6733308" y="3527599"/>
              <a:chExt cx="5029200" cy="1268089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A06CD873-6571-AB40-A3E9-60CC29E10940}"/>
                  </a:ext>
                </a:extLst>
              </p:cNvPr>
              <p:cNvGrpSpPr/>
              <p:nvPr/>
            </p:nvGrpSpPr>
            <p:grpSpPr>
              <a:xfrm>
                <a:off x="6733308" y="3527599"/>
                <a:ext cx="5029200" cy="1268089"/>
                <a:chOff x="5988086" y="3896678"/>
                <a:chExt cx="5029200" cy="1268089"/>
              </a:xfrm>
            </p:grpSpPr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A7075FE1-6E88-504B-9EC5-CB2CD82EBD3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988086" y="4703102"/>
                  <a:ext cx="5029200" cy="461665"/>
                  <a:chOff x="4922968" y="6923274"/>
                  <a:chExt cx="3884037" cy="356542"/>
                </a:xfrm>
              </p:grpSpPr>
              <p:cxnSp>
                <p:nvCxnSpPr>
                  <p:cNvPr id="112" name="Straight Arrow Connector 111">
                    <a:extLst>
                      <a:ext uri="{FF2B5EF4-FFF2-40B4-BE49-F238E27FC236}">
                        <a16:creationId xmlns:a16="http://schemas.microsoft.com/office/drawing/2014/main" id="{6052B49B-3C45-B049-A5C5-B06FDC7A8B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922968" y="6934200"/>
                    <a:ext cx="3884037" cy="0"/>
                  </a:xfrm>
                  <a:prstGeom prst="straightConnector1">
                    <a:avLst/>
                  </a:prstGeom>
                  <a:ln w="22225">
                    <a:headEnd type="none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3" name="Rectangle 112">
                        <a:extLst>
                          <a:ext uri="{FF2B5EF4-FFF2-40B4-BE49-F238E27FC236}">
                            <a16:creationId xmlns:a16="http://schemas.microsoft.com/office/drawing/2014/main" id="{24461CAB-5870-F14D-B4B9-F2ACF27B01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03571" y="6923274"/>
                        <a:ext cx="334060" cy="356542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oMath>
                          </m:oMathPara>
                        </a14:m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6" name="Rectangle 35">
                        <a:extLst>
                          <a:ext uri="{FF2B5EF4-FFF2-40B4-BE49-F238E27FC236}">
                            <a16:creationId xmlns:a16="http://schemas.microsoft.com/office/drawing/2014/main" id="{181FA4E8-8D96-A64D-81FB-35E7ACFCC590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303571" y="6923274"/>
                        <a:ext cx="334060" cy="356542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l="-2857" b="-1891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08" name="Straight Arrow Connector 107">
                  <a:extLst>
                    <a:ext uri="{FF2B5EF4-FFF2-40B4-BE49-F238E27FC236}">
                      <a16:creationId xmlns:a16="http://schemas.microsoft.com/office/drawing/2014/main" id="{9C3D6107-7916-4742-BC1F-CDE5FF843F2F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6264231" y="3922206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Arrow Connector 108">
                  <a:extLst>
                    <a:ext uri="{FF2B5EF4-FFF2-40B4-BE49-F238E27FC236}">
                      <a16:creationId xmlns:a16="http://schemas.microsoft.com/office/drawing/2014/main" id="{2A197108-586D-2146-BCC4-974B0F5EEC72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7357586" y="3942712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Arrow Connector 109">
                  <a:extLst>
                    <a:ext uri="{FF2B5EF4-FFF2-40B4-BE49-F238E27FC236}">
                      <a16:creationId xmlns:a16="http://schemas.microsoft.com/office/drawing/2014/main" id="{6B2DAE07-C3C1-7647-9658-6C48219B75B2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8465974" y="3906577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Arrow Connector 110">
                  <a:extLst>
                    <a:ext uri="{FF2B5EF4-FFF2-40B4-BE49-F238E27FC236}">
                      <a16:creationId xmlns:a16="http://schemas.microsoft.com/office/drawing/2014/main" id="{683C1DB9-84A9-B44C-99F4-91ABF7A70FC8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9566810" y="3896678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3E216C80-22BE-1748-8560-4B258B2647A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1422952" y="3538008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9C937EA9-735D-8A41-9D3A-1D64A3888A21}"/>
              </a:ext>
            </a:extLst>
          </p:cNvPr>
          <p:cNvGrpSpPr/>
          <p:nvPr/>
        </p:nvGrpSpPr>
        <p:grpSpPr>
          <a:xfrm>
            <a:off x="736410" y="4754061"/>
            <a:ext cx="5720067" cy="1618937"/>
            <a:chOff x="736410" y="4754061"/>
            <a:chExt cx="5720067" cy="1618937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C0DE822B-3617-D44A-9716-BDDE1922C396}"/>
                </a:ext>
              </a:extLst>
            </p:cNvPr>
            <p:cNvGrpSpPr/>
            <p:nvPr/>
          </p:nvGrpSpPr>
          <p:grpSpPr>
            <a:xfrm>
              <a:off x="930422" y="4754061"/>
              <a:ext cx="4428810" cy="1179290"/>
              <a:chOff x="930422" y="4754061"/>
              <a:chExt cx="4428810" cy="1179290"/>
            </a:xfrm>
          </p:grpSpPr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925B7FF0-C549-0F4E-B30B-AE076806B6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0422" y="4985656"/>
                <a:ext cx="3666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AB8B3AF9-55DE-EF48-B8EF-4A58CEF358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9967" y="4775381"/>
                <a:ext cx="3666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493476DC-2B24-1E42-AC7E-33E9A4EFDE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7637" y="5469114"/>
                <a:ext cx="3666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BBE934B1-131F-3945-B0C0-33807D3D00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4269" y="5918839"/>
                <a:ext cx="3666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9B3CC48D-A76D-4D43-B0CE-F9D2B34049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0901" y="5469114"/>
                <a:ext cx="3666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D3435F13-DC0B-D544-A58C-E2866AEC7A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71169" y="5140171"/>
                <a:ext cx="3666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8783800E-8254-234F-A134-0DED507858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35817" y="5585611"/>
                <a:ext cx="3666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73F20E1A-879E-1F4D-B0EE-63BEF58183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2449" y="5236992"/>
                <a:ext cx="3666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FB111250-6174-9044-B132-6CD1DD8506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69081" y="5572099"/>
                <a:ext cx="3666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F2AD5A1B-5869-7949-90C9-68146A206E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41064" y="4791281"/>
                <a:ext cx="3666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74122922-5A76-5A4B-911E-1E0D927082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07696" y="4995276"/>
                <a:ext cx="3666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5463604D-987F-7940-B8D5-5C070AAC8E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92600" y="5707526"/>
                <a:ext cx="36663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16B64BB7-E2F9-3B4B-9EA5-4B33D305EF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97054" y="4754061"/>
                <a:ext cx="0" cy="23159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F30C68DF-D242-3A45-BEE1-0E8230B188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74634" y="4754061"/>
                <a:ext cx="0" cy="7150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9B3DB94D-F01F-914E-A69B-72DFD62EEA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24269" y="5447296"/>
                <a:ext cx="0" cy="48605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D43CCB47-BEEC-814B-8674-4F4552F121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90901" y="5447296"/>
                <a:ext cx="0" cy="48605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40962A6C-0B5D-F342-BAFF-A7975C1E04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60456" y="5122616"/>
                <a:ext cx="0" cy="37471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B709305C-27CB-4E41-A20A-2CB239632A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43313" y="5122616"/>
                <a:ext cx="0" cy="47991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8B694ECE-3838-7048-BEEC-394B615202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8934" y="5229155"/>
                <a:ext cx="0" cy="37337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EB769EEE-9F2D-3548-A21A-CFF005B79D3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69081" y="5217190"/>
                <a:ext cx="0" cy="37337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3D2AC418-3AE3-2B4B-BF7C-EC818CC806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35713" y="4775381"/>
                <a:ext cx="0" cy="8168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D28FC481-FA74-6F49-85F8-8CE62243D8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07696" y="4768811"/>
                <a:ext cx="0" cy="2491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5FF65085-F69E-7F4E-81D3-F7BE100AA4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74328" y="4971019"/>
                <a:ext cx="0" cy="7559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24241631-DA08-AE4C-84C3-4CB800A9161C}"/>
                </a:ext>
              </a:extLst>
            </p:cNvPr>
            <p:cNvCxnSpPr>
              <a:cxnSpLocks/>
            </p:cNvCxnSpPr>
            <p:nvPr/>
          </p:nvCxnSpPr>
          <p:spPr>
            <a:xfrm>
              <a:off x="736410" y="6157458"/>
              <a:ext cx="5356678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B116CD79-E207-ED40-B1F6-DFF4B28DEFCE}"/>
                    </a:ext>
                  </a:extLst>
                </p:cNvPr>
                <p:cNvSpPr/>
                <p:nvPr/>
              </p:nvSpPr>
              <p:spPr>
                <a:xfrm>
                  <a:off x="6073552" y="5911333"/>
                  <a:ext cx="3829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B116CD79-E207-ED40-B1F6-DFF4B28DEF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3552" y="5911333"/>
                  <a:ext cx="382925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5541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D555E-FD5B-6C40-8B02-4A88718E3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131484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Sampling</a:t>
            </a:r>
          </a:p>
        </p:txBody>
      </p:sp>
      <p:grpSp>
        <p:nvGrpSpPr>
          <p:cNvPr id="12299" name="Group 12298">
            <a:extLst>
              <a:ext uri="{FF2B5EF4-FFF2-40B4-BE49-F238E27FC236}">
                <a16:creationId xmlns:a16="http://schemas.microsoft.com/office/drawing/2014/main" id="{77D673BA-1C25-504F-A46B-227A66863F97}"/>
              </a:ext>
            </a:extLst>
          </p:cNvPr>
          <p:cNvGrpSpPr/>
          <p:nvPr/>
        </p:nvGrpSpPr>
        <p:grpSpPr>
          <a:xfrm>
            <a:off x="649737" y="784220"/>
            <a:ext cx="5829188" cy="2188222"/>
            <a:chOff x="649737" y="784220"/>
            <a:chExt cx="5829188" cy="2188222"/>
          </a:xfrm>
        </p:grpSpPr>
        <p:pic>
          <p:nvPicPr>
            <p:cNvPr id="12290" name="Picture 2" descr="Analog vs. Digital Signals: Uses, Advantages and Disadvantages | Article |  MPS">
              <a:extLst>
                <a:ext uri="{FF2B5EF4-FFF2-40B4-BE49-F238E27FC236}">
                  <a16:creationId xmlns:a16="http://schemas.microsoft.com/office/drawing/2014/main" id="{74086E94-9493-A244-95BF-542AD470A1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6" t="12054" r="42085" b="13641"/>
            <a:stretch/>
          </p:blipFill>
          <p:spPr bwMode="auto">
            <a:xfrm>
              <a:off x="649737" y="784220"/>
              <a:ext cx="4773881" cy="1597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8861D46-B33F-414C-BD19-A20EC9B38814}"/>
                </a:ext>
              </a:extLst>
            </p:cNvPr>
            <p:cNvCxnSpPr>
              <a:cxnSpLocks/>
            </p:cNvCxnSpPr>
            <p:nvPr/>
          </p:nvCxnSpPr>
          <p:spPr>
            <a:xfrm>
              <a:off x="739322" y="2510777"/>
              <a:ext cx="5356678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E8D5649-3A45-BC48-BE98-6FEEB07A5AAC}"/>
                    </a:ext>
                  </a:extLst>
                </p:cNvPr>
                <p:cNvSpPr/>
                <p:nvPr/>
              </p:nvSpPr>
              <p:spPr>
                <a:xfrm>
                  <a:off x="6096000" y="2510777"/>
                  <a:ext cx="3829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E8D5649-3A45-BC48-BE98-6FEEB07A5A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0" y="2510777"/>
                  <a:ext cx="382925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300" name="Group 12299">
            <a:extLst>
              <a:ext uri="{FF2B5EF4-FFF2-40B4-BE49-F238E27FC236}">
                <a16:creationId xmlns:a16="http://schemas.microsoft.com/office/drawing/2014/main" id="{A74F69B9-5120-244C-9465-3D3257377AC9}"/>
              </a:ext>
            </a:extLst>
          </p:cNvPr>
          <p:cNvGrpSpPr/>
          <p:nvPr/>
        </p:nvGrpSpPr>
        <p:grpSpPr>
          <a:xfrm>
            <a:off x="6715520" y="784220"/>
            <a:ext cx="5029200" cy="2186629"/>
            <a:chOff x="6715520" y="784220"/>
            <a:chExt cx="5029200" cy="2186629"/>
          </a:xfrm>
        </p:grpSpPr>
        <p:sp>
          <p:nvSpPr>
            <p:cNvPr id="35" name="Triangle 34">
              <a:extLst>
                <a:ext uri="{FF2B5EF4-FFF2-40B4-BE49-F238E27FC236}">
                  <a16:creationId xmlns:a16="http://schemas.microsoft.com/office/drawing/2014/main" id="{08A565F1-262E-7D4B-8BEB-F1FCFA0E2BF7}"/>
                </a:ext>
              </a:extLst>
            </p:cNvPr>
            <p:cNvSpPr/>
            <p:nvPr/>
          </p:nvSpPr>
          <p:spPr>
            <a:xfrm>
              <a:off x="8649071" y="1399019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CDAC445-3206-734B-8AEE-C660A46789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5520" y="2510777"/>
              <a:ext cx="5029200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1E31612-0636-D349-805E-C86B458ECFCB}"/>
                    </a:ext>
                  </a:extLst>
                </p:cNvPr>
                <p:cNvSpPr/>
                <p:nvPr/>
              </p:nvSpPr>
              <p:spPr>
                <a:xfrm>
                  <a:off x="11092854" y="2496630"/>
                  <a:ext cx="43255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1E31612-0636-D349-805E-C86B458ECF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92854" y="2496630"/>
                  <a:ext cx="432554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2857" r="-2857" b="-189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FA236D4-7DE7-D947-9D13-CE231D4295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1196" y="784220"/>
              <a:ext cx="0" cy="171241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2ADEC76-DC06-A047-8ABA-0BF86E3CF090}"/>
                    </a:ext>
                  </a:extLst>
                </p:cNvPr>
                <p:cNvSpPr/>
                <p:nvPr/>
              </p:nvSpPr>
              <p:spPr>
                <a:xfrm>
                  <a:off x="8994919" y="2509184"/>
                  <a:ext cx="4235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2ADEC76-DC06-A047-8ABA-0BF86E3CF0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4919" y="2509184"/>
                  <a:ext cx="423514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C6EA306-53EF-6049-8C57-1F459E349D12}"/>
                    </a:ext>
                  </a:extLst>
                </p:cNvPr>
                <p:cNvSpPr/>
                <p:nvPr/>
              </p:nvSpPr>
              <p:spPr>
                <a:xfrm>
                  <a:off x="9616501" y="2472557"/>
                  <a:ext cx="46384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C6EA306-53EF-6049-8C57-1F459E349D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6501" y="2472557"/>
                  <a:ext cx="463845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767A379-1257-C845-84D6-4F4B5577F78F}"/>
                    </a:ext>
                  </a:extLst>
                </p:cNvPr>
                <p:cNvSpPr/>
                <p:nvPr/>
              </p:nvSpPr>
              <p:spPr>
                <a:xfrm>
                  <a:off x="8237058" y="2501174"/>
                  <a:ext cx="69307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767A379-1257-C845-84D6-4F4B5577F7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058" y="2501174"/>
                  <a:ext cx="693075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303" name="Group 12302">
            <a:extLst>
              <a:ext uri="{FF2B5EF4-FFF2-40B4-BE49-F238E27FC236}">
                <a16:creationId xmlns:a16="http://schemas.microsoft.com/office/drawing/2014/main" id="{AA1A3705-FFEB-8345-82FC-05F19575D8E3}"/>
              </a:ext>
            </a:extLst>
          </p:cNvPr>
          <p:cNvGrpSpPr/>
          <p:nvPr/>
        </p:nvGrpSpPr>
        <p:grpSpPr>
          <a:xfrm>
            <a:off x="738389" y="2956958"/>
            <a:ext cx="5720067" cy="1589223"/>
            <a:chOff x="738389" y="5165766"/>
            <a:chExt cx="5720067" cy="1589223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EAB245F-278F-D441-83A4-BACA7D7D093C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791216" y="5367647"/>
              <a:ext cx="0" cy="115651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75C1DDA-E644-C544-A926-FD2094B1504E}"/>
                </a:ext>
              </a:extLst>
            </p:cNvPr>
            <p:cNvCxnSpPr>
              <a:cxnSpLocks/>
            </p:cNvCxnSpPr>
            <p:nvPr/>
          </p:nvCxnSpPr>
          <p:spPr>
            <a:xfrm>
              <a:off x="738389" y="6539449"/>
              <a:ext cx="5356678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3213BAE-7CC1-614F-B272-FBBD92A428C7}"/>
                    </a:ext>
                  </a:extLst>
                </p:cNvPr>
                <p:cNvSpPr/>
                <p:nvPr/>
              </p:nvSpPr>
              <p:spPr>
                <a:xfrm>
                  <a:off x="6075531" y="6293324"/>
                  <a:ext cx="3829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3213BAE-7CC1-614F-B272-FBBD92A428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5531" y="6293324"/>
                  <a:ext cx="382925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8517997-7184-3243-BE8D-161F12FA37FB}"/>
                </a:ext>
              </a:extLst>
            </p:cNvPr>
            <p:cNvGrpSpPr/>
            <p:nvPr/>
          </p:nvGrpSpPr>
          <p:grpSpPr>
            <a:xfrm>
              <a:off x="1115717" y="5165766"/>
              <a:ext cx="4062178" cy="1388914"/>
              <a:chOff x="1153327" y="3339108"/>
              <a:chExt cx="4062178" cy="1388914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5BAAD0F8-B10B-3F47-9105-23B8AB6FB12F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153327" y="3540989"/>
                <a:ext cx="0" cy="1172887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5EE8EAA5-722B-EC49-817D-0E76AC198F8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522872" y="3339108"/>
                <a:ext cx="0" cy="1374768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444EE414-1513-3241-A72B-45C81C247921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880542" y="4026492"/>
                <a:ext cx="0" cy="68738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E928D431-89BE-5941-B628-671F8B26780C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238212" y="4466666"/>
                <a:ext cx="0" cy="247210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1E15E535-0A85-0044-A2A7-91E847F90E76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619632" y="4026492"/>
                <a:ext cx="0" cy="68738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916A8A99-F16F-5D43-BA93-61F84CD56922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989177" y="3683493"/>
                <a:ext cx="0" cy="1030383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6CE6E94F-7E60-534B-8454-6F7784774D54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3358722" y="4127432"/>
                <a:ext cx="0" cy="58644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9E6EF9B0-4C0D-5B4D-928A-9F0C833EB19D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3716392" y="3784819"/>
                <a:ext cx="0" cy="929057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DFF4F89E-4D36-1E4C-A114-180ACCD65AC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4085937" y="4127432"/>
                <a:ext cx="0" cy="58644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F5C087AA-3B7B-4B4E-AADA-6E5D24A0735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5215505" y="4249347"/>
                <a:ext cx="0" cy="478675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1CFFB59-DF31-AF42-AF5B-AFA81DC6B92E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426359" y="5165766"/>
              <a:ext cx="0" cy="137368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02" name="Group 12301">
            <a:extLst>
              <a:ext uri="{FF2B5EF4-FFF2-40B4-BE49-F238E27FC236}">
                <a16:creationId xmlns:a16="http://schemas.microsoft.com/office/drawing/2014/main" id="{FA84BF56-339E-0D43-A643-3D48D3EFF34E}"/>
              </a:ext>
            </a:extLst>
          </p:cNvPr>
          <p:cNvGrpSpPr/>
          <p:nvPr/>
        </p:nvGrpSpPr>
        <p:grpSpPr>
          <a:xfrm>
            <a:off x="6450111" y="3224641"/>
            <a:ext cx="5543575" cy="1556747"/>
            <a:chOff x="6450111" y="5433449"/>
            <a:chExt cx="5543575" cy="1556747"/>
          </a:xfrm>
        </p:grpSpPr>
        <p:sp>
          <p:nvSpPr>
            <p:cNvPr id="100" name="Triangle 99">
              <a:extLst>
                <a:ext uri="{FF2B5EF4-FFF2-40B4-BE49-F238E27FC236}">
                  <a16:creationId xmlns:a16="http://schemas.microsoft.com/office/drawing/2014/main" id="{BDDB55D4-B4B0-4641-A7B0-68C7856A6744}"/>
                </a:ext>
              </a:extLst>
            </p:cNvPr>
            <p:cNvSpPr/>
            <p:nvPr/>
          </p:nvSpPr>
          <p:spPr>
            <a:xfrm>
              <a:off x="10885632" y="5433449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Triangle 83">
              <a:extLst>
                <a:ext uri="{FF2B5EF4-FFF2-40B4-BE49-F238E27FC236}">
                  <a16:creationId xmlns:a16="http://schemas.microsoft.com/office/drawing/2014/main" id="{7FDE319A-ED86-B041-9FB2-6ADEEAB1EC3C}"/>
                </a:ext>
              </a:extLst>
            </p:cNvPr>
            <p:cNvSpPr/>
            <p:nvPr/>
          </p:nvSpPr>
          <p:spPr>
            <a:xfrm>
              <a:off x="6450111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Triangle 84">
              <a:extLst>
                <a:ext uri="{FF2B5EF4-FFF2-40B4-BE49-F238E27FC236}">
                  <a16:creationId xmlns:a16="http://schemas.microsoft.com/office/drawing/2014/main" id="{D7C7CF2B-65DB-E24D-9E04-184A32529F8A}"/>
                </a:ext>
              </a:extLst>
            </p:cNvPr>
            <p:cNvSpPr/>
            <p:nvPr/>
          </p:nvSpPr>
          <p:spPr>
            <a:xfrm>
              <a:off x="7563482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riangle 85">
              <a:extLst>
                <a:ext uri="{FF2B5EF4-FFF2-40B4-BE49-F238E27FC236}">
                  <a16:creationId xmlns:a16="http://schemas.microsoft.com/office/drawing/2014/main" id="{F5E6B47A-A1B1-614B-B100-BF767711DE85}"/>
                </a:ext>
              </a:extLst>
            </p:cNvPr>
            <p:cNvSpPr/>
            <p:nvPr/>
          </p:nvSpPr>
          <p:spPr>
            <a:xfrm>
              <a:off x="8664068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riangle 86">
              <a:extLst>
                <a:ext uri="{FF2B5EF4-FFF2-40B4-BE49-F238E27FC236}">
                  <a16:creationId xmlns:a16="http://schemas.microsoft.com/office/drawing/2014/main" id="{EC08F537-CFB2-3743-B273-8F33A6D38E83}"/>
                </a:ext>
              </a:extLst>
            </p:cNvPr>
            <p:cNvSpPr/>
            <p:nvPr/>
          </p:nvSpPr>
          <p:spPr>
            <a:xfrm>
              <a:off x="9771401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B750D93C-0376-7241-A9E6-901CD030F2A7}"/>
                </a:ext>
              </a:extLst>
            </p:cNvPr>
            <p:cNvGrpSpPr/>
            <p:nvPr/>
          </p:nvGrpSpPr>
          <p:grpSpPr>
            <a:xfrm>
              <a:off x="6733308" y="5722107"/>
              <a:ext cx="5029200" cy="1268089"/>
              <a:chOff x="6733308" y="3527599"/>
              <a:chExt cx="5029200" cy="1268089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E5CCAC62-8A9D-9B4A-9F60-68C2945CD3A5}"/>
                  </a:ext>
                </a:extLst>
              </p:cNvPr>
              <p:cNvGrpSpPr/>
              <p:nvPr/>
            </p:nvGrpSpPr>
            <p:grpSpPr>
              <a:xfrm>
                <a:off x="6733308" y="3527599"/>
                <a:ext cx="5029200" cy="1268089"/>
                <a:chOff x="5988086" y="3896678"/>
                <a:chExt cx="5029200" cy="1268089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CF27B24B-7274-FF48-87DD-CB79A48C8A2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988086" y="4703102"/>
                  <a:ext cx="5029200" cy="461665"/>
                  <a:chOff x="4922968" y="6923274"/>
                  <a:chExt cx="3884037" cy="356542"/>
                </a:xfrm>
              </p:grpSpPr>
              <p:cxnSp>
                <p:nvCxnSpPr>
                  <p:cNvPr id="98" name="Straight Arrow Connector 97">
                    <a:extLst>
                      <a:ext uri="{FF2B5EF4-FFF2-40B4-BE49-F238E27FC236}">
                        <a16:creationId xmlns:a16="http://schemas.microsoft.com/office/drawing/2014/main" id="{9CE5D49F-FEC4-7D49-AED8-CE2E09E0A5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922968" y="6934200"/>
                    <a:ext cx="3884037" cy="0"/>
                  </a:xfrm>
                  <a:prstGeom prst="straightConnector1">
                    <a:avLst/>
                  </a:prstGeom>
                  <a:ln w="22225">
                    <a:headEnd type="none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99" name="Rectangle 98">
                        <a:extLst>
                          <a:ext uri="{FF2B5EF4-FFF2-40B4-BE49-F238E27FC236}">
                            <a16:creationId xmlns:a16="http://schemas.microsoft.com/office/drawing/2014/main" id="{B954894C-2692-0B4E-A810-891E184262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03571" y="6923274"/>
                        <a:ext cx="334060" cy="356542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oMath>
                          </m:oMathPara>
                        </a14:m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6" name="Rectangle 35">
                        <a:extLst>
                          <a:ext uri="{FF2B5EF4-FFF2-40B4-BE49-F238E27FC236}">
                            <a16:creationId xmlns:a16="http://schemas.microsoft.com/office/drawing/2014/main" id="{181FA4E8-8D96-A64D-81FB-35E7ACFCC590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303571" y="6923274"/>
                        <a:ext cx="334060" cy="356542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l="-2857" b="-1891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D589BC6B-09A0-9A47-BD2D-61F486C53258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6264231" y="3922206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Arrow Connector 94">
                  <a:extLst>
                    <a:ext uri="{FF2B5EF4-FFF2-40B4-BE49-F238E27FC236}">
                      <a16:creationId xmlns:a16="http://schemas.microsoft.com/office/drawing/2014/main" id="{2B62F21B-317D-2B40-89AE-AC171520D444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7357586" y="3942712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AB31C4C2-4A28-C043-AF10-C196E0CE1306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8465974" y="3906577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Arrow Connector 96">
                  <a:extLst>
                    <a:ext uri="{FF2B5EF4-FFF2-40B4-BE49-F238E27FC236}">
                      <a16:creationId xmlns:a16="http://schemas.microsoft.com/office/drawing/2014/main" id="{E785FE2C-22E4-9741-BA7E-477147A9BE31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9566810" y="3896678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4FF61558-276A-D143-816B-D010D21A106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1422952" y="3538008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2" name="Triangle 101">
            <a:extLst>
              <a:ext uri="{FF2B5EF4-FFF2-40B4-BE49-F238E27FC236}">
                <a16:creationId xmlns:a16="http://schemas.microsoft.com/office/drawing/2014/main" id="{6B56C1DB-E9CD-D74B-884A-69FD34F9C3C4}"/>
              </a:ext>
            </a:extLst>
          </p:cNvPr>
          <p:cNvSpPr/>
          <p:nvPr/>
        </p:nvSpPr>
        <p:spPr>
          <a:xfrm>
            <a:off x="8662088" y="5053563"/>
            <a:ext cx="1108054" cy="1102155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7075FE1-6E88-504B-9EC5-CB2CD82EBD3A}"/>
              </a:ext>
            </a:extLst>
          </p:cNvPr>
          <p:cNvGrpSpPr>
            <a:grpSpLocks noChangeAspect="1"/>
          </p:cNvGrpSpPr>
          <p:nvPr/>
        </p:nvGrpSpPr>
        <p:grpSpPr>
          <a:xfrm>
            <a:off x="6731328" y="6146539"/>
            <a:ext cx="5029200" cy="461665"/>
            <a:chOff x="4922968" y="6923274"/>
            <a:chExt cx="3884037" cy="356542"/>
          </a:xfrm>
        </p:grpSpPr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6052B49B-3C45-B049-A5C5-B06FDC7A8B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2968" y="6934200"/>
              <a:ext cx="3884037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24461CAB-5870-F14D-B4B9-F2ACF27B0135}"/>
                    </a:ext>
                  </a:extLst>
                </p:cNvPr>
                <p:cNvSpPr/>
                <p:nvPr/>
              </p:nvSpPr>
              <p:spPr>
                <a:xfrm>
                  <a:off x="8303571" y="6923274"/>
                  <a:ext cx="334060" cy="35654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181FA4E8-8D96-A64D-81FB-35E7ACFCC5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3571" y="6923274"/>
                  <a:ext cx="334060" cy="356542"/>
                </a:xfrm>
                <a:prstGeom prst="rect">
                  <a:avLst/>
                </a:prstGeom>
                <a:blipFill>
                  <a:blip r:embed="rId9"/>
                  <a:stretch>
                    <a:fillRect l="-2857" b="-189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2E112C6-5D26-9942-9606-78E4048A1626}"/>
              </a:ext>
            </a:extLst>
          </p:cNvPr>
          <p:cNvGrpSpPr/>
          <p:nvPr/>
        </p:nvGrpSpPr>
        <p:grpSpPr>
          <a:xfrm>
            <a:off x="6448131" y="5053563"/>
            <a:ext cx="2221425" cy="1124245"/>
            <a:chOff x="6448131" y="5053563"/>
            <a:chExt cx="2221425" cy="1124245"/>
          </a:xfrm>
        </p:grpSpPr>
        <p:sp>
          <p:nvSpPr>
            <p:cNvPr id="89" name="Triangle 88">
              <a:extLst>
                <a:ext uri="{FF2B5EF4-FFF2-40B4-BE49-F238E27FC236}">
                  <a16:creationId xmlns:a16="http://schemas.microsoft.com/office/drawing/2014/main" id="{4FCC9A36-2630-344E-8EA9-7B2C0C85EDAC}"/>
                </a:ext>
              </a:extLst>
            </p:cNvPr>
            <p:cNvSpPr/>
            <p:nvPr/>
          </p:nvSpPr>
          <p:spPr>
            <a:xfrm>
              <a:off x="6448131" y="5053563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riangle 100">
              <a:extLst>
                <a:ext uri="{FF2B5EF4-FFF2-40B4-BE49-F238E27FC236}">
                  <a16:creationId xmlns:a16="http://schemas.microsoft.com/office/drawing/2014/main" id="{21A06E18-8DE5-D841-8E77-4134012EDB74}"/>
                </a:ext>
              </a:extLst>
            </p:cNvPr>
            <p:cNvSpPr/>
            <p:nvPr/>
          </p:nvSpPr>
          <p:spPr>
            <a:xfrm>
              <a:off x="7561502" y="5053563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9C3D6107-7916-4742-BC1F-CDE5FF843F2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7007473" y="5365643"/>
              <a:ext cx="0" cy="79165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2A197108-586D-2146-BCC4-974B0F5EEC72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8100828" y="5386149"/>
              <a:ext cx="0" cy="79165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6B2DAE07-C3C1-7647-9658-6C48219B75B2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9209216" y="5350014"/>
            <a:ext cx="0" cy="791659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9A0C6CB7-7A7F-9C42-9250-AA15CA280678}"/>
              </a:ext>
            </a:extLst>
          </p:cNvPr>
          <p:cNvGrpSpPr/>
          <p:nvPr/>
        </p:nvGrpSpPr>
        <p:grpSpPr>
          <a:xfrm>
            <a:off x="9769421" y="5051457"/>
            <a:ext cx="2222285" cy="1104261"/>
            <a:chOff x="9769421" y="5051457"/>
            <a:chExt cx="2222285" cy="1104261"/>
          </a:xfrm>
        </p:grpSpPr>
        <p:sp>
          <p:nvSpPr>
            <p:cNvPr id="83" name="Triangle 82">
              <a:extLst>
                <a:ext uri="{FF2B5EF4-FFF2-40B4-BE49-F238E27FC236}">
                  <a16:creationId xmlns:a16="http://schemas.microsoft.com/office/drawing/2014/main" id="{9A28E654-E653-224C-B31C-C9EB5747C070}"/>
                </a:ext>
              </a:extLst>
            </p:cNvPr>
            <p:cNvSpPr/>
            <p:nvPr/>
          </p:nvSpPr>
          <p:spPr>
            <a:xfrm>
              <a:off x="10883652" y="5051457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Triangle 102">
              <a:extLst>
                <a:ext uri="{FF2B5EF4-FFF2-40B4-BE49-F238E27FC236}">
                  <a16:creationId xmlns:a16="http://schemas.microsoft.com/office/drawing/2014/main" id="{DD23AE28-8EE4-E54A-B6C8-AFEE334C3453}"/>
                </a:ext>
              </a:extLst>
            </p:cNvPr>
            <p:cNvSpPr/>
            <p:nvPr/>
          </p:nvSpPr>
          <p:spPr>
            <a:xfrm>
              <a:off x="9769421" y="5053563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683C1DB9-84A9-B44C-99F4-91ABF7A70FC8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0310052" y="5340115"/>
              <a:ext cx="0" cy="79165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3E216C80-22BE-1748-8560-4B258B2647AE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11420972" y="5350524"/>
              <a:ext cx="0" cy="79165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038AAEB-CC7C-3C45-8D6F-E6A4E7AC18C6}"/>
              </a:ext>
            </a:extLst>
          </p:cNvPr>
          <p:cNvGrpSpPr/>
          <p:nvPr/>
        </p:nvGrpSpPr>
        <p:grpSpPr>
          <a:xfrm>
            <a:off x="9182447" y="4912414"/>
            <a:ext cx="601322" cy="1244044"/>
            <a:chOff x="912535" y="1036411"/>
            <a:chExt cx="3006572" cy="1850700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B14A5AA9-23F4-EA45-AADC-2B21C52C4714}"/>
                </a:ext>
              </a:extLst>
            </p:cNvPr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59FD391A-E5CD-7148-BD44-14C1E186A219}"/>
                </a:ext>
              </a:extLst>
            </p:cNvPr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66CEBB95-2552-3043-A5A7-1B05FB05F583}"/>
              </a:ext>
            </a:extLst>
          </p:cNvPr>
          <p:cNvGrpSpPr/>
          <p:nvPr/>
        </p:nvGrpSpPr>
        <p:grpSpPr>
          <a:xfrm flipH="1">
            <a:off x="8638852" y="4912414"/>
            <a:ext cx="601322" cy="1244044"/>
            <a:chOff x="912535" y="1036411"/>
            <a:chExt cx="3006572" cy="1850700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92A2D7CB-A44B-9542-B86D-FB17A50AFB9C}"/>
                </a:ext>
              </a:extLst>
            </p:cNvPr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1F2FE986-1B5C-934D-B4B0-AE49CA0C6908}"/>
                </a:ext>
              </a:extLst>
            </p:cNvPr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6" name="Title 13">
            <a:extLst>
              <a:ext uri="{FF2B5EF4-FFF2-40B4-BE49-F238E27FC236}">
                <a16:creationId xmlns:a16="http://schemas.microsoft.com/office/drawing/2014/main" id="{84223CEF-6A79-5E44-8042-5E0BB060CA73}"/>
              </a:ext>
            </a:extLst>
          </p:cNvPr>
          <p:cNvSpPr txBox="1">
            <a:spLocks/>
          </p:cNvSpPr>
          <p:nvPr/>
        </p:nvSpPr>
        <p:spPr bwMode="auto">
          <a:xfrm>
            <a:off x="7405671" y="6030083"/>
            <a:ext cx="3622295" cy="107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Low Pass Filter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46CFC5-B86B-DE43-9642-4539D6DE487A}"/>
              </a:ext>
            </a:extLst>
          </p:cNvPr>
          <p:cNvGrpSpPr/>
          <p:nvPr/>
        </p:nvGrpSpPr>
        <p:grpSpPr>
          <a:xfrm>
            <a:off x="930422" y="4754061"/>
            <a:ext cx="4428810" cy="1179290"/>
            <a:chOff x="930422" y="4754061"/>
            <a:chExt cx="4428810" cy="117929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D6804E2-629B-7941-84AA-92CCAC4D3154}"/>
                </a:ext>
              </a:extLst>
            </p:cNvPr>
            <p:cNvCxnSpPr>
              <a:cxnSpLocks/>
            </p:cNvCxnSpPr>
            <p:nvPr/>
          </p:nvCxnSpPr>
          <p:spPr>
            <a:xfrm>
              <a:off x="930422" y="4985656"/>
              <a:ext cx="3666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52130C44-3421-DE4C-B964-0BED4D867343}"/>
                </a:ext>
              </a:extLst>
            </p:cNvPr>
            <p:cNvCxnSpPr>
              <a:cxnSpLocks/>
            </p:cNvCxnSpPr>
            <p:nvPr/>
          </p:nvCxnSpPr>
          <p:spPr>
            <a:xfrm>
              <a:off x="1299967" y="4775381"/>
              <a:ext cx="3666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6D911BF7-0205-524C-AE84-1FDDE162CE32}"/>
                </a:ext>
              </a:extLst>
            </p:cNvPr>
            <p:cNvCxnSpPr>
              <a:cxnSpLocks/>
            </p:cNvCxnSpPr>
            <p:nvPr/>
          </p:nvCxnSpPr>
          <p:spPr>
            <a:xfrm>
              <a:off x="1657637" y="5469114"/>
              <a:ext cx="3666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513A5B4-C7D3-9941-A26F-4F7A0E1F5E97}"/>
                </a:ext>
              </a:extLst>
            </p:cNvPr>
            <p:cNvCxnSpPr>
              <a:cxnSpLocks/>
            </p:cNvCxnSpPr>
            <p:nvPr/>
          </p:nvCxnSpPr>
          <p:spPr>
            <a:xfrm>
              <a:off x="2024269" y="5918839"/>
              <a:ext cx="3666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329F6957-39DD-644D-AAE5-7E594AC2A246}"/>
                </a:ext>
              </a:extLst>
            </p:cNvPr>
            <p:cNvCxnSpPr>
              <a:cxnSpLocks/>
            </p:cNvCxnSpPr>
            <p:nvPr/>
          </p:nvCxnSpPr>
          <p:spPr>
            <a:xfrm>
              <a:off x="2390901" y="5469114"/>
              <a:ext cx="3666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B74D2B2-9A24-974C-BA11-B95824245964}"/>
                </a:ext>
              </a:extLst>
            </p:cNvPr>
            <p:cNvCxnSpPr>
              <a:cxnSpLocks/>
            </p:cNvCxnSpPr>
            <p:nvPr/>
          </p:nvCxnSpPr>
          <p:spPr>
            <a:xfrm>
              <a:off x="2771169" y="5140171"/>
              <a:ext cx="3666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7E35B01F-FD99-1344-B825-E6C4E0918782}"/>
                </a:ext>
              </a:extLst>
            </p:cNvPr>
            <p:cNvCxnSpPr>
              <a:cxnSpLocks/>
            </p:cNvCxnSpPr>
            <p:nvPr/>
          </p:nvCxnSpPr>
          <p:spPr>
            <a:xfrm>
              <a:off x="3135817" y="5585611"/>
              <a:ext cx="3666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D33F159-3DFB-F746-9EF4-084363753D28}"/>
                </a:ext>
              </a:extLst>
            </p:cNvPr>
            <p:cNvCxnSpPr>
              <a:cxnSpLocks/>
            </p:cNvCxnSpPr>
            <p:nvPr/>
          </p:nvCxnSpPr>
          <p:spPr>
            <a:xfrm>
              <a:off x="3502449" y="5236992"/>
              <a:ext cx="3666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63CE7EB-F6CB-834F-9353-3DDC51415AF4}"/>
                </a:ext>
              </a:extLst>
            </p:cNvPr>
            <p:cNvCxnSpPr>
              <a:cxnSpLocks/>
            </p:cNvCxnSpPr>
            <p:nvPr/>
          </p:nvCxnSpPr>
          <p:spPr>
            <a:xfrm>
              <a:off x="3869081" y="5572099"/>
              <a:ext cx="3666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520F2BCC-5529-B448-966E-43B9D6CD9003}"/>
                </a:ext>
              </a:extLst>
            </p:cNvPr>
            <p:cNvCxnSpPr>
              <a:cxnSpLocks/>
            </p:cNvCxnSpPr>
            <p:nvPr/>
          </p:nvCxnSpPr>
          <p:spPr>
            <a:xfrm>
              <a:off x="4241064" y="4791281"/>
              <a:ext cx="3666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D2C37D63-D47E-234A-B019-2AFBC17FDB9B}"/>
                </a:ext>
              </a:extLst>
            </p:cNvPr>
            <p:cNvCxnSpPr>
              <a:cxnSpLocks/>
            </p:cNvCxnSpPr>
            <p:nvPr/>
          </p:nvCxnSpPr>
          <p:spPr>
            <a:xfrm>
              <a:off x="4607696" y="4995276"/>
              <a:ext cx="3666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4FA4967-046D-184A-8573-18416C18A6E6}"/>
                </a:ext>
              </a:extLst>
            </p:cNvPr>
            <p:cNvCxnSpPr>
              <a:cxnSpLocks/>
            </p:cNvCxnSpPr>
            <p:nvPr/>
          </p:nvCxnSpPr>
          <p:spPr>
            <a:xfrm>
              <a:off x="4992600" y="5707526"/>
              <a:ext cx="3666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3B4EEDF-E9D0-0A4D-8859-802C9C68BD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7054" y="4754061"/>
              <a:ext cx="0" cy="231595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519B4ED-D3E5-1945-8C43-DEA5E33FB3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74634" y="4754061"/>
              <a:ext cx="0" cy="715053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ADC3082E-1509-B944-99F3-9D13B04262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4269" y="5447296"/>
              <a:ext cx="0" cy="486055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448E7391-D0FC-C34A-8786-2D32E22CBB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0901" y="5447296"/>
              <a:ext cx="0" cy="486055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8EFD383-5691-794F-9F13-9B2DF42ECA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60456" y="5122616"/>
              <a:ext cx="0" cy="374711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0B39B4A6-9571-AE4C-A0B9-4F5FD3540F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3313" y="5122616"/>
              <a:ext cx="0" cy="479918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32483A16-0FA6-E141-977E-8EE684A32B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18934" y="5229155"/>
              <a:ext cx="0" cy="373379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FDADD59-A739-CD48-921B-6AFC23D845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9081" y="5217190"/>
              <a:ext cx="0" cy="373379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D30C7A8-962D-4B4B-A4FE-9CE7DB2A66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35713" y="4775381"/>
              <a:ext cx="0" cy="816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33D80EBE-5E2B-794F-A07A-120FDA97AF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7696" y="4768811"/>
              <a:ext cx="0" cy="249128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4FE8B423-7581-F946-9F39-561E018B28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74328" y="4971019"/>
              <a:ext cx="0" cy="755917"/>
            </a:xfrm>
            <a:prstGeom prst="lin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8BAFEFBB-E542-B448-9EE1-754A335D9524}"/>
              </a:ext>
            </a:extLst>
          </p:cNvPr>
          <p:cNvCxnSpPr>
            <a:cxnSpLocks/>
          </p:cNvCxnSpPr>
          <p:nvPr/>
        </p:nvCxnSpPr>
        <p:spPr>
          <a:xfrm>
            <a:off x="736410" y="6157458"/>
            <a:ext cx="5356678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22F57CF7-3D0F-634C-9C45-F6037435CB13}"/>
                  </a:ext>
                </a:extLst>
              </p:cNvPr>
              <p:cNvSpPr/>
              <p:nvPr/>
            </p:nvSpPr>
            <p:spPr>
              <a:xfrm>
                <a:off x="6073552" y="5911333"/>
                <a:ext cx="38292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22F57CF7-3D0F-634C-9C45-F6037435CB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552" y="5911333"/>
                <a:ext cx="382925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2" name="Picture 2" descr="Analog vs. Digital Signals: Uses, Advantages and Disadvantages | Article |  MPS">
            <a:extLst>
              <a:ext uri="{FF2B5EF4-FFF2-40B4-BE49-F238E27FC236}">
                <a16:creationId xmlns:a16="http://schemas.microsoft.com/office/drawing/2014/main" id="{42358BEC-3753-F046-B3C0-F43DE0C99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6" t="12054" r="42085" b="13641"/>
          <a:stretch/>
        </p:blipFill>
        <p:spPr bwMode="auto">
          <a:xfrm>
            <a:off x="655542" y="4428895"/>
            <a:ext cx="4773881" cy="159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59A80B7-5814-41E7-8509-253BD4499E00}"/>
                  </a:ext>
                </a:extLst>
              </p14:cNvPr>
              <p14:cNvContentPartPr/>
              <p14:nvPr/>
            </p14:nvContentPartPr>
            <p14:xfrm>
              <a:off x="9153000" y="2979360"/>
              <a:ext cx="1435320" cy="717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59A80B7-5814-41E7-8509-253BD4499E0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143640" y="2970000"/>
                <a:ext cx="1454040" cy="73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5661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D555E-FD5B-6C40-8B02-4A88718E3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131484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Sampling</a:t>
            </a:r>
          </a:p>
        </p:txBody>
      </p:sp>
      <p:grpSp>
        <p:nvGrpSpPr>
          <p:cNvPr id="12299" name="Group 12298">
            <a:extLst>
              <a:ext uri="{FF2B5EF4-FFF2-40B4-BE49-F238E27FC236}">
                <a16:creationId xmlns:a16="http://schemas.microsoft.com/office/drawing/2014/main" id="{77D673BA-1C25-504F-A46B-227A66863F97}"/>
              </a:ext>
            </a:extLst>
          </p:cNvPr>
          <p:cNvGrpSpPr/>
          <p:nvPr/>
        </p:nvGrpSpPr>
        <p:grpSpPr>
          <a:xfrm>
            <a:off x="649737" y="784220"/>
            <a:ext cx="5829188" cy="2188222"/>
            <a:chOff x="649737" y="784220"/>
            <a:chExt cx="5829188" cy="2188222"/>
          </a:xfrm>
        </p:grpSpPr>
        <p:pic>
          <p:nvPicPr>
            <p:cNvPr id="12290" name="Picture 2" descr="Analog vs. Digital Signals: Uses, Advantages and Disadvantages | Article |  MPS">
              <a:extLst>
                <a:ext uri="{FF2B5EF4-FFF2-40B4-BE49-F238E27FC236}">
                  <a16:creationId xmlns:a16="http://schemas.microsoft.com/office/drawing/2014/main" id="{74086E94-9493-A244-95BF-542AD470A1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6" t="12054" r="42085" b="13641"/>
            <a:stretch/>
          </p:blipFill>
          <p:spPr bwMode="auto">
            <a:xfrm>
              <a:off x="649737" y="784220"/>
              <a:ext cx="4773881" cy="1597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8861D46-B33F-414C-BD19-A20EC9B38814}"/>
                </a:ext>
              </a:extLst>
            </p:cNvPr>
            <p:cNvCxnSpPr>
              <a:cxnSpLocks/>
            </p:cNvCxnSpPr>
            <p:nvPr/>
          </p:nvCxnSpPr>
          <p:spPr>
            <a:xfrm>
              <a:off x="739322" y="2510777"/>
              <a:ext cx="5356678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E8D5649-3A45-BC48-BE98-6FEEB07A5AAC}"/>
                    </a:ext>
                  </a:extLst>
                </p:cNvPr>
                <p:cNvSpPr/>
                <p:nvPr/>
              </p:nvSpPr>
              <p:spPr>
                <a:xfrm>
                  <a:off x="6096000" y="2510777"/>
                  <a:ext cx="3829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E8D5649-3A45-BC48-BE98-6FEEB07A5A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0" y="2510777"/>
                  <a:ext cx="382925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300" name="Group 12299">
            <a:extLst>
              <a:ext uri="{FF2B5EF4-FFF2-40B4-BE49-F238E27FC236}">
                <a16:creationId xmlns:a16="http://schemas.microsoft.com/office/drawing/2014/main" id="{A74F69B9-5120-244C-9465-3D3257377AC9}"/>
              </a:ext>
            </a:extLst>
          </p:cNvPr>
          <p:cNvGrpSpPr/>
          <p:nvPr/>
        </p:nvGrpSpPr>
        <p:grpSpPr>
          <a:xfrm>
            <a:off x="6715520" y="784220"/>
            <a:ext cx="5029200" cy="2186629"/>
            <a:chOff x="6715520" y="784220"/>
            <a:chExt cx="5029200" cy="2186629"/>
          </a:xfrm>
        </p:grpSpPr>
        <p:sp>
          <p:nvSpPr>
            <p:cNvPr id="35" name="Triangle 34">
              <a:extLst>
                <a:ext uri="{FF2B5EF4-FFF2-40B4-BE49-F238E27FC236}">
                  <a16:creationId xmlns:a16="http://schemas.microsoft.com/office/drawing/2014/main" id="{08A565F1-262E-7D4B-8BEB-F1FCFA0E2BF7}"/>
                </a:ext>
              </a:extLst>
            </p:cNvPr>
            <p:cNvSpPr/>
            <p:nvPr/>
          </p:nvSpPr>
          <p:spPr>
            <a:xfrm>
              <a:off x="8649071" y="1399019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CDAC445-3206-734B-8AEE-C660A46789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5520" y="2510777"/>
              <a:ext cx="5029200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1E31612-0636-D349-805E-C86B458ECFCB}"/>
                    </a:ext>
                  </a:extLst>
                </p:cNvPr>
                <p:cNvSpPr/>
                <p:nvPr/>
              </p:nvSpPr>
              <p:spPr>
                <a:xfrm>
                  <a:off x="11092854" y="2496630"/>
                  <a:ext cx="43255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1E31612-0636-D349-805E-C86B458ECF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92854" y="2496630"/>
                  <a:ext cx="432554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2857" r="-2857" b="-189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FA236D4-7DE7-D947-9D13-CE231D4295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1196" y="784220"/>
              <a:ext cx="0" cy="171241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2ADEC76-DC06-A047-8ABA-0BF86E3CF090}"/>
                    </a:ext>
                  </a:extLst>
                </p:cNvPr>
                <p:cNvSpPr/>
                <p:nvPr/>
              </p:nvSpPr>
              <p:spPr>
                <a:xfrm>
                  <a:off x="8994919" y="2509184"/>
                  <a:ext cx="4235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2ADEC76-DC06-A047-8ABA-0BF86E3CF0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4919" y="2509184"/>
                  <a:ext cx="423514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C6EA306-53EF-6049-8C57-1F459E349D12}"/>
                    </a:ext>
                  </a:extLst>
                </p:cNvPr>
                <p:cNvSpPr/>
                <p:nvPr/>
              </p:nvSpPr>
              <p:spPr>
                <a:xfrm>
                  <a:off x="9616501" y="2472557"/>
                  <a:ext cx="46384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C6EA306-53EF-6049-8C57-1F459E349D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6501" y="2472557"/>
                  <a:ext cx="463845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767A379-1257-C845-84D6-4F4B5577F78F}"/>
                    </a:ext>
                  </a:extLst>
                </p:cNvPr>
                <p:cNvSpPr/>
                <p:nvPr/>
              </p:nvSpPr>
              <p:spPr>
                <a:xfrm>
                  <a:off x="8237058" y="2501174"/>
                  <a:ext cx="69307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767A379-1257-C845-84D6-4F4B5577F7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058" y="2501174"/>
                  <a:ext cx="693075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00520AD-5493-714B-BA92-BEFA3D70C405}"/>
              </a:ext>
            </a:extLst>
          </p:cNvPr>
          <p:cNvGrpSpPr/>
          <p:nvPr/>
        </p:nvGrpSpPr>
        <p:grpSpPr>
          <a:xfrm>
            <a:off x="6448131" y="4912414"/>
            <a:ext cx="5543575" cy="1695790"/>
            <a:chOff x="6448131" y="4912414"/>
            <a:chExt cx="5543575" cy="1695790"/>
          </a:xfrm>
        </p:grpSpPr>
        <p:sp>
          <p:nvSpPr>
            <p:cNvPr id="102" name="Triangle 101">
              <a:extLst>
                <a:ext uri="{FF2B5EF4-FFF2-40B4-BE49-F238E27FC236}">
                  <a16:creationId xmlns:a16="http://schemas.microsoft.com/office/drawing/2014/main" id="{6B56C1DB-E9CD-D74B-884A-69FD34F9C3C4}"/>
                </a:ext>
              </a:extLst>
            </p:cNvPr>
            <p:cNvSpPr/>
            <p:nvPr/>
          </p:nvSpPr>
          <p:spPr>
            <a:xfrm>
              <a:off x="8662088" y="5053563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A7075FE1-6E88-504B-9EC5-CB2CD82EBD3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31328" y="6146539"/>
              <a:ext cx="5029200" cy="461665"/>
              <a:chOff x="4922968" y="6923274"/>
              <a:chExt cx="3884037" cy="356542"/>
            </a:xfrm>
          </p:grpSpPr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6052B49B-3C45-B049-A5C5-B06FDC7A8B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22968" y="6934200"/>
                <a:ext cx="3884037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24461CAB-5870-F14D-B4B9-F2ACF27B0135}"/>
                      </a:ext>
                    </a:extLst>
                  </p:cNvPr>
                  <p:cNvSpPr/>
                  <p:nvPr/>
                </p:nvSpPr>
                <p:spPr>
                  <a:xfrm>
                    <a:off x="8303571" y="6923274"/>
                    <a:ext cx="334060" cy="35654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181FA4E8-8D96-A64D-81FB-35E7ACFCC59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03571" y="6923274"/>
                    <a:ext cx="334060" cy="35654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857" b="-1891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2E112C6-5D26-9942-9606-78E4048A1626}"/>
                </a:ext>
              </a:extLst>
            </p:cNvPr>
            <p:cNvGrpSpPr/>
            <p:nvPr/>
          </p:nvGrpSpPr>
          <p:grpSpPr>
            <a:xfrm>
              <a:off x="6448131" y="5053563"/>
              <a:ext cx="2221425" cy="1124245"/>
              <a:chOff x="6448131" y="5053563"/>
              <a:chExt cx="2221425" cy="1124245"/>
            </a:xfrm>
          </p:grpSpPr>
          <p:sp>
            <p:nvSpPr>
              <p:cNvPr id="89" name="Triangle 88">
                <a:extLst>
                  <a:ext uri="{FF2B5EF4-FFF2-40B4-BE49-F238E27FC236}">
                    <a16:creationId xmlns:a16="http://schemas.microsoft.com/office/drawing/2014/main" id="{4FCC9A36-2630-344E-8EA9-7B2C0C85EDAC}"/>
                  </a:ext>
                </a:extLst>
              </p:cNvPr>
              <p:cNvSpPr/>
              <p:nvPr/>
            </p:nvSpPr>
            <p:spPr>
              <a:xfrm>
                <a:off x="6448131" y="5053563"/>
                <a:ext cx="1108054" cy="1102155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Triangle 100">
                <a:extLst>
                  <a:ext uri="{FF2B5EF4-FFF2-40B4-BE49-F238E27FC236}">
                    <a16:creationId xmlns:a16="http://schemas.microsoft.com/office/drawing/2014/main" id="{21A06E18-8DE5-D841-8E77-4134012EDB74}"/>
                  </a:ext>
                </a:extLst>
              </p:cNvPr>
              <p:cNvSpPr/>
              <p:nvPr/>
            </p:nvSpPr>
            <p:spPr>
              <a:xfrm>
                <a:off x="7561502" y="5053563"/>
                <a:ext cx="1108054" cy="1102155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9C3D6107-7916-4742-BC1F-CDE5FF843F2F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7007473" y="5365643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2A197108-586D-2146-BCC4-974B0F5EEC72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8100828" y="5386149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6B2DAE07-C3C1-7647-9658-6C48219B75B2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209216" y="5350014"/>
              <a:ext cx="0" cy="79165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A0C6CB7-7A7F-9C42-9250-AA15CA280678}"/>
                </a:ext>
              </a:extLst>
            </p:cNvPr>
            <p:cNvGrpSpPr/>
            <p:nvPr/>
          </p:nvGrpSpPr>
          <p:grpSpPr>
            <a:xfrm>
              <a:off x="9769421" y="5051457"/>
              <a:ext cx="2222285" cy="1104261"/>
              <a:chOff x="9769421" y="5051457"/>
              <a:chExt cx="2222285" cy="1104261"/>
            </a:xfrm>
          </p:grpSpPr>
          <p:sp>
            <p:nvSpPr>
              <p:cNvPr id="83" name="Triangle 82">
                <a:extLst>
                  <a:ext uri="{FF2B5EF4-FFF2-40B4-BE49-F238E27FC236}">
                    <a16:creationId xmlns:a16="http://schemas.microsoft.com/office/drawing/2014/main" id="{9A28E654-E653-224C-B31C-C9EB5747C070}"/>
                  </a:ext>
                </a:extLst>
              </p:cNvPr>
              <p:cNvSpPr/>
              <p:nvPr/>
            </p:nvSpPr>
            <p:spPr>
              <a:xfrm>
                <a:off x="10883652" y="5051457"/>
                <a:ext cx="1108054" cy="1102155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Triangle 102">
                <a:extLst>
                  <a:ext uri="{FF2B5EF4-FFF2-40B4-BE49-F238E27FC236}">
                    <a16:creationId xmlns:a16="http://schemas.microsoft.com/office/drawing/2014/main" id="{DD23AE28-8EE4-E54A-B6C8-AFEE334C3453}"/>
                  </a:ext>
                </a:extLst>
              </p:cNvPr>
              <p:cNvSpPr/>
              <p:nvPr/>
            </p:nvSpPr>
            <p:spPr>
              <a:xfrm>
                <a:off x="9769421" y="5053563"/>
                <a:ext cx="1108054" cy="1102155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683C1DB9-84A9-B44C-99F4-91ABF7A70FC8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0310052" y="5340115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3E216C80-22BE-1748-8560-4B258B2647A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1420972" y="5350524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038AAEB-CC7C-3C45-8D6F-E6A4E7AC18C6}"/>
                </a:ext>
              </a:extLst>
            </p:cNvPr>
            <p:cNvGrpSpPr/>
            <p:nvPr/>
          </p:nvGrpSpPr>
          <p:grpSpPr>
            <a:xfrm>
              <a:off x="9182447" y="4912414"/>
              <a:ext cx="601322" cy="1244044"/>
              <a:chOff x="912535" y="1036411"/>
              <a:chExt cx="3006572" cy="1850700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B14A5AA9-23F4-EA45-AADC-2B21C52C4714}"/>
                  </a:ext>
                </a:extLst>
              </p:cNvPr>
              <p:cNvCxnSpPr/>
              <p:nvPr/>
            </p:nvCxnSpPr>
            <p:spPr>
              <a:xfrm>
                <a:off x="912535" y="1036411"/>
                <a:ext cx="2016504" cy="0"/>
              </a:xfrm>
              <a:prstGeom prst="line">
                <a:avLst/>
              </a:prstGeom>
              <a:ln w="38100" cmpd="sng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59FD391A-E5CD-7148-BD44-14C1E186A219}"/>
                  </a:ext>
                </a:extLst>
              </p:cNvPr>
              <p:cNvSpPr/>
              <p:nvPr/>
            </p:nvSpPr>
            <p:spPr>
              <a:xfrm>
                <a:off x="2922261" y="1036411"/>
                <a:ext cx="996846" cy="1850700"/>
              </a:xfrm>
              <a:custGeom>
                <a:avLst/>
                <a:gdLst>
                  <a:gd name="connsiteX0" fmla="*/ 0 w 887602"/>
                  <a:gd name="connsiteY0" fmla="*/ 0 h 2239347"/>
                  <a:gd name="connsiteX1" fmla="*/ 245798 w 887602"/>
                  <a:gd name="connsiteY1" fmla="*/ 314055 h 2239347"/>
                  <a:gd name="connsiteX2" fmla="*/ 477940 w 887602"/>
                  <a:gd name="connsiteY2" fmla="*/ 1870674 h 2239347"/>
                  <a:gd name="connsiteX3" fmla="*/ 887602 w 887602"/>
                  <a:gd name="connsiteY3" fmla="*/ 2239347 h 223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602" h="2239347">
                    <a:moveTo>
                      <a:pt x="0" y="0"/>
                    </a:moveTo>
                    <a:cubicBezTo>
                      <a:pt x="83070" y="1138"/>
                      <a:pt x="166141" y="2276"/>
                      <a:pt x="245798" y="314055"/>
                    </a:cubicBezTo>
                    <a:cubicBezTo>
                      <a:pt x="325455" y="625834"/>
                      <a:pt x="370973" y="1549792"/>
                      <a:pt x="477940" y="1870674"/>
                    </a:cubicBezTo>
                    <a:cubicBezTo>
                      <a:pt x="584907" y="2191556"/>
                      <a:pt x="887602" y="2239347"/>
                      <a:pt x="887602" y="2239347"/>
                    </a:cubicBezTo>
                  </a:path>
                </a:pathLst>
              </a:custGeom>
              <a:ln w="38100" cmpd="sng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66CEBB95-2552-3043-A5A7-1B05FB05F583}"/>
                </a:ext>
              </a:extLst>
            </p:cNvPr>
            <p:cNvGrpSpPr/>
            <p:nvPr/>
          </p:nvGrpSpPr>
          <p:grpSpPr>
            <a:xfrm flipH="1">
              <a:off x="8638852" y="4912414"/>
              <a:ext cx="601322" cy="1244044"/>
              <a:chOff x="912535" y="1036411"/>
              <a:chExt cx="3006572" cy="1850700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92A2D7CB-A44B-9542-B86D-FB17A50AFB9C}"/>
                  </a:ext>
                </a:extLst>
              </p:cNvPr>
              <p:cNvCxnSpPr/>
              <p:nvPr/>
            </p:nvCxnSpPr>
            <p:spPr>
              <a:xfrm>
                <a:off x="912535" y="1036411"/>
                <a:ext cx="2016504" cy="0"/>
              </a:xfrm>
              <a:prstGeom prst="line">
                <a:avLst/>
              </a:prstGeom>
              <a:ln w="38100" cmpd="sng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1F2FE986-1B5C-934D-B4B0-AE49CA0C6908}"/>
                  </a:ext>
                </a:extLst>
              </p:cNvPr>
              <p:cNvSpPr/>
              <p:nvPr/>
            </p:nvSpPr>
            <p:spPr>
              <a:xfrm>
                <a:off x="2922261" y="1036411"/>
                <a:ext cx="996846" cy="1850700"/>
              </a:xfrm>
              <a:custGeom>
                <a:avLst/>
                <a:gdLst>
                  <a:gd name="connsiteX0" fmla="*/ 0 w 887602"/>
                  <a:gd name="connsiteY0" fmla="*/ 0 h 2239347"/>
                  <a:gd name="connsiteX1" fmla="*/ 245798 w 887602"/>
                  <a:gd name="connsiteY1" fmla="*/ 314055 h 2239347"/>
                  <a:gd name="connsiteX2" fmla="*/ 477940 w 887602"/>
                  <a:gd name="connsiteY2" fmla="*/ 1870674 h 2239347"/>
                  <a:gd name="connsiteX3" fmla="*/ 887602 w 887602"/>
                  <a:gd name="connsiteY3" fmla="*/ 2239347 h 223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602" h="2239347">
                    <a:moveTo>
                      <a:pt x="0" y="0"/>
                    </a:moveTo>
                    <a:cubicBezTo>
                      <a:pt x="83070" y="1138"/>
                      <a:pt x="166141" y="2276"/>
                      <a:pt x="245798" y="314055"/>
                    </a:cubicBezTo>
                    <a:cubicBezTo>
                      <a:pt x="325455" y="625834"/>
                      <a:pt x="370973" y="1549792"/>
                      <a:pt x="477940" y="1870674"/>
                    </a:cubicBezTo>
                    <a:cubicBezTo>
                      <a:pt x="584907" y="2191556"/>
                      <a:pt x="887602" y="2239347"/>
                      <a:pt x="887602" y="2239347"/>
                    </a:cubicBezTo>
                  </a:path>
                </a:pathLst>
              </a:custGeom>
              <a:ln w="38100" cmpd="sng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6" name="Title 13">
            <a:extLst>
              <a:ext uri="{FF2B5EF4-FFF2-40B4-BE49-F238E27FC236}">
                <a16:creationId xmlns:a16="http://schemas.microsoft.com/office/drawing/2014/main" id="{84223CEF-6A79-5E44-8042-5E0BB060CA73}"/>
              </a:ext>
            </a:extLst>
          </p:cNvPr>
          <p:cNvSpPr txBox="1">
            <a:spLocks/>
          </p:cNvSpPr>
          <p:nvPr/>
        </p:nvSpPr>
        <p:spPr bwMode="auto">
          <a:xfrm>
            <a:off x="7405671" y="6030083"/>
            <a:ext cx="3622295" cy="107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Low Pass Filter</a:t>
            </a:r>
          </a:p>
        </p:txBody>
      </p: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8BAFEFBB-E542-B448-9EE1-754A335D9524}"/>
              </a:ext>
            </a:extLst>
          </p:cNvPr>
          <p:cNvCxnSpPr>
            <a:cxnSpLocks/>
          </p:cNvCxnSpPr>
          <p:nvPr/>
        </p:nvCxnSpPr>
        <p:spPr>
          <a:xfrm>
            <a:off x="736410" y="6157458"/>
            <a:ext cx="5356678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22F57CF7-3D0F-634C-9C45-F6037435CB13}"/>
                  </a:ext>
                </a:extLst>
              </p:cNvPr>
              <p:cNvSpPr/>
              <p:nvPr/>
            </p:nvSpPr>
            <p:spPr>
              <a:xfrm>
                <a:off x="6073552" y="5911333"/>
                <a:ext cx="38292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22F57CF7-3D0F-634C-9C45-F6037435CB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552" y="5911333"/>
                <a:ext cx="38292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2" name="Picture 2" descr="Analog vs. Digital Signals: Uses, Advantages and Disadvantages | Article |  MPS">
            <a:extLst>
              <a:ext uri="{FF2B5EF4-FFF2-40B4-BE49-F238E27FC236}">
                <a16:creationId xmlns:a16="http://schemas.microsoft.com/office/drawing/2014/main" id="{42358BEC-3753-F046-B3C0-F43DE0C99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6" t="12054" r="42085" b="13641"/>
          <a:stretch/>
        </p:blipFill>
        <p:spPr bwMode="auto">
          <a:xfrm>
            <a:off x="655542" y="4428895"/>
            <a:ext cx="4773881" cy="159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103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42700-9669-6F48-A9AD-436E1CAAA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573471"/>
            <a:ext cx="11407140" cy="1325563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</a:rPr>
              <a:t>The size of the antenna increases with the frequency of operation i.e., the higher the frequency the larger the size.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85A60B-DE19-404D-9651-DB24B0137B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05359" y="2465630"/>
                <a:ext cx="10515600" cy="4351338"/>
              </a:xfrm>
            </p:spPr>
            <p:txBody>
              <a:bodyPr>
                <a:noAutofit/>
              </a:bodyPr>
              <a:lstStyle/>
              <a:p>
                <a:pPr marL="514350" indent="-514350">
                  <a:buAutoNum type="alphaUcPeriod"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𝑇𝑟𝑢𝑒</m:t>
                    </m:r>
                  </m:oMath>
                </a14:m>
                <a:endParaRPr lang="en-US" dirty="0"/>
              </a:p>
              <a:p>
                <a:pPr marL="514350" indent="-514350">
                  <a:buAutoNum type="alphaUcPeriod"/>
                </a:pPr>
                <a:endParaRPr lang="en-US" dirty="0"/>
              </a:p>
              <a:p>
                <a:pPr marL="514350" indent="-514350">
                  <a:buAutoNum type="alphaUcPeriod"/>
                </a:pPr>
                <a:endParaRPr lang="en-US" dirty="0"/>
              </a:p>
              <a:p>
                <a:pPr marL="514350" indent="-514350">
                  <a:buFont typeface="Arial" panose="020B0604020202020204" pitchFamily="34" charset="0"/>
                  <a:buAutoNum type="alphaUcPeriod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𝑎𝑙𝑠𝑒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85A60B-DE19-404D-9651-DB24B0137B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05359" y="2465630"/>
                <a:ext cx="10515600" cy="4351338"/>
              </a:xfrm>
              <a:blipFill>
                <a:blip r:embed="rId2"/>
                <a:stretch>
                  <a:fillRect l="-844" t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6D7B721-8493-415E-90A1-E820D14C739F}"/>
                  </a:ext>
                </a:extLst>
              </p14:cNvPr>
              <p14:cNvContentPartPr/>
              <p14:nvPr/>
            </p14:nvContentPartPr>
            <p14:xfrm>
              <a:off x="1029960" y="1810080"/>
              <a:ext cx="8821800" cy="2849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6D7B721-8493-415E-90A1-E820D14C739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0600" y="1800720"/>
                <a:ext cx="8840520" cy="286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0842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Analog vs. Digital Signals: Uses, Advantages and Disadvantages | Article |  MPS">
            <a:extLst>
              <a:ext uri="{FF2B5EF4-FFF2-40B4-BE49-F238E27FC236}">
                <a16:creationId xmlns:a16="http://schemas.microsoft.com/office/drawing/2014/main" id="{626E2D6F-4409-5848-AE42-1E3C118FA0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6" t="12054" r="42085" b="13641"/>
          <a:stretch/>
        </p:blipFill>
        <p:spPr bwMode="auto">
          <a:xfrm>
            <a:off x="635751" y="2529362"/>
            <a:ext cx="4773881" cy="159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2D555E-FD5B-6C40-8B02-4A88718E3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131484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Sampling</a:t>
            </a:r>
          </a:p>
        </p:txBody>
      </p:sp>
      <p:grpSp>
        <p:nvGrpSpPr>
          <p:cNvPr id="12299" name="Group 12298">
            <a:extLst>
              <a:ext uri="{FF2B5EF4-FFF2-40B4-BE49-F238E27FC236}">
                <a16:creationId xmlns:a16="http://schemas.microsoft.com/office/drawing/2014/main" id="{77D673BA-1C25-504F-A46B-227A66863F97}"/>
              </a:ext>
            </a:extLst>
          </p:cNvPr>
          <p:cNvGrpSpPr/>
          <p:nvPr/>
        </p:nvGrpSpPr>
        <p:grpSpPr>
          <a:xfrm>
            <a:off x="649737" y="784220"/>
            <a:ext cx="5829188" cy="2188222"/>
            <a:chOff x="649737" y="784220"/>
            <a:chExt cx="5829188" cy="2188222"/>
          </a:xfrm>
        </p:grpSpPr>
        <p:pic>
          <p:nvPicPr>
            <p:cNvPr id="12290" name="Picture 2" descr="Analog vs. Digital Signals: Uses, Advantages and Disadvantages | Article |  MPS">
              <a:extLst>
                <a:ext uri="{FF2B5EF4-FFF2-40B4-BE49-F238E27FC236}">
                  <a16:creationId xmlns:a16="http://schemas.microsoft.com/office/drawing/2014/main" id="{74086E94-9493-A244-95BF-542AD470A1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6" t="12054" r="42085" b="13641"/>
            <a:stretch/>
          </p:blipFill>
          <p:spPr bwMode="auto">
            <a:xfrm>
              <a:off x="649737" y="784220"/>
              <a:ext cx="4773881" cy="1597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8861D46-B33F-414C-BD19-A20EC9B38814}"/>
                </a:ext>
              </a:extLst>
            </p:cNvPr>
            <p:cNvCxnSpPr>
              <a:cxnSpLocks/>
            </p:cNvCxnSpPr>
            <p:nvPr/>
          </p:nvCxnSpPr>
          <p:spPr>
            <a:xfrm>
              <a:off x="739322" y="2510777"/>
              <a:ext cx="5356678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E8D5649-3A45-BC48-BE98-6FEEB07A5AAC}"/>
                    </a:ext>
                  </a:extLst>
                </p:cNvPr>
                <p:cNvSpPr/>
                <p:nvPr/>
              </p:nvSpPr>
              <p:spPr>
                <a:xfrm>
                  <a:off x="6096000" y="2510777"/>
                  <a:ext cx="3829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E8D5649-3A45-BC48-BE98-6FEEB07A5A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0" y="2510777"/>
                  <a:ext cx="382925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300" name="Group 12299">
            <a:extLst>
              <a:ext uri="{FF2B5EF4-FFF2-40B4-BE49-F238E27FC236}">
                <a16:creationId xmlns:a16="http://schemas.microsoft.com/office/drawing/2014/main" id="{A74F69B9-5120-244C-9465-3D3257377AC9}"/>
              </a:ext>
            </a:extLst>
          </p:cNvPr>
          <p:cNvGrpSpPr/>
          <p:nvPr/>
        </p:nvGrpSpPr>
        <p:grpSpPr>
          <a:xfrm>
            <a:off x="6715520" y="784220"/>
            <a:ext cx="5029200" cy="2186629"/>
            <a:chOff x="6715520" y="784220"/>
            <a:chExt cx="5029200" cy="2186629"/>
          </a:xfrm>
        </p:grpSpPr>
        <p:sp>
          <p:nvSpPr>
            <p:cNvPr id="35" name="Triangle 34">
              <a:extLst>
                <a:ext uri="{FF2B5EF4-FFF2-40B4-BE49-F238E27FC236}">
                  <a16:creationId xmlns:a16="http://schemas.microsoft.com/office/drawing/2014/main" id="{08A565F1-262E-7D4B-8BEB-F1FCFA0E2BF7}"/>
                </a:ext>
              </a:extLst>
            </p:cNvPr>
            <p:cNvSpPr/>
            <p:nvPr/>
          </p:nvSpPr>
          <p:spPr>
            <a:xfrm>
              <a:off x="8649071" y="1399019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CDAC445-3206-734B-8AEE-C660A46789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5520" y="2510777"/>
              <a:ext cx="5029200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1E31612-0636-D349-805E-C86B458ECFCB}"/>
                    </a:ext>
                  </a:extLst>
                </p:cNvPr>
                <p:cNvSpPr/>
                <p:nvPr/>
              </p:nvSpPr>
              <p:spPr>
                <a:xfrm>
                  <a:off x="11092854" y="2496630"/>
                  <a:ext cx="43255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A1E31612-0636-D349-805E-C86B458ECF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92854" y="2496630"/>
                  <a:ext cx="432554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2857" r="-2857" b="-189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FA236D4-7DE7-D947-9D13-CE231D4295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1196" y="784220"/>
              <a:ext cx="0" cy="171241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2ADEC76-DC06-A047-8ABA-0BF86E3CF090}"/>
                    </a:ext>
                  </a:extLst>
                </p:cNvPr>
                <p:cNvSpPr/>
                <p:nvPr/>
              </p:nvSpPr>
              <p:spPr>
                <a:xfrm>
                  <a:off x="8994919" y="2509184"/>
                  <a:ext cx="4235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2ADEC76-DC06-A047-8ABA-0BF86E3CF0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4919" y="2509184"/>
                  <a:ext cx="423514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C6EA306-53EF-6049-8C57-1F459E349D12}"/>
                    </a:ext>
                  </a:extLst>
                </p:cNvPr>
                <p:cNvSpPr/>
                <p:nvPr/>
              </p:nvSpPr>
              <p:spPr>
                <a:xfrm>
                  <a:off x="9616501" y="2472557"/>
                  <a:ext cx="46384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DC6EA306-53EF-6049-8C57-1F459E349D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6501" y="2472557"/>
                  <a:ext cx="463845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767A379-1257-C845-84D6-4F4B5577F78F}"/>
                    </a:ext>
                  </a:extLst>
                </p:cNvPr>
                <p:cNvSpPr/>
                <p:nvPr/>
              </p:nvSpPr>
              <p:spPr>
                <a:xfrm>
                  <a:off x="8237058" y="2501174"/>
                  <a:ext cx="69307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767A379-1257-C845-84D6-4F4B5577F7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058" y="2501174"/>
                  <a:ext cx="693075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4C7903B-B7F2-AA4B-B6F2-ADE710257318}"/>
              </a:ext>
            </a:extLst>
          </p:cNvPr>
          <p:cNvGrpSpPr/>
          <p:nvPr/>
        </p:nvGrpSpPr>
        <p:grpSpPr>
          <a:xfrm>
            <a:off x="6453756" y="3097268"/>
            <a:ext cx="5543575" cy="1695790"/>
            <a:chOff x="6448131" y="4912414"/>
            <a:chExt cx="5543575" cy="1695790"/>
          </a:xfrm>
        </p:grpSpPr>
        <p:sp>
          <p:nvSpPr>
            <p:cNvPr id="62" name="Triangle 61">
              <a:extLst>
                <a:ext uri="{FF2B5EF4-FFF2-40B4-BE49-F238E27FC236}">
                  <a16:creationId xmlns:a16="http://schemas.microsoft.com/office/drawing/2014/main" id="{65A84B0F-1267-8E48-9095-6F284654FAB5}"/>
                </a:ext>
              </a:extLst>
            </p:cNvPr>
            <p:cNvSpPr/>
            <p:nvPr/>
          </p:nvSpPr>
          <p:spPr>
            <a:xfrm>
              <a:off x="8662088" y="5053563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1AABCA0-E143-3040-95AB-11CA65B2066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31328" y="6146539"/>
              <a:ext cx="5029200" cy="461665"/>
              <a:chOff x="4922968" y="6923274"/>
              <a:chExt cx="3884037" cy="356542"/>
            </a:xfrm>
          </p:grpSpPr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D4DD0A97-0778-FA44-B1AF-F7AF35ED99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22968" y="6934200"/>
                <a:ext cx="3884037" cy="0"/>
              </a:xfrm>
              <a:prstGeom prst="straightConnector1">
                <a:avLst/>
              </a:prstGeom>
              <a:ln w="22225">
                <a:headEnd type="none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273ACBE1-3514-4D49-B4AB-F64B5A8D98DC}"/>
                      </a:ext>
                    </a:extLst>
                  </p:cNvPr>
                  <p:cNvSpPr/>
                  <p:nvPr/>
                </p:nvSpPr>
                <p:spPr>
                  <a:xfrm>
                    <a:off x="8303571" y="6923274"/>
                    <a:ext cx="334060" cy="35654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oMath>
                      </m:oMathPara>
                    </a14:m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181FA4E8-8D96-A64D-81FB-35E7ACFCC59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03571" y="6923274"/>
                    <a:ext cx="334060" cy="35654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857" b="-1891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951EB2C-964E-D142-82A0-F7C17FA7BC8D}"/>
                </a:ext>
              </a:extLst>
            </p:cNvPr>
            <p:cNvGrpSpPr/>
            <p:nvPr/>
          </p:nvGrpSpPr>
          <p:grpSpPr>
            <a:xfrm>
              <a:off x="6448131" y="5053563"/>
              <a:ext cx="2221425" cy="1124245"/>
              <a:chOff x="6448131" y="5053563"/>
              <a:chExt cx="2221425" cy="1124245"/>
            </a:xfrm>
          </p:grpSpPr>
          <p:sp>
            <p:nvSpPr>
              <p:cNvPr id="89" name="Triangle 88">
                <a:extLst>
                  <a:ext uri="{FF2B5EF4-FFF2-40B4-BE49-F238E27FC236}">
                    <a16:creationId xmlns:a16="http://schemas.microsoft.com/office/drawing/2014/main" id="{22ABA3E5-244C-F948-BF09-036F5544F8A2}"/>
                  </a:ext>
                </a:extLst>
              </p:cNvPr>
              <p:cNvSpPr/>
              <p:nvPr/>
            </p:nvSpPr>
            <p:spPr>
              <a:xfrm>
                <a:off x="6448131" y="5053563"/>
                <a:ext cx="1108054" cy="1102155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Triangle 100">
                <a:extLst>
                  <a:ext uri="{FF2B5EF4-FFF2-40B4-BE49-F238E27FC236}">
                    <a16:creationId xmlns:a16="http://schemas.microsoft.com/office/drawing/2014/main" id="{82ADA0A1-6B48-1D48-89C1-1A285CA942C4}"/>
                  </a:ext>
                </a:extLst>
              </p:cNvPr>
              <p:cNvSpPr/>
              <p:nvPr/>
            </p:nvSpPr>
            <p:spPr>
              <a:xfrm>
                <a:off x="7561502" y="5053563"/>
                <a:ext cx="1108054" cy="1102155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72FEBA17-DDD2-2C45-AA79-26AC111AD546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7007473" y="5365643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CD37B272-C862-C947-8746-D345EA47CC9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8100828" y="5386149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50149FC5-E7C2-7847-8174-5D20EA575F97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9209216" y="5350014"/>
              <a:ext cx="0" cy="79165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158BEA9D-6AEB-A14D-8E4B-1BBEC7FB2D0D}"/>
                </a:ext>
              </a:extLst>
            </p:cNvPr>
            <p:cNvGrpSpPr/>
            <p:nvPr/>
          </p:nvGrpSpPr>
          <p:grpSpPr>
            <a:xfrm>
              <a:off x="9769421" y="5051457"/>
              <a:ext cx="2222285" cy="1104261"/>
              <a:chOff x="9769421" y="5051457"/>
              <a:chExt cx="2222285" cy="1104261"/>
            </a:xfrm>
          </p:grpSpPr>
          <p:sp>
            <p:nvSpPr>
              <p:cNvPr id="73" name="Triangle 72">
                <a:extLst>
                  <a:ext uri="{FF2B5EF4-FFF2-40B4-BE49-F238E27FC236}">
                    <a16:creationId xmlns:a16="http://schemas.microsoft.com/office/drawing/2014/main" id="{78B05904-5A95-9D4C-9B92-286D8AE7F836}"/>
                  </a:ext>
                </a:extLst>
              </p:cNvPr>
              <p:cNvSpPr/>
              <p:nvPr/>
            </p:nvSpPr>
            <p:spPr>
              <a:xfrm>
                <a:off x="10883652" y="5051457"/>
                <a:ext cx="1108054" cy="1102155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Triangle 81">
                <a:extLst>
                  <a:ext uri="{FF2B5EF4-FFF2-40B4-BE49-F238E27FC236}">
                    <a16:creationId xmlns:a16="http://schemas.microsoft.com/office/drawing/2014/main" id="{4EEA415D-BBD0-8144-AF8A-C51F98026FF9}"/>
                  </a:ext>
                </a:extLst>
              </p:cNvPr>
              <p:cNvSpPr/>
              <p:nvPr/>
            </p:nvSpPr>
            <p:spPr>
              <a:xfrm>
                <a:off x="9769421" y="5053563"/>
                <a:ext cx="1108054" cy="1102155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6DBD2C28-CF01-AB4C-B307-9F8CE9C6FF8D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0310052" y="5340115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8BC96679-68CF-F446-97E3-D8BA6D92D0A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1420972" y="5350524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EB50A5F-72A5-BB40-B378-5E164E9E3438}"/>
                </a:ext>
              </a:extLst>
            </p:cNvPr>
            <p:cNvGrpSpPr/>
            <p:nvPr/>
          </p:nvGrpSpPr>
          <p:grpSpPr>
            <a:xfrm>
              <a:off x="9182447" y="4912414"/>
              <a:ext cx="601322" cy="1244044"/>
              <a:chOff x="912535" y="1036411"/>
              <a:chExt cx="3006572" cy="1850700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1D69064-D96F-1A49-B626-924A053D65E3}"/>
                  </a:ext>
                </a:extLst>
              </p:cNvPr>
              <p:cNvCxnSpPr/>
              <p:nvPr/>
            </p:nvCxnSpPr>
            <p:spPr>
              <a:xfrm>
                <a:off x="912535" y="1036411"/>
                <a:ext cx="2016504" cy="0"/>
              </a:xfrm>
              <a:prstGeom prst="line">
                <a:avLst/>
              </a:prstGeom>
              <a:ln w="38100" cmpd="sng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80354AEB-9D25-734B-856B-128CAF06C780}"/>
                  </a:ext>
                </a:extLst>
              </p:cNvPr>
              <p:cNvSpPr/>
              <p:nvPr/>
            </p:nvSpPr>
            <p:spPr>
              <a:xfrm>
                <a:off x="2922261" y="1036411"/>
                <a:ext cx="996846" cy="1850700"/>
              </a:xfrm>
              <a:custGeom>
                <a:avLst/>
                <a:gdLst>
                  <a:gd name="connsiteX0" fmla="*/ 0 w 887602"/>
                  <a:gd name="connsiteY0" fmla="*/ 0 h 2239347"/>
                  <a:gd name="connsiteX1" fmla="*/ 245798 w 887602"/>
                  <a:gd name="connsiteY1" fmla="*/ 314055 h 2239347"/>
                  <a:gd name="connsiteX2" fmla="*/ 477940 w 887602"/>
                  <a:gd name="connsiteY2" fmla="*/ 1870674 h 2239347"/>
                  <a:gd name="connsiteX3" fmla="*/ 887602 w 887602"/>
                  <a:gd name="connsiteY3" fmla="*/ 2239347 h 223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602" h="2239347">
                    <a:moveTo>
                      <a:pt x="0" y="0"/>
                    </a:moveTo>
                    <a:cubicBezTo>
                      <a:pt x="83070" y="1138"/>
                      <a:pt x="166141" y="2276"/>
                      <a:pt x="245798" y="314055"/>
                    </a:cubicBezTo>
                    <a:cubicBezTo>
                      <a:pt x="325455" y="625834"/>
                      <a:pt x="370973" y="1549792"/>
                      <a:pt x="477940" y="1870674"/>
                    </a:cubicBezTo>
                    <a:cubicBezTo>
                      <a:pt x="584907" y="2191556"/>
                      <a:pt x="887602" y="2239347"/>
                      <a:pt x="887602" y="2239347"/>
                    </a:cubicBezTo>
                  </a:path>
                </a:pathLst>
              </a:custGeom>
              <a:ln w="38100" cmpd="sng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D85B3A3-B898-904F-AF81-C5EAF3942E4C}"/>
                </a:ext>
              </a:extLst>
            </p:cNvPr>
            <p:cNvGrpSpPr/>
            <p:nvPr/>
          </p:nvGrpSpPr>
          <p:grpSpPr>
            <a:xfrm flipH="1">
              <a:off x="8638852" y="4912414"/>
              <a:ext cx="601322" cy="1244044"/>
              <a:chOff x="912535" y="1036411"/>
              <a:chExt cx="3006572" cy="1850700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5B7347F7-A008-034C-9B37-DFD9118D80FC}"/>
                  </a:ext>
                </a:extLst>
              </p:cNvPr>
              <p:cNvCxnSpPr/>
              <p:nvPr/>
            </p:nvCxnSpPr>
            <p:spPr>
              <a:xfrm>
                <a:off x="912535" y="1036411"/>
                <a:ext cx="2016504" cy="0"/>
              </a:xfrm>
              <a:prstGeom prst="line">
                <a:avLst/>
              </a:prstGeom>
              <a:ln w="38100" cmpd="sng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1D8DAB52-CC7A-324A-80E2-62F0D89BC3DA}"/>
                  </a:ext>
                </a:extLst>
              </p:cNvPr>
              <p:cNvSpPr/>
              <p:nvPr/>
            </p:nvSpPr>
            <p:spPr>
              <a:xfrm>
                <a:off x="2922261" y="1036411"/>
                <a:ext cx="996846" cy="1850700"/>
              </a:xfrm>
              <a:custGeom>
                <a:avLst/>
                <a:gdLst>
                  <a:gd name="connsiteX0" fmla="*/ 0 w 887602"/>
                  <a:gd name="connsiteY0" fmla="*/ 0 h 2239347"/>
                  <a:gd name="connsiteX1" fmla="*/ 245798 w 887602"/>
                  <a:gd name="connsiteY1" fmla="*/ 314055 h 2239347"/>
                  <a:gd name="connsiteX2" fmla="*/ 477940 w 887602"/>
                  <a:gd name="connsiteY2" fmla="*/ 1870674 h 2239347"/>
                  <a:gd name="connsiteX3" fmla="*/ 887602 w 887602"/>
                  <a:gd name="connsiteY3" fmla="*/ 2239347 h 223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7602" h="2239347">
                    <a:moveTo>
                      <a:pt x="0" y="0"/>
                    </a:moveTo>
                    <a:cubicBezTo>
                      <a:pt x="83070" y="1138"/>
                      <a:pt x="166141" y="2276"/>
                      <a:pt x="245798" y="314055"/>
                    </a:cubicBezTo>
                    <a:cubicBezTo>
                      <a:pt x="325455" y="625834"/>
                      <a:pt x="370973" y="1549792"/>
                      <a:pt x="477940" y="1870674"/>
                    </a:cubicBezTo>
                    <a:cubicBezTo>
                      <a:pt x="584907" y="2191556"/>
                      <a:pt x="887602" y="2239347"/>
                      <a:pt x="887602" y="2239347"/>
                    </a:cubicBezTo>
                  </a:path>
                </a:pathLst>
              </a:custGeom>
              <a:ln w="38100" cmpd="sng"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342EDA60-7131-7F45-B0D5-0124C2EEC60B}"/>
              </a:ext>
            </a:extLst>
          </p:cNvPr>
          <p:cNvCxnSpPr>
            <a:cxnSpLocks/>
          </p:cNvCxnSpPr>
          <p:nvPr/>
        </p:nvCxnSpPr>
        <p:spPr>
          <a:xfrm>
            <a:off x="742035" y="4342312"/>
            <a:ext cx="5356678" cy="0"/>
          </a:xfrm>
          <a:prstGeom prst="straightConnector1">
            <a:avLst/>
          </a:prstGeom>
          <a:ln w="22225"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3F56AF1F-6D7C-244D-B9A0-1946DD6631FC}"/>
                  </a:ext>
                </a:extLst>
              </p:cNvPr>
              <p:cNvSpPr/>
              <p:nvPr/>
            </p:nvSpPr>
            <p:spPr>
              <a:xfrm>
                <a:off x="6079177" y="4096187"/>
                <a:ext cx="38292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3F56AF1F-6D7C-244D-B9A0-1946DD6631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9177" y="4096187"/>
                <a:ext cx="38292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E6EC524-75C0-3D4A-9DE1-F1751A24C685}"/>
              </a:ext>
            </a:extLst>
          </p:cNvPr>
          <p:cNvGrpSpPr/>
          <p:nvPr/>
        </p:nvGrpSpPr>
        <p:grpSpPr>
          <a:xfrm>
            <a:off x="738389" y="2968388"/>
            <a:ext cx="5720067" cy="1589223"/>
            <a:chOff x="738389" y="5165766"/>
            <a:chExt cx="5720067" cy="1589223"/>
          </a:xfrm>
        </p:grpSpPr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140FEB68-9E84-094D-85CC-4A38DF7E1955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791216" y="5367647"/>
              <a:ext cx="0" cy="115651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F3ED759B-0AAB-5A48-95F9-EBD2BDCB3EB6}"/>
                </a:ext>
              </a:extLst>
            </p:cNvPr>
            <p:cNvCxnSpPr>
              <a:cxnSpLocks/>
            </p:cNvCxnSpPr>
            <p:nvPr/>
          </p:nvCxnSpPr>
          <p:spPr>
            <a:xfrm>
              <a:off x="738389" y="6539449"/>
              <a:ext cx="5356678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BC2835FE-1ABB-C54D-A507-F76BFF1A116B}"/>
                    </a:ext>
                  </a:extLst>
                </p:cNvPr>
                <p:cNvSpPr/>
                <p:nvPr/>
              </p:nvSpPr>
              <p:spPr>
                <a:xfrm>
                  <a:off x="6075531" y="6293324"/>
                  <a:ext cx="3829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BC2835FE-1ABB-C54D-A507-F76BFF1A11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5531" y="6293324"/>
                  <a:ext cx="382925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DE999B1E-BC89-484C-874A-7D19835308DA}"/>
                </a:ext>
              </a:extLst>
            </p:cNvPr>
            <p:cNvGrpSpPr/>
            <p:nvPr/>
          </p:nvGrpSpPr>
          <p:grpSpPr>
            <a:xfrm>
              <a:off x="1115717" y="5165766"/>
              <a:ext cx="4062178" cy="1388914"/>
              <a:chOff x="1153327" y="3339108"/>
              <a:chExt cx="4062178" cy="1388914"/>
            </a:xfrm>
          </p:grpSpPr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1A820D27-C73E-7846-BB5C-360AF2B16F3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153327" y="3540989"/>
                <a:ext cx="0" cy="1172887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F49D6FB6-DE49-704E-A782-EDF3BA1A4FA9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522872" y="3339108"/>
                <a:ext cx="0" cy="1374768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9FC92FE0-6942-444C-82B0-D65AD1D95FE4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880542" y="4026492"/>
                <a:ext cx="0" cy="68738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id="{BF85B3C2-D55E-1A48-AAF5-D967CA929F91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238212" y="4466666"/>
                <a:ext cx="0" cy="247210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7177BC69-286B-A64C-9240-4C5CE8CE6C2C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619632" y="4026492"/>
                <a:ext cx="0" cy="68738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7B4DB1C7-00D9-384E-8974-6C8B650CB0CC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989177" y="3683493"/>
                <a:ext cx="0" cy="1030383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id="{75524872-4DE8-E348-949D-DDA72F1EF767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3358722" y="4127432"/>
                <a:ext cx="0" cy="58644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>
                <a:extLst>
                  <a:ext uri="{FF2B5EF4-FFF2-40B4-BE49-F238E27FC236}">
                    <a16:creationId xmlns:a16="http://schemas.microsoft.com/office/drawing/2014/main" id="{A9514C5E-CBA2-2D40-BD60-B11ED4C8C098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3716392" y="3784819"/>
                <a:ext cx="0" cy="929057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Arrow Connector 122">
                <a:extLst>
                  <a:ext uri="{FF2B5EF4-FFF2-40B4-BE49-F238E27FC236}">
                    <a16:creationId xmlns:a16="http://schemas.microsoft.com/office/drawing/2014/main" id="{53796B5F-C025-0E43-9588-37EE8CDECC24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4085937" y="4127432"/>
                <a:ext cx="0" cy="58644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id="{8A8F1161-E509-AD41-A5D3-818F85311D9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5215505" y="4249347"/>
                <a:ext cx="0" cy="478675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D47D80D2-EE5E-414B-8AFF-4EB00ADF18CF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426359" y="5165766"/>
              <a:ext cx="0" cy="137368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Title 13">
            <a:extLst>
              <a:ext uri="{FF2B5EF4-FFF2-40B4-BE49-F238E27FC236}">
                <a16:creationId xmlns:a16="http://schemas.microsoft.com/office/drawing/2014/main" id="{4B2F98D5-8F62-704E-983D-7C52645573D3}"/>
              </a:ext>
            </a:extLst>
          </p:cNvPr>
          <p:cNvSpPr txBox="1">
            <a:spLocks/>
          </p:cNvSpPr>
          <p:nvPr/>
        </p:nvSpPr>
        <p:spPr bwMode="auto">
          <a:xfrm>
            <a:off x="7453988" y="4158282"/>
            <a:ext cx="3622295" cy="107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Low Pass Filter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4E9A55B-03E5-41A4-9008-CFB53FC4860B}"/>
                  </a:ext>
                </a:extLst>
              </p14:cNvPr>
              <p14:cNvContentPartPr/>
              <p14:nvPr/>
            </p14:nvContentPartPr>
            <p14:xfrm>
              <a:off x="2256840" y="4797000"/>
              <a:ext cx="8415360" cy="183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4E9A55B-03E5-41A4-9008-CFB53FC4860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47480" y="4787640"/>
                <a:ext cx="8434080" cy="185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0062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D555E-FD5B-6C40-8B02-4A88718E3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131484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Nyquist Reconstruction</a:t>
            </a:r>
          </a:p>
        </p:txBody>
      </p:sp>
      <p:pic>
        <p:nvPicPr>
          <p:cNvPr id="15366" name="Picture 6" descr="Sampling and reconstruction of signal in Matlab - Signal Processing Stack  Exchange">
            <a:extLst>
              <a:ext uri="{FF2B5EF4-FFF2-40B4-BE49-F238E27FC236}">
                <a16:creationId xmlns:a16="http://schemas.microsoft.com/office/drawing/2014/main" id="{A32620D2-4FC2-B745-B223-8F641C513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77" y="868680"/>
            <a:ext cx="10697521" cy="622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C84B543-D22A-4649-A46C-16CC8051CD84}"/>
                  </a:ext>
                </a:extLst>
              </p14:cNvPr>
              <p14:cNvContentPartPr/>
              <p14:nvPr/>
            </p14:nvContentPartPr>
            <p14:xfrm>
              <a:off x="3929400" y="3701880"/>
              <a:ext cx="904680" cy="917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C84B543-D22A-4649-A46C-16CC8051CD8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0040" y="3692520"/>
                <a:ext cx="923400" cy="9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79115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01140" y="0"/>
            <a:ext cx="9144000" cy="688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6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Nyquist Theorem</a:t>
            </a:r>
          </a:p>
        </p:txBody>
      </p:sp>
      <p:sp>
        <p:nvSpPr>
          <p:cNvPr id="66" name="Title 13">
            <a:extLst>
              <a:ext uri="{FF2B5EF4-FFF2-40B4-BE49-F238E27FC236}">
                <a16:creationId xmlns:a16="http://schemas.microsoft.com/office/drawing/2014/main" id="{13E2DDE4-E80D-9140-9C11-1F627A7A5E41}"/>
              </a:ext>
            </a:extLst>
          </p:cNvPr>
          <p:cNvSpPr txBox="1">
            <a:spLocks/>
          </p:cNvSpPr>
          <p:nvPr/>
        </p:nvSpPr>
        <p:spPr bwMode="auto">
          <a:xfrm>
            <a:off x="81048" y="475122"/>
            <a:ext cx="1211095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8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To recover the signal properly, we need to sample at twice the highest frequency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DF76493-26A8-6541-8C41-00C39BAA8DF7}"/>
              </a:ext>
            </a:extLst>
          </p:cNvPr>
          <p:cNvGrpSpPr/>
          <p:nvPr/>
        </p:nvGrpSpPr>
        <p:grpSpPr>
          <a:xfrm>
            <a:off x="626877" y="1138550"/>
            <a:ext cx="5829188" cy="2188222"/>
            <a:chOff x="649737" y="784220"/>
            <a:chExt cx="5829188" cy="2188222"/>
          </a:xfrm>
        </p:grpSpPr>
        <p:pic>
          <p:nvPicPr>
            <p:cNvPr id="32" name="Picture 2" descr="Analog vs. Digital Signals: Uses, Advantages and Disadvantages | Article |  MPS">
              <a:extLst>
                <a:ext uri="{FF2B5EF4-FFF2-40B4-BE49-F238E27FC236}">
                  <a16:creationId xmlns:a16="http://schemas.microsoft.com/office/drawing/2014/main" id="{C8D3085A-4973-4A44-8522-E58DA174FD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6" t="12054" r="42085" b="13641"/>
            <a:stretch/>
          </p:blipFill>
          <p:spPr bwMode="auto">
            <a:xfrm>
              <a:off x="649737" y="784220"/>
              <a:ext cx="4773881" cy="1597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476E18F-B8CE-3A4D-A747-601CE9774AC7}"/>
                </a:ext>
              </a:extLst>
            </p:cNvPr>
            <p:cNvCxnSpPr>
              <a:cxnSpLocks/>
            </p:cNvCxnSpPr>
            <p:nvPr/>
          </p:nvCxnSpPr>
          <p:spPr>
            <a:xfrm>
              <a:off x="739322" y="2510777"/>
              <a:ext cx="5356678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4B10D107-DF34-5246-9741-9C7D2B4FD494}"/>
                    </a:ext>
                  </a:extLst>
                </p:cNvPr>
                <p:cNvSpPr/>
                <p:nvPr/>
              </p:nvSpPr>
              <p:spPr>
                <a:xfrm>
                  <a:off x="6096000" y="2510777"/>
                  <a:ext cx="3829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4B10D107-DF34-5246-9741-9C7D2B4FD4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0" y="2510777"/>
                  <a:ext cx="382925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B9E21D4-8C8C-D740-A2DC-A1F14034CCE5}"/>
              </a:ext>
            </a:extLst>
          </p:cNvPr>
          <p:cNvGrpSpPr/>
          <p:nvPr/>
        </p:nvGrpSpPr>
        <p:grpSpPr>
          <a:xfrm>
            <a:off x="6692660" y="1138550"/>
            <a:ext cx="5029200" cy="2186629"/>
            <a:chOff x="6715520" y="784220"/>
            <a:chExt cx="5029200" cy="2186629"/>
          </a:xfrm>
        </p:grpSpPr>
        <p:sp>
          <p:nvSpPr>
            <p:cNvPr id="43" name="Triangle 42">
              <a:extLst>
                <a:ext uri="{FF2B5EF4-FFF2-40B4-BE49-F238E27FC236}">
                  <a16:creationId xmlns:a16="http://schemas.microsoft.com/office/drawing/2014/main" id="{9EEEE34D-691F-4740-9E51-4804C79E09BD}"/>
                </a:ext>
              </a:extLst>
            </p:cNvPr>
            <p:cNvSpPr/>
            <p:nvPr/>
          </p:nvSpPr>
          <p:spPr>
            <a:xfrm>
              <a:off x="8649071" y="1399019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D266E84-43FB-8247-A8B3-9145EAF0ED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5520" y="2510777"/>
              <a:ext cx="5029200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68FADDAD-3973-6C41-954A-B09F25527C6C}"/>
                    </a:ext>
                  </a:extLst>
                </p:cNvPr>
                <p:cNvSpPr/>
                <p:nvPr/>
              </p:nvSpPr>
              <p:spPr>
                <a:xfrm>
                  <a:off x="11092854" y="2496630"/>
                  <a:ext cx="43255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68FADDAD-3973-6C41-954A-B09F25527C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92854" y="2496630"/>
                  <a:ext cx="432554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2857" r="-2857" b="-189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56C9325-7A14-514D-A2C7-5595B81A7C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11196" y="784220"/>
              <a:ext cx="0" cy="171241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401E8D6-F222-7644-8130-9DAE0EFDE941}"/>
                    </a:ext>
                  </a:extLst>
                </p:cNvPr>
                <p:cNvSpPr/>
                <p:nvPr/>
              </p:nvSpPr>
              <p:spPr>
                <a:xfrm>
                  <a:off x="8994919" y="2509184"/>
                  <a:ext cx="4235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401E8D6-F222-7644-8130-9DAE0EFDE9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4919" y="2509184"/>
                  <a:ext cx="423514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304CECFB-393C-E547-BD3C-03564CF09C6E}"/>
                    </a:ext>
                  </a:extLst>
                </p:cNvPr>
                <p:cNvSpPr/>
                <p:nvPr/>
              </p:nvSpPr>
              <p:spPr>
                <a:xfrm>
                  <a:off x="9616501" y="2472557"/>
                  <a:ext cx="46384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304CECFB-393C-E547-BD3C-03564CF09C6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6501" y="2472557"/>
                  <a:ext cx="463845" cy="46166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9B4133FA-B41F-734E-9EE5-9D5CC1832D32}"/>
                    </a:ext>
                  </a:extLst>
                </p:cNvPr>
                <p:cNvSpPr/>
                <p:nvPr/>
              </p:nvSpPr>
              <p:spPr>
                <a:xfrm>
                  <a:off x="8237058" y="2501174"/>
                  <a:ext cx="69307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9B4133FA-B41F-734E-9EE5-9D5CC1832D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7058" y="2501174"/>
                  <a:ext cx="693075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45BD09D-559B-454E-B79D-C64D7D132D2B}"/>
              </a:ext>
            </a:extLst>
          </p:cNvPr>
          <p:cNvGrpSpPr/>
          <p:nvPr/>
        </p:nvGrpSpPr>
        <p:grpSpPr>
          <a:xfrm>
            <a:off x="726959" y="3322718"/>
            <a:ext cx="5720067" cy="1589223"/>
            <a:chOff x="738389" y="5165766"/>
            <a:chExt cx="5720067" cy="1589223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1F78FC6-AFA4-E341-9107-7391625ED495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791216" y="5367647"/>
              <a:ext cx="0" cy="115651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3B8C4832-3EF4-5942-A19F-94C4ECC093BE}"/>
                </a:ext>
              </a:extLst>
            </p:cNvPr>
            <p:cNvCxnSpPr>
              <a:cxnSpLocks/>
            </p:cNvCxnSpPr>
            <p:nvPr/>
          </p:nvCxnSpPr>
          <p:spPr>
            <a:xfrm>
              <a:off x="738389" y="6539449"/>
              <a:ext cx="5356678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3909528D-BFFD-CD47-89FA-8A66B9F19A6C}"/>
                    </a:ext>
                  </a:extLst>
                </p:cNvPr>
                <p:cNvSpPr/>
                <p:nvPr/>
              </p:nvSpPr>
              <p:spPr>
                <a:xfrm>
                  <a:off x="6075531" y="6293324"/>
                  <a:ext cx="3829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3909528D-BFFD-CD47-89FA-8A66B9F19A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5531" y="6293324"/>
                  <a:ext cx="382925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30D53C0D-41AB-FC45-AFBC-36AC8318DC60}"/>
                </a:ext>
              </a:extLst>
            </p:cNvPr>
            <p:cNvGrpSpPr/>
            <p:nvPr/>
          </p:nvGrpSpPr>
          <p:grpSpPr>
            <a:xfrm>
              <a:off x="1115717" y="5165766"/>
              <a:ext cx="4062178" cy="1388914"/>
              <a:chOff x="1153327" y="3339108"/>
              <a:chExt cx="4062178" cy="1388914"/>
            </a:xfrm>
          </p:grpSpPr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9EC691D6-EBEE-2043-992D-07EB01E00FF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153327" y="3540989"/>
                <a:ext cx="0" cy="1172887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23B8A688-BB9B-DA42-85CA-10BCFB5C1BF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522872" y="3339108"/>
                <a:ext cx="0" cy="1374768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1415EEB5-F3CC-2F4F-827C-59A6C61193B8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880542" y="4026492"/>
                <a:ext cx="0" cy="68738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977334BB-330D-4C49-80EB-32F3D260EA30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238212" y="4466666"/>
                <a:ext cx="0" cy="247210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3462795D-3963-B94B-BCB7-7D175C4B3106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619632" y="4026492"/>
                <a:ext cx="0" cy="68738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04A89E93-D3ED-3A49-9AC1-C3B13E83C0B0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989177" y="3683493"/>
                <a:ext cx="0" cy="1030383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D5CA5DB7-5891-9547-B6F6-E3ED720EA460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3358722" y="4127432"/>
                <a:ext cx="0" cy="58644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DA60253B-6020-F64D-AFE3-4A380CF9BF1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3716392" y="3784819"/>
                <a:ext cx="0" cy="929057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D5D2DA9A-39B5-594F-BEE1-EEF4DD5F0708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4085937" y="4127432"/>
                <a:ext cx="0" cy="58644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A24B21A4-F779-5F4C-AA0F-722753FC14BD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5215505" y="4249347"/>
                <a:ext cx="0" cy="478675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34802575-0691-A945-B9A0-6750B88C935A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426359" y="5165766"/>
              <a:ext cx="0" cy="137368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5A8BC1B-CC12-D946-8390-32D21DE6AB6A}"/>
              </a:ext>
            </a:extLst>
          </p:cNvPr>
          <p:cNvGrpSpPr/>
          <p:nvPr/>
        </p:nvGrpSpPr>
        <p:grpSpPr>
          <a:xfrm>
            <a:off x="6427251" y="3590401"/>
            <a:ext cx="5543575" cy="1556747"/>
            <a:chOff x="6450111" y="5433449"/>
            <a:chExt cx="5543575" cy="1556747"/>
          </a:xfrm>
        </p:grpSpPr>
        <p:sp>
          <p:nvSpPr>
            <p:cNvPr id="85" name="Triangle 84">
              <a:extLst>
                <a:ext uri="{FF2B5EF4-FFF2-40B4-BE49-F238E27FC236}">
                  <a16:creationId xmlns:a16="http://schemas.microsoft.com/office/drawing/2014/main" id="{2CE463F5-632D-734A-875D-E44CBF1141D4}"/>
                </a:ext>
              </a:extLst>
            </p:cNvPr>
            <p:cNvSpPr/>
            <p:nvPr/>
          </p:nvSpPr>
          <p:spPr>
            <a:xfrm>
              <a:off x="10885632" y="5433449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riangle 85">
              <a:extLst>
                <a:ext uri="{FF2B5EF4-FFF2-40B4-BE49-F238E27FC236}">
                  <a16:creationId xmlns:a16="http://schemas.microsoft.com/office/drawing/2014/main" id="{ACA08CD5-8CCF-7143-9623-58DFAA7E14BD}"/>
                </a:ext>
              </a:extLst>
            </p:cNvPr>
            <p:cNvSpPr/>
            <p:nvPr/>
          </p:nvSpPr>
          <p:spPr>
            <a:xfrm>
              <a:off x="6450111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riangle 86">
              <a:extLst>
                <a:ext uri="{FF2B5EF4-FFF2-40B4-BE49-F238E27FC236}">
                  <a16:creationId xmlns:a16="http://schemas.microsoft.com/office/drawing/2014/main" id="{DCE9DAFF-118E-D141-B83B-7B57D7E1D510}"/>
                </a:ext>
              </a:extLst>
            </p:cNvPr>
            <p:cNvSpPr/>
            <p:nvPr/>
          </p:nvSpPr>
          <p:spPr>
            <a:xfrm>
              <a:off x="7563482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Triangle 87">
              <a:extLst>
                <a:ext uri="{FF2B5EF4-FFF2-40B4-BE49-F238E27FC236}">
                  <a16:creationId xmlns:a16="http://schemas.microsoft.com/office/drawing/2014/main" id="{B6A04EF0-804D-9A49-A383-56B352380518}"/>
                </a:ext>
              </a:extLst>
            </p:cNvPr>
            <p:cNvSpPr/>
            <p:nvPr/>
          </p:nvSpPr>
          <p:spPr>
            <a:xfrm>
              <a:off x="8664068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Triangle 88">
              <a:extLst>
                <a:ext uri="{FF2B5EF4-FFF2-40B4-BE49-F238E27FC236}">
                  <a16:creationId xmlns:a16="http://schemas.microsoft.com/office/drawing/2014/main" id="{BA615DFE-BFA6-644B-85E0-8FFFDA055734}"/>
                </a:ext>
              </a:extLst>
            </p:cNvPr>
            <p:cNvSpPr/>
            <p:nvPr/>
          </p:nvSpPr>
          <p:spPr>
            <a:xfrm>
              <a:off x="9771401" y="5435555"/>
              <a:ext cx="1108054" cy="1102155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E00D9239-2E26-3E4F-B243-4F6913424C78}"/>
                </a:ext>
              </a:extLst>
            </p:cNvPr>
            <p:cNvGrpSpPr/>
            <p:nvPr/>
          </p:nvGrpSpPr>
          <p:grpSpPr>
            <a:xfrm>
              <a:off x="6733308" y="5722107"/>
              <a:ext cx="5029200" cy="1268089"/>
              <a:chOff x="6733308" y="3527599"/>
              <a:chExt cx="5029200" cy="1268089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399D9A82-AB41-3942-9E1C-B4A0E6EC09C7}"/>
                  </a:ext>
                </a:extLst>
              </p:cNvPr>
              <p:cNvGrpSpPr/>
              <p:nvPr/>
            </p:nvGrpSpPr>
            <p:grpSpPr>
              <a:xfrm>
                <a:off x="6733308" y="3527599"/>
                <a:ext cx="5029200" cy="1268089"/>
                <a:chOff x="5988086" y="3896678"/>
                <a:chExt cx="5029200" cy="1268089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FA6832F8-A93A-324F-A566-4F320B10635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988086" y="4703102"/>
                  <a:ext cx="5029200" cy="461665"/>
                  <a:chOff x="4922968" y="6923274"/>
                  <a:chExt cx="3884037" cy="356542"/>
                </a:xfrm>
              </p:grpSpPr>
              <p:cxnSp>
                <p:nvCxnSpPr>
                  <p:cNvPr id="98" name="Straight Arrow Connector 97">
                    <a:extLst>
                      <a:ext uri="{FF2B5EF4-FFF2-40B4-BE49-F238E27FC236}">
                        <a16:creationId xmlns:a16="http://schemas.microsoft.com/office/drawing/2014/main" id="{1C0E2C2D-0457-C647-B58F-BC8B68DE03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922968" y="6934200"/>
                    <a:ext cx="3884037" cy="0"/>
                  </a:xfrm>
                  <a:prstGeom prst="straightConnector1">
                    <a:avLst/>
                  </a:prstGeom>
                  <a:ln w="22225">
                    <a:headEnd type="none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99" name="Rectangle 98">
                        <a:extLst>
                          <a:ext uri="{FF2B5EF4-FFF2-40B4-BE49-F238E27FC236}">
                            <a16:creationId xmlns:a16="http://schemas.microsoft.com/office/drawing/2014/main" id="{4B6F7811-DDB1-B94E-A1CB-E22C302FE3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03571" y="6923274"/>
                        <a:ext cx="334060" cy="356542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oMath>
                          </m:oMathPara>
                        </a14:m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6" name="Rectangle 35">
                        <a:extLst>
                          <a:ext uri="{FF2B5EF4-FFF2-40B4-BE49-F238E27FC236}">
                            <a16:creationId xmlns:a16="http://schemas.microsoft.com/office/drawing/2014/main" id="{181FA4E8-8D96-A64D-81FB-35E7ACFCC590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303571" y="6923274"/>
                        <a:ext cx="334060" cy="356542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 l="-2857" b="-18919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1C1C2A59-1D55-8341-AD1D-0B53CE0C715F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6264231" y="3922206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Arrow Connector 94">
                  <a:extLst>
                    <a:ext uri="{FF2B5EF4-FFF2-40B4-BE49-F238E27FC236}">
                      <a16:creationId xmlns:a16="http://schemas.microsoft.com/office/drawing/2014/main" id="{29C68A40-998A-0047-8BE7-D507D3E82283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7357586" y="3942712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45CC2E47-2862-6241-987D-CC865388CE35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8465974" y="3906577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Arrow Connector 96">
                  <a:extLst>
                    <a:ext uri="{FF2B5EF4-FFF2-40B4-BE49-F238E27FC236}">
                      <a16:creationId xmlns:a16="http://schemas.microsoft.com/office/drawing/2014/main" id="{A2F3209D-A045-3B48-8617-3B40F36CB6E1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flipV="1">
                  <a:off x="9566810" y="3896678"/>
                  <a:ext cx="0" cy="791659"/>
                </a:xfrm>
                <a:prstGeom prst="straightConnector1">
                  <a:avLst/>
                </a:prstGeom>
                <a:ln w="44450">
                  <a:solidFill>
                    <a:schemeClr val="tx1"/>
                  </a:solidFill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6A1FDA22-9467-2645-9709-91170E11A7A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1422952" y="3538008"/>
                <a:ext cx="0" cy="79165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C6449E3-9C3C-D141-8018-FB78ADF1D3ED}"/>
              </a:ext>
            </a:extLst>
          </p:cNvPr>
          <p:cNvGrpSpPr/>
          <p:nvPr/>
        </p:nvGrpSpPr>
        <p:grpSpPr>
          <a:xfrm>
            <a:off x="735998" y="5212575"/>
            <a:ext cx="5720067" cy="1387342"/>
            <a:chOff x="738389" y="5367647"/>
            <a:chExt cx="5720067" cy="1387342"/>
          </a:xfrm>
        </p:grpSpPr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02FC6CF0-0C41-A44E-B530-7988A8BE5010}"/>
                </a:ext>
              </a:extLst>
            </p:cNvPr>
            <p:cNvCxnSpPr>
              <a:cxnSpLocks noChangeAspect="1"/>
            </p:cNvCxnSpPr>
            <p:nvPr/>
          </p:nvCxnSpPr>
          <p:spPr>
            <a:xfrm flipV="1">
              <a:off x="4791216" y="5367647"/>
              <a:ext cx="0" cy="115651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64977321-6345-DF4C-BEC0-C13931BB5954}"/>
                </a:ext>
              </a:extLst>
            </p:cNvPr>
            <p:cNvCxnSpPr>
              <a:cxnSpLocks/>
            </p:cNvCxnSpPr>
            <p:nvPr/>
          </p:nvCxnSpPr>
          <p:spPr>
            <a:xfrm>
              <a:off x="738389" y="6539449"/>
              <a:ext cx="5356678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D426C923-6318-B842-BB73-3AB917904C2F}"/>
                    </a:ext>
                  </a:extLst>
                </p:cNvPr>
                <p:cNvSpPr/>
                <p:nvPr/>
              </p:nvSpPr>
              <p:spPr>
                <a:xfrm>
                  <a:off x="6075531" y="6293324"/>
                  <a:ext cx="3829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D426C923-6318-B842-BB73-3AB917904C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5531" y="6293324"/>
                  <a:ext cx="382925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DB86D2FC-3425-2D43-A2D7-22550194469F}"/>
                </a:ext>
              </a:extLst>
            </p:cNvPr>
            <p:cNvGrpSpPr/>
            <p:nvPr/>
          </p:nvGrpSpPr>
          <p:grpSpPr>
            <a:xfrm>
              <a:off x="1115717" y="5367647"/>
              <a:ext cx="2932610" cy="1172887"/>
              <a:chOff x="1153327" y="3540989"/>
              <a:chExt cx="2932610" cy="1172887"/>
            </a:xfrm>
          </p:grpSpPr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D2D8F01D-B93F-6346-94D2-DECB8A6F332B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153327" y="3540989"/>
                <a:ext cx="0" cy="1172887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C1A26C8F-DF37-AA48-B6C8-8F0740AB20D1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880542" y="4026492"/>
                <a:ext cx="0" cy="68738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27008A8F-7BB4-C945-8FD0-37BC34EABAF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2619632" y="4026492"/>
                <a:ext cx="0" cy="68738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A5A0CEAD-922C-F74B-A0D7-5B52FB3FF5A4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3358722" y="4127432"/>
                <a:ext cx="0" cy="58644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0539FC09-38A1-1546-9F1C-0EBEC6145A68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4085937" y="4127432"/>
                <a:ext cx="0" cy="58644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7" name="Triangle 116">
            <a:extLst>
              <a:ext uri="{FF2B5EF4-FFF2-40B4-BE49-F238E27FC236}">
                <a16:creationId xmlns:a16="http://schemas.microsoft.com/office/drawing/2014/main" id="{F43D2396-06EC-EE46-9C19-7CB14C9BED4E}"/>
              </a:ext>
            </a:extLst>
          </p:cNvPr>
          <p:cNvSpPr/>
          <p:nvPr/>
        </p:nvSpPr>
        <p:spPr>
          <a:xfrm>
            <a:off x="10888781" y="5282025"/>
            <a:ext cx="1108054" cy="1102155"/>
          </a:xfrm>
          <a:prstGeom prst="triangle">
            <a:avLst/>
          </a:prstGeom>
          <a:solidFill>
            <a:schemeClr val="accent2">
              <a:lumMod val="60000"/>
              <a:lumOff val="40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Triangle 117">
            <a:extLst>
              <a:ext uri="{FF2B5EF4-FFF2-40B4-BE49-F238E27FC236}">
                <a16:creationId xmlns:a16="http://schemas.microsoft.com/office/drawing/2014/main" id="{F9C29CC9-C4C2-594E-B886-21E9B21A14A7}"/>
              </a:ext>
            </a:extLst>
          </p:cNvPr>
          <p:cNvSpPr/>
          <p:nvPr/>
        </p:nvSpPr>
        <p:spPr>
          <a:xfrm>
            <a:off x="6453260" y="5282025"/>
            <a:ext cx="1108054" cy="1102155"/>
          </a:xfrm>
          <a:prstGeom prst="triangle">
            <a:avLst/>
          </a:prstGeom>
          <a:solidFill>
            <a:schemeClr val="accent2">
              <a:lumMod val="60000"/>
              <a:lumOff val="40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riangle 118">
            <a:extLst>
              <a:ext uri="{FF2B5EF4-FFF2-40B4-BE49-F238E27FC236}">
                <a16:creationId xmlns:a16="http://schemas.microsoft.com/office/drawing/2014/main" id="{E508378E-B0AB-A546-8552-3DAD04337A82}"/>
              </a:ext>
            </a:extLst>
          </p:cNvPr>
          <p:cNvSpPr/>
          <p:nvPr/>
        </p:nvSpPr>
        <p:spPr>
          <a:xfrm>
            <a:off x="7562140" y="5282025"/>
            <a:ext cx="1108054" cy="1102155"/>
          </a:xfrm>
          <a:prstGeom prst="triangle">
            <a:avLst/>
          </a:prstGeom>
          <a:solidFill>
            <a:schemeClr val="accent2">
              <a:lumMod val="60000"/>
              <a:lumOff val="40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Triangle 119">
            <a:extLst>
              <a:ext uri="{FF2B5EF4-FFF2-40B4-BE49-F238E27FC236}">
                <a16:creationId xmlns:a16="http://schemas.microsoft.com/office/drawing/2014/main" id="{8D07B132-211D-8541-8815-D83084816DC7}"/>
              </a:ext>
            </a:extLst>
          </p:cNvPr>
          <p:cNvSpPr/>
          <p:nvPr/>
        </p:nvSpPr>
        <p:spPr>
          <a:xfrm>
            <a:off x="8671020" y="5282025"/>
            <a:ext cx="1108054" cy="1102155"/>
          </a:xfrm>
          <a:prstGeom prst="triangle">
            <a:avLst/>
          </a:prstGeom>
          <a:solidFill>
            <a:schemeClr val="accent2">
              <a:lumMod val="60000"/>
              <a:lumOff val="40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Triangle 120">
            <a:extLst>
              <a:ext uri="{FF2B5EF4-FFF2-40B4-BE49-F238E27FC236}">
                <a16:creationId xmlns:a16="http://schemas.microsoft.com/office/drawing/2014/main" id="{9ED5A073-A65C-3C44-85E5-51F2A8BD797E}"/>
              </a:ext>
            </a:extLst>
          </p:cNvPr>
          <p:cNvSpPr/>
          <p:nvPr/>
        </p:nvSpPr>
        <p:spPr>
          <a:xfrm>
            <a:off x="9779900" y="5282025"/>
            <a:ext cx="1108054" cy="1102155"/>
          </a:xfrm>
          <a:prstGeom prst="triangle">
            <a:avLst/>
          </a:prstGeom>
          <a:solidFill>
            <a:schemeClr val="accent2">
              <a:lumMod val="60000"/>
              <a:lumOff val="40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8288DE80-ED80-E541-9FEC-7039C1635EFD}"/>
              </a:ext>
            </a:extLst>
          </p:cNvPr>
          <p:cNvGrpSpPr>
            <a:grpSpLocks noChangeAspect="1"/>
          </p:cNvGrpSpPr>
          <p:nvPr/>
        </p:nvGrpSpPr>
        <p:grpSpPr>
          <a:xfrm>
            <a:off x="6736457" y="6375771"/>
            <a:ext cx="5029200" cy="461665"/>
            <a:chOff x="4922968" y="6923274"/>
            <a:chExt cx="3884037" cy="356542"/>
          </a:xfrm>
        </p:grpSpPr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424725F2-2210-F245-9020-6BC00FC98B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2968" y="6934200"/>
              <a:ext cx="3884037" cy="0"/>
            </a:xfrm>
            <a:prstGeom prst="straightConnector1">
              <a:avLst/>
            </a:prstGeom>
            <a:ln w="22225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05EFF012-7E06-0547-9BFA-72717CF983E2}"/>
                    </a:ext>
                  </a:extLst>
                </p:cNvPr>
                <p:cNvSpPr/>
                <p:nvPr/>
              </p:nvSpPr>
              <p:spPr>
                <a:xfrm>
                  <a:off x="8303571" y="6923274"/>
                  <a:ext cx="334060" cy="35654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181FA4E8-8D96-A64D-81FB-35E7ACFCC5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3571" y="6923274"/>
                  <a:ext cx="334060" cy="356542"/>
                </a:xfrm>
                <a:prstGeom prst="rect">
                  <a:avLst/>
                </a:prstGeom>
                <a:blipFill>
                  <a:blip r:embed="rId11"/>
                  <a:stretch>
                    <a:fillRect l="-2857" b="-189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E26B996C-EE4D-B148-ADCB-FBECCE75C23F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012602" y="5592521"/>
            <a:ext cx="0" cy="791659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766A82F4-C897-E24C-A73F-45C5E8575F46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8128817" y="5592521"/>
            <a:ext cx="0" cy="791659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A9F4B4D5-3166-F84B-AFE8-149E3EDC367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9214345" y="5592521"/>
            <a:ext cx="0" cy="791659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D1DD25CB-A120-8A4C-9DCA-58E17F09C622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0315181" y="5592521"/>
            <a:ext cx="0" cy="791659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CA89AC8E-4894-D546-9F81-DD04E1C285EA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1426101" y="5592521"/>
            <a:ext cx="0" cy="791659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C4F6DE2-0154-784F-9EBB-F385C879A877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7561314" y="5592521"/>
            <a:ext cx="0" cy="791659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51556D25-7AFA-D446-A01D-335D9671960C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8674685" y="5592521"/>
            <a:ext cx="0" cy="791659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04EB3211-0F1F-2A4B-ACCC-D0A7C9352448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9771538" y="5592521"/>
            <a:ext cx="0" cy="791659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38D4EF45-DDDF-994D-8596-AFACF5B0E332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0882153" y="5592521"/>
            <a:ext cx="0" cy="791659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riangle 135">
            <a:extLst>
              <a:ext uri="{FF2B5EF4-FFF2-40B4-BE49-F238E27FC236}">
                <a16:creationId xmlns:a16="http://schemas.microsoft.com/office/drawing/2014/main" id="{D501B831-D173-734D-AAAF-68C7E1A5F785}"/>
              </a:ext>
            </a:extLst>
          </p:cNvPr>
          <p:cNvSpPr/>
          <p:nvPr/>
        </p:nvSpPr>
        <p:spPr>
          <a:xfrm>
            <a:off x="7007700" y="5282025"/>
            <a:ext cx="1108054" cy="1102155"/>
          </a:xfrm>
          <a:prstGeom prst="triangle">
            <a:avLst/>
          </a:prstGeom>
          <a:solidFill>
            <a:schemeClr val="accent2">
              <a:lumMod val="60000"/>
              <a:lumOff val="40000"/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Triangle 136">
            <a:extLst>
              <a:ext uri="{FF2B5EF4-FFF2-40B4-BE49-F238E27FC236}">
                <a16:creationId xmlns:a16="http://schemas.microsoft.com/office/drawing/2014/main" id="{2A10DC62-8F1A-6F4D-AC36-01241660C1AE}"/>
              </a:ext>
            </a:extLst>
          </p:cNvPr>
          <p:cNvSpPr/>
          <p:nvPr/>
        </p:nvSpPr>
        <p:spPr>
          <a:xfrm>
            <a:off x="8116580" y="5282025"/>
            <a:ext cx="1108054" cy="1102155"/>
          </a:xfrm>
          <a:prstGeom prst="triangle">
            <a:avLst/>
          </a:prstGeom>
          <a:solidFill>
            <a:schemeClr val="accent2">
              <a:lumMod val="60000"/>
              <a:lumOff val="40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Triangle 137">
            <a:extLst>
              <a:ext uri="{FF2B5EF4-FFF2-40B4-BE49-F238E27FC236}">
                <a16:creationId xmlns:a16="http://schemas.microsoft.com/office/drawing/2014/main" id="{09409DE1-F86A-1D49-849B-8741E1066BE8}"/>
              </a:ext>
            </a:extLst>
          </p:cNvPr>
          <p:cNvSpPr/>
          <p:nvPr/>
        </p:nvSpPr>
        <p:spPr>
          <a:xfrm>
            <a:off x="9225460" y="5282025"/>
            <a:ext cx="1108054" cy="1102155"/>
          </a:xfrm>
          <a:prstGeom prst="triangle">
            <a:avLst/>
          </a:prstGeom>
          <a:solidFill>
            <a:schemeClr val="accent2">
              <a:lumMod val="60000"/>
              <a:lumOff val="40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Triangle 138">
            <a:extLst>
              <a:ext uri="{FF2B5EF4-FFF2-40B4-BE49-F238E27FC236}">
                <a16:creationId xmlns:a16="http://schemas.microsoft.com/office/drawing/2014/main" id="{BB6EE553-71AD-714C-8FC7-AD9422772860}"/>
              </a:ext>
            </a:extLst>
          </p:cNvPr>
          <p:cNvSpPr/>
          <p:nvPr/>
        </p:nvSpPr>
        <p:spPr>
          <a:xfrm>
            <a:off x="10334340" y="5282025"/>
            <a:ext cx="1108054" cy="1102155"/>
          </a:xfrm>
          <a:prstGeom prst="triangle">
            <a:avLst/>
          </a:prstGeom>
          <a:solidFill>
            <a:schemeClr val="accent2">
              <a:lumMod val="60000"/>
              <a:lumOff val="40000"/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CB60F33-7F34-4281-8074-87313D05CA74}"/>
                  </a:ext>
                </a:extLst>
              </p14:cNvPr>
              <p14:cNvContentPartPr/>
              <p14:nvPr/>
            </p14:nvContentPartPr>
            <p14:xfrm>
              <a:off x="1376640" y="3268440"/>
              <a:ext cx="8825760" cy="3659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CB60F33-7F34-4281-8074-87313D05CA7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67280" y="3259080"/>
                <a:ext cx="8844480" cy="367776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215744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117" grpId="0" animBg="1"/>
      <p:bldP spid="118" grpId="0" animBg="1"/>
      <p:bldP spid="119" grpId="0" animBg="1"/>
      <p:bldP spid="120" grpId="0" animBg="1"/>
      <p:bldP spid="121" grpId="0" animBg="1"/>
      <p:bldP spid="136" grpId="0" animBg="1"/>
      <p:bldP spid="137" grpId="0" animBg="1"/>
      <p:bldP spid="138" grpId="0" animBg="1"/>
      <p:bldP spid="13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D555E-FD5B-6C40-8B02-4A88718E3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131491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Aliasing</a:t>
            </a:r>
          </a:p>
        </p:txBody>
      </p:sp>
      <p:pic>
        <p:nvPicPr>
          <p:cNvPr id="11266" name="Picture 2" descr="Analog and Digital Conversion/Nyquist Sampling Rate - Wikibooks, open books  for an open world">
            <a:extLst>
              <a:ext uri="{FF2B5EF4-FFF2-40B4-BE49-F238E27FC236}">
                <a16:creationId xmlns:a16="http://schemas.microsoft.com/office/drawing/2014/main" id="{18D0253D-E2B6-2A4D-A8B6-DBB812062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7" y="1194072"/>
            <a:ext cx="12179383" cy="405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96B4C75-93C0-4078-92CA-A66161446D02}"/>
                  </a:ext>
                </a:extLst>
              </p14:cNvPr>
              <p14:cNvContentPartPr/>
              <p14:nvPr/>
            </p14:nvContentPartPr>
            <p14:xfrm>
              <a:off x="1164600" y="3663720"/>
              <a:ext cx="30960" cy="17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96B4C75-93C0-4078-92CA-A66161446D0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5240" y="3654360"/>
                <a:ext cx="4968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90865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Wireless Radio Frontend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957377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Output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39D0A3D-E505-1F4B-A1FC-5BC0CF358A47}"/>
              </a:ext>
            </a:extLst>
          </p:cNvPr>
          <p:cNvSpPr/>
          <p:nvPr/>
        </p:nvSpPr>
        <p:spPr>
          <a:xfrm rot="16200000">
            <a:off x="2313572" y="-224421"/>
            <a:ext cx="928545" cy="5529659"/>
          </a:xfrm>
          <a:prstGeom prst="rightBrace">
            <a:avLst>
              <a:gd name="adj1" fmla="val 8333"/>
              <a:gd name="adj2" fmla="val 37687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7FF5B9-8197-4446-992D-BA1D2DCA8CD4}"/>
              </a:ext>
            </a:extLst>
          </p:cNvPr>
          <p:cNvGrpSpPr/>
          <p:nvPr/>
        </p:nvGrpSpPr>
        <p:grpSpPr>
          <a:xfrm>
            <a:off x="28141" y="2653381"/>
            <a:ext cx="5408279" cy="2397382"/>
            <a:chOff x="28141" y="2653381"/>
            <a:chExt cx="5408279" cy="239738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1E98DE8-0078-EC48-96FF-9A7027CD7365}"/>
                </a:ext>
              </a:extLst>
            </p:cNvPr>
            <p:cNvGrpSpPr/>
            <p:nvPr/>
          </p:nvGrpSpPr>
          <p:grpSpPr>
            <a:xfrm>
              <a:off x="3297408" y="3164902"/>
              <a:ext cx="614489" cy="614488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B8923D3-7E20-0D47-9D6B-A13E6775E5BA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B43D5FAC-BDAD-164D-942A-6F6BDE912C1E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6"/>
                <a:chOff x="5935851" y="3590169"/>
                <a:chExt cx="731520" cy="485886"/>
              </a:xfrm>
              <a:grpFill/>
            </p:grpSpPr>
            <p:sp>
              <p:nvSpPr>
                <p:cNvPr id="62" name="Trapezoid 61">
                  <a:extLst>
                    <a:ext uri="{FF2B5EF4-FFF2-40B4-BE49-F238E27FC236}">
                      <a16:creationId xmlns:a16="http://schemas.microsoft.com/office/drawing/2014/main" id="{76A68B11-1A40-2F47-AE5E-B49BD826E78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B482E4D6-C809-3346-9555-52E8B869614D}"/>
                    </a:ext>
                  </a:extLst>
                </p:cNvPr>
                <p:cNvSpPr/>
                <p:nvPr/>
              </p:nvSpPr>
              <p:spPr>
                <a:xfrm>
                  <a:off x="5935851" y="3959223"/>
                  <a:ext cx="731520" cy="1168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4" name="Triangle 63">
              <a:extLst>
                <a:ext uri="{FF2B5EF4-FFF2-40B4-BE49-F238E27FC236}">
                  <a16:creationId xmlns:a16="http://schemas.microsoft.com/office/drawing/2014/main" id="{E43EA2B6-6604-F648-9E4A-44ED319D3C15}"/>
                </a:ext>
              </a:extLst>
            </p:cNvPr>
            <p:cNvSpPr/>
            <p:nvPr/>
          </p:nvSpPr>
          <p:spPr>
            <a:xfrm rot="5400000">
              <a:off x="4198197" y="3195627"/>
              <a:ext cx="614488" cy="553039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10ED818F-AFEF-C94E-B334-8BE6736B2F2D}"/>
                </a:ext>
              </a:extLst>
            </p:cNvPr>
            <p:cNvGrpSpPr/>
            <p:nvPr/>
          </p:nvGrpSpPr>
          <p:grpSpPr>
            <a:xfrm>
              <a:off x="1366139" y="3123343"/>
              <a:ext cx="614489" cy="614488"/>
              <a:chOff x="1875421" y="689674"/>
              <a:chExt cx="914400" cy="914400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DA58FAFF-E54F-3648-BFA4-EA67F79AE6F6}"/>
                  </a:ext>
                </a:extLst>
              </p:cNvPr>
              <p:cNvGrpSpPr/>
              <p:nvPr/>
            </p:nvGrpSpPr>
            <p:grpSpPr>
              <a:xfrm>
                <a:off x="1875421" y="689674"/>
                <a:ext cx="914400" cy="914400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9711462D-2227-E04E-B92C-E1297FAA7B15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F8472334-9BF5-614A-9C4D-3E26B3460BDF}"/>
                    </a:ext>
                  </a:extLst>
                </p:cNvPr>
                <p:cNvGrpSpPr/>
                <p:nvPr/>
              </p:nvGrpSpPr>
              <p:grpSpPr>
                <a:xfrm>
                  <a:off x="2493677" y="4786256"/>
                  <a:ext cx="731520" cy="485886"/>
                  <a:chOff x="5935851" y="3590169"/>
                  <a:chExt cx="731520" cy="485886"/>
                </a:xfrm>
                <a:grpFill/>
              </p:grpSpPr>
              <p:sp>
                <p:nvSpPr>
                  <p:cNvPr id="70" name="Trapezoid 69">
                    <a:extLst>
                      <a:ext uri="{FF2B5EF4-FFF2-40B4-BE49-F238E27FC236}">
                        <a16:creationId xmlns:a16="http://schemas.microsoft.com/office/drawing/2014/main" id="{D7E627D0-27F0-DE49-BA38-7710C0A455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C555B5D7-99D3-6A42-B645-D3CEDC556FC1}"/>
                      </a:ext>
                    </a:extLst>
                  </p:cNvPr>
                  <p:cNvSpPr/>
                  <p:nvPr/>
                </p:nvSpPr>
                <p:spPr>
                  <a:xfrm>
                    <a:off x="5935851" y="3959223"/>
                    <a:ext cx="731520" cy="1168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4FEDC5B0-89ED-014D-B01C-9549427AD420}"/>
                  </a:ext>
                </a:extLst>
              </p:cNvPr>
              <p:cNvSpPr/>
              <p:nvPr/>
            </p:nvSpPr>
            <p:spPr>
              <a:xfrm>
                <a:off x="1972722" y="964231"/>
                <a:ext cx="217787" cy="406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B2B130-05AB-6047-B67F-3BFF0CA41403}"/>
                </a:ext>
              </a:extLst>
            </p:cNvPr>
            <p:cNvSpPr txBox="1"/>
            <p:nvPr/>
          </p:nvSpPr>
          <p:spPr>
            <a:xfrm>
              <a:off x="1305808" y="3738494"/>
              <a:ext cx="731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LPF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FFA15B9-5E99-8742-A2EA-F295468A1E87}"/>
                </a:ext>
              </a:extLst>
            </p:cNvPr>
            <p:cNvSpPr txBox="1"/>
            <p:nvPr/>
          </p:nvSpPr>
          <p:spPr>
            <a:xfrm>
              <a:off x="3285222" y="3761468"/>
              <a:ext cx="614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BPF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8FDB565-7650-F74C-8413-9FBE2288308E}"/>
                </a:ext>
              </a:extLst>
            </p:cNvPr>
            <p:cNvCxnSpPr/>
            <p:nvPr/>
          </p:nvCxnSpPr>
          <p:spPr>
            <a:xfrm>
              <a:off x="3921677" y="3472146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63871BC-7D38-D449-8DB6-A4FF06CA8917}"/>
                </a:ext>
              </a:extLst>
            </p:cNvPr>
            <p:cNvGrpSpPr/>
            <p:nvPr/>
          </p:nvGrpSpPr>
          <p:grpSpPr>
            <a:xfrm>
              <a:off x="4764860" y="2924658"/>
              <a:ext cx="384020" cy="571208"/>
              <a:chOff x="9483512" y="323829"/>
              <a:chExt cx="571448" cy="849996"/>
            </a:xfrm>
          </p:grpSpPr>
          <p:sp>
            <p:nvSpPr>
              <p:cNvPr id="76" name="Triangle 75">
                <a:extLst>
                  <a:ext uri="{FF2B5EF4-FFF2-40B4-BE49-F238E27FC236}">
                    <a16:creationId xmlns:a16="http://schemas.microsoft.com/office/drawing/2014/main" id="{2B501706-754C-454F-8EAD-94CF53139C65}"/>
                  </a:ext>
                </a:extLst>
              </p:cNvPr>
              <p:cNvSpPr/>
              <p:nvPr/>
            </p:nvSpPr>
            <p:spPr>
              <a:xfrm flipV="1">
                <a:off x="9826464" y="323829"/>
                <a:ext cx="228496" cy="40295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A86FEC37-1EE4-DD46-90E9-78C1E5E76F73}"/>
                  </a:ext>
                </a:extLst>
              </p:cNvPr>
              <p:cNvCxnSpPr/>
              <p:nvPr/>
            </p:nvCxnSpPr>
            <p:spPr>
              <a:xfrm>
                <a:off x="9483512" y="1147185"/>
                <a:ext cx="4572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545367E2-2EF6-E04A-9BC0-5BAFA8A95324}"/>
                  </a:ext>
                </a:extLst>
              </p:cNvPr>
              <p:cNvCxnSpPr/>
              <p:nvPr/>
            </p:nvCxnSpPr>
            <p:spPr>
              <a:xfrm flipV="1">
                <a:off x="9940712" y="720798"/>
                <a:ext cx="0" cy="45302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54ED526-DB54-554E-939C-FD749836C3DA}"/>
                </a:ext>
              </a:extLst>
            </p:cNvPr>
            <p:cNvSpPr txBox="1"/>
            <p:nvPr/>
          </p:nvSpPr>
          <p:spPr>
            <a:xfrm>
              <a:off x="4134268" y="3317026"/>
              <a:ext cx="548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PA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3C61E55-A694-B445-93BF-84DC79AA80E3}"/>
                </a:ext>
              </a:extLst>
            </p:cNvPr>
            <p:cNvCxnSpPr/>
            <p:nvPr/>
          </p:nvCxnSpPr>
          <p:spPr>
            <a:xfrm>
              <a:off x="2993262" y="3472146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660E20FC-3189-BE47-B752-2183762726B6}"/>
                </a:ext>
              </a:extLst>
            </p:cNvPr>
            <p:cNvCxnSpPr/>
            <p:nvPr/>
          </p:nvCxnSpPr>
          <p:spPr>
            <a:xfrm>
              <a:off x="2002595" y="3472146"/>
              <a:ext cx="36576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D45CA90-4052-324C-9FFC-B0E2E3B8D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2776" r="-1"/>
            <a:stretch/>
          </p:blipFill>
          <p:spPr>
            <a:xfrm>
              <a:off x="5148846" y="2653381"/>
              <a:ext cx="287574" cy="580525"/>
            </a:xfrm>
            <a:prstGeom prst="rect">
              <a:avLst/>
            </a:prstGeom>
            <a:noFill/>
          </p:spPr>
        </p:pic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B7C5642-3678-7B4B-8FB0-051627F15A04}"/>
                </a:ext>
              </a:extLst>
            </p:cNvPr>
            <p:cNvGrpSpPr/>
            <p:nvPr/>
          </p:nvGrpSpPr>
          <p:grpSpPr>
            <a:xfrm>
              <a:off x="2368535" y="3164902"/>
              <a:ext cx="614489" cy="614488"/>
              <a:chOff x="5898184" y="689674"/>
              <a:chExt cx="914400" cy="914400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FAD54F5C-8A55-154F-9728-7749F5FDFF1C}"/>
                  </a:ext>
                </a:extLst>
              </p:cNvPr>
              <p:cNvSpPr/>
              <p:nvPr/>
            </p:nvSpPr>
            <p:spPr>
              <a:xfrm>
                <a:off x="5898184" y="689674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684082D-E0ED-774C-9C0A-AD480D4F026D}"/>
                  </a:ext>
                </a:extLst>
              </p:cNvPr>
              <p:cNvCxnSpPr/>
              <p:nvPr/>
            </p:nvCxnSpPr>
            <p:spPr>
              <a:xfrm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13DA7538-C734-F54E-8C3D-58B6DDC02BE6}"/>
                  </a:ext>
                </a:extLst>
              </p:cNvPr>
              <p:cNvCxnSpPr/>
              <p:nvPr/>
            </p:nvCxnSpPr>
            <p:spPr>
              <a:xfrm flipV="1"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AF9B4F80-CC7E-A345-BDCC-576073D22C37}"/>
                </a:ext>
              </a:extLst>
            </p:cNvPr>
            <p:cNvCxnSpPr/>
            <p:nvPr/>
          </p:nvCxnSpPr>
          <p:spPr>
            <a:xfrm flipV="1">
              <a:off x="2663592" y="3794713"/>
              <a:ext cx="0" cy="38188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306AE84-2263-DA42-A869-B84FE7E2EBF7}"/>
                </a:ext>
              </a:extLst>
            </p:cNvPr>
            <p:cNvGrpSpPr/>
            <p:nvPr/>
          </p:nvGrpSpPr>
          <p:grpSpPr>
            <a:xfrm>
              <a:off x="2347395" y="4053699"/>
              <a:ext cx="614489" cy="614488"/>
              <a:chOff x="2930434" y="2916849"/>
              <a:chExt cx="914400" cy="914400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6F322B30-DB27-0240-8175-B0287E3E2D78}"/>
                  </a:ext>
                </a:extLst>
              </p:cNvPr>
              <p:cNvSpPr/>
              <p:nvPr/>
            </p:nvSpPr>
            <p:spPr>
              <a:xfrm>
                <a:off x="2930434" y="2916849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259A0DF7-9F34-EF4A-8DBF-8F4DEB2E23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rcRect l="36128" t="42889" r="37605" b="42610"/>
              <a:stretch/>
            </p:blipFill>
            <p:spPr>
              <a:xfrm>
                <a:off x="3036504" y="3150935"/>
                <a:ext cx="760781" cy="446228"/>
              </a:xfrm>
              <a:prstGeom prst="rect">
                <a:avLst/>
              </a:prstGeom>
              <a:noFill/>
            </p:spPr>
          </p:pic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EFD77B5-3FBA-E043-A4EB-6B899BC2498A}"/>
                </a:ext>
              </a:extLst>
            </p:cNvPr>
            <p:cNvSpPr txBox="1"/>
            <p:nvPr/>
          </p:nvSpPr>
          <p:spPr>
            <a:xfrm>
              <a:off x="2253661" y="4681431"/>
              <a:ext cx="8019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PLL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B185912-2BDC-774D-9B1E-F8E0842B3DB1}"/>
                </a:ext>
              </a:extLst>
            </p:cNvPr>
            <p:cNvSpPr txBox="1"/>
            <p:nvPr/>
          </p:nvSpPr>
          <p:spPr>
            <a:xfrm>
              <a:off x="2286461" y="2849023"/>
              <a:ext cx="8019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Mixer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388E842-9722-6342-8AB3-7E1C7B7B110F}"/>
                </a:ext>
              </a:extLst>
            </p:cNvPr>
            <p:cNvCxnSpPr>
              <a:cxnSpLocks/>
            </p:cNvCxnSpPr>
            <p:nvPr/>
          </p:nvCxnSpPr>
          <p:spPr>
            <a:xfrm>
              <a:off x="994118" y="3483518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Snip Same Side Corner Rectangle 105">
              <a:extLst>
                <a:ext uri="{FF2B5EF4-FFF2-40B4-BE49-F238E27FC236}">
                  <a16:creationId xmlns:a16="http://schemas.microsoft.com/office/drawing/2014/main" id="{34A01C9B-F22D-A548-A929-640EFE81D92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446122" y="3175881"/>
              <a:ext cx="493776" cy="592531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F033E2B-52F3-7C4F-BFD3-E78AA1AEB5D9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42205" y="3769544"/>
              <a:ext cx="1074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DAC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C1C82EE5-F9C7-FF40-B471-C1B7CA8BDA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41" y="3479259"/>
              <a:ext cx="35545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ight Brace 83">
            <a:extLst>
              <a:ext uri="{FF2B5EF4-FFF2-40B4-BE49-F238E27FC236}">
                <a16:creationId xmlns:a16="http://schemas.microsoft.com/office/drawing/2014/main" id="{75754A75-7939-F24A-A2CA-51894DC01DAC}"/>
              </a:ext>
            </a:extLst>
          </p:cNvPr>
          <p:cNvSpPr/>
          <p:nvPr/>
        </p:nvSpPr>
        <p:spPr>
          <a:xfrm rot="16200000">
            <a:off x="8769584" y="-329952"/>
            <a:ext cx="928545" cy="5727083"/>
          </a:xfrm>
          <a:prstGeom prst="rightBrace">
            <a:avLst>
              <a:gd name="adj1" fmla="val 8333"/>
              <a:gd name="adj2" fmla="val 62789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1BE6E3-0C6D-494B-99AE-88E23E379ED1}"/>
              </a:ext>
            </a:extLst>
          </p:cNvPr>
          <p:cNvGrpSpPr/>
          <p:nvPr/>
        </p:nvGrpSpPr>
        <p:grpSpPr>
          <a:xfrm>
            <a:off x="6613398" y="2650170"/>
            <a:ext cx="5493878" cy="2422653"/>
            <a:chOff x="6557129" y="2636102"/>
            <a:chExt cx="5493878" cy="242265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2732507-2316-E240-9374-09E444A7DC0E}"/>
                </a:ext>
              </a:extLst>
            </p:cNvPr>
            <p:cNvGrpSpPr/>
            <p:nvPr/>
          </p:nvGrpSpPr>
          <p:grpSpPr>
            <a:xfrm>
              <a:off x="8086489" y="3178865"/>
              <a:ext cx="614489" cy="614488"/>
              <a:chOff x="2402237" y="4533254"/>
              <a:chExt cx="914400" cy="914400"/>
            </a:xfrm>
            <a:solidFill>
              <a:schemeClr val="bg1">
                <a:lumMod val="85000"/>
              </a:schemeClr>
            </a:solidFill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A2E0922D-87C5-5E4F-8DB5-8AECF8E70861}"/>
                  </a:ext>
                </a:extLst>
              </p:cNvPr>
              <p:cNvSpPr/>
              <p:nvPr/>
            </p:nvSpPr>
            <p:spPr>
              <a:xfrm>
                <a:off x="2402237" y="4533254"/>
                <a:ext cx="914400" cy="914400"/>
              </a:xfrm>
              <a:prstGeom prst="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46E0D89-1A9A-2745-90EF-73C596E59694}"/>
                  </a:ext>
                </a:extLst>
              </p:cNvPr>
              <p:cNvGrpSpPr/>
              <p:nvPr/>
            </p:nvGrpSpPr>
            <p:grpSpPr>
              <a:xfrm>
                <a:off x="2493677" y="4786256"/>
                <a:ext cx="731520" cy="485886"/>
                <a:chOff x="5935851" y="3590169"/>
                <a:chExt cx="731520" cy="485886"/>
              </a:xfrm>
              <a:grpFill/>
            </p:grpSpPr>
            <p:sp>
              <p:nvSpPr>
                <p:cNvPr id="100" name="Trapezoid 99">
                  <a:extLst>
                    <a:ext uri="{FF2B5EF4-FFF2-40B4-BE49-F238E27FC236}">
                      <a16:creationId xmlns:a16="http://schemas.microsoft.com/office/drawing/2014/main" id="{4A0EDEA5-179B-EA4D-B706-2749C50566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66847" y="3590169"/>
                  <a:ext cx="640080" cy="400050"/>
                </a:xfrm>
                <a:prstGeom prst="trapezoid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08DA896-6A40-FD48-BA1C-6681A4DE89B5}"/>
                    </a:ext>
                  </a:extLst>
                </p:cNvPr>
                <p:cNvSpPr/>
                <p:nvPr/>
              </p:nvSpPr>
              <p:spPr>
                <a:xfrm>
                  <a:off x="5935851" y="3959223"/>
                  <a:ext cx="731520" cy="11683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02" name="Triangle 101">
              <a:extLst>
                <a:ext uri="{FF2B5EF4-FFF2-40B4-BE49-F238E27FC236}">
                  <a16:creationId xmlns:a16="http://schemas.microsoft.com/office/drawing/2014/main" id="{9A501353-2C4D-154E-BEFE-FFCFB8212BC1}"/>
                </a:ext>
              </a:extLst>
            </p:cNvPr>
            <p:cNvSpPr/>
            <p:nvPr/>
          </p:nvSpPr>
          <p:spPr>
            <a:xfrm rot="16200000" flipH="1">
              <a:off x="7164045" y="3189295"/>
              <a:ext cx="614488" cy="553039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DEE2BDE7-22A4-AC44-89AF-FE0EB7762E18}"/>
                </a:ext>
              </a:extLst>
            </p:cNvPr>
            <p:cNvGrpSpPr/>
            <p:nvPr/>
          </p:nvGrpSpPr>
          <p:grpSpPr>
            <a:xfrm>
              <a:off x="10069004" y="3127370"/>
              <a:ext cx="614489" cy="614488"/>
              <a:chOff x="1875421" y="689674"/>
              <a:chExt cx="914400" cy="914400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D4B10757-EE5C-8B48-97E8-87E6E793FAC3}"/>
                  </a:ext>
                </a:extLst>
              </p:cNvPr>
              <p:cNvGrpSpPr/>
              <p:nvPr/>
            </p:nvGrpSpPr>
            <p:grpSpPr>
              <a:xfrm>
                <a:off x="1875421" y="689674"/>
                <a:ext cx="914400" cy="914400"/>
                <a:chOff x="2402237" y="4533254"/>
                <a:chExt cx="914400" cy="914400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950ADE45-7962-A647-9B26-1DADFD91BBA8}"/>
                    </a:ext>
                  </a:extLst>
                </p:cNvPr>
                <p:cNvSpPr/>
                <p:nvPr/>
              </p:nvSpPr>
              <p:spPr>
                <a:xfrm>
                  <a:off x="2402237" y="4533254"/>
                  <a:ext cx="914400" cy="914400"/>
                </a:xfrm>
                <a:prstGeom prst="rect">
                  <a:avLst/>
                </a:prstGeom>
                <a:grp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C63C3E7C-2673-6F45-8C24-7AD7BDD33662}"/>
                    </a:ext>
                  </a:extLst>
                </p:cNvPr>
                <p:cNvGrpSpPr/>
                <p:nvPr/>
              </p:nvGrpSpPr>
              <p:grpSpPr>
                <a:xfrm>
                  <a:off x="2493677" y="4786256"/>
                  <a:ext cx="731520" cy="485886"/>
                  <a:chOff x="5935851" y="3590169"/>
                  <a:chExt cx="731520" cy="485886"/>
                </a:xfrm>
                <a:grpFill/>
              </p:grpSpPr>
              <p:sp>
                <p:nvSpPr>
                  <p:cNvPr id="119" name="Trapezoid 118">
                    <a:extLst>
                      <a:ext uri="{FF2B5EF4-FFF2-40B4-BE49-F238E27FC236}">
                        <a16:creationId xmlns:a16="http://schemas.microsoft.com/office/drawing/2014/main" id="{BBCFBDA3-E0DB-C24D-A52C-E907DBB646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966847" y="3590169"/>
                    <a:ext cx="640080" cy="400050"/>
                  </a:xfrm>
                  <a:prstGeom prst="trapezoid">
                    <a:avLst/>
                  </a:prstGeom>
                  <a:grpFill/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34A9D7C4-CFE5-3C4C-82D7-B6635F39BD5B}"/>
                      </a:ext>
                    </a:extLst>
                  </p:cNvPr>
                  <p:cNvSpPr/>
                  <p:nvPr/>
                </p:nvSpPr>
                <p:spPr>
                  <a:xfrm>
                    <a:off x="5935851" y="3959223"/>
                    <a:ext cx="731520" cy="11683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D334EB0-EF5F-3D4A-BF89-00EF4D178A96}"/>
                  </a:ext>
                </a:extLst>
              </p:cNvPr>
              <p:cNvSpPr/>
              <p:nvPr/>
            </p:nvSpPr>
            <p:spPr>
              <a:xfrm>
                <a:off x="1972722" y="964231"/>
                <a:ext cx="217787" cy="4061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E27C7C2-0302-A345-B405-F9C6BA17D19A}"/>
                </a:ext>
              </a:extLst>
            </p:cNvPr>
            <p:cNvSpPr txBox="1"/>
            <p:nvPr/>
          </p:nvSpPr>
          <p:spPr>
            <a:xfrm>
              <a:off x="10019998" y="3751149"/>
              <a:ext cx="7714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LPF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0DA98BF9-CB09-D14B-B039-E7037F1DADA2}"/>
                </a:ext>
              </a:extLst>
            </p:cNvPr>
            <p:cNvSpPr txBox="1"/>
            <p:nvPr/>
          </p:nvSpPr>
          <p:spPr>
            <a:xfrm>
              <a:off x="8074303" y="3775431"/>
              <a:ext cx="614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BPF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492614C-C091-1741-B017-9C861A6AFCE6}"/>
                </a:ext>
              </a:extLst>
            </p:cNvPr>
            <p:cNvSpPr txBox="1"/>
            <p:nvPr/>
          </p:nvSpPr>
          <p:spPr>
            <a:xfrm>
              <a:off x="7112198" y="3731498"/>
              <a:ext cx="812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LNA</a:t>
              </a: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AD17B29F-F89F-434D-8137-11CCE297E527}"/>
                </a:ext>
              </a:extLst>
            </p:cNvPr>
            <p:cNvCxnSpPr/>
            <p:nvPr/>
          </p:nvCxnSpPr>
          <p:spPr>
            <a:xfrm>
              <a:off x="7782344" y="3486109"/>
              <a:ext cx="30724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BD11DBD7-930F-6A40-A65C-9FD641DDB33A}"/>
                </a:ext>
              </a:extLst>
            </p:cNvPr>
            <p:cNvGrpSpPr/>
            <p:nvPr/>
          </p:nvGrpSpPr>
          <p:grpSpPr>
            <a:xfrm flipH="1">
              <a:off x="6557129" y="2636102"/>
              <a:ext cx="639207" cy="850008"/>
              <a:chOff x="9146308" y="5372886"/>
              <a:chExt cx="710230" cy="944453"/>
            </a:xfrm>
          </p:grpSpPr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7CBFF71B-F862-7440-8CC9-E255EADA36BA}"/>
                  </a:ext>
                </a:extLst>
              </p:cNvPr>
              <p:cNvGrpSpPr/>
              <p:nvPr/>
            </p:nvGrpSpPr>
            <p:grpSpPr>
              <a:xfrm>
                <a:off x="9146308" y="5682664"/>
                <a:ext cx="426689" cy="634675"/>
                <a:chOff x="9483512" y="323829"/>
                <a:chExt cx="571448" cy="849996"/>
              </a:xfrm>
            </p:grpSpPr>
            <p:sp>
              <p:nvSpPr>
                <p:cNvPr id="128" name="Triangle 127">
                  <a:extLst>
                    <a:ext uri="{FF2B5EF4-FFF2-40B4-BE49-F238E27FC236}">
                      <a16:creationId xmlns:a16="http://schemas.microsoft.com/office/drawing/2014/main" id="{E3C2FF19-8DA6-3747-84A5-1CA7E0B21A55}"/>
                    </a:ext>
                  </a:extLst>
                </p:cNvPr>
                <p:cNvSpPr/>
                <p:nvPr/>
              </p:nvSpPr>
              <p:spPr>
                <a:xfrm flipV="1">
                  <a:off x="9826464" y="323829"/>
                  <a:ext cx="228496" cy="402956"/>
                </a:xfrm>
                <a:prstGeom prst="triangle">
                  <a:avLst/>
                </a:prstGeom>
                <a:solidFill>
                  <a:schemeClr val="bg1">
                    <a:lumMod val="85000"/>
                  </a:schemeClr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29" name="Straight Arrow Connector 128">
                  <a:extLst>
                    <a:ext uri="{FF2B5EF4-FFF2-40B4-BE49-F238E27FC236}">
                      <a16:creationId xmlns:a16="http://schemas.microsoft.com/office/drawing/2014/main" id="{DF976E17-03CB-F540-A4DD-6D15007BD6BE}"/>
                    </a:ext>
                  </a:extLst>
                </p:cNvPr>
                <p:cNvCxnSpPr/>
                <p:nvPr/>
              </p:nvCxnSpPr>
              <p:spPr>
                <a:xfrm>
                  <a:off x="9483512" y="1147185"/>
                  <a:ext cx="45720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Arrow Connector 129">
                  <a:extLst>
                    <a:ext uri="{FF2B5EF4-FFF2-40B4-BE49-F238E27FC236}">
                      <a16:creationId xmlns:a16="http://schemas.microsoft.com/office/drawing/2014/main" id="{A05996D1-91F9-7C40-975F-E678AF9298DB}"/>
                    </a:ext>
                  </a:extLst>
                </p:cNvPr>
                <p:cNvCxnSpPr/>
                <p:nvPr/>
              </p:nvCxnSpPr>
              <p:spPr>
                <a:xfrm flipV="1">
                  <a:off x="9940712" y="720798"/>
                  <a:ext cx="0" cy="453027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BD221F47-4ED9-3643-AA42-A538292882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2776" r="-1"/>
              <a:stretch/>
            </p:blipFill>
            <p:spPr>
              <a:xfrm rot="9208582">
                <a:off x="9608427" y="5372886"/>
                <a:ext cx="248111" cy="500860"/>
              </a:xfrm>
              <a:prstGeom prst="rect">
                <a:avLst/>
              </a:prstGeom>
              <a:noFill/>
            </p:spPr>
          </p:pic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0FE8AB65-4854-9242-BC92-65F63A8A2391}"/>
                </a:ext>
              </a:extLst>
            </p:cNvPr>
            <p:cNvGrpSpPr/>
            <p:nvPr/>
          </p:nvGrpSpPr>
          <p:grpSpPr>
            <a:xfrm>
              <a:off x="8709337" y="2863965"/>
              <a:ext cx="1123356" cy="2194790"/>
              <a:chOff x="8925561" y="4540587"/>
              <a:chExt cx="1248174" cy="2438655"/>
            </a:xfrm>
          </p:grpSpPr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0D6FCB71-6082-F94D-A49B-9B795B264A6D}"/>
                  </a:ext>
                </a:extLst>
              </p:cNvPr>
              <p:cNvCxnSpPr/>
              <p:nvPr/>
            </p:nvCxnSpPr>
            <p:spPr>
              <a:xfrm>
                <a:off x="8925561" y="5248335"/>
                <a:ext cx="4064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026534D1-2F3D-D949-B2DB-E2C5A44030F8}"/>
                  </a:ext>
                </a:extLst>
              </p:cNvPr>
              <p:cNvGrpSpPr/>
              <p:nvPr/>
            </p:nvGrpSpPr>
            <p:grpSpPr>
              <a:xfrm>
                <a:off x="9332162" y="4906953"/>
                <a:ext cx="682765" cy="682764"/>
                <a:chOff x="5898184" y="689674"/>
                <a:chExt cx="914400" cy="914400"/>
              </a:xfrm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9AFF2816-C449-7A47-B567-0E79566177A5}"/>
                    </a:ext>
                  </a:extLst>
                </p:cNvPr>
                <p:cNvSpPr/>
                <p:nvPr/>
              </p:nvSpPr>
              <p:spPr>
                <a:xfrm>
                  <a:off x="5898184" y="689674"/>
                  <a:ext cx="914400" cy="9144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99954502-43E1-0E4B-968A-99319DE57518}"/>
                    </a:ext>
                  </a:extLst>
                </p:cNvPr>
                <p:cNvCxnSpPr/>
                <p:nvPr/>
              </p:nvCxnSpPr>
              <p:spPr>
                <a:xfrm>
                  <a:off x="6024475" y="823585"/>
                  <a:ext cx="646578" cy="6465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60C0F028-A69C-534E-924A-062BC35B2D99}"/>
                    </a:ext>
                  </a:extLst>
                </p:cNvPr>
                <p:cNvCxnSpPr/>
                <p:nvPr/>
              </p:nvCxnSpPr>
              <p:spPr>
                <a:xfrm flipV="1">
                  <a:off x="6024475" y="823585"/>
                  <a:ext cx="646578" cy="64657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285D59EB-5906-8949-97A8-688840106981}"/>
                  </a:ext>
                </a:extLst>
              </p:cNvPr>
              <p:cNvCxnSpPr/>
              <p:nvPr/>
            </p:nvCxnSpPr>
            <p:spPr>
              <a:xfrm flipV="1">
                <a:off x="9660004" y="5606742"/>
                <a:ext cx="0" cy="42431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EF9940CC-074F-B84E-B037-2CC1EF02D890}"/>
                  </a:ext>
                </a:extLst>
              </p:cNvPr>
              <p:cNvGrpSpPr/>
              <p:nvPr/>
            </p:nvGrpSpPr>
            <p:grpSpPr>
              <a:xfrm>
                <a:off x="9308673" y="5894505"/>
                <a:ext cx="682765" cy="682764"/>
                <a:chOff x="2930434" y="2916849"/>
                <a:chExt cx="914400" cy="914400"/>
              </a:xfrm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27139D48-3D95-3247-956D-AE0B1A7664BD}"/>
                    </a:ext>
                  </a:extLst>
                </p:cNvPr>
                <p:cNvSpPr/>
                <p:nvPr/>
              </p:nvSpPr>
              <p:spPr>
                <a:xfrm>
                  <a:off x="2930434" y="2916849"/>
                  <a:ext cx="914400" cy="9144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39" name="Picture 138">
                  <a:extLst>
                    <a:ext uri="{FF2B5EF4-FFF2-40B4-BE49-F238E27FC236}">
                      <a16:creationId xmlns:a16="http://schemas.microsoft.com/office/drawing/2014/main" id="{DEB69BA6-567D-F641-A927-F8AFD6A560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grayscl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artisticPhotocopy/>
                          </a14:imgEffect>
                        </a14:imgLayer>
                      </a14:imgProps>
                    </a:ext>
                  </a:extLst>
                </a:blip>
                <a:srcRect l="36128" t="42889" r="37605" b="42610"/>
                <a:stretch/>
              </p:blipFill>
              <p:spPr>
                <a:xfrm>
                  <a:off x="3036504" y="3150935"/>
                  <a:ext cx="760781" cy="446228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BEB4F892-66AC-9D4A-883D-EA25DEB2DD10}"/>
                  </a:ext>
                </a:extLst>
              </p:cNvPr>
              <p:cNvSpPr txBox="1"/>
              <p:nvPr/>
            </p:nvSpPr>
            <p:spPr>
              <a:xfrm>
                <a:off x="9282668" y="6568873"/>
                <a:ext cx="891067" cy="410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PLL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EFB8B301-D109-1C4F-87D4-F5276B8236B2}"/>
                  </a:ext>
                </a:extLst>
              </p:cNvPr>
              <p:cNvSpPr txBox="1"/>
              <p:nvPr/>
            </p:nvSpPr>
            <p:spPr>
              <a:xfrm>
                <a:off x="9238453" y="4540587"/>
                <a:ext cx="891067" cy="410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" charset="0"/>
                    <a:ea typeface="Times" charset="0"/>
                    <a:cs typeface="Times" charset="0"/>
                  </a:rPr>
                  <a:t>Mixer</a:t>
                </a:r>
              </a:p>
            </p:txBody>
          </p:sp>
        </p:grp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C4D714A5-5BDB-7C47-A1F0-41982C525C75}"/>
                </a:ext>
              </a:extLst>
            </p:cNvPr>
            <p:cNvCxnSpPr>
              <a:cxnSpLocks/>
            </p:cNvCxnSpPr>
            <p:nvPr/>
          </p:nvCxnSpPr>
          <p:spPr>
            <a:xfrm>
              <a:off x="10685024" y="3445756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8548B691-EBC1-C64C-A9FC-A82CEC274233}"/>
                </a:ext>
              </a:extLst>
            </p:cNvPr>
            <p:cNvCxnSpPr>
              <a:cxnSpLocks/>
            </p:cNvCxnSpPr>
            <p:nvPr/>
          </p:nvCxnSpPr>
          <p:spPr>
            <a:xfrm>
              <a:off x="9696980" y="3487545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Snip Same Side Corner Rectangle 145">
              <a:extLst>
                <a:ext uri="{FF2B5EF4-FFF2-40B4-BE49-F238E27FC236}">
                  <a16:creationId xmlns:a16="http://schemas.microsoft.com/office/drawing/2014/main" id="{C88EBA48-E6FA-9C4F-BC1F-6D31E8571F6F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1115310" y="3144316"/>
              <a:ext cx="493776" cy="592531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FE47883F-C195-344F-938F-6F886537989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0888925" y="3766665"/>
              <a:ext cx="1074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ADC</a:t>
              </a:r>
            </a:p>
          </p:txBody>
        </p: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80FBD274-15B7-974B-972B-555C3F373229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47" y="3442374"/>
              <a:ext cx="365760" cy="259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B0D09B2-1C05-4351-B1F0-8FF4E616D53C}"/>
                  </a:ext>
                </a:extLst>
              </p14:cNvPr>
              <p14:cNvContentPartPr/>
              <p14:nvPr/>
            </p14:nvContentPartPr>
            <p14:xfrm>
              <a:off x="11253600" y="4132080"/>
              <a:ext cx="265680" cy="445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B0D09B2-1C05-4351-B1F0-8FF4E616D53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244240" y="4122720"/>
                <a:ext cx="284400" cy="46404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08783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Wireless Radio Frontend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957377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Output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39D0A3D-E505-1F4B-A1FC-5BC0CF358A47}"/>
              </a:ext>
            </a:extLst>
          </p:cNvPr>
          <p:cNvSpPr/>
          <p:nvPr/>
        </p:nvSpPr>
        <p:spPr>
          <a:xfrm rot="16200000">
            <a:off x="2313572" y="-224421"/>
            <a:ext cx="928545" cy="5529659"/>
          </a:xfrm>
          <a:prstGeom prst="rightBrace">
            <a:avLst>
              <a:gd name="adj1" fmla="val 8333"/>
              <a:gd name="adj2" fmla="val 37687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riangle 63">
            <a:extLst>
              <a:ext uri="{FF2B5EF4-FFF2-40B4-BE49-F238E27FC236}">
                <a16:creationId xmlns:a16="http://schemas.microsoft.com/office/drawing/2014/main" id="{E43EA2B6-6604-F648-9E4A-44ED319D3C15}"/>
              </a:ext>
            </a:extLst>
          </p:cNvPr>
          <p:cNvSpPr/>
          <p:nvPr/>
        </p:nvSpPr>
        <p:spPr>
          <a:xfrm rot="5400000">
            <a:off x="4198197" y="3195627"/>
            <a:ext cx="614488" cy="553039"/>
          </a:xfrm>
          <a:prstGeom prst="triangl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8FDB565-7650-F74C-8413-9FBE2288308E}"/>
              </a:ext>
            </a:extLst>
          </p:cNvPr>
          <p:cNvCxnSpPr/>
          <p:nvPr/>
        </p:nvCxnSpPr>
        <p:spPr>
          <a:xfrm>
            <a:off x="3921677" y="3472146"/>
            <a:ext cx="30724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63871BC-7D38-D449-8DB6-A4FF06CA8917}"/>
              </a:ext>
            </a:extLst>
          </p:cNvPr>
          <p:cNvGrpSpPr/>
          <p:nvPr/>
        </p:nvGrpSpPr>
        <p:grpSpPr>
          <a:xfrm>
            <a:off x="4764860" y="2924658"/>
            <a:ext cx="384020" cy="571208"/>
            <a:chOff x="9483512" y="323829"/>
            <a:chExt cx="571448" cy="849996"/>
          </a:xfrm>
        </p:grpSpPr>
        <p:sp>
          <p:nvSpPr>
            <p:cNvPr id="76" name="Triangle 75">
              <a:extLst>
                <a:ext uri="{FF2B5EF4-FFF2-40B4-BE49-F238E27FC236}">
                  <a16:creationId xmlns:a16="http://schemas.microsoft.com/office/drawing/2014/main" id="{2B501706-754C-454F-8EAD-94CF53139C65}"/>
                </a:ext>
              </a:extLst>
            </p:cNvPr>
            <p:cNvSpPr/>
            <p:nvPr/>
          </p:nvSpPr>
          <p:spPr>
            <a:xfrm flipV="1">
              <a:off x="9826464" y="323829"/>
              <a:ext cx="228496" cy="40295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A86FEC37-1EE4-DD46-90E9-78C1E5E76F73}"/>
                </a:ext>
              </a:extLst>
            </p:cNvPr>
            <p:cNvCxnSpPr/>
            <p:nvPr/>
          </p:nvCxnSpPr>
          <p:spPr>
            <a:xfrm>
              <a:off x="9483512" y="1147185"/>
              <a:ext cx="4572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545367E2-2EF6-E04A-9BC0-5BAFA8A95324}"/>
                </a:ext>
              </a:extLst>
            </p:cNvPr>
            <p:cNvCxnSpPr/>
            <p:nvPr/>
          </p:nvCxnSpPr>
          <p:spPr>
            <a:xfrm flipV="1">
              <a:off x="9940712" y="720798"/>
              <a:ext cx="0" cy="45302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F54ED526-DB54-554E-939C-FD749836C3DA}"/>
              </a:ext>
            </a:extLst>
          </p:cNvPr>
          <p:cNvSpPr txBox="1"/>
          <p:nvPr/>
        </p:nvSpPr>
        <p:spPr>
          <a:xfrm>
            <a:off x="4134268" y="3317026"/>
            <a:ext cx="548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PA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AD45CA90-4052-324C-9FFC-B0E2E3B8DC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776" r="-1"/>
          <a:stretch/>
        </p:blipFill>
        <p:spPr>
          <a:xfrm>
            <a:off x="5148846" y="2653381"/>
            <a:ext cx="287574" cy="580525"/>
          </a:xfrm>
          <a:prstGeom prst="rect">
            <a:avLst/>
          </a:prstGeom>
          <a:noFill/>
        </p:spPr>
      </p:pic>
      <p:sp>
        <p:nvSpPr>
          <p:cNvPr id="84" name="Right Brace 83">
            <a:extLst>
              <a:ext uri="{FF2B5EF4-FFF2-40B4-BE49-F238E27FC236}">
                <a16:creationId xmlns:a16="http://schemas.microsoft.com/office/drawing/2014/main" id="{75754A75-7939-F24A-A2CA-51894DC01DAC}"/>
              </a:ext>
            </a:extLst>
          </p:cNvPr>
          <p:cNvSpPr/>
          <p:nvPr/>
        </p:nvSpPr>
        <p:spPr>
          <a:xfrm rot="16200000">
            <a:off x="8769584" y="-329952"/>
            <a:ext cx="928545" cy="5727083"/>
          </a:xfrm>
          <a:prstGeom prst="rightBrace">
            <a:avLst>
              <a:gd name="adj1" fmla="val 8333"/>
              <a:gd name="adj2" fmla="val 62789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Triangle 101">
            <a:extLst>
              <a:ext uri="{FF2B5EF4-FFF2-40B4-BE49-F238E27FC236}">
                <a16:creationId xmlns:a16="http://schemas.microsoft.com/office/drawing/2014/main" id="{9A501353-2C4D-154E-BEFE-FFCFB8212BC1}"/>
              </a:ext>
            </a:extLst>
          </p:cNvPr>
          <p:cNvSpPr/>
          <p:nvPr/>
        </p:nvSpPr>
        <p:spPr>
          <a:xfrm rot="16200000" flipH="1">
            <a:off x="7220314" y="3203363"/>
            <a:ext cx="614488" cy="553039"/>
          </a:xfrm>
          <a:prstGeom prst="triangl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492614C-C091-1741-B017-9C861A6AFCE6}"/>
              </a:ext>
            </a:extLst>
          </p:cNvPr>
          <p:cNvSpPr txBox="1"/>
          <p:nvPr/>
        </p:nvSpPr>
        <p:spPr>
          <a:xfrm>
            <a:off x="7168467" y="3745566"/>
            <a:ext cx="81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LNA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AD17B29F-F89F-434D-8137-11CCE297E527}"/>
              </a:ext>
            </a:extLst>
          </p:cNvPr>
          <p:cNvCxnSpPr/>
          <p:nvPr/>
        </p:nvCxnSpPr>
        <p:spPr>
          <a:xfrm>
            <a:off x="7838613" y="3500177"/>
            <a:ext cx="30724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BD11DBD7-930F-6A40-A65C-9FD641DDB33A}"/>
              </a:ext>
            </a:extLst>
          </p:cNvPr>
          <p:cNvGrpSpPr/>
          <p:nvPr/>
        </p:nvGrpSpPr>
        <p:grpSpPr>
          <a:xfrm flipH="1">
            <a:off x="6613398" y="2650170"/>
            <a:ext cx="639207" cy="850008"/>
            <a:chOff x="9146308" y="5372886"/>
            <a:chExt cx="710230" cy="944453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CBFF71B-F862-7440-8CC9-E255EADA36BA}"/>
                </a:ext>
              </a:extLst>
            </p:cNvPr>
            <p:cNvGrpSpPr/>
            <p:nvPr/>
          </p:nvGrpSpPr>
          <p:grpSpPr>
            <a:xfrm>
              <a:off x="9146308" y="5682664"/>
              <a:ext cx="426689" cy="634675"/>
              <a:chOff x="9483512" y="323829"/>
              <a:chExt cx="571448" cy="849996"/>
            </a:xfrm>
          </p:grpSpPr>
          <p:sp>
            <p:nvSpPr>
              <p:cNvPr id="128" name="Triangle 127">
                <a:extLst>
                  <a:ext uri="{FF2B5EF4-FFF2-40B4-BE49-F238E27FC236}">
                    <a16:creationId xmlns:a16="http://schemas.microsoft.com/office/drawing/2014/main" id="{E3C2FF19-8DA6-3747-84A5-1CA7E0B21A55}"/>
                  </a:ext>
                </a:extLst>
              </p:cNvPr>
              <p:cNvSpPr/>
              <p:nvPr/>
            </p:nvSpPr>
            <p:spPr>
              <a:xfrm flipV="1">
                <a:off x="9826464" y="323829"/>
                <a:ext cx="228496" cy="40295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9" name="Straight Arrow Connector 128">
                <a:extLst>
                  <a:ext uri="{FF2B5EF4-FFF2-40B4-BE49-F238E27FC236}">
                    <a16:creationId xmlns:a16="http://schemas.microsoft.com/office/drawing/2014/main" id="{DF976E17-03CB-F540-A4DD-6D15007BD6BE}"/>
                  </a:ext>
                </a:extLst>
              </p:cNvPr>
              <p:cNvCxnSpPr/>
              <p:nvPr/>
            </p:nvCxnSpPr>
            <p:spPr>
              <a:xfrm>
                <a:off x="9483512" y="1147185"/>
                <a:ext cx="4572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A05996D1-91F9-7C40-975F-E678AF9298DB}"/>
                  </a:ext>
                </a:extLst>
              </p:cNvPr>
              <p:cNvCxnSpPr/>
              <p:nvPr/>
            </p:nvCxnSpPr>
            <p:spPr>
              <a:xfrm flipV="1">
                <a:off x="9940712" y="720798"/>
                <a:ext cx="0" cy="45302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BD221F47-4ED9-3643-AA42-A53829288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2776" r="-1"/>
            <a:stretch/>
          </p:blipFill>
          <p:spPr>
            <a:xfrm rot="9208582">
              <a:off x="9608427" y="5372886"/>
              <a:ext cx="248111" cy="500860"/>
            </a:xfrm>
            <a:prstGeom prst="rect">
              <a:avLst/>
            </a:prstGeom>
            <a:noFill/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5256ADAF-FE64-1442-841B-7ABA936D5A27}"/>
              </a:ext>
            </a:extLst>
          </p:cNvPr>
          <p:cNvSpPr txBox="1"/>
          <p:nvPr/>
        </p:nvSpPr>
        <p:spPr>
          <a:xfrm>
            <a:off x="423757" y="3149607"/>
            <a:ext cx="30892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Times" charset="0"/>
                <a:ea typeface="Times" charset="0"/>
                <a:cs typeface="Time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</a:rPr>
              <a:t>Power Amplifier: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</a:rPr>
              <a:t>Amplify signal power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49BCE7C-555D-C147-9B5D-0F9BDB3A37F2}"/>
              </a:ext>
            </a:extLst>
          </p:cNvPr>
          <p:cNvSpPr txBox="1"/>
          <p:nvPr/>
        </p:nvSpPr>
        <p:spPr>
          <a:xfrm>
            <a:off x="7822926" y="3195931"/>
            <a:ext cx="451505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Times" charset="0"/>
                <a:ea typeface="Times" charset="0"/>
                <a:cs typeface="Time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</a:rPr>
              <a:t>Low Noise Amplifier: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</a:rPr>
              <a:t>Amplify signal power with minimal noise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B93740A-10C9-7A45-8EA3-75BE7ACAD0DB}"/>
              </a:ext>
            </a:extLst>
          </p:cNvPr>
          <p:cNvSpPr txBox="1"/>
          <p:nvPr/>
        </p:nvSpPr>
        <p:spPr>
          <a:xfrm>
            <a:off x="4803657" y="4486267"/>
            <a:ext cx="31333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Gain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Efficiency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Saturation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260D865-6C0C-374F-9441-ACFF2E22B83A}"/>
              </a:ext>
            </a:extLst>
          </p:cNvPr>
          <p:cNvSpPr txBox="1"/>
          <p:nvPr/>
        </p:nvSpPr>
        <p:spPr>
          <a:xfrm>
            <a:off x="4537845" y="3778381"/>
            <a:ext cx="2811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Amplifiers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59DF89D-90B6-4CB4-92E0-E16BA7C1A1ED}"/>
                  </a:ext>
                </a:extLst>
              </p14:cNvPr>
              <p14:cNvContentPartPr/>
              <p14:nvPr/>
            </p14:nvContentPartPr>
            <p14:xfrm>
              <a:off x="779760" y="2735640"/>
              <a:ext cx="8824320" cy="2741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59DF89D-90B6-4CB4-92E0-E16BA7C1A1E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0400" y="2726280"/>
                <a:ext cx="8843040" cy="27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8990318-DD21-7348-A272-967D98D24825}"/>
                  </a:ext>
                </a:extLst>
              </p:cNvPr>
              <p:cNvSpPr txBox="1"/>
              <p:nvPr/>
            </p:nvSpPr>
            <p:spPr>
              <a:xfrm>
                <a:off x="8964083" y="5477040"/>
                <a:ext cx="3133316" cy="1151021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dB scale </a:t>
                </a:r>
                <a14:m>
                  <m:oMath xmlns:m="http://schemas.openxmlformats.org/officeDocument/2006/math"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𝟏𝟎</m:t>
                    </m:r>
                    <m:func>
                      <m:func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𝐥𝐨𝐠</m:t>
                            </m:r>
                          </m:e>
                          <m:sub>
                            <m: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</m:t>
                            </m:r>
                          </m:sub>
                        </m:sSub>
                      </m:fName>
                      <m:e>
                        <m: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𝑮𝒂𝒊𝒏</m:t>
                        </m:r>
                      </m:e>
                    </m:func>
                  </m:oMath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dBm </a:t>
                </a:r>
                <a14:m>
                  <m:oMath xmlns:m="http://schemas.openxmlformats.org/officeDocument/2006/math">
                    <m:r>
                      <a:rPr kumimoji="0" lang="en-US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𝟏𝟎</m:t>
                    </m:r>
                    <m:func>
                      <m:funcPr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kumimoji="0" 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000" b="1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𝐥𝐨𝐠</m:t>
                            </m:r>
                          </m:e>
                          <m:sub>
                            <m:r>
                              <a:rPr kumimoji="0" 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</m:t>
                            </m:r>
                          </m:sub>
                        </m:sSub>
                      </m:fName>
                      <m:e>
                        <m:f>
                          <m:fPr>
                            <m:ctrlP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𝑷𝒐𝒘𝒆𝒓</m:t>
                            </m:r>
                          </m:num>
                          <m:den>
                            <m: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  <m: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𝒎𝑾</m:t>
                            </m:r>
                          </m:den>
                        </m:f>
                      </m:e>
                    </m:func>
                  </m:oMath>
                </a14:m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8990318-DD21-7348-A272-967D98D24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4083" y="5477040"/>
                <a:ext cx="3133316" cy="1151021"/>
              </a:xfrm>
              <a:prstGeom prst="rect">
                <a:avLst/>
              </a:prstGeom>
              <a:blipFill>
                <a:blip r:embed="rId9"/>
                <a:stretch>
                  <a:fillRect l="-2016" t="-3297"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2120839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6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79" grpId="0"/>
      <p:bldP spid="102" grpId="0" animBg="1"/>
      <p:bldP spid="123" grpId="0"/>
      <p:bldP spid="109" grpId="0"/>
      <p:bldP spid="110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 rot="16200000">
            <a:off x="-3118338" y="2632125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Amplifier Gain</a:t>
            </a:r>
          </a:p>
        </p:txBody>
      </p:sp>
      <p:pic>
        <p:nvPicPr>
          <p:cNvPr id="2050" name="Picture 2" descr="What is P1dB? - everything RF">
            <a:extLst>
              <a:ext uri="{FF2B5EF4-FFF2-40B4-BE49-F238E27FC236}">
                <a16:creationId xmlns:a16="http://schemas.microsoft.com/office/drawing/2014/main" id="{4AE08DFE-7E83-9148-8FE3-DBB4F9386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31" y="-45720"/>
            <a:ext cx="9366637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4999F6F-D532-415D-9C84-AEA2AE11C70D}"/>
                  </a:ext>
                </a:extLst>
              </p14:cNvPr>
              <p14:cNvContentPartPr/>
              <p14:nvPr/>
            </p14:nvContentPartPr>
            <p14:xfrm>
              <a:off x="2734200" y="1073880"/>
              <a:ext cx="8990640" cy="5513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4999F6F-D532-415D-9C84-AEA2AE11C70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24840" y="1064520"/>
                <a:ext cx="9009360" cy="55324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6249306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Wireless Radio Frontend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957377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Output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39D0A3D-E505-1F4B-A1FC-5BC0CF358A47}"/>
              </a:ext>
            </a:extLst>
          </p:cNvPr>
          <p:cNvSpPr/>
          <p:nvPr/>
        </p:nvSpPr>
        <p:spPr>
          <a:xfrm rot="16200000">
            <a:off x="2313572" y="-224421"/>
            <a:ext cx="928545" cy="5529659"/>
          </a:xfrm>
          <a:prstGeom prst="rightBrace">
            <a:avLst>
              <a:gd name="adj1" fmla="val 8333"/>
              <a:gd name="adj2" fmla="val 37687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1E98DE8-0078-EC48-96FF-9A7027CD7365}"/>
              </a:ext>
            </a:extLst>
          </p:cNvPr>
          <p:cNvGrpSpPr/>
          <p:nvPr/>
        </p:nvGrpSpPr>
        <p:grpSpPr>
          <a:xfrm>
            <a:off x="3297408" y="3164902"/>
            <a:ext cx="614489" cy="614488"/>
            <a:chOff x="2402237" y="4533254"/>
            <a:chExt cx="914400" cy="914400"/>
          </a:xfrm>
          <a:solidFill>
            <a:schemeClr val="bg1">
              <a:lumMod val="85000"/>
            </a:schemeClr>
          </a:solidFill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B8923D3-7E20-0D47-9D6B-A13E6775E5BA}"/>
                </a:ext>
              </a:extLst>
            </p:cNvPr>
            <p:cNvSpPr/>
            <p:nvPr/>
          </p:nvSpPr>
          <p:spPr>
            <a:xfrm>
              <a:off x="2402237" y="4533254"/>
              <a:ext cx="914400" cy="914400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43D5FAC-BDAD-164D-942A-6F6BDE912C1E}"/>
                </a:ext>
              </a:extLst>
            </p:cNvPr>
            <p:cNvGrpSpPr/>
            <p:nvPr/>
          </p:nvGrpSpPr>
          <p:grpSpPr>
            <a:xfrm>
              <a:off x="2493677" y="4786256"/>
              <a:ext cx="731520" cy="485886"/>
              <a:chOff x="5935851" y="3590169"/>
              <a:chExt cx="731520" cy="485886"/>
            </a:xfrm>
            <a:grpFill/>
          </p:grpSpPr>
          <p:sp>
            <p:nvSpPr>
              <p:cNvPr id="62" name="Trapezoid 61">
                <a:extLst>
                  <a:ext uri="{FF2B5EF4-FFF2-40B4-BE49-F238E27FC236}">
                    <a16:creationId xmlns:a16="http://schemas.microsoft.com/office/drawing/2014/main" id="{76A68B11-1A40-2F47-AE5E-B49BD826E7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66847" y="3590169"/>
                <a:ext cx="640080" cy="400050"/>
              </a:xfrm>
              <a:prstGeom prst="trapezoid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482E4D6-C809-3346-9555-52E8B869614D}"/>
                  </a:ext>
                </a:extLst>
              </p:cNvPr>
              <p:cNvSpPr/>
              <p:nvPr/>
            </p:nvSpPr>
            <p:spPr>
              <a:xfrm>
                <a:off x="5935851" y="3959223"/>
                <a:ext cx="731520" cy="1168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Triangle 63">
            <a:extLst>
              <a:ext uri="{FF2B5EF4-FFF2-40B4-BE49-F238E27FC236}">
                <a16:creationId xmlns:a16="http://schemas.microsoft.com/office/drawing/2014/main" id="{E43EA2B6-6604-F648-9E4A-44ED319D3C15}"/>
              </a:ext>
            </a:extLst>
          </p:cNvPr>
          <p:cNvSpPr/>
          <p:nvPr/>
        </p:nvSpPr>
        <p:spPr>
          <a:xfrm rot="5400000">
            <a:off x="4198197" y="3195627"/>
            <a:ext cx="614488" cy="553039"/>
          </a:xfrm>
          <a:prstGeom prst="triangl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FFA15B9-5E99-8742-A2EA-F295468A1E87}"/>
              </a:ext>
            </a:extLst>
          </p:cNvPr>
          <p:cNvSpPr txBox="1"/>
          <p:nvPr/>
        </p:nvSpPr>
        <p:spPr>
          <a:xfrm>
            <a:off x="3285222" y="3761468"/>
            <a:ext cx="61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BPF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8FDB565-7650-F74C-8413-9FBE2288308E}"/>
              </a:ext>
            </a:extLst>
          </p:cNvPr>
          <p:cNvCxnSpPr/>
          <p:nvPr/>
        </p:nvCxnSpPr>
        <p:spPr>
          <a:xfrm>
            <a:off x="3921677" y="3472146"/>
            <a:ext cx="30724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63871BC-7D38-D449-8DB6-A4FF06CA8917}"/>
              </a:ext>
            </a:extLst>
          </p:cNvPr>
          <p:cNvGrpSpPr/>
          <p:nvPr/>
        </p:nvGrpSpPr>
        <p:grpSpPr>
          <a:xfrm>
            <a:off x="4764860" y="2924658"/>
            <a:ext cx="384020" cy="571208"/>
            <a:chOff x="9483512" y="323829"/>
            <a:chExt cx="571448" cy="849996"/>
          </a:xfrm>
        </p:grpSpPr>
        <p:sp>
          <p:nvSpPr>
            <p:cNvPr id="76" name="Triangle 75">
              <a:extLst>
                <a:ext uri="{FF2B5EF4-FFF2-40B4-BE49-F238E27FC236}">
                  <a16:creationId xmlns:a16="http://schemas.microsoft.com/office/drawing/2014/main" id="{2B501706-754C-454F-8EAD-94CF53139C65}"/>
                </a:ext>
              </a:extLst>
            </p:cNvPr>
            <p:cNvSpPr/>
            <p:nvPr/>
          </p:nvSpPr>
          <p:spPr>
            <a:xfrm flipV="1">
              <a:off x="9826464" y="323829"/>
              <a:ext cx="228496" cy="40295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A86FEC37-1EE4-DD46-90E9-78C1E5E76F73}"/>
                </a:ext>
              </a:extLst>
            </p:cNvPr>
            <p:cNvCxnSpPr/>
            <p:nvPr/>
          </p:nvCxnSpPr>
          <p:spPr>
            <a:xfrm>
              <a:off x="9483512" y="1147185"/>
              <a:ext cx="4572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545367E2-2EF6-E04A-9BC0-5BAFA8A95324}"/>
                </a:ext>
              </a:extLst>
            </p:cNvPr>
            <p:cNvCxnSpPr/>
            <p:nvPr/>
          </p:nvCxnSpPr>
          <p:spPr>
            <a:xfrm flipV="1">
              <a:off x="9940712" y="720798"/>
              <a:ext cx="0" cy="45302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F54ED526-DB54-554E-939C-FD749836C3DA}"/>
              </a:ext>
            </a:extLst>
          </p:cNvPr>
          <p:cNvSpPr txBox="1"/>
          <p:nvPr/>
        </p:nvSpPr>
        <p:spPr>
          <a:xfrm>
            <a:off x="4134268" y="3317026"/>
            <a:ext cx="548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PA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53C61E55-A694-B445-93BF-84DC79AA80E3}"/>
              </a:ext>
            </a:extLst>
          </p:cNvPr>
          <p:cNvCxnSpPr/>
          <p:nvPr/>
        </p:nvCxnSpPr>
        <p:spPr>
          <a:xfrm>
            <a:off x="2993262" y="3472146"/>
            <a:ext cx="30724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AD45CA90-4052-324C-9FFC-B0E2E3B8DC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776" r="-1"/>
          <a:stretch/>
        </p:blipFill>
        <p:spPr>
          <a:xfrm>
            <a:off x="5148846" y="2653381"/>
            <a:ext cx="287574" cy="580525"/>
          </a:xfrm>
          <a:prstGeom prst="rect">
            <a:avLst/>
          </a:prstGeom>
          <a:noFill/>
        </p:spPr>
      </p:pic>
      <p:sp>
        <p:nvSpPr>
          <p:cNvPr id="84" name="Right Brace 83">
            <a:extLst>
              <a:ext uri="{FF2B5EF4-FFF2-40B4-BE49-F238E27FC236}">
                <a16:creationId xmlns:a16="http://schemas.microsoft.com/office/drawing/2014/main" id="{75754A75-7939-F24A-A2CA-51894DC01DAC}"/>
              </a:ext>
            </a:extLst>
          </p:cNvPr>
          <p:cNvSpPr/>
          <p:nvPr/>
        </p:nvSpPr>
        <p:spPr>
          <a:xfrm rot="16200000">
            <a:off x="8769584" y="-329952"/>
            <a:ext cx="928545" cy="5727083"/>
          </a:xfrm>
          <a:prstGeom prst="rightBrace">
            <a:avLst>
              <a:gd name="adj1" fmla="val 8333"/>
              <a:gd name="adj2" fmla="val 62789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2732507-2316-E240-9374-09E444A7DC0E}"/>
              </a:ext>
            </a:extLst>
          </p:cNvPr>
          <p:cNvGrpSpPr/>
          <p:nvPr/>
        </p:nvGrpSpPr>
        <p:grpSpPr>
          <a:xfrm>
            <a:off x="8142758" y="3192933"/>
            <a:ext cx="614489" cy="614488"/>
            <a:chOff x="2402237" y="4533254"/>
            <a:chExt cx="914400" cy="914400"/>
          </a:xfrm>
          <a:solidFill>
            <a:schemeClr val="bg1">
              <a:lumMod val="85000"/>
            </a:schemeClr>
          </a:solidFill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A2E0922D-87C5-5E4F-8DB5-8AECF8E70861}"/>
                </a:ext>
              </a:extLst>
            </p:cNvPr>
            <p:cNvSpPr/>
            <p:nvPr/>
          </p:nvSpPr>
          <p:spPr>
            <a:xfrm>
              <a:off x="2402237" y="4533254"/>
              <a:ext cx="914400" cy="914400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46E0D89-1A9A-2745-90EF-73C596E59694}"/>
                </a:ext>
              </a:extLst>
            </p:cNvPr>
            <p:cNvGrpSpPr/>
            <p:nvPr/>
          </p:nvGrpSpPr>
          <p:grpSpPr>
            <a:xfrm>
              <a:off x="2493677" y="4786256"/>
              <a:ext cx="731520" cy="485886"/>
              <a:chOff x="5935851" y="3590169"/>
              <a:chExt cx="731520" cy="485886"/>
            </a:xfrm>
            <a:grpFill/>
          </p:grpSpPr>
          <p:sp>
            <p:nvSpPr>
              <p:cNvPr id="100" name="Trapezoid 99">
                <a:extLst>
                  <a:ext uri="{FF2B5EF4-FFF2-40B4-BE49-F238E27FC236}">
                    <a16:creationId xmlns:a16="http://schemas.microsoft.com/office/drawing/2014/main" id="{4A0EDEA5-179B-EA4D-B706-2749C50566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66847" y="3590169"/>
                <a:ext cx="640080" cy="400050"/>
              </a:xfrm>
              <a:prstGeom prst="trapezoid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908DA896-6A40-FD48-BA1C-6681A4DE89B5}"/>
                  </a:ext>
                </a:extLst>
              </p:cNvPr>
              <p:cNvSpPr/>
              <p:nvPr/>
            </p:nvSpPr>
            <p:spPr>
              <a:xfrm>
                <a:off x="5935851" y="3959223"/>
                <a:ext cx="731520" cy="1168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2" name="Triangle 101">
            <a:extLst>
              <a:ext uri="{FF2B5EF4-FFF2-40B4-BE49-F238E27FC236}">
                <a16:creationId xmlns:a16="http://schemas.microsoft.com/office/drawing/2014/main" id="{9A501353-2C4D-154E-BEFE-FFCFB8212BC1}"/>
              </a:ext>
            </a:extLst>
          </p:cNvPr>
          <p:cNvSpPr/>
          <p:nvPr/>
        </p:nvSpPr>
        <p:spPr>
          <a:xfrm rot="16200000" flipH="1">
            <a:off x="7220314" y="3203363"/>
            <a:ext cx="614488" cy="553039"/>
          </a:xfrm>
          <a:prstGeom prst="triangl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DA98BF9-CB09-D14B-B039-E7037F1DADA2}"/>
              </a:ext>
            </a:extLst>
          </p:cNvPr>
          <p:cNvSpPr txBox="1"/>
          <p:nvPr/>
        </p:nvSpPr>
        <p:spPr>
          <a:xfrm>
            <a:off x="8130572" y="3789499"/>
            <a:ext cx="61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BPF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492614C-C091-1741-B017-9C861A6AFCE6}"/>
              </a:ext>
            </a:extLst>
          </p:cNvPr>
          <p:cNvSpPr txBox="1"/>
          <p:nvPr/>
        </p:nvSpPr>
        <p:spPr>
          <a:xfrm>
            <a:off x="7168467" y="3745566"/>
            <a:ext cx="81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LNA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AD17B29F-F89F-434D-8137-11CCE297E527}"/>
              </a:ext>
            </a:extLst>
          </p:cNvPr>
          <p:cNvCxnSpPr/>
          <p:nvPr/>
        </p:nvCxnSpPr>
        <p:spPr>
          <a:xfrm>
            <a:off x="7838613" y="3500177"/>
            <a:ext cx="30724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BD11DBD7-930F-6A40-A65C-9FD641DDB33A}"/>
              </a:ext>
            </a:extLst>
          </p:cNvPr>
          <p:cNvGrpSpPr/>
          <p:nvPr/>
        </p:nvGrpSpPr>
        <p:grpSpPr>
          <a:xfrm flipH="1">
            <a:off x="6613398" y="2650170"/>
            <a:ext cx="639207" cy="850008"/>
            <a:chOff x="9146308" y="5372886"/>
            <a:chExt cx="710230" cy="944453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CBFF71B-F862-7440-8CC9-E255EADA36BA}"/>
                </a:ext>
              </a:extLst>
            </p:cNvPr>
            <p:cNvGrpSpPr/>
            <p:nvPr/>
          </p:nvGrpSpPr>
          <p:grpSpPr>
            <a:xfrm>
              <a:off x="9146308" y="5682664"/>
              <a:ext cx="426689" cy="634675"/>
              <a:chOff x="9483512" y="323829"/>
              <a:chExt cx="571448" cy="849996"/>
            </a:xfrm>
          </p:grpSpPr>
          <p:sp>
            <p:nvSpPr>
              <p:cNvPr id="128" name="Triangle 127">
                <a:extLst>
                  <a:ext uri="{FF2B5EF4-FFF2-40B4-BE49-F238E27FC236}">
                    <a16:creationId xmlns:a16="http://schemas.microsoft.com/office/drawing/2014/main" id="{E3C2FF19-8DA6-3747-84A5-1CA7E0B21A55}"/>
                  </a:ext>
                </a:extLst>
              </p:cNvPr>
              <p:cNvSpPr/>
              <p:nvPr/>
            </p:nvSpPr>
            <p:spPr>
              <a:xfrm flipV="1">
                <a:off x="9826464" y="323829"/>
                <a:ext cx="228496" cy="40295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9" name="Straight Arrow Connector 128">
                <a:extLst>
                  <a:ext uri="{FF2B5EF4-FFF2-40B4-BE49-F238E27FC236}">
                    <a16:creationId xmlns:a16="http://schemas.microsoft.com/office/drawing/2014/main" id="{DF976E17-03CB-F540-A4DD-6D15007BD6BE}"/>
                  </a:ext>
                </a:extLst>
              </p:cNvPr>
              <p:cNvCxnSpPr/>
              <p:nvPr/>
            </p:nvCxnSpPr>
            <p:spPr>
              <a:xfrm>
                <a:off x="9483512" y="1147185"/>
                <a:ext cx="4572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A05996D1-91F9-7C40-975F-E678AF9298DB}"/>
                  </a:ext>
                </a:extLst>
              </p:cNvPr>
              <p:cNvCxnSpPr/>
              <p:nvPr/>
            </p:nvCxnSpPr>
            <p:spPr>
              <a:xfrm flipV="1">
                <a:off x="9940712" y="720798"/>
                <a:ext cx="0" cy="45302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BD221F47-4ED9-3643-AA42-A53829288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2776" r="-1"/>
            <a:stretch/>
          </p:blipFill>
          <p:spPr>
            <a:xfrm rot="9208582">
              <a:off x="9608427" y="5372886"/>
              <a:ext cx="248111" cy="500860"/>
            </a:xfrm>
            <a:prstGeom prst="rect">
              <a:avLst/>
            </a:prstGeom>
            <a:noFill/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0705EA63-354D-C84A-BA1D-DD85366B6FB4}"/>
              </a:ext>
            </a:extLst>
          </p:cNvPr>
          <p:cNvSpPr txBox="1"/>
          <p:nvPr/>
        </p:nvSpPr>
        <p:spPr>
          <a:xfrm>
            <a:off x="4537845" y="3778381"/>
            <a:ext cx="2811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Band Pass Filters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FFB2F51-35A3-2648-96B8-BECF2ADED3FB}"/>
              </a:ext>
            </a:extLst>
          </p:cNvPr>
          <p:cNvSpPr txBox="1"/>
          <p:nvPr/>
        </p:nvSpPr>
        <p:spPr>
          <a:xfrm>
            <a:off x="15002" y="5170196"/>
            <a:ext cx="44517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Times" charset="0"/>
                <a:ea typeface="Times" charset="0"/>
                <a:cs typeface="Time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</a:rPr>
              <a:t>Removes Frequency Signals outside desired frequency of operation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5DB5C011-99DA-3448-B739-CA46BB44EA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000" r="50295"/>
          <a:stretch/>
        </p:blipFill>
        <p:spPr>
          <a:xfrm>
            <a:off x="4826468" y="5031455"/>
            <a:ext cx="2272515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7992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3"/>
          <p:cNvSpPr txBox="1">
            <a:spLocks/>
          </p:cNvSpPr>
          <p:nvPr/>
        </p:nvSpPr>
        <p:spPr bwMode="auto">
          <a:xfrm>
            <a:off x="1524000" y="-26669"/>
            <a:ext cx="91440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en-US"/>
            </a:defPPr>
            <a:lvl1pPr algn="ctr">
              <a:buClrTx/>
              <a:buSzTx/>
              <a:buFontTx/>
              <a:buNone/>
              <a:defRPr sz="4400" kern="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Wireless Radio Frontend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3ABA22D-2007-804C-B7DC-60CCA996B504}"/>
              </a:ext>
            </a:extLst>
          </p:cNvPr>
          <p:cNvGrpSpPr/>
          <p:nvPr/>
        </p:nvGrpSpPr>
        <p:grpSpPr>
          <a:xfrm flipH="1">
            <a:off x="9041434" y="1150563"/>
            <a:ext cx="1369353" cy="928046"/>
            <a:chOff x="5011570" y="3313566"/>
            <a:chExt cx="1521503" cy="103116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EDA8B4-138E-BC43-9DB0-54190576E72B}"/>
                </a:ext>
              </a:extLst>
            </p:cNvPr>
            <p:cNvGrpSpPr/>
            <p:nvPr/>
          </p:nvGrpSpPr>
          <p:grpSpPr>
            <a:xfrm>
              <a:off x="6065327" y="3313566"/>
              <a:ext cx="467746" cy="631028"/>
              <a:chOff x="2336800" y="1159672"/>
              <a:chExt cx="467746" cy="63102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FA1E247-C516-AA4C-B760-0A35E00B246F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AC3094F-DA92-1244-BBBF-E9D90150B5CB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4ECDC85-E824-3946-B181-AA34103D2A8C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C742F80-FC86-F949-A529-34C7F0BC5EE2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8AA405B-CCDF-E940-9507-64E5EDBEB83E}"/>
                </a:ext>
              </a:extLst>
            </p:cNvPr>
            <p:cNvSpPr/>
            <p:nvPr/>
          </p:nvSpPr>
          <p:spPr>
            <a:xfrm>
              <a:off x="5011570" y="3506528"/>
              <a:ext cx="1066800" cy="8382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RX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D230443-B650-5D45-A072-ABB759460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00" t="18324" b="6806"/>
          <a:stretch/>
        </p:blipFill>
        <p:spPr>
          <a:xfrm>
            <a:off x="4466784" y="957377"/>
            <a:ext cx="3774669" cy="916631"/>
          </a:xfrm>
          <a:prstGeom prst="rect">
            <a:avLst/>
          </a:prstGeom>
          <a:effectLst>
            <a:glow rad="50800">
              <a:schemeClr val="accent1">
                <a:satMod val="175000"/>
                <a:alpha val="11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16FC90-B329-A44C-B825-4ED8CC3C11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630"/>
          <a:stretch/>
        </p:blipFill>
        <p:spPr>
          <a:xfrm rot="20581470">
            <a:off x="3119971" y="538485"/>
            <a:ext cx="631102" cy="1250633"/>
          </a:xfrm>
          <a:prstGeom prst="rect">
            <a:avLst/>
          </a:prstGeom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9C0468F-6731-7140-BEAD-3F1379215BE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3494" y="1006353"/>
            <a:ext cx="898194" cy="48697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95A63114-DF8A-EA47-996C-B95F0D67FA84}"/>
              </a:ext>
            </a:extLst>
          </p:cNvPr>
          <p:cNvCxnSpPr/>
          <p:nvPr/>
        </p:nvCxnSpPr>
        <p:spPr>
          <a:xfrm flipV="1">
            <a:off x="10410786" y="693899"/>
            <a:ext cx="432689" cy="100752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D0A833A-A959-F145-A698-B0BEFC39686F}"/>
              </a:ext>
            </a:extLst>
          </p:cNvPr>
          <p:cNvSpPr txBox="1"/>
          <p:nvPr/>
        </p:nvSpPr>
        <p:spPr>
          <a:xfrm>
            <a:off x="-429480" y="246843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rgbClr val="0432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7C7710-0E78-8B47-81F8-290905CEA60F}"/>
              </a:ext>
            </a:extLst>
          </p:cNvPr>
          <p:cNvSpPr txBox="1"/>
          <p:nvPr/>
        </p:nvSpPr>
        <p:spPr>
          <a:xfrm>
            <a:off x="9106119" y="247626"/>
            <a:ext cx="36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1011010110011001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BF9B28-FE5C-2540-AFCC-6A6C0D3319FD}"/>
              </a:ext>
            </a:extLst>
          </p:cNvPr>
          <p:cNvSpPr txBox="1"/>
          <p:nvPr/>
        </p:nvSpPr>
        <p:spPr>
          <a:xfrm>
            <a:off x="-154955" y="995306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Input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D4EF3DC-383B-A343-87AB-85EFF2ABDAFE}"/>
              </a:ext>
            </a:extLst>
          </p:cNvPr>
          <p:cNvSpPr txBox="1"/>
          <p:nvPr/>
        </p:nvSpPr>
        <p:spPr>
          <a:xfrm>
            <a:off x="10755666" y="913503"/>
            <a:ext cx="140875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 Output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39D0A3D-E505-1F4B-A1FC-5BC0CF358A47}"/>
              </a:ext>
            </a:extLst>
          </p:cNvPr>
          <p:cNvSpPr/>
          <p:nvPr/>
        </p:nvSpPr>
        <p:spPr>
          <a:xfrm rot="16200000">
            <a:off x="2313572" y="-224421"/>
            <a:ext cx="928545" cy="5529659"/>
          </a:xfrm>
          <a:prstGeom prst="rightBrace">
            <a:avLst>
              <a:gd name="adj1" fmla="val 8333"/>
              <a:gd name="adj2" fmla="val 37687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1E98DE8-0078-EC48-96FF-9A7027CD7365}"/>
              </a:ext>
            </a:extLst>
          </p:cNvPr>
          <p:cNvGrpSpPr/>
          <p:nvPr/>
        </p:nvGrpSpPr>
        <p:grpSpPr>
          <a:xfrm>
            <a:off x="3297408" y="3164902"/>
            <a:ext cx="614489" cy="614488"/>
            <a:chOff x="2402237" y="4533254"/>
            <a:chExt cx="914400" cy="914400"/>
          </a:xfrm>
          <a:solidFill>
            <a:schemeClr val="bg1">
              <a:lumMod val="85000"/>
            </a:schemeClr>
          </a:solidFill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B8923D3-7E20-0D47-9D6B-A13E6775E5BA}"/>
                </a:ext>
              </a:extLst>
            </p:cNvPr>
            <p:cNvSpPr/>
            <p:nvPr/>
          </p:nvSpPr>
          <p:spPr>
            <a:xfrm>
              <a:off x="2402237" y="4533254"/>
              <a:ext cx="914400" cy="914400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43D5FAC-BDAD-164D-942A-6F6BDE912C1E}"/>
                </a:ext>
              </a:extLst>
            </p:cNvPr>
            <p:cNvGrpSpPr/>
            <p:nvPr/>
          </p:nvGrpSpPr>
          <p:grpSpPr>
            <a:xfrm>
              <a:off x="2493677" y="4786256"/>
              <a:ext cx="731520" cy="485886"/>
              <a:chOff x="5935851" y="3590169"/>
              <a:chExt cx="731520" cy="485886"/>
            </a:xfrm>
            <a:grpFill/>
          </p:grpSpPr>
          <p:sp>
            <p:nvSpPr>
              <p:cNvPr id="62" name="Trapezoid 61">
                <a:extLst>
                  <a:ext uri="{FF2B5EF4-FFF2-40B4-BE49-F238E27FC236}">
                    <a16:creationId xmlns:a16="http://schemas.microsoft.com/office/drawing/2014/main" id="{76A68B11-1A40-2F47-AE5E-B49BD826E7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66847" y="3590169"/>
                <a:ext cx="640080" cy="400050"/>
              </a:xfrm>
              <a:prstGeom prst="trapezoid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482E4D6-C809-3346-9555-52E8B869614D}"/>
                  </a:ext>
                </a:extLst>
              </p:cNvPr>
              <p:cNvSpPr/>
              <p:nvPr/>
            </p:nvSpPr>
            <p:spPr>
              <a:xfrm>
                <a:off x="5935851" y="3959223"/>
                <a:ext cx="731520" cy="1168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Triangle 63">
            <a:extLst>
              <a:ext uri="{FF2B5EF4-FFF2-40B4-BE49-F238E27FC236}">
                <a16:creationId xmlns:a16="http://schemas.microsoft.com/office/drawing/2014/main" id="{E43EA2B6-6604-F648-9E4A-44ED319D3C15}"/>
              </a:ext>
            </a:extLst>
          </p:cNvPr>
          <p:cNvSpPr/>
          <p:nvPr/>
        </p:nvSpPr>
        <p:spPr>
          <a:xfrm rot="5400000">
            <a:off x="4198197" y="3195627"/>
            <a:ext cx="614488" cy="553039"/>
          </a:xfrm>
          <a:prstGeom prst="triangl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FFA15B9-5E99-8742-A2EA-F295468A1E87}"/>
              </a:ext>
            </a:extLst>
          </p:cNvPr>
          <p:cNvSpPr txBox="1"/>
          <p:nvPr/>
        </p:nvSpPr>
        <p:spPr>
          <a:xfrm>
            <a:off x="3285222" y="3761468"/>
            <a:ext cx="61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BPF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8FDB565-7650-F74C-8413-9FBE2288308E}"/>
              </a:ext>
            </a:extLst>
          </p:cNvPr>
          <p:cNvCxnSpPr/>
          <p:nvPr/>
        </p:nvCxnSpPr>
        <p:spPr>
          <a:xfrm>
            <a:off x="3921677" y="3472146"/>
            <a:ext cx="30724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63871BC-7D38-D449-8DB6-A4FF06CA8917}"/>
              </a:ext>
            </a:extLst>
          </p:cNvPr>
          <p:cNvGrpSpPr/>
          <p:nvPr/>
        </p:nvGrpSpPr>
        <p:grpSpPr>
          <a:xfrm>
            <a:off x="4764860" y="2924658"/>
            <a:ext cx="384020" cy="571208"/>
            <a:chOff x="9483512" y="323829"/>
            <a:chExt cx="571448" cy="849996"/>
          </a:xfrm>
        </p:grpSpPr>
        <p:sp>
          <p:nvSpPr>
            <p:cNvPr id="76" name="Triangle 75">
              <a:extLst>
                <a:ext uri="{FF2B5EF4-FFF2-40B4-BE49-F238E27FC236}">
                  <a16:creationId xmlns:a16="http://schemas.microsoft.com/office/drawing/2014/main" id="{2B501706-754C-454F-8EAD-94CF53139C65}"/>
                </a:ext>
              </a:extLst>
            </p:cNvPr>
            <p:cNvSpPr/>
            <p:nvPr/>
          </p:nvSpPr>
          <p:spPr>
            <a:xfrm flipV="1">
              <a:off x="9826464" y="323829"/>
              <a:ext cx="228496" cy="40295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A86FEC37-1EE4-DD46-90E9-78C1E5E76F73}"/>
                </a:ext>
              </a:extLst>
            </p:cNvPr>
            <p:cNvCxnSpPr/>
            <p:nvPr/>
          </p:nvCxnSpPr>
          <p:spPr>
            <a:xfrm>
              <a:off x="9483512" y="1147185"/>
              <a:ext cx="4572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545367E2-2EF6-E04A-9BC0-5BAFA8A95324}"/>
                </a:ext>
              </a:extLst>
            </p:cNvPr>
            <p:cNvCxnSpPr/>
            <p:nvPr/>
          </p:nvCxnSpPr>
          <p:spPr>
            <a:xfrm flipV="1">
              <a:off x="9940712" y="720798"/>
              <a:ext cx="0" cy="45302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F54ED526-DB54-554E-939C-FD749836C3DA}"/>
              </a:ext>
            </a:extLst>
          </p:cNvPr>
          <p:cNvSpPr txBox="1"/>
          <p:nvPr/>
        </p:nvSpPr>
        <p:spPr>
          <a:xfrm>
            <a:off x="4134268" y="3317026"/>
            <a:ext cx="548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PA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53C61E55-A694-B445-93BF-84DC79AA80E3}"/>
              </a:ext>
            </a:extLst>
          </p:cNvPr>
          <p:cNvCxnSpPr/>
          <p:nvPr/>
        </p:nvCxnSpPr>
        <p:spPr>
          <a:xfrm>
            <a:off x="2993262" y="3472146"/>
            <a:ext cx="30724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60E20FC-3189-BE47-B752-2183762726B6}"/>
              </a:ext>
            </a:extLst>
          </p:cNvPr>
          <p:cNvCxnSpPr/>
          <p:nvPr/>
        </p:nvCxnSpPr>
        <p:spPr>
          <a:xfrm>
            <a:off x="2002595" y="3472146"/>
            <a:ext cx="36576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AD45CA90-4052-324C-9FFC-B0E2E3B8DC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776" r="-1"/>
          <a:stretch/>
        </p:blipFill>
        <p:spPr>
          <a:xfrm>
            <a:off x="5148846" y="2653381"/>
            <a:ext cx="287574" cy="580525"/>
          </a:xfrm>
          <a:prstGeom prst="rect">
            <a:avLst/>
          </a:prstGeom>
          <a:noFill/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B7C5642-3678-7B4B-8FB0-051627F15A04}"/>
              </a:ext>
            </a:extLst>
          </p:cNvPr>
          <p:cNvGrpSpPr/>
          <p:nvPr/>
        </p:nvGrpSpPr>
        <p:grpSpPr>
          <a:xfrm>
            <a:off x="2368535" y="3164902"/>
            <a:ext cx="614489" cy="614488"/>
            <a:chOff x="5898184" y="689674"/>
            <a:chExt cx="914400" cy="914400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FAD54F5C-8A55-154F-9728-7749F5FDFF1C}"/>
                </a:ext>
              </a:extLst>
            </p:cNvPr>
            <p:cNvSpPr/>
            <p:nvPr/>
          </p:nvSpPr>
          <p:spPr>
            <a:xfrm>
              <a:off x="5898184" y="68967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684082D-E0ED-774C-9C0A-AD480D4F026D}"/>
                </a:ext>
              </a:extLst>
            </p:cNvPr>
            <p:cNvCxnSpPr/>
            <p:nvPr/>
          </p:nvCxnSpPr>
          <p:spPr>
            <a:xfrm>
              <a:off x="6024475" y="823585"/>
              <a:ext cx="646578" cy="646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DA7538-C734-F54E-8C3D-58B6DDC02BE6}"/>
                </a:ext>
              </a:extLst>
            </p:cNvPr>
            <p:cNvCxnSpPr/>
            <p:nvPr/>
          </p:nvCxnSpPr>
          <p:spPr>
            <a:xfrm flipV="1">
              <a:off x="6024475" y="823585"/>
              <a:ext cx="646578" cy="6465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AF9B4F80-CC7E-A345-BDCC-576073D22C37}"/>
              </a:ext>
            </a:extLst>
          </p:cNvPr>
          <p:cNvCxnSpPr/>
          <p:nvPr/>
        </p:nvCxnSpPr>
        <p:spPr>
          <a:xfrm flipV="1">
            <a:off x="2663592" y="3794713"/>
            <a:ext cx="0" cy="38188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306AE84-2263-DA42-A869-B84FE7E2EBF7}"/>
              </a:ext>
            </a:extLst>
          </p:cNvPr>
          <p:cNvGrpSpPr/>
          <p:nvPr/>
        </p:nvGrpSpPr>
        <p:grpSpPr>
          <a:xfrm>
            <a:off x="2347395" y="4053699"/>
            <a:ext cx="614489" cy="614488"/>
            <a:chOff x="2930434" y="2916849"/>
            <a:chExt cx="914400" cy="91440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F322B30-DB27-0240-8175-B0287E3E2D78}"/>
                </a:ext>
              </a:extLst>
            </p:cNvPr>
            <p:cNvSpPr/>
            <p:nvPr/>
          </p:nvSpPr>
          <p:spPr>
            <a:xfrm>
              <a:off x="2930434" y="2916849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259A0DF7-9F34-EF4A-8DBF-8F4DEB2E23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rcRect l="36128" t="42889" r="37605" b="42610"/>
            <a:stretch/>
          </p:blipFill>
          <p:spPr>
            <a:xfrm>
              <a:off x="3036504" y="3150935"/>
              <a:ext cx="760781" cy="446228"/>
            </a:xfrm>
            <a:prstGeom prst="rect">
              <a:avLst/>
            </a:prstGeom>
            <a:noFill/>
          </p:spPr>
        </p:pic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FEFD77B5-3FBA-E043-A4EB-6B899BC2498A}"/>
              </a:ext>
            </a:extLst>
          </p:cNvPr>
          <p:cNvSpPr txBox="1"/>
          <p:nvPr/>
        </p:nvSpPr>
        <p:spPr>
          <a:xfrm>
            <a:off x="2253661" y="4681431"/>
            <a:ext cx="80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PLL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B185912-2BDC-774D-9B1E-F8E0842B3DB1}"/>
              </a:ext>
            </a:extLst>
          </p:cNvPr>
          <p:cNvSpPr txBox="1"/>
          <p:nvPr/>
        </p:nvSpPr>
        <p:spPr>
          <a:xfrm>
            <a:off x="2286461" y="2849023"/>
            <a:ext cx="80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Mixer</a:t>
            </a:r>
          </a:p>
        </p:txBody>
      </p:sp>
      <p:sp>
        <p:nvSpPr>
          <p:cNvPr id="84" name="Right Brace 83">
            <a:extLst>
              <a:ext uri="{FF2B5EF4-FFF2-40B4-BE49-F238E27FC236}">
                <a16:creationId xmlns:a16="http://schemas.microsoft.com/office/drawing/2014/main" id="{75754A75-7939-F24A-A2CA-51894DC01DAC}"/>
              </a:ext>
            </a:extLst>
          </p:cNvPr>
          <p:cNvSpPr/>
          <p:nvPr/>
        </p:nvSpPr>
        <p:spPr>
          <a:xfrm rot="16200000">
            <a:off x="8769584" y="-329952"/>
            <a:ext cx="928545" cy="5727083"/>
          </a:xfrm>
          <a:prstGeom prst="rightBrace">
            <a:avLst>
              <a:gd name="adj1" fmla="val 8333"/>
              <a:gd name="adj2" fmla="val 62789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2732507-2316-E240-9374-09E444A7DC0E}"/>
              </a:ext>
            </a:extLst>
          </p:cNvPr>
          <p:cNvGrpSpPr/>
          <p:nvPr/>
        </p:nvGrpSpPr>
        <p:grpSpPr>
          <a:xfrm>
            <a:off x="8142758" y="3192933"/>
            <a:ext cx="614489" cy="614488"/>
            <a:chOff x="2402237" y="4533254"/>
            <a:chExt cx="914400" cy="914400"/>
          </a:xfrm>
          <a:solidFill>
            <a:schemeClr val="bg1">
              <a:lumMod val="85000"/>
            </a:schemeClr>
          </a:solidFill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A2E0922D-87C5-5E4F-8DB5-8AECF8E70861}"/>
                </a:ext>
              </a:extLst>
            </p:cNvPr>
            <p:cNvSpPr/>
            <p:nvPr/>
          </p:nvSpPr>
          <p:spPr>
            <a:xfrm>
              <a:off x="2402237" y="4533254"/>
              <a:ext cx="914400" cy="914400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46E0D89-1A9A-2745-90EF-73C596E59694}"/>
                </a:ext>
              </a:extLst>
            </p:cNvPr>
            <p:cNvGrpSpPr/>
            <p:nvPr/>
          </p:nvGrpSpPr>
          <p:grpSpPr>
            <a:xfrm>
              <a:off x="2493677" y="4786256"/>
              <a:ext cx="731520" cy="485886"/>
              <a:chOff x="5935851" y="3590169"/>
              <a:chExt cx="731520" cy="485886"/>
            </a:xfrm>
            <a:grpFill/>
          </p:grpSpPr>
          <p:sp>
            <p:nvSpPr>
              <p:cNvPr id="100" name="Trapezoid 99">
                <a:extLst>
                  <a:ext uri="{FF2B5EF4-FFF2-40B4-BE49-F238E27FC236}">
                    <a16:creationId xmlns:a16="http://schemas.microsoft.com/office/drawing/2014/main" id="{4A0EDEA5-179B-EA4D-B706-2749C50566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66847" y="3590169"/>
                <a:ext cx="640080" cy="400050"/>
              </a:xfrm>
              <a:prstGeom prst="trapezoid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908DA896-6A40-FD48-BA1C-6681A4DE89B5}"/>
                  </a:ext>
                </a:extLst>
              </p:cNvPr>
              <p:cNvSpPr/>
              <p:nvPr/>
            </p:nvSpPr>
            <p:spPr>
              <a:xfrm>
                <a:off x="5935851" y="3959223"/>
                <a:ext cx="731520" cy="1168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2" name="Triangle 101">
            <a:extLst>
              <a:ext uri="{FF2B5EF4-FFF2-40B4-BE49-F238E27FC236}">
                <a16:creationId xmlns:a16="http://schemas.microsoft.com/office/drawing/2014/main" id="{9A501353-2C4D-154E-BEFE-FFCFB8212BC1}"/>
              </a:ext>
            </a:extLst>
          </p:cNvPr>
          <p:cNvSpPr/>
          <p:nvPr/>
        </p:nvSpPr>
        <p:spPr>
          <a:xfrm rot="16200000" flipH="1">
            <a:off x="7220314" y="3203363"/>
            <a:ext cx="614488" cy="553039"/>
          </a:xfrm>
          <a:prstGeom prst="triangl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DA98BF9-CB09-D14B-B039-E7037F1DADA2}"/>
              </a:ext>
            </a:extLst>
          </p:cNvPr>
          <p:cNvSpPr txBox="1"/>
          <p:nvPr/>
        </p:nvSpPr>
        <p:spPr>
          <a:xfrm>
            <a:off x="8130572" y="3789499"/>
            <a:ext cx="61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BPF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492614C-C091-1741-B017-9C861A6AFCE6}"/>
              </a:ext>
            </a:extLst>
          </p:cNvPr>
          <p:cNvSpPr txBox="1"/>
          <p:nvPr/>
        </p:nvSpPr>
        <p:spPr>
          <a:xfrm>
            <a:off x="7168467" y="3745566"/>
            <a:ext cx="81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Times" charset="0"/>
                <a:cs typeface="Times" charset="0"/>
              </a:rPr>
              <a:t>LNA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AD17B29F-F89F-434D-8137-11CCE297E527}"/>
              </a:ext>
            </a:extLst>
          </p:cNvPr>
          <p:cNvCxnSpPr/>
          <p:nvPr/>
        </p:nvCxnSpPr>
        <p:spPr>
          <a:xfrm>
            <a:off x="7838613" y="3500177"/>
            <a:ext cx="30724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BD11DBD7-930F-6A40-A65C-9FD641DDB33A}"/>
              </a:ext>
            </a:extLst>
          </p:cNvPr>
          <p:cNvGrpSpPr/>
          <p:nvPr/>
        </p:nvGrpSpPr>
        <p:grpSpPr>
          <a:xfrm flipH="1">
            <a:off x="6613398" y="2650170"/>
            <a:ext cx="639207" cy="850008"/>
            <a:chOff x="9146308" y="5372886"/>
            <a:chExt cx="710230" cy="944453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7CBFF71B-F862-7440-8CC9-E255EADA36BA}"/>
                </a:ext>
              </a:extLst>
            </p:cNvPr>
            <p:cNvGrpSpPr/>
            <p:nvPr/>
          </p:nvGrpSpPr>
          <p:grpSpPr>
            <a:xfrm>
              <a:off x="9146308" y="5682664"/>
              <a:ext cx="426689" cy="634675"/>
              <a:chOff x="9483512" y="323829"/>
              <a:chExt cx="571448" cy="849996"/>
            </a:xfrm>
          </p:grpSpPr>
          <p:sp>
            <p:nvSpPr>
              <p:cNvPr id="128" name="Triangle 127">
                <a:extLst>
                  <a:ext uri="{FF2B5EF4-FFF2-40B4-BE49-F238E27FC236}">
                    <a16:creationId xmlns:a16="http://schemas.microsoft.com/office/drawing/2014/main" id="{E3C2FF19-8DA6-3747-84A5-1CA7E0B21A55}"/>
                  </a:ext>
                </a:extLst>
              </p:cNvPr>
              <p:cNvSpPr/>
              <p:nvPr/>
            </p:nvSpPr>
            <p:spPr>
              <a:xfrm flipV="1">
                <a:off x="9826464" y="323829"/>
                <a:ext cx="228496" cy="402956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9" name="Straight Arrow Connector 128">
                <a:extLst>
                  <a:ext uri="{FF2B5EF4-FFF2-40B4-BE49-F238E27FC236}">
                    <a16:creationId xmlns:a16="http://schemas.microsoft.com/office/drawing/2014/main" id="{DF976E17-03CB-F540-A4DD-6D15007BD6BE}"/>
                  </a:ext>
                </a:extLst>
              </p:cNvPr>
              <p:cNvCxnSpPr/>
              <p:nvPr/>
            </p:nvCxnSpPr>
            <p:spPr>
              <a:xfrm>
                <a:off x="9483512" y="1147185"/>
                <a:ext cx="457200" cy="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A05996D1-91F9-7C40-975F-E678AF9298DB}"/>
                  </a:ext>
                </a:extLst>
              </p:cNvPr>
              <p:cNvCxnSpPr/>
              <p:nvPr/>
            </p:nvCxnSpPr>
            <p:spPr>
              <a:xfrm flipV="1">
                <a:off x="9940712" y="720798"/>
                <a:ext cx="0" cy="453027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BD221F47-4ED9-3643-AA42-A53829288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2776" r="-1"/>
            <a:stretch/>
          </p:blipFill>
          <p:spPr>
            <a:xfrm rot="9208582">
              <a:off x="9608427" y="5372886"/>
              <a:ext cx="248111" cy="500860"/>
            </a:xfrm>
            <a:prstGeom prst="rect">
              <a:avLst/>
            </a:prstGeom>
            <a:noFill/>
          </p:spPr>
        </p:pic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FE8AB65-4854-9242-BC92-65F63A8A2391}"/>
              </a:ext>
            </a:extLst>
          </p:cNvPr>
          <p:cNvGrpSpPr/>
          <p:nvPr/>
        </p:nvGrpSpPr>
        <p:grpSpPr>
          <a:xfrm>
            <a:off x="8765606" y="2878033"/>
            <a:ext cx="1123356" cy="2194790"/>
            <a:chOff x="8925561" y="4540587"/>
            <a:chExt cx="1248174" cy="2438655"/>
          </a:xfrm>
        </p:grpSpPr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0D6FCB71-6082-F94D-A49B-9B795B264A6D}"/>
                </a:ext>
              </a:extLst>
            </p:cNvPr>
            <p:cNvCxnSpPr/>
            <p:nvPr/>
          </p:nvCxnSpPr>
          <p:spPr>
            <a:xfrm>
              <a:off x="8925561" y="5248335"/>
              <a:ext cx="40640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026534D1-2F3D-D949-B2DB-E2C5A44030F8}"/>
                </a:ext>
              </a:extLst>
            </p:cNvPr>
            <p:cNvGrpSpPr/>
            <p:nvPr/>
          </p:nvGrpSpPr>
          <p:grpSpPr>
            <a:xfrm>
              <a:off x="9332162" y="4906953"/>
              <a:ext cx="682765" cy="682764"/>
              <a:chOff x="5898184" y="689674"/>
              <a:chExt cx="914400" cy="914400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9AFF2816-C449-7A47-B567-0E79566177A5}"/>
                  </a:ext>
                </a:extLst>
              </p:cNvPr>
              <p:cNvSpPr/>
              <p:nvPr/>
            </p:nvSpPr>
            <p:spPr>
              <a:xfrm>
                <a:off x="5898184" y="689674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99954502-43E1-0E4B-968A-99319DE57518}"/>
                  </a:ext>
                </a:extLst>
              </p:cNvPr>
              <p:cNvCxnSpPr/>
              <p:nvPr/>
            </p:nvCxnSpPr>
            <p:spPr>
              <a:xfrm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60C0F028-A69C-534E-924A-062BC35B2D99}"/>
                  </a:ext>
                </a:extLst>
              </p:cNvPr>
              <p:cNvCxnSpPr/>
              <p:nvPr/>
            </p:nvCxnSpPr>
            <p:spPr>
              <a:xfrm flipV="1">
                <a:off x="6024475" y="823585"/>
                <a:ext cx="646578" cy="64657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285D59EB-5906-8949-97A8-688840106981}"/>
                </a:ext>
              </a:extLst>
            </p:cNvPr>
            <p:cNvCxnSpPr/>
            <p:nvPr/>
          </p:nvCxnSpPr>
          <p:spPr>
            <a:xfrm flipV="1">
              <a:off x="9660004" y="5606742"/>
              <a:ext cx="0" cy="42431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F9940CC-074F-B84E-B037-2CC1EF02D890}"/>
                </a:ext>
              </a:extLst>
            </p:cNvPr>
            <p:cNvGrpSpPr/>
            <p:nvPr/>
          </p:nvGrpSpPr>
          <p:grpSpPr>
            <a:xfrm>
              <a:off x="9308673" y="5894505"/>
              <a:ext cx="682765" cy="682764"/>
              <a:chOff x="2930434" y="2916849"/>
              <a:chExt cx="914400" cy="914400"/>
            </a:xfrm>
          </p:grpSpPr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27139D48-3D95-3247-956D-AE0B1A7664BD}"/>
                  </a:ext>
                </a:extLst>
              </p:cNvPr>
              <p:cNvSpPr/>
              <p:nvPr/>
            </p:nvSpPr>
            <p:spPr>
              <a:xfrm>
                <a:off x="2930434" y="2916849"/>
                <a:ext cx="914400" cy="9144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9" name="Picture 138">
                <a:extLst>
                  <a:ext uri="{FF2B5EF4-FFF2-40B4-BE49-F238E27FC236}">
                    <a16:creationId xmlns:a16="http://schemas.microsoft.com/office/drawing/2014/main" id="{DEB69BA6-567D-F641-A927-F8AFD6A560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rcRect l="36128" t="42889" r="37605" b="42610"/>
              <a:stretch/>
            </p:blipFill>
            <p:spPr>
              <a:xfrm>
                <a:off x="3036504" y="3150935"/>
                <a:ext cx="760781" cy="446228"/>
              </a:xfrm>
              <a:prstGeom prst="rect">
                <a:avLst/>
              </a:prstGeom>
              <a:noFill/>
            </p:spPr>
          </p:pic>
        </p:grp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BEB4F892-66AC-9D4A-883D-EA25DEB2DD10}"/>
                </a:ext>
              </a:extLst>
            </p:cNvPr>
            <p:cNvSpPr txBox="1"/>
            <p:nvPr/>
          </p:nvSpPr>
          <p:spPr>
            <a:xfrm>
              <a:off x="9282668" y="6568873"/>
              <a:ext cx="89106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PLL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EFB8B301-D109-1C4F-87D4-F5276B8236B2}"/>
                </a:ext>
              </a:extLst>
            </p:cNvPr>
            <p:cNvSpPr txBox="1"/>
            <p:nvPr/>
          </p:nvSpPr>
          <p:spPr>
            <a:xfrm>
              <a:off x="9238453" y="4540587"/>
              <a:ext cx="891067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" charset="0"/>
                  <a:ea typeface="Times" charset="0"/>
                  <a:cs typeface="Times" charset="0"/>
                </a:rPr>
                <a:t>Mixer</a:t>
              </a:r>
            </a:p>
          </p:txBody>
        </p:sp>
      </p:grp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548B691-EBC1-C64C-A9FC-A82CEC274233}"/>
              </a:ext>
            </a:extLst>
          </p:cNvPr>
          <p:cNvCxnSpPr>
            <a:cxnSpLocks/>
          </p:cNvCxnSpPr>
          <p:nvPr/>
        </p:nvCxnSpPr>
        <p:spPr>
          <a:xfrm>
            <a:off x="9753249" y="3501613"/>
            <a:ext cx="365760" cy="25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3E36C6-0F00-5843-AB47-8617AF5C7183}"/>
              </a:ext>
            </a:extLst>
          </p:cNvPr>
          <p:cNvGrpSpPr/>
          <p:nvPr/>
        </p:nvGrpSpPr>
        <p:grpSpPr>
          <a:xfrm>
            <a:off x="1616077" y="1165016"/>
            <a:ext cx="1390594" cy="911111"/>
            <a:chOff x="1406569" y="1713366"/>
            <a:chExt cx="1545104" cy="10123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8E50E1F-6EB7-E14E-9004-449991615958}"/>
                </a:ext>
              </a:extLst>
            </p:cNvPr>
            <p:cNvSpPr/>
            <p:nvPr/>
          </p:nvSpPr>
          <p:spPr>
            <a:xfrm>
              <a:off x="1406569" y="1887511"/>
              <a:ext cx="1066800" cy="838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2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4D528690-626C-384D-89E0-A0647E2009F8}"/>
                </a:ext>
              </a:extLst>
            </p:cNvPr>
            <p:cNvGrpSpPr/>
            <p:nvPr/>
          </p:nvGrpSpPr>
          <p:grpSpPr>
            <a:xfrm>
              <a:off x="2483927" y="1713366"/>
              <a:ext cx="467746" cy="631028"/>
              <a:chOff x="2336800" y="1159672"/>
              <a:chExt cx="467746" cy="631028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E03F914-09C0-B543-BB4C-3961728CA602}"/>
                  </a:ext>
                </a:extLst>
              </p:cNvPr>
              <p:cNvSpPr/>
              <p:nvPr/>
            </p:nvSpPr>
            <p:spPr>
              <a:xfrm>
                <a:off x="2336800" y="1714500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E252A9-A18C-5E48-A3EC-F313557E30EA}"/>
                  </a:ext>
                </a:extLst>
              </p:cNvPr>
              <p:cNvSpPr/>
              <p:nvPr/>
            </p:nvSpPr>
            <p:spPr>
              <a:xfrm rot="5400000">
                <a:off x="2489200" y="1505034"/>
                <a:ext cx="38100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B08059-8E57-BD4C-A2F6-393D0B9349DE}"/>
                  </a:ext>
                </a:extLst>
              </p:cNvPr>
              <p:cNvSpPr/>
              <p:nvPr/>
            </p:nvSpPr>
            <p:spPr>
              <a:xfrm rot="3600000">
                <a:off x="2456519" y="1258732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1210B58C-E83E-FA44-B798-010883274983}"/>
                  </a:ext>
                </a:extLst>
              </p:cNvPr>
              <p:cNvSpPr/>
              <p:nvPr/>
            </p:nvSpPr>
            <p:spPr>
              <a:xfrm rot="7200000">
                <a:off x="2629286" y="1261965"/>
                <a:ext cx="274320" cy="762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41A623D7-22F5-2843-A92E-D6DB9F422E6C}"/>
              </a:ext>
            </a:extLst>
          </p:cNvPr>
          <p:cNvSpPr txBox="1"/>
          <p:nvPr/>
        </p:nvSpPr>
        <p:spPr>
          <a:xfrm>
            <a:off x="3899711" y="3954166"/>
            <a:ext cx="3943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Times" charset="0"/>
                <a:ea typeface="Times" charset="0"/>
                <a:cs typeface="Time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</a:rPr>
              <a:t>Mixer + PLL: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</a:rPr>
              <a:t>Move signal to desired frequency of operation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31F05B2-21C1-9E4D-8B7B-B9F17132EB40}"/>
              </a:ext>
            </a:extLst>
          </p:cNvPr>
          <p:cNvSpPr txBox="1"/>
          <p:nvPr/>
        </p:nvSpPr>
        <p:spPr>
          <a:xfrm>
            <a:off x="753898" y="5242466"/>
            <a:ext cx="3943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Times" charset="0"/>
                <a:ea typeface="Times" charset="0"/>
                <a:cs typeface="Time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</a:rPr>
              <a:t>Up Conversion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CD1EECF-70E4-8B47-9DFB-95AA4C9771EC}"/>
              </a:ext>
            </a:extLst>
          </p:cNvPr>
          <p:cNvSpPr txBox="1"/>
          <p:nvPr/>
        </p:nvSpPr>
        <p:spPr>
          <a:xfrm>
            <a:off x="7527558" y="5241383"/>
            <a:ext cx="3943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Times" charset="0"/>
                <a:ea typeface="Times" charset="0"/>
                <a:cs typeface="Time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</a:rPr>
              <a:t>Down Conversion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51385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0" grpId="0"/>
      <p:bldP spid="1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9.8|2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3169</TotalTime>
  <Words>2032</Words>
  <Application>Microsoft Macintosh PowerPoint</Application>
  <PresentationFormat>Widescreen</PresentationFormat>
  <Paragraphs>947</Paragraphs>
  <Slides>54</Slides>
  <Notes>43</Notes>
  <HiddenSlides>11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Arial</vt:lpstr>
      <vt:lpstr>Calibri</vt:lpstr>
      <vt:lpstr>Calibri Light</vt:lpstr>
      <vt:lpstr>Cambria Math</vt:lpstr>
      <vt:lpstr>Times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The size of the antenna increases with the frequency of operation i.e., the higher the frequency the larger the size.</vt:lpstr>
      <vt:lpstr>The size of the antenna increases with the frequency of operation i.e., the higher the frequency the larger the size.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Sampling</vt:lpstr>
      <vt:lpstr>Sampling</vt:lpstr>
      <vt:lpstr>Sampling</vt:lpstr>
      <vt:lpstr>Sampling</vt:lpstr>
      <vt:lpstr>Sampling</vt:lpstr>
      <vt:lpstr>Sampling</vt:lpstr>
      <vt:lpstr>Nyquist Reconstruction</vt:lpstr>
      <vt:lpstr>PowerPoint Presentation</vt:lpstr>
      <vt:lpstr>Aliasing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Haitham Hassanieh</dc:creator>
  <cp:lastModifiedBy>Haitham Hassanieh</cp:lastModifiedBy>
  <cp:revision>77</cp:revision>
  <dcterms:created xsi:type="dcterms:W3CDTF">2021-01-28T00:23:27Z</dcterms:created>
  <dcterms:modified xsi:type="dcterms:W3CDTF">2024-09-10T13:40:39Z</dcterms:modified>
</cp:coreProperties>
</file>