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0"/>
  </p:notesMasterIdLst>
  <p:sldIdLst>
    <p:sldId id="3028" r:id="rId3"/>
    <p:sldId id="3029" r:id="rId4"/>
    <p:sldId id="902" r:id="rId5"/>
    <p:sldId id="904" r:id="rId6"/>
    <p:sldId id="905" r:id="rId7"/>
    <p:sldId id="907" r:id="rId8"/>
    <p:sldId id="908" r:id="rId9"/>
    <p:sldId id="912" r:id="rId10"/>
    <p:sldId id="913" r:id="rId11"/>
    <p:sldId id="302" r:id="rId12"/>
    <p:sldId id="914" r:id="rId13"/>
    <p:sldId id="915" r:id="rId14"/>
    <p:sldId id="1131" r:id="rId15"/>
    <p:sldId id="1132" r:id="rId16"/>
    <p:sldId id="1133" r:id="rId17"/>
    <p:sldId id="1073" r:id="rId18"/>
    <p:sldId id="1074" r:id="rId19"/>
    <p:sldId id="1129" r:id="rId20"/>
    <p:sldId id="1078" r:id="rId21"/>
    <p:sldId id="1079" r:id="rId22"/>
    <p:sldId id="1081" r:id="rId23"/>
    <p:sldId id="1080" r:id="rId24"/>
    <p:sldId id="1082" r:id="rId25"/>
    <p:sldId id="1085" r:id="rId26"/>
    <p:sldId id="1086" r:id="rId27"/>
    <p:sldId id="1087" r:id="rId28"/>
    <p:sldId id="1088" r:id="rId29"/>
    <p:sldId id="1089" r:id="rId30"/>
    <p:sldId id="1091" r:id="rId31"/>
    <p:sldId id="1093" r:id="rId32"/>
    <p:sldId id="1096" r:id="rId33"/>
    <p:sldId id="1097" r:id="rId34"/>
    <p:sldId id="1095" r:id="rId35"/>
    <p:sldId id="1098" r:id="rId36"/>
    <p:sldId id="1099" r:id="rId37"/>
    <p:sldId id="1100" r:id="rId38"/>
    <p:sldId id="1101" r:id="rId39"/>
    <p:sldId id="1102" r:id="rId40"/>
    <p:sldId id="1104" r:id="rId41"/>
    <p:sldId id="1103" r:id="rId42"/>
    <p:sldId id="1105" r:id="rId43"/>
    <p:sldId id="1108" r:id="rId44"/>
    <p:sldId id="1109" r:id="rId45"/>
    <p:sldId id="1110" r:id="rId46"/>
    <p:sldId id="1111" r:id="rId47"/>
    <p:sldId id="1112" r:id="rId48"/>
    <p:sldId id="111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77"/>
    <p:restoredTop sz="82439" autoAdjust="0"/>
  </p:normalViewPr>
  <p:slideViewPr>
    <p:cSldViewPr snapToGrid="0" snapToObjects="1">
      <p:cViewPr varScale="1">
        <p:scale>
          <a:sx n="101" d="100"/>
          <a:sy n="101" d="100"/>
        </p:scale>
        <p:origin x="23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4844500000000003E-2"/>
          <c:y val="0.15992999999999999"/>
          <c:w val="0.89796299999999996"/>
          <c:h val="0.77708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47625" cap="flat">
              <a:solidFill>
                <a:srgbClr val="4A7EB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Sheet1!$B$1:$FY$1</c:f>
              <c:strCach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strCache>
            </c:strRef>
          </c:cat>
          <c:val>
            <c:numRef>
              <c:f>Sheet1!$B$2:$FY$2</c:f>
              <c:numCache>
                <c:formatCode>General</c:formatCode>
                <c:ptCount val="180"/>
                <c:pt idx="0">
                  <c:v>9.4389999999999995E-3</c:v>
                </c:pt>
                <c:pt idx="1">
                  <c:v>2.8089999999999999E-3</c:v>
                </c:pt>
                <c:pt idx="2">
                  <c:v>1.8033E-2</c:v>
                </c:pt>
                <c:pt idx="3">
                  <c:v>9.5519999999999997E-3</c:v>
                </c:pt>
                <c:pt idx="4">
                  <c:v>5.9280000000000001E-3</c:v>
                </c:pt>
                <c:pt idx="5">
                  <c:v>3.2690000000000002E-3</c:v>
                </c:pt>
                <c:pt idx="6">
                  <c:v>1.004E-2</c:v>
                </c:pt>
                <c:pt idx="7">
                  <c:v>7.4359999999999999E-3</c:v>
                </c:pt>
                <c:pt idx="8">
                  <c:v>6.319E-3</c:v>
                </c:pt>
                <c:pt idx="9">
                  <c:v>1.2147E-2</c:v>
                </c:pt>
                <c:pt idx="10">
                  <c:v>1.3278999999999999E-2</c:v>
                </c:pt>
                <c:pt idx="11">
                  <c:v>2.5010000000000002E-3</c:v>
                </c:pt>
                <c:pt idx="12">
                  <c:v>5.3350000000000003E-3</c:v>
                </c:pt>
                <c:pt idx="13">
                  <c:v>5.0239999999999998E-3</c:v>
                </c:pt>
                <c:pt idx="14">
                  <c:v>2.0899999999999998E-3</c:v>
                </c:pt>
                <c:pt idx="15">
                  <c:v>1.4263E-2</c:v>
                </c:pt>
                <c:pt idx="16">
                  <c:v>2.8119999999999998E-3</c:v>
                </c:pt>
                <c:pt idx="17">
                  <c:v>3.3059999999999999E-3</c:v>
                </c:pt>
                <c:pt idx="18">
                  <c:v>6.6940000000000003E-3</c:v>
                </c:pt>
                <c:pt idx="19">
                  <c:v>7.8390000000000005E-3</c:v>
                </c:pt>
                <c:pt idx="20">
                  <c:v>8.4499999999999992E-3</c:v>
                </c:pt>
                <c:pt idx="21">
                  <c:v>2.0739999999999999E-3</c:v>
                </c:pt>
                <c:pt idx="22">
                  <c:v>6.234E-3</c:v>
                </c:pt>
                <c:pt idx="23">
                  <c:v>6.796E-3</c:v>
                </c:pt>
                <c:pt idx="24">
                  <c:v>5.8809999999999999E-3</c:v>
                </c:pt>
                <c:pt idx="25">
                  <c:v>8.3440000000000007E-3</c:v>
                </c:pt>
                <c:pt idx="26">
                  <c:v>5.1960000000000001E-3</c:v>
                </c:pt>
                <c:pt idx="27">
                  <c:v>7.8130000000000005E-3</c:v>
                </c:pt>
                <c:pt idx="28">
                  <c:v>6.5339999999999999E-3</c:v>
                </c:pt>
                <c:pt idx="29">
                  <c:v>2.7369999999999998E-3</c:v>
                </c:pt>
                <c:pt idx="30">
                  <c:v>1.1039999999999999E-3</c:v>
                </c:pt>
                <c:pt idx="31">
                  <c:v>6.6210000000000001E-3</c:v>
                </c:pt>
                <c:pt idx="32">
                  <c:v>4.5329999999999997E-3</c:v>
                </c:pt>
                <c:pt idx="33">
                  <c:v>5.2560000000000003E-3</c:v>
                </c:pt>
                <c:pt idx="34">
                  <c:v>9.0229999999999998E-3</c:v>
                </c:pt>
                <c:pt idx="35">
                  <c:v>9.6679999999999995E-3</c:v>
                </c:pt>
                <c:pt idx="36">
                  <c:v>3.885E-3</c:v>
                </c:pt>
                <c:pt idx="37">
                  <c:v>1.2792E-2</c:v>
                </c:pt>
                <c:pt idx="38">
                  <c:v>4.9839999999999997E-3</c:v>
                </c:pt>
                <c:pt idx="39">
                  <c:v>4.5560000000000002E-3</c:v>
                </c:pt>
                <c:pt idx="40">
                  <c:v>4.1920000000000004E-3</c:v>
                </c:pt>
                <c:pt idx="41">
                  <c:v>6.169E-3</c:v>
                </c:pt>
                <c:pt idx="42">
                  <c:v>1.3519999999999999E-3</c:v>
                </c:pt>
                <c:pt idx="43">
                  <c:v>1.0163E-2</c:v>
                </c:pt>
                <c:pt idx="44">
                  <c:v>8.1930000000000006E-3</c:v>
                </c:pt>
                <c:pt idx="45">
                  <c:v>1.3228999999999999E-2</c:v>
                </c:pt>
                <c:pt idx="46">
                  <c:v>1.3409000000000001E-2</c:v>
                </c:pt>
                <c:pt idx="47">
                  <c:v>2.3435000000000001E-2</c:v>
                </c:pt>
                <c:pt idx="48">
                  <c:v>9.3340000000000003E-3</c:v>
                </c:pt>
                <c:pt idx="49">
                  <c:v>8.3309999999999999E-3</c:v>
                </c:pt>
                <c:pt idx="50">
                  <c:v>1.7850000000000001E-2</c:v>
                </c:pt>
                <c:pt idx="51">
                  <c:v>8.3049999999999999E-3</c:v>
                </c:pt>
                <c:pt idx="52">
                  <c:v>3.2450000000000001E-3</c:v>
                </c:pt>
                <c:pt idx="53">
                  <c:v>4.7710000000000001E-3</c:v>
                </c:pt>
                <c:pt idx="54">
                  <c:v>1.2279999999999999E-2</c:v>
                </c:pt>
                <c:pt idx="55">
                  <c:v>1.5934E-2</c:v>
                </c:pt>
                <c:pt idx="56">
                  <c:v>3.8019999999999998E-3</c:v>
                </c:pt>
                <c:pt idx="57">
                  <c:v>5.019E-3</c:v>
                </c:pt>
                <c:pt idx="58">
                  <c:v>6.5059999999999996E-3</c:v>
                </c:pt>
                <c:pt idx="59">
                  <c:v>7.1370000000000001E-3</c:v>
                </c:pt>
                <c:pt idx="60">
                  <c:v>1.2581E-2</c:v>
                </c:pt>
                <c:pt idx="61">
                  <c:v>1.4970000000000001E-3</c:v>
                </c:pt>
                <c:pt idx="62">
                  <c:v>2.575E-3</c:v>
                </c:pt>
                <c:pt idx="63">
                  <c:v>2.0010000000000002E-3</c:v>
                </c:pt>
                <c:pt idx="64">
                  <c:v>3.6150000000000002E-3</c:v>
                </c:pt>
                <c:pt idx="65">
                  <c:v>1.0848999999999999E-2</c:v>
                </c:pt>
                <c:pt idx="66">
                  <c:v>4.5739999999999999E-3</c:v>
                </c:pt>
                <c:pt idx="67">
                  <c:v>2.1640000000000001E-3</c:v>
                </c:pt>
                <c:pt idx="68">
                  <c:v>7.548E-3</c:v>
                </c:pt>
                <c:pt idx="69">
                  <c:v>8.1910000000000004E-3</c:v>
                </c:pt>
                <c:pt idx="70">
                  <c:v>1.4019E-2</c:v>
                </c:pt>
                <c:pt idx="71">
                  <c:v>1.5565000000000001E-2</c:v>
                </c:pt>
                <c:pt idx="72">
                  <c:v>1.2851E-2</c:v>
                </c:pt>
                <c:pt idx="73">
                  <c:v>3.2909000000000001E-2</c:v>
                </c:pt>
                <c:pt idx="74">
                  <c:v>9.8474999999999993E-2</c:v>
                </c:pt>
                <c:pt idx="75">
                  <c:v>0.13081000000000001</c:v>
                </c:pt>
                <c:pt idx="76">
                  <c:v>0.10920000000000001</c:v>
                </c:pt>
                <c:pt idx="77">
                  <c:v>4.2500999999999997E-2</c:v>
                </c:pt>
                <c:pt idx="78">
                  <c:v>4.5559000000000002E-2</c:v>
                </c:pt>
                <c:pt idx="79">
                  <c:v>0.03</c:v>
                </c:pt>
                <c:pt idx="80">
                  <c:v>0.02</c:v>
                </c:pt>
                <c:pt idx="81">
                  <c:v>0.02</c:v>
                </c:pt>
                <c:pt idx="82">
                  <c:v>0.01</c:v>
                </c:pt>
                <c:pt idx="83">
                  <c:v>1.2E-2</c:v>
                </c:pt>
                <c:pt idx="84">
                  <c:v>1.3187000000000001E-2</c:v>
                </c:pt>
                <c:pt idx="85">
                  <c:v>4.4169999999999999E-3</c:v>
                </c:pt>
                <c:pt idx="86">
                  <c:v>3.0000000000000001E-3</c:v>
                </c:pt>
                <c:pt idx="87">
                  <c:v>1.1089E-2</c:v>
                </c:pt>
                <c:pt idx="88">
                  <c:v>1.5068E-2</c:v>
                </c:pt>
                <c:pt idx="89">
                  <c:v>1.1018999999999999E-2</c:v>
                </c:pt>
                <c:pt idx="90">
                  <c:v>8.7349999999999997E-3</c:v>
                </c:pt>
                <c:pt idx="91">
                  <c:v>1.6167999999999998E-2</c:v>
                </c:pt>
                <c:pt idx="92">
                  <c:v>2.4667999999999999E-2</c:v>
                </c:pt>
                <c:pt idx="93">
                  <c:v>7.9979999999999999E-3</c:v>
                </c:pt>
                <c:pt idx="94">
                  <c:v>9.4389999999999995E-3</c:v>
                </c:pt>
                <c:pt idx="95">
                  <c:v>2.8089999999999999E-3</c:v>
                </c:pt>
                <c:pt idx="96">
                  <c:v>1.8033E-2</c:v>
                </c:pt>
                <c:pt idx="97">
                  <c:v>9.5519999999999997E-3</c:v>
                </c:pt>
                <c:pt idx="98">
                  <c:v>5.9280000000000001E-3</c:v>
                </c:pt>
                <c:pt idx="99">
                  <c:v>3.2690000000000002E-3</c:v>
                </c:pt>
                <c:pt idx="100">
                  <c:v>1.004E-2</c:v>
                </c:pt>
                <c:pt idx="101">
                  <c:v>7.4359999999999999E-3</c:v>
                </c:pt>
                <c:pt idx="102">
                  <c:v>6.319E-3</c:v>
                </c:pt>
                <c:pt idx="103">
                  <c:v>1.2147E-2</c:v>
                </c:pt>
                <c:pt idx="104">
                  <c:v>1.3278999999999999E-2</c:v>
                </c:pt>
                <c:pt idx="105">
                  <c:v>2.5010000000000002E-3</c:v>
                </c:pt>
                <c:pt idx="106">
                  <c:v>5.3350000000000003E-3</c:v>
                </c:pt>
                <c:pt idx="107">
                  <c:v>5.0239999999999998E-3</c:v>
                </c:pt>
                <c:pt idx="108">
                  <c:v>2.0899999999999998E-3</c:v>
                </c:pt>
                <c:pt idx="109">
                  <c:v>1.4263E-2</c:v>
                </c:pt>
                <c:pt idx="110">
                  <c:v>2.8119999999999998E-3</c:v>
                </c:pt>
                <c:pt idx="111">
                  <c:v>3.3059999999999999E-3</c:v>
                </c:pt>
                <c:pt idx="112">
                  <c:v>9.4389999999999995E-3</c:v>
                </c:pt>
                <c:pt idx="113">
                  <c:v>2.8089999999999999E-3</c:v>
                </c:pt>
                <c:pt idx="114">
                  <c:v>1.8033E-2</c:v>
                </c:pt>
                <c:pt idx="115">
                  <c:v>9.5519999999999997E-3</c:v>
                </c:pt>
                <c:pt idx="116">
                  <c:v>5.9280000000000001E-3</c:v>
                </c:pt>
                <c:pt idx="117">
                  <c:v>3.2690000000000002E-3</c:v>
                </c:pt>
                <c:pt idx="118">
                  <c:v>1.004E-2</c:v>
                </c:pt>
                <c:pt idx="119">
                  <c:v>7.4359999999999999E-3</c:v>
                </c:pt>
                <c:pt idx="120">
                  <c:v>6.319E-3</c:v>
                </c:pt>
                <c:pt idx="121">
                  <c:v>1.2147E-2</c:v>
                </c:pt>
                <c:pt idx="122">
                  <c:v>1.3278999999999999E-2</c:v>
                </c:pt>
                <c:pt idx="123">
                  <c:v>2.5010000000000002E-3</c:v>
                </c:pt>
                <c:pt idx="124">
                  <c:v>5.3350000000000003E-3</c:v>
                </c:pt>
                <c:pt idx="125">
                  <c:v>5.0239999999999998E-3</c:v>
                </c:pt>
                <c:pt idx="126">
                  <c:v>2.0899999999999998E-3</c:v>
                </c:pt>
                <c:pt idx="127">
                  <c:v>1.4263E-2</c:v>
                </c:pt>
                <c:pt idx="128">
                  <c:v>2.8119999999999998E-3</c:v>
                </c:pt>
                <c:pt idx="129">
                  <c:v>3.3059999999999999E-3</c:v>
                </c:pt>
                <c:pt idx="130">
                  <c:v>6.6940000000000003E-3</c:v>
                </c:pt>
                <c:pt idx="131">
                  <c:v>7.8390000000000005E-3</c:v>
                </c:pt>
                <c:pt idx="132">
                  <c:v>8.4499999999999992E-3</c:v>
                </c:pt>
                <c:pt idx="133">
                  <c:v>2.0739999999999999E-3</c:v>
                </c:pt>
                <c:pt idx="134">
                  <c:v>6.234E-3</c:v>
                </c:pt>
                <c:pt idx="135">
                  <c:v>6.796E-3</c:v>
                </c:pt>
                <c:pt idx="136">
                  <c:v>5.8809999999999999E-3</c:v>
                </c:pt>
                <c:pt idx="137">
                  <c:v>8.3440000000000007E-3</c:v>
                </c:pt>
                <c:pt idx="138">
                  <c:v>5.1960000000000001E-3</c:v>
                </c:pt>
                <c:pt idx="139">
                  <c:v>7.8130000000000005E-3</c:v>
                </c:pt>
                <c:pt idx="140">
                  <c:v>6.5339999999999999E-3</c:v>
                </c:pt>
                <c:pt idx="141">
                  <c:v>2.7369999999999998E-3</c:v>
                </c:pt>
                <c:pt idx="142">
                  <c:v>1.1039999999999999E-3</c:v>
                </c:pt>
                <c:pt idx="143">
                  <c:v>6.6210000000000001E-3</c:v>
                </c:pt>
                <c:pt idx="144">
                  <c:v>4.5329999999999997E-3</c:v>
                </c:pt>
                <c:pt idx="145">
                  <c:v>5.2560000000000003E-3</c:v>
                </c:pt>
                <c:pt idx="146">
                  <c:v>9.0229999999999998E-3</c:v>
                </c:pt>
                <c:pt idx="147">
                  <c:v>9.6679999999999995E-3</c:v>
                </c:pt>
                <c:pt idx="148">
                  <c:v>3.885E-3</c:v>
                </c:pt>
                <c:pt idx="149">
                  <c:v>1.2792E-2</c:v>
                </c:pt>
                <c:pt idx="150">
                  <c:v>4.9839999999999997E-3</c:v>
                </c:pt>
                <c:pt idx="151">
                  <c:v>4.5560000000000002E-3</c:v>
                </c:pt>
                <c:pt idx="152">
                  <c:v>4.1920000000000004E-3</c:v>
                </c:pt>
                <c:pt idx="153">
                  <c:v>6.169E-3</c:v>
                </c:pt>
                <c:pt idx="154">
                  <c:v>1.3519999999999999E-3</c:v>
                </c:pt>
                <c:pt idx="155">
                  <c:v>1.0163E-2</c:v>
                </c:pt>
                <c:pt idx="156">
                  <c:v>8.1930000000000006E-3</c:v>
                </c:pt>
                <c:pt idx="157">
                  <c:v>1.3228999999999999E-2</c:v>
                </c:pt>
                <c:pt idx="158">
                  <c:v>1.3409000000000001E-2</c:v>
                </c:pt>
                <c:pt idx="159">
                  <c:v>2.3435000000000001E-2</c:v>
                </c:pt>
                <c:pt idx="160">
                  <c:v>9.3340000000000003E-3</c:v>
                </c:pt>
                <c:pt idx="161">
                  <c:v>8.3309999999999999E-3</c:v>
                </c:pt>
                <c:pt idx="162">
                  <c:v>1.7850000000000001E-2</c:v>
                </c:pt>
                <c:pt idx="163">
                  <c:v>8.3049999999999999E-3</c:v>
                </c:pt>
                <c:pt idx="164">
                  <c:v>3.2450000000000001E-3</c:v>
                </c:pt>
                <c:pt idx="165">
                  <c:v>4.7710000000000001E-3</c:v>
                </c:pt>
                <c:pt idx="166">
                  <c:v>1.2279999999999999E-2</c:v>
                </c:pt>
                <c:pt idx="167">
                  <c:v>1.5934E-2</c:v>
                </c:pt>
                <c:pt idx="168">
                  <c:v>3.8019999999999998E-3</c:v>
                </c:pt>
                <c:pt idx="169">
                  <c:v>5.019E-3</c:v>
                </c:pt>
                <c:pt idx="170">
                  <c:v>6.5059999999999996E-3</c:v>
                </c:pt>
                <c:pt idx="171">
                  <c:v>7.1370000000000001E-3</c:v>
                </c:pt>
                <c:pt idx="172">
                  <c:v>1.2581E-2</c:v>
                </c:pt>
                <c:pt idx="173">
                  <c:v>1.4970000000000001E-3</c:v>
                </c:pt>
                <c:pt idx="174">
                  <c:v>2.575E-3</c:v>
                </c:pt>
                <c:pt idx="175">
                  <c:v>2.0010000000000002E-3</c:v>
                </c:pt>
                <c:pt idx="176">
                  <c:v>3.6150000000000002E-3</c:v>
                </c:pt>
                <c:pt idx="177">
                  <c:v>1.0848999999999999E-2</c:v>
                </c:pt>
                <c:pt idx="178">
                  <c:v>4.5739999999999999E-3</c:v>
                </c:pt>
                <c:pt idx="179">
                  <c:v>2.1640000000000001E-3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2B-9844-8AB3-FD2ED25E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en-CH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##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en-CH"/>
          </a:p>
        </c:txPr>
        <c:crossAx val="2094734552"/>
        <c:crosses val="autoZero"/>
        <c:crossBetween val="between"/>
        <c:majorUnit val="3.5000000000000003E-2"/>
        <c:minorUnit val="1.7500000000000002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4:43:15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22380 16071 24575,'-34'34'0,"9"-11"0,3-5 0,-3 0 0,-1 3 0,3-2 0,-8 7 0,11-7 0,1-2 0,7-3 0,-5 5 0,5-4 0,-4 7 0,0 1 0,5-6 0,-1 1 0,8-13 0,3-2 0</inkml:trace>
  <inkml:trace contextRef="#ctx0" brushRef="#br0" timeOffset="1213">22004 15893 24575,'34'33'0,"-16"-16"0,2 2 0,4 5 0,6 4 0,1 2 0,-3-2 0,2 0 0,-2-1 0,2 2 0,-1-1 0,1 2 0,1 1 0,-1-2 0,5 6 0,0 0 0,-4-3 0,1 1 0,-1-1 0,-7-7 0,2 1 0,-6-4 0,3 4 0,-5-1 0,-14-14 0,-1 0 0,-4-7 0,-1-3 0,0-1 0,-1 0 0,-3-1 0,3 1 0,-1-1 0</inkml:trace>
  <inkml:trace contextRef="#ctx0" brushRef="#br0" timeOffset="12719">26924 16056 24575,'-37'29'0,"1"-3"0,8-5 0,-4 3 0,3 1 0,-3 1 0,3-1 0,-1 0 0,1-1 0,2 0 0,-2 2 0,5-4 0,-5 6 0,0-3 0,17-13 0,-1-1 0</inkml:trace>
  <inkml:trace contextRef="#ctx0" brushRef="#br0" timeOffset="14167">26435 15906 24575,'11'12'0,"11"10"0,3 2 0,4 5 0,-3-4 0,-1-1 0,-10-5 0,-5-6 0,0 5 0,-3-4 0,6 25 0,-5-11 0,6 17 0,-3-20 0,0-1 0,7 11 0,-3-8 0,3-1 0,14 12 0,-5-9 0,-7-10 0,-2-3 0,-5-4 0,6 4 0,-13-11 0,-1-1 0,-3-3 0,-1-1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5:15:56.282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27974 13846 24575,'0'24'0,"-2"18"0,1-16 0,-1 14 0,1-14 0,1-5 0,0 27 0,0-19 0,1 9 0,2-19 0,2-11 0,27 0 0,-4-5 0,12-7 0,12-5 0,-1-1 0,-7 2 0,-1-1 0,2 0 0,-8 2 0,2-1 0,-1 0 0,-1 0 0,1 0 0,-3 1 0,-1 0 0,3 1 0,-4 1 0,3-1 0,-7 1 0,-1 0 0,-2-1 0,-8 3 0,6-2 0,-15 4 0,0-1 0,-5 2 0,5 0 0,-2 0 0,4 1 0,-3 1 0,5 1 0,-6-2 0,2 1 0,-6-2 0,-1-3 0,-1-7 0,2-3 0,-2-3 0,4-12 0,-3 12 0,2-10 0,-1 5 0,0-2 0,-1 5 0,0-1 0,-2 16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69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252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10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24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479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12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56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190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411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6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52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771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775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516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56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78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19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45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708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3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5592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30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92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00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5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33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9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56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45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48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4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213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460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457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14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360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161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2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6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7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58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5" name="Shape 9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59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0" i="0">
                <a:solidFill>
                  <a:srgbClr val="376092"/>
                </a:solidFill>
                <a:latin typeface="Calibri Light" panose="020F0502020204030204" pitchFamily="34" charset="0"/>
                <a:ea typeface="微軟正黑體" pitchFamily="34" charset="-120"/>
                <a:cs typeface="Calibri Light" panose="020F0502020204030204" pitchFamily="34" charset="0"/>
              </a:defRPr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微軟正黑體" pitchFamily="34" charset="-12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dirty="0"/>
              <a:t>Click to edit Master subtitle style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48252"/>
            <a:ext cx="2844800" cy="365125"/>
          </a:xfrm>
        </p:spPr>
        <p:txBody>
          <a:bodyPr/>
          <a:lstStyle>
            <a:lvl1pPr>
              <a:defRPr>
                <a:latin typeface="Trebuchet MS"/>
                <a:ea typeface="微軟正黑體" pitchFamily="34" charset="-120"/>
                <a:cs typeface="Trebuchet MS"/>
              </a:defRPr>
            </a:lvl1pPr>
          </a:lstStyle>
          <a:p>
            <a:fld id="{F0DB60E9-3791-BA46-9A1F-C7E7DEB4C9B9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48252"/>
            <a:ext cx="3860800" cy="365125"/>
          </a:xfrm>
        </p:spPr>
        <p:txBody>
          <a:bodyPr/>
          <a:lstStyle>
            <a:lvl1pPr>
              <a:defRPr>
                <a:latin typeface="Trebuchet MS"/>
                <a:ea typeface="微軟正黑體" pitchFamily="34" charset="-120"/>
                <a:cs typeface="Trebuchet MS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2"/>
            <a:ext cx="2844800" cy="365125"/>
          </a:xfrm>
        </p:spPr>
        <p:txBody>
          <a:bodyPr/>
          <a:lstStyle>
            <a:lvl1pPr>
              <a:defRPr>
                <a:latin typeface="Trebuchet MS"/>
                <a:ea typeface="微軟正黑體" pitchFamily="34" charset="-120"/>
                <a:cs typeface="Trebuchet MS"/>
              </a:defRPr>
            </a:lvl1pPr>
          </a:lstStyle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0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buFont typeface="Arial" pitchFamily="34" charset="0"/>
              <a:buChar char="•"/>
              <a:defRPr/>
            </a:lvl1pPr>
            <a:lvl2pPr>
              <a:spcBef>
                <a:spcPts val="1200"/>
              </a:spcBef>
              <a:buSzPct val="60000"/>
              <a:buFont typeface="Wingdings 3" pitchFamily="18" charset="2"/>
              <a:buChar char=""/>
              <a:defRPr/>
            </a:lvl2pPr>
            <a:lvl3pPr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0E74-F9C5-DF45-B4F2-A87BB8204213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57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376092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CA94-EA06-D74B-8813-1E4703F46274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27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A057F-EEE0-E143-A647-6E2A5362C421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80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474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72816"/>
            <a:ext cx="5386917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2474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772816"/>
            <a:ext cx="5389033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1E87-4D57-8247-812B-DE86A4FE7CA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30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326-3951-8F41-B8A6-287BD53E821A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7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88A6-5662-9840-99A9-AA3002CD224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57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50D6-2B8D-AE42-9157-E111CFB90FA4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1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9112-BA64-6B4D-AED1-892FC489EC4A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6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F77E-6920-914C-84CD-27E3CCDDC6C1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43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09CC-8AEF-0F46-A141-A828F5D30D70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84" y="0"/>
            <a:ext cx="12164416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4744"/>
            <a:ext cx="109728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</a:lstStyle>
          <a:p>
            <a:fld id="{F3BDD0B4-48C4-9944-9B38-ADDCF6C0B94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19, 2024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</a:lstStyle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1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0" i="0" kern="1200">
          <a:solidFill>
            <a:schemeClr val="accent1">
              <a:lumMod val="75000"/>
            </a:schemeClr>
          </a:solidFill>
          <a:latin typeface="Calibri Light" panose="020F0502020204030204" pitchFamily="34" charset="0"/>
          <a:ea typeface="MS UI Gothic" pitchFamily="34" charset="-128"/>
          <a:cs typeface="Calibri Light" panose="020F050202020403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2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microsoft.com/office/2007/relationships/hdphoto" Target="../media/hdphoto8.wdp"/><Relationship Id="rId10" Type="http://schemas.openxmlformats.org/officeDocument/2006/relationships/image" Target="NULL"/><Relationship Id="rId4" Type="http://schemas.openxmlformats.org/officeDocument/2006/relationships/image" Target="../media/image16.jpeg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2.xml"/><Relationship Id="rId3" Type="http://schemas.openxmlformats.org/officeDocument/2006/relationships/image" Target="NULL"/><Relationship Id="rId7" Type="http://schemas.openxmlformats.org/officeDocument/2006/relationships/image" Target="../media/image17.tiff"/><Relationship Id="rId12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../media/image18.jpeg"/><Relationship Id="rId5" Type="http://schemas.microsoft.com/office/2007/relationships/hdphoto" Target="../media/hdphoto8.wdp"/><Relationship Id="rId10" Type="http://schemas.openxmlformats.org/officeDocument/2006/relationships/image" Target="NULL"/><Relationship Id="rId4" Type="http://schemas.openxmlformats.org/officeDocument/2006/relationships/image" Target="../media/image16.jpe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8.jpeg"/><Relationship Id="rId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26" Type="http://schemas.openxmlformats.org/officeDocument/2006/relationships/image" Target="../media/image43.emf"/><Relationship Id="rId3" Type="http://schemas.openxmlformats.org/officeDocument/2006/relationships/image" Target="NULL"/><Relationship Id="rId21" Type="http://schemas.openxmlformats.org/officeDocument/2006/relationships/image" Target="../media/image38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5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3.emf"/><Relationship Id="rId20" Type="http://schemas.openxmlformats.org/officeDocument/2006/relationships/image" Target="../media/image37.emf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24" Type="http://schemas.openxmlformats.org/officeDocument/2006/relationships/image" Target="../media/image41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23" Type="http://schemas.openxmlformats.org/officeDocument/2006/relationships/image" Target="../media/image40.emf"/><Relationship Id="rId28" Type="http://schemas.openxmlformats.org/officeDocument/2006/relationships/image" Target="../media/image45.emf"/><Relationship Id="rId10" Type="http://schemas.openxmlformats.org/officeDocument/2006/relationships/image" Target="../media/image27.emf"/><Relationship Id="rId19" Type="http://schemas.openxmlformats.org/officeDocument/2006/relationships/image" Target="../media/image36.emf"/><Relationship Id="rId4" Type="http://schemas.openxmlformats.org/officeDocument/2006/relationships/image" Target="../media/image18.jpeg"/><Relationship Id="rId9" Type="http://schemas.openxmlformats.org/officeDocument/2006/relationships/image" Target="../media/image26.emf"/><Relationship Id="rId14" Type="http://schemas.openxmlformats.org/officeDocument/2006/relationships/image" Target="../media/image31.emf"/><Relationship Id="rId22" Type="http://schemas.openxmlformats.org/officeDocument/2006/relationships/image" Target="../media/image39.emf"/><Relationship Id="rId27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image" Target="../media/image54.emf"/><Relationship Id="rId18" Type="http://schemas.openxmlformats.org/officeDocument/2006/relationships/image" Target="../media/image59.emf"/><Relationship Id="rId26" Type="http://schemas.openxmlformats.org/officeDocument/2006/relationships/image" Target="../media/image67.emf"/><Relationship Id="rId3" Type="http://schemas.openxmlformats.org/officeDocument/2006/relationships/image" Target="NULL"/><Relationship Id="rId21" Type="http://schemas.openxmlformats.org/officeDocument/2006/relationships/image" Target="../media/image62.emf"/><Relationship Id="rId7" Type="http://schemas.openxmlformats.org/officeDocument/2006/relationships/image" Target="../media/image48.emf"/><Relationship Id="rId12" Type="http://schemas.openxmlformats.org/officeDocument/2006/relationships/image" Target="../media/image53.emf"/><Relationship Id="rId17" Type="http://schemas.openxmlformats.org/officeDocument/2006/relationships/image" Target="../media/image58.emf"/><Relationship Id="rId25" Type="http://schemas.openxmlformats.org/officeDocument/2006/relationships/image" Target="../media/image66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7.emf"/><Relationship Id="rId20" Type="http://schemas.openxmlformats.org/officeDocument/2006/relationships/image" Target="../media/image61.emf"/><Relationship Id="rId29" Type="http://schemas.openxmlformats.org/officeDocument/2006/relationships/image" Target="../media/image7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11" Type="http://schemas.openxmlformats.org/officeDocument/2006/relationships/image" Target="../media/image52.emf"/><Relationship Id="rId24" Type="http://schemas.openxmlformats.org/officeDocument/2006/relationships/image" Target="../media/image65.emf"/><Relationship Id="rId5" Type="http://schemas.openxmlformats.org/officeDocument/2006/relationships/image" Target="../media/image46.emf"/><Relationship Id="rId15" Type="http://schemas.openxmlformats.org/officeDocument/2006/relationships/image" Target="../media/image56.emf"/><Relationship Id="rId23" Type="http://schemas.openxmlformats.org/officeDocument/2006/relationships/image" Target="../media/image64.emf"/><Relationship Id="rId28" Type="http://schemas.openxmlformats.org/officeDocument/2006/relationships/image" Target="../media/image69.emf"/><Relationship Id="rId10" Type="http://schemas.openxmlformats.org/officeDocument/2006/relationships/image" Target="../media/image51.emf"/><Relationship Id="rId19" Type="http://schemas.openxmlformats.org/officeDocument/2006/relationships/image" Target="../media/image60.emf"/><Relationship Id="rId4" Type="http://schemas.openxmlformats.org/officeDocument/2006/relationships/image" Target="../media/image18.jpeg"/><Relationship Id="rId9" Type="http://schemas.openxmlformats.org/officeDocument/2006/relationships/image" Target="../media/image50.emf"/><Relationship Id="rId14" Type="http://schemas.openxmlformats.org/officeDocument/2006/relationships/image" Target="../media/image55.emf"/><Relationship Id="rId22" Type="http://schemas.openxmlformats.org/officeDocument/2006/relationships/image" Target="../media/image63.emf"/><Relationship Id="rId27" Type="http://schemas.openxmlformats.org/officeDocument/2006/relationships/image" Target="../media/image68.emf"/><Relationship Id="rId30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79.emf"/><Relationship Id="rId18" Type="http://schemas.openxmlformats.org/officeDocument/2006/relationships/image" Target="../media/image84.emf"/><Relationship Id="rId26" Type="http://schemas.openxmlformats.org/officeDocument/2006/relationships/image" Target="../media/image92.emf"/><Relationship Id="rId3" Type="http://schemas.openxmlformats.org/officeDocument/2006/relationships/image" Target="NULL"/><Relationship Id="rId21" Type="http://schemas.openxmlformats.org/officeDocument/2006/relationships/image" Target="../media/image87.emf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17" Type="http://schemas.openxmlformats.org/officeDocument/2006/relationships/image" Target="../media/image83.emf"/><Relationship Id="rId25" Type="http://schemas.openxmlformats.org/officeDocument/2006/relationships/image" Target="../media/image91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2.emf"/><Relationship Id="rId20" Type="http://schemas.openxmlformats.org/officeDocument/2006/relationships/image" Target="../media/image86.emf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24" Type="http://schemas.openxmlformats.org/officeDocument/2006/relationships/image" Target="../media/image90.emf"/><Relationship Id="rId5" Type="http://schemas.openxmlformats.org/officeDocument/2006/relationships/image" Target="../media/image71.emf"/><Relationship Id="rId15" Type="http://schemas.openxmlformats.org/officeDocument/2006/relationships/image" Target="../media/image81.emf"/><Relationship Id="rId23" Type="http://schemas.openxmlformats.org/officeDocument/2006/relationships/image" Target="../media/image89.emf"/><Relationship Id="rId28" Type="http://schemas.openxmlformats.org/officeDocument/2006/relationships/image" Target="../media/image94.emf"/><Relationship Id="rId10" Type="http://schemas.openxmlformats.org/officeDocument/2006/relationships/image" Target="../media/image76.emf"/><Relationship Id="rId19" Type="http://schemas.openxmlformats.org/officeDocument/2006/relationships/image" Target="../media/image85.emf"/><Relationship Id="rId4" Type="http://schemas.openxmlformats.org/officeDocument/2006/relationships/image" Target="../media/image18.jpeg"/><Relationship Id="rId9" Type="http://schemas.openxmlformats.org/officeDocument/2006/relationships/image" Target="../media/image75.emf"/><Relationship Id="rId14" Type="http://schemas.openxmlformats.org/officeDocument/2006/relationships/image" Target="../media/image80.emf"/><Relationship Id="rId22" Type="http://schemas.openxmlformats.org/officeDocument/2006/relationships/image" Target="../media/image88.emf"/><Relationship Id="rId27" Type="http://schemas.openxmlformats.org/officeDocument/2006/relationships/image" Target="../media/image93.emf"/><Relationship Id="rId30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0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openxmlformats.org/officeDocument/2006/relationships/image" Target="../media/image149.png"/><Relationship Id="rId5" Type="http://schemas.openxmlformats.org/officeDocument/2006/relationships/image" Target="../media/image138.png"/><Relationship Id="rId10" Type="http://schemas.openxmlformats.org/officeDocument/2006/relationships/image" Target="../media/image148.png"/><Relationship Id="rId4" Type="http://schemas.openxmlformats.org/officeDocument/2006/relationships/image" Target="../media/image137.png"/><Relationship Id="rId9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0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5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0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microsoft.com/office/2007/relationships/hdphoto" Target="../media/hdphoto9.wdp"/><Relationship Id="rId5" Type="http://schemas.openxmlformats.org/officeDocument/2006/relationships/image" Target="../media/image138.png"/><Relationship Id="rId10" Type="http://schemas.openxmlformats.org/officeDocument/2006/relationships/image" Target="../media/image101.png"/><Relationship Id="rId4" Type="http://schemas.openxmlformats.org/officeDocument/2006/relationships/image" Target="../media/image137.png"/><Relationship Id="rId9" Type="http://schemas.openxmlformats.org/officeDocument/2006/relationships/image" Target="../media/image150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3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11" Type="http://schemas.openxmlformats.org/officeDocument/2006/relationships/image" Target="../media/image104.png"/><Relationship Id="rId5" Type="http://schemas.openxmlformats.org/officeDocument/2006/relationships/image" Target="../media/image141.png"/><Relationship Id="rId10" Type="http://schemas.openxmlformats.org/officeDocument/2006/relationships/image" Target="../media/image103.jpg"/><Relationship Id="rId4" Type="http://schemas.openxmlformats.org/officeDocument/2006/relationships/image" Target="../media/image138.png"/><Relationship Id="rId9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01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02.png"/><Relationship Id="rId10" Type="http://schemas.openxmlformats.org/officeDocument/2006/relationships/image" Target="../media/image159.png"/><Relationship Id="rId4" Type="http://schemas.microsoft.com/office/2007/relationships/hdphoto" Target="../media/hdphoto11.wdp"/><Relationship Id="rId9" Type="http://schemas.openxmlformats.org/officeDocument/2006/relationships/image" Target="../media/image1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01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11" Type="http://schemas.openxmlformats.org/officeDocument/2006/relationships/image" Target="../media/image1670.png"/><Relationship Id="rId5" Type="http://schemas.openxmlformats.org/officeDocument/2006/relationships/image" Target="../media/image102.png"/><Relationship Id="rId10" Type="http://schemas.openxmlformats.org/officeDocument/2006/relationships/image" Target="../media/image1660.png"/><Relationship Id="rId4" Type="http://schemas.microsoft.com/office/2007/relationships/hdphoto" Target="../media/hdphoto12.wdp"/><Relationship Id="rId9" Type="http://schemas.openxmlformats.org/officeDocument/2006/relationships/image" Target="../media/image1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0.png"/><Relationship Id="rId5" Type="http://schemas.openxmlformats.org/officeDocument/2006/relationships/image" Target="../media/image1700.png"/><Relationship Id="rId4" Type="http://schemas.openxmlformats.org/officeDocument/2006/relationships/image" Target="../media/image16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0.png"/><Relationship Id="rId3" Type="http://schemas.openxmlformats.org/officeDocument/2006/relationships/image" Target="../media/image155.png"/><Relationship Id="rId7" Type="http://schemas.openxmlformats.org/officeDocument/2006/relationships/image" Target="../media/image17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0.png"/><Relationship Id="rId5" Type="http://schemas.openxmlformats.org/officeDocument/2006/relationships/image" Target="../media/image1700.png"/><Relationship Id="rId4" Type="http://schemas.openxmlformats.org/officeDocument/2006/relationships/image" Target="../media/image16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0.png"/><Relationship Id="rId3" Type="http://schemas.openxmlformats.org/officeDocument/2006/relationships/image" Target="../media/image155.png"/><Relationship Id="rId7" Type="http://schemas.openxmlformats.org/officeDocument/2006/relationships/image" Target="../media/image17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50.png"/><Relationship Id="rId5" Type="http://schemas.openxmlformats.org/officeDocument/2006/relationships/image" Target="../media/image1690.png"/><Relationship Id="rId4" Type="http://schemas.openxmlformats.org/officeDocument/2006/relationships/image" Target="../media/image1700.png"/><Relationship Id="rId9" Type="http://schemas.openxmlformats.org/officeDocument/2006/relationships/image" Target="../media/image1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5" Type="http://schemas.openxmlformats.org/officeDocument/2006/relationships/image" Target="../media/image1690.png"/><Relationship Id="rId4" Type="http://schemas.openxmlformats.org/officeDocument/2006/relationships/image" Target="../media/image17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55.png"/><Relationship Id="rId7" Type="http://schemas.openxmlformats.org/officeDocument/2006/relationships/image" Target="../media/image18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0.png"/><Relationship Id="rId5" Type="http://schemas.openxmlformats.org/officeDocument/2006/relationships/image" Target="../media/image186.png"/><Relationship Id="rId4" Type="http://schemas.openxmlformats.org/officeDocument/2006/relationships/image" Target="../media/image1810.png"/><Relationship Id="rId9" Type="http://schemas.openxmlformats.org/officeDocument/2006/relationships/image" Target="../media/image18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0.png"/><Relationship Id="rId3" Type="http://schemas.openxmlformats.org/officeDocument/2006/relationships/image" Target="../media/image155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0.png"/><Relationship Id="rId5" Type="http://schemas.openxmlformats.org/officeDocument/2006/relationships/image" Target="../media/image105.png"/><Relationship Id="rId10" Type="http://schemas.openxmlformats.org/officeDocument/2006/relationships/image" Target="../media/image189.png"/><Relationship Id="rId4" Type="http://schemas.openxmlformats.org/officeDocument/2006/relationships/image" Target="../media/image1860.png"/><Relationship Id="rId9" Type="http://schemas.openxmlformats.org/officeDocument/2006/relationships/image" Target="../media/image18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55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0.png"/><Relationship Id="rId5" Type="http://schemas.openxmlformats.org/officeDocument/2006/relationships/image" Target="../media/image105.png"/><Relationship Id="rId4" Type="http://schemas.openxmlformats.org/officeDocument/2006/relationships/image" Target="../media/image1860.png"/><Relationship Id="rId9" Type="http://schemas.openxmlformats.org/officeDocument/2006/relationships/image" Target="../media/image1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55.png"/><Relationship Id="rId7" Type="http://schemas.openxmlformats.org/officeDocument/2006/relationships/image" Target="../media/image18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9.png"/><Relationship Id="rId5" Type="http://schemas.openxmlformats.org/officeDocument/2006/relationships/image" Target="../media/image108.png"/><Relationship Id="rId4" Type="http://schemas.openxmlformats.org/officeDocument/2006/relationships/image" Target="../media/image1860.png"/><Relationship Id="rId9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55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830.png"/><Relationship Id="rId10" Type="http://schemas.openxmlformats.org/officeDocument/2006/relationships/image" Target="../media/image197.png"/><Relationship Id="rId4" Type="http://schemas.openxmlformats.org/officeDocument/2006/relationships/image" Target="../media/image1860.png"/><Relationship Id="rId9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55.png"/><Relationship Id="rId7" Type="http://schemas.openxmlformats.org/officeDocument/2006/relationships/image" Target="../media/image19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11" Type="http://schemas.openxmlformats.org/officeDocument/2006/relationships/image" Target="../media/image202.png"/><Relationship Id="rId5" Type="http://schemas.openxmlformats.org/officeDocument/2006/relationships/image" Target="../media/image1690.png"/><Relationship Id="rId10" Type="http://schemas.openxmlformats.org/officeDocument/2006/relationships/image" Target="../media/image201.png"/><Relationship Id="rId4" Type="http://schemas.openxmlformats.org/officeDocument/2006/relationships/image" Target="../media/image1700.png"/><Relationship Id="rId9" Type="http://schemas.openxmlformats.org/officeDocument/2006/relationships/image" Target="../media/image2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01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5" Type="http://schemas.openxmlformats.org/officeDocument/2006/relationships/image" Target="../media/image102.png"/><Relationship Id="rId10" Type="http://schemas.openxmlformats.org/officeDocument/2006/relationships/image" Target="../media/image206.png"/><Relationship Id="rId4" Type="http://schemas.microsoft.com/office/2007/relationships/hdphoto" Target="../media/hdphoto13.wdp"/><Relationship Id="rId9" Type="http://schemas.openxmlformats.org/officeDocument/2006/relationships/image" Target="../media/image20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3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6.wdp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10.0: Wireless Localization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/>
          <p:nvPr/>
        </p:nvSpPr>
        <p:spPr>
          <a:xfrm>
            <a:off x="4086436" y="2933526"/>
            <a:ext cx="1559746" cy="10024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14" name="Shape 914"/>
          <p:cNvSpPr>
            <a:spLocks noGrp="1"/>
          </p:cNvSpPr>
          <p:nvPr>
            <p:ph type="title"/>
          </p:nvPr>
        </p:nvSpPr>
        <p:spPr>
          <a:xfrm>
            <a:off x="1393751" y="-93576"/>
            <a:ext cx="9426890" cy="1143001"/>
          </a:xfrm>
          <a:prstGeom prst="rect">
            <a:avLst/>
          </a:prstGeom>
        </p:spPr>
        <p:txBody>
          <a:bodyPr/>
          <a:lstStyle/>
          <a:p>
            <a:pPr algn="ctr">
              <a:defRPr sz="3800"/>
            </a:pPr>
            <a:r>
              <a:rPr lang="en-US" dirty="0"/>
              <a:t>How do we m</a:t>
            </a:r>
            <a:r>
              <a:rPr dirty="0"/>
              <a:t>easur</a:t>
            </a:r>
            <a:r>
              <a:rPr lang="en-US" dirty="0"/>
              <a:t>e</a:t>
            </a:r>
            <a:r>
              <a:rPr dirty="0"/>
              <a:t> </a:t>
            </a:r>
            <a:r>
              <a:rPr sz="4000" dirty="0"/>
              <a:t>ΔF</a:t>
            </a:r>
            <a:r>
              <a:rPr dirty="0"/>
              <a:t> 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915" name="Shape 915"/>
          <p:cNvSpPr/>
          <p:nvPr/>
        </p:nvSpPr>
        <p:spPr>
          <a:xfrm>
            <a:off x="3997308" y="3138878"/>
            <a:ext cx="171571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Mixer</a:t>
            </a:r>
          </a:p>
        </p:txBody>
      </p:sp>
      <p:sp>
        <p:nvSpPr>
          <p:cNvPr id="916" name="Shape 916"/>
          <p:cNvSpPr/>
          <p:nvPr/>
        </p:nvSpPr>
        <p:spPr>
          <a:xfrm>
            <a:off x="3195153" y="3172349"/>
            <a:ext cx="891284" cy="1"/>
          </a:xfrm>
          <a:prstGeom prst="line">
            <a:avLst/>
          </a:prstGeom>
          <a:ln w="57150">
            <a:solidFill>
              <a:srgbClr val="1F497D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17" name="Shape 917"/>
          <p:cNvSpPr/>
          <p:nvPr/>
        </p:nvSpPr>
        <p:spPr>
          <a:xfrm>
            <a:off x="3195153" y="3717960"/>
            <a:ext cx="891284" cy="1"/>
          </a:xfrm>
          <a:prstGeom prst="line">
            <a:avLst/>
          </a:prstGeom>
          <a:ln w="57150">
            <a:solidFill>
              <a:srgbClr val="C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18" name="Shape 918"/>
          <p:cNvSpPr/>
          <p:nvPr/>
        </p:nvSpPr>
        <p:spPr>
          <a:xfrm>
            <a:off x="1495719" y="2933526"/>
            <a:ext cx="192078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1F497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Transmitted</a:t>
            </a:r>
          </a:p>
        </p:txBody>
      </p:sp>
      <p:sp>
        <p:nvSpPr>
          <p:cNvPr id="919" name="Shape 919"/>
          <p:cNvSpPr/>
          <p:nvPr/>
        </p:nvSpPr>
        <p:spPr>
          <a:xfrm>
            <a:off x="1808196" y="3474312"/>
            <a:ext cx="163205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</a:t>
            </a:r>
          </a:p>
        </p:txBody>
      </p:sp>
      <p:sp>
        <p:nvSpPr>
          <p:cNvPr id="920" name="Shape 920"/>
          <p:cNvSpPr/>
          <p:nvPr/>
        </p:nvSpPr>
        <p:spPr>
          <a:xfrm>
            <a:off x="5668462" y="3417476"/>
            <a:ext cx="606890" cy="1"/>
          </a:xfrm>
          <a:prstGeom prst="line">
            <a:avLst/>
          </a:prstGeom>
          <a:ln w="571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21" name="Shape 921"/>
          <p:cNvSpPr/>
          <p:nvPr/>
        </p:nvSpPr>
        <p:spPr>
          <a:xfrm>
            <a:off x="2905487" y="4428155"/>
            <a:ext cx="599387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algn="ctr" defTabSz="914400">
              <a:spcBef>
                <a:spcPts val="700"/>
              </a:spcBef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whose frequency is ΔF</a:t>
            </a:r>
          </a:p>
        </p:txBody>
      </p:sp>
      <p:sp>
        <p:nvSpPr>
          <p:cNvPr id="922" name="Shape 922"/>
          <p:cNvSpPr/>
          <p:nvPr/>
        </p:nvSpPr>
        <p:spPr>
          <a:xfrm>
            <a:off x="6303485" y="2933526"/>
            <a:ext cx="1559746" cy="10024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Helvetica"/>
            </a:endParaRPr>
          </a:p>
        </p:txBody>
      </p:sp>
      <p:sp>
        <p:nvSpPr>
          <p:cNvPr id="923" name="Shape 923"/>
          <p:cNvSpPr/>
          <p:nvPr/>
        </p:nvSpPr>
        <p:spPr>
          <a:xfrm>
            <a:off x="6392612" y="3131671"/>
            <a:ext cx="133692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</a:t>
            </a:r>
          </a:p>
        </p:txBody>
      </p:sp>
      <p:sp>
        <p:nvSpPr>
          <p:cNvPr id="924" name="Shape 924"/>
          <p:cNvSpPr/>
          <p:nvPr/>
        </p:nvSpPr>
        <p:spPr>
          <a:xfrm>
            <a:off x="7932555" y="3417476"/>
            <a:ext cx="802155" cy="1"/>
          </a:xfrm>
          <a:prstGeom prst="line">
            <a:avLst/>
          </a:prstGeom>
          <a:ln w="571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25" name="Shape 925"/>
          <p:cNvSpPr/>
          <p:nvPr/>
        </p:nvSpPr>
        <p:spPr>
          <a:xfrm>
            <a:off x="8781753" y="3891409"/>
            <a:ext cx="1694299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26" name="Shape 926"/>
          <p:cNvSpPr/>
          <p:nvPr/>
        </p:nvSpPr>
        <p:spPr>
          <a:xfrm flipV="1">
            <a:off x="8800460" y="2799821"/>
            <a:ext cx="1" cy="111028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27" name="Shape 927"/>
          <p:cNvSpPr/>
          <p:nvPr/>
        </p:nvSpPr>
        <p:spPr>
          <a:xfrm>
            <a:off x="8291548" y="2320270"/>
            <a:ext cx="104368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</a:p>
        </p:txBody>
      </p:sp>
      <p:sp>
        <p:nvSpPr>
          <p:cNvPr id="928" name="Shape 928"/>
          <p:cNvSpPr/>
          <p:nvPr/>
        </p:nvSpPr>
        <p:spPr>
          <a:xfrm>
            <a:off x="8662903" y="3908360"/>
            <a:ext cx="169429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</a:p>
        </p:txBody>
      </p:sp>
      <p:graphicFrame>
        <p:nvGraphicFramePr>
          <p:cNvPr id="929" name="Chart 929"/>
          <p:cNvGraphicFramePr/>
          <p:nvPr/>
        </p:nvGraphicFramePr>
        <p:xfrm>
          <a:off x="8684845" y="2894807"/>
          <a:ext cx="1662036" cy="103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32" name="Group 932"/>
          <p:cNvGrpSpPr/>
          <p:nvPr/>
        </p:nvGrpSpPr>
        <p:grpSpPr>
          <a:xfrm>
            <a:off x="1612998" y="5326655"/>
            <a:ext cx="8986534" cy="1165992"/>
            <a:chOff x="0" y="0"/>
            <a:chExt cx="8986532" cy="1165991"/>
          </a:xfrm>
          <a:solidFill>
            <a:srgbClr val="C00000"/>
          </a:solidFill>
        </p:grpSpPr>
        <p:sp>
          <p:nvSpPr>
            <p:cNvPr id="930" name="Shape 930"/>
            <p:cNvSpPr/>
            <p:nvPr/>
          </p:nvSpPr>
          <p:spPr>
            <a:xfrm>
              <a:off x="-1" y="-1"/>
              <a:ext cx="8986534" cy="1165993"/>
            </a:xfrm>
            <a:prstGeom prst="rect">
              <a:avLst/>
            </a:prstGeom>
            <a:grp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50800" dist="38100" dir="81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31" name="Shape 931"/>
            <p:cNvSpPr/>
            <p:nvPr/>
          </p:nvSpPr>
          <p:spPr>
            <a:xfrm>
              <a:off x="-1" y="-1"/>
              <a:ext cx="8986534" cy="87426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solidFill>
                    <a:srgbClr val="FFFFFF"/>
                  </a:solidFill>
                </a:defRPr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</a:defRPr>
              </a:pPr>
              <a:r>
                <a: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ΔF ➔Reflection Time ➔ Distance</a:t>
              </a:r>
            </a:p>
          </p:txBody>
        </p:sp>
      </p:grpSp>
      <p:sp>
        <p:nvSpPr>
          <p:cNvPr id="933" name="Shape 933"/>
          <p:cNvSpPr/>
          <p:nvPr/>
        </p:nvSpPr>
        <p:spPr>
          <a:xfrm>
            <a:off x="1613000" y="962016"/>
            <a:ext cx="9664600" cy="131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Subtracting frequencies is easy (e.g., removing carrier in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Done using a mixer (low-power; cheap)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" grpId="0" animBg="1" advAuto="0"/>
      <p:bldP spid="915" grpId="0" animBg="1" advAuto="0"/>
      <p:bldP spid="916" grpId="0" animBg="1" advAuto="0"/>
      <p:bldP spid="917" grpId="0" animBg="1" advAuto="0"/>
      <p:bldP spid="918" grpId="0" animBg="1" advAuto="0"/>
      <p:bldP spid="919" grpId="0" animBg="1" advAuto="0"/>
      <p:bldP spid="920" grpId="0" animBg="1" advAuto="0"/>
      <p:bldP spid="921" grpId="0" animBg="1" advAuto="0"/>
      <p:bldP spid="922" grpId="0" animBg="1" advAuto="0"/>
      <p:bldP spid="923" grpId="0" animBg="1" advAuto="0"/>
      <p:bldP spid="924" grpId="0" animBg="1" advAuto="0"/>
      <p:bldP spid="925" grpId="0" animBg="1" advAuto="0"/>
      <p:bldP spid="926" grpId="0" animBg="1" advAuto="0"/>
      <p:bldP spid="927" grpId="0" animBg="1" advAuto="0"/>
      <p:bldP spid="928" grpId="0" animBg="1" advAuto="0"/>
      <p:bldP spid="929" grpId="0" animBg="1" advAuto="0"/>
      <p:bldP spid="93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2756F4-0A6E-8A47-AF1A-D74B1EAD9B47}"/>
              </a:ext>
            </a:extLst>
          </p:cNvPr>
          <p:cNvSpPr txBox="1">
            <a:spLocks/>
          </p:cNvSpPr>
          <p:nvPr/>
        </p:nvSpPr>
        <p:spPr>
          <a:xfrm>
            <a:off x="838200" y="166346"/>
            <a:ext cx="10515600" cy="79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FMCW: Frequency Modulated Carrier Wave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38D02-1C10-B74C-A81A-01307F6EC627}"/>
              </a:ext>
            </a:extLst>
          </p:cNvPr>
          <p:cNvSpPr txBox="1"/>
          <p:nvPr/>
        </p:nvSpPr>
        <p:spPr>
          <a:xfrm>
            <a:off x="440633" y="1709533"/>
            <a:ext cx="44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Transmitted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/>
              <p:nvPr/>
            </p:nvSpPr>
            <p:spPr>
              <a:xfrm>
                <a:off x="4903304" y="1539422"/>
                <a:ext cx="3790910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4" y="1539422"/>
                <a:ext cx="3790910" cy="606641"/>
              </a:xfrm>
              <a:prstGeom prst="rect">
                <a:avLst/>
              </a:prstGeom>
              <a:blipFill>
                <a:blip r:embed="rId3"/>
                <a:stretch>
                  <a:fillRect l="-333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FA49A2A-8F48-164E-BD15-50004E1E7D8E}"/>
              </a:ext>
            </a:extLst>
          </p:cNvPr>
          <p:cNvSpPr txBox="1"/>
          <p:nvPr/>
        </p:nvSpPr>
        <p:spPr>
          <a:xfrm>
            <a:off x="440634" y="3265413"/>
            <a:ext cx="3839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Received Signal: (Single reflector)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D9B0D4-FE91-0942-BCC5-3364D4681AD1}"/>
                  </a:ext>
                </a:extLst>
              </p:cNvPr>
              <p:cNvSpPr txBox="1"/>
              <p:nvPr/>
            </p:nvSpPr>
            <p:spPr>
              <a:xfrm>
                <a:off x="4520816" y="3130538"/>
                <a:ext cx="5113195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D9B0D4-FE91-0942-BCC5-3364D4681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816" y="3130538"/>
                <a:ext cx="5113195" cy="606641"/>
              </a:xfrm>
              <a:prstGeom prst="rect">
                <a:avLst/>
              </a:prstGeom>
              <a:blipFill>
                <a:blip r:embed="rId4"/>
                <a:stretch>
                  <a:fillRect l="-1241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4282DD-6F70-0848-AF37-08FB7F1D3EBF}"/>
              </a:ext>
            </a:extLst>
          </p:cNvPr>
          <p:cNvSpPr txBox="1"/>
          <p:nvPr/>
        </p:nvSpPr>
        <p:spPr>
          <a:xfrm>
            <a:off x="440634" y="5312870"/>
            <a:ext cx="383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Mix TX and RX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/>
              <p:nvPr/>
            </p:nvSpPr>
            <p:spPr>
              <a:xfrm>
                <a:off x="4142968" y="5312870"/>
                <a:ext cx="35222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68" y="5312870"/>
                <a:ext cx="3522246" cy="430887"/>
              </a:xfrm>
              <a:prstGeom prst="rect">
                <a:avLst/>
              </a:prstGeom>
              <a:blipFill>
                <a:blip r:embed="rId5"/>
                <a:stretch>
                  <a:fillRect l="-1799" t="-8571" r="-719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16921A-06E9-DF4B-A1CE-B8A0592285DB}"/>
                  </a:ext>
                </a:extLst>
              </p:cNvPr>
              <p:cNvSpPr txBox="1"/>
              <p:nvPr/>
            </p:nvSpPr>
            <p:spPr>
              <a:xfrm>
                <a:off x="5274996" y="4024007"/>
                <a:ext cx="5122171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𝛼𝜏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16921A-06E9-DF4B-A1CE-B8A059228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996" y="4024007"/>
                <a:ext cx="5122171" cy="606641"/>
              </a:xfrm>
              <a:prstGeom prst="rect">
                <a:avLst/>
              </a:prstGeom>
              <a:blipFill>
                <a:blip r:embed="rId6"/>
                <a:stretch>
                  <a:fillRect l="-248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/>
              <p:nvPr/>
            </p:nvSpPr>
            <p:spPr>
              <a:xfrm>
                <a:off x="7652031" y="5217053"/>
                <a:ext cx="2639120" cy="552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𝛼𝜏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031" y="5217053"/>
                <a:ext cx="2639120" cy="5522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960C059-CFF4-4E4A-ACD8-C736074CF6F2}"/>
              </a:ext>
            </a:extLst>
          </p:cNvPr>
          <p:cNvSpPr txBox="1"/>
          <p:nvPr/>
        </p:nvSpPr>
        <p:spPr>
          <a:xfrm>
            <a:off x="7499631" y="71494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1A9835-085A-E540-ADFD-2382A8D74D0C}"/>
              </a:ext>
            </a:extLst>
          </p:cNvPr>
          <p:cNvCxnSpPr>
            <a:cxnSpLocks/>
          </p:cNvCxnSpPr>
          <p:nvPr/>
        </p:nvCxnSpPr>
        <p:spPr>
          <a:xfrm flipH="1">
            <a:off x="9886874" y="4872928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029F75-40B0-3D46-9FE6-A8106B8FEC29}"/>
              </a:ext>
            </a:extLst>
          </p:cNvPr>
          <p:cNvSpPr txBox="1"/>
          <p:nvPr/>
        </p:nvSpPr>
        <p:spPr>
          <a:xfrm>
            <a:off x="7142602" y="2336106"/>
            <a:ext cx="249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F789EB-A203-2D4B-8D56-DC6D3C8CD67B}"/>
              </a:ext>
            </a:extLst>
          </p:cNvPr>
          <p:cNvCxnSpPr>
            <a:cxnSpLocks/>
          </p:cNvCxnSpPr>
          <p:nvPr/>
        </p:nvCxnSpPr>
        <p:spPr>
          <a:xfrm flipH="1">
            <a:off x="7508109" y="2754807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E6FE18-72C4-DC41-8EFB-D15694F2098C}"/>
              </a:ext>
            </a:extLst>
          </p:cNvPr>
          <p:cNvCxnSpPr>
            <a:cxnSpLocks/>
          </p:cNvCxnSpPr>
          <p:nvPr/>
        </p:nvCxnSpPr>
        <p:spPr>
          <a:xfrm>
            <a:off x="8138375" y="2754807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4E2CAE-1515-434B-9282-87C71477892F}"/>
              </a:ext>
            </a:extLst>
          </p:cNvPr>
          <p:cNvCxnSpPr>
            <a:cxnSpLocks/>
          </p:cNvCxnSpPr>
          <p:nvPr/>
        </p:nvCxnSpPr>
        <p:spPr>
          <a:xfrm flipH="1">
            <a:off x="7095440" y="1131107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FDC9B2B-DFA9-B240-AC21-DFE69B534674}"/>
              </a:ext>
            </a:extLst>
          </p:cNvPr>
          <p:cNvSpPr txBox="1"/>
          <p:nvPr/>
        </p:nvSpPr>
        <p:spPr>
          <a:xfrm>
            <a:off x="10443464" y="4624527"/>
            <a:ext cx="115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677344-EED4-B546-B6B5-E73A49A1CF62}"/>
                  </a:ext>
                </a:extLst>
              </p:cNvPr>
              <p:cNvSpPr txBox="1"/>
              <p:nvPr/>
            </p:nvSpPr>
            <p:spPr>
              <a:xfrm>
                <a:off x="8535462" y="6231943"/>
                <a:ext cx="32594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Frequency at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𝛼𝜏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677344-EED4-B546-B6B5-E73A49A1C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462" y="6231943"/>
                <a:ext cx="3259413" cy="461665"/>
              </a:xfrm>
              <a:prstGeom prst="rect">
                <a:avLst/>
              </a:prstGeom>
              <a:blipFill>
                <a:blip r:embed="rId8"/>
                <a:stretch>
                  <a:fillRect l="-3113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F897DE-E62D-6144-BE3E-68F786C73D12}"/>
              </a:ext>
            </a:extLst>
          </p:cNvPr>
          <p:cNvCxnSpPr>
            <a:cxnSpLocks/>
          </p:cNvCxnSpPr>
          <p:nvPr/>
        </p:nvCxnSpPr>
        <p:spPr>
          <a:xfrm flipH="1" flipV="1">
            <a:off x="9090991" y="5574480"/>
            <a:ext cx="411439" cy="7285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88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2756F4-0A6E-8A47-AF1A-D74B1EAD9B47}"/>
              </a:ext>
            </a:extLst>
          </p:cNvPr>
          <p:cNvSpPr txBox="1">
            <a:spLocks/>
          </p:cNvSpPr>
          <p:nvPr/>
        </p:nvSpPr>
        <p:spPr>
          <a:xfrm>
            <a:off x="838200" y="166346"/>
            <a:ext cx="10515600" cy="79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FMCW: Frequency Modulated Carrier Wave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38D02-1C10-B74C-A81A-01307F6EC627}"/>
              </a:ext>
            </a:extLst>
          </p:cNvPr>
          <p:cNvSpPr txBox="1"/>
          <p:nvPr/>
        </p:nvSpPr>
        <p:spPr>
          <a:xfrm>
            <a:off x="440633" y="1709533"/>
            <a:ext cx="44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Transmitted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/>
              <p:nvPr/>
            </p:nvSpPr>
            <p:spPr>
              <a:xfrm>
                <a:off x="4903304" y="1539422"/>
                <a:ext cx="3790910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4" y="1539422"/>
                <a:ext cx="3790910" cy="606641"/>
              </a:xfrm>
              <a:prstGeom prst="rect">
                <a:avLst/>
              </a:prstGeom>
              <a:blipFill>
                <a:blip r:embed="rId3"/>
                <a:stretch>
                  <a:fillRect l="-333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FA49A2A-8F48-164E-BD15-50004E1E7D8E}"/>
              </a:ext>
            </a:extLst>
          </p:cNvPr>
          <p:cNvSpPr txBox="1"/>
          <p:nvPr/>
        </p:nvSpPr>
        <p:spPr>
          <a:xfrm>
            <a:off x="440634" y="3265413"/>
            <a:ext cx="3839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Received Signal: (Multiple reflectors)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D9B0D4-FE91-0942-BCC5-3364D4681AD1}"/>
                  </a:ext>
                </a:extLst>
              </p:cNvPr>
              <p:cNvSpPr txBox="1"/>
              <p:nvPr/>
            </p:nvSpPr>
            <p:spPr>
              <a:xfrm>
                <a:off x="4520816" y="3130538"/>
                <a:ext cx="6125843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𝛼</m:t>
                                      </m:r>
                                    </m:num>
                                    <m:den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D9B0D4-FE91-0942-BCC5-3364D4681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816" y="3130538"/>
                <a:ext cx="6125843" cy="1045543"/>
              </a:xfrm>
              <a:prstGeom prst="rect">
                <a:avLst/>
              </a:prstGeom>
              <a:blipFill>
                <a:blip r:embed="rId4"/>
                <a:stretch>
                  <a:fillRect l="-1863" t="-145783" r="-828" b="-20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4282DD-6F70-0848-AF37-08FB7F1D3EBF}"/>
              </a:ext>
            </a:extLst>
          </p:cNvPr>
          <p:cNvSpPr txBox="1"/>
          <p:nvPr/>
        </p:nvSpPr>
        <p:spPr>
          <a:xfrm>
            <a:off x="440634" y="5312870"/>
            <a:ext cx="383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Mix TX and RX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/>
              <p:nvPr/>
            </p:nvSpPr>
            <p:spPr>
              <a:xfrm>
                <a:off x="4142968" y="5312870"/>
                <a:ext cx="35222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68" y="5312870"/>
                <a:ext cx="3522246" cy="430887"/>
              </a:xfrm>
              <a:prstGeom prst="rect">
                <a:avLst/>
              </a:prstGeom>
              <a:blipFill>
                <a:blip r:embed="rId5"/>
                <a:stretch>
                  <a:fillRect l="-1799" t="-8571" r="-719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/>
              <p:nvPr/>
            </p:nvSpPr>
            <p:spPr>
              <a:xfrm>
                <a:off x="7435948" y="5073172"/>
                <a:ext cx="3583609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+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948" y="5073172"/>
                <a:ext cx="3583609" cy="1137876"/>
              </a:xfrm>
              <a:prstGeom prst="rect">
                <a:avLst/>
              </a:prstGeom>
              <a:blipFill>
                <a:blip r:embed="rId6"/>
                <a:stretch>
                  <a:fillRect l="-31802" t="-129670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960C059-CFF4-4E4A-ACD8-C736074CF6F2}"/>
              </a:ext>
            </a:extLst>
          </p:cNvPr>
          <p:cNvSpPr txBox="1"/>
          <p:nvPr/>
        </p:nvSpPr>
        <p:spPr>
          <a:xfrm>
            <a:off x="7499631" y="71494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1A9835-085A-E540-ADFD-2382A8D74D0C}"/>
              </a:ext>
            </a:extLst>
          </p:cNvPr>
          <p:cNvCxnSpPr>
            <a:cxnSpLocks/>
          </p:cNvCxnSpPr>
          <p:nvPr/>
        </p:nvCxnSpPr>
        <p:spPr>
          <a:xfrm flipH="1">
            <a:off x="10576428" y="4914182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029F75-40B0-3D46-9FE6-A8106B8FEC29}"/>
              </a:ext>
            </a:extLst>
          </p:cNvPr>
          <p:cNvSpPr txBox="1"/>
          <p:nvPr/>
        </p:nvSpPr>
        <p:spPr>
          <a:xfrm>
            <a:off x="7845286" y="2451259"/>
            <a:ext cx="249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F789EB-A203-2D4B-8D56-DC6D3C8CD67B}"/>
              </a:ext>
            </a:extLst>
          </p:cNvPr>
          <p:cNvCxnSpPr>
            <a:cxnSpLocks/>
          </p:cNvCxnSpPr>
          <p:nvPr/>
        </p:nvCxnSpPr>
        <p:spPr>
          <a:xfrm flipH="1">
            <a:off x="8210793" y="2869960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E6FE18-72C4-DC41-8EFB-D15694F2098C}"/>
              </a:ext>
            </a:extLst>
          </p:cNvPr>
          <p:cNvCxnSpPr>
            <a:cxnSpLocks/>
          </p:cNvCxnSpPr>
          <p:nvPr/>
        </p:nvCxnSpPr>
        <p:spPr>
          <a:xfrm>
            <a:off x="8841059" y="2869960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4E2CAE-1515-434B-9282-87C71477892F}"/>
              </a:ext>
            </a:extLst>
          </p:cNvPr>
          <p:cNvCxnSpPr>
            <a:cxnSpLocks/>
          </p:cNvCxnSpPr>
          <p:nvPr/>
        </p:nvCxnSpPr>
        <p:spPr>
          <a:xfrm flipH="1">
            <a:off x="7095440" y="1131107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FDC9B2B-DFA9-B240-AC21-DFE69B534674}"/>
              </a:ext>
            </a:extLst>
          </p:cNvPr>
          <p:cNvSpPr txBox="1"/>
          <p:nvPr/>
        </p:nvSpPr>
        <p:spPr>
          <a:xfrm>
            <a:off x="11133018" y="4665781"/>
            <a:ext cx="115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677344-EED4-B546-B6B5-E73A49A1CF62}"/>
                  </a:ext>
                </a:extLst>
              </p:cNvPr>
              <p:cNvSpPr txBox="1"/>
              <p:nvPr/>
            </p:nvSpPr>
            <p:spPr>
              <a:xfrm>
                <a:off x="9025792" y="6275979"/>
                <a:ext cx="32594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Frequencies at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677344-EED4-B546-B6B5-E73A49A1C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792" y="6275979"/>
                <a:ext cx="3259413" cy="461665"/>
              </a:xfrm>
              <a:prstGeom prst="rect">
                <a:avLst/>
              </a:prstGeom>
              <a:blipFill>
                <a:blip r:embed="rId7"/>
                <a:stretch>
                  <a:fillRect l="-271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F897DE-E62D-6144-BE3E-68F786C73D12}"/>
              </a:ext>
            </a:extLst>
          </p:cNvPr>
          <p:cNvCxnSpPr>
            <a:cxnSpLocks/>
          </p:cNvCxnSpPr>
          <p:nvPr/>
        </p:nvCxnSpPr>
        <p:spPr>
          <a:xfrm flipH="1" flipV="1">
            <a:off x="9581321" y="5618516"/>
            <a:ext cx="411439" cy="7285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610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FD29F915-F6B6-E94B-B177-12313637702F}"/>
              </a:ext>
            </a:extLst>
          </p:cNvPr>
          <p:cNvSpPr/>
          <p:nvPr/>
        </p:nvSpPr>
        <p:spPr>
          <a:xfrm rot="4773308" flipV="1">
            <a:off x="1497953" y="2231972"/>
            <a:ext cx="4498169" cy="5357829"/>
          </a:xfrm>
          <a:prstGeom prst="parallelogram">
            <a:avLst>
              <a:gd name="adj" fmla="val 5978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758D76-DACD-E443-B9EC-DDAC03C8A248}"/>
              </a:ext>
            </a:extLst>
          </p:cNvPr>
          <p:cNvSpPr/>
          <p:nvPr/>
        </p:nvSpPr>
        <p:spPr>
          <a:xfrm>
            <a:off x="773176" y="6210031"/>
            <a:ext cx="2973861" cy="159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2756F4-0A6E-8A47-AF1A-D74B1EAD9B47}"/>
              </a:ext>
            </a:extLst>
          </p:cNvPr>
          <p:cNvSpPr txBox="1">
            <a:spLocks/>
          </p:cNvSpPr>
          <p:nvPr/>
        </p:nvSpPr>
        <p:spPr>
          <a:xfrm>
            <a:off x="838200" y="166346"/>
            <a:ext cx="10515600" cy="79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FMCW: Frequency Modulated Carrier Wave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38D02-1C10-B74C-A81A-01307F6EC627}"/>
              </a:ext>
            </a:extLst>
          </p:cNvPr>
          <p:cNvSpPr txBox="1"/>
          <p:nvPr/>
        </p:nvSpPr>
        <p:spPr>
          <a:xfrm>
            <a:off x="440633" y="1298715"/>
            <a:ext cx="44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Transmitted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/>
              <p:nvPr/>
            </p:nvSpPr>
            <p:spPr>
              <a:xfrm>
                <a:off x="4903304" y="1128604"/>
                <a:ext cx="3790910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4" y="1128604"/>
                <a:ext cx="3790910" cy="606641"/>
              </a:xfrm>
              <a:prstGeom prst="rect">
                <a:avLst/>
              </a:prstGeom>
              <a:blipFill>
                <a:blip r:embed="rId3"/>
                <a:stretch>
                  <a:fillRect l="-333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4282DD-6F70-0848-AF37-08FB7F1D3EBF}"/>
              </a:ext>
            </a:extLst>
          </p:cNvPr>
          <p:cNvSpPr txBox="1"/>
          <p:nvPr/>
        </p:nvSpPr>
        <p:spPr>
          <a:xfrm>
            <a:off x="440634" y="2158850"/>
            <a:ext cx="383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Mix TX and RX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/>
              <p:nvPr/>
            </p:nvSpPr>
            <p:spPr>
              <a:xfrm>
                <a:off x="4142968" y="2158850"/>
                <a:ext cx="35222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68" y="2158850"/>
                <a:ext cx="3522246" cy="430887"/>
              </a:xfrm>
              <a:prstGeom prst="rect">
                <a:avLst/>
              </a:prstGeom>
              <a:blipFill>
                <a:blip r:embed="rId4"/>
                <a:stretch>
                  <a:fillRect l="-1799" t="-5556" r="-7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/>
              <p:nvPr/>
            </p:nvSpPr>
            <p:spPr>
              <a:xfrm>
                <a:off x="7435948" y="1919152"/>
                <a:ext cx="3583609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+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948" y="1919152"/>
                <a:ext cx="3583609" cy="1137876"/>
              </a:xfrm>
              <a:prstGeom prst="rect">
                <a:avLst/>
              </a:prstGeom>
              <a:blipFill>
                <a:blip r:embed="rId5"/>
                <a:stretch>
                  <a:fillRect l="-31802" t="-131111" b="-18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0A1BA15D-8256-824C-AB62-DDF7E67EBD0D}"/>
              </a:ext>
            </a:extLst>
          </p:cNvPr>
          <p:cNvGrpSpPr>
            <a:grpSpLocks noChangeAspect="1"/>
          </p:cNvGrpSpPr>
          <p:nvPr/>
        </p:nvGrpSpPr>
        <p:grpSpPr>
          <a:xfrm>
            <a:off x="278165" y="3472991"/>
            <a:ext cx="6489600" cy="3046552"/>
            <a:chOff x="544105" y="3247356"/>
            <a:chExt cx="7800240" cy="3661840"/>
          </a:xfrm>
        </p:grpSpPr>
        <p:sp>
          <p:nvSpPr>
            <p:cNvPr id="26" name="Shape 887">
              <a:extLst>
                <a:ext uri="{FF2B5EF4-FFF2-40B4-BE49-F238E27FC236}">
                  <a16:creationId xmlns:a16="http://schemas.microsoft.com/office/drawing/2014/main" id="{96A44717-7E00-3041-A03D-4A8E31DBFB1D}"/>
                </a:ext>
              </a:extLst>
            </p:cNvPr>
            <p:cNvSpPr/>
            <p:nvPr/>
          </p:nvSpPr>
          <p:spPr>
            <a:xfrm flipV="1">
              <a:off x="3255946" y="3428312"/>
              <a:ext cx="3997667" cy="3094681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Shape 888">
              <a:extLst>
                <a:ext uri="{FF2B5EF4-FFF2-40B4-BE49-F238E27FC236}">
                  <a16:creationId xmlns:a16="http://schemas.microsoft.com/office/drawing/2014/main" id="{BE3E79EF-864E-A245-B459-B1C3E4D696D0}"/>
                </a:ext>
              </a:extLst>
            </p:cNvPr>
            <p:cNvSpPr/>
            <p:nvPr/>
          </p:nvSpPr>
          <p:spPr>
            <a:xfrm>
              <a:off x="1161127" y="6497173"/>
              <a:ext cx="6621700" cy="9076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" name="Shape 889">
              <a:extLst>
                <a:ext uri="{FF2B5EF4-FFF2-40B4-BE49-F238E27FC236}">
                  <a16:creationId xmlns:a16="http://schemas.microsoft.com/office/drawing/2014/main" id="{BC4C97B1-9ACA-C444-9B64-101A3EF1576B}"/>
                </a:ext>
              </a:extLst>
            </p:cNvPr>
            <p:cNvSpPr/>
            <p:nvPr/>
          </p:nvSpPr>
          <p:spPr>
            <a:xfrm>
              <a:off x="6895173" y="6027234"/>
              <a:ext cx="1449172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29" name="Shape 890">
              <a:extLst>
                <a:ext uri="{FF2B5EF4-FFF2-40B4-BE49-F238E27FC236}">
                  <a16:creationId xmlns:a16="http://schemas.microsoft.com/office/drawing/2014/main" id="{14A146BE-D083-5C43-BD96-CDA5EA683758}"/>
                </a:ext>
              </a:extLst>
            </p:cNvPr>
            <p:cNvSpPr/>
            <p:nvPr/>
          </p:nvSpPr>
          <p:spPr>
            <a:xfrm flipV="1">
              <a:off x="1172442" y="3247356"/>
              <a:ext cx="1" cy="3254356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" name="Shape 891">
              <a:extLst>
                <a:ext uri="{FF2B5EF4-FFF2-40B4-BE49-F238E27FC236}">
                  <a16:creationId xmlns:a16="http://schemas.microsoft.com/office/drawing/2014/main" id="{236383F8-349B-0941-AC6B-1462A32D8461}"/>
                </a:ext>
              </a:extLst>
            </p:cNvPr>
            <p:cNvSpPr/>
            <p:nvPr/>
          </p:nvSpPr>
          <p:spPr>
            <a:xfrm rot="16200000">
              <a:off x="-319857" y="4647623"/>
              <a:ext cx="2208839" cy="480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</a:t>
              </a:r>
            </a:p>
          </p:txBody>
        </p:sp>
        <p:sp>
          <p:nvSpPr>
            <p:cNvPr id="31" name="Shape 892">
              <a:extLst>
                <a:ext uri="{FF2B5EF4-FFF2-40B4-BE49-F238E27FC236}">
                  <a16:creationId xmlns:a16="http://schemas.microsoft.com/office/drawing/2014/main" id="{B6D1E276-38BC-0648-8B59-61C25EE2B3BA}"/>
                </a:ext>
              </a:extLst>
            </p:cNvPr>
            <p:cNvSpPr/>
            <p:nvPr/>
          </p:nvSpPr>
          <p:spPr>
            <a:xfrm flipV="1">
              <a:off x="2173978" y="3247357"/>
              <a:ext cx="4191129" cy="3254354"/>
            </a:xfrm>
            <a:prstGeom prst="line">
              <a:avLst/>
            </a:prstGeom>
            <a:ln w="25400">
              <a:solidFill>
                <a:srgbClr val="1F497D"/>
              </a:solidFill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4" name="Shape 895">
              <a:extLst>
                <a:ext uri="{FF2B5EF4-FFF2-40B4-BE49-F238E27FC236}">
                  <a16:creationId xmlns:a16="http://schemas.microsoft.com/office/drawing/2014/main" id="{87A2E847-4F73-D24F-83C1-A58DE8AF2E4C}"/>
                </a:ext>
              </a:extLst>
            </p:cNvPr>
            <p:cNvSpPr/>
            <p:nvPr/>
          </p:nvSpPr>
          <p:spPr>
            <a:xfrm>
              <a:off x="2004052" y="6420243"/>
              <a:ext cx="284434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35" name="Shape 896">
              <a:extLst>
                <a:ext uri="{FF2B5EF4-FFF2-40B4-BE49-F238E27FC236}">
                  <a16:creationId xmlns:a16="http://schemas.microsoft.com/office/drawing/2014/main" id="{BF2C5336-3AEF-FE47-89CF-8E5E050652E6}"/>
                </a:ext>
              </a:extLst>
            </p:cNvPr>
            <p:cNvSpPr/>
            <p:nvPr/>
          </p:nvSpPr>
          <p:spPr>
            <a:xfrm>
              <a:off x="3525228" y="6428279"/>
              <a:ext cx="1158333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t+ΔT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hape 899">
              <a:extLst>
                <a:ext uri="{FF2B5EF4-FFF2-40B4-BE49-F238E27FC236}">
                  <a16:creationId xmlns:a16="http://schemas.microsoft.com/office/drawing/2014/main" id="{CD126112-EC5C-B748-A110-4EEC13FBE576}"/>
                </a:ext>
              </a:extLst>
            </p:cNvPr>
            <p:cNvSpPr/>
            <p:nvPr/>
          </p:nvSpPr>
          <p:spPr>
            <a:xfrm>
              <a:off x="4262857" y="4868050"/>
              <a:ext cx="1057702" cy="9076"/>
            </a:xfrm>
            <a:prstGeom prst="line">
              <a:avLst/>
            </a:prstGeom>
            <a:ln w="57150">
              <a:solidFill>
                <a:srgbClr val="0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9" name="Shape 900">
              <a:extLst>
                <a:ext uri="{FF2B5EF4-FFF2-40B4-BE49-F238E27FC236}">
                  <a16:creationId xmlns:a16="http://schemas.microsoft.com/office/drawing/2014/main" id="{0D7164BF-89A3-5F44-9E68-AADB15371FA1}"/>
                </a:ext>
              </a:extLst>
            </p:cNvPr>
            <p:cNvSpPr/>
            <p:nvPr/>
          </p:nvSpPr>
          <p:spPr>
            <a:xfrm flipH="1">
              <a:off x="5353591" y="4019893"/>
              <a:ext cx="0" cy="849025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1" name="Shape 906">
              <a:extLst>
                <a:ext uri="{FF2B5EF4-FFF2-40B4-BE49-F238E27FC236}">
                  <a16:creationId xmlns:a16="http://schemas.microsoft.com/office/drawing/2014/main" id="{5D16C437-7DAC-AC4D-921B-CBBFAA3BCBFF}"/>
                </a:ext>
              </a:extLst>
            </p:cNvPr>
            <p:cNvSpPr/>
            <p:nvPr/>
          </p:nvSpPr>
          <p:spPr>
            <a:xfrm>
              <a:off x="5504747" y="4109749"/>
              <a:ext cx="394210" cy="44392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400" i="1">
                  <a:solidFill>
                    <a:srgbClr val="BE544B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ΔF</a:t>
              </a:r>
            </a:p>
          </p:txBody>
        </p:sp>
      </p:grpSp>
      <p:sp>
        <p:nvSpPr>
          <p:cNvPr id="45" name="Shape 899">
            <a:extLst>
              <a:ext uri="{FF2B5EF4-FFF2-40B4-BE49-F238E27FC236}">
                <a16:creationId xmlns:a16="http://schemas.microsoft.com/office/drawing/2014/main" id="{6B1A5E7F-EA89-994D-A233-334F4003A27B}"/>
              </a:ext>
            </a:extLst>
          </p:cNvPr>
          <p:cNvSpPr/>
          <p:nvPr/>
        </p:nvSpPr>
        <p:spPr>
          <a:xfrm flipV="1">
            <a:off x="1634177" y="3387814"/>
            <a:ext cx="3419026" cy="366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46" name="Shape 899">
            <a:extLst>
              <a:ext uri="{FF2B5EF4-FFF2-40B4-BE49-F238E27FC236}">
                <a16:creationId xmlns:a16="http://schemas.microsoft.com/office/drawing/2014/main" id="{BF7B8A27-F421-C344-9F58-A23F36127ED5}"/>
              </a:ext>
            </a:extLst>
          </p:cNvPr>
          <p:cNvSpPr/>
          <p:nvPr/>
        </p:nvSpPr>
        <p:spPr>
          <a:xfrm flipH="1">
            <a:off x="1609998" y="3384054"/>
            <a:ext cx="0" cy="280473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0C5962-74C3-C24A-AC44-2DB9724BD14F}"/>
              </a:ext>
            </a:extLst>
          </p:cNvPr>
          <p:cNvSpPr/>
          <p:nvPr/>
        </p:nvSpPr>
        <p:spPr>
          <a:xfrm>
            <a:off x="3563202" y="4821364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28D4BC-EB33-D94D-8185-41392E6A2583}"/>
                  </a:ext>
                </a:extLst>
              </p:cNvPr>
              <p:cNvSpPr/>
              <p:nvPr/>
            </p:nvSpPr>
            <p:spPr>
              <a:xfrm>
                <a:off x="2494591" y="2919345"/>
                <a:ext cx="21039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Sweep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28D4BC-EB33-D94D-8185-41392E6A2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91" y="2919345"/>
                <a:ext cx="2103974" cy="461665"/>
              </a:xfrm>
              <a:prstGeom prst="rect">
                <a:avLst/>
              </a:prstGeom>
              <a:blipFill>
                <a:blip r:embed="rId6"/>
                <a:stretch>
                  <a:fillRect l="-4217"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CCDF89B-DDFB-C34C-BC76-E21E9C68651E}"/>
                  </a:ext>
                </a:extLst>
              </p:cNvPr>
              <p:cNvSpPr/>
              <p:nvPr/>
            </p:nvSpPr>
            <p:spPr>
              <a:xfrm rot="16200000">
                <a:off x="-198811" y="4459875"/>
                <a:ext cx="29795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Sweep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CCDF89B-DDFB-C34C-BC76-E21E9C6865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8811" y="4459875"/>
                <a:ext cx="2979598" cy="461665"/>
              </a:xfrm>
              <a:prstGeom prst="rect">
                <a:avLst/>
              </a:prstGeom>
              <a:blipFill>
                <a:blip r:embed="rId7"/>
                <a:stretch>
                  <a:fillRect l="-7895" r="-28947" b="-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80DCF-17A7-F446-8203-E9074C8C6E72}"/>
                  </a:ext>
                </a:extLst>
              </p:cNvPr>
              <p:cNvSpPr txBox="1"/>
              <p:nvPr/>
            </p:nvSpPr>
            <p:spPr>
              <a:xfrm>
                <a:off x="7070912" y="3166221"/>
                <a:ext cx="2121671" cy="879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Slope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80DCF-17A7-F446-8203-E9074C8C6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912" y="3166221"/>
                <a:ext cx="2121671" cy="879408"/>
              </a:xfrm>
              <a:prstGeom prst="rect">
                <a:avLst/>
              </a:prstGeom>
              <a:blipFill>
                <a:blip r:embed="rId8"/>
                <a:stretch>
                  <a:fillRect l="-5357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CBD0DA-F0AE-9C4F-B2CC-E68E6FE148E5}"/>
                  </a:ext>
                </a:extLst>
              </p:cNvPr>
              <p:cNvSpPr txBox="1"/>
              <p:nvPr/>
            </p:nvSpPr>
            <p:spPr>
              <a:xfrm>
                <a:off x="7048526" y="5239446"/>
                <a:ext cx="35454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Sampling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Rate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≪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CBD0DA-F0AE-9C4F-B2CC-E68E6FE14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6" y="5239446"/>
                <a:ext cx="3545458" cy="430887"/>
              </a:xfrm>
              <a:prstGeom prst="rect">
                <a:avLst/>
              </a:prstGeom>
              <a:blipFill>
                <a:blip r:embed="rId9"/>
                <a:stretch>
                  <a:fillRect l="-2847" t="-857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1A63B-4C94-704D-8AFB-350560CED73B}"/>
                  </a:ext>
                </a:extLst>
              </p:cNvPr>
              <p:cNvSpPr txBox="1"/>
              <p:nvPr/>
            </p:nvSpPr>
            <p:spPr>
              <a:xfrm>
                <a:off x="7048526" y="6176751"/>
                <a:ext cx="32071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FFT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Window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1A63B-4C94-704D-8AFB-350560CED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6" y="6176751"/>
                <a:ext cx="3207160" cy="430887"/>
              </a:xfrm>
              <a:prstGeom prst="rect">
                <a:avLst/>
              </a:prstGeom>
              <a:blipFill>
                <a:blip r:embed="rId10"/>
                <a:stretch>
                  <a:fillRect l="-1969" t="-857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Shape 899">
            <a:extLst>
              <a:ext uri="{FF2B5EF4-FFF2-40B4-BE49-F238E27FC236}">
                <a16:creationId xmlns:a16="http://schemas.microsoft.com/office/drawing/2014/main" id="{66B1700A-9CC3-074C-B25E-ED7F92752C81}"/>
              </a:ext>
            </a:extLst>
          </p:cNvPr>
          <p:cNvSpPr/>
          <p:nvPr/>
        </p:nvSpPr>
        <p:spPr>
          <a:xfrm>
            <a:off x="5332983" y="2712314"/>
            <a:ext cx="0" cy="20408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E857EBE-DF0F-5742-9603-11AEB2559B00}"/>
              </a:ext>
            </a:extLst>
          </p:cNvPr>
          <p:cNvSpPr/>
          <p:nvPr/>
        </p:nvSpPr>
        <p:spPr>
          <a:xfrm>
            <a:off x="5337781" y="3375389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F606DC-1977-6448-AC53-BA2D9E1A6377}"/>
                  </a:ext>
                </a:extLst>
              </p:cNvPr>
              <p:cNvSpPr txBox="1"/>
              <p:nvPr/>
            </p:nvSpPr>
            <p:spPr>
              <a:xfrm>
                <a:off x="7078909" y="4419647"/>
                <a:ext cx="26181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F606DC-1977-6448-AC53-BA2D9E1A6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909" y="4419647"/>
                <a:ext cx="2618153" cy="430887"/>
              </a:xfrm>
              <a:prstGeom prst="rect">
                <a:avLst/>
              </a:prstGeom>
              <a:blipFill>
                <a:blip r:embed="rId11"/>
                <a:stretch>
                  <a:fillRect l="-2415" r="-483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44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3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FD29F915-F6B6-E94B-B177-12313637702F}"/>
              </a:ext>
            </a:extLst>
          </p:cNvPr>
          <p:cNvSpPr/>
          <p:nvPr/>
        </p:nvSpPr>
        <p:spPr>
          <a:xfrm rot="4773308" flipV="1">
            <a:off x="1497953" y="363412"/>
            <a:ext cx="4498169" cy="5357829"/>
          </a:xfrm>
          <a:prstGeom prst="parallelogram">
            <a:avLst>
              <a:gd name="adj" fmla="val 5978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489957-289E-EA47-82DE-B06E328F2F7B}"/>
              </a:ext>
            </a:extLst>
          </p:cNvPr>
          <p:cNvSpPr/>
          <p:nvPr/>
        </p:nvSpPr>
        <p:spPr>
          <a:xfrm>
            <a:off x="838200" y="4328994"/>
            <a:ext cx="2973861" cy="159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2756F4-0A6E-8A47-AF1A-D74B1EAD9B47}"/>
              </a:ext>
            </a:extLst>
          </p:cNvPr>
          <p:cNvSpPr txBox="1">
            <a:spLocks/>
          </p:cNvSpPr>
          <p:nvPr/>
        </p:nvSpPr>
        <p:spPr>
          <a:xfrm>
            <a:off x="838200" y="166346"/>
            <a:ext cx="10515600" cy="79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FMCW: Frequency Modulated Carrier Wave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1BA15D-8256-824C-AB62-DDF7E67EBD0D}"/>
              </a:ext>
            </a:extLst>
          </p:cNvPr>
          <p:cNvGrpSpPr>
            <a:grpSpLocks noChangeAspect="1"/>
          </p:cNvGrpSpPr>
          <p:nvPr/>
        </p:nvGrpSpPr>
        <p:grpSpPr>
          <a:xfrm>
            <a:off x="278165" y="1604431"/>
            <a:ext cx="6489600" cy="3046552"/>
            <a:chOff x="544105" y="3247356"/>
            <a:chExt cx="7800240" cy="3661840"/>
          </a:xfrm>
        </p:grpSpPr>
        <p:sp>
          <p:nvSpPr>
            <p:cNvPr id="26" name="Shape 887">
              <a:extLst>
                <a:ext uri="{FF2B5EF4-FFF2-40B4-BE49-F238E27FC236}">
                  <a16:creationId xmlns:a16="http://schemas.microsoft.com/office/drawing/2014/main" id="{96A44717-7E00-3041-A03D-4A8E31DBFB1D}"/>
                </a:ext>
              </a:extLst>
            </p:cNvPr>
            <p:cNvSpPr/>
            <p:nvPr/>
          </p:nvSpPr>
          <p:spPr>
            <a:xfrm flipV="1">
              <a:off x="3255946" y="3428312"/>
              <a:ext cx="3997667" cy="3094681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Shape 888">
              <a:extLst>
                <a:ext uri="{FF2B5EF4-FFF2-40B4-BE49-F238E27FC236}">
                  <a16:creationId xmlns:a16="http://schemas.microsoft.com/office/drawing/2014/main" id="{BE3E79EF-864E-A245-B459-B1C3E4D696D0}"/>
                </a:ext>
              </a:extLst>
            </p:cNvPr>
            <p:cNvSpPr/>
            <p:nvPr/>
          </p:nvSpPr>
          <p:spPr>
            <a:xfrm>
              <a:off x="1161127" y="6497173"/>
              <a:ext cx="6621700" cy="9076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" name="Shape 889">
              <a:extLst>
                <a:ext uri="{FF2B5EF4-FFF2-40B4-BE49-F238E27FC236}">
                  <a16:creationId xmlns:a16="http://schemas.microsoft.com/office/drawing/2014/main" id="{BC4C97B1-9ACA-C444-9B64-101A3EF1576B}"/>
                </a:ext>
              </a:extLst>
            </p:cNvPr>
            <p:cNvSpPr/>
            <p:nvPr/>
          </p:nvSpPr>
          <p:spPr>
            <a:xfrm>
              <a:off x="6895173" y="6027234"/>
              <a:ext cx="1449172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29" name="Shape 890">
              <a:extLst>
                <a:ext uri="{FF2B5EF4-FFF2-40B4-BE49-F238E27FC236}">
                  <a16:creationId xmlns:a16="http://schemas.microsoft.com/office/drawing/2014/main" id="{14A146BE-D083-5C43-BD96-CDA5EA683758}"/>
                </a:ext>
              </a:extLst>
            </p:cNvPr>
            <p:cNvSpPr/>
            <p:nvPr/>
          </p:nvSpPr>
          <p:spPr>
            <a:xfrm flipV="1">
              <a:off x="1172442" y="3247356"/>
              <a:ext cx="1" cy="3254356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" name="Shape 891">
              <a:extLst>
                <a:ext uri="{FF2B5EF4-FFF2-40B4-BE49-F238E27FC236}">
                  <a16:creationId xmlns:a16="http://schemas.microsoft.com/office/drawing/2014/main" id="{236383F8-349B-0941-AC6B-1462A32D8461}"/>
                </a:ext>
              </a:extLst>
            </p:cNvPr>
            <p:cNvSpPr/>
            <p:nvPr/>
          </p:nvSpPr>
          <p:spPr>
            <a:xfrm rot="16200000">
              <a:off x="-319857" y="4647623"/>
              <a:ext cx="2208839" cy="480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</a:t>
              </a:r>
            </a:p>
          </p:txBody>
        </p:sp>
        <p:sp>
          <p:nvSpPr>
            <p:cNvPr id="31" name="Shape 892">
              <a:extLst>
                <a:ext uri="{FF2B5EF4-FFF2-40B4-BE49-F238E27FC236}">
                  <a16:creationId xmlns:a16="http://schemas.microsoft.com/office/drawing/2014/main" id="{B6D1E276-38BC-0648-8B59-61C25EE2B3BA}"/>
                </a:ext>
              </a:extLst>
            </p:cNvPr>
            <p:cNvSpPr/>
            <p:nvPr/>
          </p:nvSpPr>
          <p:spPr>
            <a:xfrm flipV="1">
              <a:off x="2173978" y="3247357"/>
              <a:ext cx="4191129" cy="3254354"/>
            </a:xfrm>
            <a:prstGeom prst="line">
              <a:avLst/>
            </a:prstGeom>
            <a:ln w="25400">
              <a:solidFill>
                <a:srgbClr val="1F497D"/>
              </a:solidFill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4" name="Shape 895">
              <a:extLst>
                <a:ext uri="{FF2B5EF4-FFF2-40B4-BE49-F238E27FC236}">
                  <a16:creationId xmlns:a16="http://schemas.microsoft.com/office/drawing/2014/main" id="{87A2E847-4F73-D24F-83C1-A58DE8AF2E4C}"/>
                </a:ext>
              </a:extLst>
            </p:cNvPr>
            <p:cNvSpPr/>
            <p:nvPr/>
          </p:nvSpPr>
          <p:spPr>
            <a:xfrm>
              <a:off x="2004052" y="6420243"/>
              <a:ext cx="284434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35" name="Shape 896">
              <a:extLst>
                <a:ext uri="{FF2B5EF4-FFF2-40B4-BE49-F238E27FC236}">
                  <a16:creationId xmlns:a16="http://schemas.microsoft.com/office/drawing/2014/main" id="{BF2C5336-3AEF-FE47-89CF-8E5E050652E6}"/>
                </a:ext>
              </a:extLst>
            </p:cNvPr>
            <p:cNvSpPr/>
            <p:nvPr/>
          </p:nvSpPr>
          <p:spPr>
            <a:xfrm>
              <a:off x="3525228" y="6428279"/>
              <a:ext cx="1158333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t+ΔT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hape 899">
              <a:extLst>
                <a:ext uri="{FF2B5EF4-FFF2-40B4-BE49-F238E27FC236}">
                  <a16:creationId xmlns:a16="http://schemas.microsoft.com/office/drawing/2014/main" id="{CD126112-EC5C-B748-A110-4EEC13FBE576}"/>
                </a:ext>
              </a:extLst>
            </p:cNvPr>
            <p:cNvSpPr/>
            <p:nvPr/>
          </p:nvSpPr>
          <p:spPr>
            <a:xfrm>
              <a:off x="4262857" y="4868050"/>
              <a:ext cx="1057702" cy="9076"/>
            </a:xfrm>
            <a:prstGeom prst="line">
              <a:avLst/>
            </a:prstGeom>
            <a:ln w="57150">
              <a:solidFill>
                <a:srgbClr val="0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9" name="Shape 900">
              <a:extLst>
                <a:ext uri="{FF2B5EF4-FFF2-40B4-BE49-F238E27FC236}">
                  <a16:creationId xmlns:a16="http://schemas.microsoft.com/office/drawing/2014/main" id="{0D7164BF-89A3-5F44-9E68-AADB15371FA1}"/>
                </a:ext>
              </a:extLst>
            </p:cNvPr>
            <p:cNvSpPr/>
            <p:nvPr/>
          </p:nvSpPr>
          <p:spPr>
            <a:xfrm flipH="1">
              <a:off x="5353591" y="4019893"/>
              <a:ext cx="0" cy="849025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1" name="Shape 906">
              <a:extLst>
                <a:ext uri="{FF2B5EF4-FFF2-40B4-BE49-F238E27FC236}">
                  <a16:creationId xmlns:a16="http://schemas.microsoft.com/office/drawing/2014/main" id="{5D16C437-7DAC-AC4D-921B-CBBFAA3BCBFF}"/>
                </a:ext>
              </a:extLst>
            </p:cNvPr>
            <p:cNvSpPr/>
            <p:nvPr/>
          </p:nvSpPr>
          <p:spPr>
            <a:xfrm>
              <a:off x="5504747" y="4109749"/>
              <a:ext cx="394210" cy="44392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400" i="1">
                  <a:solidFill>
                    <a:srgbClr val="BE544B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ΔF</a:t>
              </a:r>
            </a:p>
          </p:txBody>
        </p:sp>
      </p:grpSp>
      <p:sp>
        <p:nvSpPr>
          <p:cNvPr id="45" name="Shape 899">
            <a:extLst>
              <a:ext uri="{FF2B5EF4-FFF2-40B4-BE49-F238E27FC236}">
                <a16:creationId xmlns:a16="http://schemas.microsoft.com/office/drawing/2014/main" id="{6B1A5E7F-EA89-994D-A233-334F4003A27B}"/>
              </a:ext>
            </a:extLst>
          </p:cNvPr>
          <p:cNvSpPr/>
          <p:nvPr/>
        </p:nvSpPr>
        <p:spPr>
          <a:xfrm flipV="1">
            <a:off x="1634177" y="1519254"/>
            <a:ext cx="3419026" cy="366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46" name="Shape 899">
            <a:extLst>
              <a:ext uri="{FF2B5EF4-FFF2-40B4-BE49-F238E27FC236}">
                <a16:creationId xmlns:a16="http://schemas.microsoft.com/office/drawing/2014/main" id="{BF7B8A27-F421-C344-9F58-A23F36127ED5}"/>
              </a:ext>
            </a:extLst>
          </p:cNvPr>
          <p:cNvSpPr/>
          <p:nvPr/>
        </p:nvSpPr>
        <p:spPr>
          <a:xfrm flipH="1">
            <a:off x="1609998" y="1515494"/>
            <a:ext cx="0" cy="280473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0C5962-74C3-C24A-AC44-2DB9724BD14F}"/>
              </a:ext>
            </a:extLst>
          </p:cNvPr>
          <p:cNvSpPr/>
          <p:nvPr/>
        </p:nvSpPr>
        <p:spPr>
          <a:xfrm>
            <a:off x="3563202" y="2952804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28D4BC-EB33-D94D-8185-41392E6A2583}"/>
                  </a:ext>
                </a:extLst>
              </p:cNvPr>
              <p:cNvSpPr/>
              <p:nvPr/>
            </p:nvSpPr>
            <p:spPr>
              <a:xfrm>
                <a:off x="2494591" y="1050785"/>
                <a:ext cx="21039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Sweep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28D4BC-EB33-D94D-8185-41392E6A2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91" y="1050785"/>
                <a:ext cx="2103974" cy="461665"/>
              </a:xfrm>
              <a:prstGeom prst="rect">
                <a:avLst/>
              </a:prstGeom>
              <a:blipFill>
                <a:blip r:embed="rId3"/>
                <a:stretch>
                  <a:fillRect l="-4217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CCDF89B-DDFB-C34C-BC76-E21E9C68651E}"/>
                  </a:ext>
                </a:extLst>
              </p:cNvPr>
              <p:cNvSpPr/>
              <p:nvPr/>
            </p:nvSpPr>
            <p:spPr>
              <a:xfrm rot="16200000">
                <a:off x="-198811" y="2591315"/>
                <a:ext cx="29795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Sweep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CCDF89B-DDFB-C34C-BC76-E21E9C6865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8811" y="2591315"/>
                <a:ext cx="2979598" cy="461665"/>
              </a:xfrm>
              <a:prstGeom prst="rect">
                <a:avLst/>
              </a:prstGeom>
              <a:blipFill>
                <a:blip r:embed="rId4"/>
                <a:stretch>
                  <a:fillRect l="-7895" r="-28947" b="-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80DCF-17A7-F446-8203-E9074C8C6E72}"/>
                  </a:ext>
                </a:extLst>
              </p:cNvPr>
              <p:cNvSpPr txBox="1"/>
              <p:nvPr/>
            </p:nvSpPr>
            <p:spPr>
              <a:xfrm>
                <a:off x="7070912" y="1085627"/>
                <a:ext cx="2121671" cy="879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Slope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80DCF-17A7-F446-8203-E9074C8C6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912" y="1085627"/>
                <a:ext cx="2121671" cy="879408"/>
              </a:xfrm>
              <a:prstGeom prst="rect">
                <a:avLst/>
              </a:prstGeom>
              <a:blipFill>
                <a:blip r:embed="rId5"/>
                <a:stretch>
                  <a:fillRect l="-5357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CBD0DA-F0AE-9C4F-B2CC-E68E6FE148E5}"/>
                  </a:ext>
                </a:extLst>
              </p:cNvPr>
              <p:cNvSpPr txBox="1"/>
              <p:nvPr/>
            </p:nvSpPr>
            <p:spPr>
              <a:xfrm>
                <a:off x="7048526" y="3158852"/>
                <a:ext cx="35454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Sampling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Rate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≪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CBD0DA-F0AE-9C4F-B2CC-E68E6FE14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6" y="3158852"/>
                <a:ext cx="3545458" cy="430887"/>
              </a:xfrm>
              <a:prstGeom prst="rect">
                <a:avLst/>
              </a:prstGeom>
              <a:blipFill>
                <a:blip r:embed="rId6"/>
                <a:stretch>
                  <a:fillRect l="-2847" t="-8571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1A63B-4C94-704D-8AFB-350560CED73B}"/>
                  </a:ext>
                </a:extLst>
              </p:cNvPr>
              <p:cNvSpPr txBox="1"/>
              <p:nvPr/>
            </p:nvSpPr>
            <p:spPr>
              <a:xfrm>
                <a:off x="7048526" y="4096157"/>
                <a:ext cx="32071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FFT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Window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1A63B-4C94-704D-8AFB-350560CED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6" y="4096157"/>
                <a:ext cx="3207160" cy="430887"/>
              </a:xfrm>
              <a:prstGeom prst="rect">
                <a:avLst/>
              </a:prstGeom>
              <a:blipFill>
                <a:blip r:embed="rId7"/>
                <a:stretch>
                  <a:fillRect l="-1969" t="-8571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Shape 899">
            <a:extLst>
              <a:ext uri="{FF2B5EF4-FFF2-40B4-BE49-F238E27FC236}">
                <a16:creationId xmlns:a16="http://schemas.microsoft.com/office/drawing/2014/main" id="{66B1700A-9CC3-074C-B25E-ED7F92752C81}"/>
              </a:ext>
            </a:extLst>
          </p:cNvPr>
          <p:cNvSpPr/>
          <p:nvPr/>
        </p:nvSpPr>
        <p:spPr>
          <a:xfrm>
            <a:off x="5332983" y="843754"/>
            <a:ext cx="0" cy="20408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E857EBE-DF0F-5742-9603-11AEB2559B00}"/>
              </a:ext>
            </a:extLst>
          </p:cNvPr>
          <p:cNvSpPr/>
          <p:nvPr/>
        </p:nvSpPr>
        <p:spPr>
          <a:xfrm>
            <a:off x="5337781" y="1506829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F606DC-1977-6448-AC53-BA2D9E1A6377}"/>
                  </a:ext>
                </a:extLst>
              </p:cNvPr>
              <p:cNvSpPr txBox="1"/>
              <p:nvPr/>
            </p:nvSpPr>
            <p:spPr>
              <a:xfrm>
                <a:off x="7078909" y="2339053"/>
                <a:ext cx="26181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F606DC-1977-6448-AC53-BA2D9E1A6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909" y="2339053"/>
                <a:ext cx="2618153" cy="430887"/>
              </a:xfrm>
              <a:prstGeom prst="rect">
                <a:avLst/>
              </a:prstGeom>
              <a:blipFill>
                <a:blip r:embed="rId8"/>
                <a:stretch>
                  <a:fillRect l="-2415" r="-483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71854B-6C90-AD40-A1DD-B3BB07572D2C}"/>
                  </a:ext>
                </a:extLst>
              </p:cNvPr>
              <p:cNvSpPr txBox="1"/>
              <p:nvPr/>
            </p:nvSpPr>
            <p:spPr>
              <a:xfrm>
                <a:off x="2194589" y="4995013"/>
                <a:ext cx="12427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71854B-6C90-AD40-A1DD-B3BB07572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89" y="4995013"/>
                <a:ext cx="1242711" cy="430887"/>
              </a:xfrm>
              <a:prstGeom prst="rect">
                <a:avLst/>
              </a:prstGeom>
              <a:blipFill>
                <a:blip r:embed="rId9"/>
                <a:stretch>
                  <a:fillRect l="-6061" r="-505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4027D7-0E36-A541-9887-F781ED2EA0DF}"/>
                  </a:ext>
                </a:extLst>
              </p:cNvPr>
              <p:cNvSpPr txBox="1"/>
              <p:nvPr/>
            </p:nvSpPr>
            <p:spPr>
              <a:xfrm>
                <a:off x="3957900" y="5021711"/>
                <a:ext cx="23599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4027D7-0E36-A541-9887-F781ED2EA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900" y="5021711"/>
                <a:ext cx="2359941" cy="430887"/>
              </a:xfrm>
              <a:prstGeom prst="rect">
                <a:avLst/>
              </a:prstGeom>
              <a:blipFill>
                <a:blip r:embed="rId10"/>
                <a:stretch>
                  <a:fillRect l="-1604" t="-2857" r="-1070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AE7E85-715E-2F40-9513-4487C7CD3E9F}"/>
                  </a:ext>
                </a:extLst>
              </p:cNvPr>
              <p:cNvSpPr txBox="1"/>
              <p:nvPr/>
            </p:nvSpPr>
            <p:spPr>
              <a:xfrm>
                <a:off x="6537446" y="5013371"/>
                <a:ext cx="16113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AE7E85-715E-2F40-9513-4487C7CD3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446" y="5013371"/>
                <a:ext cx="1611339" cy="430887"/>
              </a:xfrm>
              <a:prstGeom prst="rect">
                <a:avLst/>
              </a:prstGeom>
              <a:blipFill>
                <a:blip r:embed="rId11"/>
                <a:stretch>
                  <a:fillRect l="-1563" t="-8571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133B2E9-6717-6549-B9E7-57DE863927D8}"/>
                  </a:ext>
                </a:extLst>
              </p:cNvPr>
              <p:cNvSpPr txBox="1"/>
              <p:nvPr/>
            </p:nvSpPr>
            <p:spPr>
              <a:xfrm>
                <a:off x="8690748" y="4995012"/>
                <a:ext cx="33718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133B2E9-6717-6549-B9E7-57DE86392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748" y="4995012"/>
                <a:ext cx="3371884" cy="430887"/>
              </a:xfrm>
              <a:prstGeom prst="rect">
                <a:avLst/>
              </a:prstGeom>
              <a:blipFill>
                <a:blip r:embed="rId12"/>
                <a:stretch>
                  <a:fillRect l="-1128" t="-857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450BAD4-38FF-F245-B5D9-56747121F98E}"/>
                  </a:ext>
                </a:extLst>
              </p:cNvPr>
              <p:cNvSpPr txBox="1"/>
              <p:nvPr/>
            </p:nvSpPr>
            <p:spPr>
              <a:xfrm>
                <a:off x="2039325" y="6045793"/>
                <a:ext cx="15711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450BAD4-38FF-F245-B5D9-56747121F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325" y="6045793"/>
                <a:ext cx="1571199" cy="430887"/>
              </a:xfrm>
              <a:prstGeom prst="rect">
                <a:avLst/>
              </a:prstGeom>
              <a:blipFill>
                <a:blip r:embed="rId13"/>
                <a:stretch>
                  <a:fillRect l="-4800" t="-2941" r="-4000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D022066-4470-B941-8B35-7FB821A20D66}"/>
                  </a:ext>
                </a:extLst>
              </p:cNvPr>
              <p:cNvSpPr txBox="1"/>
              <p:nvPr/>
            </p:nvSpPr>
            <p:spPr>
              <a:xfrm>
                <a:off x="3616830" y="6052479"/>
                <a:ext cx="11353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D022066-4470-B941-8B35-7FB821A2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830" y="6052479"/>
                <a:ext cx="1135311" cy="430887"/>
              </a:xfrm>
              <a:prstGeom prst="rect">
                <a:avLst/>
              </a:prstGeom>
              <a:blipFill>
                <a:blip r:embed="rId14"/>
                <a:stretch>
                  <a:fillRect l="-2198"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8702698-EABA-2E40-8F3C-E81F1FF9BD01}"/>
                  </a:ext>
                </a:extLst>
              </p:cNvPr>
              <p:cNvSpPr txBox="1"/>
              <p:nvPr/>
            </p:nvSpPr>
            <p:spPr>
              <a:xfrm>
                <a:off x="4880469" y="6061018"/>
                <a:ext cx="2562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𝑚𝑖𝑛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8702698-EABA-2E40-8F3C-E81F1FF9B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469" y="6061018"/>
                <a:ext cx="2562561" cy="430887"/>
              </a:xfrm>
              <a:prstGeom prst="rect">
                <a:avLst/>
              </a:prstGeom>
              <a:blipFill>
                <a:blip r:embed="rId15"/>
                <a:stretch>
                  <a:fillRect l="-1970"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00D3CA9-A5AE-FC4B-9813-601945C76EE9}"/>
                  </a:ext>
                </a:extLst>
              </p:cNvPr>
              <p:cNvSpPr txBox="1"/>
              <p:nvPr/>
            </p:nvSpPr>
            <p:spPr>
              <a:xfrm>
                <a:off x="7443030" y="6061018"/>
                <a:ext cx="11753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00D3CA9-A5AE-FC4B-9813-601945C76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030" y="6061018"/>
                <a:ext cx="1175322" cy="430887"/>
              </a:xfrm>
              <a:prstGeom prst="rect">
                <a:avLst/>
              </a:prstGeom>
              <a:blipFill>
                <a:blip r:embed="rId16"/>
                <a:stretch>
                  <a:fillRect l="-3226"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51DC9D8-AB38-E046-B980-6E6B2C8BA932}"/>
                  </a:ext>
                </a:extLst>
              </p:cNvPr>
              <p:cNvSpPr txBox="1"/>
              <p:nvPr/>
            </p:nvSpPr>
            <p:spPr>
              <a:xfrm>
                <a:off x="8724310" y="6026102"/>
                <a:ext cx="25966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𝑚𝑖𝑛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51DC9D8-AB38-E046-B980-6E6B2C8BA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310" y="6026102"/>
                <a:ext cx="2596673" cy="430887"/>
              </a:xfrm>
              <a:prstGeom prst="rect">
                <a:avLst/>
              </a:prstGeom>
              <a:blipFill>
                <a:blip r:embed="rId17"/>
                <a:stretch>
                  <a:fillRect l="-1456"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81BFEE21-FA89-BB43-8DF0-88E036779308}"/>
              </a:ext>
            </a:extLst>
          </p:cNvPr>
          <p:cNvSpPr txBox="1"/>
          <p:nvPr/>
        </p:nvSpPr>
        <p:spPr>
          <a:xfrm>
            <a:off x="218963" y="4995012"/>
            <a:ext cx="17545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Range: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A0C6EC-E289-7948-A54A-CB5B190D336F}"/>
              </a:ext>
            </a:extLst>
          </p:cNvPr>
          <p:cNvSpPr txBox="1"/>
          <p:nvPr/>
        </p:nvSpPr>
        <p:spPr>
          <a:xfrm>
            <a:off x="168839" y="6045793"/>
            <a:ext cx="16907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Resolution:</a:t>
            </a:r>
          </a:p>
        </p:txBody>
      </p:sp>
    </p:spTree>
    <p:extLst>
      <p:ext uri="{BB962C8B-B14F-4D97-AF65-F5344CB8AC3E}">
        <p14:creationId xmlns:p14="http://schemas.microsoft.com/office/powerpoint/2010/main" val="175213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40" grpId="0"/>
      <p:bldP spid="42" grpId="0"/>
      <p:bldP spid="4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Radar: Interested in Detecting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42057"/>
            <a:ext cx="10940716" cy="5642325"/>
          </a:xfrm>
        </p:spPr>
        <p:txBody>
          <a:bodyPr>
            <a:noAutofit/>
          </a:bodyPr>
          <a:lstStyle/>
          <a:p>
            <a:r>
              <a:rPr lang="en-US" sz="3200" dirty="0"/>
              <a:t>Range: Distance from the radar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UWB: Ultra Wide Band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FMCW: Frequency Modulated Carrier Wave </a:t>
            </a:r>
            <a:endParaRPr lang="en-US" sz="3200" dirty="0"/>
          </a:p>
          <a:p>
            <a:pPr marL="0" indent="0">
              <a:buNone/>
            </a:pPr>
            <a:endParaRPr lang="en-US" sz="400" dirty="0"/>
          </a:p>
          <a:p>
            <a:r>
              <a:rPr lang="en-US" sz="3200" dirty="0"/>
              <a:t>Direction: Angle from which the object is coming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1C1613-B5BC-0C42-A258-094C4A9E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0" y="4535533"/>
            <a:ext cx="37388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2AF7FBE-AC47-304B-B8B4-258F1B6B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28" y="4515277"/>
            <a:ext cx="3263245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405B65A-E60F-3C45-BF6C-5CC9F9A5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3" y="4515277"/>
            <a:ext cx="3613764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6AB56-DCB7-F04C-B9AC-6466362F6975}"/>
              </a:ext>
            </a:extLst>
          </p:cNvPr>
          <p:cNvSpPr txBox="1"/>
          <p:nvPr/>
        </p:nvSpPr>
        <p:spPr>
          <a:xfrm>
            <a:off x="484897" y="3657774"/>
            <a:ext cx="373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antenna that is rotating.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21488-C856-AD42-95F6-660D413ABBE4}"/>
              </a:ext>
            </a:extLst>
          </p:cNvPr>
          <p:cNvSpPr txBox="1"/>
          <p:nvPr/>
        </p:nvSpPr>
        <p:spPr>
          <a:xfrm>
            <a:off x="5772109" y="3657773"/>
            <a:ext cx="477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Phased Antenna Array that is always Scanning.</a:t>
            </a:r>
          </a:p>
        </p:txBody>
      </p:sp>
    </p:spTree>
    <p:extLst>
      <p:ext uri="{BB962C8B-B14F-4D97-AF65-F5344CB8AC3E}">
        <p14:creationId xmlns:p14="http://schemas.microsoft.com/office/powerpoint/2010/main" val="907396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21236A2-23F0-9244-8CA6-DE69034050E0}"/>
                  </a:ext>
                </a:extLst>
              </p:cNvPr>
              <p:cNvSpPr/>
              <p:nvPr/>
            </p:nvSpPr>
            <p:spPr>
              <a:xfrm>
                <a:off x="3398476" y="3470100"/>
                <a:ext cx="4122282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21236A2-23F0-9244-8CA6-DE69034050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476" y="3470100"/>
                <a:ext cx="4122282" cy="746486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8FCC22C-022D-9E4B-AA58-723DBAEEB0AE}"/>
              </a:ext>
            </a:extLst>
          </p:cNvPr>
          <p:cNvGrpSpPr>
            <a:grpSpLocks noChangeAspect="1"/>
          </p:cNvGrpSpPr>
          <p:nvPr/>
        </p:nvGrpSpPr>
        <p:grpSpPr>
          <a:xfrm>
            <a:off x="2480128" y="1090583"/>
            <a:ext cx="7370064" cy="2016086"/>
            <a:chOff x="2480128" y="1090583"/>
            <a:chExt cx="7372932" cy="2016871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D7B0D197-7A5C-0D49-B1B4-192D488273E5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7696380" y="1788071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44550F-C847-5D48-9866-1CD254751A09}"/>
                </a:ext>
              </a:extLst>
            </p:cNvPr>
            <p:cNvGrpSpPr/>
            <p:nvPr/>
          </p:nvGrpSpPr>
          <p:grpSpPr>
            <a:xfrm>
              <a:off x="2480128" y="2250204"/>
              <a:ext cx="6052186" cy="857250"/>
              <a:chOff x="2393949" y="4191000"/>
              <a:chExt cx="6724651" cy="9525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BC2EE84-7996-CB4B-B848-C3F567A38E98}"/>
                  </a:ext>
                </a:extLst>
              </p:cNvPr>
              <p:cNvGrpSpPr/>
              <p:nvPr/>
            </p:nvGrpSpPr>
            <p:grpSpPr>
              <a:xfrm>
                <a:off x="57848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55" name="Isosceles Triangle 4">
                  <a:extLst>
                    <a:ext uri="{FF2B5EF4-FFF2-40B4-BE49-F238E27FC236}">
                      <a16:creationId xmlns:a16="http://schemas.microsoft.com/office/drawing/2014/main" id="{002AEEB7-5206-8B47-AE2A-964B275EBC67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6" name="Elbow Connector 55">
                  <a:extLst>
                    <a:ext uri="{FF2B5EF4-FFF2-40B4-BE49-F238E27FC236}">
                      <a16:creationId xmlns:a16="http://schemas.microsoft.com/office/drawing/2014/main" id="{C874F0B1-4514-4E40-8425-20C37527371F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B8BF8D0-374D-CD4A-8ECA-857711199000}"/>
                  </a:ext>
                </a:extLst>
              </p:cNvPr>
              <p:cNvGrpSpPr/>
              <p:nvPr/>
            </p:nvGrpSpPr>
            <p:grpSpPr>
              <a:xfrm>
                <a:off x="62420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53" name="Isosceles Triangle 7">
                  <a:extLst>
                    <a:ext uri="{FF2B5EF4-FFF2-40B4-BE49-F238E27FC236}">
                      <a16:creationId xmlns:a16="http://schemas.microsoft.com/office/drawing/2014/main" id="{47E6DEFF-0EBF-1F44-8248-9419DA397E90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4" name="Elbow Connector 53">
                  <a:extLst>
                    <a:ext uri="{FF2B5EF4-FFF2-40B4-BE49-F238E27FC236}">
                      <a16:creationId xmlns:a16="http://schemas.microsoft.com/office/drawing/2014/main" id="{541AC34E-40AD-6B44-819F-07460AEC68A0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529B9D3-D41B-534F-A93F-AC39C0D77F15}"/>
                  </a:ext>
                </a:extLst>
              </p:cNvPr>
              <p:cNvGrpSpPr/>
              <p:nvPr/>
            </p:nvGrpSpPr>
            <p:grpSpPr>
              <a:xfrm>
                <a:off x="66992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51" name="Isosceles Triangle 10">
                  <a:extLst>
                    <a:ext uri="{FF2B5EF4-FFF2-40B4-BE49-F238E27FC236}">
                      <a16:creationId xmlns:a16="http://schemas.microsoft.com/office/drawing/2014/main" id="{63A392A9-30BB-8048-9DC5-EB9FABDA7218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" name="Elbow Connector 51">
                  <a:extLst>
                    <a:ext uri="{FF2B5EF4-FFF2-40B4-BE49-F238E27FC236}">
                      <a16:creationId xmlns:a16="http://schemas.microsoft.com/office/drawing/2014/main" id="{0B1DF476-E630-1643-8B11-DE00751E3897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8DE54CD-A1E9-5449-AF6C-28EF1FF6B634}"/>
                  </a:ext>
                </a:extLst>
              </p:cNvPr>
              <p:cNvGrpSpPr/>
              <p:nvPr/>
            </p:nvGrpSpPr>
            <p:grpSpPr>
              <a:xfrm>
                <a:off x="71374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9" name="Isosceles Triangle 13">
                  <a:extLst>
                    <a:ext uri="{FF2B5EF4-FFF2-40B4-BE49-F238E27FC236}">
                      <a16:creationId xmlns:a16="http://schemas.microsoft.com/office/drawing/2014/main" id="{737F56BE-4FD1-8241-9443-FADE1EB12EEB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" name="Elbow Connector 49">
                  <a:extLst>
                    <a:ext uri="{FF2B5EF4-FFF2-40B4-BE49-F238E27FC236}">
                      <a16:creationId xmlns:a16="http://schemas.microsoft.com/office/drawing/2014/main" id="{DE9D864B-13DA-5E4F-BCDB-1C6605739402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4ADC6F0-A520-1844-8111-29E8297FA605}"/>
                  </a:ext>
                </a:extLst>
              </p:cNvPr>
              <p:cNvGrpSpPr/>
              <p:nvPr/>
            </p:nvGrpSpPr>
            <p:grpSpPr>
              <a:xfrm>
                <a:off x="76136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7" name="Isosceles Triangle 16">
                  <a:extLst>
                    <a:ext uri="{FF2B5EF4-FFF2-40B4-BE49-F238E27FC236}">
                      <a16:creationId xmlns:a16="http://schemas.microsoft.com/office/drawing/2014/main" id="{D55EC457-C398-1542-A00D-D1E88C622AC1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" name="Elbow Connector 47">
                  <a:extLst>
                    <a:ext uri="{FF2B5EF4-FFF2-40B4-BE49-F238E27FC236}">
                      <a16:creationId xmlns:a16="http://schemas.microsoft.com/office/drawing/2014/main" id="{7066E80C-86C8-214D-959D-CDC332ECDF52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FF6AA6F-6715-DF40-B58F-6A5949E55291}"/>
                  </a:ext>
                </a:extLst>
              </p:cNvPr>
              <p:cNvGrpSpPr/>
              <p:nvPr/>
            </p:nvGrpSpPr>
            <p:grpSpPr>
              <a:xfrm>
                <a:off x="80518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5" name="Isosceles Triangle 19">
                  <a:extLst>
                    <a:ext uri="{FF2B5EF4-FFF2-40B4-BE49-F238E27FC236}">
                      <a16:creationId xmlns:a16="http://schemas.microsoft.com/office/drawing/2014/main" id="{AB20391E-354C-E449-9081-5F728676F3D0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" name="Elbow Connector 45">
                  <a:extLst>
                    <a:ext uri="{FF2B5EF4-FFF2-40B4-BE49-F238E27FC236}">
                      <a16:creationId xmlns:a16="http://schemas.microsoft.com/office/drawing/2014/main" id="{F65FA45B-6C1F-8445-9343-4AC8883C2BDB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B9B2489-B138-C141-BD7E-CFC4D8234337}"/>
                  </a:ext>
                </a:extLst>
              </p:cNvPr>
              <p:cNvGrpSpPr/>
              <p:nvPr/>
            </p:nvGrpSpPr>
            <p:grpSpPr>
              <a:xfrm>
                <a:off x="85280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3" name="Isosceles Triangle 22">
                  <a:extLst>
                    <a:ext uri="{FF2B5EF4-FFF2-40B4-BE49-F238E27FC236}">
                      <a16:creationId xmlns:a16="http://schemas.microsoft.com/office/drawing/2014/main" id="{2A2864E2-52DB-FD4F-8B73-7DD2FC2E55B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" name="Elbow Connector 43">
                  <a:extLst>
                    <a:ext uri="{FF2B5EF4-FFF2-40B4-BE49-F238E27FC236}">
                      <a16:creationId xmlns:a16="http://schemas.microsoft.com/office/drawing/2014/main" id="{8C1217EF-1914-BD46-A356-5766698F4501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2E4E27C-A6D0-734C-8BE6-BB8609F50770}"/>
                  </a:ext>
                </a:extLst>
              </p:cNvPr>
              <p:cNvGrpSpPr/>
              <p:nvPr/>
            </p:nvGrpSpPr>
            <p:grpSpPr>
              <a:xfrm>
                <a:off x="25654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1" name="Isosceles Triangle 26">
                  <a:extLst>
                    <a:ext uri="{FF2B5EF4-FFF2-40B4-BE49-F238E27FC236}">
                      <a16:creationId xmlns:a16="http://schemas.microsoft.com/office/drawing/2014/main" id="{9755679F-44DE-3B48-86F7-6674EA10E3F0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" name="Elbow Connector 41">
                  <a:extLst>
                    <a:ext uri="{FF2B5EF4-FFF2-40B4-BE49-F238E27FC236}">
                      <a16:creationId xmlns:a16="http://schemas.microsoft.com/office/drawing/2014/main" id="{4D5D9876-1162-D043-8FB8-FA87F340FC9A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63CDDA6-E142-B14B-A144-37BEFDA83273}"/>
                  </a:ext>
                </a:extLst>
              </p:cNvPr>
              <p:cNvGrpSpPr/>
              <p:nvPr/>
            </p:nvGrpSpPr>
            <p:grpSpPr>
              <a:xfrm>
                <a:off x="30226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" name="Isosceles Triangle 29">
                  <a:extLst>
                    <a:ext uri="{FF2B5EF4-FFF2-40B4-BE49-F238E27FC236}">
                      <a16:creationId xmlns:a16="http://schemas.microsoft.com/office/drawing/2014/main" id="{17C6EED7-ECFA-F541-8B96-BAF87DC3F116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" name="Elbow Connector 38">
                  <a:extLst>
                    <a:ext uri="{FF2B5EF4-FFF2-40B4-BE49-F238E27FC236}">
                      <a16:creationId xmlns:a16="http://schemas.microsoft.com/office/drawing/2014/main" id="{1202611D-9C83-2A4C-A700-0329A1146D85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0DF88CD-FC12-244B-B227-5555676D70CD}"/>
                  </a:ext>
                </a:extLst>
              </p:cNvPr>
              <p:cNvGrpSpPr/>
              <p:nvPr/>
            </p:nvGrpSpPr>
            <p:grpSpPr>
              <a:xfrm>
                <a:off x="34798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6" name="Isosceles Triangle 32">
                  <a:extLst>
                    <a:ext uri="{FF2B5EF4-FFF2-40B4-BE49-F238E27FC236}">
                      <a16:creationId xmlns:a16="http://schemas.microsoft.com/office/drawing/2014/main" id="{F400B8C5-95A1-7045-B16B-DEEEA6EDC473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" name="Elbow Connector 36">
                  <a:extLst>
                    <a:ext uri="{FF2B5EF4-FFF2-40B4-BE49-F238E27FC236}">
                      <a16:creationId xmlns:a16="http://schemas.microsoft.com/office/drawing/2014/main" id="{30D458DC-C54F-6545-ADC7-9792A4CF3742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A8CE333-E1A0-9047-93B1-F700C87F9290}"/>
                  </a:ext>
                </a:extLst>
              </p:cNvPr>
              <p:cNvGrpSpPr/>
              <p:nvPr/>
            </p:nvGrpSpPr>
            <p:grpSpPr>
              <a:xfrm>
                <a:off x="39179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4" name="Isosceles Triangle 35">
                  <a:extLst>
                    <a:ext uri="{FF2B5EF4-FFF2-40B4-BE49-F238E27FC236}">
                      <a16:creationId xmlns:a16="http://schemas.microsoft.com/office/drawing/2014/main" id="{79CAE23D-18A3-2A47-AACC-C80543A1CAEF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Elbow Connector 34">
                  <a:extLst>
                    <a:ext uri="{FF2B5EF4-FFF2-40B4-BE49-F238E27FC236}">
                      <a16:creationId xmlns:a16="http://schemas.microsoft.com/office/drawing/2014/main" id="{67BF3D4C-1C6D-5C43-891F-4995701E8EDE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F4F9D92-7F09-B644-B8B5-724ABBBEAB14}"/>
                  </a:ext>
                </a:extLst>
              </p:cNvPr>
              <p:cNvGrpSpPr/>
              <p:nvPr/>
            </p:nvGrpSpPr>
            <p:grpSpPr>
              <a:xfrm>
                <a:off x="43942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2" name="Isosceles Triangle 38">
                  <a:extLst>
                    <a:ext uri="{FF2B5EF4-FFF2-40B4-BE49-F238E27FC236}">
                      <a16:creationId xmlns:a16="http://schemas.microsoft.com/office/drawing/2014/main" id="{FBC4687E-E4C6-6F48-8B4A-935A9A077B5D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" name="Elbow Connector 32">
                  <a:extLst>
                    <a:ext uri="{FF2B5EF4-FFF2-40B4-BE49-F238E27FC236}">
                      <a16:creationId xmlns:a16="http://schemas.microsoft.com/office/drawing/2014/main" id="{465CAE0A-BE12-0F43-A4DD-C96EE880EF3D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5B7C4C0-AA03-BA4C-8521-F5980D79CD75}"/>
                  </a:ext>
                </a:extLst>
              </p:cNvPr>
              <p:cNvGrpSpPr/>
              <p:nvPr/>
            </p:nvGrpSpPr>
            <p:grpSpPr>
              <a:xfrm>
                <a:off x="48323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0" name="Isosceles Triangle 41">
                  <a:extLst>
                    <a:ext uri="{FF2B5EF4-FFF2-40B4-BE49-F238E27FC236}">
                      <a16:creationId xmlns:a16="http://schemas.microsoft.com/office/drawing/2014/main" id="{E9E2185E-488E-7C49-A020-402B19CA24CD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" name="Elbow Connector 30">
                  <a:extLst>
                    <a:ext uri="{FF2B5EF4-FFF2-40B4-BE49-F238E27FC236}">
                      <a16:creationId xmlns:a16="http://schemas.microsoft.com/office/drawing/2014/main" id="{77B46710-86F7-E440-A8C7-FD67F3AB2243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4C7DDC7-FD19-8148-96A0-D70B9714DF6C}"/>
                  </a:ext>
                </a:extLst>
              </p:cNvPr>
              <p:cNvGrpSpPr/>
              <p:nvPr/>
            </p:nvGrpSpPr>
            <p:grpSpPr>
              <a:xfrm>
                <a:off x="53086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28" name="Isosceles Triangle 44">
                  <a:extLst>
                    <a:ext uri="{FF2B5EF4-FFF2-40B4-BE49-F238E27FC236}">
                      <a16:creationId xmlns:a16="http://schemas.microsoft.com/office/drawing/2014/main" id="{ABA2DEA6-EFCF-6E48-9ABC-2B0662423C72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" name="Elbow Connector 28">
                  <a:extLst>
                    <a:ext uri="{FF2B5EF4-FFF2-40B4-BE49-F238E27FC236}">
                      <a16:creationId xmlns:a16="http://schemas.microsoft.com/office/drawing/2014/main" id="{AC621504-A5C7-E748-81CE-38B35C9E8792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83518F05-2CE8-8344-BDC2-D21F2C7204BF}"/>
                  </a:ext>
                </a:extLst>
              </p:cNvPr>
              <p:cNvSpPr/>
              <p:nvPr/>
            </p:nvSpPr>
            <p:spPr>
              <a:xfrm>
                <a:off x="2393949" y="4686300"/>
                <a:ext cx="6724651" cy="4572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F5FDE06-734F-0842-A1C5-22C1FD1E602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79694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20EFE63-25C4-1743-93D2-43DFF967421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20607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00D9C30-C9C7-FE48-A218-453D8D77004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61521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5DE7AEF-D3F4-E94E-9C2E-C1213BE9687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02434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BFB674D-8197-2140-BF60-68583DC193D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3348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44849FB-879D-F543-9CEE-96C98D75E7E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84261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2E19840-34C9-CA42-9133-2EFBABD19EA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25175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82CFCE9-40A5-6342-B250-3B7302CFF98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66088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D14F79D-5206-6143-8320-7069D81E324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07002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5BD2F06-2FD5-734B-9E77-CFD8B6CF2DD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7915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CB952A3-CEA9-BB47-997C-17B35A96D54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88829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DE577BC-2D6A-E342-A5FC-5DE2B6CD6344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29742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64F6C4A-7B9A-4B43-B812-09C9F7FD1A9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0656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1ACDD15-4285-AB48-9EBF-3429AAF7878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11570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AF135E6-9F12-3E41-B3C7-7939C3B509D2}"/>
                    </a:ext>
                  </a:extLst>
                </p:cNvPr>
                <p:cNvSpPr txBox="1"/>
                <p:nvPr/>
              </p:nvSpPr>
              <p:spPr>
                <a:xfrm>
                  <a:off x="8717197" y="1867116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AF135E6-9F12-3E41-B3C7-7939C3B509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7197" y="1867116"/>
                  <a:ext cx="25109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8571" r="-19048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03181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Digital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/>
          <p:nvPr/>
        </p:nvCxnSpPr>
        <p:spPr>
          <a:xfrm>
            <a:off x="6096000" y="762000"/>
            <a:ext cx="0" cy="54442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49DA2EA3-CC25-034F-8ABA-04E802FC4E0C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1524000"/>
            <a:ext cx="5852160" cy="1600864"/>
            <a:chOff x="2480128" y="1090583"/>
            <a:chExt cx="7372932" cy="2016871"/>
          </a:xfrm>
        </p:grpSpPr>
        <p:sp>
          <p:nvSpPr>
            <p:cNvPr id="337" name="Pie 336">
              <a:extLst>
                <a:ext uri="{FF2B5EF4-FFF2-40B4-BE49-F238E27FC236}">
                  <a16:creationId xmlns:a16="http://schemas.microsoft.com/office/drawing/2014/main" id="{316BC7C6-581C-DB47-97E6-F19D94DF13CB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7696380" y="1788071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F98A8B1B-DFFB-2748-A4E4-6720C2F54D04}"/>
                </a:ext>
              </a:extLst>
            </p:cNvPr>
            <p:cNvGrpSpPr/>
            <p:nvPr/>
          </p:nvGrpSpPr>
          <p:grpSpPr>
            <a:xfrm>
              <a:off x="2480128" y="2250204"/>
              <a:ext cx="6052186" cy="857250"/>
              <a:chOff x="2393949" y="4191000"/>
              <a:chExt cx="6724651" cy="952500"/>
            </a:xfrm>
          </p:grpSpPr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89ADD641-68A0-5A47-86D0-295BD53FE115}"/>
                  </a:ext>
                </a:extLst>
              </p:cNvPr>
              <p:cNvGrpSpPr/>
              <p:nvPr/>
            </p:nvGrpSpPr>
            <p:grpSpPr>
              <a:xfrm>
                <a:off x="57848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95" name="Isosceles Triangle 4">
                  <a:extLst>
                    <a:ext uri="{FF2B5EF4-FFF2-40B4-BE49-F238E27FC236}">
                      <a16:creationId xmlns:a16="http://schemas.microsoft.com/office/drawing/2014/main" id="{FA767C5C-5648-2046-A34D-29838A263A8B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6" name="Elbow Connector 395">
                  <a:extLst>
                    <a:ext uri="{FF2B5EF4-FFF2-40B4-BE49-F238E27FC236}">
                      <a16:creationId xmlns:a16="http://schemas.microsoft.com/office/drawing/2014/main" id="{B960D69D-7A3E-9B4D-A8CB-0B01540349E8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F899FD8B-A331-A94B-939D-1FCCE4B51013}"/>
                  </a:ext>
                </a:extLst>
              </p:cNvPr>
              <p:cNvGrpSpPr/>
              <p:nvPr/>
            </p:nvGrpSpPr>
            <p:grpSpPr>
              <a:xfrm>
                <a:off x="62420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93" name="Isosceles Triangle 7">
                  <a:extLst>
                    <a:ext uri="{FF2B5EF4-FFF2-40B4-BE49-F238E27FC236}">
                      <a16:creationId xmlns:a16="http://schemas.microsoft.com/office/drawing/2014/main" id="{53B1AA11-8D8D-EE48-BA43-5AE76CB4070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4" name="Elbow Connector 393">
                  <a:extLst>
                    <a:ext uri="{FF2B5EF4-FFF2-40B4-BE49-F238E27FC236}">
                      <a16:creationId xmlns:a16="http://schemas.microsoft.com/office/drawing/2014/main" id="{A5433F34-3DA9-A64E-AA41-DD4D6465B87F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417E7C71-CE44-C84B-9A34-C09FAE400317}"/>
                  </a:ext>
                </a:extLst>
              </p:cNvPr>
              <p:cNvGrpSpPr/>
              <p:nvPr/>
            </p:nvGrpSpPr>
            <p:grpSpPr>
              <a:xfrm>
                <a:off x="66992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91" name="Isosceles Triangle 10">
                  <a:extLst>
                    <a:ext uri="{FF2B5EF4-FFF2-40B4-BE49-F238E27FC236}">
                      <a16:creationId xmlns:a16="http://schemas.microsoft.com/office/drawing/2014/main" id="{F445F6ED-08DE-FB40-A7FB-2EF6D7E535C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2" name="Elbow Connector 391">
                  <a:extLst>
                    <a:ext uri="{FF2B5EF4-FFF2-40B4-BE49-F238E27FC236}">
                      <a16:creationId xmlns:a16="http://schemas.microsoft.com/office/drawing/2014/main" id="{E4E3BF99-E3A3-2142-A938-6EADEA49E149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7" name="Group 356">
                <a:extLst>
                  <a:ext uri="{FF2B5EF4-FFF2-40B4-BE49-F238E27FC236}">
                    <a16:creationId xmlns:a16="http://schemas.microsoft.com/office/drawing/2014/main" id="{2437C845-BFC0-F54B-B280-ED156F4ECC4C}"/>
                  </a:ext>
                </a:extLst>
              </p:cNvPr>
              <p:cNvGrpSpPr/>
              <p:nvPr/>
            </p:nvGrpSpPr>
            <p:grpSpPr>
              <a:xfrm>
                <a:off x="71374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9" name="Isosceles Triangle 13">
                  <a:extLst>
                    <a:ext uri="{FF2B5EF4-FFF2-40B4-BE49-F238E27FC236}">
                      <a16:creationId xmlns:a16="http://schemas.microsoft.com/office/drawing/2014/main" id="{43D9EAC8-40F9-2E47-A0FD-1431547E6B7D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0" name="Elbow Connector 389">
                  <a:extLst>
                    <a:ext uri="{FF2B5EF4-FFF2-40B4-BE49-F238E27FC236}">
                      <a16:creationId xmlns:a16="http://schemas.microsoft.com/office/drawing/2014/main" id="{B4AD278A-542E-7F4A-AC8D-B63851BC9795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8" name="Group 357">
                <a:extLst>
                  <a:ext uri="{FF2B5EF4-FFF2-40B4-BE49-F238E27FC236}">
                    <a16:creationId xmlns:a16="http://schemas.microsoft.com/office/drawing/2014/main" id="{18AD07B6-A594-C745-8181-BF84B4515ACC}"/>
                  </a:ext>
                </a:extLst>
              </p:cNvPr>
              <p:cNvGrpSpPr/>
              <p:nvPr/>
            </p:nvGrpSpPr>
            <p:grpSpPr>
              <a:xfrm>
                <a:off x="76136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7" name="Isosceles Triangle 16">
                  <a:extLst>
                    <a:ext uri="{FF2B5EF4-FFF2-40B4-BE49-F238E27FC236}">
                      <a16:creationId xmlns:a16="http://schemas.microsoft.com/office/drawing/2014/main" id="{B032F405-5CC7-334C-B56C-575F5BE90AB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8" name="Elbow Connector 387">
                  <a:extLst>
                    <a:ext uri="{FF2B5EF4-FFF2-40B4-BE49-F238E27FC236}">
                      <a16:creationId xmlns:a16="http://schemas.microsoft.com/office/drawing/2014/main" id="{6E3BAF3C-57B1-FA4C-844C-625306636E5B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745047EF-74E5-6845-8F4A-3FB60272F930}"/>
                  </a:ext>
                </a:extLst>
              </p:cNvPr>
              <p:cNvGrpSpPr/>
              <p:nvPr/>
            </p:nvGrpSpPr>
            <p:grpSpPr>
              <a:xfrm>
                <a:off x="80518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5" name="Isosceles Triangle 19">
                  <a:extLst>
                    <a:ext uri="{FF2B5EF4-FFF2-40B4-BE49-F238E27FC236}">
                      <a16:creationId xmlns:a16="http://schemas.microsoft.com/office/drawing/2014/main" id="{413C4D98-E475-FF4D-BF6C-12D466891EB5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6" name="Elbow Connector 385">
                  <a:extLst>
                    <a:ext uri="{FF2B5EF4-FFF2-40B4-BE49-F238E27FC236}">
                      <a16:creationId xmlns:a16="http://schemas.microsoft.com/office/drawing/2014/main" id="{0B854B4C-2A72-9F4B-9E31-83A069DB7520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5C6659C6-D441-594B-86EF-736F9FC44D90}"/>
                  </a:ext>
                </a:extLst>
              </p:cNvPr>
              <p:cNvGrpSpPr/>
              <p:nvPr/>
            </p:nvGrpSpPr>
            <p:grpSpPr>
              <a:xfrm>
                <a:off x="85280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3" name="Isosceles Triangle 22">
                  <a:extLst>
                    <a:ext uri="{FF2B5EF4-FFF2-40B4-BE49-F238E27FC236}">
                      <a16:creationId xmlns:a16="http://schemas.microsoft.com/office/drawing/2014/main" id="{0BD480D3-C8B7-DC4B-A4FF-518169B38B4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4" name="Elbow Connector 383">
                  <a:extLst>
                    <a:ext uri="{FF2B5EF4-FFF2-40B4-BE49-F238E27FC236}">
                      <a16:creationId xmlns:a16="http://schemas.microsoft.com/office/drawing/2014/main" id="{C060EA9A-9A7B-834A-8F26-63AADE049674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15CE896F-3F0A-AB4D-8081-6FA2E4A772B5}"/>
                  </a:ext>
                </a:extLst>
              </p:cNvPr>
              <p:cNvGrpSpPr/>
              <p:nvPr/>
            </p:nvGrpSpPr>
            <p:grpSpPr>
              <a:xfrm>
                <a:off x="25654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1" name="Isosceles Triangle 26">
                  <a:extLst>
                    <a:ext uri="{FF2B5EF4-FFF2-40B4-BE49-F238E27FC236}">
                      <a16:creationId xmlns:a16="http://schemas.microsoft.com/office/drawing/2014/main" id="{FD139B78-1E0B-9744-82FB-E6D0406214F5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2" name="Elbow Connector 381">
                  <a:extLst>
                    <a:ext uri="{FF2B5EF4-FFF2-40B4-BE49-F238E27FC236}">
                      <a16:creationId xmlns:a16="http://schemas.microsoft.com/office/drawing/2014/main" id="{8C47D32E-EF34-0F44-942A-48BF5CF7A119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DE11150A-C94E-F74D-910A-266EB8263AAE}"/>
                  </a:ext>
                </a:extLst>
              </p:cNvPr>
              <p:cNvGrpSpPr/>
              <p:nvPr/>
            </p:nvGrpSpPr>
            <p:grpSpPr>
              <a:xfrm>
                <a:off x="30226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9" name="Isosceles Triangle 29">
                  <a:extLst>
                    <a:ext uri="{FF2B5EF4-FFF2-40B4-BE49-F238E27FC236}">
                      <a16:creationId xmlns:a16="http://schemas.microsoft.com/office/drawing/2014/main" id="{63B506AB-2066-F44E-96DB-A552CE2EB422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0" name="Elbow Connector 379">
                  <a:extLst>
                    <a:ext uri="{FF2B5EF4-FFF2-40B4-BE49-F238E27FC236}">
                      <a16:creationId xmlns:a16="http://schemas.microsoft.com/office/drawing/2014/main" id="{0264B411-152F-EE43-B475-D3ADFF557946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145FF98A-4393-D849-953A-C41CAD2658FD}"/>
                  </a:ext>
                </a:extLst>
              </p:cNvPr>
              <p:cNvGrpSpPr/>
              <p:nvPr/>
            </p:nvGrpSpPr>
            <p:grpSpPr>
              <a:xfrm>
                <a:off x="34798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7" name="Isosceles Triangle 32">
                  <a:extLst>
                    <a:ext uri="{FF2B5EF4-FFF2-40B4-BE49-F238E27FC236}">
                      <a16:creationId xmlns:a16="http://schemas.microsoft.com/office/drawing/2014/main" id="{A2A3A8DF-7D14-6744-8BC6-3CA9F2C41E2B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8" name="Elbow Connector 377">
                  <a:extLst>
                    <a:ext uri="{FF2B5EF4-FFF2-40B4-BE49-F238E27FC236}">
                      <a16:creationId xmlns:a16="http://schemas.microsoft.com/office/drawing/2014/main" id="{C2333679-8DE9-684A-A271-74CDDE729655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FDEB176B-25F9-954E-8B4E-DCC195557C1B}"/>
                  </a:ext>
                </a:extLst>
              </p:cNvPr>
              <p:cNvGrpSpPr/>
              <p:nvPr/>
            </p:nvGrpSpPr>
            <p:grpSpPr>
              <a:xfrm>
                <a:off x="39179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5" name="Isosceles Triangle 35">
                  <a:extLst>
                    <a:ext uri="{FF2B5EF4-FFF2-40B4-BE49-F238E27FC236}">
                      <a16:creationId xmlns:a16="http://schemas.microsoft.com/office/drawing/2014/main" id="{F0B362C7-FFC4-FC40-8D7C-49EE8F24DB13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6" name="Elbow Connector 375">
                  <a:extLst>
                    <a:ext uri="{FF2B5EF4-FFF2-40B4-BE49-F238E27FC236}">
                      <a16:creationId xmlns:a16="http://schemas.microsoft.com/office/drawing/2014/main" id="{5C2AB2DB-649F-624E-8B5C-64EE8531F768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25BB51A7-FE70-2340-B044-85611AA48FB3}"/>
                  </a:ext>
                </a:extLst>
              </p:cNvPr>
              <p:cNvGrpSpPr/>
              <p:nvPr/>
            </p:nvGrpSpPr>
            <p:grpSpPr>
              <a:xfrm>
                <a:off x="43942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3" name="Isosceles Triangle 38">
                  <a:extLst>
                    <a:ext uri="{FF2B5EF4-FFF2-40B4-BE49-F238E27FC236}">
                      <a16:creationId xmlns:a16="http://schemas.microsoft.com/office/drawing/2014/main" id="{80618559-62F6-F548-A018-FD68AA06080E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4" name="Elbow Connector 373">
                  <a:extLst>
                    <a:ext uri="{FF2B5EF4-FFF2-40B4-BE49-F238E27FC236}">
                      <a16:creationId xmlns:a16="http://schemas.microsoft.com/office/drawing/2014/main" id="{B1F73203-6F1E-0346-8998-909FC85120F1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084BB501-53B6-5A48-A771-F201A8016D50}"/>
                  </a:ext>
                </a:extLst>
              </p:cNvPr>
              <p:cNvGrpSpPr/>
              <p:nvPr/>
            </p:nvGrpSpPr>
            <p:grpSpPr>
              <a:xfrm>
                <a:off x="48323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1" name="Isosceles Triangle 41">
                  <a:extLst>
                    <a:ext uri="{FF2B5EF4-FFF2-40B4-BE49-F238E27FC236}">
                      <a16:creationId xmlns:a16="http://schemas.microsoft.com/office/drawing/2014/main" id="{10C7327C-1EC9-D245-BA3A-277629C18143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2" name="Elbow Connector 371">
                  <a:extLst>
                    <a:ext uri="{FF2B5EF4-FFF2-40B4-BE49-F238E27FC236}">
                      <a16:creationId xmlns:a16="http://schemas.microsoft.com/office/drawing/2014/main" id="{E1BC1A92-3344-D041-A89D-BE161E6515A8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6C2FC5FE-456C-9045-9349-C421ACBC9ED9}"/>
                  </a:ext>
                </a:extLst>
              </p:cNvPr>
              <p:cNvGrpSpPr/>
              <p:nvPr/>
            </p:nvGrpSpPr>
            <p:grpSpPr>
              <a:xfrm>
                <a:off x="53086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69" name="Isosceles Triangle 44">
                  <a:extLst>
                    <a:ext uri="{FF2B5EF4-FFF2-40B4-BE49-F238E27FC236}">
                      <a16:creationId xmlns:a16="http://schemas.microsoft.com/office/drawing/2014/main" id="{0F60DEDC-7EAE-DB48-88C2-5860DED569AF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0" name="Elbow Connector 369">
                  <a:extLst>
                    <a:ext uri="{FF2B5EF4-FFF2-40B4-BE49-F238E27FC236}">
                      <a16:creationId xmlns:a16="http://schemas.microsoft.com/office/drawing/2014/main" id="{71310805-D250-2744-9A4F-9B954AEBA1CF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8" name="Rounded Rectangle 367">
                <a:extLst>
                  <a:ext uri="{FF2B5EF4-FFF2-40B4-BE49-F238E27FC236}">
                    <a16:creationId xmlns:a16="http://schemas.microsoft.com/office/drawing/2014/main" id="{B4D88B67-7B13-9D41-84B2-52DF47F7460F}"/>
                  </a:ext>
                </a:extLst>
              </p:cNvPr>
              <p:cNvSpPr/>
              <p:nvPr/>
            </p:nvSpPr>
            <p:spPr>
              <a:xfrm>
                <a:off x="2393949" y="4686300"/>
                <a:ext cx="6724651" cy="4572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B5E14AB0-32C2-014C-961A-506EB4564C1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79694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>
              <a:extLst>
                <a:ext uri="{FF2B5EF4-FFF2-40B4-BE49-F238E27FC236}">
                  <a16:creationId xmlns:a16="http://schemas.microsoft.com/office/drawing/2014/main" id="{27A3C98B-430F-B646-9C58-FF6685CFB3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20607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F8731A57-F7D0-8A4C-8102-E3DE6798CA3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61521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B6216092-8F41-854B-AE90-2BD00B2CACC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02434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160CC0C5-AB22-C345-BBEE-F7E1820FFFD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3348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63D486B7-1B42-2147-840C-9CDA478EE68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84261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0A1FAB0C-B489-DF41-BAA0-B38CA5E4154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25175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041C0AC8-AD41-684D-B21D-5F4110D0E82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66088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19D6044D-227A-7848-A150-EC212EA1243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07002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36EF9F6F-3AEE-484B-A282-FE5A0491E98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7915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149C604D-E275-C145-8D94-99280B9D0A7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88829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>
              <a:extLst>
                <a:ext uri="{FF2B5EF4-FFF2-40B4-BE49-F238E27FC236}">
                  <a16:creationId xmlns:a16="http://schemas.microsoft.com/office/drawing/2014/main" id="{9AB5CF60-9C98-7147-8C5D-D2E3BCDB5E8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29742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>
              <a:extLst>
                <a:ext uri="{FF2B5EF4-FFF2-40B4-BE49-F238E27FC236}">
                  <a16:creationId xmlns:a16="http://schemas.microsoft.com/office/drawing/2014/main" id="{717BF240-345E-7942-887C-FA7E206B152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0656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>
              <a:extLst>
                <a:ext uri="{FF2B5EF4-FFF2-40B4-BE49-F238E27FC236}">
                  <a16:creationId xmlns:a16="http://schemas.microsoft.com/office/drawing/2014/main" id="{BC89D1C1-E991-E948-B17D-79320737480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11570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3" name="TextBox 352">
                  <a:extLst>
                    <a:ext uri="{FF2B5EF4-FFF2-40B4-BE49-F238E27FC236}">
                      <a16:creationId xmlns:a16="http://schemas.microsoft.com/office/drawing/2014/main" id="{E70759D5-FE0C-E54E-AE22-1CCD9BE09252}"/>
                    </a:ext>
                  </a:extLst>
                </p:cNvPr>
                <p:cNvSpPr txBox="1"/>
                <p:nvPr/>
              </p:nvSpPr>
              <p:spPr>
                <a:xfrm>
                  <a:off x="8717197" y="1867116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3" name="TextBox 352">
                  <a:extLst>
                    <a:ext uri="{FF2B5EF4-FFF2-40B4-BE49-F238E27FC236}">
                      <a16:creationId xmlns:a16="http://schemas.microsoft.com/office/drawing/2014/main" id="{E70759D5-FE0C-E54E-AE22-1CCD9BE09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7197" y="1867116"/>
                  <a:ext cx="25109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1176" r="-41176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02367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Digital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/>
          <p:nvPr/>
        </p:nvCxnSpPr>
        <p:spPr>
          <a:xfrm>
            <a:off x="6096000" y="762000"/>
            <a:ext cx="0" cy="54442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Pie 336">
            <a:extLst>
              <a:ext uri="{FF2B5EF4-FFF2-40B4-BE49-F238E27FC236}">
                <a16:creationId xmlns:a16="http://schemas.microsoft.com/office/drawing/2014/main" id="{316BC7C6-581C-DB47-97E6-F19D94DF13CB}"/>
              </a:ext>
            </a:extLst>
          </p:cNvPr>
          <p:cNvSpPr>
            <a:spLocks noChangeAspect="1"/>
          </p:cNvSpPr>
          <p:nvPr/>
        </p:nvSpPr>
        <p:spPr>
          <a:xfrm rot="19610427">
            <a:off x="4292726" y="2077622"/>
            <a:ext cx="725792" cy="725793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Isosceles Triangle 4">
            <a:extLst>
              <a:ext uri="{FF2B5EF4-FFF2-40B4-BE49-F238E27FC236}">
                <a16:creationId xmlns:a16="http://schemas.microsoft.com/office/drawing/2014/main" id="{FA767C5C-5648-2046-A34D-29838A263A8B}"/>
              </a:ext>
            </a:extLst>
          </p:cNvPr>
          <p:cNvSpPr/>
          <p:nvPr/>
        </p:nvSpPr>
        <p:spPr>
          <a:xfrm rot="10800000">
            <a:off x="2574722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6" name="Elbow Connector 395">
            <a:extLst>
              <a:ext uri="{FF2B5EF4-FFF2-40B4-BE49-F238E27FC236}">
                <a16:creationId xmlns:a16="http://schemas.microsoft.com/office/drawing/2014/main" id="{B960D69D-7A3E-9B4D-A8CB-0B01540349E8}"/>
              </a:ext>
            </a:extLst>
          </p:cNvPr>
          <p:cNvCxnSpPr/>
          <p:nvPr/>
        </p:nvCxnSpPr>
        <p:spPr>
          <a:xfrm>
            <a:off x="2697210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Isosceles Triangle 7">
            <a:extLst>
              <a:ext uri="{FF2B5EF4-FFF2-40B4-BE49-F238E27FC236}">
                <a16:creationId xmlns:a16="http://schemas.microsoft.com/office/drawing/2014/main" id="{53B1AA11-8D8D-EE48-BA43-5AE76CB40704}"/>
              </a:ext>
            </a:extLst>
          </p:cNvPr>
          <p:cNvSpPr/>
          <p:nvPr/>
        </p:nvSpPr>
        <p:spPr>
          <a:xfrm rot="10800000">
            <a:off x="2901328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4" name="Elbow Connector 393">
            <a:extLst>
              <a:ext uri="{FF2B5EF4-FFF2-40B4-BE49-F238E27FC236}">
                <a16:creationId xmlns:a16="http://schemas.microsoft.com/office/drawing/2014/main" id="{A5433F34-3DA9-A64E-AA41-DD4D6465B87F}"/>
              </a:ext>
            </a:extLst>
          </p:cNvPr>
          <p:cNvCxnSpPr/>
          <p:nvPr/>
        </p:nvCxnSpPr>
        <p:spPr>
          <a:xfrm>
            <a:off x="3023816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Isosceles Triangle 10">
            <a:extLst>
              <a:ext uri="{FF2B5EF4-FFF2-40B4-BE49-F238E27FC236}">
                <a16:creationId xmlns:a16="http://schemas.microsoft.com/office/drawing/2014/main" id="{F445F6ED-08DE-FB40-A7FB-2EF6D7E535C4}"/>
              </a:ext>
            </a:extLst>
          </p:cNvPr>
          <p:cNvSpPr/>
          <p:nvPr/>
        </p:nvSpPr>
        <p:spPr>
          <a:xfrm rot="10800000">
            <a:off x="3227935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2" name="Elbow Connector 391">
            <a:extLst>
              <a:ext uri="{FF2B5EF4-FFF2-40B4-BE49-F238E27FC236}">
                <a16:creationId xmlns:a16="http://schemas.microsoft.com/office/drawing/2014/main" id="{E4E3BF99-E3A3-2142-A938-6EADEA49E149}"/>
              </a:ext>
            </a:extLst>
          </p:cNvPr>
          <p:cNvCxnSpPr/>
          <p:nvPr/>
        </p:nvCxnSpPr>
        <p:spPr>
          <a:xfrm>
            <a:off x="3350423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Isosceles Triangle 13">
            <a:extLst>
              <a:ext uri="{FF2B5EF4-FFF2-40B4-BE49-F238E27FC236}">
                <a16:creationId xmlns:a16="http://schemas.microsoft.com/office/drawing/2014/main" id="{43D9EAC8-40F9-2E47-A0FD-1431547E6B7D}"/>
              </a:ext>
            </a:extLst>
          </p:cNvPr>
          <p:cNvSpPr/>
          <p:nvPr/>
        </p:nvSpPr>
        <p:spPr>
          <a:xfrm rot="10800000">
            <a:off x="3540932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0" name="Elbow Connector 389">
            <a:extLst>
              <a:ext uri="{FF2B5EF4-FFF2-40B4-BE49-F238E27FC236}">
                <a16:creationId xmlns:a16="http://schemas.microsoft.com/office/drawing/2014/main" id="{B4AD278A-542E-7F4A-AC8D-B63851BC9795}"/>
              </a:ext>
            </a:extLst>
          </p:cNvPr>
          <p:cNvCxnSpPr/>
          <p:nvPr/>
        </p:nvCxnSpPr>
        <p:spPr>
          <a:xfrm>
            <a:off x="3663420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Isosceles Triangle 16">
            <a:extLst>
              <a:ext uri="{FF2B5EF4-FFF2-40B4-BE49-F238E27FC236}">
                <a16:creationId xmlns:a16="http://schemas.microsoft.com/office/drawing/2014/main" id="{B032F405-5CC7-334C-B56C-575F5BE90AB4}"/>
              </a:ext>
            </a:extLst>
          </p:cNvPr>
          <p:cNvSpPr/>
          <p:nvPr/>
        </p:nvSpPr>
        <p:spPr>
          <a:xfrm rot="10800000">
            <a:off x="3881147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8" name="Elbow Connector 387">
            <a:extLst>
              <a:ext uri="{FF2B5EF4-FFF2-40B4-BE49-F238E27FC236}">
                <a16:creationId xmlns:a16="http://schemas.microsoft.com/office/drawing/2014/main" id="{6E3BAF3C-57B1-FA4C-844C-625306636E5B}"/>
              </a:ext>
            </a:extLst>
          </p:cNvPr>
          <p:cNvCxnSpPr/>
          <p:nvPr/>
        </p:nvCxnSpPr>
        <p:spPr>
          <a:xfrm>
            <a:off x="4003635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Isosceles Triangle 19">
            <a:extLst>
              <a:ext uri="{FF2B5EF4-FFF2-40B4-BE49-F238E27FC236}">
                <a16:creationId xmlns:a16="http://schemas.microsoft.com/office/drawing/2014/main" id="{413C4D98-E475-FF4D-BF6C-12D466891EB5}"/>
              </a:ext>
            </a:extLst>
          </p:cNvPr>
          <p:cNvSpPr/>
          <p:nvPr/>
        </p:nvSpPr>
        <p:spPr>
          <a:xfrm rot="10800000">
            <a:off x="4194145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6" name="Elbow Connector 385">
            <a:extLst>
              <a:ext uri="{FF2B5EF4-FFF2-40B4-BE49-F238E27FC236}">
                <a16:creationId xmlns:a16="http://schemas.microsoft.com/office/drawing/2014/main" id="{0B854B4C-2A72-9F4B-9E31-83A069DB7520}"/>
              </a:ext>
            </a:extLst>
          </p:cNvPr>
          <p:cNvCxnSpPr/>
          <p:nvPr/>
        </p:nvCxnSpPr>
        <p:spPr>
          <a:xfrm>
            <a:off x="4316633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Isosceles Triangle 22">
            <a:extLst>
              <a:ext uri="{FF2B5EF4-FFF2-40B4-BE49-F238E27FC236}">
                <a16:creationId xmlns:a16="http://schemas.microsoft.com/office/drawing/2014/main" id="{0BD480D3-C8B7-DC4B-A4FF-518169B38B44}"/>
              </a:ext>
            </a:extLst>
          </p:cNvPr>
          <p:cNvSpPr/>
          <p:nvPr/>
        </p:nvSpPr>
        <p:spPr>
          <a:xfrm rot="10800000">
            <a:off x="4534360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4" name="Elbow Connector 383">
            <a:extLst>
              <a:ext uri="{FF2B5EF4-FFF2-40B4-BE49-F238E27FC236}">
                <a16:creationId xmlns:a16="http://schemas.microsoft.com/office/drawing/2014/main" id="{C060EA9A-9A7B-834A-8F26-63AADE049674}"/>
              </a:ext>
            </a:extLst>
          </p:cNvPr>
          <p:cNvCxnSpPr/>
          <p:nvPr/>
        </p:nvCxnSpPr>
        <p:spPr>
          <a:xfrm>
            <a:off x="4656848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Isosceles Triangle 26">
            <a:extLst>
              <a:ext uri="{FF2B5EF4-FFF2-40B4-BE49-F238E27FC236}">
                <a16:creationId xmlns:a16="http://schemas.microsoft.com/office/drawing/2014/main" id="{FD139B78-1E0B-9744-82FB-E6D0406214F5}"/>
              </a:ext>
            </a:extLst>
          </p:cNvPr>
          <p:cNvSpPr/>
          <p:nvPr/>
        </p:nvSpPr>
        <p:spPr>
          <a:xfrm rot="10800000">
            <a:off x="274868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2" name="Elbow Connector 381">
            <a:extLst>
              <a:ext uri="{FF2B5EF4-FFF2-40B4-BE49-F238E27FC236}">
                <a16:creationId xmlns:a16="http://schemas.microsoft.com/office/drawing/2014/main" id="{8C47D32E-EF34-0F44-942A-48BF5CF7A119}"/>
              </a:ext>
            </a:extLst>
          </p:cNvPr>
          <p:cNvCxnSpPr/>
          <p:nvPr/>
        </p:nvCxnSpPr>
        <p:spPr>
          <a:xfrm>
            <a:off x="397356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Isosceles Triangle 29">
            <a:extLst>
              <a:ext uri="{FF2B5EF4-FFF2-40B4-BE49-F238E27FC236}">
                <a16:creationId xmlns:a16="http://schemas.microsoft.com/office/drawing/2014/main" id="{63B506AB-2066-F44E-96DB-A552CE2EB422}"/>
              </a:ext>
            </a:extLst>
          </p:cNvPr>
          <p:cNvSpPr/>
          <p:nvPr/>
        </p:nvSpPr>
        <p:spPr>
          <a:xfrm rot="10800000">
            <a:off x="601475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0" name="Elbow Connector 379">
            <a:extLst>
              <a:ext uri="{FF2B5EF4-FFF2-40B4-BE49-F238E27FC236}">
                <a16:creationId xmlns:a16="http://schemas.microsoft.com/office/drawing/2014/main" id="{0264B411-152F-EE43-B475-D3ADFF557946}"/>
              </a:ext>
            </a:extLst>
          </p:cNvPr>
          <p:cNvCxnSpPr/>
          <p:nvPr/>
        </p:nvCxnSpPr>
        <p:spPr>
          <a:xfrm>
            <a:off x="723963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Isosceles Triangle 32">
            <a:extLst>
              <a:ext uri="{FF2B5EF4-FFF2-40B4-BE49-F238E27FC236}">
                <a16:creationId xmlns:a16="http://schemas.microsoft.com/office/drawing/2014/main" id="{A2A3A8DF-7D14-6744-8BC6-3CA9F2C41E2B}"/>
              </a:ext>
            </a:extLst>
          </p:cNvPr>
          <p:cNvSpPr/>
          <p:nvPr/>
        </p:nvSpPr>
        <p:spPr>
          <a:xfrm rot="10800000">
            <a:off x="928081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8" name="Elbow Connector 377">
            <a:extLst>
              <a:ext uri="{FF2B5EF4-FFF2-40B4-BE49-F238E27FC236}">
                <a16:creationId xmlns:a16="http://schemas.microsoft.com/office/drawing/2014/main" id="{C2333679-8DE9-684A-A271-74CDDE729655}"/>
              </a:ext>
            </a:extLst>
          </p:cNvPr>
          <p:cNvCxnSpPr/>
          <p:nvPr/>
        </p:nvCxnSpPr>
        <p:spPr>
          <a:xfrm>
            <a:off x="1050569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Isosceles Triangle 35">
            <a:extLst>
              <a:ext uri="{FF2B5EF4-FFF2-40B4-BE49-F238E27FC236}">
                <a16:creationId xmlns:a16="http://schemas.microsoft.com/office/drawing/2014/main" id="{F0B362C7-FFC4-FC40-8D7C-49EE8F24DB13}"/>
              </a:ext>
            </a:extLst>
          </p:cNvPr>
          <p:cNvSpPr/>
          <p:nvPr/>
        </p:nvSpPr>
        <p:spPr>
          <a:xfrm rot="10800000">
            <a:off x="1241079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6" name="Elbow Connector 375">
            <a:extLst>
              <a:ext uri="{FF2B5EF4-FFF2-40B4-BE49-F238E27FC236}">
                <a16:creationId xmlns:a16="http://schemas.microsoft.com/office/drawing/2014/main" id="{5C2AB2DB-649F-624E-8B5C-64EE8531F768}"/>
              </a:ext>
            </a:extLst>
          </p:cNvPr>
          <p:cNvCxnSpPr/>
          <p:nvPr/>
        </p:nvCxnSpPr>
        <p:spPr>
          <a:xfrm>
            <a:off x="1363567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Isosceles Triangle 38">
            <a:extLst>
              <a:ext uri="{FF2B5EF4-FFF2-40B4-BE49-F238E27FC236}">
                <a16:creationId xmlns:a16="http://schemas.microsoft.com/office/drawing/2014/main" id="{80618559-62F6-F548-A018-FD68AA06080E}"/>
              </a:ext>
            </a:extLst>
          </p:cNvPr>
          <p:cNvSpPr/>
          <p:nvPr/>
        </p:nvSpPr>
        <p:spPr>
          <a:xfrm rot="10800000">
            <a:off x="1581294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4" name="Elbow Connector 373">
            <a:extLst>
              <a:ext uri="{FF2B5EF4-FFF2-40B4-BE49-F238E27FC236}">
                <a16:creationId xmlns:a16="http://schemas.microsoft.com/office/drawing/2014/main" id="{B1F73203-6F1E-0346-8998-909FC85120F1}"/>
              </a:ext>
            </a:extLst>
          </p:cNvPr>
          <p:cNvCxnSpPr/>
          <p:nvPr/>
        </p:nvCxnSpPr>
        <p:spPr>
          <a:xfrm>
            <a:off x="1703782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Isosceles Triangle 41">
            <a:extLst>
              <a:ext uri="{FF2B5EF4-FFF2-40B4-BE49-F238E27FC236}">
                <a16:creationId xmlns:a16="http://schemas.microsoft.com/office/drawing/2014/main" id="{10C7327C-1EC9-D245-BA3A-277629C18143}"/>
              </a:ext>
            </a:extLst>
          </p:cNvPr>
          <p:cNvSpPr/>
          <p:nvPr/>
        </p:nvSpPr>
        <p:spPr>
          <a:xfrm rot="10800000">
            <a:off x="1894292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2" name="Elbow Connector 371">
            <a:extLst>
              <a:ext uri="{FF2B5EF4-FFF2-40B4-BE49-F238E27FC236}">
                <a16:creationId xmlns:a16="http://schemas.microsoft.com/office/drawing/2014/main" id="{E1BC1A92-3344-D041-A89D-BE161E6515A8}"/>
              </a:ext>
            </a:extLst>
          </p:cNvPr>
          <p:cNvCxnSpPr/>
          <p:nvPr/>
        </p:nvCxnSpPr>
        <p:spPr>
          <a:xfrm>
            <a:off x="2016780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Isosceles Triangle 44">
            <a:extLst>
              <a:ext uri="{FF2B5EF4-FFF2-40B4-BE49-F238E27FC236}">
                <a16:creationId xmlns:a16="http://schemas.microsoft.com/office/drawing/2014/main" id="{0F60DEDC-7EAE-DB48-88C2-5860DED569AF}"/>
              </a:ext>
            </a:extLst>
          </p:cNvPr>
          <p:cNvSpPr/>
          <p:nvPr/>
        </p:nvSpPr>
        <p:spPr>
          <a:xfrm rot="10800000">
            <a:off x="2234507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0" name="Elbow Connector 369">
            <a:extLst>
              <a:ext uri="{FF2B5EF4-FFF2-40B4-BE49-F238E27FC236}">
                <a16:creationId xmlns:a16="http://schemas.microsoft.com/office/drawing/2014/main" id="{71310805-D250-2744-9A4F-9B954AEBA1CF}"/>
              </a:ext>
            </a:extLst>
          </p:cNvPr>
          <p:cNvCxnSpPr/>
          <p:nvPr/>
        </p:nvCxnSpPr>
        <p:spPr>
          <a:xfrm>
            <a:off x="2356995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ounded Rectangle 367">
            <a:extLst>
              <a:ext uri="{FF2B5EF4-FFF2-40B4-BE49-F238E27FC236}">
                <a16:creationId xmlns:a16="http://schemas.microsoft.com/office/drawing/2014/main" id="{B4D88B67-7B13-9D41-84B2-52DF47F7460F}"/>
              </a:ext>
            </a:extLst>
          </p:cNvPr>
          <p:cNvSpPr/>
          <p:nvPr/>
        </p:nvSpPr>
        <p:spPr>
          <a:xfrm>
            <a:off x="152400" y="2798257"/>
            <a:ext cx="4803837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9" name="Straight Arrow Connector 338">
            <a:extLst>
              <a:ext uri="{FF2B5EF4-FFF2-40B4-BE49-F238E27FC236}">
                <a16:creationId xmlns:a16="http://schemas.microsoft.com/office/drawing/2014/main" id="{B5E14AB0-32C2-014C-961A-506EB4564C1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0386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Arrow Connector 339">
            <a:extLst>
              <a:ext uri="{FF2B5EF4-FFF2-40B4-BE49-F238E27FC236}">
                <a16:creationId xmlns:a16="http://schemas.microsoft.com/office/drawing/2014/main" id="{27A3C98B-430F-B646-9C58-FF6685CFB37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2861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F8731A57-F7D0-8A4C-8102-E3DE6798CA3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533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id="{B6216092-8F41-854B-AE90-2BD00B2CACC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7810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Arrow Connector 342">
            <a:extLst>
              <a:ext uri="{FF2B5EF4-FFF2-40B4-BE49-F238E27FC236}">
                <a16:creationId xmlns:a16="http://schemas.microsoft.com/office/drawing/2014/main" id="{160CC0C5-AB22-C345-BBEE-F7E1820FFFD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70284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>
            <a:extLst>
              <a:ext uri="{FF2B5EF4-FFF2-40B4-BE49-F238E27FC236}">
                <a16:creationId xmlns:a16="http://schemas.microsoft.com/office/drawing/2014/main" id="{63D486B7-1B42-2147-840C-9CDA478EE68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02759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Arrow Connector 344">
            <a:extLst>
              <a:ext uri="{FF2B5EF4-FFF2-40B4-BE49-F238E27FC236}">
                <a16:creationId xmlns:a16="http://schemas.microsoft.com/office/drawing/2014/main" id="{0A1FAB0C-B489-DF41-BAA0-B38CA5E4154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35233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Arrow Connector 345">
            <a:extLst>
              <a:ext uri="{FF2B5EF4-FFF2-40B4-BE49-F238E27FC236}">
                <a16:creationId xmlns:a16="http://schemas.microsoft.com/office/drawing/2014/main" id="{041C0AC8-AD41-684D-B21D-5F4110D0E82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67708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19D6044D-227A-7848-A150-EC212EA1243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00182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Arrow Connector 347">
            <a:extLst>
              <a:ext uri="{FF2B5EF4-FFF2-40B4-BE49-F238E27FC236}">
                <a16:creationId xmlns:a16="http://schemas.microsoft.com/office/drawing/2014/main" id="{36EF9F6F-3AEE-484B-A282-FE5A0491E98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32657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Arrow Connector 348">
            <a:extLst>
              <a:ext uri="{FF2B5EF4-FFF2-40B4-BE49-F238E27FC236}">
                <a16:creationId xmlns:a16="http://schemas.microsoft.com/office/drawing/2014/main" id="{149C604D-E275-C145-8D94-99280B9D0A7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65131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9AB5CF60-9C98-7147-8C5D-D2E3BCDB5E8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7606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717BF240-345E-7942-887C-FA7E206B152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0080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BC89D1C1-E991-E948-B17D-79320737480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255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E70759D5-FE0C-E54E-AE22-1CCD9BE09252}"/>
                  </a:ext>
                </a:extLst>
              </p:cNvPr>
              <p:cNvSpPr txBox="1"/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E70759D5-FE0C-E54E-AE22-1CCD9BE09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blipFill>
                <a:blip r:embed="rId3"/>
                <a:stretch>
                  <a:fillRect l="-41176" r="-4117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166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0D53AF-8133-8146-95EB-E969B5CB7A92}"/>
              </a:ext>
            </a:extLst>
          </p:cNvPr>
          <p:cNvSpPr/>
          <p:nvPr/>
        </p:nvSpPr>
        <p:spPr>
          <a:xfrm>
            <a:off x="211661" y="3913519"/>
            <a:ext cx="5228249" cy="1630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Digital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Pie 105">
            <a:extLst>
              <a:ext uri="{FF2B5EF4-FFF2-40B4-BE49-F238E27FC236}">
                <a16:creationId xmlns:a16="http://schemas.microsoft.com/office/drawing/2014/main" id="{11045C62-23F5-3B4F-B547-EED148F88D2C}"/>
              </a:ext>
            </a:extLst>
          </p:cNvPr>
          <p:cNvSpPr>
            <a:spLocks noChangeAspect="1"/>
          </p:cNvSpPr>
          <p:nvPr/>
        </p:nvSpPr>
        <p:spPr>
          <a:xfrm rot="19610427">
            <a:off x="4292726" y="2077622"/>
            <a:ext cx="725792" cy="725793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4E4DF24-41BA-D349-BAA9-20499548A03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0386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2B29B56-DE92-7A4C-BA29-1C4789B42D3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2861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A00F0BE-0C35-3E45-8B76-DA45CCD09E0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533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B76A1F2-7B01-A345-A4F9-CD68BF52FD4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7810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FD3C7B-E51F-D947-B4A0-6D60C24DB78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70284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E53B81C-519B-0C40-BCE8-016B562F3EA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02759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BE12D21-2C16-8B41-83C7-3B16C3D6517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35233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66F723C-8E9F-9043-9F49-CB9CF9E73AD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67708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5FDE73E-4FF9-9B4E-B6A8-5B2D4C6E390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00182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7D06BCD-7041-6841-90DC-C547AEB6CE1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32657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B61DF70-083D-234C-B017-F6DE26C6229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65131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3844ED2-F213-7B44-9C89-FBD91E7352E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7606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73DCC7-4619-4848-A7D3-6DC53B56C19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0080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74C1B09-A339-FA43-92F1-2C7E80B35AD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255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A1C322-1FE9-1045-A1A0-02A3917EC38F}"/>
                  </a:ext>
                </a:extLst>
              </p:cNvPr>
              <p:cNvSpPr txBox="1"/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A1C322-1FE9-1045-A1A0-02A3917EC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blipFill>
                <a:blip r:embed="rId3"/>
                <a:stretch>
                  <a:fillRect l="-41176" r="-4117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Isosceles Triangle 26">
            <a:extLst>
              <a:ext uri="{FF2B5EF4-FFF2-40B4-BE49-F238E27FC236}">
                <a16:creationId xmlns:a16="http://schemas.microsoft.com/office/drawing/2014/main" id="{57620FF4-3368-2F4A-86E4-2BD4EBC7BCEF}"/>
              </a:ext>
            </a:extLst>
          </p:cNvPr>
          <p:cNvSpPr/>
          <p:nvPr/>
        </p:nvSpPr>
        <p:spPr>
          <a:xfrm rot="10800000">
            <a:off x="26630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3DB2D8C6-B950-1747-9EBE-AE6B3D211003}"/>
              </a:ext>
            </a:extLst>
          </p:cNvPr>
          <p:cNvSpPr/>
          <p:nvPr/>
        </p:nvSpPr>
        <p:spPr>
          <a:xfrm>
            <a:off x="26523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299A4C-BF96-0A48-BBA7-1BBEC2FD0BE4}"/>
              </a:ext>
            </a:extLst>
          </p:cNvPr>
          <p:cNvCxnSpPr>
            <a:cxnSpLocks/>
          </p:cNvCxnSpPr>
          <p:nvPr/>
        </p:nvCxnSpPr>
        <p:spPr>
          <a:xfrm flipH="1">
            <a:off x="41054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Isosceles Triangle 26">
            <a:extLst>
              <a:ext uri="{FF2B5EF4-FFF2-40B4-BE49-F238E27FC236}">
                <a16:creationId xmlns:a16="http://schemas.microsoft.com/office/drawing/2014/main" id="{C37D6099-2475-1E44-8E64-B56701C6BED3}"/>
              </a:ext>
            </a:extLst>
          </p:cNvPr>
          <p:cNvSpPr/>
          <p:nvPr/>
        </p:nvSpPr>
        <p:spPr>
          <a:xfrm rot="10800000">
            <a:off x="59173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ounded Rectangle 187">
            <a:extLst>
              <a:ext uri="{FF2B5EF4-FFF2-40B4-BE49-F238E27FC236}">
                <a16:creationId xmlns:a16="http://schemas.microsoft.com/office/drawing/2014/main" id="{8ED87B33-22DA-AC47-81A1-0ECEF27EB7E6}"/>
              </a:ext>
            </a:extLst>
          </p:cNvPr>
          <p:cNvSpPr/>
          <p:nvPr/>
        </p:nvSpPr>
        <p:spPr>
          <a:xfrm>
            <a:off x="59065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FDD3F10B-70B3-EA44-A180-546699774DEA}"/>
              </a:ext>
            </a:extLst>
          </p:cNvPr>
          <p:cNvCxnSpPr>
            <a:cxnSpLocks/>
          </p:cNvCxnSpPr>
          <p:nvPr/>
        </p:nvCxnSpPr>
        <p:spPr>
          <a:xfrm flipH="1">
            <a:off x="73597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Isosceles Triangle 26">
            <a:extLst>
              <a:ext uri="{FF2B5EF4-FFF2-40B4-BE49-F238E27FC236}">
                <a16:creationId xmlns:a16="http://schemas.microsoft.com/office/drawing/2014/main" id="{4B8DC9FF-AE62-8E44-A71C-F46A13B9BDE2}"/>
              </a:ext>
            </a:extLst>
          </p:cNvPr>
          <p:cNvSpPr/>
          <p:nvPr/>
        </p:nvSpPr>
        <p:spPr>
          <a:xfrm rot="10800000">
            <a:off x="91716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ounded Rectangle 191">
            <a:extLst>
              <a:ext uri="{FF2B5EF4-FFF2-40B4-BE49-F238E27FC236}">
                <a16:creationId xmlns:a16="http://schemas.microsoft.com/office/drawing/2014/main" id="{0252CE11-89E3-6D40-BF3D-4987DB242F23}"/>
              </a:ext>
            </a:extLst>
          </p:cNvPr>
          <p:cNvSpPr/>
          <p:nvPr/>
        </p:nvSpPr>
        <p:spPr>
          <a:xfrm>
            <a:off x="91608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AD52502-384C-1F47-B23D-48D6773E6E6E}"/>
              </a:ext>
            </a:extLst>
          </p:cNvPr>
          <p:cNvCxnSpPr>
            <a:cxnSpLocks/>
          </p:cNvCxnSpPr>
          <p:nvPr/>
        </p:nvCxnSpPr>
        <p:spPr>
          <a:xfrm flipH="1">
            <a:off x="106140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Isosceles Triangle 26">
            <a:extLst>
              <a:ext uri="{FF2B5EF4-FFF2-40B4-BE49-F238E27FC236}">
                <a16:creationId xmlns:a16="http://schemas.microsoft.com/office/drawing/2014/main" id="{C4A3842F-1F26-F048-B595-FA483EA8C408}"/>
              </a:ext>
            </a:extLst>
          </p:cNvPr>
          <p:cNvSpPr/>
          <p:nvPr/>
        </p:nvSpPr>
        <p:spPr>
          <a:xfrm rot="10800000">
            <a:off x="1242588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ounded Rectangle 195">
            <a:extLst>
              <a:ext uri="{FF2B5EF4-FFF2-40B4-BE49-F238E27FC236}">
                <a16:creationId xmlns:a16="http://schemas.microsoft.com/office/drawing/2014/main" id="{7E2F787F-49C1-9A46-B44E-6EC9E16C51BA}"/>
              </a:ext>
            </a:extLst>
          </p:cNvPr>
          <p:cNvSpPr/>
          <p:nvPr/>
        </p:nvSpPr>
        <p:spPr>
          <a:xfrm>
            <a:off x="1241514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F6D19BA-FB9B-3B40-B9C3-74FADC6A2D8F}"/>
              </a:ext>
            </a:extLst>
          </p:cNvPr>
          <p:cNvCxnSpPr>
            <a:cxnSpLocks/>
          </p:cNvCxnSpPr>
          <p:nvPr/>
        </p:nvCxnSpPr>
        <p:spPr>
          <a:xfrm flipH="1">
            <a:off x="1386832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Isosceles Triangle 26">
            <a:extLst>
              <a:ext uri="{FF2B5EF4-FFF2-40B4-BE49-F238E27FC236}">
                <a16:creationId xmlns:a16="http://schemas.microsoft.com/office/drawing/2014/main" id="{65049D69-4F5B-5546-BE30-1EE4D8D97A6B}"/>
              </a:ext>
            </a:extLst>
          </p:cNvPr>
          <p:cNvSpPr/>
          <p:nvPr/>
        </p:nvSpPr>
        <p:spPr>
          <a:xfrm rot="10800000">
            <a:off x="1568016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ounded Rectangle 203">
            <a:extLst>
              <a:ext uri="{FF2B5EF4-FFF2-40B4-BE49-F238E27FC236}">
                <a16:creationId xmlns:a16="http://schemas.microsoft.com/office/drawing/2014/main" id="{B5189015-158C-9E49-BD64-984FEF37458D}"/>
              </a:ext>
            </a:extLst>
          </p:cNvPr>
          <p:cNvSpPr/>
          <p:nvPr/>
        </p:nvSpPr>
        <p:spPr>
          <a:xfrm>
            <a:off x="1566942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14C110D-8D6D-2542-A907-E9B8BBFF0717}"/>
              </a:ext>
            </a:extLst>
          </p:cNvPr>
          <p:cNvCxnSpPr>
            <a:cxnSpLocks/>
          </p:cNvCxnSpPr>
          <p:nvPr/>
        </p:nvCxnSpPr>
        <p:spPr>
          <a:xfrm flipH="1">
            <a:off x="1712260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Isosceles Triangle 26">
            <a:extLst>
              <a:ext uri="{FF2B5EF4-FFF2-40B4-BE49-F238E27FC236}">
                <a16:creationId xmlns:a16="http://schemas.microsoft.com/office/drawing/2014/main" id="{069C5823-1B11-8D4D-805B-3A29F7B2297B}"/>
              </a:ext>
            </a:extLst>
          </p:cNvPr>
          <p:cNvSpPr/>
          <p:nvPr/>
        </p:nvSpPr>
        <p:spPr>
          <a:xfrm rot="10800000">
            <a:off x="189344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0433D62E-56F5-F947-BDCA-C5E8F79B3CCA}"/>
              </a:ext>
            </a:extLst>
          </p:cNvPr>
          <p:cNvSpPr/>
          <p:nvPr/>
        </p:nvSpPr>
        <p:spPr>
          <a:xfrm>
            <a:off x="189237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ED3CB1D8-6A73-4841-AD50-72DB20E1CF0C}"/>
              </a:ext>
            </a:extLst>
          </p:cNvPr>
          <p:cNvCxnSpPr>
            <a:cxnSpLocks/>
          </p:cNvCxnSpPr>
          <p:nvPr/>
        </p:nvCxnSpPr>
        <p:spPr>
          <a:xfrm flipH="1">
            <a:off x="203768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Isosceles Triangle 26">
            <a:extLst>
              <a:ext uri="{FF2B5EF4-FFF2-40B4-BE49-F238E27FC236}">
                <a16:creationId xmlns:a16="http://schemas.microsoft.com/office/drawing/2014/main" id="{D4654815-F15E-5241-B25F-8FF6447A49CA}"/>
              </a:ext>
            </a:extLst>
          </p:cNvPr>
          <p:cNvSpPr/>
          <p:nvPr/>
        </p:nvSpPr>
        <p:spPr>
          <a:xfrm rot="10800000">
            <a:off x="221887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1662207B-95D3-204A-B64B-7A89FAE91AD7}"/>
              </a:ext>
            </a:extLst>
          </p:cNvPr>
          <p:cNvSpPr/>
          <p:nvPr/>
        </p:nvSpPr>
        <p:spPr>
          <a:xfrm>
            <a:off x="221779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B9ADF7F-A461-784C-AB61-FF66E77B4E0F}"/>
              </a:ext>
            </a:extLst>
          </p:cNvPr>
          <p:cNvCxnSpPr>
            <a:cxnSpLocks/>
          </p:cNvCxnSpPr>
          <p:nvPr/>
        </p:nvCxnSpPr>
        <p:spPr>
          <a:xfrm flipH="1">
            <a:off x="236311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Isosceles Triangle 26">
            <a:extLst>
              <a:ext uri="{FF2B5EF4-FFF2-40B4-BE49-F238E27FC236}">
                <a16:creationId xmlns:a16="http://schemas.microsoft.com/office/drawing/2014/main" id="{BD8262E1-00C5-144F-B624-2F4D7810945D}"/>
              </a:ext>
            </a:extLst>
          </p:cNvPr>
          <p:cNvSpPr/>
          <p:nvPr/>
        </p:nvSpPr>
        <p:spPr>
          <a:xfrm rot="10800000">
            <a:off x="254430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ounded Rectangle 215">
            <a:extLst>
              <a:ext uri="{FF2B5EF4-FFF2-40B4-BE49-F238E27FC236}">
                <a16:creationId xmlns:a16="http://schemas.microsoft.com/office/drawing/2014/main" id="{BF0F7972-4157-0A43-A730-A6CF523A8DD4}"/>
              </a:ext>
            </a:extLst>
          </p:cNvPr>
          <p:cNvSpPr/>
          <p:nvPr/>
        </p:nvSpPr>
        <p:spPr>
          <a:xfrm>
            <a:off x="254322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E5D2C333-4D6C-394D-9DDD-A1E9F366A621}"/>
              </a:ext>
            </a:extLst>
          </p:cNvPr>
          <p:cNvCxnSpPr>
            <a:cxnSpLocks/>
          </p:cNvCxnSpPr>
          <p:nvPr/>
        </p:nvCxnSpPr>
        <p:spPr>
          <a:xfrm flipH="1">
            <a:off x="268854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Isosceles Triangle 26">
            <a:extLst>
              <a:ext uri="{FF2B5EF4-FFF2-40B4-BE49-F238E27FC236}">
                <a16:creationId xmlns:a16="http://schemas.microsoft.com/office/drawing/2014/main" id="{0157118E-977A-8341-AF76-E8BE1C7D7950}"/>
              </a:ext>
            </a:extLst>
          </p:cNvPr>
          <p:cNvSpPr/>
          <p:nvPr/>
        </p:nvSpPr>
        <p:spPr>
          <a:xfrm rot="10800000">
            <a:off x="2869728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ounded Rectangle 219">
            <a:extLst>
              <a:ext uri="{FF2B5EF4-FFF2-40B4-BE49-F238E27FC236}">
                <a16:creationId xmlns:a16="http://schemas.microsoft.com/office/drawing/2014/main" id="{0991801B-60D0-D34D-9668-EEA9C955B0C4}"/>
              </a:ext>
            </a:extLst>
          </p:cNvPr>
          <p:cNvSpPr/>
          <p:nvPr/>
        </p:nvSpPr>
        <p:spPr>
          <a:xfrm>
            <a:off x="2868654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65229E3-8E77-7841-8A7B-6E6FBFDBDBB7}"/>
              </a:ext>
            </a:extLst>
          </p:cNvPr>
          <p:cNvCxnSpPr>
            <a:cxnSpLocks/>
          </p:cNvCxnSpPr>
          <p:nvPr/>
        </p:nvCxnSpPr>
        <p:spPr>
          <a:xfrm flipH="1">
            <a:off x="3013972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Isosceles Triangle 26">
            <a:extLst>
              <a:ext uri="{FF2B5EF4-FFF2-40B4-BE49-F238E27FC236}">
                <a16:creationId xmlns:a16="http://schemas.microsoft.com/office/drawing/2014/main" id="{3D1B586F-92BB-C34D-9693-69AB7CAF43FD}"/>
              </a:ext>
            </a:extLst>
          </p:cNvPr>
          <p:cNvSpPr/>
          <p:nvPr/>
        </p:nvSpPr>
        <p:spPr>
          <a:xfrm rot="10800000">
            <a:off x="3195156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ounded Rectangle 223">
            <a:extLst>
              <a:ext uri="{FF2B5EF4-FFF2-40B4-BE49-F238E27FC236}">
                <a16:creationId xmlns:a16="http://schemas.microsoft.com/office/drawing/2014/main" id="{0E30CE8C-49FF-054D-88A1-072F94B549A1}"/>
              </a:ext>
            </a:extLst>
          </p:cNvPr>
          <p:cNvSpPr/>
          <p:nvPr/>
        </p:nvSpPr>
        <p:spPr>
          <a:xfrm>
            <a:off x="3194082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7424AB97-AB18-414D-A154-4F766B7D0AC8}"/>
              </a:ext>
            </a:extLst>
          </p:cNvPr>
          <p:cNvCxnSpPr>
            <a:cxnSpLocks/>
          </p:cNvCxnSpPr>
          <p:nvPr/>
        </p:nvCxnSpPr>
        <p:spPr>
          <a:xfrm flipH="1">
            <a:off x="3339400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Isosceles Triangle 26">
            <a:extLst>
              <a:ext uri="{FF2B5EF4-FFF2-40B4-BE49-F238E27FC236}">
                <a16:creationId xmlns:a16="http://schemas.microsoft.com/office/drawing/2014/main" id="{F71042AE-5061-3448-A17E-9F1C3A870EC1}"/>
              </a:ext>
            </a:extLst>
          </p:cNvPr>
          <p:cNvSpPr/>
          <p:nvPr/>
        </p:nvSpPr>
        <p:spPr>
          <a:xfrm rot="10800000">
            <a:off x="352058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ounded Rectangle 227">
            <a:extLst>
              <a:ext uri="{FF2B5EF4-FFF2-40B4-BE49-F238E27FC236}">
                <a16:creationId xmlns:a16="http://schemas.microsoft.com/office/drawing/2014/main" id="{57E518F5-CD59-CC46-8688-7FDE071B7A7D}"/>
              </a:ext>
            </a:extLst>
          </p:cNvPr>
          <p:cNvSpPr/>
          <p:nvPr/>
        </p:nvSpPr>
        <p:spPr>
          <a:xfrm>
            <a:off x="351951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E83416CF-9999-FC43-AD74-313CEC291B7F}"/>
              </a:ext>
            </a:extLst>
          </p:cNvPr>
          <p:cNvCxnSpPr>
            <a:cxnSpLocks/>
          </p:cNvCxnSpPr>
          <p:nvPr/>
        </p:nvCxnSpPr>
        <p:spPr>
          <a:xfrm flipH="1">
            <a:off x="366482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Isosceles Triangle 26">
            <a:extLst>
              <a:ext uri="{FF2B5EF4-FFF2-40B4-BE49-F238E27FC236}">
                <a16:creationId xmlns:a16="http://schemas.microsoft.com/office/drawing/2014/main" id="{579983E5-6A89-0046-81F9-1D6EC6579FBE}"/>
              </a:ext>
            </a:extLst>
          </p:cNvPr>
          <p:cNvSpPr/>
          <p:nvPr/>
        </p:nvSpPr>
        <p:spPr>
          <a:xfrm rot="10800000">
            <a:off x="384601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7E94F070-E8AE-4F40-AC7C-DDEA5D029884}"/>
              </a:ext>
            </a:extLst>
          </p:cNvPr>
          <p:cNvSpPr/>
          <p:nvPr/>
        </p:nvSpPr>
        <p:spPr>
          <a:xfrm>
            <a:off x="384493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292992C-D899-194A-8CE1-CBD7B040CDE3}"/>
              </a:ext>
            </a:extLst>
          </p:cNvPr>
          <p:cNvCxnSpPr>
            <a:cxnSpLocks/>
          </p:cNvCxnSpPr>
          <p:nvPr/>
        </p:nvCxnSpPr>
        <p:spPr>
          <a:xfrm flipH="1">
            <a:off x="399025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Isosceles Triangle 26">
            <a:extLst>
              <a:ext uri="{FF2B5EF4-FFF2-40B4-BE49-F238E27FC236}">
                <a16:creationId xmlns:a16="http://schemas.microsoft.com/office/drawing/2014/main" id="{3F39C9FB-B8BE-2945-A33B-4D60972D50F6}"/>
              </a:ext>
            </a:extLst>
          </p:cNvPr>
          <p:cNvSpPr/>
          <p:nvPr/>
        </p:nvSpPr>
        <p:spPr>
          <a:xfrm rot="10800000">
            <a:off x="417144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D20E8580-152A-954D-BCCF-62B7684A5363}"/>
              </a:ext>
            </a:extLst>
          </p:cNvPr>
          <p:cNvSpPr/>
          <p:nvPr/>
        </p:nvSpPr>
        <p:spPr>
          <a:xfrm>
            <a:off x="417036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38A95342-84DE-B746-A7F7-8F69664AFC9F}"/>
              </a:ext>
            </a:extLst>
          </p:cNvPr>
          <p:cNvCxnSpPr>
            <a:cxnSpLocks/>
          </p:cNvCxnSpPr>
          <p:nvPr/>
        </p:nvCxnSpPr>
        <p:spPr>
          <a:xfrm flipH="1">
            <a:off x="431568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Isosceles Triangle 26">
            <a:extLst>
              <a:ext uri="{FF2B5EF4-FFF2-40B4-BE49-F238E27FC236}">
                <a16:creationId xmlns:a16="http://schemas.microsoft.com/office/drawing/2014/main" id="{3FDDE594-9A46-6946-8EA5-4D33629C518B}"/>
              </a:ext>
            </a:extLst>
          </p:cNvPr>
          <p:cNvSpPr/>
          <p:nvPr/>
        </p:nvSpPr>
        <p:spPr>
          <a:xfrm rot="10800000">
            <a:off x="449687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ounded Rectangle 239">
            <a:extLst>
              <a:ext uri="{FF2B5EF4-FFF2-40B4-BE49-F238E27FC236}">
                <a16:creationId xmlns:a16="http://schemas.microsoft.com/office/drawing/2014/main" id="{075957C9-4560-A744-878C-20B930A98038}"/>
              </a:ext>
            </a:extLst>
          </p:cNvPr>
          <p:cNvSpPr/>
          <p:nvPr/>
        </p:nvSpPr>
        <p:spPr>
          <a:xfrm>
            <a:off x="449580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5A5C8017-E7B3-464E-8C43-AD4712B62D9F}"/>
              </a:ext>
            </a:extLst>
          </p:cNvPr>
          <p:cNvCxnSpPr>
            <a:cxnSpLocks/>
          </p:cNvCxnSpPr>
          <p:nvPr/>
        </p:nvCxnSpPr>
        <p:spPr>
          <a:xfrm flipH="1">
            <a:off x="464111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>
            <a:extLst>
              <a:ext uri="{FF2B5EF4-FFF2-40B4-BE49-F238E27FC236}">
                <a16:creationId xmlns:a16="http://schemas.microsoft.com/office/drawing/2014/main" id="{65A25D2A-2CA5-C74E-B688-A0A813517898}"/>
              </a:ext>
            </a:extLst>
          </p:cNvPr>
          <p:cNvSpPr/>
          <p:nvPr/>
        </p:nvSpPr>
        <p:spPr>
          <a:xfrm rot="5400000">
            <a:off x="2447402" y="922135"/>
            <a:ext cx="761234" cy="5223783"/>
          </a:xfrm>
          <a:prstGeom prst="leftBrac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6D608C-4C59-8A41-B61A-5115DB0E69DC}"/>
              </a:ext>
            </a:extLst>
          </p:cNvPr>
          <p:cNvGrpSpPr>
            <a:grpSpLocks noChangeAspect="1"/>
          </p:cNvGrpSpPr>
          <p:nvPr/>
        </p:nvGrpSpPr>
        <p:grpSpPr>
          <a:xfrm>
            <a:off x="250246" y="3516022"/>
            <a:ext cx="5129488" cy="2033140"/>
            <a:chOff x="1041400" y="4031956"/>
            <a:chExt cx="8726546" cy="3458878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66D876E-79D0-8540-AC8B-87CE3D6308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95" y="4031956"/>
              <a:ext cx="2601559" cy="1676188"/>
              <a:chOff x="1666745" y="4495225"/>
              <a:chExt cx="3914731" cy="2522276"/>
            </a:xfrm>
          </p:grpSpPr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3D4B24A0-49C3-C945-A457-CBE3F404ECE2}"/>
                  </a:ext>
                </a:extLst>
              </p:cNvPr>
              <p:cNvGrpSpPr/>
              <p:nvPr/>
            </p:nvGrpSpPr>
            <p:grpSpPr>
              <a:xfrm>
                <a:off x="1864581" y="5138089"/>
                <a:ext cx="682765" cy="682764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B13313DB-3BF9-AF44-A0E8-E43DD2E146A3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9B2F2355-2C62-5E4F-9BE9-A83E0EDCF756}"/>
                    </a:ext>
                  </a:extLst>
                </p:cNvPr>
                <p:cNvGrpSpPr/>
                <p:nvPr/>
              </p:nvGrpSpPr>
              <p:grpSpPr>
                <a:xfrm>
                  <a:off x="2467094" y="4786256"/>
                  <a:ext cx="731520" cy="503837"/>
                  <a:chOff x="5909268" y="3590169"/>
                  <a:chExt cx="731520" cy="503837"/>
                </a:xfrm>
                <a:grpFill/>
              </p:grpSpPr>
              <p:sp>
                <p:nvSpPr>
                  <p:cNvPr id="269" name="Trapezoid 268">
                    <a:extLst>
                      <a:ext uri="{FF2B5EF4-FFF2-40B4-BE49-F238E27FC236}">
                        <a16:creationId xmlns:a16="http://schemas.microsoft.com/office/drawing/2014/main" id="{1D144E17-2C73-B14B-A670-E42AC3E428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34E52287-1A1B-C445-A69D-9CD4A04C9C34}"/>
                      </a:ext>
                    </a:extLst>
                  </p:cNvPr>
                  <p:cNvSpPr/>
                  <p:nvPr/>
                </p:nvSpPr>
                <p:spPr>
                  <a:xfrm>
                    <a:off x="5909268" y="3900845"/>
                    <a:ext cx="731520" cy="1931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33E86BDA-7590-0B42-970B-42B33ACC82CA}"/>
                  </a:ext>
                </a:extLst>
              </p:cNvPr>
              <p:cNvGrpSpPr/>
              <p:nvPr/>
            </p:nvGrpSpPr>
            <p:grpSpPr>
              <a:xfrm>
                <a:off x="4333101" y="5080872"/>
                <a:ext cx="682765" cy="682764"/>
                <a:chOff x="1875421" y="689674"/>
                <a:chExt cx="914400" cy="914400"/>
              </a:xfrm>
            </p:grpSpPr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18F071E-5639-BD42-A45C-CD0EFCF52525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A84984F8-D6AC-DB46-A5A9-43803994C2A4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FE47820A-7CFE-D542-B14A-8D82CBE3E3CD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8"/>
                    <a:chOff x="5935851" y="3590169"/>
                    <a:chExt cx="731520" cy="485888"/>
                  </a:xfrm>
                  <a:grpFill/>
                </p:grpSpPr>
                <p:sp>
                  <p:nvSpPr>
                    <p:cNvPr id="265" name="Trapezoid 264">
                      <a:extLst>
                        <a:ext uri="{FF2B5EF4-FFF2-40B4-BE49-F238E27FC236}">
                          <a16:creationId xmlns:a16="http://schemas.microsoft.com/office/drawing/2014/main" id="{381CF821-1852-A747-944C-E2B69D4F52A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6B27E3EC-E38E-F844-A32F-B6D5AF3954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870994"/>
                      <a:ext cx="731520" cy="2050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A9CEC30C-9DE1-3042-A87B-127F47B61ACD}"/>
                    </a:ext>
                  </a:extLst>
                </p:cNvPr>
                <p:cNvSpPr/>
                <p:nvPr/>
              </p:nvSpPr>
              <p:spPr>
                <a:xfrm>
                  <a:off x="1922937" y="976993"/>
                  <a:ext cx="253094" cy="4061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718D3C0-1D84-4745-B5BF-7AD3FE990C79}"/>
                  </a:ext>
                </a:extLst>
              </p:cNvPr>
              <p:cNvSpPr txBox="1"/>
              <p:nvPr/>
            </p:nvSpPr>
            <p:spPr>
              <a:xfrm>
                <a:off x="4164112" y="5820855"/>
                <a:ext cx="1034944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11C0F484-28DF-204C-A9F0-FAE192EED9EF}"/>
                  </a:ext>
                </a:extLst>
              </p:cNvPr>
              <p:cNvSpPr txBox="1"/>
              <p:nvPr/>
            </p:nvSpPr>
            <p:spPr>
              <a:xfrm>
                <a:off x="1666745" y="5800941"/>
                <a:ext cx="1051359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C5B62D0-7151-0544-B764-60414372B5A0}"/>
                  </a:ext>
                </a:extLst>
              </p:cNvPr>
              <p:cNvGrpSpPr/>
              <p:nvPr/>
            </p:nvGrpSpPr>
            <p:grpSpPr>
              <a:xfrm>
                <a:off x="2178416" y="4495225"/>
                <a:ext cx="1931492" cy="2522276"/>
                <a:chOff x="8391024" y="4247613"/>
                <a:chExt cx="1931492" cy="2522276"/>
              </a:xfrm>
            </p:grpSpPr>
            <p:cxnSp>
              <p:nvCxnSpPr>
                <p:cNvPr id="250" name="Straight Arrow Connector 249">
                  <a:extLst>
                    <a:ext uri="{FF2B5EF4-FFF2-40B4-BE49-F238E27FC236}">
                      <a16:creationId xmlns:a16="http://schemas.microsoft.com/office/drawing/2014/main" id="{3C3A60A2-68F1-774C-B6F8-CA8B0135A7E6}"/>
                    </a:ext>
                  </a:extLst>
                </p:cNvPr>
                <p:cNvCxnSpPr/>
                <p:nvPr/>
              </p:nvCxnSpPr>
              <p:spPr>
                <a:xfrm>
                  <a:off x="8784883" y="5248335"/>
                  <a:ext cx="5462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866C27FC-5EC4-DC4E-928A-DBA4356DCC12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55349E03-7F6A-EE4A-A408-8015D8E2F1A1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id="{3651E33D-C809-2149-84CA-53FEE175B9E8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id="{1740A808-6743-2940-B189-7A899D320D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2" name="Straight Arrow Connector 251">
                  <a:extLst>
                    <a:ext uri="{FF2B5EF4-FFF2-40B4-BE49-F238E27FC236}">
                      <a16:creationId xmlns:a16="http://schemas.microsoft.com/office/drawing/2014/main" id="{90907B95-AE8F-244C-8399-6E8FEE295600}"/>
                    </a:ext>
                  </a:extLst>
                </p:cNvPr>
                <p:cNvCxnSpPr/>
                <p:nvPr/>
              </p:nvCxnSpPr>
              <p:spPr>
                <a:xfrm flipV="1">
                  <a:off x="9660004" y="5606742"/>
                  <a:ext cx="0" cy="42431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04BF2A85-6064-0F44-B04A-357AEF68B2E7}"/>
                    </a:ext>
                  </a:extLst>
                </p:cNvPr>
                <p:cNvGrpSpPr/>
                <p:nvPr/>
              </p:nvGrpSpPr>
              <p:grpSpPr>
                <a:xfrm>
                  <a:off x="9308673" y="6032787"/>
                  <a:ext cx="682765" cy="682764"/>
                  <a:chOff x="2930434" y="3102045"/>
                  <a:chExt cx="914400" cy="914400"/>
                </a:xfrm>
              </p:grpSpPr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6B529676-3A5F-2048-98A6-CA9DA33596CA}"/>
                      </a:ext>
                    </a:extLst>
                  </p:cNvPr>
                  <p:cNvSpPr/>
                  <p:nvPr/>
                </p:nvSpPr>
                <p:spPr>
                  <a:xfrm>
                    <a:off x="2930434" y="3102045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7" name="Picture 256">
                    <a:extLst>
                      <a:ext uri="{FF2B5EF4-FFF2-40B4-BE49-F238E27FC236}">
                        <a16:creationId xmlns:a16="http://schemas.microsoft.com/office/drawing/2014/main" id="{818FD822-BD51-F74E-A562-17C9E0E744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artisticPhotocopy/>
                            </a14:imgEffect>
                          </a14:imgLayer>
                        </a14:imgProps>
                      </a:ext>
                    </a:extLst>
                  </a:blip>
                  <a:srcRect l="36128" t="42889" r="37605" b="42610"/>
                  <a:stretch/>
                </p:blipFill>
                <p:spPr>
                  <a:xfrm>
                    <a:off x="3036504" y="3336131"/>
                    <a:ext cx="760780" cy="446228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AD71FA65-3392-CA45-A307-0D98306F71EC}"/>
                    </a:ext>
                  </a:extLst>
                </p:cNvPr>
                <p:cNvSpPr txBox="1"/>
                <p:nvPr/>
              </p:nvSpPr>
              <p:spPr>
                <a:xfrm>
                  <a:off x="8391024" y="6139566"/>
                  <a:ext cx="1055462" cy="6303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PLL</a:t>
                  </a:r>
                </a:p>
              </p:txBody>
            </p:sp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CCF55B60-8E59-AA4C-BE93-DAC4CC1C3DB0}"/>
                    </a:ext>
                  </a:extLst>
                </p:cNvPr>
                <p:cNvSpPr txBox="1"/>
                <p:nvPr/>
              </p:nvSpPr>
              <p:spPr>
                <a:xfrm>
                  <a:off x="9045457" y="4247613"/>
                  <a:ext cx="1277059" cy="630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E2F3A01B-0A95-2B4B-83BC-9B51F390B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567" y="5434634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E523EC34-E88B-A445-AF95-580BCA182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695" y="5481066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621EDAA6-4EA6-1243-9BC4-A03FB05DB7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95" y="6571157"/>
              <a:ext cx="2601559" cy="919677"/>
              <a:chOff x="1666745" y="5080872"/>
              <a:chExt cx="3914731" cy="1383901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012965FB-445D-7649-9E51-1497CB07D19E}"/>
                  </a:ext>
                </a:extLst>
              </p:cNvPr>
              <p:cNvGrpSpPr/>
              <p:nvPr/>
            </p:nvGrpSpPr>
            <p:grpSpPr>
              <a:xfrm>
                <a:off x="1864581" y="5138089"/>
                <a:ext cx="682765" cy="682764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8E070690-DD40-844E-B123-459288ED80F0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17F94E0B-0AC7-7743-AD93-8B109BE04F9E}"/>
                    </a:ext>
                  </a:extLst>
                </p:cNvPr>
                <p:cNvGrpSpPr/>
                <p:nvPr/>
              </p:nvGrpSpPr>
              <p:grpSpPr>
                <a:xfrm>
                  <a:off x="2467094" y="4786256"/>
                  <a:ext cx="731520" cy="503837"/>
                  <a:chOff x="5909268" y="3590169"/>
                  <a:chExt cx="731520" cy="503837"/>
                </a:xfrm>
                <a:grpFill/>
              </p:grpSpPr>
              <p:sp>
                <p:nvSpPr>
                  <p:cNvPr id="294" name="Trapezoid 293">
                    <a:extLst>
                      <a:ext uri="{FF2B5EF4-FFF2-40B4-BE49-F238E27FC236}">
                        <a16:creationId xmlns:a16="http://schemas.microsoft.com/office/drawing/2014/main" id="{F98FD299-1492-0842-B991-CE125DF300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7E4E6E7D-F411-5947-A0B2-6061E502E42F}"/>
                      </a:ext>
                    </a:extLst>
                  </p:cNvPr>
                  <p:cNvSpPr/>
                  <p:nvPr/>
                </p:nvSpPr>
                <p:spPr>
                  <a:xfrm>
                    <a:off x="5909268" y="3900845"/>
                    <a:ext cx="731520" cy="1931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E600C5BC-657D-0F40-A271-2D5A67A35953}"/>
                  </a:ext>
                </a:extLst>
              </p:cNvPr>
              <p:cNvGrpSpPr/>
              <p:nvPr/>
            </p:nvGrpSpPr>
            <p:grpSpPr>
              <a:xfrm>
                <a:off x="4333101" y="5080872"/>
                <a:ext cx="682765" cy="682764"/>
                <a:chOff x="1875421" y="689674"/>
                <a:chExt cx="914400" cy="914400"/>
              </a:xfrm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140A740D-3391-AD4C-B852-8F7D4D3F5E73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88" name="Rectangle 287">
                    <a:extLst>
                      <a:ext uri="{FF2B5EF4-FFF2-40B4-BE49-F238E27FC236}">
                        <a16:creationId xmlns:a16="http://schemas.microsoft.com/office/drawing/2014/main" id="{E98BC49B-F43C-504E-B1F4-1B66CDD1BBBB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89" name="Group 288">
                    <a:extLst>
                      <a:ext uri="{FF2B5EF4-FFF2-40B4-BE49-F238E27FC236}">
                        <a16:creationId xmlns:a16="http://schemas.microsoft.com/office/drawing/2014/main" id="{B4339352-F747-9143-8EC0-F48A7692439E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8"/>
                    <a:chOff x="5935851" y="3590169"/>
                    <a:chExt cx="731520" cy="485888"/>
                  </a:xfrm>
                  <a:grpFill/>
                </p:grpSpPr>
                <p:sp>
                  <p:nvSpPr>
                    <p:cNvPr id="290" name="Trapezoid 289">
                      <a:extLst>
                        <a:ext uri="{FF2B5EF4-FFF2-40B4-BE49-F238E27FC236}">
                          <a16:creationId xmlns:a16="http://schemas.microsoft.com/office/drawing/2014/main" id="{3FD08589-BB3D-594C-AC7E-75AD5DB354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3C5B3038-7107-8940-A681-8E4A968A4D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870994"/>
                      <a:ext cx="731520" cy="2050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86331D5D-88BC-8546-88E0-99D06716A5BF}"/>
                    </a:ext>
                  </a:extLst>
                </p:cNvPr>
                <p:cNvSpPr/>
                <p:nvPr/>
              </p:nvSpPr>
              <p:spPr>
                <a:xfrm>
                  <a:off x="1922937" y="976993"/>
                  <a:ext cx="253094" cy="4061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26ECC118-0076-C14E-8F18-2CEC980122F1}"/>
                  </a:ext>
                </a:extLst>
              </p:cNvPr>
              <p:cNvSpPr txBox="1"/>
              <p:nvPr/>
            </p:nvSpPr>
            <p:spPr>
              <a:xfrm>
                <a:off x="4164112" y="5820854"/>
                <a:ext cx="1034944" cy="630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593C3C9A-D9A8-7044-A96B-0038A58B927E}"/>
                  </a:ext>
                </a:extLst>
              </p:cNvPr>
              <p:cNvSpPr txBox="1"/>
              <p:nvPr/>
            </p:nvSpPr>
            <p:spPr>
              <a:xfrm>
                <a:off x="1666745" y="5800938"/>
                <a:ext cx="1051359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875A4602-B4AF-8345-AB6D-768A451A0544}"/>
                  </a:ext>
                </a:extLst>
              </p:cNvPr>
              <p:cNvGrpSpPr/>
              <p:nvPr/>
            </p:nvGrpSpPr>
            <p:grpSpPr>
              <a:xfrm>
                <a:off x="2572275" y="5154565"/>
                <a:ext cx="1525550" cy="1310208"/>
                <a:chOff x="8784883" y="4906953"/>
                <a:chExt cx="1525550" cy="1310208"/>
              </a:xfrm>
            </p:grpSpPr>
            <p:cxnSp>
              <p:nvCxnSpPr>
                <p:cNvPr id="280" name="Straight Arrow Connector 279">
                  <a:extLst>
                    <a:ext uri="{FF2B5EF4-FFF2-40B4-BE49-F238E27FC236}">
                      <a16:creationId xmlns:a16="http://schemas.microsoft.com/office/drawing/2014/main" id="{883A47B6-2D91-C346-B300-A1455F0B770A}"/>
                    </a:ext>
                  </a:extLst>
                </p:cNvPr>
                <p:cNvCxnSpPr/>
                <p:nvPr/>
              </p:nvCxnSpPr>
              <p:spPr>
                <a:xfrm>
                  <a:off x="8784883" y="5248335"/>
                  <a:ext cx="5462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2FB09D98-5845-984C-BDC1-45736C456543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6B71E0AD-59AE-F440-AAB5-16B653763405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84" name="Straight Connector 283">
                    <a:extLst>
                      <a:ext uri="{FF2B5EF4-FFF2-40B4-BE49-F238E27FC236}">
                        <a16:creationId xmlns:a16="http://schemas.microsoft.com/office/drawing/2014/main" id="{E4358217-1F8B-6E46-BEAC-D0DE09305FCD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id="{F830E694-6EB6-B140-82FD-44C469D8B0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1C3B6E33-F2E1-C74D-AB65-A1B79A09192A}"/>
                    </a:ext>
                  </a:extLst>
                </p:cNvPr>
                <p:cNvSpPr txBox="1"/>
                <p:nvPr/>
              </p:nvSpPr>
              <p:spPr>
                <a:xfrm>
                  <a:off x="9033375" y="5586839"/>
                  <a:ext cx="1277058" cy="630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5ED561AF-0FB7-E54F-917F-C44DFE09F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567" y="5434634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142924BE-6BC9-1140-A9D5-A94D1FC1A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695" y="5481066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46359272-83C0-3241-9A2E-90E6D54CADE7}"/>
                </a:ext>
              </a:extLst>
            </p:cNvPr>
            <p:cNvCxnSpPr>
              <a:cxnSpLocks/>
            </p:cNvCxnSpPr>
            <p:nvPr/>
          </p:nvCxnSpPr>
          <p:spPr>
            <a:xfrm>
              <a:off x="4310842" y="5697464"/>
              <a:ext cx="0" cy="9103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E9D8EB5-2DD9-E640-90B8-A8FAB0EF4840}"/>
                    </a:ext>
                  </a:extLst>
                </p:cNvPr>
                <p:cNvSpPr/>
                <p:nvPr/>
              </p:nvSpPr>
              <p:spPr>
                <a:xfrm>
                  <a:off x="4030673" y="5840289"/>
                  <a:ext cx="610261" cy="35488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sSup>
                          <m:sSup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90</m:t>
                            </m:r>
                          </m:e>
                          <m:sup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E9D8EB5-2DD9-E640-90B8-A8FAB0EF48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673" y="5840289"/>
                  <a:ext cx="610261" cy="354881"/>
                </a:xfrm>
                <a:prstGeom prst="rect">
                  <a:avLst/>
                </a:prstGeom>
                <a:blipFill>
                  <a:blip r:embed="rId6"/>
                  <a:stretch>
                    <a:fillRect l="-21875" t="-5000" b="-25000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8" name="Elbow Connector 297">
              <a:extLst>
                <a:ext uri="{FF2B5EF4-FFF2-40B4-BE49-F238E27FC236}">
                  <a16:creationId xmlns:a16="http://schemas.microsoft.com/office/drawing/2014/main" id="{0EEEDF7D-ADD8-A140-A00E-95DCDC843D8D}"/>
                </a:ext>
              </a:extLst>
            </p:cNvPr>
            <p:cNvCxnSpPr>
              <a:cxnSpLocks/>
              <a:endCxn id="267" idx="1"/>
            </p:cNvCxnSpPr>
            <p:nvPr/>
          </p:nvCxnSpPr>
          <p:spPr>
            <a:xfrm rot="5400000" flipH="1" flipV="1">
              <a:off x="2440180" y="4969408"/>
              <a:ext cx="1090057" cy="523319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Elbow Connector 298">
              <a:extLst>
                <a:ext uri="{FF2B5EF4-FFF2-40B4-BE49-F238E27FC236}">
                  <a16:creationId xmlns:a16="http://schemas.microsoft.com/office/drawing/2014/main" id="{E30A5F20-CFE8-FE49-9CC6-620A496659C0}"/>
                </a:ext>
              </a:extLst>
            </p:cNvPr>
            <p:cNvCxnSpPr>
              <a:cxnSpLocks/>
              <a:endCxn id="292" idx="1"/>
            </p:cNvCxnSpPr>
            <p:nvPr/>
          </p:nvCxnSpPr>
          <p:spPr>
            <a:xfrm rot="16200000" flipH="1">
              <a:off x="2453850" y="6043030"/>
              <a:ext cx="1059952" cy="52608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CC5CE82-1C8A-1E48-A7F4-CE4CA6E37C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1400" y="5114442"/>
              <a:ext cx="1679384" cy="1227717"/>
              <a:chOff x="165292" y="4535018"/>
              <a:chExt cx="2527076" cy="1847432"/>
            </a:xfrm>
          </p:grpSpPr>
          <p:sp>
            <p:nvSpPr>
              <p:cNvPr id="301" name="Triangle 300">
                <a:extLst>
                  <a:ext uri="{FF2B5EF4-FFF2-40B4-BE49-F238E27FC236}">
                    <a16:creationId xmlns:a16="http://schemas.microsoft.com/office/drawing/2014/main" id="{A5513BFD-A909-B040-8A75-902D50662E6F}"/>
                  </a:ext>
                </a:extLst>
              </p:cNvPr>
              <p:cNvSpPr/>
              <p:nvPr/>
            </p:nvSpPr>
            <p:spPr>
              <a:xfrm rot="16200000" flipH="1">
                <a:off x="839643" y="5149677"/>
                <a:ext cx="682764" cy="614488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C5A2FAEE-5478-3B47-AE99-B1C064B96899}"/>
                  </a:ext>
                </a:extLst>
              </p:cNvPr>
              <p:cNvSpPr txBox="1"/>
              <p:nvPr/>
            </p:nvSpPr>
            <p:spPr>
              <a:xfrm>
                <a:off x="658595" y="5752127"/>
                <a:ext cx="1149845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LNA</a:t>
                </a:r>
              </a:p>
            </p:txBody>
          </p: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F34188B9-393A-E543-87BC-263E193D0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6641" y="5479471"/>
                <a:ext cx="116572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6A147766-714B-6441-AC8B-971951B1B218}"/>
                  </a:ext>
                </a:extLst>
              </p:cNvPr>
              <p:cNvGrpSpPr/>
              <p:nvPr/>
            </p:nvGrpSpPr>
            <p:grpSpPr>
              <a:xfrm flipH="1">
                <a:off x="165292" y="4535018"/>
                <a:ext cx="710230" cy="944453"/>
                <a:chOff x="9146308" y="5372886"/>
                <a:chExt cx="710230" cy="944453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9FB547C2-3A83-0345-8563-4BDDF9EF06D0}"/>
                    </a:ext>
                  </a:extLst>
                </p:cNvPr>
                <p:cNvGrpSpPr/>
                <p:nvPr/>
              </p:nvGrpSpPr>
              <p:grpSpPr>
                <a:xfrm>
                  <a:off x="9146308" y="5682664"/>
                  <a:ext cx="426689" cy="634675"/>
                  <a:chOff x="9483512" y="323829"/>
                  <a:chExt cx="571448" cy="849996"/>
                </a:xfrm>
              </p:grpSpPr>
              <p:sp>
                <p:nvSpPr>
                  <p:cNvPr id="307" name="Triangle 306">
                    <a:extLst>
                      <a:ext uri="{FF2B5EF4-FFF2-40B4-BE49-F238E27FC236}">
                        <a16:creationId xmlns:a16="http://schemas.microsoft.com/office/drawing/2014/main" id="{D69564CC-B8C9-FC4A-80DB-3286404959E3}"/>
                      </a:ext>
                    </a:extLst>
                  </p:cNvPr>
                  <p:cNvSpPr/>
                  <p:nvPr/>
                </p:nvSpPr>
                <p:spPr>
                  <a:xfrm flipV="1">
                    <a:off x="9826464" y="323829"/>
                    <a:ext cx="228496" cy="402956"/>
                  </a:xfrm>
                  <a:prstGeom prst="triangl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08" name="Straight Arrow Connector 307">
                    <a:extLst>
                      <a:ext uri="{FF2B5EF4-FFF2-40B4-BE49-F238E27FC236}">
                        <a16:creationId xmlns:a16="http://schemas.microsoft.com/office/drawing/2014/main" id="{9F534F65-678D-3443-8F5A-B1319727C3AA}"/>
                      </a:ext>
                    </a:extLst>
                  </p:cNvPr>
                  <p:cNvCxnSpPr/>
                  <p:nvPr/>
                </p:nvCxnSpPr>
                <p:spPr>
                  <a:xfrm>
                    <a:off x="9483512" y="1147185"/>
                    <a:ext cx="4572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Arrow Connector 308">
                    <a:extLst>
                      <a:ext uri="{FF2B5EF4-FFF2-40B4-BE49-F238E27FC236}">
                        <a16:creationId xmlns:a16="http://schemas.microsoft.com/office/drawing/2014/main" id="{DC14F7E2-5171-5D47-818A-DE75BC673F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40712" y="720798"/>
                    <a:ext cx="0" cy="45302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06" name="Picture 305">
                  <a:extLst>
                    <a:ext uri="{FF2B5EF4-FFF2-40B4-BE49-F238E27FC236}">
                      <a16:creationId xmlns:a16="http://schemas.microsoft.com/office/drawing/2014/main" id="{22C24920-7A44-CE41-A398-10C94E1E4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2776" r="-1"/>
                <a:stretch/>
              </p:blipFill>
              <p:spPr>
                <a:xfrm rot="9208582">
                  <a:off x="9608427" y="5372886"/>
                  <a:ext cx="248111" cy="500860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CF0D1C5-B34A-5C4E-87E7-FA77A19836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86476" y="4462287"/>
              <a:ext cx="793061" cy="855054"/>
              <a:chOff x="5384800" y="5154565"/>
              <a:chExt cx="1193369" cy="1286659"/>
            </a:xfrm>
          </p:grpSpPr>
          <p:sp>
            <p:nvSpPr>
              <p:cNvPr id="311" name="Snip Same Side Corner Rectangle 310">
                <a:extLst>
                  <a:ext uri="{FF2B5EF4-FFF2-40B4-BE49-F238E27FC236}">
                    <a16:creationId xmlns:a16="http://schemas.microsoft.com/office/drawing/2014/main" id="{766CF796-E9A1-A141-89ED-35171C40D2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636340" y="5099701"/>
                <a:ext cx="548640" cy="658368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AF35D528-BA21-444D-A80A-A2F7993B656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84800" y="5791201"/>
                <a:ext cx="1193369" cy="650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ADC</a:t>
                </a:r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6ADE648B-CCE6-0440-AB46-6A77BE6795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36996" y="5479750"/>
              <a:ext cx="2230950" cy="431623"/>
              <a:chOff x="6269602" y="5079654"/>
              <a:chExt cx="3357053" cy="649494"/>
            </a:xfrm>
          </p:grpSpPr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90536F47-61C3-B945-8CDC-5B150B8EF6E6}"/>
                  </a:ext>
                </a:extLst>
              </p:cNvPr>
              <p:cNvSpPr txBox="1"/>
              <p:nvPr/>
            </p:nvSpPr>
            <p:spPr>
              <a:xfrm>
                <a:off x="6833512" y="5079654"/>
                <a:ext cx="2793143" cy="6494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Processing</a:t>
                </a:r>
              </a:p>
            </p:txBody>
          </p: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E0623773-E211-2D44-94AA-4E054C7EA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9602" y="5430877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93B5563-CA96-9541-B642-609DCFB285EB}"/>
                </a:ext>
              </a:extLst>
            </p:cNvPr>
            <p:cNvGrpSpPr/>
            <p:nvPr/>
          </p:nvGrpSpPr>
          <p:grpSpPr>
            <a:xfrm>
              <a:off x="5586476" y="6627030"/>
              <a:ext cx="793061" cy="855054"/>
              <a:chOff x="6656802" y="6627030"/>
              <a:chExt cx="793061" cy="855054"/>
            </a:xfrm>
          </p:grpSpPr>
          <p:sp>
            <p:nvSpPr>
              <p:cNvPr id="325" name="Snip Same Side Corner Rectangle 324">
                <a:extLst>
                  <a:ext uri="{FF2B5EF4-FFF2-40B4-BE49-F238E27FC236}">
                    <a16:creationId xmlns:a16="http://schemas.microsoft.com/office/drawing/2014/main" id="{8BFE7864-1D52-6C4C-8405-7977B9CB4C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6823965" y="6590569"/>
                <a:ext cx="364601" cy="43752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0680B2A-6211-484C-8E8F-6975646189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56802" y="7050109"/>
                <a:ext cx="793061" cy="431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ADC</a:t>
                </a: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DA8167F9-A44B-1944-9D41-74E7C3CE6904}"/>
                </a:ext>
              </a:extLst>
            </p:cNvPr>
            <p:cNvGrpSpPr/>
            <p:nvPr/>
          </p:nvGrpSpPr>
          <p:grpSpPr>
            <a:xfrm>
              <a:off x="7061200" y="5455089"/>
              <a:ext cx="467603" cy="523606"/>
              <a:chOff x="4788769" y="4155757"/>
              <a:chExt cx="467603" cy="523606"/>
            </a:xfrm>
          </p:grpSpPr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350AB3D2-D9EF-714A-855D-4A44D5181CD8}"/>
                  </a:ext>
                </a:extLst>
              </p:cNvPr>
              <p:cNvSpPr/>
              <p:nvPr/>
            </p:nvSpPr>
            <p:spPr>
              <a:xfrm>
                <a:off x="4788769" y="4204291"/>
                <a:ext cx="467603" cy="46760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9" name="TextBox 328">
                    <a:extLst>
                      <a:ext uri="{FF2B5EF4-FFF2-40B4-BE49-F238E27FC236}">
                        <a16:creationId xmlns:a16="http://schemas.microsoft.com/office/drawing/2014/main" id="{85CFBF15-BDBB-8E4C-BF80-215175D837D4}"/>
                      </a:ext>
                    </a:extLst>
                  </p:cNvPr>
                  <p:cNvSpPr txBox="1"/>
                  <p:nvPr/>
                </p:nvSpPr>
                <p:spPr>
                  <a:xfrm>
                    <a:off x="4818187" y="4155757"/>
                    <a:ext cx="425429" cy="52360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29" name="TextBox 328">
                    <a:extLst>
                      <a:ext uri="{FF2B5EF4-FFF2-40B4-BE49-F238E27FC236}">
                        <a16:creationId xmlns:a16="http://schemas.microsoft.com/office/drawing/2014/main" id="{85CFBF15-BDBB-8E4C-BF80-215175D837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8187" y="4155757"/>
                    <a:ext cx="425429" cy="52360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9048" r="-19048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0" name="Elbow Connector 329">
              <a:extLst>
                <a:ext uri="{FF2B5EF4-FFF2-40B4-BE49-F238E27FC236}">
                  <a16:creationId xmlns:a16="http://schemas.microsoft.com/office/drawing/2014/main" id="{EC1F4A8C-B6E0-9747-82CE-EB906C19C582}"/>
                </a:ext>
              </a:extLst>
            </p:cNvPr>
            <p:cNvCxnSpPr>
              <a:cxnSpLocks/>
              <a:stCxn id="311" idx="1"/>
              <a:endCxn id="329" idx="0"/>
            </p:cNvCxnSpPr>
            <p:nvPr/>
          </p:nvCxnSpPr>
          <p:spPr>
            <a:xfrm>
              <a:off x="6154702" y="4644588"/>
              <a:ext cx="1148630" cy="81050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Elbow Connector 330">
              <a:extLst>
                <a:ext uri="{FF2B5EF4-FFF2-40B4-BE49-F238E27FC236}">
                  <a16:creationId xmlns:a16="http://schemas.microsoft.com/office/drawing/2014/main" id="{A0989470-3E67-A144-91F5-1A43460BD176}"/>
                </a:ext>
              </a:extLst>
            </p:cNvPr>
            <p:cNvCxnSpPr>
              <a:cxnSpLocks/>
              <a:stCxn id="325" idx="1"/>
              <a:endCxn id="329" idx="2"/>
            </p:cNvCxnSpPr>
            <p:nvPr/>
          </p:nvCxnSpPr>
          <p:spPr>
            <a:xfrm flipV="1">
              <a:off x="6154700" y="5978694"/>
              <a:ext cx="1148632" cy="830637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40E97E9-7AD5-6941-AC4D-DBF7A9E69B4E}"/>
                    </a:ext>
                  </a:extLst>
                </p:cNvPr>
                <p:cNvSpPr txBox="1"/>
                <p:nvPr/>
              </p:nvSpPr>
              <p:spPr>
                <a:xfrm>
                  <a:off x="6882171" y="4750957"/>
                  <a:ext cx="223840" cy="418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40E97E9-7AD5-6941-AC4D-DBF7A9E69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171" y="4750957"/>
                  <a:ext cx="223840" cy="418883"/>
                </a:xfrm>
                <a:prstGeom prst="rect">
                  <a:avLst/>
                </a:prstGeom>
                <a:blipFill>
                  <a:blip r:embed="rId9"/>
                  <a:stretch>
                    <a:fillRect l="-25000" r="-25000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F209B4DD-F24E-9140-B3C5-8B2792BBEFFB}"/>
                    </a:ext>
                  </a:extLst>
                </p:cNvPr>
                <p:cNvSpPr txBox="1"/>
                <p:nvPr/>
              </p:nvSpPr>
              <p:spPr>
                <a:xfrm>
                  <a:off x="6715669" y="6115354"/>
                  <a:ext cx="452046" cy="418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𝑗𝑄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F209B4DD-F24E-9140-B3C5-8B2792BBE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669" y="6115354"/>
                  <a:ext cx="452046" cy="418883"/>
                </a:xfrm>
                <a:prstGeom prst="rect">
                  <a:avLst/>
                </a:prstGeom>
                <a:blipFill>
                  <a:blip r:embed="rId10"/>
                  <a:stretch>
                    <a:fillRect l="-27273" r="-22727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F1E9B93C-478F-2D4A-90D0-8430AA6C381D}"/>
              </a:ext>
            </a:extLst>
          </p:cNvPr>
          <p:cNvSpPr txBox="1"/>
          <p:nvPr/>
        </p:nvSpPr>
        <p:spPr>
          <a:xfrm>
            <a:off x="531459" y="5562600"/>
            <a:ext cx="475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antenna connected to full fledged RX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BA4C80-E047-614F-8EB0-331C77018BF8}"/>
              </a:ext>
            </a:extLst>
          </p:cNvPr>
          <p:cNvSpPr txBox="1"/>
          <p:nvPr/>
        </p:nvSpPr>
        <p:spPr>
          <a:xfrm>
            <a:off x="948357" y="5943600"/>
            <a:ext cx="386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&amp; Process Signals in Digital</a:t>
            </a:r>
          </a:p>
        </p:txBody>
      </p:sp>
    </p:spTree>
    <p:extLst>
      <p:ext uri="{BB962C8B-B14F-4D97-AF65-F5344CB8AC3E}">
        <p14:creationId xmlns:p14="http://schemas.microsoft.com/office/powerpoint/2010/main" val="348806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71" grpId="0"/>
      <p:bldP spid="1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RADAR: </a:t>
            </a:r>
            <a:r>
              <a:rPr lang="en-US" b="1" dirty="0" err="1"/>
              <a:t>RA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b="1" dirty="0"/>
              <a:t>D</a:t>
            </a:r>
            <a:r>
              <a:rPr lang="en-US" dirty="0"/>
              <a:t>etection </a:t>
            </a:r>
            <a:r>
              <a:rPr lang="en-US" b="1" dirty="0"/>
              <a:t>A</a:t>
            </a:r>
            <a:r>
              <a:rPr lang="en-US" dirty="0"/>
              <a:t>nd </a:t>
            </a:r>
            <a:r>
              <a:rPr lang="en-US" b="1" dirty="0"/>
              <a:t>R</a:t>
            </a:r>
            <a:r>
              <a:rPr lang="en-US" dirty="0"/>
              <a:t>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1" y="1082566"/>
            <a:ext cx="10515600" cy="1614335"/>
          </a:xfrm>
        </p:spPr>
        <p:txBody>
          <a:bodyPr/>
          <a:lstStyle/>
          <a:p>
            <a:r>
              <a:rPr lang="en-US" dirty="0"/>
              <a:t>Invented during world war 2 to detect planes</a:t>
            </a:r>
          </a:p>
          <a:p>
            <a:r>
              <a:rPr lang="en-US" dirty="0"/>
              <a:t>Changed the course of the war</a:t>
            </a:r>
          </a:p>
          <a:p>
            <a:r>
              <a:rPr lang="en-US" dirty="0"/>
              <a:t>Transmit wireless signals, detect the reflections</a:t>
            </a:r>
          </a:p>
        </p:txBody>
      </p:sp>
      <p:pic>
        <p:nvPicPr>
          <p:cNvPr id="1026" name="Picture 2" descr="Radar specialists junk Modi's 'cloud theory' - Telegraph India">
            <a:extLst>
              <a:ext uri="{FF2B5EF4-FFF2-40B4-BE49-F238E27FC236}">
                <a16:creationId xmlns:a16="http://schemas.microsoft.com/office/drawing/2014/main" id="{61AD54B1-5AC1-5F41-9E78-84EFDA31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01" y="2946678"/>
            <a:ext cx="3639667" cy="35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ying on a Teacher's Radar – AASLH">
            <a:extLst>
              <a:ext uri="{FF2B5EF4-FFF2-40B4-BE49-F238E27FC236}">
                <a16:creationId xmlns:a16="http://schemas.microsoft.com/office/drawing/2014/main" id="{EA604D4E-B6A9-8C4B-B20E-244F01B3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82" y="2946678"/>
            <a:ext cx="3835649" cy="35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53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0D53AF-8133-8146-95EB-E969B5CB7A92}"/>
              </a:ext>
            </a:extLst>
          </p:cNvPr>
          <p:cNvSpPr/>
          <p:nvPr/>
        </p:nvSpPr>
        <p:spPr>
          <a:xfrm>
            <a:off x="211661" y="3913519"/>
            <a:ext cx="5228249" cy="1630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Digital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Pie 105">
            <a:extLst>
              <a:ext uri="{FF2B5EF4-FFF2-40B4-BE49-F238E27FC236}">
                <a16:creationId xmlns:a16="http://schemas.microsoft.com/office/drawing/2014/main" id="{11045C62-23F5-3B4F-B547-EED148F88D2C}"/>
              </a:ext>
            </a:extLst>
          </p:cNvPr>
          <p:cNvSpPr>
            <a:spLocks noChangeAspect="1"/>
          </p:cNvSpPr>
          <p:nvPr/>
        </p:nvSpPr>
        <p:spPr>
          <a:xfrm rot="19610427">
            <a:off x="4292726" y="2077622"/>
            <a:ext cx="725792" cy="725793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4E4DF24-41BA-D349-BAA9-20499548A03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0386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2B29B56-DE92-7A4C-BA29-1C4789B42D3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2861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A00F0BE-0C35-3E45-8B76-DA45CCD09E0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533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B76A1F2-7B01-A345-A4F9-CD68BF52FD4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7810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FD3C7B-E51F-D947-B4A0-6D60C24DB78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70284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E53B81C-519B-0C40-BCE8-016B562F3EA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02759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BE12D21-2C16-8B41-83C7-3B16C3D6517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35233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66F723C-8E9F-9043-9F49-CB9CF9E73AD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67708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5FDE73E-4FF9-9B4E-B6A8-5B2D4C6E390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00182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7D06BCD-7041-6841-90DC-C547AEB6CE1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32657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B61DF70-083D-234C-B017-F6DE26C6229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65131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3844ED2-F213-7B44-9C89-FBD91E7352E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7606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73DCC7-4619-4848-A7D3-6DC53B56C19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0080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74C1B09-A339-FA43-92F1-2C7E80B35AD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255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A1C322-1FE9-1045-A1A0-02A3917EC38F}"/>
                  </a:ext>
                </a:extLst>
              </p:cNvPr>
              <p:cNvSpPr txBox="1"/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A1C322-1FE9-1045-A1A0-02A3917EC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blipFill>
                <a:blip r:embed="rId3"/>
                <a:stretch>
                  <a:fillRect l="-41176" r="-4117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65A25D2A-2CA5-C74E-B688-A0A813517898}"/>
              </a:ext>
            </a:extLst>
          </p:cNvPr>
          <p:cNvSpPr/>
          <p:nvPr/>
        </p:nvSpPr>
        <p:spPr>
          <a:xfrm rot="5400000">
            <a:off x="2447402" y="922135"/>
            <a:ext cx="761234" cy="5223783"/>
          </a:xfrm>
          <a:prstGeom prst="leftBrace">
            <a:avLst/>
          </a:prstGeom>
          <a:solidFill>
            <a:schemeClr val="bg1">
              <a:lumMod val="8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6D608C-4C59-8A41-B61A-5115DB0E69DC}"/>
              </a:ext>
            </a:extLst>
          </p:cNvPr>
          <p:cNvGrpSpPr>
            <a:grpSpLocks noChangeAspect="1"/>
          </p:cNvGrpSpPr>
          <p:nvPr/>
        </p:nvGrpSpPr>
        <p:grpSpPr>
          <a:xfrm>
            <a:off x="250246" y="3516022"/>
            <a:ext cx="5129488" cy="2033140"/>
            <a:chOff x="1041400" y="4031956"/>
            <a:chExt cx="8726546" cy="3458878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66D876E-79D0-8540-AC8B-87CE3D6308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95" y="4031956"/>
              <a:ext cx="2601559" cy="1676188"/>
              <a:chOff x="1666745" y="4495225"/>
              <a:chExt cx="3914731" cy="2522276"/>
            </a:xfrm>
          </p:grpSpPr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3D4B24A0-49C3-C945-A457-CBE3F404ECE2}"/>
                  </a:ext>
                </a:extLst>
              </p:cNvPr>
              <p:cNvGrpSpPr/>
              <p:nvPr/>
            </p:nvGrpSpPr>
            <p:grpSpPr>
              <a:xfrm>
                <a:off x="1864581" y="5138089"/>
                <a:ext cx="682765" cy="682764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B13313DB-3BF9-AF44-A0E8-E43DD2E146A3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9B2F2355-2C62-5E4F-9BE9-A83E0EDCF756}"/>
                    </a:ext>
                  </a:extLst>
                </p:cNvPr>
                <p:cNvGrpSpPr/>
                <p:nvPr/>
              </p:nvGrpSpPr>
              <p:grpSpPr>
                <a:xfrm>
                  <a:off x="2467094" y="4786256"/>
                  <a:ext cx="731520" cy="503837"/>
                  <a:chOff x="5909268" y="3590169"/>
                  <a:chExt cx="731520" cy="503837"/>
                </a:xfrm>
                <a:grpFill/>
              </p:grpSpPr>
              <p:sp>
                <p:nvSpPr>
                  <p:cNvPr id="269" name="Trapezoid 268">
                    <a:extLst>
                      <a:ext uri="{FF2B5EF4-FFF2-40B4-BE49-F238E27FC236}">
                        <a16:creationId xmlns:a16="http://schemas.microsoft.com/office/drawing/2014/main" id="{1D144E17-2C73-B14B-A670-E42AC3E428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34E52287-1A1B-C445-A69D-9CD4A04C9C34}"/>
                      </a:ext>
                    </a:extLst>
                  </p:cNvPr>
                  <p:cNvSpPr/>
                  <p:nvPr/>
                </p:nvSpPr>
                <p:spPr>
                  <a:xfrm>
                    <a:off x="5909268" y="3900845"/>
                    <a:ext cx="731520" cy="1931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33E86BDA-7590-0B42-970B-42B33ACC82CA}"/>
                  </a:ext>
                </a:extLst>
              </p:cNvPr>
              <p:cNvGrpSpPr/>
              <p:nvPr/>
            </p:nvGrpSpPr>
            <p:grpSpPr>
              <a:xfrm>
                <a:off x="4333101" y="5080872"/>
                <a:ext cx="682765" cy="682764"/>
                <a:chOff x="1875421" y="689674"/>
                <a:chExt cx="914400" cy="914400"/>
              </a:xfrm>
            </p:grpSpPr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18F071E-5639-BD42-A45C-CD0EFCF52525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A84984F8-D6AC-DB46-A5A9-43803994C2A4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FE47820A-7CFE-D542-B14A-8D82CBE3E3CD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8"/>
                    <a:chOff x="5935851" y="3590169"/>
                    <a:chExt cx="731520" cy="485888"/>
                  </a:xfrm>
                  <a:grpFill/>
                </p:grpSpPr>
                <p:sp>
                  <p:nvSpPr>
                    <p:cNvPr id="265" name="Trapezoid 264">
                      <a:extLst>
                        <a:ext uri="{FF2B5EF4-FFF2-40B4-BE49-F238E27FC236}">
                          <a16:creationId xmlns:a16="http://schemas.microsoft.com/office/drawing/2014/main" id="{381CF821-1852-A747-944C-E2B69D4F52A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6B27E3EC-E38E-F844-A32F-B6D5AF3954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870994"/>
                      <a:ext cx="731520" cy="2050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A9CEC30C-9DE1-3042-A87B-127F47B61ACD}"/>
                    </a:ext>
                  </a:extLst>
                </p:cNvPr>
                <p:cNvSpPr/>
                <p:nvPr/>
              </p:nvSpPr>
              <p:spPr>
                <a:xfrm>
                  <a:off x="1922937" y="976993"/>
                  <a:ext cx="253094" cy="4061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718D3C0-1D84-4745-B5BF-7AD3FE990C79}"/>
                  </a:ext>
                </a:extLst>
              </p:cNvPr>
              <p:cNvSpPr txBox="1"/>
              <p:nvPr/>
            </p:nvSpPr>
            <p:spPr>
              <a:xfrm>
                <a:off x="4164112" y="5820855"/>
                <a:ext cx="1034944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11C0F484-28DF-204C-A9F0-FAE192EED9EF}"/>
                  </a:ext>
                </a:extLst>
              </p:cNvPr>
              <p:cNvSpPr txBox="1"/>
              <p:nvPr/>
            </p:nvSpPr>
            <p:spPr>
              <a:xfrm>
                <a:off x="1666745" y="5800941"/>
                <a:ext cx="1051359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C5B62D0-7151-0544-B764-60414372B5A0}"/>
                  </a:ext>
                </a:extLst>
              </p:cNvPr>
              <p:cNvGrpSpPr/>
              <p:nvPr/>
            </p:nvGrpSpPr>
            <p:grpSpPr>
              <a:xfrm>
                <a:off x="2178416" y="4495225"/>
                <a:ext cx="1931492" cy="2522276"/>
                <a:chOff x="8391024" y="4247613"/>
                <a:chExt cx="1931492" cy="2522276"/>
              </a:xfrm>
            </p:grpSpPr>
            <p:cxnSp>
              <p:nvCxnSpPr>
                <p:cNvPr id="250" name="Straight Arrow Connector 249">
                  <a:extLst>
                    <a:ext uri="{FF2B5EF4-FFF2-40B4-BE49-F238E27FC236}">
                      <a16:creationId xmlns:a16="http://schemas.microsoft.com/office/drawing/2014/main" id="{3C3A60A2-68F1-774C-B6F8-CA8B0135A7E6}"/>
                    </a:ext>
                  </a:extLst>
                </p:cNvPr>
                <p:cNvCxnSpPr/>
                <p:nvPr/>
              </p:nvCxnSpPr>
              <p:spPr>
                <a:xfrm>
                  <a:off x="8784883" y="5248335"/>
                  <a:ext cx="5462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866C27FC-5EC4-DC4E-928A-DBA4356DCC12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55349E03-7F6A-EE4A-A408-8015D8E2F1A1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id="{3651E33D-C809-2149-84CA-53FEE175B9E8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id="{1740A808-6743-2940-B189-7A899D320D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2" name="Straight Arrow Connector 251">
                  <a:extLst>
                    <a:ext uri="{FF2B5EF4-FFF2-40B4-BE49-F238E27FC236}">
                      <a16:creationId xmlns:a16="http://schemas.microsoft.com/office/drawing/2014/main" id="{90907B95-AE8F-244C-8399-6E8FEE295600}"/>
                    </a:ext>
                  </a:extLst>
                </p:cNvPr>
                <p:cNvCxnSpPr/>
                <p:nvPr/>
              </p:nvCxnSpPr>
              <p:spPr>
                <a:xfrm flipV="1">
                  <a:off x="9660004" y="5606742"/>
                  <a:ext cx="0" cy="42431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04BF2A85-6064-0F44-B04A-357AEF68B2E7}"/>
                    </a:ext>
                  </a:extLst>
                </p:cNvPr>
                <p:cNvGrpSpPr/>
                <p:nvPr/>
              </p:nvGrpSpPr>
              <p:grpSpPr>
                <a:xfrm>
                  <a:off x="9308673" y="6032787"/>
                  <a:ext cx="682765" cy="682764"/>
                  <a:chOff x="2930434" y="3102045"/>
                  <a:chExt cx="914400" cy="914400"/>
                </a:xfrm>
              </p:grpSpPr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6B529676-3A5F-2048-98A6-CA9DA33596CA}"/>
                      </a:ext>
                    </a:extLst>
                  </p:cNvPr>
                  <p:cNvSpPr/>
                  <p:nvPr/>
                </p:nvSpPr>
                <p:spPr>
                  <a:xfrm>
                    <a:off x="2930434" y="3102045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7" name="Picture 256">
                    <a:extLst>
                      <a:ext uri="{FF2B5EF4-FFF2-40B4-BE49-F238E27FC236}">
                        <a16:creationId xmlns:a16="http://schemas.microsoft.com/office/drawing/2014/main" id="{818FD822-BD51-F74E-A562-17C9E0E744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artisticPhotocopy/>
                            </a14:imgEffect>
                          </a14:imgLayer>
                        </a14:imgProps>
                      </a:ext>
                    </a:extLst>
                  </a:blip>
                  <a:srcRect l="36128" t="42889" r="37605" b="42610"/>
                  <a:stretch/>
                </p:blipFill>
                <p:spPr>
                  <a:xfrm>
                    <a:off x="3036504" y="3336131"/>
                    <a:ext cx="760780" cy="446228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AD71FA65-3392-CA45-A307-0D98306F71EC}"/>
                    </a:ext>
                  </a:extLst>
                </p:cNvPr>
                <p:cNvSpPr txBox="1"/>
                <p:nvPr/>
              </p:nvSpPr>
              <p:spPr>
                <a:xfrm>
                  <a:off x="8391024" y="6139566"/>
                  <a:ext cx="1055462" cy="6303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PLL</a:t>
                  </a:r>
                </a:p>
              </p:txBody>
            </p:sp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CCF55B60-8E59-AA4C-BE93-DAC4CC1C3DB0}"/>
                    </a:ext>
                  </a:extLst>
                </p:cNvPr>
                <p:cNvSpPr txBox="1"/>
                <p:nvPr/>
              </p:nvSpPr>
              <p:spPr>
                <a:xfrm>
                  <a:off x="9045457" y="4247613"/>
                  <a:ext cx="1277059" cy="630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E2F3A01B-0A95-2B4B-83BC-9B51F390B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567" y="5434634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E523EC34-E88B-A445-AF95-580BCA182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695" y="5481066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621EDAA6-4EA6-1243-9BC4-A03FB05DB7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95" y="6571157"/>
              <a:ext cx="2601559" cy="919677"/>
              <a:chOff x="1666745" y="5080872"/>
              <a:chExt cx="3914731" cy="1383901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012965FB-445D-7649-9E51-1497CB07D19E}"/>
                  </a:ext>
                </a:extLst>
              </p:cNvPr>
              <p:cNvGrpSpPr/>
              <p:nvPr/>
            </p:nvGrpSpPr>
            <p:grpSpPr>
              <a:xfrm>
                <a:off x="1864581" y="5138089"/>
                <a:ext cx="682765" cy="682764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8E070690-DD40-844E-B123-459288ED80F0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17F94E0B-0AC7-7743-AD93-8B109BE04F9E}"/>
                    </a:ext>
                  </a:extLst>
                </p:cNvPr>
                <p:cNvGrpSpPr/>
                <p:nvPr/>
              </p:nvGrpSpPr>
              <p:grpSpPr>
                <a:xfrm>
                  <a:off x="2467094" y="4786256"/>
                  <a:ext cx="731520" cy="503837"/>
                  <a:chOff x="5909268" y="3590169"/>
                  <a:chExt cx="731520" cy="503837"/>
                </a:xfrm>
                <a:grpFill/>
              </p:grpSpPr>
              <p:sp>
                <p:nvSpPr>
                  <p:cNvPr id="294" name="Trapezoid 293">
                    <a:extLst>
                      <a:ext uri="{FF2B5EF4-FFF2-40B4-BE49-F238E27FC236}">
                        <a16:creationId xmlns:a16="http://schemas.microsoft.com/office/drawing/2014/main" id="{F98FD299-1492-0842-B991-CE125DF300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7E4E6E7D-F411-5947-A0B2-6061E502E42F}"/>
                      </a:ext>
                    </a:extLst>
                  </p:cNvPr>
                  <p:cNvSpPr/>
                  <p:nvPr/>
                </p:nvSpPr>
                <p:spPr>
                  <a:xfrm>
                    <a:off x="5909268" y="3900845"/>
                    <a:ext cx="731520" cy="1931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E600C5BC-657D-0F40-A271-2D5A67A35953}"/>
                  </a:ext>
                </a:extLst>
              </p:cNvPr>
              <p:cNvGrpSpPr/>
              <p:nvPr/>
            </p:nvGrpSpPr>
            <p:grpSpPr>
              <a:xfrm>
                <a:off x="4333101" y="5080872"/>
                <a:ext cx="682765" cy="682764"/>
                <a:chOff x="1875421" y="689674"/>
                <a:chExt cx="914400" cy="914400"/>
              </a:xfrm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140A740D-3391-AD4C-B852-8F7D4D3F5E73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88" name="Rectangle 287">
                    <a:extLst>
                      <a:ext uri="{FF2B5EF4-FFF2-40B4-BE49-F238E27FC236}">
                        <a16:creationId xmlns:a16="http://schemas.microsoft.com/office/drawing/2014/main" id="{E98BC49B-F43C-504E-B1F4-1B66CDD1BBBB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89" name="Group 288">
                    <a:extLst>
                      <a:ext uri="{FF2B5EF4-FFF2-40B4-BE49-F238E27FC236}">
                        <a16:creationId xmlns:a16="http://schemas.microsoft.com/office/drawing/2014/main" id="{B4339352-F747-9143-8EC0-F48A7692439E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8"/>
                    <a:chOff x="5935851" y="3590169"/>
                    <a:chExt cx="731520" cy="485888"/>
                  </a:xfrm>
                  <a:grpFill/>
                </p:grpSpPr>
                <p:sp>
                  <p:nvSpPr>
                    <p:cNvPr id="290" name="Trapezoid 289">
                      <a:extLst>
                        <a:ext uri="{FF2B5EF4-FFF2-40B4-BE49-F238E27FC236}">
                          <a16:creationId xmlns:a16="http://schemas.microsoft.com/office/drawing/2014/main" id="{3FD08589-BB3D-594C-AC7E-75AD5DB354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3C5B3038-7107-8940-A681-8E4A968A4D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870994"/>
                      <a:ext cx="731520" cy="2050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86331D5D-88BC-8546-88E0-99D06716A5BF}"/>
                    </a:ext>
                  </a:extLst>
                </p:cNvPr>
                <p:cNvSpPr/>
                <p:nvPr/>
              </p:nvSpPr>
              <p:spPr>
                <a:xfrm>
                  <a:off x="1922937" y="976993"/>
                  <a:ext cx="253094" cy="4061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26ECC118-0076-C14E-8F18-2CEC980122F1}"/>
                  </a:ext>
                </a:extLst>
              </p:cNvPr>
              <p:cNvSpPr txBox="1"/>
              <p:nvPr/>
            </p:nvSpPr>
            <p:spPr>
              <a:xfrm>
                <a:off x="4164112" y="5820854"/>
                <a:ext cx="1034944" cy="630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593C3C9A-D9A8-7044-A96B-0038A58B927E}"/>
                  </a:ext>
                </a:extLst>
              </p:cNvPr>
              <p:cNvSpPr txBox="1"/>
              <p:nvPr/>
            </p:nvSpPr>
            <p:spPr>
              <a:xfrm>
                <a:off x="1666745" y="5800938"/>
                <a:ext cx="1051359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875A4602-B4AF-8345-AB6D-768A451A0544}"/>
                  </a:ext>
                </a:extLst>
              </p:cNvPr>
              <p:cNvGrpSpPr/>
              <p:nvPr/>
            </p:nvGrpSpPr>
            <p:grpSpPr>
              <a:xfrm>
                <a:off x="2572275" y="5154565"/>
                <a:ext cx="1525550" cy="1310208"/>
                <a:chOff x="8784883" y="4906953"/>
                <a:chExt cx="1525550" cy="1310208"/>
              </a:xfrm>
            </p:grpSpPr>
            <p:cxnSp>
              <p:nvCxnSpPr>
                <p:cNvPr id="280" name="Straight Arrow Connector 279">
                  <a:extLst>
                    <a:ext uri="{FF2B5EF4-FFF2-40B4-BE49-F238E27FC236}">
                      <a16:creationId xmlns:a16="http://schemas.microsoft.com/office/drawing/2014/main" id="{883A47B6-2D91-C346-B300-A1455F0B770A}"/>
                    </a:ext>
                  </a:extLst>
                </p:cNvPr>
                <p:cNvCxnSpPr/>
                <p:nvPr/>
              </p:nvCxnSpPr>
              <p:spPr>
                <a:xfrm>
                  <a:off x="8784883" y="5248335"/>
                  <a:ext cx="5462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2FB09D98-5845-984C-BDC1-45736C456543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6B71E0AD-59AE-F440-AAB5-16B653763405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84" name="Straight Connector 283">
                    <a:extLst>
                      <a:ext uri="{FF2B5EF4-FFF2-40B4-BE49-F238E27FC236}">
                        <a16:creationId xmlns:a16="http://schemas.microsoft.com/office/drawing/2014/main" id="{E4358217-1F8B-6E46-BEAC-D0DE09305FCD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id="{F830E694-6EB6-B140-82FD-44C469D8B0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1C3B6E33-F2E1-C74D-AB65-A1B79A09192A}"/>
                    </a:ext>
                  </a:extLst>
                </p:cNvPr>
                <p:cNvSpPr txBox="1"/>
                <p:nvPr/>
              </p:nvSpPr>
              <p:spPr>
                <a:xfrm>
                  <a:off x="9033375" y="5586839"/>
                  <a:ext cx="1277058" cy="630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5ED561AF-0FB7-E54F-917F-C44DFE09F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567" y="5434634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142924BE-6BC9-1140-A9D5-A94D1FC1A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695" y="5481066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46359272-83C0-3241-9A2E-90E6D54CADE7}"/>
                </a:ext>
              </a:extLst>
            </p:cNvPr>
            <p:cNvCxnSpPr>
              <a:cxnSpLocks/>
            </p:cNvCxnSpPr>
            <p:nvPr/>
          </p:nvCxnSpPr>
          <p:spPr>
            <a:xfrm>
              <a:off x="4310842" y="5697464"/>
              <a:ext cx="0" cy="9103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E9D8EB5-2DD9-E640-90B8-A8FAB0EF4840}"/>
                    </a:ext>
                  </a:extLst>
                </p:cNvPr>
                <p:cNvSpPr/>
                <p:nvPr/>
              </p:nvSpPr>
              <p:spPr>
                <a:xfrm>
                  <a:off x="4030673" y="5840289"/>
                  <a:ext cx="610261" cy="35488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sSup>
                          <m:sSup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90</m:t>
                            </m:r>
                          </m:e>
                          <m:sup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E9D8EB5-2DD9-E640-90B8-A8FAB0EF48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673" y="5840289"/>
                  <a:ext cx="610261" cy="354881"/>
                </a:xfrm>
                <a:prstGeom prst="rect">
                  <a:avLst/>
                </a:prstGeom>
                <a:blipFill>
                  <a:blip r:embed="rId6"/>
                  <a:stretch>
                    <a:fillRect l="-21875" t="-5000" b="-25000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8" name="Elbow Connector 297">
              <a:extLst>
                <a:ext uri="{FF2B5EF4-FFF2-40B4-BE49-F238E27FC236}">
                  <a16:creationId xmlns:a16="http://schemas.microsoft.com/office/drawing/2014/main" id="{0EEEDF7D-ADD8-A140-A00E-95DCDC843D8D}"/>
                </a:ext>
              </a:extLst>
            </p:cNvPr>
            <p:cNvCxnSpPr>
              <a:cxnSpLocks/>
              <a:endCxn id="267" idx="1"/>
            </p:cNvCxnSpPr>
            <p:nvPr/>
          </p:nvCxnSpPr>
          <p:spPr>
            <a:xfrm rot="5400000" flipH="1" flipV="1">
              <a:off x="2440180" y="4969408"/>
              <a:ext cx="1090057" cy="523319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Elbow Connector 298">
              <a:extLst>
                <a:ext uri="{FF2B5EF4-FFF2-40B4-BE49-F238E27FC236}">
                  <a16:creationId xmlns:a16="http://schemas.microsoft.com/office/drawing/2014/main" id="{E30A5F20-CFE8-FE49-9CC6-620A496659C0}"/>
                </a:ext>
              </a:extLst>
            </p:cNvPr>
            <p:cNvCxnSpPr>
              <a:cxnSpLocks/>
              <a:endCxn id="292" idx="1"/>
            </p:cNvCxnSpPr>
            <p:nvPr/>
          </p:nvCxnSpPr>
          <p:spPr>
            <a:xfrm rot="16200000" flipH="1">
              <a:off x="2453850" y="6043030"/>
              <a:ext cx="1059952" cy="52608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CC5CE82-1C8A-1E48-A7F4-CE4CA6E37C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1400" y="5114442"/>
              <a:ext cx="1679384" cy="1227717"/>
              <a:chOff x="165292" y="4535018"/>
              <a:chExt cx="2527076" cy="1847432"/>
            </a:xfrm>
          </p:grpSpPr>
          <p:sp>
            <p:nvSpPr>
              <p:cNvPr id="301" name="Triangle 300">
                <a:extLst>
                  <a:ext uri="{FF2B5EF4-FFF2-40B4-BE49-F238E27FC236}">
                    <a16:creationId xmlns:a16="http://schemas.microsoft.com/office/drawing/2014/main" id="{A5513BFD-A909-B040-8A75-902D50662E6F}"/>
                  </a:ext>
                </a:extLst>
              </p:cNvPr>
              <p:cNvSpPr/>
              <p:nvPr/>
            </p:nvSpPr>
            <p:spPr>
              <a:xfrm rot="16200000" flipH="1">
                <a:off x="839643" y="5149677"/>
                <a:ext cx="682764" cy="614488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C5A2FAEE-5478-3B47-AE99-B1C064B96899}"/>
                  </a:ext>
                </a:extLst>
              </p:cNvPr>
              <p:cNvSpPr txBox="1"/>
              <p:nvPr/>
            </p:nvSpPr>
            <p:spPr>
              <a:xfrm>
                <a:off x="658595" y="5752127"/>
                <a:ext cx="1149845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LNA</a:t>
                </a:r>
              </a:p>
            </p:txBody>
          </p: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F34188B9-393A-E543-87BC-263E193D0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6641" y="5479471"/>
                <a:ext cx="116572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6A147766-714B-6441-AC8B-971951B1B218}"/>
                  </a:ext>
                </a:extLst>
              </p:cNvPr>
              <p:cNvGrpSpPr/>
              <p:nvPr/>
            </p:nvGrpSpPr>
            <p:grpSpPr>
              <a:xfrm flipH="1">
                <a:off x="165292" y="4535018"/>
                <a:ext cx="710230" cy="944453"/>
                <a:chOff x="9146308" y="5372886"/>
                <a:chExt cx="710230" cy="944453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9FB547C2-3A83-0345-8563-4BDDF9EF06D0}"/>
                    </a:ext>
                  </a:extLst>
                </p:cNvPr>
                <p:cNvGrpSpPr/>
                <p:nvPr/>
              </p:nvGrpSpPr>
              <p:grpSpPr>
                <a:xfrm>
                  <a:off x="9146308" y="5682664"/>
                  <a:ext cx="426689" cy="634675"/>
                  <a:chOff x="9483512" y="323829"/>
                  <a:chExt cx="571448" cy="849996"/>
                </a:xfrm>
              </p:grpSpPr>
              <p:sp>
                <p:nvSpPr>
                  <p:cNvPr id="307" name="Triangle 306">
                    <a:extLst>
                      <a:ext uri="{FF2B5EF4-FFF2-40B4-BE49-F238E27FC236}">
                        <a16:creationId xmlns:a16="http://schemas.microsoft.com/office/drawing/2014/main" id="{D69564CC-B8C9-FC4A-80DB-3286404959E3}"/>
                      </a:ext>
                    </a:extLst>
                  </p:cNvPr>
                  <p:cNvSpPr/>
                  <p:nvPr/>
                </p:nvSpPr>
                <p:spPr>
                  <a:xfrm flipV="1">
                    <a:off x="9826464" y="323829"/>
                    <a:ext cx="228496" cy="402956"/>
                  </a:xfrm>
                  <a:prstGeom prst="triangl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08" name="Straight Arrow Connector 307">
                    <a:extLst>
                      <a:ext uri="{FF2B5EF4-FFF2-40B4-BE49-F238E27FC236}">
                        <a16:creationId xmlns:a16="http://schemas.microsoft.com/office/drawing/2014/main" id="{9F534F65-678D-3443-8F5A-B1319727C3AA}"/>
                      </a:ext>
                    </a:extLst>
                  </p:cNvPr>
                  <p:cNvCxnSpPr/>
                  <p:nvPr/>
                </p:nvCxnSpPr>
                <p:spPr>
                  <a:xfrm>
                    <a:off x="9483512" y="1147185"/>
                    <a:ext cx="4572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Arrow Connector 308">
                    <a:extLst>
                      <a:ext uri="{FF2B5EF4-FFF2-40B4-BE49-F238E27FC236}">
                        <a16:creationId xmlns:a16="http://schemas.microsoft.com/office/drawing/2014/main" id="{DC14F7E2-5171-5D47-818A-DE75BC673F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40712" y="720798"/>
                    <a:ext cx="0" cy="45302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06" name="Picture 305">
                  <a:extLst>
                    <a:ext uri="{FF2B5EF4-FFF2-40B4-BE49-F238E27FC236}">
                      <a16:creationId xmlns:a16="http://schemas.microsoft.com/office/drawing/2014/main" id="{22C24920-7A44-CE41-A398-10C94E1E4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2776" r="-1"/>
                <a:stretch/>
              </p:blipFill>
              <p:spPr>
                <a:xfrm rot="9208582">
                  <a:off x="9608427" y="5372886"/>
                  <a:ext cx="248111" cy="500860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CF0D1C5-B34A-5C4E-87E7-FA77A19836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86476" y="4462287"/>
              <a:ext cx="793061" cy="855054"/>
              <a:chOff x="5384800" y="5154565"/>
              <a:chExt cx="1193369" cy="1286659"/>
            </a:xfrm>
          </p:grpSpPr>
          <p:sp>
            <p:nvSpPr>
              <p:cNvPr id="311" name="Snip Same Side Corner Rectangle 310">
                <a:extLst>
                  <a:ext uri="{FF2B5EF4-FFF2-40B4-BE49-F238E27FC236}">
                    <a16:creationId xmlns:a16="http://schemas.microsoft.com/office/drawing/2014/main" id="{766CF796-E9A1-A141-89ED-35171C40D2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636340" y="5099701"/>
                <a:ext cx="548640" cy="658368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AF35D528-BA21-444D-A80A-A2F7993B656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84800" y="5791201"/>
                <a:ext cx="1193369" cy="650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ADC</a:t>
                </a:r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6ADE648B-CCE6-0440-AB46-6A77BE6795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36996" y="5479750"/>
              <a:ext cx="2230950" cy="431623"/>
              <a:chOff x="6269602" y="5079654"/>
              <a:chExt cx="3357053" cy="649494"/>
            </a:xfrm>
          </p:grpSpPr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90536F47-61C3-B945-8CDC-5B150B8EF6E6}"/>
                  </a:ext>
                </a:extLst>
              </p:cNvPr>
              <p:cNvSpPr txBox="1"/>
              <p:nvPr/>
            </p:nvSpPr>
            <p:spPr>
              <a:xfrm>
                <a:off x="6833512" y="5079654"/>
                <a:ext cx="2793143" cy="6494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Processing</a:t>
                </a:r>
              </a:p>
            </p:txBody>
          </p: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E0623773-E211-2D44-94AA-4E054C7EA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9602" y="5430877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93B5563-CA96-9541-B642-609DCFB285EB}"/>
                </a:ext>
              </a:extLst>
            </p:cNvPr>
            <p:cNvGrpSpPr/>
            <p:nvPr/>
          </p:nvGrpSpPr>
          <p:grpSpPr>
            <a:xfrm>
              <a:off x="5586476" y="6627030"/>
              <a:ext cx="793061" cy="855054"/>
              <a:chOff x="6656802" y="6627030"/>
              <a:chExt cx="793061" cy="855054"/>
            </a:xfrm>
          </p:grpSpPr>
          <p:sp>
            <p:nvSpPr>
              <p:cNvPr id="325" name="Snip Same Side Corner Rectangle 324">
                <a:extLst>
                  <a:ext uri="{FF2B5EF4-FFF2-40B4-BE49-F238E27FC236}">
                    <a16:creationId xmlns:a16="http://schemas.microsoft.com/office/drawing/2014/main" id="{8BFE7864-1D52-6C4C-8405-7977B9CB4C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6823965" y="6590569"/>
                <a:ext cx="364601" cy="43752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0680B2A-6211-484C-8E8F-6975646189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56802" y="7050109"/>
                <a:ext cx="793061" cy="431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ADC</a:t>
                </a: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DA8167F9-A44B-1944-9D41-74E7C3CE6904}"/>
                </a:ext>
              </a:extLst>
            </p:cNvPr>
            <p:cNvGrpSpPr/>
            <p:nvPr/>
          </p:nvGrpSpPr>
          <p:grpSpPr>
            <a:xfrm>
              <a:off x="7061200" y="5455089"/>
              <a:ext cx="467603" cy="523606"/>
              <a:chOff x="4788769" y="4155757"/>
              <a:chExt cx="467603" cy="523606"/>
            </a:xfrm>
          </p:grpSpPr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350AB3D2-D9EF-714A-855D-4A44D5181CD8}"/>
                  </a:ext>
                </a:extLst>
              </p:cNvPr>
              <p:cNvSpPr/>
              <p:nvPr/>
            </p:nvSpPr>
            <p:spPr>
              <a:xfrm>
                <a:off x="4788769" y="4204291"/>
                <a:ext cx="467603" cy="46760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9" name="TextBox 328">
                    <a:extLst>
                      <a:ext uri="{FF2B5EF4-FFF2-40B4-BE49-F238E27FC236}">
                        <a16:creationId xmlns:a16="http://schemas.microsoft.com/office/drawing/2014/main" id="{85CFBF15-BDBB-8E4C-BF80-215175D837D4}"/>
                      </a:ext>
                    </a:extLst>
                  </p:cNvPr>
                  <p:cNvSpPr txBox="1"/>
                  <p:nvPr/>
                </p:nvSpPr>
                <p:spPr>
                  <a:xfrm>
                    <a:off x="4818187" y="4155757"/>
                    <a:ext cx="425429" cy="52360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29" name="TextBox 328">
                    <a:extLst>
                      <a:ext uri="{FF2B5EF4-FFF2-40B4-BE49-F238E27FC236}">
                        <a16:creationId xmlns:a16="http://schemas.microsoft.com/office/drawing/2014/main" id="{85CFBF15-BDBB-8E4C-BF80-215175D837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8187" y="4155757"/>
                    <a:ext cx="425429" cy="52360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9048" r="-19048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0" name="Elbow Connector 329">
              <a:extLst>
                <a:ext uri="{FF2B5EF4-FFF2-40B4-BE49-F238E27FC236}">
                  <a16:creationId xmlns:a16="http://schemas.microsoft.com/office/drawing/2014/main" id="{EC1F4A8C-B6E0-9747-82CE-EB906C19C582}"/>
                </a:ext>
              </a:extLst>
            </p:cNvPr>
            <p:cNvCxnSpPr>
              <a:cxnSpLocks/>
              <a:stCxn id="311" idx="1"/>
              <a:endCxn id="329" idx="0"/>
            </p:cNvCxnSpPr>
            <p:nvPr/>
          </p:nvCxnSpPr>
          <p:spPr>
            <a:xfrm>
              <a:off x="6154702" y="4644588"/>
              <a:ext cx="1148630" cy="81050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Elbow Connector 330">
              <a:extLst>
                <a:ext uri="{FF2B5EF4-FFF2-40B4-BE49-F238E27FC236}">
                  <a16:creationId xmlns:a16="http://schemas.microsoft.com/office/drawing/2014/main" id="{A0989470-3E67-A144-91F5-1A43460BD176}"/>
                </a:ext>
              </a:extLst>
            </p:cNvPr>
            <p:cNvCxnSpPr>
              <a:cxnSpLocks/>
              <a:stCxn id="325" idx="1"/>
              <a:endCxn id="329" idx="2"/>
            </p:cNvCxnSpPr>
            <p:nvPr/>
          </p:nvCxnSpPr>
          <p:spPr>
            <a:xfrm flipV="1">
              <a:off x="6154700" y="5978694"/>
              <a:ext cx="1148632" cy="830637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40E97E9-7AD5-6941-AC4D-DBF7A9E69B4E}"/>
                    </a:ext>
                  </a:extLst>
                </p:cNvPr>
                <p:cNvSpPr txBox="1"/>
                <p:nvPr/>
              </p:nvSpPr>
              <p:spPr>
                <a:xfrm>
                  <a:off x="6882171" y="4750957"/>
                  <a:ext cx="223840" cy="418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40E97E9-7AD5-6941-AC4D-DBF7A9E69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171" y="4750957"/>
                  <a:ext cx="223840" cy="418883"/>
                </a:xfrm>
                <a:prstGeom prst="rect">
                  <a:avLst/>
                </a:prstGeom>
                <a:blipFill>
                  <a:blip r:embed="rId9"/>
                  <a:stretch>
                    <a:fillRect l="-25000" r="-25000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F209B4DD-F24E-9140-B3C5-8B2792BBEFFB}"/>
                    </a:ext>
                  </a:extLst>
                </p:cNvPr>
                <p:cNvSpPr txBox="1"/>
                <p:nvPr/>
              </p:nvSpPr>
              <p:spPr>
                <a:xfrm>
                  <a:off x="6715669" y="6115354"/>
                  <a:ext cx="452046" cy="418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𝑗𝑄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F209B4DD-F24E-9140-B3C5-8B2792BBE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669" y="6115354"/>
                  <a:ext cx="452046" cy="418883"/>
                </a:xfrm>
                <a:prstGeom prst="rect">
                  <a:avLst/>
                </a:prstGeom>
                <a:blipFill>
                  <a:blip r:embed="rId10"/>
                  <a:stretch>
                    <a:fillRect l="-27273" r="-22727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547025A4-8F0F-554F-A272-3B87DE7DE973}"/>
              </a:ext>
            </a:extLst>
          </p:cNvPr>
          <p:cNvSpPr txBox="1"/>
          <p:nvPr/>
        </p:nvSpPr>
        <p:spPr>
          <a:xfrm>
            <a:off x="531459" y="5562600"/>
            <a:ext cx="475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antenna connected to full fledged RX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C0674E5-4130-6048-A888-98703F341924}"/>
              </a:ext>
            </a:extLst>
          </p:cNvPr>
          <p:cNvSpPr txBox="1"/>
          <p:nvPr/>
        </p:nvSpPr>
        <p:spPr>
          <a:xfrm>
            <a:off x="948357" y="5943600"/>
            <a:ext cx="386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&amp; Process Signals in Digital</a:t>
            </a: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id="{88EC002C-2895-A84F-B6ED-AF0BAAB8BD19}"/>
              </a:ext>
            </a:extLst>
          </p:cNvPr>
          <p:cNvSpPr txBox="1">
            <a:spLocks/>
          </p:cNvSpPr>
          <p:nvPr/>
        </p:nvSpPr>
        <p:spPr>
          <a:xfrm>
            <a:off x="6096000" y="35083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6310248" y="1369215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41176" r="-41176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sp>
        <p:nvSpPr>
          <p:cNvPr id="534" name="TextBox 533">
            <a:extLst>
              <a:ext uri="{FF2B5EF4-FFF2-40B4-BE49-F238E27FC236}">
                <a16:creationId xmlns:a16="http://schemas.microsoft.com/office/drawing/2014/main" id="{2F248B70-9B91-804D-9BA6-87DCB097C842}"/>
              </a:ext>
            </a:extLst>
          </p:cNvPr>
          <p:cNvSpPr txBox="1"/>
          <p:nvPr/>
        </p:nvSpPr>
        <p:spPr>
          <a:xfrm>
            <a:off x="6241779" y="3631892"/>
            <a:ext cx="563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antennas connected to a single receiver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F25AD7A4-B340-D84E-8107-A5E162206D23}"/>
                  </a:ext>
                </a:extLst>
              </p:cNvPr>
              <p:cNvSpPr txBox="1"/>
              <p:nvPr/>
            </p:nvSpPr>
            <p:spPr>
              <a:xfrm>
                <a:off x="6256057" y="4125396"/>
                <a:ext cx="5859744" cy="236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8125" marR="0" lvl="0" indent="-23812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Each antenna connected to a phase shifter. </a:t>
                </a:r>
              </a:p>
              <a:p>
                <a:pPr marL="238125" marR="0" lvl="0" indent="-23812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 shifter changes the phase of the signal on each antenna by multiplying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𝜙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238125" marR="0" lvl="0" indent="-23812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Steer the beam electronically by changing the phases of the signals.</a:t>
                </a:r>
              </a:p>
              <a:p>
                <a:pPr marL="238125" marR="0" lvl="0" indent="-23812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Get the sum along a certain direction. </a:t>
                </a:r>
              </a:p>
              <a:p>
                <a:pPr marL="238125" marR="0" lvl="0" indent="-238125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F25AD7A4-B340-D84E-8107-A5E162206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057" y="4125396"/>
                <a:ext cx="5859744" cy="2364878"/>
              </a:xfrm>
              <a:prstGeom prst="rect">
                <a:avLst/>
              </a:prstGeom>
              <a:blipFill>
                <a:blip r:embed="rId12"/>
                <a:stretch>
                  <a:fillRect l="-864" t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CD79A17-7C7C-0A44-A322-6DCF939AD760}"/>
              </a:ext>
            </a:extLst>
          </p:cNvPr>
          <p:cNvSpPr/>
          <p:nvPr/>
        </p:nvSpPr>
        <p:spPr>
          <a:xfrm>
            <a:off x="0" y="6324600"/>
            <a:ext cx="6096000" cy="5334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expensive and high power for large arrays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mmWave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A8B50DD4-4B69-2B4D-930B-D24873250E72}"/>
              </a:ext>
            </a:extLst>
          </p:cNvPr>
          <p:cNvSpPr/>
          <p:nvPr/>
        </p:nvSpPr>
        <p:spPr>
          <a:xfrm>
            <a:off x="6096000" y="6324600"/>
            <a:ext cx="6096000" cy="5334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Cheap &amp; low power but requires scanning</a:t>
            </a:r>
          </a:p>
        </p:txBody>
      </p:sp>
      <p:sp>
        <p:nvSpPr>
          <p:cNvPr id="537" name="Isosceles Triangle 26">
            <a:extLst>
              <a:ext uri="{FF2B5EF4-FFF2-40B4-BE49-F238E27FC236}">
                <a16:creationId xmlns:a16="http://schemas.microsoft.com/office/drawing/2014/main" id="{B1F68DDB-54A9-6A4A-ACE8-69E6873C72EC}"/>
              </a:ext>
            </a:extLst>
          </p:cNvPr>
          <p:cNvSpPr/>
          <p:nvPr/>
        </p:nvSpPr>
        <p:spPr>
          <a:xfrm rot="10800000">
            <a:off x="26630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8" name="Rounded Rectangle 537">
            <a:extLst>
              <a:ext uri="{FF2B5EF4-FFF2-40B4-BE49-F238E27FC236}">
                <a16:creationId xmlns:a16="http://schemas.microsoft.com/office/drawing/2014/main" id="{84946A03-FCFE-6443-94DF-9A26747FA0DA}"/>
              </a:ext>
            </a:extLst>
          </p:cNvPr>
          <p:cNvSpPr/>
          <p:nvPr/>
        </p:nvSpPr>
        <p:spPr>
          <a:xfrm>
            <a:off x="26523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2BB0A425-A77D-1340-ACE2-51900A7BD54E}"/>
              </a:ext>
            </a:extLst>
          </p:cNvPr>
          <p:cNvCxnSpPr>
            <a:cxnSpLocks/>
          </p:cNvCxnSpPr>
          <p:nvPr/>
        </p:nvCxnSpPr>
        <p:spPr>
          <a:xfrm flipH="1">
            <a:off x="41054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" name="Isosceles Triangle 26">
            <a:extLst>
              <a:ext uri="{FF2B5EF4-FFF2-40B4-BE49-F238E27FC236}">
                <a16:creationId xmlns:a16="http://schemas.microsoft.com/office/drawing/2014/main" id="{0F626E57-D4BC-B048-B6B5-128FF42AE404}"/>
              </a:ext>
            </a:extLst>
          </p:cNvPr>
          <p:cNvSpPr/>
          <p:nvPr/>
        </p:nvSpPr>
        <p:spPr>
          <a:xfrm rot="10800000">
            <a:off x="59173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1" name="Rounded Rectangle 540">
            <a:extLst>
              <a:ext uri="{FF2B5EF4-FFF2-40B4-BE49-F238E27FC236}">
                <a16:creationId xmlns:a16="http://schemas.microsoft.com/office/drawing/2014/main" id="{86496538-8EC6-C44D-B5B0-1A3ACFF12303}"/>
              </a:ext>
            </a:extLst>
          </p:cNvPr>
          <p:cNvSpPr/>
          <p:nvPr/>
        </p:nvSpPr>
        <p:spPr>
          <a:xfrm>
            <a:off x="59065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E93DB6BB-3685-5044-8245-612E859E15BD}"/>
              </a:ext>
            </a:extLst>
          </p:cNvPr>
          <p:cNvCxnSpPr>
            <a:cxnSpLocks/>
          </p:cNvCxnSpPr>
          <p:nvPr/>
        </p:nvCxnSpPr>
        <p:spPr>
          <a:xfrm flipH="1">
            <a:off x="73597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" name="Isosceles Triangle 26">
            <a:extLst>
              <a:ext uri="{FF2B5EF4-FFF2-40B4-BE49-F238E27FC236}">
                <a16:creationId xmlns:a16="http://schemas.microsoft.com/office/drawing/2014/main" id="{ACD810A2-84A5-7A4E-95D4-399A343D6A4A}"/>
              </a:ext>
            </a:extLst>
          </p:cNvPr>
          <p:cNvSpPr/>
          <p:nvPr/>
        </p:nvSpPr>
        <p:spPr>
          <a:xfrm rot="10800000">
            <a:off x="91716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4" name="Rounded Rectangle 543">
            <a:extLst>
              <a:ext uri="{FF2B5EF4-FFF2-40B4-BE49-F238E27FC236}">
                <a16:creationId xmlns:a16="http://schemas.microsoft.com/office/drawing/2014/main" id="{D5275540-1906-994B-A49F-C747EA8378DF}"/>
              </a:ext>
            </a:extLst>
          </p:cNvPr>
          <p:cNvSpPr/>
          <p:nvPr/>
        </p:nvSpPr>
        <p:spPr>
          <a:xfrm>
            <a:off x="91608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C50300BC-365B-A545-89A4-CE62BD69A17A}"/>
              </a:ext>
            </a:extLst>
          </p:cNvPr>
          <p:cNvCxnSpPr>
            <a:cxnSpLocks/>
          </p:cNvCxnSpPr>
          <p:nvPr/>
        </p:nvCxnSpPr>
        <p:spPr>
          <a:xfrm flipH="1">
            <a:off x="106140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6" name="Isosceles Triangle 26">
            <a:extLst>
              <a:ext uri="{FF2B5EF4-FFF2-40B4-BE49-F238E27FC236}">
                <a16:creationId xmlns:a16="http://schemas.microsoft.com/office/drawing/2014/main" id="{033CC13D-7EA3-B54A-98E0-D2A3F61D359C}"/>
              </a:ext>
            </a:extLst>
          </p:cNvPr>
          <p:cNvSpPr/>
          <p:nvPr/>
        </p:nvSpPr>
        <p:spPr>
          <a:xfrm rot="10800000">
            <a:off x="1242588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7" name="Rounded Rectangle 546">
            <a:extLst>
              <a:ext uri="{FF2B5EF4-FFF2-40B4-BE49-F238E27FC236}">
                <a16:creationId xmlns:a16="http://schemas.microsoft.com/office/drawing/2014/main" id="{0767B78B-0B76-A44A-870B-D89E535B3F1F}"/>
              </a:ext>
            </a:extLst>
          </p:cNvPr>
          <p:cNvSpPr/>
          <p:nvPr/>
        </p:nvSpPr>
        <p:spPr>
          <a:xfrm>
            <a:off x="1241514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A3C6B3AB-8607-304A-811F-F525071D2B2A}"/>
              </a:ext>
            </a:extLst>
          </p:cNvPr>
          <p:cNvCxnSpPr>
            <a:cxnSpLocks/>
          </p:cNvCxnSpPr>
          <p:nvPr/>
        </p:nvCxnSpPr>
        <p:spPr>
          <a:xfrm flipH="1">
            <a:off x="1386832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9" name="Isosceles Triangle 26">
            <a:extLst>
              <a:ext uri="{FF2B5EF4-FFF2-40B4-BE49-F238E27FC236}">
                <a16:creationId xmlns:a16="http://schemas.microsoft.com/office/drawing/2014/main" id="{FC0E90CD-BE89-0C41-A82D-5CAD39A10AB1}"/>
              </a:ext>
            </a:extLst>
          </p:cNvPr>
          <p:cNvSpPr/>
          <p:nvPr/>
        </p:nvSpPr>
        <p:spPr>
          <a:xfrm rot="10800000">
            <a:off x="1568016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0" name="Rounded Rectangle 549">
            <a:extLst>
              <a:ext uri="{FF2B5EF4-FFF2-40B4-BE49-F238E27FC236}">
                <a16:creationId xmlns:a16="http://schemas.microsoft.com/office/drawing/2014/main" id="{62FB7C1D-684F-214D-A579-5A34E64CE186}"/>
              </a:ext>
            </a:extLst>
          </p:cNvPr>
          <p:cNvSpPr/>
          <p:nvPr/>
        </p:nvSpPr>
        <p:spPr>
          <a:xfrm>
            <a:off x="1566942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51" name="Straight Connector 550">
            <a:extLst>
              <a:ext uri="{FF2B5EF4-FFF2-40B4-BE49-F238E27FC236}">
                <a16:creationId xmlns:a16="http://schemas.microsoft.com/office/drawing/2014/main" id="{A4E42662-DE3A-9C4D-8F6B-F699B0E3B947}"/>
              </a:ext>
            </a:extLst>
          </p:cNvPr>
          <p:cNvCxnSpPr>
            <a:cxnSpLocks/>
          </p:cNvCxnSpPr>
          <p:nvPr/>
        </p:nvCxnSpPr>
        <p:spPr>
          <a:xfrm flipH="1">
            <a:off x="1712260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" name="Isosceles Triangle 26">
            <a:extLst>
              <a:ext uri="{FF2B5EF4-FFF2-40B4-BE49-F238E27FC236}">
                <a16:creationId xmlns:a16="http://schemas.microsoft.com/office/drawing/2014/main" id="{E4D30F3C-02ED-0C45-AFD6-C3A86805B8B3}"/>
              </a:ext>
            </a:extLst>
          </p:cNvPr>
          <p:cNvSpPr/>
          <p:nvPr/>
        </p:nvSpPr>
        <p:spPr>
          <a:xfrm rot="10800000">
            <a:off x="189344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3" name="Rounded Rectangle 552">
            <a:extLst>
              <a:ext uri="{FF2B5EF4-FFF2-40B4-BE49-F238E27FC236}">
                <a16:creationId xmlns:a16="http://schemas.microsoft.com/office/drawing/2014/main" id="{BDFAD00D-26A2-F144-86DF-6A97FD52C088}"/>
              </a:ext>
            </a:extLst>
          </p:cNvPr>
          <p:cNvSpPr/>
          <p:nvPr/>
        </p:nvSpPr>
        <p:spPr>
          <a:xfrm>
            <a:off x="189237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E7B9CE25-8D2A-DB4E-A2FB-B6496D61B650}"/>
              </a:ext>
            </a:extLst>
          </p:cNvPr>
          <p:cNvCxnSpPr>
            <a:cxnSpLocks/>
          </p:cNvCxnSpPr>
          <p:nvPr/>
        </p:nvCxnSpPr>
        <p:spPr>
          <a:xfrm flipH="1">
            <a:off x="203768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Isosceles Triangle 26">
            <a:extLst>
              <a:ext uri="{FF2B5EF4-FFF2-40B4-BE49-F238E27FC236}">
                <a16:creationId xmlns:a16="http://schemas.microsoft.com/office/drawing/2014/main" id="{DBCC7297-A7B5-0F49-BA1C-342BF7272CA8}"/>
              </a:ext>
            </a:extLst>
          </p:cNvPr>
          <p:cNvSpPr/>
          <p:nvPr/>
        </p:nvSpPr>
        <p:spPr>
          <a:xfrm rot="10800000">
            <a:off x="221887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6" name="Rounded Rectangle 555">
            <a:extLst>
              <a:ext uri="{FF2B5EF4-FFF2-40B4-BE49-F238E27FC236}">
                <a16:creationId xmlns:a16="http://schemas.microsoft.com/office/drawing/2014/main" id="{AD19D5DD-EBA4-D34C-9616-4E0580E897A1}"/>
              </a:ext>
            </a:extLst>
          </p:cNvPr>
          <p:cNvSpPr/>
          <p:nvPr/>
        </p:nvSpPr>
        <p:spPr>
          <a:xfrm>
            <a:off x="221779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57" name="Straight Connector 556">
            <a:extLst>
              <a:ext uri="{FF2B5EF4-FFF2-40B4-BE49-F238E27FC236}">
                <a16:creationId xmlns:a16="http://schemas.microsoft.com/office/drawing/2014/main" id="{052B9889-320F-2848-ABC6-BAA3C3F24BC2}"/>
              </a:ext>
            </a:extLst>
          </p:cNvPr>
          <p:cNvCxnSpPr>
            <a:cxnSpLocks/>
          </p:cNvCxnSpPr>
          <p:nvPr/>
        </p:nvCxnSpPr>
        <p:spPr>
          <a:xfrm flipH="1">
            <a:off x="236311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" name="Isosceles Triangle 26">
            <a:extLst>
              <a:ext uri="{FF2B5EF4-FFF2-40B4-BE49-F238E27FC236}">
                <a16:creationId xmlns:a16="http://schemas.microsoft.com/office/drawing/2014/main" id="{3829F58D-6296-194F-9E10-B32324CF1E12}"/>
              </a:ext>
            </a:extLst>
          </p:cNvPr>
          <p:cNvSpPr/>
          <p:nvPr/>
        </p:nvSpPr>
        <p:spPr>
          <a:xfrm rot="10800000">
            <a:off x="254430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9" name="Rounded Rectangle 558">
            <a:extLst>
              <a:ext uri="{FF2B5EF4-FFF2-40B4-BE49-F238E27FC236}">
                <a16:creationId xmlns:a16="http://schemas.microsoft.com/office/drawing/2014/main" id="{B3790AC4-4C2D-104E-98A8-03D9396F166E}"/>
              </a:ext>
            </a:extLst>
          </p:cNvPr>
          <p:cNvSpPr/>
          <p:nvPr/>
        </p:nvSpPr>
        <p:spPr>
          <a:xfrm>
            <a:off x="254322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60" name="Straight Connector 559">
            <a:extLst>
              <a:ext uri="{FF2B5EF4-FFF2-40B4-BE49-F238E27FC236}">
                <a16:creationId xmlns:a16="http://schemas.microsoft.com/office/drawing/2014/main" id="{AEADB8D0-FA66-7C40-84E8-97C0369A2B23}"/>
              </a:ext>
            </a:extLst>
          </p:cNvPr>
          <p:cNvCxnSpPr>
            <a:cxnSpLocks/>
          </p:cNvCxnSpPr>
          <p:nvPr/>
        </p:nvCxnSpPr>
        <p:spPr>
          <a:xfrm flipH="1">
            <a:off x="268854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1" name="Isosceles Triangle 26">
            <a:extLst>
              <a:ext uri="{FF2B5EF4-FFF2-40B4-BE49-F238E27FC236}">
                <a16:creationId xmlns:a16="http://schemas.microsoft.com/office/drawing/2014/main" id="{44967EFA-805D-A749-93C7-ED6773CD5CED}"/>
              </a:ext>
            </a:extLst>
          </p:cNvPr>
          <p:cNvSpPr/>
          <p:nvPr/>
        </p:nvSpPr>
        <p:spPr>
          <a:xfrm rot="10800000">
            <a:off x="2869728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2" name="Rounded Rectangle 561">
            <a:extLst>
              <a:ext uri="{FF2B5EF4-FFF2-40B4-BE49-F238E27FC236}">
                <a16:creationId xmlns:a16="http://schemas.microsoft.com/office/drawing/2014/main" id="{D21B8C15-1A90-F345-B4AD-B0E29A954663}"/>
              </a:ext>
            </a:extLst>
          </p:cNvPr>
          <p:cNvSpPr/>
          <p:nvPr/>
        </p:nvSpPr>
        <p:spPr>
          <a:xfrm>
            <a:off x="2868654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439AC6B6-CB24-5547-AEDB-72A908D5C795}"/>
              </a:ext>
            </a:extLst>
          </p:cNvPr>
          <p:cNvCxnSpPr>
            <a:cxnSpLocks/>
          </p:cNvCxnSpPr>
          <p:nvPr/>
        </p:nvCxnSpPr>
        <p:spPr>
          <a:xfrm flipH="1">
            <a:off x="3013972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4" name="Isosceles Triangle 26">
            <a:extLst>
              <a:ext uri="{FF2B5EF4-FFF2-40B4-BE49-F238E27FC236}">
                <a16:creationId xmlns:a16="http://schemas.microsoft.com/office/drawing/2014/main" id="{498A597F-971A-524C-A5E0-BB069E3C8669}"/>
              </a:ext>
            </a:extLst>
          </p:cNvPr>
          <p:cNvSpPr/>
          <p:nvPr/>
        </p:nvSpPr>
        <p:spPr>
          <a:xfrm rot="10800000">
            <a:off x="3195156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5" name="Rounded Rectangle 564">
            <a:extLst>
              <a:ext uri="{FF2B5EF4-FFF2-40B4-BE49-F238E27FC236}">
                <a16:creationId xmlns:a16="http://schemas.microsoft.com/office/drawing/2014/main" id="{1BDB2F77-E554-9B4B-BD66-FD4EB2274BE9}"/>
              </a:ext>
            </a:extLst>
          </p:cNvPr>
          <p:cNvSpPr/>
          <p:nvPr/>
        </p:nvSpPr>
        <p:spPr>
          <a:xfrm>
            <a:off x="3194082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4E234D29-8A60-B54F-9DCE-5BE5254F6374}"/>
              </a:ext>
            </a:extLst>
          </p:cNvPr>
          <p:cNvCxnSpPr>
            <a:cxnSpLocks/>
          </p:cNvCxnSpPr>
          <p:nvPr/>
        </p:nvCxnSpPr>
        <p:spPr>
          <a:xfrm flipH="1">
            <a:off x="3339400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Isosceles Triangle 26">
            <a:extLst>
              <a:ext uri="{FF2B5EF4-FFF2-40B4-BE49-F238E27FC236}">
                <a16:creationId xmlns:a16="http://schemas.microsoft.com/office/drawing/2014/main" id="{633F7D56-8883-8044-A06A-50858C86D249}"/>
              </a:ext>
            </a:extLst>
          </p:cNvPr>
          <p:cNvSpPr/>
          <p:nvPr/>
        </p:nvSpPr>
        <p:spPr>
          <a:xfrm rot="10800000">
            <a:off x="352058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8" name="Rounded Rectangle 567">
            <a:extLst>
              <a:ext uri="{FF2B5EF4-FFF2-40B4-BE49-F238E27FC236}">
                <a16:creationId xmlns:a16="http://schemas.microsoft.com/office/drawing/2014/main" id="{61D9E8B1-75CB-F642-A183-C14AAC1EFE3A}"/>
              </a:ext>
            </a:extLst>
          </p:cNvPr>
          <p:cNvSpPr/>
          <p:nvPr/>
        </p:nvSpPr>
        <p:spPr>
          <a:xfrm>
            <a:off x="351951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5FC8399C-F163-B640-8630-6E454B208D79}"/>
              </a:ext>
            </a:extLst>
          </p:cNvPr>
          <p:cNvCxnSpPr>
            <a:cxnSpLocks/>
          </p:cNvCxnSpPr>
          <p:nvPr/>
        </p:nvCxnSpPr>
        <p:spPr>
          <a:xfrm flipH="1">
            <a:off x="366482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0" name="Isosceles Triangle 26">
            <a:extLst>
              <a:ext uri="{FF2B5EF4-FFF2-40B4-BE49-F238E27FC236}">
                <a16:creationId xmlns:a16="http://schemas.microsoft.com/office/drawing/2014/main" id="{93C8F31C-7F06-C845-819D-AE1FF669D003}"/>
              </a:ext>
            </a:extLst>
          </p:cNvPr>
          <p:cNvSpPr/>
          <p:nvPr/>
        </p:nvSpPr>
        <p:spPr>
          <a:xfrm rot="10800000">
            <a:off x="384601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1" name="Rounded Rectangle 570">
            <a:extLst>
              <a:ext uri="{FF2B5EF4-FFF2-40B4-BE49-F238E27FC236}">
                <a16:creationId xmlns:a16="http://schemas.microsoft.com/office/drawing/2014/main" id="{0D203397-01A2-0D4D-8A94-9C1E28183101}"/>
              </a:ext>
            </a:extLst>
          </p:cNvPr>
          <p:cNvSpPr/>
          <p:nvPr/>
        </p:nvSpPr>
        <p:spPr>
          <a:xfrm>
            <a:off x="384493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72" name="Straight Connector 571">
            <a:extLst>
              <a:ext uri="{FF2B5EF4-FFF2-40B4-BE49-F238E27FC236}">
                <a16:creationId xmlns:a16="http://schemas.microsoft.com/office/drawing/2014/main" id="{247DB5F1-7F52-1647-9F51-92B415FDC767}"/>
              </a:ext>
            </a:extLst>
          </p:cNvPr>
          <p:cNvCxnSpPr>
            <a:cxnSpLocks/>
          </p:cNvCxnSpPr>
          <p:nvPr/>
        </p:nvCxnSpPr>
        <p:spPr>
          <a:xfrm flipH="1">
            <a:off x="399025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" name="Isosceles Triangle 26">
            <a:extLst>
              <a:ext uri="{FF2B5EF4-FFF2-40B4-BE49-F238E27FC236}">
                <a16:creationId xmlns:a16="http://schemas.microsoft.com/office/drawing/2014/main" id="{3BE34854-F8F4-C940-B766-2A14E4B85EDE}"/>
              </a:ext>
            </a:extLst>
          </p:cNvPr>
          <p:cNvSpPr/>
          <p:nvPr/>
        </p:nvSpPr>
        <p:spPr>
          <a:xfrm rot="10800000">
            <a:off x="417144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4" name="Rounded Rectangle 573">
            <a:extLst>
              <a:ext uri="{FF2B5EF4-FFF2-40B4-BE49-F238E27FC236}">
                <a16:creationId xmlns:a16="http://schemas.microsoft.com/office/drawing/2014/main" id="{FFFE2335-2900-2A43-93EF-B85EA39C38F9}"/>
              </a:ext>
            </a:extLst>
          </p:cNvPr>
          <p:cNvSpPr/>
          <p:nvPr/>
        </p:nvSpPr>
        <p:spPr>
          <a:xfrm>
            <a:off x="417036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3F35292A-743A-7943-B221-C96283880C7A}"/>
              </a:ext>
            </a:extLst>
          </p:cNvPr>
          <p:cNvCxnSpPr>
            <a:cxnSpLocks/>
          </p:cNvCxnSpPr>
          <p:nvPr/>
        </p:nvCxnSpPr>
        <p:spPr>
          <a:xfrm flipH="1">
            <a:off x="431568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Isosceles Triangle 26">
            <a:extLst>
              <a:ext uri="{FF2B5EF4-FFF2-40B4-BE49-F238E27FC236}">
                <a16:creationId xmlns:a16="http://schemas.microsoft.com/office/drawing/2014/main" id="{C09434D2-E0D3-3742-AB63-50EF93337088}"/>
              </a:ext>
            </a:extLst>
          </p:cNvPr>
          <p:cNvSpPr/>
          <p:nvPr/>
        </p:nvSpPr>
        <p:spPr>
          <a:xfrm rot="10800000">
            <a:off x="449687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7" name="Rounded Rectangle 576">
            <a:extLst>
              <a:ext uri="{FF2B5EF4-FFF2-40B4-BE49-F238E27FC236}">
                <a16:creationId xmlns:a16="http://schemas.microsoft.com/office/drawing/2014/main" id="{BAF91DC4-F796-924B-80D3-E8C5895267DB}"/>
              </a:ext>
            </a:extLst>
          </p:cNvPr>
          <p:cNvSpPr/>
          <p:nvPr/>
        </p:nvSpPr>
        <p:spPr>
          <a:xfrm>
            <a:off x="449580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4EF9EB22-552E-2747-9581-F7094FB3173A}"/>
              </a:ext>
            </a:extLst>
          </p:cNvPr>
          <p:cNvCxnSpPr>
            <a:cxnSpLocks/>
          </p:cNvCxnSpPr>
          <p:nvPr/>
        </p:nvCxnSpPr>
        <p:spPr>
          <a:xfrm flipH="1">
            <a:off x="464111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30A0A7-1D36-2841-892D-52FC725075D8}"/>
                  </a:ext>
                </a:extLst>
              </p14:cNvPr>
              <p14:cNvContentPartPr/>
              <p14:nvPr/>
            </p14:nvContentPartPr>
            <p14:xfrm>
              <a:off x="10068480" y="4982400"/>
              <a:ext cx="342360" cy="122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30A0A7-1D36-2841-892D-52FC725075D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59120" y="4973040"/>
                <a:ext cx="361080" cy="1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981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/>
      <p:bldP spid="12" grpId="0" animBg="1"/>
      <p:bldP spid="5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B58B8CB-6D01-0240-8110-8F0967D7F1EE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B58B8CB-6D01-0240-8110-8F0967D7F1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D77E0423-8A72-3A4A-8111-982BDB84F9DA}"/>
                  </a:ext>
                </a:extLst>
              </p:cNvPr>
              <p:cNvSpPr/>
              <p:nvPr/>
            </p:nvSpPr>
            <p:spPr>
              <a:xfrm>
                <a:off x="143994" y="3152741"/>
                <a:ext cx="3432926" cy="13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D77E0423-8A72-3A4A-8111-982BDB84F9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94" y="3152741"/>
                <a:ext cx="3432926" cy="1301575"/>
              </a:xfrm>
              <a:prstGeom prst="rect">
                <a:avLst/>
              </a:prstGeom>
              <a:blipFill>
                <a:blip r:embed="rId6"/>
                <a:stretch>
                  <a:fillRect l="-2583" t="-101942" b="-160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FF38F66-A05C-E346-9474-8E7639367982}"/>
                  </a:ext>
                </a:extLst>
              </p:cNvPr>
              <p:cNvSpPr/>
              <p:nvPr/>
            </p:nvSpPr>
            <p:spPr>
              <a:xfrm>
                <a:off x="3545088" y="3136892"/>
                <a:ext cx="2889702" cy="13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FF38F66-A05C-E346-9474-8E76393679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88" y="3136892"/>
                <a:ext cx="2889702" cy="1301575"/>
              </a:xfrm>
              <a:prstGeom prst="rect">
                <a:avLst/>
              </a:prstGeom>
              <a:blipFill>
                <a:blip r:embed="rId7"/>
                <a:stretch>
                  <a:fillRect l="-28947" t="-101942" b="-159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8930A645-3B4B-7142-BF7A-C14FA881525F}"/>
                  </a:ext>
                </a:extLst>
              </p:cNvPr>
              <p:cNvSpPr/>
              <p:nvPr/>
            </p:nvSpPr>
            <p:spPr>
              <a:xfrm>
                <a:off x="6434790" y="3144816"/>
                <a:ext cx="5027017" cy="13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  <m:func>
                                    <m:func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𝜆</m:t>
                                  </m:r>
                                </m:den>
                              </m:f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8930A645-3B4B-7142-BF7A-C14FA88152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790" y="3144816"/>
                <a:ext cx="5027017" cy="1301575"/>
              </a:xfrm>
              <a:prstGeom prst="rect">
                <a:avLst/>
              </a:prstGeom>
              <a:blipFill>
                <a:blip r:embed="rId8"/>
                <a:stretch>
                  <a:fillRect l="-16373" t="-100971" b="-160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5CD82DD0-A547-724A-88E5-DD086242A2C5}"/>
                  </a:ext>
                </a:extLst>
              </p:cNvPr>
              <p:cNvSpPr/>
              <p:nvPr/>
            </p:nvSpPr>
            <p:spPr>
              <a:xfrm>
                <a:off x="3601802" y="4541116"/>
                <a:ext cx="5269584" cy="13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sup>
                          </m:sSup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5CD82DD0-A547-724A-88E5-DD086242A2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2" y="4541116"/>
                <a:ext cx="5269584" cy="1301575"/>
              </a:xfrm>
              <a:prstGeom prst="rect">
                <a:avLst/>
              </a:prstGeom>
              <a:blipFill>
                <a:blip r:embed="rId9"/>
                <a:stretch>
                  <a:fillRect t="-101942" b="-160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12F1FAFC-45E9-DB42-A5B6-CA2F689900DD}"/>
                  </a:ext>
                </a:extLst>
              </p:cNvPr>
              <p:cNvSpPr txBox="1"/>
              <p:nvPr/>
            </p:nvSpPr>
            <p:spPr>
              <a:xfrm>
                <a:off x="305883" y="5972343"/>
                <a:ext cx="113681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get signal along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set the phases on the phase shifters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cos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12F1FAFC-45E9-DB42-A5B6-CA2F68990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83" y="5972343"/>
                <a:ext cx="11368177" cy="461665"/>
              </a:xfrm>
              <a:prstGeom prst="rect">
                <a:avLst/>
              </a:prstGeom>
              <a:blipFill>
                <a:blip r:embed="rId10"/>
                <a:stretch>
                  <a:fillRect l="-335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82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21" grpId="0"/>
      <p:bldP spid="2" grpId="0"/>
      <p:bldP spid="322" grpId="0"/>
      <p:bldP spid="323" grpId="0"/>
      <p:bldP spid="3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66C967D-DF54-F543-A327-9A241AB002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8" t="6666" r="23174" b="51603"/>
          <a:stretch/>
        </p:blipFill>
        <p:spPr>
          <a:xfrm>
            <a:off x="122130" y="3429000"/>
            <a:ext cx="3889028" cy="1908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D6A78E-BAA1-4744-A5C5-0AA54E5C8E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32" t="5611" r="21971" b="51063"/>
          <a:stretch/>
        </p:blipFill>
        <p:spPr>
          <a:xfrm>
            <a:off x="4199589" y="3356069"/>
            <a:ext cx="3889028" cy="198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5E4EDE-A99F-774A-BD51-BF2AFB66E8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10" t="7156" r="22765" b="51112"/>
          <a:stretch/>
        </p:blipFill>
        <p:spPr>
          <a:xfrm>
            <a:off x="8065045" y="3428999"/>
            <a:ext cx="3898355" cy="1908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6F48316B-B5E3-AF4F-BDD6-89B12AFCA631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6F48316B-B5E3-AF4F-BDD6-89B12AFCA6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936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1609EF9F-ACD6-4541-96F6-4D135D796C35}"/>
              </a:ext>
            </a:extLst>
          </p:cNvPr>
          <p:cNvSpPr txBox="1"/>
          <p:nvPr/>
        </p:nvSpPr>
        <p:spPr>
          <a:xfrm>
            <a:off x="6175728" y="3461657"/>
            <a:ext cx="5859744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the phase shifters to receive signals from a given direction.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 FMCW signals.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FMCW reflections, down convert, sample and compute range FFT.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until you get 2D range image: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Range</a:t>
            </a:r>
          </a:p>
          <a:p>
            <a:pPr marL="238125" marR="0" lvl="0" indent="-2381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08EAF66D-6A86-D344-8205-2C01B1277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8" t="6599" r="22970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2F980290-4AAB-4847-B656-E8CFB2C662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119B8D0-EA37-4B4A-AC87-9DE488BD4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B3E9E59-B6BA-1944-AAE4-F69A3F50C7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A1B1FF9C-35CB-6E49-AAE1-DAA62EDC6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CF4287E-534D-194D-B0D1-A6ADF65396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F03478E-564D-6A45-AD49-9F741B9B50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E81CDEA6-538C-B444-A710-083311F13F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50BF797-9A84-D840-979B-89A524593BB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EF25AB9A-E833-314E-815D-8BDEDCAB7B9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6E6ED65-0C0B-A04C-B371-12741F0CC7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BF7F019-0C2F-E147-A278-A2E30900AE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7483B40-7DBB-D648-9AB4-247A283097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7F25B48-CAC1-4B4A-A2B4-48AF8D31D5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729CD6B3-1B5B-AF45-A73A-5868EDA2FA1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E4F1EF2-1A22-C743-9018-71C00BD0BFD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59AB7B5-BBFE-9A4F-8167-C9657D91851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CE67A1A-1742-7044-9350-2C746B68C67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6022F7E-F4E2-EB48-9E86-88F593842FC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34C209F-CF78-1747-97D1-9909E30F5E4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F128B53F-B7E4-0940-A439-AC7A1444886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10D2D57-4DC5-974B-9328-3E86B90EA84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571B516-6255-7D49-818A-754E537BC4FE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4968" t="6607" r="22971" b="51800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EAF3C91-16D3-5544-B3E8-CC64C88C467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4969" t="6665" r="23013" b="51674"/>
          <a:stretch/>
        </p:blipFill>
        <p:spPr>
          <a:xfrm>
            <a:off x="460213" y="3529780"/>
            <a:ext cx="54864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9EFADA9C-AA60-8B49-9F80-C4316A5BE9D8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9EFADA9C-AA60-8B49-9F80-C4316A5BE9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2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42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25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75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25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5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5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75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08EAF66D-6A86-D344-8205-2C01B1277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8" t="6599" r="22970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2F980290-4AAB-4847-B656-E8CFB2C662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119B8D0-EA37-4B4A-AC87-9DE488BD4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B3E9E59-B6BA-1944-AAE4-F69A3F50C7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A1B1FF9C-35CB-6E49-AAE1-DAA62EDC6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CF4287E-534D-194D-B0D1-A6ADF65396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F03478E-564D-6A45-AD49-9F741B9B50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E81CDEA6-538C-B444-A710-083311F13F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50BF797-9A84-D840-979B-89A524593BB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EF25AB9A-E833-314E-815D-8BDEDCAB7B9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6E6ED65-0C0B-A04C-B371-12741F0CC7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BF7F019-0C2F-E147-A278-A2E30900AE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7483B40-7DBB-D648-9AB4-247A283097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7F25B48-CAC1-4B4A-A2B4-48AF8D31D5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729CD6B3-1B5B-AF45-A73A-5868EDA2FA1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E4F1EF2-1A22-C743-9018-71C00BD0BFD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59AB7B5-BBFE-9A4F-8167-C9657D91851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CE67A1A-1742-7044-9350-2C746B68C67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6022F7E-F4E2-EB48-9E86-88F593842FC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34C209F-CF78-1747-97D1-9909E30F5E4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F128B53F-B7E4-0940-A439-AC7A1444886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10D2D57-4DC5-974B-9328-3E86B90EA84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571B516-6255-7D49-818A-754E537BC4FE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4968" t="6607" r="22971" b="51800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EAF3C91-16D3-5544-B3E8-CC64C88C467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4969" t="6665" r="23013" b="51674"/>
          <a:stretch/>
        </p:blipFill>
        <p:spPr>
          <a:xfrm>
            <a:off x="460213" y="3529780"/>
            <a:ext cx="5486400" cy="2743200"/>
          </a:xfrm>
          <a:prstGeom prst="rect">
            <a:avLst/>
          </a:prstGeom>
        </p:spPr>
      </p:pic>
      <p:pic>
        <p:nvPicPr>
          <p:cNvPr id="4098" name="Picture 2" descr="Radar GIFs - Get the best GIF on GIPHY">
            <a:extLst>
              <a:ext uri="{FF2B5EF4-FFF2-40B4-BE49-F238E27FC236}">
                <a16:creationId xmlns:a16="http://schemas.microsoft.com/office/drawing/2014/main" id="{3B6E61AE-43D5-AA47-B60D-A483D9B6B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45" y="3444822"/>
            <a:ext cx="3027485" cy="30779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6BBF066-1F9F-3047-A4B5-415C6DFB7F44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6BBF066-1F9F-3047-A4B5-415C6DFB7F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3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9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25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75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25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5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5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75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08EAF66D-6A86-D344-8205-2C01B1277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8" t="6599" r="22970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2F980290-4AAB-4847-B656-E8CFB2C662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119B8D0-EA37-4B4A-AC87-9DE488BD4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B3E9E59-B6BA-1944-AAE4-F69A3F50C7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A1B1FF9C-35CB-6E49-AAE1-DAA62EDC6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CF4287E-534D-194D-B0D1-A6ADF65396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F03478E-564D-6A45-AD49-9F741B9B50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E81CDEA6-538C-B444-A710-083311F13F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50BF797-9A84-D840-979B-89A524593BB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EF25AB9A-E833-314E-815D-8BDEDCAB7B9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6E6ED65-0C0B-A04C-B371-12741F0CC7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BF7F019-0C2F-E147-A278-A2E30900AE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7483B40-7DBB-D648-9AB4-247A283097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7F25B48-CAC1-4B4A-A2B4-48AF8D31D5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729CD6B3-1B5B-AF45-A73A-5868EDA2FA1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E4F1EF2-1A22-C743-9018-71C00BD0BFD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59AB7B5-BBFE-9A4F-8167-C9657D91851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CE67A1A-1742-7044-9350-2C746B68C67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6022F7E-F4E2-EB48-9E86-88F593842FC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34C209F-CF78-1747-97D1-9909E30F5E4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F128B53F-B7E4-0940-A439-AC7A1444886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10D2D57-4DC5-974B-9328-3E86B90EA84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571B516-6255-7D49-818A-754E537BC4FE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4968" t="6607" r="22971" b="51800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EAF3C91-16D3-5544-B3E8-CC64C88C467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4969" t="6665" r="23013" b="51674"/>
          <a:stretch/>
        </p:blipFill>
        <p:spPr>
          <a:xfrm>
            <a:off x="460213" y="3529780"/>
            <a:ext cx="54864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38E15-FC7F-0A4B-9F18-F8C0E9E8612A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25361" t="33314" r="23966" b="21293"/>
          <a:stretch/>
        </p:blipFill>
        <p:spPr>
          <a:xfrm>
            <a:off x="6314717" y="3211633"/>
            <a:ext cx="5560284" cy="311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0CC157A-079E-FC48-AF87-B9E7DAF8CB73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0CC157A-079E-FC48-AF87-B9E7DAF8C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3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25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75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25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5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5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75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674D1EC-911D-CE4C-8195-FA2AACFEC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96" t="52861" r="21118" b="5555"/>
          <a:stretch/>
        </p:blipFill>
        <p:spPr>
          <a:xfrm>
            <a:off x="6553200" y="914400"/>
            <a:ext cx="5410200" cy="4850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800092-B009-BF48-9AC9-EC44C232D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96" t="15674" r="21118" b="51774"/>
          <a:stretch/>
        </p:blipFill>
        <p:spPr>
          <a:xfrm>
            <a:off x="209550" y="914400"/>
            <a:ext cx="6858000" cy="48134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CDFB7D-4825-7E40-B81E-E0FE3A15965E}"/>
              </a:ext>
            </a:extLst>
          </p:cNvPr>
          <p:cNvSpPr/>
          <p:nvPr/>
        </p:nvSpPr>
        <p:spPr>
          <a:xfrm>
            <a:off x="471487" y="6096000"/>
            <a:ext cx="1150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Miralles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-Navarro, E.;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Schoenlinner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Prechtel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Meusling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A.; Heller, C.;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Spreng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T.... (2018). A portable 3D Imaging FMCW MIMO Radar Demonstrator with a 24x24 Antenna Array for Medium Range Applications. IEEE Transactions on Geoscience and Remote Sensing. 56(1):298-312.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/10.1109/TGRS.2017.2746739</a:t>
            </a:r>
          </a:p>
        </p:txBody>
      </p:sp>
    </p:spTree>
    <p:extLst>
      <p:ext uri="{BB962C8B-B14F-4D97-AF65-F5344CB8AC3E}">
        <p14:creationId xmlns:p14="http://schemas.microsoft.com/office/powerpoint/2010/main" val="3598762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365ABEE-7966-F846-8AE6-E5C48DD6F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52" t="7452" r="17756" b="51311"/>
          <a:stretch/>
        </p:blipFill>
        <p:spPr>
          <a:xfrm>
            <a:off x="33337" y="3497302"/>
            <a:ext cx="3904488" cy="19266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7FCB0B-5FD9-564F-AEB8-077E0EAC7F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52" t="7419" r="17756" b="51311"/>
          <a:stretch/>
        </p:blipFill>
        <p:spPr>
          <a:xfrm>
            <a:off x="4091239" y="3495793"/>
            <a:ext cx="3904488" cy="1928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B2112-4E77-C943-8B4A-28124902F9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52" t="7452" r="17756" b="51310"/>
          <a:stretch/>
        </p:blipFill>
        <p:spPr>
          <a:xfrm>
            <a:off x="8102042" y="3486255"/>
            <a:ext cx="3904488" cy="1926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D8EB22-1118-0147-AC2A-867E50A70901}"/>
              </a:ext>
            </a:extLst>
          </p:cNvPr>
          <p:cNvSpPr txBox="1"/>
          <p:nvPr/>
        </p:nvSpPr>
        <p:spPr>
          <a:xfrm>
            <a:off x="0" y="6096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Array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Narrower Beams  Higher Resolution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C5EB276-AEC3-C443-AE6D-DBB5D606FB64}"/>
              </a:ext>
            </a:extLst>
          </p:cNvPr>
          <p:cNvSpPr txBox="1"/>
          <p:nvPr/>
        </p:nvSpPr>
        <p:spPr>
          <a:xfrm>
            <a:off x="33337" y="5438905"/>
            <a:ext cx="3855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Antenna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4CB42C-8C91-B640-9AA1-5EE8A570F5BD}"/>
              </a:ext>
            </a:extLst>
          </p:cNvPr>
          <p:cNvSpPr txBox="1"/>
          <p:nvPr/>
        </p:nvSpPr>
        <p:spPr>
          <a:xfrm>
            <a:off x="4191000" y="5438905"/>
            <a:ext cx="3855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Antenna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66960FD-6AC8-9E40-8F13-ED6B281F731F}"/>
              </a:ext>
            </a:extLst>
          </p:cNvPr>
          <p:cNvSpPr txBox="1"/>
          <p:nvPr/>
        </p:nvSpPr>
        <p:spPr>
          <a:xfrm>
            <a:off x="8150861" y="5438905"/>
            <a:ext cx="3855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Antenna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5D0CFA0-E3E7-ED4F-827F-BBCBEC3F3B61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5D0CFA0-E3E7-ED4F-827F-BBCBEC3F3B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297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5" grpId="0"/>
      <p:bldP spid="116" grpId="0"/>
      <p:bldP spid="1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314" name="Picture 2" descr="Spherical coordinate system - Wikipedia">
            <a:extLst>
              <a:ext uri="{FF2B5EF4-FFF2-40B4-BE49-F238E27FC236}">
                <a16:creationId xmlns:a16="http://schemas.microsoft.com/office/drawing/2014/main" id="{A6D8A8BF-37D5-6249-ACE7-A9AFBEF8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8" y="957297"/>
            <a:ext cx="39539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5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/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 recover: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Range: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Azimuth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𝜑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Elevation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blipFill>
                <a:blip r:embed="rId6"/>
                <a:stretch>
                  <a:fillRect l="-3344" t="-34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6" name="TextBox 835">
                <a:extLst>
                  <a:ext uri="{FF2B5EF4-FFF2-40B4-BE49-F238E27FC236}">
                    <a16:creationId xmlns:a16="http://schemas.microsoft.com/office/drawing/2014/main" id="{E42B07DC-FC02-3B4A-89EE-AE51F4EFF395}"/>
                  </a:ext>
                </a:extLst>
              </p:cNvPr>
              <p:cNvSpPr txBox="1"/>
              <p:nvPr/>
            </p:nvSpPr>
            <p:spPr>
              <a:xfrm>
                <a:off x="5666023" y="4397030"/>
                <a:ext cx="4484433" cy="66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6" name="TextBox 835">
                <a:extLst>
                  <a:ext uri="{FF2B5EF4-FFF2-40B4-BE49-F238E27FC236}">
                    <a16:creationId xmlns:a16="http://schemas.microsoft.com/office/drawing/2014/main" id="{E42B07DC-FC02-3B4A-89EE-AE51F4EFF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023" y="4397030"/>
                <a:ext cx="4484433" cy="662554"/>
              </a:xfrm>
              <a:prstGeom prst="rect">
                <a:avLst/>
              </a:prstGeom>
              <a:blipFill>
                <a:blip r:embed="rId7"/>
                <a:stretch>
                  <a:fillRect l="-282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8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0" name="TextBox 849">
                <a:extLst>
                  <a:ext uri="{FF2B5EF4-FFF2-40B4-BE49-F238E27FC236}">
                    <a16:creationId xmlns:a16="http://schemas.microsoft.com/office/drawing/2014/main" id="{4024873A-64FF-F346-AC43-BB554078B847}"/>
                  </a:ext>
                </a:extLst>
              </p:cNvPr>
              <p:cNvSpPr txBox="1"/>
              <p:nvPr/>
            </p:nvSpPr>
            <p:spPr>
              <a:xfrm>
                <a:off x="5666023" y="5181600"/>
                <a:ext cx="5160387" cy="66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0" name="TextBox 849">
                <a:extLst>
                  <a:ext uri="{FF2B5EF4-FFF2-40B4-BE49-F238E27FC236}">
                    <a16:creationId xmlns:a16="http://schemas.microsoft.com/office/drawing/2014/main" id="{4024873A-64FF-F346-AC43-BB554078B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023" y="5181600"/>
                <a:ext cx="5160387" cy="662554"/>
              </a:xfrm>
              <a:prstGeom prst="rect">
                <a:avLst/>
              </a:prstGeom>
              <a:blipFill>
                <a:blip r:embed="rId9"/>
                <a:stretch>
                  <a:fillRect l="-245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6D4A403-7C89-6041-A9A0-54B64E2A3043}"/>
                  </a:ext>
                </a:extLst>
              </p:cNvPr>
              <p:cNvSpPr txBox="1"/>
              <p:nvPr/>
            </p:nvSpPr>
            <p:spPr>
              <a:xfrm>
                <a:off x="5666023" y="5973416"/>
                <a:ext cx="5800049" cy="66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func>
                            <m:func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func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𝑘𝑠</m:t>
                          </m:r>
                          <m:func>
                            <m:func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func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)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6D4A403-7C89-6041-A9A0-54B64E2A3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023" y="5973416"/>
                <a:ext cx="5800049" cy="662554"/>
              </a:xfrm>
              <a:prstGeom prst="rect">
                <a:avLst/>
              </a:prstGeom>
              <a:blipFill>
                <a:blip r:embed="rId10"/>
                <a:stretch>
                  <a:fillRect l="-873" r="-655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11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7" name="TextBox 896">
                <a:extLst>
                  <a:ext uri="{FF2B5EF4-FFF2-40B4-BE49-F238E27FC236}">
                    <a16:creationId xmlns:a16="http://schemas.microsoft.com/office/drawing/2014/main" id="{07E46899-42CF-7946-98DE-E255304C3DDF}"/>
                  </a:ext>
                </a:extLst>
              </p:cNvPr>
              <p:cNvSpPr txBox="1"/>
              <p:nvPr/>
            </p:nvSpPr>
            <p:spPr>
              <a:xfrm>
                <a:off x="4536300" y="5359899"/>
                <a:ext cx="1198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Fix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</a:p>
            </p:txBody>
          </p:sp>
        </mc:Choice>
        <mc:Fallback xmlns="">
          <p:sp>
            <p:nvSpPr>
              <p:cNvPr id="897" name="TextBox 896">
                <a:extLst>
                  <a:ext uri="{FF2B5EF4-FFF2-40B4-BE49-F238E27FC236}">
                    <a16:creationId xmlns:a16="http://schemas.microsoft.com/office/drawing/2014/main" id="{07E46899-42CF-7946-98DE-E255304C3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300" y="5359899"/>
                <a:ext cx="1198408" cy="523220"/>
              </a:xfrm>
              <a:prstGeom prst="rect">
                <a:avLst/>
              </a:prstGeom>
              <a:blipFill>
                <a:blip r:embed="rId12"/>
                <a:stretch>
                  <a:fillRect l="-10526" t="-9302" r="-736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8" name="TextBox 897">
                <a:extLst>
                  <a:ext uri="{FF2B5EF4-FFF2-40B4-BE49-F238E27FC236}">
                    <a16:creationId xmlns:a16="http://schemas.microsoft.com/office/drawing/2014/main" id="{0B9E578E-5E85-3448-9B14-190548A6A6E6}"/>
                  </a:ext>
                </a:extLst>
              </p:cNvPr>
              <p:cNvSpPr txBox="1"/>
              <p:nvPr/>
            </p:nvSpPr>
            <p:spPr>
              <a:xfrm>
                <a:off x="4566047" y="6157560"/>
                <a:ext cx="1198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Fix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</a:p>
            </p:txBody>
          </p:sp>
        </mc:Choice>
        <mc:Fallback xmlns="">
          <p:sp>
            <p:nvSpPr>
              <p:cNvPr id="898" name="TextBox 897">
                <a:extLst>
                  <a:ext uri="{FF2B5EF4-FFF2-40B4-BE49-F238E27FC236}">
                    <a16:creationId xmlns:a16="http://schemas.microsoft.com/office/drawing/2014/main" id="{0B9E578E-5E85-3448-9B14-190548A6A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47" y="6157560"/>
                <a:ext cx="1198408" cy="523220"/>
              </a:xfrm>
              <a:prstGeom prst="rect">
                <a:avLst/>
              </a:prstGeom>
              <a:blipFill>
                <a:blip r:embed="rId13"/>
                <a:stretch>
                  <a:fillRect l="-10417" t="-1162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03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" grpId="0"/>
      <p:bldP spid="835" grpId="0"/>
      <p:bldP spid="15" grpId="0"/>
      <p:bldP spid="836" grpId="0"/>
      <p:bldP spid="837" grpId="0" animBg="1"/>
      <p:bldP spid="849" grpId="0"/>
      <p:bldP spid="850" grpId="0"/>
      <p:bldP spid="851" grpId="0"/>
      <p:bldP spid="895" grpId="0" animBg="1"/>
      <p:bldP spid="896" grpId="0"/>
      <p:bldP spid="897" grpId="0"/>
      <p:bldP spid="8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314" name="Picture 2" descr="Spherical coordinate system - Wikipedia">
            <a:extLst>
              <a:ext uri="{FF2B5EF4-FFF2-40B4-BE49-F238E27FC236}">
                <a16:creationId xmlns:a16="http://schemas.microsoft.com/office/drawing/2014/main" id="{A6D8A8BF-37D5-6249-ACE7-A9AFBEF8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" y="837240"/>
            <a:ext cx="39539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5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/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 recover: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Range: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Azimuth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𝜑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Elevation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blipFill>
                <a:blip r:embed="rId6"/>
                <a:stretch>
                  <a:fillRect l="-3344" t="-34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7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6D4A403-7C89-6041-A9A0-54B64E2A3043}"/>
                  </a:ext>
                </a:extLst>
              </p:cNvPr>
              <p:cNvSpPr txBox="1"/>
              <p:nvPr/>
            </p:nvSpPr>
            <p:spPr>
              <a:xfrm>
                <a:off x="4558731" y="4343400"/>
                <a:ext cx="7557069" cy="851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6D4A403-7C89-6041-A9A0-54B64E2A3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731" y="4343400"/>
                <a:ext cx="7557069" cy="851900"/>
              </a:xfrm>
              <a:prstGeom prst="rect">
                <a:avLst/>
              </a:prstGeom>
              <a:blipFill>
                <a:blip r:embed="rId8"/>
                <a:stretch>
                  <a:fillRect l="-2013" r="-503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9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F762BB-BE91-294B-952C-877B308DCD6C}"/>
                  </a:ext>
                </a:extLst>
              </p:cNvPr>
              <p:cNvSpPr/>
              <p:nvPr/>
            </p:nvSpPr>
            <p:spPr>
              <a:xfrm>
                <a:off x="5125399" y="5367551"/>
                <a:ext cx="38600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F762BB-BE91-294B-952C-877B308DC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399" y="5367551"/>
                <a:ext cx="3860096" cy="584775"/>
              </a:xfrm>
              <a:prstGeom prst="rect">
                <a:avLst/>
              </a:prstGeom>
              <a:blipFill>
                <a:blip r:embed="rId10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BA54DC6C-8F96-9A4C-A996-165D08EDDDB1}"/>
                  </a:ext>
                </a:extLst>
              </p:cNvPr>
              <p:cNvSpPr/>
              <p:nvPr/>
            </p:nvSpPr>
            <p:spPr>
              <a:xfrm>
                <a:off x="5105400" y="6004558"/>
                <a:ext cx="372428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BA54DC6C-8F96-9A4C-A996-165D08EDD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004558"/>
                <a:ext cx="3724289" cy="584775"/>
              </a:xfrm>
              <a:prstGeom prst="rect">
                <a:avLst/>
              </a:prstGeom>
              <a:blipFill>
                <a:blip r:embed="rId11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59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78497-EC72-6E4E-81CF-DD09556B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2DAC-13E5-154F-8329-2D4CE96AC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rom World War II Radar to Microwave Popcorn, the Cavity Magnetron Was  There - IEEE Spectrum">
            <a:extLst>
              <a:ext uri="{FF2B5EF4-FFF2-40B4-BE49-F238E27FC236}">
                <a16:creationId xmlns:a16="http://schemas.microsoft.com/office/drawing/2014/main" id="{0FC65A0B-76F0-9949-BA3A-5D663E7C9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1209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76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314" name="Picture 2" descr="Spherical coordinate system - Wikipedia">
            <a:extLst>
              <a:ext uri="{FF2B5EF4-FFF2-40B4-BE49-F238E27FC236}">
                <a16:creationId xmlns:a16="http://schemas.microsoft.com/office/drawing/2014/main" id="{A6D8A8BF-37D5-6249-ACE7-A9AFBEF8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" y="837240"/>
            <a:ext cx="39539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5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/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 recover: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Range: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Azimuth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𝜑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Elevation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blipFill>
                <a:blip r:embed="rId6"/>
                <a:stretch>
                  <a:fillRect l="-3344" t="-34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7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8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D7AAFC10-E2CB-894F-8991-BB02E6A72E89}"/>
                  </a:ext>
                </a:extLst>
              </p:cNvPr>
              <p:cNvSpPr txBox="1"/>
              <p:nvPr/>
            </p:nvSpPr>
            <p:spPr>
              <a:xfrm>
                <a:off x="3528987" y="4912952"/>
                <a:ext cx="8663013" cy="851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𝜑</m:t>
                              </m:r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𝜑</m:t>
                              </m:r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D7AAFC10-E2CB-894F-8991-BB02E6A72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987" y="4912952"/>
                <a:ext cx="8663013" cy="851900"/>
              </a:xfrm>
              <a:prstGeom prst="rect">
                <a:avLst/>
              </a:prstGeom>
              <a:blipFill>
                <a:blip r:embed="rId9"/>
                <a:stretch>
                  <a:fillRect l="-1608" r="-439"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0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314" name="Picture 2" descr="Spherical coordinate system - Wikipedia">
            <a:extLst>
              <a:ext uri="{FF2B5EF4-FFF2-40B4-BE49-F238E27FC236}">
                <a16:creationId xmlns:a16="http://schemas.microsoft.com/office/drawing/2014/main" id="{A6D8A8BF-37D5-6249-ACE7-A9AFBEF8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" y="837240"/>
            <a:ext cx="39539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5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/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 recover: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Range: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Azimuth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𝜑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Elevation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blipFill>
                <a:blip r:embed="rId6"/>
                <a:stretch>
                  <a:fillRect l="-3344" t="-34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7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8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D7AAFC10-E2CB-894F-8991-BB02E6A72E89}"/>
                  </a:ext>
                </a:extLst>
              </p:cNvPr>
              <p:cNvSpPr txBox="1"/>
              <p:nvPr/>
            </p:nvSpPr>
            <p:spPr>
              <a:xfrm>
                <a:off x="3528987" y="4912952"/>
                <a:ext cx="8663013" cy="851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𝜑</m:t>
                              </m:r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𝜑</m:t>
                              </m:r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D7AAFC10-E2CB-894F-8991-BB02E6A72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987" y="4912952"/>
                <a:ext cx="8663013" cy="851900"/>
              </a:xfrm>
              <a:prstGeom prst="rect">
                <a:avLst/>
              </a:prstGeom>
              <a:blipFill>
                <a:blip r:embed="rId9"/>
                <a:stretch>
                  <a:fillRect l="-1608" r="-439"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3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224792AA-F4FE-A045-A8D5-E6ACC428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2718">
            <a:off x="6160003" y="1240922"/>
            <a:ext cx="4229611" cy="31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50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9" dur="4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3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5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6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3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224792AA-F4FE-A045-A8D5-E6ACC428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2718">
            <a:off x="6160003" y="1240922"/>
            <a:ext cx="4229611" cy="31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TextBox 283">
            <a:extLst>
              <a:ext uri="{FF2B5EF4-FFF2-40B4-BE49-F238E27FC236}">
                <a16:creationId xmlns:a16="http://schemas.microsoft.com/office/drawing/2014/main" id="{C6104E23-5CAE-F74F-B419-228FEC38ECF6}"/>
              </a:ext>
            </a:extLst>
          </p:cNvPr>
          <p:cNvSpPr txBox="1"/>
          <p:nvPr/>
        </p:nvSpPr>
        <p:spPr>
          <a:xfrm>
            <a:off x="152400" y="913180"/>
            <a:ext cx="466293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Pick the phase shift on each antenna to create a beam in each 3D direction. 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 FMCW signals and receive reflections.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 RX signal with TX and take range FFT .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Repeat in every direction.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5BCEECD6-AD83-4E44-A8AD-522B19D7D1F2}"/>
              </a:ext>
            </a:extLst>
          </p:cNvPr>
          <p:cNvGrpSpPr/>
          <p:nvPr/>
        </p:nvGrpSpPr>
        <p:grpSpPr>
          <a:xfrm>
            <a:off x="331600" y="4204168"/>
            <a:ext cx="1082879" cy="595498"/>
            <a:chOff x="6675119" y="5562600"/>
            <a:chExt cx="2468881" cy="1106605"/>
          </a:xfrm>
          <a:solidFill>
            <a:srgbClr val="C00000"/>
          </a:solidFill>
        </p:grpSpPr>
        <p:sp>
          <p:nvSpPr>
            <p:cNvPr id="287" name="Down Arrow 286">
              <a:extLst>
                <a:ext uri="{FF2B5EF4-FFF2-40B4-BE49-F238E27FC236}">
                  <a16:creationId xmlns:a16="http://schemas.microsoft.com/office/drawing/2014/main" id="{61A74388-C98B-534B-99E0-447231444CD5}"/>
                </a:ext>
              </a:extLst>
            </p:cNvPr>
            <p:cNvSpPr/>
            <p:nvPr/>
          </p:nvSpPr>
          <p:spPr>
            <a:xfrm rot="16200000">
              <a:off x="8001942" y="5527147"/>
              <a:ext cx="640080" cy="164403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L-Shape 287">
              <a:extLst>
                <a:ext uri="{FF2B5EF4-FFF2-40B4-BE49-F238E27FC236}">
                  <a16:creationId xmlns:a16="http://schemas.microsoft.com/office/drawing/2014/main" id="{206EE6CC-192C-144D-8B23-7315C526A49E}"/>
                </a:ext>
              </a:extLst>
            </p:cNvPr>
            <p:cNvSpPr/>
            <p:nvPr/>
          </p:nvSpPr>
          <p:spPr>
            <a:xfrm>
              <a:off x="6675119" y="5562600"/>
              <a:ext cx="975962" cy="944563"/>
            </a:xfrm>
            <a:prstGeom prst="corner">
              <a:avLst>
                <a:gd name="adj1" fmla="val 39884"/>
                <a:gd name="adj2" fmla="val 33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9" name="Title 1">
            <a:extLst>
              <a:ext uri="{FF2B5EF4-FFF2-40B4-BE49-F238E27FC236}">
                <a16:creationId xmlns:a16="http://schemas.microsoft.com/office/drawing/2014/main" id="{35A65E9F-E4F1-A842-8210-D18BD944603D}"/>
              </a:ext>
            </a:extLst>
          </p:cNvPr>
          <p:cNvSpPr txBox="1">
            <a:spLocks/>
          </p:cNvSpPr>
          <p:nvPr/>
        </p:nvSpPr>
        <p:spPr>
          <a:xfrm>
            <a:off x="1120449" y="4330678"/>
            <a:ext cx="377826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3D Heatmap Image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90" name="Image" descr="Image">
            <a:extLst>
              <a:ext uri="{FF2B5EF4-FFF2-40B4-BE49-F238E27FC236}">
                <a16:creationId xmlns:a16="http://schemas.microsoft.com/office/drawing/2014/main" id="{A62A190A-A107-4642-9E13-E225872D77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4182" y="4866483"/>
            <a:ext cx="2856911" cy="19086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D9725262-510A-5946-8710-ED286B4220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472" r="-3" b="18187"/>
          <a:stretch/>
        </p:blipFill>
        <p:spPr>
          <a:xfrm>
            <a:off x="9084232" y="4876800"/>
            <a:ext cx="2879168" cy="1547603"/>
          </a:xfrm>
          <a:prstGeom prst="rect">
            <a:avLst/>
          </a:prstGeom>
          <a:scene3d>
            <a:camera prst="orthographicFront">
              <a:rot lat="4" lon="0" rev="0"/>
            </a:camera>
            <a:lightRig rig="threePt" dir="t"/>
          </a:scene3d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2351866C-80B8-0C48-BC5B-B77BD347A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221"/>
          <a:stretch/>
        </p:blipFill>
        <p:spPr>
          <a:xfrm>
            <a:off x="4662907" y="4412055"/>
            <a:ext cx="4297680" cy="2368683"/>
          </a:xfrm>
          <a:prstGeom prst="rect">
            <a:avLst/>
          </a:prstGeom>
        </p:spPr>
      </p:pic>
      <p:sp>
        <p:nvSpPr>
          <p:cNvPr id="297" name="Title 1">
            <a:extLst>
              <a:ext uri="{FF2B5EF4-FFF2-40B4-BE49-F238E27FC236}">
                <a16:creationId xmlns:a16="http://schemas.microsoft.com/office/drawing/2014/main" id="{B05D9456-FE27-AB4E-A9A9-8DADC1D45F20}"/>
              </a:ext>
            </a:extLst>
          </p:cNvPr>
          <p:cNvSpPr txBox="1">
            <a:spLocks/>
          </p:cNvSpPr>
          <p:nvPr/>
        </p:nvSpPr>
        <p:spPr>
          <a:xfrm>
            <a:off x="4876800" y="4359137"/>
            <a:ext cx="377826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3D Point Cloud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1722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itle 1">
            <a:extLst>
              <a:ext uri="{FF2B5EF4-FFF2-40B4-BE49-F238E27FC236}">
                <a16:creationId xmlns:a16="http://schemas.microsoft.com/office/drawing/2014/main" id="{88EC002C-2895-A84F-B6ED-AF0BAAB8BD19}"/>
              </a:ext>
            </a:extLst>
          </p:cNvPr>
          <p:cNvSpPr txBox="1">
            <a:spLocks/>
          </p:cNvSpPr>
          <p:nvPr/>
        </p:nvSpPr>
        <p:spPr>
          <a:xfrm>
            <a:off x="6096000" y="35083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Analog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F25AD7A4-B340-D84E-8107-A5E162206D23}"/>
              </a:ext>
            </a:extLst>
          </p:cNvPr>
          <p:cNvSpPr txBox="1"/>
          <p:nvPr/>
        </p:nvSpPr>
        <p:spPr>
          <a:xfrm>
            <a:off x="6255210" y="3962400"/>
            <a:ext cx="58597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Pick the phase shift on each antenna to create a beam in each 3D direction. 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Transmit FMCW signals and receive reflections.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RX signal with TX and take range FFT 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Repeat in every direction.</a:t>
            </a:r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A9DB3A63-FD53-CF42-A4A0-A54B4043A780}"/>
              </a:ext>
            </a:extLst>
          </p:cNvPr>
          <p:cNvGrpSpPr/>
          <p:nvPr/>
        </p:nvGrpSpPr>
        <p:grpSpPr>
          <a:xfrm>
            <a:off x="6675119" y="1911250"/>
            <a:ext cx="4754880" cy="1726316"/>
            <a:chOff x="1547977" y="1781180"/>
            <a:chExt cx="6072023" cy="2204523"/>
          </a:xfrm>
        </p:grpSpPr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AA82E082-012E-2841-8491-48E60A1BFEB6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Single RX Chain</a:t>
              </a:r>
            </a:p>
          </p:txBody>
        </p:sp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E0916949-78C9-F54F-97A5-99E9B39D855D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438BADF3-29AA-BB4F-94FE-E7600D888DA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7" name="Isosceles Triangle 26">
                  <a:extLst>
                    <a:ext uri="{FF2B5EF4-FFF2-40B4-BE49-F238E27FC236}">
                      <a16:creationId xmlns:a16="http://schemas.microsoft.com/office/drawing/2014/main" id="{9738426C-FBC2-6146-BEC0-9163BFEAD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96E7627A-0ACD-2B4E-8FC2-544351EAF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0E43A462-E12D-1644-978D-B864EAF0C95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5" name="Isosceles Triangle 26">
                  <a:extLst>
                    <a:ext uri="{FF2B5EF4-FFF2-40B4-BE49-F238E27FC236}">
                      <a16:creationId xmlns:a16="http://schemas.microsoft.com/office/drawing/2014/main" id="{F6E6851D-DA1E-FC4E-B1FA-5184747A252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D58AE459-1F41-3945-973E-249B74828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1" name="Group 910">
                <a:extLst>
                  <a:ext uri="{FF2B5EF4-FFF2-40B4-BE49-F238E27FC236}">
                    <a16:creationId xmlns:a16="http://schemas.microsoft.com/office/drawing/2014/main" id="{BE441726-AA9F-704E-AB97-C77776D77934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3" name="Isosceles Triangle 26">
                  <a:extLst>
                    <a:ext uri="{FF2B5EF4-FFF2-40B4-BE49-F238E27FC236}">
                      <a16:creationId xmlns:a16="http://schemas.microsoft.com/office/drawing/2014/main" id="{03EC3AAD-D743-C443-94B6-C8353981C04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30619CBB-B665-A449-9CA4-A3D585AFA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" name="Group 911">
                <a:extLst>
                  <a:ext uri="{FF2B5EF4-FFF2-40B4-BE49-F238E27FC236}">
                    <a16:creationId xmlns:a16="http://schemas.microsoft.com/office/drawing/2014/main" id="{AF3594CB-E06E-E14D-BA3D-78E7C0FB00F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1" name="Isosceles Triangle 26">
                  <a:extLst>
                    <a:ext uri="{FF2B5EF4-FFF2-40B4-BE49-F238E27FC236}">
                      <a16:creationId xmlns:a16="http://schemas.microsoft.com/office/drawing/2014/main" id="{4A9687E0-DFD6-8B42-BCF4-60BA23192EF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725938A3-1FF1-F44B-9542-750F667B6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D8DC61C3-331A-F64B-8B4E-92838A6CEFA2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9" name="Isosceles Triangle 26">
                  <a:extLst>
                    <a:ext uri="{FF2B5EF4-FFF2-40B4-BE49-F238E27FC236}">
                      <a16:creationId xmlns:a16="http://schemas.microsoft.com/office/drawing/2014/main" id="{B68CBED2-16B2-5442-8518-8ED0AF6F0C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79AD15F5-C3CC-5442-9A38-D51C4E1DC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4" name="Group 913">
                <a:extLst>
                  <a:ext uri="{FF2B5EF4-FFF2-40B4-BE49-F238E27FC236}">
                    <a16:creationId xmlns:a16="http://schemas.microsoft.com/office/drawing/2014/main" id="{A510DBB6-0BA7-9249-976A-444FC54E9940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7" name="Isosceles Triangle 26">
                  <a:extLst>
                    <a:ext uri="{FF2B5EF4-FFF2-40B4-BE49-F238E27FC236}">
                      <a16:creationId xmlns:a16="http://schemas.microsoft.com/office/drawing/2014/main" id="{1379F6B3-8A99-154D-8DB5-BD7360364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8" name="Straight Connector 927">
                  <a:extLst>
                    <a:ext uri="{FF2B5EF4-FFF2-40B4-BE49-F238E27FC236}">
                      <a16:creationId xmlns:a16="http://schemas.microsoft.com/office/drawing/2014/main" id="{E73AF0B0-B087-8943-BACE-6C7FC8C31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5" name="Group 914">
                <a:extLst>
                  <a:ext uri="{FF2B5EF4-FFF2-40B4-BE49-F238E27FC236}">
                    <a16:creationId xmlns:a16="http://schemas.microsoft.com/office/drawing/2014/main" id="{57616245-993B-4C4B-B4D1-E6124694FC9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5" name="Isosceles Triangle 26">
                  <a:extLst>
                    <a:ext uri="{FF2B5EF4-FFF2-40B4-BE49-F238E27FC236}">
                      <a16:creationId xmlns:a16="http://schemas.microsoft.com/office/drawing/2014/main" id="{3A8ED216-9CB7-494C-A86C-4F35B31F74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5A214DE4-3D87-3649-B7A7-067FA181C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 915">
                <a:extLst>
                  <a:ext uri="{FF2B5EF4-FFF2-40B4-BE49-F238E27FC236}">
                    <a16:creationId xmlns:a16="http://schemas.microsoft.com/office/drawing/2014/main" id="{31D896E8-7A69-7649-9715-A3839C715DFB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3" name="Isosceles Triangle 26">
                  <a:extLst>
                    <a:ext uri="{FF2B5EF4-FFF2-40B4-BE49-F238E27FC236}">
                      <a16:creationId xmlns:a16="http://schemas.microsoft.com/office/drawing/2014/main" id="{13257818-62ED-654D-B778-63B5DD578CE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9E10DE4B-9A20-9C43-8E68-842B61304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7" name="Group 916">
                <a:extLst>
                  <a:ext uri="{FF2B5EF4-FFF2-40B4-BE49-F238E27FC236}">
                    <a16:creationId xmlns:a16="http://schemas.microsoft.com/office/drawing/2014/main" id="{310B4E2B-760A-0A43-8439-E5A626237C2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1" name="Isosceles Triangle 26">
                  <a:extLst>
                    <a:ext uri="{FF2B5EF4-FFF2-40B4-BE49-F238E27FC236}">
                      <a16:creationId xmlns:a16="http://schemas.microsoft.com/office/drawing/2014/main" id="{8C27C797-8FA1-6B43-B637-A604BB0040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A995D8EA-7F30-B34B-B894-E6426CD635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8" name="Group 917">
                <a:extLst>
                  <a:ext uri="{FF2B5EF4-FFF2-40B4-BE49-F238E27FC236}">
                    <a16:creationId xmlns:a16="http://schemas.microsoft.com/office/drawing/2014/main" id="{BAAA2D19-09F6-274D-A9F7-5A3208FC55F9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19" name="Isosceles Triangle 26">
                  <a:extLst>
                    <a:ext uri="{FF2B5EF4-FFF2-40B4-BE49-F238E27FC236}">
                      <a16:creationId xmlns:a16="http://schemas.microsoft.com/office/drawing/2014/main" id="{83A8F6DB-7698-BC41-8F44-E5C9BDF1A68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07E0F1E8-16CF-AA4F-B988-FA04947FE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2346CC17-7B2F-4C4F-BC40-96F7300457AF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79" name="Group 878">
                <a:extLst>
                  <a:ext uri="{FF2B5EF4-FFF2-40B4-BE49-F238E27FC236}">
                    <a16:creationId xmlns:a16="http://schemas.microsoft.com/office/drawing/2014/main" id="{CE0CAB78-748D-D443-95DD-64392AB11F9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7" name="Isosceles Triangle 26">
                  <a:extLst>
                    <a:ext uri="{FF2B5EF4-FFF2-40B4-BE49-F238E27FC236}">
                      <a16:creationId xmlns:a16="http://schemas.microsoft.com/office/drawing/2014/main" id="{A4FB0317-F96D-2D46-A14A-F31A351F11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38565ADB-2A77-2044-978A-8FAC96FDF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2A1458E1-EFE6-FC43-AB16-00D9B2EA100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5" name="Isosceles Triangle 26">
                  <a:extLst>
                    <a:ext uri="{FF2B5EF4-FFF2-40B4-BE49-F238E27FC236}">
                      <a16:creationId xmlns:a16="http://schemas.microsoft.com/office/drawing/2014/main" id="{2D6E87E5-AA2C-064E-98A6-772AA85CB02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5A29E310-1BF5-1D4D-8074-6C5B6471A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C8DB1B34-02E8-5047-BF61-85593753638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3" name="Isosceles Triangle 26">
                  <a:extLst>
                    <a:ext uri="{FF2B5EF4-FFF2-40B4-BE49-F238E27FC236}">
                      <a16:creationId xmlns:a16="http://schemas.microsoft.com/office/drawing/2014/main" id="{CD845AF6-D3F8-EA43-B495-F03871029C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177DE661-DE65-9745-9937-81AE103E5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42C3D3ED-CAF1-AB45-9109-302BA218562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1" name="Isosceles Triangle 26">
                  <a:extLst>
                    <a:ext uri="{FF2B5EF4-FFF2-40B4-BE49-F238E27FC236}">
                      <a16:creationId xmlns:a16="http://schemas.microsoft.com/office/drawing/2014/main" id="{7D0F4B6F-EF9E-1C48-9D70-A384A8D82D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C6DDFC1E-63F5-9442-BCF5-8E1149E90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E1BB2BDA-C58A-F842-B6F6-ABAC4B4392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9" name="Isosceles Triangle 26">
                  <a:extLst>
                    <a:ext uri="{FF2B5EF4-FFF2-40B4-BE49-F238E27FC236}">
                      <a16:creationId xmlns:a16="http://schemas.microsoft.com/office/drawing/2014/main" id="{D2E83A8B-71F8-FB4D-B0E2-190F91C5EE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F6E530C9-94E0-4B41-8D9B-26A290BF6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ACEB8A73-7E3E-6440-B531-6C02A2D3F05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7" name="Isosceles Triangle 26">
                  <a:extLst>
                    <a:ext uri="{FF2B5EF4-FFF2-40B4-BE49-F238E27FC236}">
                      <a16:creationId xmlns:a16="http://schemas.microsoft.com/office/drawing/2014/main" id="{03C3F336-DC95-DB43-8692-AE4A547C8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8" name="Straight Connector 897">
                  <a:extLst>
                    <a:ext uri="{FF2B5EF4-FFF2-40B4-BE49-F238E27FC236}">
                      <a16:creationId xmlns:a16="http://schemas.microsoft.com/office/drawing/2014/main" id="{4A80AF42-D0F7-7747-83E1-EEC9BE28D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4C06EFB7-D3DB-6B4A-BCB4-16B9D66FC81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5" name="Isosceles Triangle 26">
                  <a:extLst>
                    <a:ext uri="{FF2B5EF4-FFF2-40B4-BE49-F238E27FC236}">
                      <a16:creationId xmlns:a16="http://schemas.microsoft.com/office/drawing/2014/main" id="{6CD1A13B-AAD1-8A48-B998-242D55DFB9C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E6BDA78C-7AF4-884D-AD72-813101B14B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F0CD171E-5290-BD4C-BAA1-C16DDBC84F5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3" name="Isosceles Triangle 26">
                  <a:extLst>
                    <a:ext uri="{FF2B5EF4-FFF2-40B4-BE49-F238E27FC236}">
                      <a16:creationId xmlns:a16="http://schemas.microsoft.com/office/drawing/2014/main" id="{E1940DC9-A20E-F74B-ADD7-A9A0DC85F5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63E9CED2-A81A-4A47-B719-8344880BDB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B7824F06-794C-C14E-90E9-713A0EC0301B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1" name="Isosceles Triangle 26">
                  <a:extLst>
                    <a:ext uri="{FF2B5EF4-FFF2-40B4-BE49-F238E27FC236}">
                      <a16:creationId xmlns:a16="http://schemas.microsoft.com/office/drawing/2014/main" id="{9ED2EEE8-6D60-FE42-BC89-C7A3B1C3B8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2" name="Straight Connector 891">
                  <a:extLst>
                    <a:ext uri="{FF2B5EF4-FFF2-40B4-BE49-F238E27FC236}">
                      <a16:creationId xmlns:a16="http://schemas.microsoft.com/office/drawing/2014/main" id="{5729609D-7468-364F-8522-B51B27D15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49B452B5-53E7-8A41-AE03-D820897CFF2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89" name="Isosceles Triangle 26">
                  <a:extLst>
                    <a:ext uri="{FF2B5EF4-FFF2-40B4-BE49-F238E27FC236}">
                      <a16:creationId xmlns:a16="http://schemas.microsoft.com/office/drawing/2014/main" id="{CB62E994-1D6E-7B46-ADD8-38E72E97E9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4DC7BF09-1A01-F44A-93B6-5F9C48687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3" name="Group 692">
              <a:extLst>
                <a:ext uri="{FF2B5EF4-FFF2-40B4-BE49-F238E27FC236}">
                  <a16:creationId xmlns:a16="http://schemas.microsoft.com/office/drawing/2014/main" id="{9217EE48-6565-E847-BE10-DF8FDAEE0A24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0FD08C0-E78A-9242-A03B-A6D7D624787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7" name="Isosceles Triangle 26">
                  <a:extLst>
                    <a:ext uri="{FF2B5EF4-FFF2-40B4-BE49-F238E27FC236}">
                      <a16:creationId xmlns:a16="http://schemas.microsoft.com/office/drawing/2014/main" id="{1E0D674E-2D07-0640-8013-5B2D3DFF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507D57FD-6E99-9846-94B3-4E1912D06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49F9CB25-5235-C340-8FB1-29A9E420E4A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5" name="Isosceles Triangle 26">
                  <a:extLst>
                    <a:ext uri="{FF2B5EF4-FFF2-40B4-BE49-F238E27FC236}">
                      <a16:creationId xmlns:a16="http://schemas.microsoft.com/office/drawing/2014/main" id="{86F7BF78-947C-F148-B009-AAA028EC08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2B5FD400-1D40-2B4C-98F1-327F13B1A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A90F2DD0-FD63-944E-B6FE-3FF6F402C7C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3" name="Isosceles Triangle 26">
                  <a:extLst>
                    <a:ext uri="{FF2B5EF4-FFF2-40B4-BE49-F238E27FC236}">
                      <a16:creationId xmlns:a16="http://schemas.microsoft.com/office/drawing/2014/main" id="{63A6B19B-5A34-7344-B8C0-E6A16D3D9BA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4" name="Straight Connector 873">
                  <a:extLst>
                    <a:ext uri="{FF2B5EF4-FFF2-40B4-BE49-F238E27FC236}">
                      <a16:creationId xmlns:a16="http://schemas.microsoft.com/office/drawing/2014/main" id="{F07E3D69-400A-D94F-877F-105F7F2BE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2" name="Group 851">
                <a:extLst>
                  <a:ext uri="{FF2B5EF4-FFF2-40B4-BE49-F238E27FC236}">
                    <a16:creationId xmlns:a16="http://schemas.microsoft.com/office/drawing/2014/main" id="{26055898-7B5C-564F-A17B-9D0A5C13E340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1" name="Isosceles Triangle 26">
                  <a:extLst>
                    <a:ext uri="{FF2B5EF4-FFF2-40B4-BE49-F238E27FC236}">
                      <a16:creationId xmlns:a16="http://schemas.microsoft.com/office/drawing/2014/main" id="{C3188556-C2F9-0D45-BCCE-D2883725E8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1ABE9BC2-2362-394C-8169-FA92D549A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3" name="Group 852">
                <a:extLst>
                  <a:ext uri="{FF2B5EF4-FFF2-40B4-BE49-F238E27FC236}">
                    <a16:creationId xmlns:a16="http://schemas.microsoft.com/office/drawing/2014/main" id="{5F4C21EA-0BA9-E045-951B-2D33B7533140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9" name="Isosceles Triangle 26">
                  <a:extLst>
                    <a:ext uri="{FF2B5EF4-FFF2-40B4-BE49-F238E27FC236}">
                      <a16:creationId xmlns:a16="http://schemas.microsoft.com/office/drawing/2014/main" id="{4CD46CE3-D0B2-8B4A-AC48-6317199925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21766CF8-BBE6-D747-B8F3-FA845BCFA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2ED50B3B-60CF-7941-8D41-B3760017BE0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7" name="Isosceles Triangle 26">
                  <a:extLst>
                    <a:ext uri="{FF2B5EF4-FFF2-40B4-BE49-F238E27FC236}">
                      <a16:creationId xmlns:a16="http://schemas.microsoft.com/office/drawing/2014/main" id="{C741D307-2D8F-B844-9183-35EF8A2372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C0FDFEC2-9D24-BD4E-BA56-ABCF2C991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5" name="Group 854">
                <a:extLst>
                  <a:ext uri="{FF2B5EF4-FFF2-40B4-BE49-F238E27FC236}">
                    <a16:creationId xmlns:a16="http://schemas.microsoft.com/office/drawing/2014/main" id="{3ECB3E52-FFC6-BE44-9B7B-6130D95419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5" name="Isosceles Triangle 26">
                  <a:extLst>
                    <a:ext uri="{FF2B5EF4-FFF2-40B4-BE49-F238E27FC236}">
                      <a16:creationId xmlns:a16="http://schemas.microsoft.com/office/drawing/2014/main" id="{D651DCDD-0CCF-334B-9A10-6BF19B7FC3A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6" name="Straight Connector 865">
                  <a:extLst>
                    <a:ext uri="{FF2B5EF4-FFF2-40B4-BE49-F238E27FC236}">
                      <a16:creationId xmlns:a16="http://schemas.microsoft.com/office/drawing/2014/main" id="{C5CEB0C2-61CB-8043-8E9D-CD1ECAF65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6" name="Group 855">
                <a:extLst>
                  <a:ext uri="{FF2B5EF4-FFF2-40B4-BE49-F238E27FC236}">
                    <a16:creationId xmlns:a16="http://schemas.microsoft.com/office/drawing/2014/main" id="{E5F012A0-5367-D04C-B6AE-A5D1D558A873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3" name="Isosceles Triangle 26">
                  <a:extLst>
                    <a:ext uri="{FF2B5EF4-FFF2-40B4-BE49-F238E27FC236}">
                      <a16:creationId xmlns:a16="http://schemas.microsoft.com/office/drawing/2014/main" id="{38F72575-76C0-BA43-B37D-A61730623E2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101A530F-1362-DB40-A31F-3E02C6655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>
                <a:extLst>
                  <a:ext uri="{FF2B5EF4-FFF2-40B4-BE49-F238E27FC236}">
                    <a16:creationId xmlns:a16="http://schemas.microsoft.com/office/drawing/2014/main" id="{490559CC-314A-C944-BB40-10A36B266EA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1" name="Isosceles Triangle 26">
                  <a:extLst>
                    <a:ext uri="{FF2B5EF4-FFF2-40B4-BE49-F238E27FC236}">
                      <a16:creationId xmlns:a16="http://schemas.microsoft.com/office/drawing/2014/main" id="{BF40B529-26E8-5A4D-AE28-DFDCD2A471C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DC997DE7-D214-8847-9194-3D70C35BD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8" name="Group 857">
                <a:extLst>
                  <a:ext uri="{FF2B5EF4-FFF2-40B4-BE49-F238E27FC236}">
                    <a16:creationId xmlns:a16="http://schemas.microsoft.com/office/drawing/2014/main" id="{E1A686C7-B4F3-524C-B558-C31EE034D66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59" name="Isosceles Triangle 26">
                  <a:extLst>
                    <a:ext uri="{FF2B5EF4-FFF2-40B4-BE49-F238E27FC236}">
                      <a16:creationId xmlns:a16="http://schemas.microsoft.com/office/drawing/2014/main" id="{B97D5C1E-1B47-0B4B-BD0B-A62FCB4312C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08F8A2DE-91D2-604C-AF7F-86E996745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CDACCC6A-2628-C142-B867-8CA78A4C2C8F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19" name="Group 818">
                <a:extLst>
                  <a:ext uri="{FF2B5EF4-FFF2-40B4-BE49-F238E27FC236}">
                    <a16:creationId xmlns:a16="http://schemas.microsoft.com/office/drawing/2014/main" id="{8496CAB7-6AA8-9B4A-B57C-2517BE3845DB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7" name="Isosceles Triangle 26">
                  <a:extLst>
                    <a:ext uri="{FF2B5EF4-FFF2-40B4-BE49-F238E27FC236}">
                      <a16:creationId xmlns:a16="http://schemas.microsoft.com/office/drawing/2014/main" id="{47609505-453A-A940-B0AA-E6066802CCB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8" name="Straight Connector 847">
                  <a:extLst>
                    <a:ext uri="{FF2B5EF4-FFF2-40B4-BE49-F238E27FC236}">
                      <a16:creationId xmlns:a16="http://schemas.microsoft.com/office/drawing/2014/main" id="{2416125D-A27E-244B-B1F9-6F0CB4E267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" name="Group 819">
                <a:extLst>
                  <a:ext uri="{FF2B5EF4-FFF2-40B4-BE49-F238E27FC236}">
                    <a16:creationId xmlns:a16="http://schemas.microsoft.com/office/drawing/2014/main" id="{A57AE9E3-4506-704E-916C-FC0DA401A119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5" name="Isosceles Triangle 26">
                  <a:extLst>
                    <a:ext uri="{FF2B5EF4-FFF2-40B4-BE49-F238E27FC236}">
                      <a16:creationId xmlns:a16="http://schemas.microsoft.com/office/drawing/2014/main" id="{31ED8B8A-2145-3746-8153-07961D261F0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A05D04EC-6DE6-034B-8F5A-0E56E94C7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468E8178-0C59-894D-BFE5-E45B1A34AB5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3" name="Isosceles Triangle 26">
                  <a:extLst>
                    <a:ext uri="{FF2B5EF4-FFF2-40B4-BE49-F238E27FC236}">
                      <a16:creationId xmlns:a16="http://schemas.microsoft.com/office/drawing/2014/main" id="{F10D7B16-FF49-524C-936A-C4B79DF6601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D634F195-A86A-9842-B989-3C7E3D3E5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2" name="Group 821">
                <a:extLst>
                  <a:ext uri="{FF2B5EF4-FFF2-40B4-BE49-F238E27FC236}">
                    <a16:creationId xmlns:a16="http://schemas.microsoft.com/office/drawing/2014/main" id="{31232224-58A8-0442-8828-9A69557DD95C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1" name="Isosceles Triangle 26">
                  <a:extLst>
                    <a:ext uri="{FF2B5EF4-FFF2-40B4-BE49-F238E27FC236}">
                      <a16:creationId xmlns:a16="http://schemas.microsoft.com/office/drawing/2014/main" id="{15D5A8B9-04FE-514F-9524-BD857571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847A1057-A4A4-7440-9553-3ABEA00E13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3" name="Group 822">
                <a:extLst>
                  <a:ext uri="{FF2B5EF4-FFF2-40B4-BE49-F238E27FC236}">
                    <a16:creationId xmlns:a16="http://schemas.microsoft.com/office/drawing/2014/main" id="{90F990C0-8433-AE4F-9BF3-AE8DE6ACA4E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9" name="Isosceles Triangle 26">
                  <a:extLst>
                    <a:ext uri="{FF2B5EF4-FFF2-40B4-BE49-F238E27FC236}">
                      <a16:creationId xmlns:a16="http://schemas.microsoft.com/office/drawing/2014/main" id="{EC8B6F81-9DB4-4543-BE66-C2F35B164B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3BFEEE7D-2ABC-6444-AB39-8BA7B0D94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E2FCAD89-FFE4-D54B-B637-A4EAE14CFDC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7" name="Isosceles Triangle 26">
                  <a:extLst>
                    <a:ext uri="{FF2B5EF4-FFF2-40B4-BE49-F238E27FC236}">
                      <a16:creationId xmlns:a16="http://schemas.microsoft.com/office/drawing/2014/main" id="{EC16176F-0CF6-2740-A9D4-CE9C9EA3501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3711E34B-319E-724C-BC00-2625839C3D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5" name="Group 824">
                <a:extLst>
                  <a:ext uri="{FF2B5EF4-FFF2-40B4-BE49-F238E27FC236}">
                    <a16:creationId xmlns:a16="http://schemas.microsoft.com/office/drawing/2014/main" id="{842299DB-A6E2-A749-9AC8-8548B688A46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5" name="Isosceles Triangle 26">
                  <a:extLst>
                    <a:ext uri="{FF2B5EF4-FFF2-40B4-BE49-F238E27FC236}">
                      <a16:creationId xmlns:a16="http://schemas.microsoft.com/office/drawing/2014/main" id="{9B2E8820-5972-EC47-99D2-BDFE06104A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6" name="Straight Connector 835">
                  <a:extLst>
                    <a:ext uri="{FF2B5EF4-FFF2-40B4-BE49-F238E27FC236}">
                      <a16:creationId xmlns:a16="http://schemas.microsoft.com/office/drawing/2014/main" id="{D6A535A8-91A8-5148-96B1-07A1DCDB4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6" name="Group 825">
                <a:extLst>
                  <a:ext uri="{FF2B5EF4-FFF2-40B4-BE49-F238E27FC236}">
                    <a16:creationId xmlns:a16="http://schemas.microsoft.com/office/drawing/2014/main" id="{6B640BB6-E458-6C4E-B5D9-B93F8D1C26D4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3" name="Isosceles Triangle 26">
                  <a:extLst>
                    <a:ext uri="{FF2B5EF4-FFF2-40B4-BE49-F238E27FC236}">
                      <a16:creationId xmlns:a16="http://schemas.microsoft.com/office/drawing/2014/main" id="{BA78C74D-A311-6448-8EE1-3AC8B884963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A77ACE06-B32A-AC4B-BF99-B122C7BAF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8F00931C-3A94-2344-A4B2-A8B8AC3B3FB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1" name="Isosceles Triangle 26">
                  <a:extLst>
                    <a:ext uri="{FF2B5EF4-FFF2-40B4-BE49-F238E27FC236}">
                      <a16:creationId xmlns:a16="http://schemas.microsoft.com/office/drawing/2014/main" id="{E7FC62F6-6B90-0248-B9CB-38134CE8F7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B43FA937-3589-084A-88BF-377EF045FD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4C5159C6-2FA4-B94B-9B6F-F2852F596350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858C8F78-C149-844D-820D-C633A9E16EE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B629F420-2E7A-DF4B-AFA7-20B653750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5C5C1FEE-C9DF-D549-95FF-C3CD1040789F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010CFE83-F73F-4A4E-99B7-6DA88709EE8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1EE08DB4-F84B-5347-B549-64CB0C0D3D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23829774-B563-1F47-8E8B-7FF44EE37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0" name="Group 789">
                <a:extLst>
                  <a:ext uri="{FF2B5EF4-FFF2-40B4-BE49-F238E27FC236}">
                    <a16:creationId xmlns:a16="http://schemas.microsoft.com/office/drawing/2014/main" id="{585A8FEE-A09A-084D-A101-07B40DA3E48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51730EBC-184E-104F-B18D-5BCFA5D18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53F15F63-5A8A-F446-A973-EAEAAE349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FCEA0072-A253-1549-80CB-4CACBED2BCC6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6D7B41B7-6693-734D-8E4A-057A1D0387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75F11965-309E-0446-BCDC-CE5E3B750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2" name="Group 791">
                <a:extLst>
                  <a:ext uri="{FF2B5EF4-FFF2-40B4-BE49-F238E27FC236}">
                    <a16:creationId xmlns:a16="http://schemas.microsoft.com/office/drawing/2014/main" id="{5224B005-D8F9-3F4F-808B-17E3F0D5F46B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637BDF10-F76A-7141-92EE-EF45FA70087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962895BF-62F9-5C4D-A458-DDBD76E9C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3" name="Group 792">
                <a:extLst>
                  <a:ext uri="{FF2B5EF4-FFF2-40B4-BE49-F238E27FC236}">
                    <a16:creationId xmlns:a16="http://schemas.microsoft.com/office/drawing/2014/main" id="{2ECF74EE-56D2-8E40-B127-D7502EF2F43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9" name="Isosceles Triangle 26">
                  <a:extLst>
                    <a:ext uri="{FF2B5EF4-FFF2-40B4-BE49-F238E27FC236}">
                      <a16:creationId xmlns:a16="http://schemas.microsoft.com/office/drawing/2014/main" id="{EFA03251-2D32-B04C-9557-0079B408879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0BD9815E-98AF-754D-AF7F-74956A4A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DF9239B3-8382-3F4F-B7EB-545824E4943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7" name="Isosceles Triangle 26">
                  <a:extLst>
                    <a:ext uri="{FF2B5EF4-FFF2-40B4-BE49-F238E27FC236}">
                      <a16:creationId xmlns:a16="http://schemas.microsoft.com/office/drawing/2014/main" id="{7CD39C97-36CE-0342-A3C2-073E1FE2781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C4973365-70A0-4746-A65C-90176662E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5" name="Group 794">
                <a:extLst>
                  <a:ext uri="{FF2B5EF4-FFF2-40B4-BE49-F238E27FC236}">
                    <a16:creationId xmlns:a16="http://schemas.microsoft.com/office/drawing/2014/main" id="{DE5F9A15-5F89-3940-9F96-DAA360438184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5" name="Isosceles Triangle 26">
                  <a:extLst>
                    <a:ext uri="{FF2B5EF4-FFF2-40B4-BE49-F238E27FC236}">
                      <a16:creationId xmlns:a16="http://schemas.microsoft.com/office/drawing/2014/main" id="{CA709A86-20C2-D045-B0F1-3404ECF0A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5D2C1231-553A-0F45-B269-6B5C3FD436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6" name="Group 795">
                <a:extLst>
                  <a:ext uri="{FF2B5EF4-FFF2-40B4-BE49-F238E27FC236}">
                    <a16:creationId xmlns:a16="http://schemas.microsoft.com/office/drawing/2014/main" id="{CD0FD205-E143-5E4F-ACD8-5584188D4C5E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3" name="Isosceles Triangle 26">
                  <a:extLst>
                    <a:ext uri="{FF2B5EF4-FFF2-40B4-BE49-F238E27FC236}">
                      <a16:creationId xmlns:a16="http://schemas.microsoft.com/office/drawing/2014/main" id="{6A348F28-C25D-7940-A2CD-61050920C7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082BC837-3CA4-E24C-971B-B0FB63B04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Group 796">
                <a:extLst>
                  <a:ext uri="{FF2B5EF4-FFF2-40B4-BE49-F238E27FC236}">
                    <a16:creationId xmlns:a16="http://schemas.microsoft.com/office/drawing/2014/main" id="{D4EC4465-3097-1742-B2DD-90E056ABD5A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1" name="Isosceles Triangle 26">
                  <a:extLst>
                    <a:ext uri="{FF2B5EF4-FFF2-40B4-BE49-F238E27FC236}">
                      <a16:creationId xmlns:a16="http://schemas.microsoft.com/office/drawing/2014/main" id="{F43E832F-C42C-8143-B11E-39A323ADC9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3C21076D-404D-F747-900C-39B31ADFA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8" name="Group 797">
                <a:extLst>
                  <a:ext uri="{FF2B5EF4-FFF2-40B4-BE49-F238E27FC236}">
                    <a16:creationId xmlns:a16="http://schemas.microsoft.com/office/drawing/2014/main" id="{BBB20B44-0773-7D46-9522-394AD1F80EA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9" name="Isosceles Triangle 26">
                  <a:extLst>
                    <a:ext uri="{FF2B5EF4-FFF2-40B4-BE49-F238E27FC236}">
                      <a16:creationId xmlns:a16="http://schemas.microsoft.com/office/drawing/2014/main" id="{5A4341CD-FA31-9849-86AA-5951EB0FDFF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8E90F581-2802-9A4E-904A-AEDEA0244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BA804578-7134-3C44-A46E-EB8B3ADC234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6CF8696B-B9AB-B149-B7CD-2E6FF144221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7" name="Isosceles Triangle 26">
                  <a:extLst>
                    <a:ext uri="{FF2B5EF4-FFF2-40B4-BE49-F238E27FC236}">
                      <a16:creationId xmlns:a16="http://schemas.microsoft.com/office/drawing/2014/main" id="{B697BDB1-A6B4-E54C-85A1-07107F0D3DD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82A91E4C-01F8-7C47-8966-A28E1C27B0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53BF5429-F862-F949-8BC6-4D40D0EBC43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5" name="Isosceles Triangle 26">
                  <a:extLst>
                    <a:ext uri="{FF2B5EF4-FFF2-40B4-BE49-F238E27FC236}">
                      <a16:creationId xmlns:a16="http://schemas.microsoft.com/office/drawing/2014/main" id="{02C0DC41-A7A3-B745-AE24-E6912216238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E331D90A-7DE3-EB47-841C-C9B61996C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1" name="Group 760">
                <a:extLst>
                  <a:ext uri="{FF2B5EF4-FFF2-40B4-BE49-F238E27FC236}">
                    <a16:creationId xmlns:a16="http://schemas.microsoft.com/office/drawing/2014/main" id="{A229A50C-1758-A347-9E2F-4A7C73FEEC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3" name="Isosceles Triangle 26">
                  <a:extLst>
                    <a:ext uri="{FF2B5EF4-FFF2-40B4-BE49-F238E27FC236}">
                      <a16:creationId xmlns:a16="http://schemas.microsoft.com/office/drawing/2014/main" id="{1979EC68-5371-5642-A4A8-530A82ED3A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26A6799B-C083-F742-959F-A66F99EB9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D8774EE1-A48A-684F-8D5F-072BE5EF23BA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1" name="Isosceles Triangle 26">
                  <a:extLst>
                    <a:ext uri="{FF2B5EF4-FFF2-40B4-BE49-F238E27FC236}">
                      <a16:creationId xmlns:a16="http://schemas.microsoft.com/office/drawing/2014/main" id="{8A479640-1597-7B46-9424-156BDD6AF03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AC10FC78-C1DD-9B49-A635-E32840838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25869E89-BE84-944D-B373-B5E375C1E3EB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9" name="Isosceles Triangle 26">
                  <a:extLst>
                    <a:ext uri="{FF2B5EF4-FFF2-40B4-BE49-F238E27FC236}">
                      <a16:creationId xmlns:a16="http://schemas.microsoft.com/office/drawing/2014/main" id="{8FF6392A-271F-A642-A676-49B872707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3250FFE5-E7A4-2344-A70A-73FE717E0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4" name="Group 763">
                <a:extLst>
                  <a:ext uri="{FF2B5EF4-FFF2-40B4-BE49-F238E27FC236}">
                    <a16:creationId xmlns:a16="http://schemas.microsoft.com/office/drawing/2014/main" id="{95961CD9-60F5-4248-91A5-26AA0A27474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7" name="Isosceles Triangle 26">
                  <a:extLst>
                    <a:ext uri="{FF2B5EF4-FFF2-40B4-BE49-F238E27FC236}">
                      <a16:creationId xmlns:a16="http://schemas.microsoft.com/office/drawing/2014/main" id="{7A9A3D32-2C10-4A4B-A38E-82C6298DE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A20A4075-FE12-5F4D-A609-0758F1736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C4A2D494-C908-844E-9ED5-4D217A849BC5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5" name="Isosceles Triangle 26">
                  <a:extLst>
                    <a:ext uri="{FF2B5EF4-FFF2-40B4-BE49-F238E27FC236}">
                      <a16:creationId xmlns:a16="http://schemas.microsoft.com/office/drawing/2014/main" id="{6B385639-72AB-E543-A59B-2A2B13D8B6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6" name="Straight Connector 775">
                  <a:extLst>
                    <a:ext uri="{FF2B5EF4-FFF2-40B4-BE49-F238E27FC236}">
                      <a16:creationId xmlns:a16="http://schemas.microsoft.com/office/drawing/2014/main" id="{527BF584-74A1-2945-A266-26826A589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6" name="Group 765">
                <a:extLst>
                  <a:ext uri="{FF2B5EF4-FFF2-40B4-BE49-F238E27FC236}">
                    <a16:creationId xmlns:a16="http://schemas.microsoft.com/office/drawing/2014/main" id="{1C0C6853-C02A-2D41-B550-E10221ECDDF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3" name="Isosceles Triangle 26">
                  <a:extLst>
                    <a:ext uri="{FF2B5EF4-FFF2-40B4-BE49-F238E27FC236}">
                      <a16:creationId xmlns:a16="http://schemas.microsoft.com/office/drawing/2014/main" id="{C40D4914-6AF9-E847-A780-7834C8475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4" name="Straight Connector 773">
                  <a:extLst>
                    <a:ext uri="{FF2B5EF4-FFF2-40B4-BE49-F238E27FC236}">
                      <a16:creationId xmlns:a16="http://schemas.microsoft.com/office/drawing/2014/main" id="{04CC08DF-0424-3742-9B29-36318EE74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7" name="Group 766">
                <a:extLst>
                  <a:ext uri="{FF2B5EF4-FFF2-40B4-BE49-F238E27FC236}">
                    <a16:creationId xmlns:a16="http://schemas.microsoft.com/office/drawing/2014/main" id="{28502D2C-C875-594A-81EE-EC1B53B1ECEE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1" name="Isosceles Triangle 26">
                  <a:extLst>
                    <a:ext uri="{FF2B5EF4-FFF2-40B4-BE49-F238E27FC236}">
                      <a16:creationId xmlns:a16="http://schemas.microsoft.com/office/drawing/2014/main" id="{626F07C1-1C65-7D46-A8F3-6B2901109F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2" name="Straight Connector 771">
                  <a:extLst>
                    <a:ext uri="{FF2B5EF4-FFF2-40B4-BE49-F238E27FC236}">
                      <a16:creationId xmlns:a16="http://schemas.microsoft.com/office/drawing/2014/main" id="{C0D7FCF7-21F9-1C44-800A-EDC1FC611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B12C104A-A55B-7247-AE69-41C4E5245F6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9" name="Isosceles Triangle 26">
                  <a:extLst>
                    <a:ext uri="{FF2B5EF4-FFF2-40B4-BE49-F238E27FC236}">
                      <a16:creationId xmlns:a16="http://schemas.microsoft.com/office/drawing/2014/main" id="{48C6BCFA-3494-234E-BC69-7158B2AA47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C226B628-224A-C048-98C2-93B74C633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8D76590A-6C49-B445-A5DD-C4B01C9BA537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5CA0E017-0ACE-224E-B441-63940525D4F4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0C33AA63-7B42-6A45-B727-DDEC64CEA7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FDF0F1BF-604B-C043-BD42-7D799F79D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0" name="Group 729">
                <a:extLst>
                  <a:ext uri="{FF2B5EF4-FFF2-40B4-BE49-F238E27FC236}">
                    <a16:creationId xmlns:a16="http://schemas.microsoft.com/office/drawing/2014/main" id="{10A1BD74-8B82-CA44-90B7-26E2E30B1F0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071136FD-F4DB-564A-894B-6E41929008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28312C4E-79E7-324D-98F9-0F2AEB0E5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1" name="Group 730">
                <a:extLst>
                  <a:ext uri="{FF2B5EF4-FFF2-40B4-BE49-F238E27FC236}">
                    <a16:creationId xmlns:a16="http://schemas.microsoft.com/office/drawing/2014/main" id="{4F908464-0D0C-7842-BBAB-234D05F4673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86968699-1679-F541-A36E-B845A24F110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200E2EB9-226A-7E45-B86D-B9C414526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3461D8F0-6142-E54C-95BC-76CD43EBE5A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FCC83C46-75D5-DC4A-9AAE-938EEB2E8A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08354F3-2B56-2341-854D-95F895BF1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3116EDC2-7DAA-214E-8DFF-BFC1BB4FFA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DDDBF2F5-88F5-CE41-9773-F47F8DAEF8D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1176A84A-08D5-FF42-86AE-A416B2D4F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E4E64135-E784-724A-A0A2-E41E59A81C9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7" name="Isosceles Triangle 26">
                  <a:extLst>
                    <a:ext uri="{FF2B5EF4-FFF2-40B4-BE49-F238E27FC236}">
                      <a16:creationId xmlns:a16="http://schemas.microsoft.com/office/drawing/2014/main" id="{1351E397-DEBF-0B4F-B2D3-6B8AD6996B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B93A1CC2-7057-FE4E-8CF3-A080D6020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844C6931-64D5-F148-9079-C9BD4C060A48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5" name="Isosceles Triangle 26">
                  <a:extLst>
                    <a:ext uri="{FF2B5EF4-FFF2-40B4-BE49-F238E27FC236}">
                      <a16:creationId xmlns:a16="http://schemas.microsoft.com/office/drawing/2014/main" id="{F827E8D8-5F64-8C49-B334-C09A4CD51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45BA7475-33CB-F449-A86C-8B0B0C21F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6" name="Group 735">
                <a:extLst>
                  <a:ext uri="{FF2B5EF4-FFF2-40B4-BE49-F238E27FC236}">
                    <a16:creationId xmlns:a16="http://schemas.microsoft.com/office/drawing/2014/main" id="{3A03FB1F-5E75-344D-AC9B-0BE8823E9B6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3" name="Isosceles Triangle 26">
                  <a:extLst>
                    <a:ext uri="{FF2B5EF4-FFF2-40B4-BE49-F238E27FC236}">
                      <a16:creationId xmlns:a16="http://schemas.microsoft.com/office/drawing/2014/main" id="{9919A059-01AA-E143-AE90-DD43B0BB5C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DF9F7542-4B56-C448-B53B-88858D937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" name="Group 736">
                <a:extLst>
                  <a:ext uri="{FF2B5EF4-FFF2-40B4-BE49-F238E27FC236}">
                    <a16:creationId xmlns:a16="http://schemas.microsoft.com/office/drawing/2014/main" id="{042851A9-B333-6D4D-B45B-B94B712C40DA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1" name="Isosceles Triangle 26">
                  <a:extLst>
                    <a:ext uri="{FF2B5EF4-FFF2-40B4-BE49-F238E27FC236}">
                      <a16:creationId xmlns:a16="http://schemas.microsoft.com/office/drawing/2014/main" id="{E6A0DEC0-C8A3-9E49-8080-AD3B438E6F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DCF12547-D110-C846-90EC-65EE606A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56B23F12-D1B9-5544-9A67-5129A769B9B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9" name="Isosceles Triangle 26">
                  <a:extLst>
                    <a:ext uri="{FF2B5EF4-FFF2-40B4-BE49-F238E27FC236}">
                      <a16:creationId xmlns:a16="http://schemas.microsoft.com/office/drawing/2014/main" id="{B3FABD00-9507-3C48-97BF-92C637D472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25DBD9BE-B81D-1646-819E-46BB42180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16F0AFB9-BF53-8743-BEC1-A1C662F2D861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4A54C1C8-36F4-0545-AD47-1EBB3B84497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7" name="Isosceles Triangle 26">
                  <a:extLst>
                    <a:ext uri="{FF2B5EF4-FFF2-40B4-BE49-F238E27FC236}">
                      <a16:creationId xmlns:a16="http://schemas.microsoft.com/office/drawing/2014/main" id="{6A29DB73-F43E-904D-9767-CA28E1F2EC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E93D1A75-91D8-2F4E-A8DB-2892328C7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0" name="Group 699">
                <a:extLst>
                  <a:ext uri="{FF2B5EF4-FFF2-40B4-BE49-F238E27FC236}">
                    <a16:creationId xmlns:a16="http://schemas.microsoft.com/office/drawing/2014/main" id="{4D5074D6-394E-4146-8401-96AB36DFB7E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5" name="Isosceles Triangle 26">
                  <a:extLst>
                    <a:ext uri="{FF2B5EF4-FFF2-40B4-BE49-F238E27FC236}">
                      <a16:creationId xmlns:a16="http://schemas.microsoft.com/office/drawing/2014/main" id="{E76CC1C3-D9FE-4C45-81E2-66F472B371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6" name="Straight Connector 725">
                  <a:extLst>
                    <a:ext uri="{FF2B5EF4-FFF2-40B4-BE49-F238E27FC236}">
                      <a16:creationId xmlns:a16="http://schemas.microsoft.com/office/drawing/2014/main" id="{985E8356-ACB8-3D4F-8B43-BABBDEC41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4D6863E2-A51E-ED43-AE8B-424339D031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3" name="Isosceles Triangle 26">
                  <a:extLst>
                    <a:ext uri="{FF2B5EF4-FFF2-40B4-BE49-F238E27FC236}">
                      <a16:creationId xmlns:a16="http://schemas.microsoft.com/office/drawing/2014/main" id="{82013CA2-9C5B-9D4A-AB51-89ACDD6B3C0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2F9D8E4B-710A-7544-937A-3B2CABDA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C184F956-0686-D840-AAA7-1FC2594A54A2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1" name="Isosceles Triangle 26">
                  <a:extLst>
                    <a:ext uri="{FF2B5EF4-FFF2-40B4-BE49-F238E27FC236}">
                      <a16:creationId xmlns:a16="http://schemas.microsoft.com/office/drawing/2014/main" id="{99ABD757-5EA8-C040-B004-E12946A37DC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62397D80-194D-E245-B4CE-434021730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92C4A3E4-CFE6-EF4C-9A74-0E92A45A8E9F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9" name="Isosceles Triangle 26">
                  <a:extLst>
                    <a:ext uri="{FF2B5EF4-FFF2-40B4-BE49-F238E27FC236}">
                      <a16:creationId xmlns:a16="http://schemas.microsoft.com/office/drawing/2014/main" id="{8019AA51-5CF3-B240-A2EE-412C533816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0" name="Straight Connector 719">
                  <a:extLst>
                    <a:ext uri="{FF2B5EF4-FFF2-40B4-BE49-F238E27FC236}">
                      <a16:creationId xmlns:a16="http://schemas.microsoft.com/office/drawing/2014/main" id="{70D4707B-C77D-8445-9C16-25F69C3491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C442253-06B0-E743-ACBF-A5D0EE67678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7" name="Isosceles Triangle 26">
                  <a:extLst>
                    <a:ext uri="{FF2B5EF4-FFF2-40B4-BE49-F238E27FC236}">
                      <a16:creationId xmlns:a16="http://schemas.microsoft.com/office/drawing/2014/main" id="{0E90B118-D207-D54B-BC35-055C9E0CB3D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26D4A14E-64D9-7E49-A042-DDDE91A27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A4BBBB1C-62C8-154D-B8FF-5B7B33D775B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5" name="Isosceles Triangle 26">
                  <a:extLst>
                    <a:ext uri="{FF2B5EF4-FFF2-40B4-BE49-F238E27FC236}">
                      <a16:creationId xmlns:a16="http://schemas.microsoft.com/office/drawing/2014/main" id="{34ED45E6-AF38-1849-8C16-A2DF9654B7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74165CF1-69A0-704C-8542-84D45E340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ACA2F5A9-633D-914D-97BE-7D61997FD9D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3" name="Isosceles Triangle 26">
                  <a:extLst>
                    <a:ext uri="{FF2B5EF4-FFF2-40B4-BE49-F238E27FC236}">
                      <a16:creationId xmlns:a16="http://schemas.microsoft.com/office/drawing/2014/main" id="{87EAF3CE-EBF0-E04B-80CA-151C39F9B11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4" name="Straight Connector 713">
                  <a:extLst>
                    <a:ext uri="{FF2B5EF4-FFF2-40B4-BE49-F238E27FC236}">
                      <a16:creationId xmlns:a16="http://schemas.microsoft.com/office/drawing/2014/main" id="{7DF69C15-34D4-4E47-B2F5-100326924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7" name="Group 706">
                <a:extLst>
                  <a:ext uri="{FF2B5EF4-FFF2-40B4-BE49-F238E27FC236}">
                    <a16:creationId xmlns:a16="http://schemas.microsoft.com/office/drawing/2014/main" id="{159B5B54-64A2-9441-89F9-9E7265700165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1" name="Isosceles Triangle 26">
                  <a:extLst>
                    <a:ext uri="{FF2B5EF4-FFF2-40B4-BE49-F238E27FC236}">
                      <a16:creationId xmlns:a16="http://schemas.microsoft.com/office/drawing/2014/main" id="{4F903DC0-C6B2-1640-9B76-CF7221B689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EF2FEF1F-FA4F-8544-BE24-9231317BD5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FC0E4834-6A35-2C44-A374-A6A8342E50CB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9" name="Isosceles Triangle 26">
                  <a:extLst>
                    <a:ext uri="{FF2B5EF4-FFF2-40B4-BE49-F238E27FC236}">
                      <a16:creationId xmlns:a16="http://schemas.microsoft.com/office/drawing/2014/main" id="{C2E7821D-7955-1B4E-91D2-05E4DFABBF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85B7BD67-78A6-B74C-928B-071FA129B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939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E54E5650-9812-5744-9BFD-D89F2951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1061">
            <a:off x="7493739" y="1329038"/>
            <a:ext cx="3312120" cy="24840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7A155386-C026-0B40-8E68-049470040FAE}"/>
              </a:ext>
            </a:extLst>
          </p:cNvPr>
          <p:cNvGrpSpPr/>
          <p:nvPr/>
        </p:nvGrpSpPr>
        <p:grpSpPr>
          <a:xfrm>
            <a:off x="6449688" y="5867400"/>
            <a:ext cx="1082879" cy="595498"/>
            <a:chOff x="6675119" y="5562600"/>
            <a:chExt cx="2468881" cy="1106605"/>
          </a:xfrm>
          <a:solidFill>
            <a:srgbClr val="C00000"/>
          </a:solidFill>
        </p:grpSpPr>
        <p:sp>
          <p:nvSpPr>
            <p:cNvPr id="942" name="Down Arrow 941">
              <a:extLst>
                <a:ext uri="{FF2B5EF4-FFF2-40B4-BE49-F238E27FC236}">
                  <a16:creationId xmlns:a16="http://schemas.microsoft.com/office/drawing/2014/main" id="{60015696-8665-014B-8D9B-43BF0D012A79}"/>
                </a:ext>
              </a:extLst>
            </p:cNvPr>
            <p:cNvSpPr/>
            <p:nvPr/>
          </p:nvSpPr>
          <p:spPr>
            <a:xfrm rot="16200000">
              <a:off x="8001942" y="5527147"/>
              <a:ext cx="640080" cy="164403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L-Shape 942">
              <a:extLst>
                <a:ext uri="{FF2B5EF4-FFF2-40B4-BE49-F238E27FC236}">
                  <a16:creationId xmlns:a16="http://schemas.microsoft.com/office/drawing/2014/main" id="{290193C9-50B5-D142-B159-8EEB886C2C59}"/>
                </a:ext>
              </a:extLst>
            </p:cNvPr>
            <p:cNvSpPr/>
            <p:nvPr/>
          </p:nvSpPr>
          <p:spPr>
            <a:xfrm>
              <a:off x="6675119" y="5562600"/>
              <a:ext cx="975962" cy="944563"/>
            </a:xfrm>
            <a:prstGeom prst="corner">
              <a:avLst>
                <a:gd name="adj1" fmla="val 39884"/>
                <a:gd name="adj2" fmla="val 33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4" name="Title 1">
            <a:extLst>
              <a:ext uri="{FF2B5EF4-FFF2-40B4-BE49-F238E27FC236}">
                <a16:creationId xmlns:a16="http://schemas.microsoft.com/office/drawing/2014/main" id="{CA12D964-F423-D04C-9577-DA3CDEF072DF}"/>
              </a:ext>
            </a:extLst>
          </p:cNvPr>
          <p:cNvSpPr txBox="1">
            <a:spLocks/>
          </p:cNvSpPr>
          <p:nvPr/>
        </p:nvSpPr>
        <p:spPr>
          <a:xfrm>
            <a:off x="7313764" y="6073707"/>
            <a:ext cx="221743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Heatmap Image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5" name="Image" descr="Image">
            <a:extLst>
              <a:ext uri="{FF2B5EF4-FFF2-40B4-BE49-F238E27FC236}">
                <a16:creationId xmlns:a16="http://schemas.microsoft.com/office/drawing/2014/main" id="{341FEDEB-A995-304E-BFA3-444EF4676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98776" y="5648971"/>
            <a:ext cx="1782490" cy="11908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5" name="TextBox 1494">
            <a:extLst>
              <a:ext uri="{FF2B5EF4-FFF2-40B4-BE49-F238E27FC236}">
                <a16:creationId xmlns:a16="http://schemas.microsoft.com/office/drawing/2014/main" id="{3FD0DBCD-A893-1242-A213-E0014BF52296}"/>
              </a:ext>
            </a:extLst>
          </p:cNvPr>
          <p:cNvSpPr txBox="1"/>
          <p:nvPr/>
        </p:nvSpPr>
        <p:spPr>
          <a:xfrm>
            <a:off x="594941" y="4343400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594941" y="5421131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/>
              <p:nvPr/>
            </p:nvSpPr>
            <p:spPr>
              <a:xfrm>
                <a:off x="594941" y="4737890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41" y="4737890"/>
                <a:ext cx="5144960" cy="719812"/>
              </a:xfrm>
              <a:prstGeom prst="rect">
                <a:avLst/>
              </a:prstGeom>
              <a:blipFill>
                <a:blip r:embed="rId7"/>
                <a:stretch>
                  <a:fillRect l="-1478" t="-3448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0" name="TextBox 1499">
            <a:extLst>
              <a:ext uri="{FF2B5EF4-FFF2-40B4-BE49-F238E27FC236}">
                <a16:creationId xmlns:a16="http://schemas.microsoft.com/office/drawing/2014/main" id="{9F08751E-0E09-AA4E-855C-E39B06DA8B17}"/>
              </a:ext>
            </a:extLst>
          </p:cNvPr>
          <p:cNvSpPr txBox="1"/>
          <p:nvPr/>
        </p:nvSpPr>
        <p:spPr>
          <a:xfrm>
            <a:off x="594941" y="581442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6C444E-DE1E-4F4E-9843-C83B7D0ACBF4}"/>
                  </a:ext>
                </a:extLst>
              </p:cNvPr>
              <p:cNvSpPr txBox="1"/>
              <p:nvPr/>
            </p:nvSpPr>
            <p:spPr>
              <a:xfrm>
                <a:off x="396540" y="6321623"/>
                <a:ext cx="9687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6C444E-DE1E-4F4E-9843-C83B7D0AC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40" y="6321623"/>
                <a:ext cx="968791" cy="307777"/>
              </a:xfrm>
              <a:prstGeom prst="rect">
                <a:avLst/>
              </a:prstGeom>
              <a:blipFill>
                <a:blip r:embed="rId8"/>
                <a:stretch>
                  <a:fillRect l="-6494" r="-519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1" name="TextBox 1500">
                <a:extLst>
                  <a:ext uri="{FF2B5EF4-FFF2-40B4-BE49-F238E27FC236}">
                    <a16:creationId xmlns:a16="http://schemas.microsoft.com/office/drawing/2014/main" id="{420F45E9-3FDA-AC41-9C05-45D7329299EF}"/>
                  </a:ext>
                </a:extLst>
              </p:cNvPr>
              <p:cNvSpPr txBox="1"/>
              <p:nvPr/>
            </p:nvSpPr>
            <p:spPr>
              <a:xfrm>
                <a:off x="1332616" y="6321623"/>
                <a:ext cx="9832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1" name="TextBox 1500">
                <a:extLst>
                  <a:ext uri="{FF2B5EF4-FFF2-40B4-BE49-F238E27FC236}">
                    <a16:creationId xmlns:a16="http://schemas.microsoft.com/office/drawing/2014/main" id="{420F45E9-3FDA-AC41-9C05-45D732929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616" y="6321623"/>
                <a:ext cx="983281" cy="307777"/>
              </a:xfrm>
              <a:prstGeom prst="rect">
                <a:avLst/>
              </a:prstGeom>
              <a:blipFill>
                <a:blip r:embed="rId9"/>
                <a:stretch>
                  <a:fillRect l="-6410" r="-5128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2" name="TextBox 1501">
                <a:extLst>
                  <a:ext uri="{FF2B5EF4-FFF2-40B4-BE49-F238E27FC236}">
                    <a16:creationId xmlns:a16="http://schemas.microsoft.com/office/drawing/2014/main" id="{F058779C-5D05-434C-9519-8FC30E300F05}"/>
                  </a:ext>
                </a:extLst>
              </p:cNvPr>
              <p:cNvSpPr txBox="1"/>
              <p:nvPr/>
            </p:nvSpPr>
            <p:spPr>
              <a:xfrm>
                <a:off x="2426753" y="6321623"/>
                <a:ext cx="8108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2" name="TextBox 1501">
                <a:extLst>
                  <a:ext uri="{FF2B5EF4-FFF2-40B4-BE49-F238E27FC236}">
                    <a16:creationId xmlns:a16="http://schemas.microsoft.com/office/drawing/2014/main" id="{F058779C-5D05-434C-9519-8FC30E300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753" y="6321623"/>
                <a:ext cx="810863" cy="307777"/>
              </a:xfrm>
              <a:prstGeom prst="rect">
                <a:avLst/>
              </a:prstGeom>
              <a:blipFill>
                <a:blip r:embed="rId10"/>
                <a:stretch>
                  <a:fillRect l="-6250" r="-6250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3" name="TextBox 1502">
                <a:extLst>
                  <a:ext uri="{FF2B5EF4-FFF2-40B4-BE49-F238E27FC236}">
                    <a16:creationId xmlns:a16="http://schemas.microsoft.com/office/drawing/2014/main" id="{8EBA5CF7-5716-DB45-9798-7CFF9AA7C06C}"/>
                  </a:ext>
                </a:extLst>
              </p:cNvPr>
              <p:cNvSpPr txBox="1"/>
              <p:nvPr/>
            </p:nvSpPr>
            <p:spPr>
              <a:xfrm>
                <a:off x="3237616" y="6321623"/>
                <a:ext cx="25535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3" name="TextBox 1502">
                <a:extLst>
                  <a:ext uri="{FF2B5EF4-FFF2-40B4-BE49-F238E27FC236}">
                    <a16:creationId xmlns:a16="http://schemas.microsoft.com/office/drawing/2014/main" id="{8EBA5CF7-5716-DB45-9798-7CFF9AA7C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616" y="6321623"/>
                <a:ext cx="2553584" cy="307777"/>
              </a:xfrm>
              <a:prstGeom prst="rect">
                <a:avLst/>
              </a:prstGeom>
              <a:blipFill>
                <a:blip r:embed="rId11"/>
                <a:stretch>
                  <a:fillRect l="-493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4" name="TextBox 1503">
                <a:extLst>
                  <a:ext uri="{FF2B5EF4-FFF2-40B4-BE49-F238E27FC236}">
                    <a16:creationId xmlns:a16="http://schemas.microsoft.com/office/drawing/2014/main" id="{42534160-6786-204D-8FDF-2E0130F910A6}"/>
                  </a:ext>
                </a:extLst>
              </p:cNvPr>
              <p:cNvSpPr txBox="1"/>
              <p:nvPr/>
            </p:nvSpPr>
            <p:spPr>
              <a:xfrm>
                <a:off x="265816" y="6303843"/>
                <a:ext cx="1635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4" name="TextBox 1503">
                <a:extLst>
                  <a:ext uri="{FF2B5EF4-FFF2-40B4-BE49-F238E27FC236}">
                    <a16:creationId xmlns:a16="http://schemas.microsoft.com/office/drawing/2014/main" id="{42534160-6786-204D-8FDF-2E0130F91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16" y="6303843"/>
                <a:ext cx="163506" cy="307777"/>
              </a:xfrm>
              <a:prstGeom prst="rect">
                <a:avLst/>
              </a:prstGeom>
              <a:blipFill>
                <a:blip r:embed="rId12"/>
                <a:stretch>
                  <a:fillRect l="-61538" r="-5384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5" name="TextBox 1504">
                <a:extLst>
                  <a:ext uri="{FF2B5EF4-FFF2-40B4-BE49-F238E27FC236}">
                    <a16:creationId xmlns:a16="http://schemas.microsoft.com/office/drawing/2014/main" id="{8B449D29-7FF7-1344-AAF3-4B146FFDDD50}"/>
                  </a:ext>
                </a:extLst>
              </p:cNvPr>
              <p:cNvSpPr txBox="1"/>
              <p:nvPr/>
            </p:nvSpPr>
            <p:spPr>
              <a:xfrm>
                <a:off x="2312110" y="6303843"/>
                <a:ext cx="1635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5" name="TextBox 1504">
                <a:extLst>
                  <a:ext uri="{FF2B5EF4-FFF2-40B4-BE49-F238E27FC236}">
                    <a16:creationId xmlns:a16="http://schemas.microsoft.com/office/drawing/2014/main" id="{8B449D29-7FF7-1344-AAF3-4B146FFDD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110" y="6303843"/>
                <a:ext cx="163506" cy="307777"/>
              </a:xfrm>
              <a:prstGeom prst="rect">
                <a:avLst/>
              </a:prstGeom>
              <a:blipFill>
                <a:blip r:embed="rId13"/>
                <a:stretch>
                  <a:fillRect l="-42857" r="-50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6" name="Title 1">
            <a:extLst>
              <a:ext uri="{FF2B5EF4-FFF2-40B4-BE49-F238E27FC236}">
                <a16:creationId xmlns:a16="http://schemas.microsoft.com/office/drawing/2014/main" id="{5C483E29-235C-DD4A-ADF9-3335536E6384}"/>
              </a:ext>
            </a:extLst>
          </p:cNvPr>
          <p:cNvSpPr txBox="1">
            <a:spLocks/>
          </p:cNvSpPr>
          <p:nvPr/>
        </p:nvSpPr>
        <p:spPr>
          <a:xfrm>
            <a:off x="-40633" y="3820266"/>
            <a:ext cx="6095997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Potentially Do the Same thing: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2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93" grpId="0"/>
      <p:bldP spid="1495" grpId="0"/>
      <p:bldP spid="1497" grpId="0"/>
      <p:bldP spid="1499" grpId="0"/>
      <p:bldP spid="1500" grpId="0"/>
      <p:bldP spid="18" grpId="0"/>
      <p:bldP spid="1501" grpId="0"/>
      <p:bldP spid="1502" grpId="0"/>
      <p:bldP spid="1503" grpId="0"/>
      <p:bldP spid="1504" grpId="0"/>
      <p:bldP spid="1505" grpId="0"/>
      <p:bldP spid="150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itle 1">
            <a:extLst>
              <a:ext uri="{FF2B5EF4-FFF2-40B4-BE49-F238E27FC236}">
                <a16:creationId xmlns:a16="http://schemas.microsoft.com/office/drawing/2014/main" id="{88EC002C-2895-A84F-B6ED-AF0BAAB8BD19}"/>
              </a:ext>
            </a:extLst>
          </p:cNvPr>
          <p:cNvSpPr txBox="1">
            <a:spLocks/>
          </p:cNvSpPr>
          <p:nvPr/>
        </p:nvSpPr>
        <p:spPr>
          <a:xfrm>
            <a:off x="6096000" y="35083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Analog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F25AD7A4-B340-D84E-8107-A5E162206D23}"/>
              </a:ext>
            </a:extLst>
          </p:cNvPr>
          <p:cNvSpPr txBox="1"/>
          <p:nvPr/>
        </p:nvSpPr>
        <p:spPr>
          <a:xfrm>
            <a:off x="6255210" y="3962400"/>
            <a:ext cx="58597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Pick the phase shift on each antenna to create a beam in each 3D direction. 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Transmit FMCW signals and receive reflections.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RX signal with TX and take range FFT 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Repeat in every direction.</a:t>
            </a:r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A9DB3A63-FD53-CF42-A4A0-A54B4043A780}"/>
              </a:ext>
            </a:extLst>
          </p:cNvPr>
          <p:cNvGrpSpPr/>
          <p:nvPr/>
        </p:nvGrpSpPr>
        <p:grpSpPr>
          <a:xfrm>
            <a:off x="6675119" y="1911250"/>
            <a:ext cx="4754880" cy="1726316"/>
            <a:chOff x="1547977" y="1781180"/>
            <a:chExt cx="6072023" cy="2204523"/>
          </a:xfrm>
        </p:grpSpPr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AA82E082-012E-2841-8491-48E60A1BFEB6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Single RX Chain</a:t>
              </a:r>
            </a:p>
          </p:txBody>
        </p:sp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E0916949-78C9-F54F-97A5-99E9B39D855D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438BADF3-29AA-BB4F-94FE-E7600D888DA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7" name="Isosceles Triangle 26">
                  <a:extLst>
                    <a:ext uri="{FF2B5EF4-FFF2-40B4-BE49-F238E27FC236}">
                      <a16:creationId xmlns:a16="http://schemas.microsoft.com/office/drawing/2014/main" id="{9738426C-FBC2-6146-BEC0-9163BFEAD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96E7627A-0ACD-2B4E-8FC2-544351EAF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0E43A462-E12D-1644-978D-B864EAF0C95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5" name="Isosceles Triangle 26">
                  <a:extLst>
                    <a:ext uri="{FF2B5EF4-FFF2-40B4-BE49-F238E27FC236}">
                      <a16:creationId xmlns:a16="http://schemas.microsoft.com/office/drawing/2014/main" id="{F6E6851D-DA1E-FC4E-B1FA-5184747A252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D58AE459-1F41-3945-973E-249B74828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1" name="Group 910">
                <a:extLst>
                  <a:ext uri="{FF2B5EF4-FFF2-40B4-BE49-F238E27FC236}">
                    <a16:creationId xmlns:a16="http://schemas.microsoft.com/office/drawing/2014/main" id="{BE441726-AA9F-704E-AB97-C77776D77934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3" name="Isosceles Triangle 26">
                  <a:extLst>
                    <a:ext uri="{FF2B5EF4-FFF2-40B4-BE49-F238E27FC236}">
                      <a16:creationId xmlns:a16="http://schemas.microsoft.com/office/drawing/2014/main" id="{03EC3AAD-D743-C443-94B6-C8353981C04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30619CBB-B665-A449-9CA4-A3D585AFA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" name="Group 911">
                <a:extLst>
                  <a:ext uri="{FF2B5EF4-FFF2-40B4-BE49-F238E27FC236}">
                    <a16:creationId xmlns:a16="http://schemas.microsoft.com/office/drawing/2014/main" id="{AF3594CB-E06E-E14D-BA3D-78E7C0FB00F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1" name="Isosceles Triangle 26">
                  <a:extLst>
                    <a:ext uri="{FF2B5EF4-FFF2-40B4-BE49-F238E27FC236}">
                      <a16:creationId xmlns:a16="http://schemas.microsoft.com/office/drawing/2014/main" id="{4A9687E0-DFD6-8B42-BCF4-60BA23192EF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725938A3-1FF1-F44B-9542-750F667B6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D8DC61C3-331A-F64B-8B4E-92838A6CEFA2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9" name="Isosceles Triangle 26">
                  <a:extLst>
                    <a:ext uri="{FF2B5EF4-FFF2-40B4-BE49-F238E27FC236}">
                      <a16:creationId xmlns:a16="http://schemas.microsoft.com/office/drawing/2014/main" id="{B68CBED2-16B2-5442-8518-8ED0AF6F0C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79AD15F5-C3CC-5442-9A38-D51C4E1DC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4" name="Group 913">
                <a:extLst>
                  <a:ext uri="{FF2B5EF4-FFF2-40B4-BE49-F238E27FC236}">
                    <a16:creationId xmlns:a16="http://schemas.microsoft.com/office/drawing/2014/main" id="{A510DBB6-0BA7-9249-976A-444FC54E9940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7" name="Isosceles Triangle 26">
                  <a:extLst>
                    <a:ext uri="{FF2B5EF4-FFF2-40B4-BE49-F238E27FC236}">
                      <a16:creationId xmlns:a16="http://schemas.microsoft.com/office/drawing/2014/main" id="{1379F6B3-8A99-154D-8DB5-BD7360364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8" name="Straight Connector 927">
                  <a:extLst>
                    <a:ext uri="{FF2B5EF4-FFF2-40B4-BE49-F238E27FC236}">
                      <a16:creationId xmlns:a16="http://schemas.microsoft.com/office/drawing/2014/main" id="{E73AF0B0-B087-8943-BACE-6C7FC8C31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5" name="Group 914">
                <a:extLst>
                  <a:ext uri="{FF2B5EF4-FFF2-40B4-BE49-F238E27FC236}">
                    <a16:creationId xmlns:a16="http://schemas.microsoft.com/office/drawing/2014/main" id="{57616245-993B-4C4B-B4D1-E6124694FC9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5" name="Isosceles Triangle 26">
                  <a:extLst>
                    <a:ext uri="{FF2B5EF4-FFF2-40B4-BE49-F238E27FC236}">
                      <a16:creationId xmlns:a16="http://schemas.microsoft.com/office/drawing/2014/main" id="{3A8ED216-9CB7-494C-A86C-4F35B31F74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5A214DE4-3D87-3649-B7A7-067FA181C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 915">
                <a:extLst>
                  <a:ext uri="{FF2B5EF4-FFF2-40B4-BE49-F238E27FC236}">
                    <a16:creationId xmlns:a16="http://schemas.microsoft.com/office/drawing/2014/main" id="{31D896E8-7A69-7649-9715-A3839C715DFB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3" name="Isosceles Triangle 26">
                  <a:extLst>
                    <a:ext uri="{FF2B5EF4-FFF2-40B4-BE49-F238E27FC236}">
                      <a16:creationId xmlns:a16="http://schemas.microsoft.com/office/drawing/2014/main" id="{13257818-62ED-654D-B778-63B5DD578CE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9E10DE4B-9A20-9C43-8E68-842B61304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7" name="Group 916">
                <a:extLst>
                  <a:ext uri="{FF2B5EF4-FFF2-40B4-BE49-F238E27FC236}">
                    <a16:creationId xmlns:a16="http://schemas.microsoft.com/office/drawing/2014/main" id="{310B4E2B-760A-0A43-8439-E5A626237C2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1" name="Isosceles Triangle 26">
                  <a:extLst>
                    <a:ext uri="{FF2B5EF4-FFF2-40B4-BE49-F238E27FC236}">
                      <a16:creationId xmlns:a16="http://schemas.microsoft.com/office/drawing/2014/main" id="{8C27C797-8FA1-6B43-B637-A604BB0040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A995D8EA-7F30-B34B-B894-E6426CD635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8" name="Group 917">
                <a:extLst>
                  <a:ext uri="{FF2B5EF4-FFF2-40B4-BE49-F238E27FC236}">
                    <a16:creationId xmlns:a16="http://schemas.microsoft.com/office/drawing/2014/main" id="{BAAA2D19-09F6-274D-A9F7-5A3208FC55F9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19" name="Isosceles Triangle 26">
                  <a:extLst>
                    <a:ext uri="{FF2B5EF4-FFF2-40B4-BE49-F238E27FC236}">
                      <a16:creationId xmlns:a16="http://schemas.microsoft.com/office/drawing/2014/main" id="{83A8F6DB-7698-BC41-8F44-E5C9BDF1A68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07E0F1E8-16CF-AA4F-B988-FA04947FE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2346CC17-7B2F-4C4F-BC40-96F7300457AF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79" name="Group 878">
                <a:extLst>
                  <a:ext uri="{FF2B5EF4-FFF2-40B4-BE49-F238E27FC236}">
                    <a16:creationId xmlns:a16="http://schemas.microsoft.com/office/drawing/2014/main" id="{CE0CAB78-748D-D443-95DD-64392AB11F9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7" name="Isosceles Triangle 26">
                  <a:extLst>
                    <a:ext uri="{FF2B5EF4-FFF2-40B4-BE49-F238E27FC236}">
                      <a16:creationId xmlns:a16="http://schemas.microsoft.com/office/drawing/2014/main" id="{A4FB0317-F96D-2D46-A14A-F31A351F11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38565ADB-2A77-2044-978A-8FAC96FDF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2A1458E1-EFE6-FC43-AB16-00D9B2EA100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5" name="Isosceles Triangle 26">
                  <a:extLst>
                    <a:ext uri="{FF2B5EF4-FFF2-40B4-BE49-F238E27FC236}">
                      <a16:creationId xmlns:a16="http://schemas.microsoft.com/office/drawing/2014/main" id="{2D6E87E5-AA2C-064E-98A6-772AA85CB02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5A29E310-1BF5-1D4D-8074-6C5B6471A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C8DB1B34-02E8-5047-BF61-85593753638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3" name="Isosceles Triangle 26">
                  <a:extLst>
                    <a:ext uri="{FF2B5EF4-FFF2-40B4-BE49-F238E27FC236}">
                      <a16:creationId xmlns:a16="http://schemas.microsoft.com/office/drawing/2014/main" id="{CD845AF6-D3F8-EA43-B495-F03871029C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177DE661-DE65-9745-9937-81AE103E5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42C3D3ED-CAF1-AB45-9109-302BA218562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1" name="Isosceles Triangle 26">
                  <a:extLst>
                    <a:ext uri="{FF2B5EF4-FFF2-40B4-BE49-F238E27FC236}">
                      <a16:creationId xmlns:a16="http://schemas.microsoft.com/office/drawing/2014/main" id="{7D0F4B6F-EF9E-1C48-9D70-A384A8D82D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C6DDFC1E-63F5-9442-BCF5-8E1149E90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E1BB2BDA-C58A-F842-B6F6-ABAC4B4392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9" name="Isosceles Triangle 26">
                  <a:extLst>
                    <a:ext uri="{FF2B5EF4-FFF2-40B4-BE49-F238E27FC236}">
                      <a16:creationId xmlns:a16="http://schemas.microsoft.com/office/drawing/2014/main" id="{D2E83A8B-71F8-FB4D-B0E2-190F91C5EE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F6E530C9-94E0-4B41-8D9B-26A290BF6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ACEB8A73-7E3E-6440-B531-6C02A2D3F05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7" name="Isosceles Triangle 26">
                  <a:extLst>
                    <a:ext uri="{FF2B5EF4-FFF2-40B4-BE49-F238E27FC236}">
                      <a16:creationId xmlns:a16="http://schemas.microsoft.com/office/drawing/2014/main" id="{03C3F336-DC95-DB43-8692-AE4A547C8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8" name="Straight Connector 897">
                  <a:extLst>
                    <a:ext uri="{FF2B5EF4-FFF2-40B4-BE49-F238E27FC236}">
                      <a16:creationId xmlns:a16="http://schemas.microsoft.com/office/drawing/2014/main" id="{4A80AF42-D0F7-7747-83E1-EEC9BE28D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4C06EFB7-D3DB-6B4A-BCB4-16B9D66FC81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5" name="Isosceles Triangle 26">
                  <a:extLst>
                    <a:ext uri="{FF2B5EF4-FFF2-40B4-BE49-F238E27FC236}">
                      <a16:creationId xmlns:a16="http://schemas.microsoft.com/office/drawing/2014/main" id="{6CD1A13B-AAD1-8A48-B998-242D55DFB9C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E6BDA78C-7AF4-884D-AD72-813101B14B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F0CD171E-5290-BD4C-BAA1-C16DDBC84F5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3" name="Isosceles Triangle 26">
                  <a:extLst>
                    <a:ext uri="{FF2B5EF4-FFF2-40B4-BE49-F238E27FC236}">
                      <a16:creationId xmlns:a16="http://schemas.microsoft.com/office/drawing/2014/main" id="{E1940DC9-A20E-F74B-ADD7-A9A0DC85F5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63E9CED2-A81A-4A47-B719-8344880BDB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B7824F06-794C-C14E-90E9-713A0EC0301B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1" name="Isosceles Triangle 26">
                  <a:extLst>
                    <a:ext uri="{FF2B5EF4-FFF2-40B4-BE49-F238E27FC236}">
                      <a16:creationId xmlns:a16="http://schemas.microsoft.com/office/drawing/2014/main" id="{9ED2EEE8-6D60-FE42-BC89-C7A3B1C3B8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2" name="Straight Connector 891">
                  <a:extLst>
                    <a:ext uri="{FF2B5EF4-FFF2-40B4-BE49-F238E27FC236}">
                      <a16:creationId xmlns:a16="http://schemas.microsoft.com/office/drawing/2014/main" id="{5729609D-7468-364F-8522-B51B27D15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49B452B5-53E7-8A41-AE03-D820897CFF2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89" name="Isosceles Triangle 26">
                  <a:extLst>
                    <a:ext uri="{FF2B5EF4-FFF2-40B4-BE49-F238E27FC236}">
                      <a16:creationId xmlns:a16="http://schemas.microsoft.com/office/drawing/2014/main" id="{CB62E994-1D6E-7B46-ADD8-38E72E97E9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4DC7BF09-1A01-F44A-93B6-5F9C48687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3" name="Group 692">
              <a:extLst>
                <a:ext uri="{FF2B5EF4-FFF2-40B4-BE49-F238E27FC236}">
                  <a16:creationId xmlns:a16="http://schemas.microsoft.com/office/drawing/2014/main" id="{9217EE48-6565-E847-BE10-DF8FDAEE0A24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0FD08C0-E78A-9242-A03B-A6D7D624787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7" name="Isosceles Triangle 26">
                  <a:extLst>
                    <a:ext uri="{FF2B5EF4-FFF2-40B4-BE49-F238E27FC236}">
                      <a16:creationId xmlns:a16="http://schemas.microsoft.com/office/drawing/2014/main" id="{1E0D674E-2D07-0640-8013-5B2D3DFF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507D57FD-6E99-9846-94B3-4E1912D06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49F9CB25-5235-C340-8FB1-29A9E420E4A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5" name="Isosceles Triangle 26">
                  <a:extLst>
                    <a:ext uri="{FF2B5EF4-FFF2-40B4-BE49-F238E27FC236}">
                      <a16:creationId xmlns:a16="http://schemas.microsoft.com/office/drawing/2014/main" id="{86F7BF78-947C-F148-B009-AAA028EC08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2B5FD400-1D40-2B4C-98F1-327F13B1A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A90F2DD0-FD63-944E-B6FE-3FF6F402C7C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3" name="Isosceles Triangle 26">
                  <a:extLst>
                    <a:ext uri="{FF2B5EF4-FFF2-40B4-BE49-F238E27FC236}">
                      <a16:creationId xmlns:a16="http://schemas.microsoft.com/office/drawing/2014/main" id="{63A6B19B-5A34-7344-B8C0-E6A16D3D9BA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4" name="Straight Connector 873">
                  <a:extLst>
                    <a:ext uri="{FF2B5EF4-FFF2-40B4-BE49-F238E27FC236}">
                      <a16:creationId xmlns:a16="http://schemas.microsoft.com/office/drawing/2014/main" id="{F07E3D69-400A-D94F-877F-105F7F2BE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2" name="Group 851">
                <a:extLst>
                  <a:ext uri="{FF2B5EF4-FFF2-40B4-BE49-F238E27FC236}">
                    <a16:creationId xmlns:a16="http://schemas.microsoft.com/office/drawing/2014/main" id="{26055898-7B5C-564F-A17B-9D0A5C13E340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1" name="Isosceles Triangle 26">
                  <a:extLst>
                    <a:ext uri="{FF2B5EF4-FFF2-40B4-BE49-F238E27FC236}">
                      <a16:creationId xmlns:a16="http://schemas.microsoft.com/office/drawing/2014/main" id="{C3188556-C2F9-0D45-BCCE-D2883725E8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1ABE9BC2-2362-394C-8169-FA92D549A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3" name="Group 852">
                <a:extLst>
                  <a:ext uri="{FF2B5EF4-FFF2-40B4-BE49-F238E27FC236}">
                    <a16:creationId xmlns:a16="http://schemas.microsoft.com/office/drawing/2014/main" id="{5F4C21EA-0BA9-E045-951B-2D33B7533140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9" name="Isosceles Triangle 26">
                  <a:extLst>
                    <a:ext uri="{FF2B5EF4-FFF2-40B4-BE49-F238E27FC236}">
                      <a16:creationId xmlns:a16="http://schemas.microsoft.com/office/drawing/2014/main" id="{4CD46CE3-D0B2-8B4A-AC48-6317199925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21766CF8-BBE6-D747-B8F3-FA845BCFA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2ED50B3B-60CF-7941-8D41-B3760017BE0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7" name="Isosceles Triangle 26">
                  <a:extLst>
                    <a:ext uri="{FF2B5EF4-FFF2-40B4-BE49-F238E27FC236}">
                      <a16:creationId xmlns:a16="http://schemas.microsoft.com/office/drawing/2014/main" id="{C741D307-2D8F-B844-9183-35EF8A2372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C0FDFEC2-9D24-BD4E-BA56-ABCF2C991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5" name="Group 854">
                <a:extLst>
                  <a:ext uri="{FF2B5EF4-FFF2-40B4-BE49-F238E27FC236}">
                    <a16:creationId xmlns:a16="http://schemas.microsoft.com/office/drawing/2014/main" id="{3ECB3E52-FFC6-BE44-9B7B-6130D95419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5" name="Isosceles Triangle 26">
                  <a:extLst>
                    <a:ext uri="{FF2B5EF4-FFF2-40B4-BE49-F238E27FC236}">
                      <a16:creationId xmlns:a16="http://schemas.microsoft.com/office/drawing/2014/main" id="{D651DCDD-0CCF-334B-9A10-6BF19B7FC3A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6" name="Straight Connector 865">
                  <a:extLst>
                    <a:ext uri="{FF2B5EF4-FFF2-40B4-BE49-F238E27FC236}">
                      <a16:creationId xmlns:a16="http://schemas.microsoft.com/office/drawing/2014/main" id="{C5CEB0C2-61CB-8043-8E9D-CD1ECAF65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6" name="Group 855">
                <a:extLst>
                  <a:ext uri="{FF2B5EF4-FFF2-40B4-BE49-F238E27FC236}">
                    <a16:creationId xmlns:a16="http://schemas.microsoft.com/office/drawing/2014/main" id="{E5F012A0-5367-D04C-B6AE-A5D1D558A873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3" name="Isosceles Triangle 26">
                  <a:extLst>
                    <a:ext uri="{FF2B5EF4-FFF2-40B4-BE49-F238E27FC236}">
                      <a16:creationId xmlns:a16="http://schemas.microsoft.com/office/drawing/2014/main" id="{38F72575-76C0-BA43-B37D-A61730623E2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101A530F-1362-DB40-A31F-3E02C6655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>
                <a:extLst>
                  <a:ext uri="{FF2B5EF4-FFF2-40B4-BE49-F238E27FC236}">
                    <a16:creationId xmlns:a16="http://schemas.microsoft.com/office/drawing/2014/main" id="{490559CC-314A-C944-BB40-10A36B266EA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1" name="Isosceles Triangle 26">
                  <a:extLst>
                    <a:ext uri="{FF2B5EF4-FFF2-40B4-BE49-F238E27FC236}">
                      <a16:creationId xmlns:a16="http://schemas.microsoft.com/office/drawing/2014/main" id="{BF40B529-26E8-5A4D-AE28-DFDCD2A471C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DC997DE7-D214-8847-9194-3D70C35BD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8" name="Group 857">
                <a:extLst>
                  <a:ext uri="{FF2B5EF4-FFF2-40B4-BE49-F238E27FC236}">
                    <a16:creationId xmlns:a16="http://schemas.microsoft.com/office/drawing/2014/main" id="{E1A686C7-B4F3-524C-B558-C31EE034D66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59" name="Isosceles Triangle 26">
                  <a:extLst>
                    <a:ext uri="{FF2B5EF4-FFF2-40B4-BE49-F238E27FC236}">
                      <a16:creationId xmlns:a16="http://schemas.microsoft.com/office/drawing/2014/main" id="{B97D5C1E-1B47-0B4B-BD0B-A62FCB4312C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08F8A2DE-91D2-604C-AF7F-86E996745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CDACCC6A-2628-C142-B867-8CA78A4C2C8F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19" name="Group 818">
                <a:extLst>
                  <a:ext uri="{FF2B5EF4-FFF2-40B4-BE49-F238E27FC236}">
                    <a16:creationId xmlns:a16="http://schemas.microsoft.com/office/drawing/2014/main" id="{8496CAB7-6AA8-9B4A-B57C-2517BE3845DB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7" name="Isosceles Triangle 26">
                  <a:extLst>
                    <a:ext uri="{FF2B5EF4-FFF2-40B4-BE49-F238E27FC236}">
                      <a16:creationId xmlns:a16="http://schemas.microsoft.com/office/drawing/2014/main" id="{47609505-453A-A940-B0AA-E6066802CCB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8" name="Straight Connector 847">
                  <a:extLst>
                    <a:ext uri="{FF2B5EF4-FFF2-40B4-BE49-F238E27FC236}">
                      <a16:creationId xmlns:a16="http://schemas.microsoft.com/office/drawing/2014/main" id="{2416125D-A27E-244B-B1F9-6F0CB4E267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" name="Group 819">
                <a:extLst>
                  <a:ext uri="{FF2B5EF4-FFF2-40B4-BE49-F238E27FC236}">
                    <a16:creationId xmlns:a16="http://schemas.microsoft.com/office/drawing/2014/main" id="{A57AE9E3-4506-704E-916C-FC0DA401A119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5" name="Isosceles Triangle 26">
                  <a:extLst>
                    <a:ext uri="{FF2B5EF4-FFF2-40B4-BE49-F238E27FC236}">
                      <a16:creationId xmlns:a16="http://schemas.microsoft.com/office/drawing/2014/main" id="{31ED8B8A-2145-3746-8153-07961D261F0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A05D04EC-6DE6-034B-8F5A-0E56E94C7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468E8178-0C59-894D-BFE5-E45B1A34AB5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3" name="Isosceles Triangle 26">
                  <a:extLst>
                    <a:ext uri="{FF2B5EF4-FFF2-40B4-BE49-F238E27FC236}">
                      <a16:creationId xmlns:a16="http://schemas.microsoft.com/office/drawing/2014/main" id="{F10D7B16-FF49-524C-936A-C4B79DF6601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D634F195-A86A-9842-B989-3C7E3D3E5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2" name="Group 821">
                <a:extLst>
                  <a:ext uri="{FF2B5EF4-FFF2-40B4-BE49-F238E27FC236}">
                    <a16:creationId xmlns:a16="http://schemas.microsoft.com/office/drawing/2014/main" id="{31232224-58A8-0442-8828-9A69557DD95C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1" name="Isosceles Triangle 26">
                  <a:extLst>
                    <a:ext uri="{FF2B5EF4-FFF2-40B4-BE49-F238E27FC236}">
                      <a16:creationId xmlns:a16="http://schemas.microsoft.com/office/drawing/2014/main" id="{15D5A8B9-04FE-514F-9524-BD857571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847A1057-A4A4-7440-9553-3ABEA00E13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3" name="Group 822">
                <a:extLst>
                  <a:ext uri="{FF2B5EF4-FFF2-40B4-BE49-F238E27FC236}">
                    <a16:creationId xmlns:a16="http://schemas.microsoft.com/office/drawing/2014/main" id="{90F990C0-8433-AE4F-9BF3-AE8DE6ACA4E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9" name="Isosceles Triangle 26">
                  <a:extLst>
                    <a:ext uri="{FF2B5EF4-FFF2-40B4-BE49-F238E27FC236}">
                      <a16:creationId xmlns:a16="http://schemas.microsoft.com/office/drawing/2014/main" id="{EC8B6F81-9DB4-4543-BE66-C2F35B164B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3BFEEE7D-2ABC-6444-AB39-8BA7B0D94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E2FCAD89-FFE4-D54B-B637-A4EAE14CFDC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7" name="Isosceles Triangle 26">
                  <a:extLst>
                    <a:ext uri="{FF2B5EF4-FFF2-40B4-BE49-F238E27FC236}">
                      <a16:creationId xmlns:a16="http://schemas.microsoft.com/office/drawing/2014/main" id="{EC16176F-0CF6-2740-A9D4-CE9C9EA3501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3711E34B-319E-724C-BC00-2625839C3D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5" name="Group 824">
                <a:extLst>
                  <a:ext uri="{FF2B5EF4-FFF2-40B4-BE49-F238E27FC236}">
                    <a16:creationId xmlns:a16="http://schemas.microsoft.com/office/drawing/2014/main" id="{842299DB-A6E2-A749-9AC8-8548B688A46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5" name="Isosceles Triangle 26">
                  <a:extLst>
                    <a:ext uri="{FF2B5EF4-FFF2-40B4-BE49-F238E27FC236}">
                      <a16:creationId xmlns:a16="http://schemas.microsoft.com/office/drawing/2014/main" id="{9B2E8820-5972-EC47-99D2-BDFE06104A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6" name="Straight Connector 835">
                  <a:extLst>
                    <a:ext uri="{FF2B5EF4-FFF2-40B4-BE49-F238E27FC236}">
                      <a16:creationId xmlns:a16="http://schemas.microsoft.com/office/drawing/2014/main" id="{D6A535A8-91A8-5148-96B1-07A1DCDB4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6" name="Group 825">
                <a:extLst>
                  <a:ext uri="{FF2B5EF4-FFF2-40B4-BE49-F238E27FC236}">
                    <a16:creationId xmlns:a16="http://schemas.microsoft.com/office/drawing/2014/main" id="{6B640BB6-E458-6C4E-B5D9-B93F8D1C26D4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3" name="Isosceles Triangle 26">
                  <a:extLst>
                    <a:ext uri="{FF2B5EF4-FFF2-40B4-BE49-F238E27FC236}">
                      <a16:creationId xmlns:a16="http://schemas.microsoft.com/office/drawing/2014/main" id="{BA78C74D-A311-6448-8EE1-3AC8B884963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A77ACE06-B32A-AC4B-BF99-B122C7BAF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8F00931C-3A94-2344-A4B2-A8B8AC3B3FB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1" name="Isosceles Triangle 26">
                  <a:extLst>
                    <a:ext uri="{FF2B5EF4-FFF2-40B4-BE49-F238E27FC236}">
                      <a16:creationId xmlns:a16="http://schemas.microsoft.com/office/drawing/2014/main" id="{E7FC62F6-6B90-0248-B9CB-38134CE8F7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B43FA937-3589-084A-88BF-377EF045FD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4C5159C6-2FA4-B94B-9B6F-F2852F596350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858C8F78-C149-844D-820D-C633A9E16EE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B629F420-2E7A-DF4B-AFA7-20B653750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5C5C1FEE-C9DF-D549-95FF-C3CD1040789F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010CFE83-F73F-4A4E-99B7-6DA88709EE8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1EE08DB4-F84B-5347-B549-64CB0C0D3D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23829774-B563-1F47-8E8B-7FF44EE37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0" name="Group 789">
                <a:extLst>
                  <a:ext uri="{FF2B5EF4-FFF2-40B4-BE49-F238E27FC236}">
                    <a16:creationId xmlns:a16="http://schemas.microsoft.com/office/drawing/2014/main" id="{585A8FEE-A09A-084D-A101-07B40DA3E48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51730EBC-184E-104F-B18D-5BCFA5D18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53F15F63-5A8A-F446-A973-EAEAAE349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FCEA0072-A253-1549-80CB-4CACBED2BCC6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6D7B41B7-6693-734D-8E4A-057A1D0387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75F11965-309E-0446-BCDC-CE5E3B750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2" name="Group 791">
                <a:extLst>
                  <a:ext uri="{FF2B5EF4-FFF2-40B4-BE49-F238E27FC236}">
                    <a16:creationId xmlns:a16="http://schemas.microsoft.com/office/drawing/2014/main" id="{5224B005-D8F9-3F4F-808B-17E3F0D5F46B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637BDF10-F76A-7141-92EE-EF45FA70087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962895BF-62F9-5C4D-A458-DDBD76E9C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3" name="Group 792">
                <a:extLst>
                  <a:ext uri="{FF2B5EF4-FFF2-40B4-BE49-F238E27FC236}">
                    <a16:creationId xmlns:a16="http://schemas.microsoft.com/office/drawing/2014/main" id="{2ECF74EE-56D2-8E40-B127-D7502EF2F43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9" name="Isosceles Triangle 26">
                  <a:extLst>
                    <a:ext uri="{FF2B5EF4-FFF2-40B4-BE49-F238E27FC236}">
                      <a16:creationId xmlns:a16="http://schemas.microsoft.com/office/drawing/2014/main" id="{EFA03251-2D32-B04C-9557-0079B408879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0BD9815E-98AF-754D-AF7F-74956A4A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DF9239B3-8382-3F4F-B7EB-545824E4943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7" name="Isosceles Triangle 26">
                  <a:extLst>
                    <a:ext uri="{FF2B5EF4-FFF2-40B4-BE49-F238E27FC236}">
                      <a16:creationId xmlns:a16="http://schemas.microsoft.com/office/drawing/2014/main" id="{7CD39C97-36CE-0342-A3C2-073E1FE2781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C4973365-70A0-4746-A65C-90176662E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5" name="Group 794">
                <a:extLst>
                  <a:ext uri="{FF2B5EF4-FFF2-40B4-BE49-F238E27FC236}">
                    <a16:creationId xmlns:a16="http://schemas.microsoft.com/office/drawing/2014/main" id="{DE5F9A15-5F89-3940-9F96-DAA360438184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5" name="Isosceles Triangle 26">
                  <a:extLst>
                    <a:ext uri="{FF2B5EF4-FFF2-40B4-BE49-F238E27FC236}">
                      <a16:creationId xmlns:a16="http://schemas.microsoft.com/office/drawing/2014/main" id="{CA709A86-20C2-D045-B0F1-3404ECF0A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5D2C1231-553A-0F45-B269-6B5C3FD436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6" name="Group 795">
                <a:extLst>
                  <a:ext uri="{FF2B5EF4-FFF2-40B4-BE49-F238E27FC236}">
                    <a16:creationId xmlns:a16="http://schemas.microsoft.com/office/drawing/2014/main" id="{CD0FD205-E143-5E4F-ACD8-5584188D4C5E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3" name="Isosceles Triangle 26">
                  <a:extLst>
                    <a:ext uri="{FF2B5EF4-FFF2-40B4-BE49-F238E27FC236}">
                      <a16:creationId xmlns:a16="http://schemas.microsoft.com/office/drawing/2014/main" id="{6A348F28-C25D-7940-A2CD-61050920C7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082BC837-3CA4-E24C-971B-B0FB63B04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Group 796">
                <a:extLst>
                  <a:ext uri="{FF2B5EF4-FFF2-40B4-BE49-F238E27FC236}">
                    <a16:creationId xmlns:a16="http://schemas.microsoft.com/office/drawing/2014/main" id="{D4EC4465-3097-1742-B2DD-90E056ABD5A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1" name="Isosceles Triangle 26">
                  <a:extLst>
                    <a:ext uri="{FF2B5EF4-FFF2-40B4-BE49-F238E27FC236}">
                      <a16:creationId xmlns:a16="http://schemas.microsoft.com/office/drawing/2014/main" id="{F43E832F-C42C-8143-B11E-39A323ADC9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3C21076D-404D-F747-900C-39B31ADFA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8" name="Group 797">
                <a:extLst>
                  <a:ext uri="{FF2B5EF4-FFF2-40B4-BE49-F238E27FC236}">
                    <a16:creationId xmlns:a16="http://schemas.microsoft.com/office/drawing/2014/main" id="{BBB20B44-0773-7D46-9522-394AD1F80EA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9" name="Isosceles Triangle 26">
                  <a:extLst>
                    <a:ext uri="{FF2B5EF4-FFF2-40B4-BE49-F238E27FC236}">
                      <a16:creationId xmlns:a16="http://schemas.microsoft.com/office/drawing/2014/main" id="{5A4341CD-FA31-9849-86AA-5951EB0FDFF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8E90F581-2802-9A4E-904A-AEDEA0244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BA804578-7134-3C44-A46E-EB8B3ADC234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6CF8696B-B9AB-B149-B7CD-2E6FF144221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7" name="Isosceles Triangle 26">
                  <a:extLst>
                    <a:ext uri="{FF2B5EF4-FFF2-40B4-BE49-F238E27FC236}">
                      <a16:creationId xmlns:a16="http://schemas.microsoft.com/office/drawing/2014/main" id="{B697BDB1-A6B4-E54C-85A1-07107F0D3DD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82A91E4C-01F8-7C47-8966-A28E1C27B0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53BF5429-F862-F949-8BC6-4D40D0EBC43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5" name="Isosceles Triangle 26">
                  <a:extLst>
                    <a:ext uri="{FF2B5EF4-FFF2-40B4-BE49-F238E27FC236}">
                      <a16:creationId xmlns:a16="http://schemas.microsoft.com/office/drawing/2014/main" id="{02C0DC41-A7A3-B745-AE24-E6912216238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E331D90A-7DE3-EB47-841C-C9B61996C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1" name="Group 760">
                <a:extLst>
                  <a:ext uri="{FF2B5EF4-FFF2-40B4-BE49-F238E27FC236}">
                    <a16:creationId xmlns:a16="http://schemas.microsoft.com/office/drawing/2014/main" id="{A229A50C-1758-A347-9E2F-4A7C73FEEC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3" name="Isosceles Triangle 26">
                  <a:extLst>
                    <a:ext uri="{FF2B5EF4-FFF2-40B4-BE49-F238E27FC236}">
                      <a16:creationId xmlns:a16="http://schemas.microsoft.com/office/drawing/2014/main" id="{1979EC68-5371-5642-A4A8-530A82ED3A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26A6799B-C083-F742-959F-A66F99EB9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D8774EE1-A48A-684F-8D5F-072BE5EF23BA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1" name="Isosceles Triangle 26">
                  <a:extLst>
                    <a:ext uri="{FF2B5EF4-FFF2-40B4-BE49-F238E27FC236}">
                      <a16:creationId xmlns:a16="http://schemas.microsoft.com/office/drawing/2014/main" id="{8A479640-1597-7B46-9424-156BDD6AF03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AC10FC78-C1DD-9B49-A635-E32840838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25869E89-BE84-944D-B373-B5E375C1E3EB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9" name="Isosceles Triangle 26">
                  <a:extLst>
                    <a:ext uri="{FF2B5EF4-FFF2-40B4-BE49-F238E27FC236}">
                      <a16:creationId xmlns:a16="http://schemas.microsoft.com/office/drawing/2014/main" id="{8FF6392A-271F-A642-A676-49B872707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3250FFE5-E7A4-2344-A70A-73FE717E0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4" name="Group 763">
                <a:extLst>
                  <a:ext uri="{FF2B5EF4-FFF2-40B4-BE49-F238E27FC236}">
                    <a16:creationId xmlns:a16="http://schemas.microsoft.com/office/drawing/2014/main" id="{95961CD9-60F5-4248-91A5-26AA0A27474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7" name="Isosceles Triangle 26">
                  <a:extLst>
                    <a:ext uri="{FF2B5EF4-FFF2-40B4-BE49-F238E27FC236}">
                      <a16:creationId xmlns:a16="http://schemas.microsoft.com/office/drawing/2014/main" id="{7A9A3D32-2C10-4A4B-A38E-82C6298DE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A20A4075-FE12-5F4D-A609-0758F1736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C4A2D494-C908-844E-9ED5-4D217A849BC5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5" name="Isosceles Triangle 26">
                  <a:extLst>
                    <a:ext uri="{FF2B5EF4-FFF2-40B4-BE49-F238E27FC236}">
                      <a16:creationId xmlns:a16="http://schemas.microsoft.com/office/drawing/2014/main" id="{6B385639-72AB-E543-A59B-2A2B13D8B6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6" name="Straight Connector 775">
                  <a:extLst>
                    <a:ext uri="{FF2B5EF4-FFF2-40B4-BE49-F238E27FC236}">
                      <a16:creationId xmlns:a16="http://schemas.microsoft.com/office/drawing/2014/main" id="{527BF584-74A1-2945-A266-26826A589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6" name="Group 765">
                <a:extLst>
                  <a:ext uri="{FF2B5EF4-FFF2-40B4-BE49-F238E27FC236}">
                    <a16:creationId xmlns:a16="http://schemas.microsoft.com/office/drawing/2014/main" id="{1C0C6853-C02A-2D41-B550-E10221ECDDF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3" name="Isosceles Triangle 26">
                  <a:extLst>
                    <a:ext uri="{FF2B5EF4-FFF2-40B4-BE49-F238E27FC236}">
                      <a16:creationId xmlns:a16="http://schemas.microsoft.com/office/drawing/2014/main" id="{C40D4914-6AF9-E847-A780-7834C8475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4" name="Straight Connector 773">
                  <a:extLst>
                    <a:ext uri="{FF2B5EF4-FFF2-40B4-BE49-F238E27FC236}">
                      <a16:creationId xmlns:a16="http://schemas.microsoft.com/office/drawing/2014/main" id="{04CC08DF-0424-3742-9B29-36318EE74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7" name="Group 766">
                <a:extLst>
                  <a:ext uri="{FF2B5EF4-FFF2-40B4-BE49-F238E27FC236}">
                    <a16:creationId xmlns:a16="http://schemas.microsoft.com/office/drawing/2014/main" id="{28502D2C-C875-594A-81EE-EC1B53B1ECEE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1" name="Isosceles Triangle 26">
                  <a:extLst>
                    <a:ext uri="{FF2B5EF4-FFF2-40B4-BE49-F238E27FC236}">
                      <a16:creationId xmlns:a16="http://schemas.microsoft.com/office/drawing/2014/main" id="{626F07C1-1C65-7D46-A8F3-6B2901109F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2" name="Straight Connector 771">
                  <a:extLst>
                    <a:ext uri="{FF2B5EF4-FFF2-40B4-BE49-F238E27FC236}">
                      <a16:creationId xmlns:a16="http://schemas.microsoft.com/office/drawing/2014/main" id="{C0D7FCF7-21F9-1C44-800A-EDC1FC611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B12C104A-A55B-7247-AE69-41C4E5245F6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9" name="Isosceles Triangle 26">
                  <a:extLst>
                    <a:ext uri="{FF2B5EF4-FFF2-40B4-BE49-F238E27FC236}">
                      <a16:creationId xmlns:a16="http://schemas.microsoft.com/office/drawing/2014/main" id="{48C6BCFA-3494-234E-BC69-7158B2AA47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C226B628-224A-C048-98C2-93B74C633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8D76590A-6C49-B445-A5DD-C4B01C9BA537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5CA0E017-0ACE-224E-B441-63940525D4F4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0C33AA63-7B42-6A45-B727-DDEC64CEA7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FDF0F1BF-604B-C043-BD42-7D799F79D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0" name="Group 729">
                <a:extLst>
                  <a:ext uri="{FF2B5EF4-FFF2-40B4-BE49-F238E27FC236}">
                    <a16:creationId xmlns:a16="http://schemas.microsoft.com/office/drawing/2014/main" id="{10A1BD74-8B82-CA44-90B7-26E2E30B1F0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071136FD-F4DB-564A-894B-6E41929008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28312C4E-79E7-324D-98F9-0F2AEB0E5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1" name="Group 730">
                <a:extLst>
                  <a:ext uri="{FF2B5EF4-FFF2-40B4-BE49-F238E27FC236}">
                    <a16:creationId xmlns:a16="http://schemas.microsoft.com/office/drawing/2014/main" id="{4F908464-0D0C-7842-BBAB-234D05F4673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86968699-1679-F541-A36E-B845A24F110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200E2EB9-226A-7E45-B86D-B9C414526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3461D8F0-6142-E54C-95BC-76CD43EBE5A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FCC83C46-75D5-DC4A-9AAE-938EEB2E8A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08354F3-2B56-2341-854D-95F895BF1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3116EDC2-7DAA-214E-8DFF-BFC1BB4FFA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DDDBF2F5-88F5-CE41-9773-F47F8DAEF8D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1176A84A-08D5-FF42-86AE-A416B2D4F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E4E64135-E784-724A-A0A2-E41E59A81C9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7" name="Isosceles Triangle 26">
                  <a:extLst>
                    <a:ext uri="{FF2B5EF4-FFF2-40B4-BE49-F238E27FC236}">
                      <a16:creationId xmlns:a16="http://schemas.microsoft.com/office/drawing/2014/main" id="{1351E397-DEBF-0B4F-B2D3-6B8AD6996B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B93A1CC2-7057-FE4E-8CF3-A080D6020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844C6931-64D5-F148-9079-C9BD4C060A48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5" name="Isosceles Triangle 26">
                  <a:extLst>
                    <a:ext uri="{FF2B5EF4-FFF2-40B4-BE49-F238E27FC236}">
                      <a16:creationId xmlns:a16="http://schemas.microsoft.com/office/drawing/2014/main" id="{F827E8D8-5F64-8C49-B334-C09A4CD51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45BA7475-33CB-F449-A86C-8B0B0C21F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6" name="Group 735">
                <a:extLst>
                  <a:ext uri="{FF2B5EF4-FFF2-40B4-BE49-F238E27FC236}">
                    <a16:creationId xmlns:a16="http://schemas.microsoft.com/office/drawing/2014/main" id="{3A03FB1F-5E75-344D-AC9B-0BE8823E9B6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3" name="Isosceles Triangle 26">
                  <a:extLst>
                    <a:ext uri="{FF2B5EF4-FFF2-40B4-BE49-F238E27FC236}">
                      <a16:creationId xmlns:a16="http://schemas.microsoft.com/office/drawing/2014/main" id="{9919A059-01AA-E143-AE90-DD43B0BB5C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DF9F7542-4B56-C448-B53B-88858D937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" name="Group 736">
                <a:extLst>
                  <a:ext uri="{FF2B5EF4-FFF2-40B4-BE49-F238E27FC236}">
                    <a16:creationId xmlns:a16="http://schemas.microsoft.com/office/drawing/2014/main" id="{042851A9-B333-6D4D-B45B-B94B712C40DA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1" name="Isosceles Triangle 26">
                  <a:extLst>
                    <a:ext uri="{FF2B5EF4-FFF2-40B4-BE49-F238E27FC236}">
                      <a16:creationId xmlns:a16="http://schemas.microsoft.com/office/drawing/2014/main" id="{E6A0DEC0-C8A3-9E49-8080-AD3B438E6F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DCF12547-D110-C846-90EC-65EE606A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56B23F12-D1B9-5544-9A67-5129A769B9B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9" name="Isosceles Triangle 26">
                  <a:extLst>
                    <a:ext uri="{FF2B5EF4-FFF2-40B4-BE49-F238E27FC236}">
                      <a16:creationId xmlns:a16="http://schemas.microsoft.com/office/drawing/2014/main" id="{B3FABD00-9507-3C48-97BF-92C637D472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25DBD9BE-B81D-1646-819E-46BB42180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16F0AFB9-BF53-8743-BEC1-A1C662F2D861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4A54C1C8-36F4-0545-AD47-1EBB3B84497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7" name="Isosceles Triangle 26">
                  <a:extLst>
                    <a:ext uri="{FF2B5EF4-FFF2-40B4-BE49-F238E27FC236}">
                      <a16:creationId xmlns:a16="http://schemas.microsoft.com/office/drawing/2014/main" id="{6A29DB73-F43E-904D-9767-CA28E1F2EC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E93D1A75-91D8-2F4E-A8DB-2892328C7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0" name="Group 699">
                <a:extLst>
                  <a:ext uri="{FF2B5EF4-FFF2-40B4-BE49-F238E27FC236}">
                    <a16:creationId xmlns:a16="http://schemas.microsoft.com/office/drawing/2014/main" id="{4D5074D6-394E-4146-8401-96AB36DFB7E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5" name="Isosceles Triangle 26">
                  <a:extLst>
                    <a:ext uri="{FF2B5EF4-FFF2-40B4-BE49-F238E27FC236}">
                      <a16:creationId xmlns:a16="http://schemas.microsoft.com/office/drawing/2014/main" id="{E76CC1C3-D9FE-4C45-81E2-66F472B371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6" name="Straight Connector 725">
                  <a:extLst>
                    <a:ext uri="{FF2B5EF4-FFF2-40B4-BE49-F238E27FC236}">
                      <a16:creationId xmlns:a16="http://schemas.microsoft.com/office/drawing/2014/main" id="{985E8356-ACB8-3D4F-8B43-BABBDEC41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4D6863E2-A51E-ED43-AE8B-424339D031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3" name="Isosceles Triangle 26">
                  <a:extLst>
                    <a:ext uri="{FF2B5EF4-FFF2-40B4-BE49-F238E27FC236}">
                      <a16:creationId xmlns:a16="http://schemas.microsoft.com/office/drawing/2014/main" id="{82013CA2-9C5B-9D4A-AB51-89ACDD6B3C0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2F9D8E4B-710A-7544-937A-3B2CABDA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C184F956-0686-D840-AAA7-1FC2594A54A2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1" name="Isosceles Triangle 26">
                  <a:extLst>
                    <a:ext uri="{FF2B5EF4-FFF2-40B4-BE49-F238E27FC236}">
                      <a16:creationId xmlns:a16="http://schemas.microsoft.com/office/drawing/2014/main" id="{99ABD757-5EA8-C040-B004-E12946A37DC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62397D80-194D-E245-B4CE-434021730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92C4A3E4-CFE6-EF4C-9A74-0E92A45A8E9F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9" name="Isosceles Triangle 26">
                  <a:extLst>
                    <a:ext uri="{FF2B5EF4-FFF2-40B4-BE49-F238E27FC236}">
                      <a16:creationId xmlns:a16="http://schemas.microsoft.com/office/drawing/2014/main" id="{8019AA51-5CF3-B240-A2EE-412C533816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0" name="Straight Connector 719">
                  <a:extLst>
                    <a:ext uri="{FF2B5EF4-FFF2-40B4-BE49-F238E27FC236}">
                      <a16:creationId xmlns:a16="http://schemas.microsoft.com/office/drawing/2014/main" id="{70D4707B-C77D-8445-9C16-25F69C3491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C442253-06B0-E743-ACBF-A5D0EE67678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7" name="Isosceles Triangle 26">
                  <a:extLst>
                    <a:ext uri="{FF2B5EF4-FFF2-40B4-BE49-F238E27FC236}">
                      <a16:creationId xmlns:a16="http://schemas.microsoft.com/office/drawing/2014/main" id="{0E90B118-D207-D54B-BC35-055C9E0CB3D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26D4A14E-64D9-7E49-A042-DDDE91A27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A4BBBB1C-62C8-154D-B8FF-5B7B33D775B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5" name="Isosceles Triangle 26">
                  <a:extLst>
                    <a:ext uri="{FF2B5EF4-FFF2-40B4-BE49-F238E27FC236}">
                      <a16:creationId xmlns:a16="http://schemas.microsoft.com/office/drawing/2014/main" id="{34ED45E6-AF38-1849-8C16-A2DF9654B7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74165CF1-69A0-704C-8542-84D45E340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ACA2F5A9-633D-914D-97BE-7D61997FD9D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3" name="Isosceles Triangle 26">
                  <a:extLst>
                    <a:ext uri="{FF2B5EF4-FFF2-40B4-BE49-F238E27FC236}">
                      <a16:creationId xmlns:a16="http://schemas.microsoft.com/office/drawing/2014/main" id="{87EAF3CE-EBF0-E04B-80CA-151C39F9B11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4" name="Straight Connector 713">
                  <a:extLst>
                    <a:ext uri="{FF2B5EF4-FFF2-40B4-BE49-F238E27FC236}">
                      <a16:creationId xmlns:a16="http://schemas.microsoft.com/office/drawing/2014/main" id="{7DF69C15-34D4-4E47-B2F5-100326924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7" name="Group 706">
                <a:extLst>
                  <a:ext uri="{FF2B5EF4-FFF2-40B4-BE49-F238E27FC236}">
                    <a16:creationId xmlns:a16="http://schemas.microsoft.com/office/drawing/2014/main" id="{159B5B54-64A2-9441-89F9-9E7265700165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1" name="Isosceles Triangle 26">
                  <a:extLst>
                    <a:ext uri="{FF2B5EF4-FFF2-40B4-BE49-F238E27FC236}">
                      <a16:creationId xmlns:a16="http://schemas.microsoft.com/office/drawing/2014/main" id="{4F903DC0-C6B2-1640-9B76-CF7221B689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EF2FEF1F-FA4F-8544-BE24-9231317BD5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FC0E4834-6A35-2C44-A374-A6A8342E50CB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9" name="Isosceles Triangle 26">
                  <a:extLst>
                    <a:ext uri="{FF2B5EF4-FFF2-40B4-BE49-F238E27FC236}">
                      <a16:creationId xmlns:a16="http://schemas.microsoft.com/office/drawing/2014/main" id="{C2E7821D-7955-1B4E-91D2-05E4DFABBF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85B7BD67-78A6-B74C-928B-071FA129B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939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E54E5650-9812-5744-9BFD-D89F2951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1061">
            <a:off x="7493739" y="1329038"/>
            <a:ext cx="3312120" cy="24840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7A155386-C026-0B40-8E68-049470040FAE}"/>
              </a:ext>
            </a:extLst>
          </p:cNvPr>
          <p:cNvGrpSpPr/>
          <p:nvPr/>
        </p:nvGrpSpPr>
        <p:grpSpPr>
          <a:xfrm>
            <a:off x="6449688" y="5867400"/>
            <a:ext cx="1082879" cy="595498"/>
            <a:chOff x="6675119" y="5562600"/>
            <a:chExt cx="2468881" cy="1106605"/>
          </a:xfrm>
          <a:solidFill>
            <a:srgbClr val="C00000"/>
          </a:solidFill>
        </p:grpSpPr>
        <p:sp>
          <p:nvSpPr>
            <p:cNvPr id="942" name="Down Arrow 941">
              <a:extLst>
                <a:ext uri="{FF2B5EF4-FFF2-40B4-BE49-F238E27FC236}">
                  <a16:creationId xmlns:a16="http://schemas.microsoft.com/office/drawing/2014/main" id="{60015696-8665-014B-8D9B-43BF0D012A79}"/>
                </a:ext>
              </a:extLst>
            </p:cNvPr>
            <p:cNvSpPr/>
            <p:nvPr/>
          </p:nvSpPr>
          <p:spPr>
            <a:xfrm rot="16200000">
              <a:off x="8001942" y="5527147"/>
              <a:ext cx="640080" cy="164403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L-Shape 942">
              <a:extLst>
                <a:ext uri="{FF2B5EF4-FFF2-40B4-BE49-F238E27FC236}">
                  <a16:creationId xmlns:a16="http://schemas.microsoft.com/office/drawing/2014/main" id="{290193C9-50B5-D142-B159-8EEB886C2C59}"/>
                </a:ext>
              </a:extLst>
            </p:cNvPr>
            <p:cNvSpPr/>
            <p:nvPr/>
          </p:nvSpPr>
          <p:spPr>
            <a:xfrm>
              <a:off x="6675119" y="5562600"/>
              <a:ext cx="975962" cy="944563"/>
            </a:xfrm>
            <a:prstGeom prst="corner">
              <a:avLst>
                <a:gd name="adj1" fmla="val 39884"/>
                <a:gd name="adj2" fmla="val 33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4" name="Title 1">
            <a:extLst>
              <a:ext uri="{FF2B5EF4-FFF2-40B4-BE49-F238E27FC236}">
                <a16:creationId xmlns:a16="http://schemas.microsoft.com/office/drawing/2014/main" id="{CA12D964-F423-D04C-9577-DA3CDEF072DF}"/>
              </a:ext>
            </a:extLst>
          </p:cNvPr>
          <p:cNvSpPr txBox="1">
            <a:spLocks/>
          </p:cNvSpPr>
          <p:nvPr/>
        </p:nvSpPr>
        <p:spPr>
          <a:xfrm>
            <a:off x="7313764" y="6073707"/>
            <a:ext cx="221743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Heatmap Image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5" name="Image" descr="Image">
            <a:extLst>
              <a:ext uri="{FF2B5EF4-FFF2-40B4-BE49-F238E27FC236}">
                <a16:creationId xmlns:a16="http://schemas.microsoft.com/office/drawing/2014/main" id="{341FEDEB-A995-304E-BFA3-444EF4676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98776" y="5648971"/>
            <a:ext cx="1782490" cy="11908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-40633" y="3820266"/>
            <a:ext cx="6095997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Potentially Do the Same thing: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594941" y="4800600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/>
              <p:nvPr/>
            </p:nvSpPr>
            <p:spPr>
              <a:xfrm>
                <a:off x="594941" y="5223788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41" y="5223788"/>
                <a:ext cx="5144960" cy="719812"/>
              </a:xfrm>
              <a:prstGeom prst="rect">
                <a:avLst/>
              </a:prstGeom>
              <a:blipFill>
                <a:blip r:embed="rId7"/>
                <a:stretch>
                  <a:fillRect l="-1478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594941" y="4343400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594941" y="581442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C1125DED-703D-1149-B374-E89F1958CA40}"/>
                  </a:ext>
                </a:extLst>
              </p:cNvPr>
              <p:cNvSpPr txBox="1"/>
              <p:nvPr/>
            </p:nvSpPr>
            <p:spPr>
              <a:xfrm>
                <a:off x="132323" y="6321623"/>
                <a:ext cx="15440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C1125DED-703D-1149-B374-E89F1958C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23" y="6321623"/>
                <a:ext cx="1544077" cy="307777"/>
              </a:xfrm>
              <a:prstGeom prst="rect">
                <a:avLst/>
              </a:prstGeom>
              <a:blipFill>
                <a:blip r:embed="rId8"/>
                <a:stretch>
                  <a:fillRect l="-3279" r="-3279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054E0D69-437F-C341-80BC-6A77F322166D}"/>
                  </a:ext>
                </a:extLst>
              </p:cNvPr>
              <p:cNvSpPr txBox="1"/>
              <p:nvPr/>
            </p:nvSpPr>
            <p:spPr>
              <a:xfrm>
                <a:off x="1656857" y="6324600"/>
                <a:ext cx="11611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054E0D69-437F-C341-80BC-6A77F322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857" y="6324600"/>
                <a:ext cx="1161152" cy="307777"/>
              </a:xfrm>
              <a:prstGeom prst="rect">
                <a:avLst/>
              </a:prstGeom>
              <a:blipFill>
                <a:blip r:embed="rId9"/>
                <a:stretch>
                  <a:fillRect l="-4348" r="-4348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3B638B1F-8FD0-ED41-BA9F-64D1275F774E}"/>
                  </a:ext>
                </a:extLst>
              </p:cNvPr>
              <p:cNvSpPr txBox="1"/>
              <p:nvPr/>
            </p:nvSpPr>
            <p:spPr>
              <a:xfrm>
                <a:off x="2782364" y="6321623"/>
                <a:ext cx="8108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3B638B1F-8FD0-ED41-BA9F-64D1275F7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64" y="6321623"/>
                <a:ext cx="810863" cy="307777"/>
              </a:xfrm>
              <a:prstGeom prst="rect">
                <a:avLst/>
              </a:prstGeom>
              <a:blipFill>
                <a:blip r:embed="rId10"/>
                <a:stretch>
                  <a:fillRect l="-3077" r="-615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D0DB99BB-3B0E-114E-8F0F-EF3A28C6EC5B}"/>
                  </a:ext>
                </a:extLst>
              </p:cNvPr>
              <p:cNvSpPr txBox="1"/>
              <p:nvPr/>
            </p:nvSpPr>
            <p:spPr>
              <a:xfrm>
                <a:off x="3555465" y="6321622"/>
                <a:ext cx="2500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D0DB99BB-3B0E-114E-8F0F-EF3A28C6E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465" y="6321622"/>
                <a:ext cx="250068" cy="307777"/>
              </a:xfrm>
              <a:prstGeom prst="rect">
                <a:avLst/>
              </a:prstGeom>
              <a:blipFill>
                <a:blip r:embed="rId11"/>
                <a:stretch>
                  <a:fillRect l="-9524"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3791443" y="6321621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443" y="6321621"/>
                <a:ext cx="2289986" cy="307777"/>
              </a:xfrm>
              <a:prstGeom prst="rect">
                <a:avLst/>
              </a:prstGeom>
              <a:blipFill>
                <a:blip r:embed="rId12"/>
                <a:stretch>
                  <a:fillRect l="-2198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38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/>
      <p:bldP spid="605" grpId="0"/>
      <p:bldP spid="606" grpId="0"/>
      <p:bldP spid="607" grpId="0"/>
      <p:bldP spid="6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4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5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188027" y="3866383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8" name="TextBox 607">
            <a:extLst>
              <a:ext uri="{FF2B5EF4-FFF2-40B4-BE49-F238E27FC236}">
                <a16:creationId xmlns:a16="http://schemas.microsoft.com/office/drawing/2014/main" id="{B82069B7-5CC0-864F-A817-B98A5A2422D7}"/>
              </a:ext>
            </a:extLst>
          </p:cNvPr>
          <p:cNvSpPr txBox="1"/>
          <p:nvPr/>
        </p:nvSpPr>
        <p:spPr>
          <a:xfrm>
            <a:off x="2584730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antenna arrays are Fourier Transforms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10D30711-1891-8A4C-999D-F733FA5D8172}"/>
                  </a:ext>
                </a:extLst>
              </p:cNvPr>
              <p:cNvSpPr txBox="1"/>
              <p:nvPr/>
            </p:nvSpPr>
            <p:spPr>
              <a:xfrm>
                <a:off x="230667" y="4527250"/>
                <a:ext cx="6740050" cy="66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𝑘𝑠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10D30711-1891-8A4C-999D-F733FA5D8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67" y="4527250"/>
                <a:ext cx="6740050" cy="662554"/>
              </a:xfrm>
              <a:prstGeom prst="rect">
                <a:avLst/>
              </a:prstGeom>
              <a:blipFill>
                <a:blip r:embed="rId6"/>
                <a:stretch>
                  <a:fillRect l="-1695" r="-565" b="-2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904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" grpId="0"/>
      <p:bldP spid="60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4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5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188027" y="3866383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8" name="TextBox 607">
            <a:extLst>
              <a:ext uri="{FF2B5EF4-FFF2-40B4-BE49-F238E27FC236}">
                <a16:creationId xmlns:a16="http://schemas.microsoft.com/office/drawing/2014/main" id="{B82069B7-5CC0-864F-A817-B98A5A2422D7}"/>
              </a:ext>
            </a:extLst>
          </p:cNvPr>
          <p:cNvSpPr txBox="1"/>
          <p:nvPr/>
        </p:nvSpPr>
        <p:spPr>
          <a:xfrm>
            <a:off x="2584730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antenna arrays are Fourier Transforms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10D30711-1891-8A4C-999D-F733FA5D8172}"/>
                  </a:ext>
                </a:extLst>
              </p:cNvPr>
              <p:cNvSpPr txBox="1"/>
              <p:nvPr/>
            </p:nvSpPr>
            <p:spPr>
              <a:xfrm>
                <a:off x="151727" y="4515931"/>
                <a:ext cx="8461995" cy="1100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𝑚𝑠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func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𝑘𝑠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func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10D30711-1891-8A4C-999D-F733FA5D8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7" y="4515931"/>
                <a:ext cx="8461995" cy="1100045"/>
              </a:xfrm>
              <a:prstGeom prst="rect">
                <a:avLst/>
              </a:prstGeom>
              <a:blipFill>
                <a:blip r:embed="rId6"/>
                <a:stretch>
                  <a:fillRect l="-600" t="-137500" b="-185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80DE5343-4D9A-964E-A9A7-ECD7DCC96461}"/>
                  </a:ext>
                </a:extLst>
              </p:cNvPr>
              <p:cNvSpPr txBox="1"/>
              <p:nvPr/>
            </p:nvSpPr>
            <p:spPr>
              <a:xfrm>
                <a:off x="8613722" y="4614884"/>
                <a:ext cx="3395868" cy="21796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80DE5343-4D9A-964E-A9A7-ECD7DCC9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722" y="4614884"/>
                <a:ext cx="3395868" cy="2179699"/>
              </a:xfrm>
              <a:prstGeom prst="rect">
                <a:avLst/>
              </a:prstGeom>
              <a:blipFill>
                <a:blip r:embed="rId7"/>
                <a:stretch>
                  <a:fillRect l="-1111" b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E8D83349-966A-F04D-85E6-7A3686C5F7EB}"/>
                  </a:ext>
                </a:extLst>
              </p:cNvPr>
              <p:cNvSpPr txBox="1"/>
              <p:nvPr/>
            </p:nvSpPr>
            <p:spPr>
              <a:xfrm>
                <a:off x="152400" y="5854130"/>
                <a:ext cx="5407506" cy="979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E8D83349-966A-F04D-85E6-7A3686C5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854130"/>
                <a:ext cx="5407506" cy="979051"/>
              </a:xfrm>
              <a:prstGeom prst="rect">
                <a:avLst/>
              </a:prstGeom>
              <a:blipFill>
                <a:blip r:embed="rId8"/>
                <a:stretch>
                  <a:fillRect t="-134177" b="-175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7F3C1CEB-E4DE-9945-858D-53AE930122A6}"/>
              </a:ext>
            </a:extLst>
          </p:cNvPr>
          <p:cNvSpPr/>
          <p:nvPr/>
        </p:nvSpPr>
        <p:spPr>
          <a:xfrm>
            <a:off x="5715000" y="6054658"/>
            <a:ext cx="762000" cy="5461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itle 1">
            <a:extLst>
              <a:ext uri="{FF2B5EF4-FFF2-40B4-BE49-F238E27FC236}">
                <a16:creationId xmlns:a16="http://schemas.microsoft.com/office/drawing/2014/main" id="{4F050CF5-9517-644E-B081-E133F233B579}"/>
              </a:ext>
            </a:extLst>
          </p:cNvPr>
          <p:cNvSpPr txBox="1">
            <a:spLocks/>
          </p:cNvSpPr>
          <p:nvPr/>
        </p:nvSpPr>
        <p:spPr>
          <a:xfrm>
            <a:off x="6637510" y="6043988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2D FFT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/>
      <p:bldP spid="344" grpId="0"/>
      <p:bldP spid="2" grpId="0" animBg="1"/>
      <p:bldP spid="3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p:sp>
        <p:nvSpPr>
          <p:cNvPr id="1499" name="TextBox 1498">
            <a:extLst>
              <a:ext uri="{FF2B5EF4-FFF2-40B4-BE49-F238E27FC236}">
                <a16:creationId xmlns:a16="http://schemas.microsoft.com/office/drawing/2014/main" id="{658763EA-6884-DD46-94DE-2EAAF5E664A7}"/>
              </a:ext>
            </a:extLst>
          </p:cNvPr>
          <p:cNvSpPr txBox="1"/>
          <p:nvPr/>
        </p:nvSpPr>
        <p:spPr>
          <a:xfrm>
            <a:off x="206785" y="4962735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39713" indent="-239713">
              <a:spcAft>
                <a:spcPts val="600"/>
              </a:spcAft>
              <a:buFont typeface="+mj-lt"/>
              <a:buAutoNum type="arabicParenR"/>
              <a:defRPr sz="2000"/>
            </a:lvl1pPr>
          </a:lstStyle>
          <a:p>
            <a:pPr>
              <a:buFont typeface="+mj-lt"/>
              <a:buAutoNum type="arabicParenR" startAt="2"/>
            </a:pPr>
            <a:r>
              <a:rPr lang="en-US" dirty="0"/>
              <a:t>Compute 2D FFT across antennas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4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188027" y="3866383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8" name="TextBox 607">
            <a:extLst>
              <a:ext uri="{FF2B5EF4-FFF2-40B4-BE49-F238E27FC236}">
                <a16:creationId xmlns:a16="http://schemas.microsoft.com/office/drawing/2014/main" id="{B82069B7-5CC0-864F-A817-B98A5A2422D7}"/>
              </a:ext>
            </a:extLst>
          </p:cNvPr>
          <p:cNvSpPr txBox="1"/>
          <p:nvPr/>
        </p:nvSpPr>
        <p:spPr>
          <a:xfrm>
            <a:off x="2584730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antenna arrays are Fourier Transforms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F5FE304F-D1D3-AA48-93D7-386C74096E64}"/>
              </a:ext>
            </a:extLst>
          </p:cNvPr>
          <p:cNvSpPr txBox="1"/>
          <p:nvPr/>
        </p:nvSpPr>
        <p:spPr>
          <a:xfrm>
            <a:off x="191545" y="444847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A544A407-D674-0341-9689-804BE3181800}"/>
              </a:ext>
            </a:extLst>
          </p:cNvPr>
          <p:cNvSpPr txBox="1"/>
          <p:nvPr/>
        </p:nvSpPr>
        <p:spPr>
          <a:xfrm>
            <a:off x="206785" y="5438534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5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0592B025-A82F-804A-9C6C-A017CA9C08B7}"/>
                  </a:ext>
                </a:extLst>
              </p:cNvPr>
              <p:cNvSpPr txBox="1"/>
              <p:nvPr/>
            </p:nvSpPr>
            <p:spPr>
              <a:xfrm>
                <a:off x="363345" y="6138888"/>
                <a:ext cx="15570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0592B025-A82F-804A-9C6C-A017CA9C0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45" y="6138888"/>
                <a:ext cx="1557093" cy="307777"/>
              </a:xfrm>
              <a:prstGeom prst="rect">
                <a:avLst/>
              </a:prstGeom>
              <a:blipFill>
                <a:blip r:embed="rId6"/>
                <a:stretch>
                  <a:fillRect l="-3226" t="-8000" r="-241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370447C0-82F0-2543-9464-B017631091C0}"/>
                  </a:ext>
                </a:extLst>
              </p:cNvPr>
              <p:cNvSpPr txBox="1"/>
              <p:nvPr/>
            </p:nvSpPr>
            <p:spPr>
              <a:xfrm>
                <a:off x="1914584" y="6138885"/>
                <a:ext cx="18192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370447C0-82F0-2543-9464-B01763109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584" y="6138885"/>
                <a:ext cx="1819216" cy="307777"/>
              </a:xfrm>
              <a:prstGeom prst="rect">
                <a:avLst/>
              </a:prstGeom>
              <a:blipFill>
                <a:blip r:embed="rId7"/>
                <a:stretch>
                  <a:fillRect l="-2759" t="-8000" r="-206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2E9DD412-033F-3B4A-A2DF-0204643F400C}"/>
                  </a:ext>
                </a:extLst>
              </p:cNvPr>
              <p:cNvSpPr txBox="1"/>
              <p:nvPr/>
            </p:nvSpPr>
            <p:spPr>
              <a:xfrm>
                <a:off x="3786487" y="6138887"/>
                <a:ext cx="2500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2E9DD412-033F-3B4A-A2DF-0204643F4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487" y="6138887"/>
                <a:ext cx="250068" cy="307777"/>
              </a:xfrm>
              <a:prstGeom prst="rect">
                <a:avLst/>
              </a:prstGeom>
              <a:blipFill>
                <a:blip r:embed="rId8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/>
              <p:nvPr/>
            </p:nvSpPr>
            <p:spPr>
              <a:xfrm>
                <a:off x="4047869" y="6154928"/>
                <a:ext cx="182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869" y="6154928"/>
                <a:ext cx="1825693" cy="307777"/>
              </a:xfrm>
              <a:prstGeom prst="rect">
                <a:avLst/>
              </a:prstGeom>
              <a:blipFill>
                <a:blip r:embed="rId9"/>
                <a:stretch>
                  <a:fillRect l="-2759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>
            <a:extLst>
              <a:ext uri="{FF2B5EF4-FFF2-40B4-BE49-F238E27FC236}">
                <a16:creationId xmlns:a16="http://schemas.microsoft.com/office/drawing/2014/main" id="{1F323CED-45DC-B94B-905E-22483434B946}"/>
              </a:ext>
            </a:extLst>
          </p:cNvPr>
          <p:cNvSpPr/>
          <p:nvPr/>
        </p:nvSpPr>
        <p:spPr>
          <a:xfrm>
            <a:off x="4032166" y="4962735"/>
            <a:ext cx="423445" cy="875909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itle 1">
            <a:extLst>
              <a:ext uri="{FF2B5EF4-FFF2-40B4-BE49-F238E27FC236}">
                <a16:creationId xmlns:a16="http://schemas.microsoft.com/office/drawing/2014/main" id="{EB763475-621F-274F-BEF5-A647357D3EF9}"/>
              </a:ext>
            </a:extLst>
          </p:cNvPr>
          <p:cNvSpPr txBox="1">
            <a:spLocks/>
          </p:cNvSpPr>
          <p:nvPr/>
        </p:nvSpPr>
        <p:spPr>
          <a:xfrm>
            <a:off x="4543677" y="5101023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FFT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570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9" grpId="0"/>
      <p:bldP spid="348" grpId="0"/>
      <p:bldP spid="350" grpId="0"/>
      <p:bldP spid="352" grpId="0"/>
      <p:bldP spid="353" grpId="0"/>
      <p:bldP spid="355" grpId="0"/>
      <p:bldP spid="356" grpId="0"/>
      <p:bldP spid="3" grpId="0" animBg="1"/>
      <p:bldP spid="3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p:sp>
        <p:nvSpPr>
          <p:cNvPr id="1499" name="TextBox 1498">
            <a:extLst>
              <a:ext uri="{FF2B5EF4-FFF2-40B4-BE49-F238E27FC236}">
                <a16:creationId xmlns:a16="http://schemas.microsoft.com/office/drawing/2014/main" id="{658763EA-6884-DD46-94DE-2EAAF5E664A7}"/>
              </a:ext>
            </a:extLst>
          </p:cNvPr>
          <p:cNvSpPr txBox="1"/>
          <p:nvPr/>
        </p:nvSpPr>
        <p:spPr>
          <a:xfrm>
            <a:off x="7181548" y="4547138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39713" indent="-239713">
              <a:spcAft>
                <a:spcPts val="600"/>
              </a:spcAft>
              <a:buFont typeface="+mj-lt"/>
              <a:buAutoNum type="arabicParenR"/>
              <a:defRPr sz="2000"/>
            </a:lvl1pPr>
          </a:lstStyle>
          <a:p>
            <a:pPr>
              <a:buFont typeface="+mj-lt"/>
              <a:buAutoNum type="arabicParenR" startAt="2"/>
            </a:pPr>
            <a:r>
              <a:rPr lang="en-US" dirty="0"/>
              <a:t>Compute 2D FFT across antennas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4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7162790" y="345078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F5FE304F-D1D3-AA48-93D7-386C74096E64}"/>
              </a:ext>
            </a:extLst>
          </p:cNvPr>
          <p:cNvSpPr txBox="1"/>
          <p:nvPr/>
        </p:nvSpPr>
        <p:spPr>
          <a:xfrm>
            <a:off x="7166308" y="4032879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A544A407-D674-0341-9689-804BE3181800}"/>
              </a:ext>
            </a:extLst>
          </p:cNvPr>
          <p:cNvSpPr txBox="1"/>
          <p:nvPr/>
        </p:nvSpPr>
        <p:spPr>
          <a:xfrm>
            <a:off x="7181548" y="502293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5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/>
              <p:nvPr/>
            </p:nvSpPr>
            <p:spPr>
              <a:xfrm>
                <a:off x="9519317" y="3596564"/>
                <a:ext cx="16920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317" y="3596564"/>
                <a:ext cx="1692002" cy="307777"/>
              </a:xfrm>
              <a:prstGeom prst="rect">
                <a:avLst/>
              </a:prstGeom>
              <a:blipFill>
                <a:blip r:embed="rId6"/>
                <a:stretch>
                  <a:fillRect l="-29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7" name="Title 1">
            <a:extLst>
              <a:ext uri="{FF2B5EF4-FFF2-40B4-BE49-F238E27FC236}">
                <a16:creationId xmlns:a16="http://schemas.microsoft.com/office/drawing/2014/main" id="{EB763475-621F-274F-BEF5-A647357D3EF9}"/>
              </a:ext>
            </a:extLst>
          </p:cNvPr>
          <p:cNvSpPr txBox="1">
            <a:spLocks/>
          </p:cNvSpPr>
          <p:nvPr/>
        </p:nvSpPr>
        <p:spPr>
          <a:xfrm>
            <a:off x="11150646" y="3480869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FFT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4" name="Title 1">
            <a:extLst>
              <a:ext uri="{FF2B5EF4-FFF2-40B4-BE49-F238E27FC236}">
                <a16:creationId xmlns:a16="http://schemas.microsoft.com/office/drawing/2014/main" id="{61AE7622-CD2E-D242-867C-50BCF3589EED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60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</p:spTree>
    <p:extLst>
      <p:ext uri="{BB962C8B-B14F-4D97-AF65-F5344CB8AC3E}">
        <p14:creationId xmlns:p14="http://schemas.microsoft.com/office/powerpoint/2010/main" val="104140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Radar: Interested in Detecting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42057"/>
            <a:ext cx="10940716" cy="5642325"/>
          </a:xfrm>
        </p:spPr>
        <p:txBody>
          <a:bodyPr>
            <a:noAutofit/>
          </a:bodyPr>
          <a:lstStyle/>
          <a:p>
            <a:r>
              <a:rPr lang="en-US" sz="3200" dirty="0"/>
              <a:t>Range: Distance from the radar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UWB: Ultra Wide Band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FMCW: Frequency Modulated Carrier Wave </a:t>
            </a:r>
            <a:endParaRPr lang="en-US" sz="3200" dirty="0"/>
          </a:p>
          <a:p>
            <a:pPr marL="0" indent="0">
              <a:buNone/>
            </a:pPr>
            <a:endParaRPr lang="en-US" sz="400" dirty="0"/>
          </a:p>
          <a:p>
            <a:r>
              <a:rPr lang="en-US" sz="3200" dirty="0"/>
              <a:t>Direction: Angle from which the object is coming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1C1613-B5BC-0C42-A258-094C4A9E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0" y="4535533"/>
            <a:ext cx="37388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2AF7FBE-AC47-304B-B8B4-258F1B6B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28" y="4515277"/>
            <a:ext cx="3263245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405B65A-E60F-3C45-BF6C-5CC9F9A5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3" y="4515277"/>
            <a:ext cx="3613764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6AB56-DCB7-F04C-B9AC-6466362F6975}"/>
              </a:ext>
            </a:extLst>
          </p:cNvPr>
          <p:cNvSpPr txBox="1"/>
          <p:nvPr/>
        </p:nvSpPr>
        <p:spPr>
          <a:xfrm>
            <a:off x="484897" y="3657774"/>
            <a:ext cx="373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antenna that is rotating.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21488-C856-AD42-95F6-660D413ABBE4}"/>
              </a:ext>
            </a:extLst>
          </p:cNvPr>
          <p:cNvSpPr txBox="1"/>
          <p:nvPr/>
        </p:nvSpPr>
        <p:spPr>
          <a:xfrm>
            <a:off x="5772109" y="3657773"/>
            <a:ext cx="477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Phased Antenna Array that is always Scanning.</a:t>
            </a:r>
          </a:p>
        </p:txBody>
      </p:sp>
    </p:spTree>
    <p:extLst>
      <p:ext uri="{BB962C8B-B14F-4D97-AF65-F5344CB8AC3E}">
        <p14:creationId xmlns:p14="http://schemas.microsoft.com/office/powerpoint/2010/main" val="5357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594941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63066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63066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6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363066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363066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/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blipFill>
                <a:blip r:embed="rId5"/>
                <a:stretch>
                  <a:fillRect l="-820" t="-8333" r="-204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9" name="Straight Arrow Connector 718">
            <a:extLst>
              <a:ext uri="{FF2B5EF4-FFF2-40B4-BE49-F238E27FC236}">
                <a16:creationId xmlns:a16="http://schemas.microsoft.com/office/drawing/2014/main" id="{1B6B0617-56B5-8F49-BBBB-4BFDFA2A2D26}"/>
              </a:ext>
            </a:extLst>
          </p:cNvPr>
          <p:cNvCxnSpPr>
            <a:cxnSpLocks/>
            <a:endCxn id="31" idx="2"/>
          </p:cNvCxnSpPr>
          <p:nvPr/>
        </p:nvCxnSpPr>
        <p:spPr>
          <a:xfrm flipH="1" flipV="1">
            <a:off x="794226" y="5266536"/>
            <a:ext cx="675640" cy="8584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0" name="TextBox 719">
                <a:extLst>
                  <a:ext uri="{FF2B5EF4-FFF2-40B4-BE49-F238E27FC236}">
                    <a16:creationId xmlns:a16="http://schemas.microsoft.com/office/drawing/2014/main" id="{B4EAF68B-0747-5647-9A49-4088ED3CD1DF}"/>
                  </a:ext>
                </a:extLst>
              </p:cNvPr>
              <p:cNvSpPr txBox="1"/>
              <p:nvPr/>
            </p:nvSpPr>
            <p:spPr>
              <a:xfrm>
                <a:off x="1454158" y="5924753"/>
                <a:ext cx="69132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Received FMCW signal from reflector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</a:rPr>
                  <a:t>after mixing with TX</a:t>
                </a:r>
              </a:p>
            </p:txBody>
          </p:sp>
        </mc:Choice>
        <mc:Fallback xmlns="">
          <p:sp>
            <p:nvSpPr>
              <p:cNvPr id="720" name="TextBox 719">
                <a:extLst>
                  <a:ext uri="{FF2B5EF4-FFF2-40B4-BE49-F238E27FC236}">
                    <a16:creationId xmlns:a16="http://schemas.microsoft.com/office/drawing/2014/main" id="{B4EAF68B-0747-5647-9A49-4088ED3CD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158" y="5924753"/>
                <a:ext cx="6913239" cy="400110"/>
              </a:xfrm>
              <a:prstGeom prst="rect">
                <a:avLst/>
              </a:prstGeom>
              <a:blipFill>
                <a:blip r:embed="rId7"/>
                <a:stretch>
                  <a:fillRect l="-916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/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blipFill>
                <a:blip r:embed="rId8"/>
                <a:stretch>
                  <a:fillRect l="-334" t="-11111" r="-1338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2" name="TextBox 691">
                <a:extLst>
                  <a:ext uri="{FF2B5EF4-FFF2-40B4-BE49-F238E27FC236}">
                    <a16:creationId xmlns:a16="http://schemas.microsoft.com/office/drawing/2014/main" id="{3739BEC7-CA55-F840-9A6D-FDE7C2879D05}"/>
                  </a:ext>
                </a:extLst>
              </p:cNvPr>
              <p:cNvSpPr txBox="1"/>
              <p:nvPr/>
            </p:nvSpPr>
            <p:spPr>
              <a:xfrm>
                <a:off x="2671050" y="4261854"/>
                <a:ext cx="2034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b="1" dirty="0">
                    <a:solidFill>
                      <a:srgbClr val="7030A0"/>
                    </a:solidFill>
                  </a:rPr>
                  <a:t>: FMCW Slope</a:t>
                </a:r>
              </a:p>
            </p:txBody>
          </p:sp>
        </mc:Choice>
        <mc:Fallback xmlns="">
          <p:sp>
            <p:nvSpPr>
              <p:cNvPr id="692" name="TextBox 691">
                <a:extLst>
                  <a:ext uri="{FF2B5EF4-FFF2-40B4-BE49-F238E27FC236}">
                    <a16:creationId xmlns:a16="http://schemas.microsoft.com/office/drawing/2014/main" id="{3739BEC7-CA55-F840-9A6D-FDE7C2879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050" y="4261854"/>
                <a:ext cx="2034190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76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3" grpId="0"/>
      <p:bldP spid="31" grpId="0"/>
      <p:bldP spid="720" grpId="0"/>
      <p:bldP spid="724" grpId="0"/>
      <p:bldP spid="69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/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blipFill>
                <a:blip r:embed="rId5"/>
                <a:stretch>
                  <a:fillRect l="-820" t="-8333" r="-2049" b="-1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/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blipFill>
                <a:blip r:embed="rId7"/>
                <a:stretch>
                  <a:fillRect l="-334" t="-11111" r="-1338" b="-1388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3435956-9759-4449-A372-073A37A8C019}"/>
                  </a:ext>
                </a:extLst>
              </p:cNvPr>
              <p:cNvSpPr/>
              <p:nvPr/>
            </p:nvSpPr>
            <p:spPr>
              <a:xfrm>
                <a:off x="969692" y="5504818"/>
                <a:ext cx="5982599" cy="718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3435956-9759-4449-A372-073A37A8C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92" y="5504818"/>
                <a:ext cx="5982599" cy="71865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AE7530-584F-AC48-9270-B52DDEF07909}"/>
                  </a:ext>
                </a:extLst>
              </p:cNvPr>
              <p:cNvSpPr/>
              <p:nvPr/>
            </p:nvSpPr>
            <p:spPr>
              <a:xfrm>
                <a:off x="6944270" y="5631615"/>
                <a:ext cx="4982711" cy="465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AE7530-584F-AC48-9270-B52DDEF079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270" y="5631615"/>
                <a:ext cx="4982711" cy="465064"/>
              </a:xfrm>
              <a:prstGeom prst="rect">
                <a:avLst/>
              </a:prstGeom>
              <a:blipFill>
                <a:blip r:embed="rId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5" name="TextBox 694">
                <a:extLst>
                  <a:ext uri="{FF2B5EF4-FFF2-40B4-BE49-F238E27FC236}">
                    <a16:creationId xmlns:a16="http://schemas.microsoft.com/office/drawing/2014/main" id="{781880CB-B576-2047-831A-09E7562388B3}"/>
                  </a:ext>
                </a:extLst>
              </p:cNvPr>
              <p:cNvSpPr txBox="1"/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Assume antenna 0,0 at origin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5" name="TextBox 694">
                <a:extLst>
                  <a:ext uri="{FF2B5EF4-FFF2-40B4-BE49-F238E27FC236}">
                    <a16:creationId xmlns:a16="http://schemas.microsoft.com/office/drawing/2014/main" id="{781880CB-B576-2047-831A-09E756238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blipFill>
                <a:blip r:embed="rId10"/>
                <a:stretch>
                  <a:fillRect l="-1024" t="-17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09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9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/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blipFill>
                <a:blip r:embed="rId5"/>
                <a:stretch>
                  <a:fillRect l="-820" t="-8333" r="-2049" b="-1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/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blipFill>
                <a:blip r:embed="rId7"/>
                <a:stretch>
                  <a:fillRect l="-334" t="-11111" r="-1338" b="-1388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/>
              <p:nvPr/>
            </p:nvSpPr>
            <p:spPr>
              <a:xfrm>
                <a:off x="1371600" y="5490951"/>
                <a:ext cx="7093352" cy="536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𝑚𝑠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𝑘𝑠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490951"/>
                <a:ext cx="7093352" cy="536557"/>
              </a:xfrm>
              <a:prstGeom prst="rect">
                <a:avLst/>
              </a:prstGeom>
              <a:blipFill>
                <a:blip r:embed="rId8"/>
                <a:stretch>
                  <a:fillRect l="-179" b="-1395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594D0AB5-F53C-5446-9057-C30E662EE0FE}"/>
                  </a:ext>
                </a:extLst>
              </p:cNvPr>
              <p:cNvSpPr txBox="1"/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Assume antenna 0,0 at origin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594D0AB5-F53C-5446-9057-C30E662EE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blipFill>
                <a:blip r:embed="rId9"/>
                <a:stretch>
                  <a:fillRect l="-1024" t="-17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992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/>
              <p:nvPr/>
            </p:nvSpPr>
            <p:spPr>
              <a:xfrm>
                <a:off x="1371600" y="4541309"/>
                <a:ext cx="3713452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541309"/>
                <a:ext cx="3713452" cy="1045543"/>
              </a:xfrm>
              <a:prstGeom prst="rect">
                <a:avLst/>
              </a:prstGeom>
              <a:blipFill>
                <a:blip r:embed="rId5"/>
                <a:stretch>
                  <a:fillRect l="-24915" t="-145783" r="-3072" b="-2024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3E2525EF-50EA-0C41-B011-FEFA88477228}"/>
                  </a:ext>
                </a:extLst>
              </p:cNvPr>
              <p:cNvSpPr txBox="1"/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Assume antenna 0,0 at origin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3E2525EF-50EA-0C41-B011-FEFA88477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blipFill>
                <a:blip r:embed="rId6"/>
                <a:stretch>
                  <a:fillRect l="-1024" t="-17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7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/>
              <p:nvPr/>
            </p:nvSpPr>
            <p:spPr>
              <a:xfrm>
                <a:off x="4945595" y="4485615"/>
                <a:ext cx="4392036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595" y="4485615"/>
                <a:ext cx="4392036" cy="1045543"/>
              </a:xfrm>
              <a:prstGeom prst="rect">
                <a:avLst/>
              </a:prstGeom>
              <a:blipFill>
                <a:blip r:embed="rId8"/>
                <a:stretch>
                  <a:fillRect l="-21037" t="-146988" r="-2594" b="-2024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/>
              <p:nvPr/>
            </p:nvSpPr>
            <p:spPr>
              <a:xfrm>
                <a:off x="1362210" y="5731647"/>
                <a:ext cx="7835991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+1/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𝑚𝑠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𝑘𝑠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sup>
                          </m:sSup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10" y="5731647"/>
                <a:ext cx="7835991" cy="1045543"/>
              </a:xfrm>
              <a:prstGeom prst="rect">
                <a:avLst/>
              </a:prstGeom>
              <a:blipFill>
                <a:blip r:embed="rId9"/>
                <a:stretch>
                  <a:fillRect l="-10841" t="-145783" r="-485" b="-2024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980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/>
              <p:nvPr/>
            </p:nvSpPr>
            <p:spPr>
              <a:xfrm>
                <a:off x="1362210" y="4572000"/>
                <a:ext cx="7596888" cy="1053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+1/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𝑚𝑠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𝑘𝑠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sup>
                          </m:sSup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10" y="4572000"/>
                <a:ext cx="7596888" cy="1053045"/>
              </a:xfrm>
              <a:prstGeom prst="rect">
                <a:avLst/>
              </a:prstGeom>
              <a:blipFill>
                <a:blip r:embed="rId6"/>
                <a:stretch>
                  <a:fillRect l="-12020" t="-145238" r="-1336" b="-1988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9B045740-C4E0-7340-966A-EFD430F6A0CC}"/>
                  </a:ext>
                </a:extLst>
              </p:cNvPr>
              <p:cNvSpPr/>
              <p:nvPr/>
            </p:nvSpPr>
            <p:spPr>
              <a:xfrm>
                <a:off x="0" y="5892285"/>
                <a:ext cx="16506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9B045740-C4E0-7340-966A-EFD430F6A0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2285"/>
                <a:ext cx="1650645" cy="523220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0C670967-4EA7-1544-93B2-1A3172C134AF}"/>
                  </a:ext>
                </a:extLst>
              </p:cNvPr>
              <p:cNvSpPr txBox="1"/>
              <p:nvPr/>
            </p:nvSpPr>
            <p:spPr>
              <a:xfrm>
                <a:off x="1496438" y="5545161"/>
                <a:ext cx="9269525" cy="1642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𝑝𝑡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+1/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𝑚𝑠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𝑘𝑠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𝑧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𝑐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ra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  <a:p>
                <a:pPr/>
                <a:endParaRPr lang="en-US" sz="2800" dirty="0"/>
              </a:p>
            </p:txBody>
          </p:sp>
        </mc:Choice>
        <mc:Fallback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0C670967-4EA7-1544-93B2-1A3172C13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438" y="5545161"/>
                <a:ext cx="9269525" cy="1642437"/>
              </a:xfrm>
              <a:prstGeom prst="rect">
                <a:avLst/>
              </a:prstGeom>
              <a:blipFill>
                <a:blip r:embed="rId8"/>
                <a:stretch>
                  <a:fillRect l="-9576" t="-83077" b="-10307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" name="TextBox 695">
                <a:extLst>
                  <a:ext uri="{FF2B5EF4-FFF2-40B4-BE49-F238E27FC236}">
                    <a16:creationId xmlns:a16="http://schemas.microsoft.com/office/drawing/2014/main" id="{41D1C2C8-750F-C243-BEEA-00429BA0523B}"/>
                  </a:ext>
                </a:extLst>
              </p:cNvPr>
              <p:cNvSpPr txBox="1"/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Assume antenna 0,0 at origin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6" name="TextBox 695">
                <a:extLst>
                  <a:ext uri="{FF2B5EF4-FFF2-40B4-BE49-F238E27FC236}">
                    <a16:creationId xmlns:a16="http://schemas.microsoft.com/office/drawing/2014/main" id="{41D1C2C8-750F-C243-BEEA-00429BA05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blipFill>
                <a:blip r:embed="rId9"/>
                <a:stretch>
                  <a:fillRect l="-1024" t="-17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7" name="TextBox 696">
                <a:extLst>
                  <a:ext uri="{FF2B5EF4-FFF2-40B4-BE49-F238E27FC236}">
                    <a16:creationId xmlns:a16="http://schemas.microsoft.com/office/drawing/2014/main" id="{DA52303D-D416-E74A-AE23-442B16B8F798}"/>
                  </a:ext>
                </a:extLst>
              </p:cNvPr>
              <p:cNvSpPr txBox="1"/>
              <p:nvPr/>
            </p:nvSpPr>
            <p:spPr>
              <a:xfrm>
                <a:off x="10744200" y="5904203"/>
                <a:ext cx="14516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7" name="TextBox 696">
                <a:extLst>
                  <a:ext uri="{FF2B5EF4-FFF2-40B4-BE49-F238E27FC236}">
                    <a16:creationId xmlns:a16="http://schemas.microsoft.com/office/drawing/2014/main" id="{DA52303D-D416-E74A-AE23-442B16B8F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5904203"/>
                <a:ext cx="1451616" cy="430887"/>
              </a:xfrm>
              <a:prstGeom prst="rect">
                <a:avLst/>
              </a:prstGeom>
              <a:blipFill>
                <a:blip r:embed="rId10"/>
                <a:stretch>
                  <a:fillRect l="-2609" t="-2941" r="-870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5746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" grpId="0"/>
      <p:bldP spid="694" grpId="0"/>
      <p:bldP spid="69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p:sp>
        <p:nvSpPr>
          <p:cNvPr id="1499" name="TextBox 1498">
            <a:extLst>
              <a:ext uri="{FF2B5EF4-FFF2-40B4-BE49-F238E27FC236}">
                <a16:creationId xmlns:a16="http://schemas.microsoft.com/office/drawing/2014/main" id="{658763EA-6884-DD46-94DE-2EAAF5E664A7}"/>
              </a:ext>
            </a:extLst>
          </p:cNvPr>
          <p:cNvSpPr txBox="1"/>
          <p:nvPr/>
        </p:nvSpPr>
        <p:spPr>
          <a:xfrm>
            <a:off x="7181548" y="4547138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39713" indent="-239713">
              <a:spcAft>
                <a:spcPts val="600"/>
              </a:spcAft>
              <a:buFont typeface="+mj-lt"/>
              <a:buAutoNum type="arabicParenR"/>
              <a:defRPr sz="2000"/>
            </a:lvl1pPr>
          </a:lstStyle>
          <a:p>
            <a:pPr>
              <a:buFont typeface="+mj-lt"/>
              <a:buAutoNum type="arabicParenR" startAt="2"/>
            </a:pPr>
            <a:r>
              <a:rPr lang="en-US" dirty="0"/>
              <a:t>Compute 2D FFT across antennas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4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7162790" y="345078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F5FE304F-D1D3-AA48-93D7-386C74096E64}"/>
              </a:ext>
            </a:extLst>
          </p:cNvPr>
          <p:cNvSpPr txBox="1"/>
          <p:nvPr/>
        </p:nvSpPr>
        <p:spPr>
          <a:xfrm>
            <a:off x="7166308" y="4032879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A544A407-D674-0341-9689-804BE3181800}"/>
              </a:ext>
            </a:extLst>
          </p:cNvPr>
          <p:cNvSpPr txBox="1"/>
          <p:nvPr/>
        </p:nvSpPr>
        <p:spPr>
          <a:xfrm>
            <a:off x="7181548" y="502293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5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/>
              <p:nvPr/>
            </p:nvSpPr>
            <p:spPr>
              <a:xfrm>
                <a:off x="9519317" y="3596564"/>
                <a:ext cx="16920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317" y="3596564"/>
                <a:ext cx="1692002" cy="307777"/>
              </a:xfrm>
              <a:prstGeom prst="rect">
                <a:avLst/>
              </a:prstGeom>
              <a:blipFill>
                <a:blip r:embed="rId6"/>
                <a:stretch>
                  <a:fillRect l="-29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7" name="Title 1">
            <a:extLst>
              <a:ext uri="{FF2B5EF4-FFF2-40B4-BE49-F238E27FC236}">
                <a16:creationId xmlns:a16="http://schemas.microsoft.com/office/drawing/2014/main" id="{EB763475-621F-274F-BEF5-A647357D3EF9}"/>
              </a:ext>
            </a:extLst>
          </p:cNvPr>
          <p:cNvSpPr txBox="1">
            <a:spLocks/>
          </p:cNvSpPr>
          <p:nvPr/>
        </p:nvSpPr>
        <p:spPr>
          <a:xfrm>
            <a:off x="11150646" y="3480869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FFT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4" name="Title 1">
            <a:extLst>
              <a:ext uri="{FF2B5EF4-FFF2-40B4-BE49-F238E27FC236}">
                <a16:creationId xmlns:a16="http://schemas.microsoft.com/office/drawing/2014/main" id="{61AE7622-CD2E-D242-867C-50BCF3589EED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66855139-55E3-0142-B20A-DC614BBCCDDF}"/>
                  </a:ext>
                </a:extLst>
              </p:cNvPr>
              <p:cNvSpPr/>
              <p:nvPr/>
            </p:nvSpPr>
            <p:spPr>
              <a:xfrm>
                <a:off x="40245" y="5638800"/>
                <a:ext cx="11310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66855139-55E3-0142-B20A-DC614BBCC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5" y="5638800"/>
                <a:ext cx="1131014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9" name="TextBox 348">
                <a:extLst>
                  <a:ext uri="{FF2B5EF4-FFF2-40B4-BE49-F238E27FC236}">
                    <a16:creationId xmlns:a16="http://schemas.microsoft.com/office/drawing/2014/main" id="{DD84C675-6E1E-3540-A018-AF6A6CB526D4}"/>
                  </a:ext>
                </a:extLst>
              </p:cNvPr>
              <p:cNvSpPr txBox="1"/>
              <p:nvPr/>
            </p:nvSpPr>
            <p:spPr>
              <a:xfrm>
                <a:off x="1059412" y="5562600"/>
                <a:ext cx="5950988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𝑘𝑡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+1/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𝑚𝑠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𝑘𝑠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𝑧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𝑐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ra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9" name="TextBox 348">
                <a:extLst>
                  <a:ext uri="{FF2B5EF4-FFF2-40B4-BE49-F238E27FC236}">
                    <a16:creationId xmlns:a16="http://schemas.microsoft.com/office/drawing/2014/main" id="{DD84C675-6E1E-3540-A018-AF6A6CB52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412" y="5562600"/>
                <a:ext cx="5950988" cy="672172"/>
              </a:xfrm>
              <a:prstGeom prst="rect">
                <a:avLst/>
              </a:prstGeom>
              <a:blipFill>
                <a:blip r:embed="rId8"/>
                <a:stretch>
                  <a:fillRect l="-9808" t="-144444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1E86D9F4-C984-034A-A285-A9196CA8F6BF}"/>
                  </a:ext>
                </a:extLst>
              </p:cNvPr>
              <p:cNvSpPr txBox="1"/>
              <p:nvPr/>
            </p:nvSpPr>
            <p:spPr>
              <a:xfrm>
                <a:off x="169404" y="4357544"/>
                <a:ext cx="51449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9713" indent="-239713">
                  <a:spcAft>
                    <a:spcPts val="600"/>
                  </a:spcAft>
                  <a:buFont typeface="+mj-lt"/>
                  <a:buAutoNum type="arabicParenR"/>
                </a:pPr>
                <a:r>
                  <a:rPr lang="en-US" sz="2000" dirty="0"/>
                  <a:t>Descritize space into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/>
                  <a:t> grid. </a:t>
                </a:r>
              </a:p>
              <a:p>
                <a:pPr marL="239713" indent="-239713">
                  <a:spcAft>
                    <a:spcPts val="600"/>
                  </a:spcAft>
                  <a:buFont typeface="+mj-lt"/>
                  <a:buAutoNum type="arabicParenR"/>
                </a:pPr>
                <a:r>
                  <a:rPr lang="en-US" sz="2000" dirty="0"/>
                  <a:t>For each point in space compute the received signal using the below equation.</a:t>
                </a:r>
              </a:p>
            </p:txBody>
          </p:sp>
        </mc:Choice>
        <mc:Fallback xmlns=""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1E86D9F4-C984-034A-A285-A9196CA8F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4" y="4357544"/>
                <a:ext cx="5144960" cy="1092607"/>
              </a:xfrm>
              <a:prstGeom prst="rect">
                <a:avLst/>
              </a:prstGeom>
              <a:blipFill>
                <a:blip r:embed="rId9"/>
                <a:stretch>
                  <a:fillRect l="-1232" t="-3448" r="-739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02798794-122A-E143-A28E-26D03D26546C}"/>
                  </a:ext>
                </a:extLst>
              </p:cNvPr>
              <p:cNvSpPr txBox="1"/>
              <p:nvPr/>
            </p:nvSpPr>
            <p:spPr>
              <a:xfrm>
                <a:off x="3429000" y="3982608"/>
                <a:ext cx="11703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02798794-122A-E143-A28E-26D03D265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982608"/>
                <a:ext cx="1170320" cy="307777"/>
              </a:xfrm>
              <a:prstGeom prst="rect">
                <a:avLst/>
              </a:prstGeom>
              <a:blipFill>
                <a:blip r:embed="rId10"/>
                <a:stretch>
                  <a:fillRect l="-5435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B3FB2852-98A9-0F4D-B9C1-4EFDECB6589D}"/>
                  </a:ext>
                </a:extLst>
              </p:cNvPr>
              <p:cNvSpPr txBox="1"/>
              <p:nvPr/>
            </p:nvSpPr>
            <p:spPr>
              <a:xfrm>
                <a:off x="4572314" y="3989669"/>
                <a:ext cx="1155253" cy="311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B3FB2852-98A9-0F4D-B9C1-4EFDECB65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14" y="3989669"/>
                <a:ext cx="1155253" cy="311304"/>
              </a:xfrm>
              <a:prstGeom prst="rect">
                <a:avLst/>
              </a:prstGeom>
              <a:blipFill>
                <a:blip r:embed="rId11"/>
                <a:stretch>
                  <a:fillRect l="-217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2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/>
      <p:bldP spid="349" grpId="0"/>
      <p:bldP spid="353" grpId="0"/>
      <p:bldP spid="35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itle 1">
            <a:extLst>
              <a:ext uri="{FF2B5EF4-FFF2-40B4-BE49-F238E27FC236}">
                <a16:creationId xmlns:a16="http://schemas.microsoft.com/office/drawing/2014/main" id="{88EC002C-2895-A84F-B6ED-AF0BAAB8BD19}"/>
              </a:ext>
            </a:extLst>
          </p:cNvPr>
          <p:cNvSpPr txBox="1">
            <a:spLocks/>
          </p:cNvSpPr>
          <p:nvPr/>
        </p:nvSpPr>
        <p:spPr>
          <a:xfrm>
            <a:off x="6096000" y="35083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Analog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F25AD7A4-B340-D84E-8107-A5E162206D23}"/>
              </a:ext>
            </a:extLst>
          </p:cNvPr>
          <p:cNvSpPr txBox="1"/>
          <p:nvPr/>
        </p:nvSpPr>
        <p:spPr>
          <a:xfrm>
            <a:off x="6255210" y="3962400"/>
            <a:ext cx="58597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Pick the phase shift on each antenna to create a beam in each 3D direction. 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Transmit FMCW signals and receive reflections.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RX signal with TX and take range FFT 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Repeat in every direction.</a:t>
            </a:r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A9DB3A63-FD53-CF42-A4A0-A54B4043A780}"/>
              </a:ext>
            </a:extLst>
          </p:cNvPr>
          <p:cNvGrpSpPr/>
          <p:nvPr/>
        </p:nvGrpSpPr>
        <p:grpSpPr>
          <a:xfrm>
            <a:off x="6675119" y="1911250"/>
            <a:ext cx="4754880" cy="1726316"/>
            <a:chOff x="1547977" y="1781180"/>
            <a:chExt cx="6072023" cy="2204523"/>
          </a:xfrm>
        </p:grpSpPr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AA82E082-012E-2841-8491-48E60A1BFEB6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Single RX Chain</a:t>
              </a:r>
            </a:p>
          </p:txBody>
        </p:sp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E0916949-78C9-F54F-97A5-99E9B39D855D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438BADF3-29AA-BB4F-94FE-E7600D888DA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7" name="Isosceles Triangle 26">
                  <a:extLst>
                    <a:ext uri="{FF2B5EF4-FFF2-40B4-BE49-F238E27FC236}">
                      <a16:creationId xmlns:a16="http://schemas.microsoft.com/office/drawing/2014/main" id="{9738426C-FBC2-6146-BEC0-9163BFEAD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96E7627A-0ACD-2B4E-8FC2-544351EAF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0E43A462-E12D-1644-978D-B864EAF0C95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5" name="Isosceles Triangle 26">
                  <a:extLst>
                    <a:ext uri="{FF2B5EF4-FFF2-40B4-BE49-F238E27FC236}">
                      <a16:creationId xmlns:a16="http://schemas.microsoft.com/office/drawing/2014/main" id="{F6E6851D-DA1E-FC4E-B1FA-5184747A252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D58AE459-1F41-3945-973E-249B74828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1" name="Group 910">
                <a:extLst>
                  <a:ext uri="{FF2B5EF4-FFF2-40B4-BE49-F238E27FC236}">
                    <a16:creationId xmlns:a16="http://schemas.microsoft.com/office/drawing/2014/main" id="{BE441726-AA9F-704E-AB97-C77776D77934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3" name="Isosceles Triangle 26">
                  <a:extLst>
                    <a:ext uri="{FF2B5EF4-FFF2-40B4-BE49-F238E27FC236}">
                      <a16:creationId xmlns:a16="http://schemas.microsoft.com/office/drawing/2014/main" id="{03EC3AAD-D743-C443-94B6-C8353981C04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30619CBB-B665-A449-9CA4-A3D585AFA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" name="Group 911">
                <a:extLst>
                  <a:ext uri="{FF2B5EF4-FFF2-40B4-BE49-F238E27FC236}">
                    <a16:creationId xmlns:a16="http://schemas.microsoft.com/office/drawing/2014/main" id="{AF3594CB-E06E-E14D-BA3D-78E7C0FB00F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1" name="Isosceles Triangle 26">
                  <a:extLst>
                    <a:ext uri="{FF2B5EF4-FFF2-40B4-BE49-F238E27FC236}">
                      <a16:creationId xmlns:a16="http://schemas.microsoft.com/office/drawing/2014/main" id="{4A9687E0-DFD6-8B42-BCF4-60BA23192EF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725938A3-1FF1-F44B-9542-750F667B6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D8DC61C3-331A-F64B-8B4E-92838A6CEFA2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9" name="Isosceles Triangle 26">
                  <a:extLst>
                    <a:ext uri="{FF2B5EF4-FFF2-40B4-BE49-F238E27FC236}">
                      <a16:creationId xmlns:a16="http://schemas.microsoft.com/office/drawing/2014/main" id="{B68CBED2-16B2-5442-8518-8ED0AF6F0C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79AD15F5-C3CC-5442-9A38-D51C4E1DC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4" name="Group 913">
                <a:extLst>
                  <a:ext uri="{FF2B5EF4-FFF2-40B4-BE49-F238E27FC236}">
                    <a16:creationId xmlns:a16="http://schemas.microsoft.com/office/drawing/2014/main" id="{A510DBB6-0BA7-9249-976A-444FC54E9940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7" name="Isosceles Triangle 26">
                  <a:extLst>
                    <a:ext uri="{FF2B5EF4-FFF2-40B4-BE49-F238E27FC236}">
                      <a16:creationId xmlns:a16="http://schemas.microsoft.com/office/drawing/2014/main" id="{1379F6B3-8A99-154D-8DB5-BD7360364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8" name="Straight Connector 927">
                  <a:extLst>
                    <a:ext uri="{FF2B5EF4-FFF2-40B4-BE49-F238E27FC236}">
                      <a16:creationId xmlns:a16="http://schemas.microsoft.com/office/drawing/2014/main" id="{E73AF0B0-B087-8943-BACE-6C7FC8C31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5" name="Group 914">
                <a:extLst>
                  <a:ext uri="{FF2B5EF4-FFF2-40B4-BE49-F238E27FC236}">
                    <a16:creationId xmlns:a16="http://schemas.microsoft.com/office/drawing/2014/main" id="{57616245-993B-4C4B-B4D1-E6124694FC9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5" name="Isosceles Triangle 26">
                  <a:extLst>
                    <a:ext uri="{FF2B5EF4-FFF2-40B4-BE49-F238E27FC236}">
                      <a16:creationId xmlns:a16="http://schemas.microsoft.com/office/drawing/2014/main" id="{3A8ED216-9CB7-494C-A86C-4F35B31F74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5A214DE4-3D87-3649-B7A7-067FA181C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 915">
                <a:extLst>
                  <a:ext uri="{FF2B5EF4-FFF2-40B4-BE49-F238E27FC236}">
                    <a16:creationId xmlns:a16="http://schemas.microsoft.com/office/drawing/2014/main" id="{31D896E8-7A69-7649-9715-A3839C715DFB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3" name="Isosceles Triangle 26">
                  <a:extLst>
                    <a:ext uri="{FF2B5EF4-FFF2-40B4-BE49-F238E27FC236}">
                      <a16:creationId xmlns:a16="http://schemas.microsoft.com/office/drawing/2014/main" id="{13257818-62ED-654D-B778-63B5DD578CE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9E10DE4B-9A20-9C43-8E68-842B61304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7" name="Group 916">
                <a:extLst>
                  <a:ext uri="{FF2B5EF4-FFF2-40B4-BE49-F238E27FC236}">
                    <a16:creationId xmlns:a16="http://schemas.microsoft.com/office/drawing/2014/main" id="{310B4E2B-760A-0A43-8439-E5A626237C2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1" name="Isosceles Triangle 26">
                  <a:extLst>
                    <a:ext uri="{FF2B5EF4-FFF2-40B4-BE49-F238E27FC236}">
                      <a16:creationId xmlns:a16="http://schemas.microsoft.com/office/drawing/2014/main" id="{8C27C797-8FA1-6B43-B637-A604BB0040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A995D8EA-7F30-B34B-B894-E6426CD635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8" name="Group 917">
                <a:extLst>
                  <a:ext uri="{FF2B5EF4-FFF2-40B4-BE49-F238E27FC236}">
                    <a16:creationId xmlns:a16="http://schemas.microsoft.com/office/drawing/2014/main" id="{BAAA2D19-09F6-274D-A9F7-5A3208FC55F9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19" name="Isosceles Triangle 26">
                  <a:extLst>
                    <a:ext uri="{FF2B5EF4-FFF2-40B4-BE49-F238E27FC236}">
                      <a16:creationId xmlns:a16="http://schemas.microsoft.com/office/drawing/2014/main" id="{83A8F6DB-7698-BC41-8F44-E5C9BDF1A68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07E0F1E8-16CF-AA4F-B988-FA04947FE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2346CC17-7B2F-4C4F-BC40-96F7300457AF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79" name="Group 878">
                <a:extLst>
                  <a:ext uri="{FF2B5EF4-FFF2-40B4-BE49-F238E27FC236}">
                    <a16:creationId xmlns:a16="http://schemas.microsoft.com/office/drawing/2014/main" id="{CE0CAB78-748D-D443-95DD-64392AB11F9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7" name="Isosceles Triangle 26">
                  <a:extLst>
                    <a:ext uri="{FF2B5EF4-FFF2-40B4-BE49-F238E27FC236}">
                      <a16:creationId xmlns:a16="http://schemas.microsoft.com/office/drawing/2014/main" id="{A4FB0317-F96D-2D46-A14A-F31A351F11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38565ADB-2A77-2044-978A-8FAC96FDF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2A1458E1-EFE6-FC43-AB16-00D9B2EA100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5" name="Isosceles Triangle 26">
                  <a:extLst>
                    <a:ext uri="{FF2B5EF4-FFF2-40B4-BE49-F238E27FC236}">
                      <a16:creationId xmlns:a16="http://schemas.microsoft.com/office/drawing/2014/main" id="{2D6E87E5-AA2C-064E-98A6-772AA85CB02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5A29E310-1BF5-1D4D-8074-6C5B6471A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C8DB1B34-02E8-5047-BF61-85593753638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3" name="Isosceles Triangle 26">
                  <a:extLst>
                    <a:ext uri="{FF2B5EF4-FFF2-40B4-BE49-F238E27FC236}">
                      <a16:creationId xmlns:a16="http://schemas.microsoft.com/office/drawing/2014/main" id="{CD845AF6-D3F8-EA43-B495-F03871029C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177DE661-DE65-9745-9937-81AE103E5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42C3D3ED-CAF1-AB45-9109-302BA218562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1" name="Isosceles Triangle 26">
                  <a:extLst>
                    <a:ext uri="{FF2B5EF4-FFF2-40B4-BE49-F238E27FC236}">
                      <a16:creationId xmlns:a16="http://schemas.microsoft.com/office/drawing/2014/main" id="{7D0F4B6F-EF9E-1C48-9D70-A384A8D82D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C6DDFC1E-63F5-9442-BCF5-8E1149E90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E1BB2BDA-C58A-F842-B6F6-ABAC4B4392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9" name="Isosceles Triangle 26">
                  <a:extLst>
                    <a:ext uri="{FF2B5EF4-FFF2-40B4-BE49-F238E27FC236}">
                      <a16:creationId xmlns:a16="http://schemas.microsoft.com/office/drawing/2014/main" id="{D2E83A8B-71F8-FB4D-B0E2-190F91C5EE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F6E530C9-94E0-4B41-8D9B-26A290BF6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ACEB8A73-7E3E-6440-B531-6C02A2D3F05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7" name="Isosceles Triangle 26">
                  <a:extLst>
                    <a:ext uri="{FF2B5EF4-FFF2-40B4-BE49-F238E27FC236}">
                      <a16:creationId xmlns:a16="http://schemas.microsoft.com/office/drawing/2014/main" id="{03C3F336-DC95-DB43-8692-AE4A547C8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8" name="Straight Connector 897">
                  <a:extLst>
                    <a:ext uri="{FF2B5EF4-FFF2-40B4-BE49-F238E27FC236}">
                      <a16:creationId xmlns:a16="http://schemas.microsoft.com/office/drawing/2014/main" id="{4A80AF42-D0F7-7747-83E1-EEC9BE28D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4C06EFB7-D3DB-6B4A-BCB4-16B9D66FC81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5" name="Isosceles Triangle 26">
                  <a:extLst>
                    <a:ext uri="{FF2B5EF4-FFF2-40B4-BE49-F238E27FC236}">
                      <a16:creationId xmlns:a16="http://schemas.microsoft.com/office/drawing/2014/main" id="{6CD1A13B-AAD1-8A48-B998-242D55DFB9C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E6BDA78C-7AF4-884D-AD72-813101B14B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F0CD171E-5290-BD4C-BAA1-C16DDBC84F5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3" name="Isosceles Triangle 26">
                  <a:extLst>
                    <a:ext uri="{FF2B5EF4-FFF2-40B4-BE49-F238E27FC236}">
                      <a16:creationId xmlns:a16="http://schemas.microsoft.com/office/drawing/2014/main" id="{E1940DC9-A20E-F74B-ADD7-A9A0DC85F5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63E9CED2-A81A-4A47-B719-8344880BDB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B7824F06-794C-C14E-90E9-713A0EC0301B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1" name="Isosceles Triangle 26">
                  <a:extLst>
                    <a:ext uri="{FF2B5EF4-FFF2-40B4-BE49-F238E27FC236}">
                      <a16:creationId xmlns:a16="http://schemas.microsoft.com/office/drawing/2014/main" id="{9ED2EEE8-6D60-FE42-BC89-C7A3B1C3B8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2" name="Straight Connector 891">
                  <a:extLst>
                    <a:ext uri="{FF2B5EF4-FFF2-40B4-BE49-F238E27FC236}">
                      <a16:creationId xmlns:a16="http://schemas.microsoft.com/office/drawing/2014/main" id="{5729609D-7468-364F-8522-B51B27D15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49B452B5-53E7-8A41-AE03-D820897CFF2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89" name="Isosceles Triangle 26">
                  <a:extLst>
                    <a:ext uri="{FF2B5EF4-FFF2-40B4-BE49-F238E27FC236}">
                      <a16:creationId xmlns:a16="http://schemas.microsoft.com/office/drawing/2014/main" id="{CB62E994-1D6E-7B46-ADD8-38E72E97E9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4DC7BF09-1A01-F44A-93B6-5F9C48687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3" name="Group 692">
              <a:extLst>
                <a:ext uri="{FF2B5EF4-FFF2-40B4-BE49-F238E27FC236}">
                  <a16:creationId xmlns:a16="http://schemas.microsoft.com/office/drawing/2014/main" id="{9217EE48-6565-E847-BE10-DF8FDAEE0A24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0FD08C0-E78A-9242-A03B-A6D7D624787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7" name="Isosceles Triangle 26">
                  <a:extLst>
                    <a:ext uri="{FF2B5EF4-FFF2-40B4-BE49-F238E27FC236}">
                      <a16:creationId xmlns:a16="http://schemas.microsoft.com/office/drawing/2014/main" id="{1E0D674E-2D07-0640-8013-5B2D3DFF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507D57FD-6E99-9846-94B3-4E1912D06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49F9CB25-5235-C340-8FB1-29A9E420E4A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5" name="Isosceles Triangle 26">
                  <a:extLst>
                    <a:ext uri="{FF2B5EF4-FFF2-40B4-BE49-F238E27FC236}">
                      <a16:creationId xmlns:a16="http://schemas.microsoft.com/office/drawing/2014/main" id="{86F7BF78-947C-F148-B009-AAA028EC08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2B5FD400-1D40-2B4C-98F1-327F13B1A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A90F2DD0-FD63-944E-B6FE-3FF6F402C7C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3" name="Isosceles Triangle 26">
                  <a:extLst>
                    <a:ext uri="{FF2B5EF4-FFF2-40B4-BE49-F238E27FC236}">
                      <a16:creationId xmlns:a16="http://schemas.microsoft.com/office/drawing/2014/main" id="{63A6B19B-5A34-7344-B8C0-E6A16D3D9BA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4" name="Straight Connector 873">
                  <a:extLst>
                    <a:ext uri="{FF2B5EF4-FFF2-40B4-BE49-F238E27FC236}">
                      <a16:creationId xmlns:a16="http://schemas.microsoft.com/office/drawing/2014/main" id="{F07E3D69-400A-D94F-877F-105F7F2BE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2" name="Group 851">
                <a:extLst>
                  <a:ext uri="{FF2B5EF4-FFF2-40B4-BE49-F238E27FC236}">
                    <a16:creationId xmlns:a16="http://schemas.microsoft.com/office/drawing/2014/main" id="{26055898-7B5C-564F-A17B-9D0A5C13E340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1" name="Isosceles Triangle 26">
                  <a:extLst>
                    <a:ext uri="{FF2B5EF4-FFF2-40B4-BE49-F238E27FC236}">
                      <a16:creationId xmlns:a16="http://schemas.microsoft.com/office/drawing/2014/main" id="{C3188556-C2F9-0D45-BCCE-D2883725E8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1ABE9BC2-2362-394C-8169-FA92D549A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3" name="Group 852">
                <a:extLst>
                  <a:ext uri="{FF2B5EF4-FFF2-40B4-BE49-F238E27FC236}">
                    <a16:creationId xmlns:a16="http://schemas.microsoft.com/office/drawing/2014/main" id="{5F4C21EA-0BA9-E045-951B-2D33B7533140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9" name="Isosceles Triangle 26">
                  <a:extLst>
                    <a:ext uri="{FF2B5EF4-FFF2-40B4-BE49-F238E27FC236}">
                      <a16:creationId xmlns:a16="http://schemas.microsoft.com/office/drawing/2014/main" id="{4CD46CE3-D0B2-8B4A-AC48-6317199925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21766CF8-BBE6-D747-B8F3-FA845BCFA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2ED50B3B-60CF-7941-8D41-B3760017BE0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7" name="Isosceles Triangle 26">
                  <a:extLst>
                    <a:ext uri="{FF2B5EF4-FFF2-40B4-BE49-F238E27FC236}">
                      <a16:creationId xmlns:a16="http://schemas.microsoft.com/office/drawing/2014/main" id="{C741D307-2D8F-B844-9183-35EF8A2372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C0FDFEC2-9D24-BD4E-BA56-ABCF2C991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5" name="Group 854">
                <a:extLst>
                  <a:ext uri="{FF2B5EF4-FFF2-40B4-BE49-F238E27FC236}">
                    <a16:creationId xmlns:a16="http://schemas.microsoft.com/office/drawing/2014/main" id="{3ECB3E52-FFC6-BE44-9B7B-6130D95419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5" name="Isosceles Triangle 26">
                  <a:extLst>
                    <a:ext uri="{FF2B5EF4-FFF2-40B4-BE49-F238E27FC236}">
                      <a16:creationId xmlns:a16="http://schemas.microsoft.com/office/drawing/2014/main" id="{D651DCDD-0CCF-334B-9A10-6BF19B7FC3A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6" name="Straight Connector 865">
                  <a:extLst>
                    <a:ext uri="{FF2B5EF4-FFF2-40B4-BE49-F238E27FC236}">
                      <a16:creationId xmlns:a16="http://schemas.microsoft.com/office/drawing/2014/main" id="{C5CEB0C2-61CB-8043-8E9D-CD1ECAF65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6" name="Group 855">
                <a:extLst>
                  <a:ext uri="{FF2B5EF4-FFF2-40B4-BE49-F238E27FC236}">
                    <a16:creationId xmlns:a16="http://schemas.microsoft.com/office/drawing/2014/main" id="{E5F012A0-5367-D04C-B6AE-A5D1D558A873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3" name="Isosceles Triangle 26">
                  <a:extLst>
                    <a:ext uri="{FF2B5EF4-FFF2-40B4-BE49-F238E27FC236}">
                      <a16:creationId xmlns:a16="http://schemas.microsoft.com/office/drawing/2014/main" id="{38F72575-76C0-BA43-B37D-A61730623E2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101A530F-1362-DB40-A31F-3E02C6655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>
                <a:extLst>
                  <a:ext uri="{FF2B5EF4-FFF2-40B4-BE49-F238E27FC236}">
                    <a16:creationId xmlns:a16="http://schemas.microsoft.com/office/drawing/2014/main" id="{490559CC-314A-C944-BB40-10A36B266EA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1" name="Isosceles Triangle 26">
                  <a:extLst>
                    <a:ext uri="{FF2B5EF4-FFF2-40B4-BE49-F238E27FC236}">
                      <a16:creationId xmlns:a16="http://schemas.microsoft.com/office/drawing/2014/main" id="{BF40B529-26E8-5A4D-AE28-DFDCD2A471C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DC997DE7-D214-8847-9194-3D70C35BD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8" name="Group 857">
                <a:extLst>
                  <a:ext uri="{FF2B5EF4-FFF2-40B4-BE49-F238E27FC236}">
                    <a16:creationId xmlns:a16="http://schemas.microsoft.com/office/drawing/2014/main" id="{E1A686C7-B4F3-524C-B558-C31EE034D66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59" name="Isosceles Triangle 26">
                  <a:extLst>
                    <a:ext uri="{FF2B5EF4-FFF2-40B4-BE49-F238E27FC236}">
                      <a16:creationId xmlns:a16="http://schemas.microsoft.com/office/drawing/2014/main" id="{B97D5C1E-1B47-0B4B-BD0B-A62FCB4312C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08F8A2DE-91D2-604C-AF7F-86E996745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CDACCC6A-2628-C142-B867-8CA78A4C2C8F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19" name="Group 818">
                <a:extLst>
                  <a:ext uri="{FF2B5EF4-FFF2-40B4-BE49-F238E27FC236}">
                    <a16:creationId xmlns:a16="http://schemas.microsoft.com/office/drawing/2014/main" id="{8496CAB7-6AA8-9B4A-B57C-2517BE3845DB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7" name="Isosceles Triangle 26">
                  <a:extLst>
                    <a:ext uri="{FF2B5EF4-FFF2-40B4-BE49-F238E27FC236}">
                      <a16:creationId xmlns:a16="http://schemas.microsoft.com/office/drawing/2014/main" id="{47609505-453A-A940-B0AA-E6066802CCB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8" name="Straight Connector 847">
                  <a:extLst>
                    <a:ext uri="{FF2B5EF4-FFF2-40B4-BE49-F238E27FC236}">
                      <a16:creationId xmlns:a16="http://schemas.microsoft.com/office/drawing/2014/main" id="{2416125D-A27E-244B-B1F9-6F0CB4E267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" name="Group 819">
                <a:extLst>
                  <a:ext uri="{FF2B5EF4-FFF2-40B4-BE49-F238E27FC236}">
                    <a16:creationId xmlns:a16="http://schemas.microsoft.com/office/drawing/2014/main" id="{A57AE9E3-4506-704E-916C-FC0DA401A119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5" name="Isosceles Triangle 26">
                  <a:extLst>
                    <a:ext uri="{FF2B5EF4-FFF2-40B4-BE49-F238E27FC236}">
                      <a16:creationId xmlns:a16="http://schemas.microsoft.com/office/drawing/2014/main" id="{31ED8B8A-2145-3746-8153-07961D261F0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A05D04EC-6DE6-034B-8F5A-0E56E94C7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468E8178-0C59-894D-BFE5-E45B1A34AB5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3" name="Isosceles Triangle 26">
                  <a:extLst>
                    <a:ext uri="{FF2B5EF4-FFF2-40B4-BE49-F238E27FC236}">
                      <a16:creationId xmlns:a16="http://schemas.microsoft.com/office/drawing/2014/main" id="{F10D7B16-FF49-524C-936A-C4B79DF6601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D634F195-A86A-9842-B989-3C7E3D3E5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2" name="Group 821">
                <a:extLst>
                  <a:ext uri="{FF2B5EF4-FFF2-40B4-BE49-F238E27FC236}">
                    <a16:creationId xmlns:a16="http://schemas.microsoft.com/office/drawing/2014/main" id="{31232224-58A8-0442-8828-9A69557DD95C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1" name="Isosceles Triangle 26">
                  <a:extLst>
                    <a:ext uri="{FF2B5EF4-FFF2-40B4-BE49-F238E27FC236}">
                      <a16:creationId xmlns:a16="http://schemas.microsoft.com/office/drawing/2014/main" id="{15D5A8B9-04FE-514F-9524-BD857571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847A1057-A4A4-7440-9553-3ABEA00E13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3" name="Group 822">
                <a:extLst>
                  <a:ext uri="{FF2B5EF4-FFF2-40B4-BE49-F238E27FC236}">
                    <a16:creationId xmlns:a16="http://schemas.microsoft.com/office/drawing/2014/main" id="{90F990C0-8433-AE4F-9BF3-AE8DE6ACA4E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9" name="Isosceles Triangle 26">
                  <a:extLst>
                    <a:ext uri="{FF2B5EF4-FFF2-40B4-BE49-F238E27FC236}">
                      <a16:creationId xmlns:a16="http://schemas.microsoft.com/office/drawing/2014/main" id="{EC8B6F81-9DB4-4543-BE66-C2F35B164B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3BFEEE7D-2ABC-6444-AB39-8BA7B0D94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E2FCAD89-FFE4-D54B-B637-A4EAE14CFDC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7" name="Isosceles Triangle 26">
                  <a:extLst>
                    <a:ext uri="{FF2B5EF4-FFF2-40B4-BE49-F238E27FC236}">
                      <a16:creationId xmlns:a16="http://schemas.microsoft.com/office/drawing/2014/main" id="{EC16176F-0CF6-2740-A9D4-CE9C9EA3501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3711E34B-319E-724C-BC00-2625839C3D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5" name="Group 824">
                <a:extLst>
                  <a:ext uri="{FF2B5EF4-FFF2-40B4-BE49-F238E27FC236}">
                    <a16:creationId xmlns:a16="http://schemas.microsoft.com/office/drawing/2014/main" id="{842299DB-A6E2-A749-9AC8-8548B688A46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5" name="Isosceles Triangle 26">
                  <a:extLst>
                    <a:ext uri="{FF2B5EF4-FFF2-40B4-BE49-F238E27FC236}">
                      <a16:creationId xmlns:a16="http://schemas.microsoft.com/office/drawing/2014/main" id="{9B2E8820-5972-EC47-99D2-BDFE06104A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6" name="Straight Connector 835">
                  <a:extLst>
                    <a:ext uri="{FF2B5EF4-FFF2-40B4-BE49-F238E27FC236}">
                      <a16:creationId xmlns:a16="http://schemas.microsoft.com/office/drawing/2014/main" id="{D6A535A8-91A8-5148-96B1-07A1DCDB4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6" name="Group 825">
                <a:extLst>
                  <a:ext uri="{FF2B5EF4-FFF2-40B4-BE49-F238E27FC236}">
                    <a16:creationId xmlns:a16="http://schemas.microsoft.com/office/drawing/2014/main" id="{6B640BB6-E458-6C4E-B5D9-B93F8D1C26D4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3" name="Isosceles Triangle 26">
                  <a:extLst>
                    <a:ext uri="{FF2B5EF4-FFF2-40B4-BE49-F238E27FC236}">
                      <a16:creationId xmlns:a16="http://schemas.microsoft.com/office/drawing/2014/main" id="{BA78C74D-A311-6448-8EE1-3AC8B884963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A77ACE06-B32A-AC4B-BF99-B122C7BAF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8F00931C-3A94-2344-A4B2-A8B8AC3B3FB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1" name="Isosceles Triangle 26">
                  <a:extLst>
                    <a:ext uri="{FF2B5EF4-FFF2-40B4-BE49-F238E27FC236}">
                      <a16:creationId xmlns:a16="http://schemas.microsoft.com/office/drawing/2014/main" id="{E7FC62F6-6B90-0248-B9CB-38134CE8F7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B43FA937-3589-084A-88BF-377EF045FD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4C5159C6-2FA4-B94B-9B6F-F2852F596350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858C8F78-C149-844D-820D-C633A9E16EE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B629F420-2E7A-DF4B-AFA7-20B653750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5C5C1FEE-C9DF-D549-95FF-C3CD1040789F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010CFE83-F73F-4A4E-99B7-6DA88709EE8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1EE08DB4-F84B-5347-B549-64CB0C0D3D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23829774-B563-1F47-8E8B-7FF44EE37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0" name="Group 789">
                <a:extLst>
                  <a:ext uri="{FF2B5EF4-FFF2-40B4-BE49-F238E27FC236}">
                    <a16:creationId xmlns:a16="http://schemas.microsoft.com/office/drawing/2014/main" id="{585A8FEE-A09A-084D-A101-07B40DA3E48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51730EBC-184E-104F-B18D-5BCFA5D18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53F15F63-5A8A-F446-A973-EAEAAE349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FCEA0072-A253-1549-80CB-4CACBED2BCC6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6D7B41B7-6693-734D-8E4A-057A1D0387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75F11965-309E-0446-BCDC-CE5E3B750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2" name="Group 791">
                <a:extLst>
                  <a:ext uri="{FF2B5EF4-FFF2-40B4-BE49-F238E27FC236}">
                    <a16:creationId xmlns:a16="http://schemas.microsoft.com/office/drawing/2014/main" id="{5224B005-D8F9-3F4F-808B-17E3F0D5F46B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637BDF10-F76A-7141-92EE-EF45FA70087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962895BF-62F9-5C4D-A458-DDBD76E9C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3" name="Group 792">
                <a:extLst>
                  <a:ext uri="{FF2B5EF4-FFF2-40B4-BE49-F238E27FC236}">
                    <a16:creationId xmlns:a16="http://schemas.microsoft.com/office/drawing/2014/main" id="{2ECF74EE-56D2-8E40-B127-D7502EF2F43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9" name="Isosceles Triangle 26">
                  <a:extLst>
                    <a:ext uri="{FF2B5EF4-FFF2-40B4-BE49-F238E27FC236}">
                      <a16:creationId xmlns:a16="http://schemas.microsoft.com/office/drawing/2014/main" id="{EFA03251-2D32-B04C-9557-0079B408879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0BD9815E-98AF-754D-AF7F-74956A4A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DF9239B3-8382-3F4F-B7EB-545824E4943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7" name="Isosceles Triangle 26">
                  <a:extLst>
                    <a:ext uri="{FF2B5EF4-FFF2-40B4-BE49-F238E27FC236}">
                      <a16:creationId xmlns:a16="http://schemas.microsoft.com/office/drawing/2014/main" id="{7CD39C97-36CE-0342-A3C2-073E1FE2781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C4973365-70A0-4746-A65C-90176662E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5" name="Group 794">
                <a:extLst>
                  <a:ext uri="{FF2B5EF4-FFF2-40B4-BE49-F238E27FC236}">
                    <a16:creationId xmlns:a16="http://schemas.microsoft.com/office/drawing/2014/main" id="{DE5F9A15-5F89-3940-9F96-DAA360438184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5" name="Isosceles Triangle 26">
                  <a:extLst>
                    <a:ext uri="{FF2B5EF4-FFF2-40B4-BE49-F238E27FC236}">
                      <a16:creationId xmlns:a16="http://schemas.microsoft.com/office/drawing/2014/main" id="{CA709A86-20C2-D045-B0F1-3404ECF0A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5D2C1231-553A-0F45-B269-6B5C3FD436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6" name="Group 795">
                <a:extLst>
                  <a:ext uri="{FF2B5EF4-FFF2-40B4-BE49-F238E27FC236}">
                    <a16:creationId xmlns:a16="http://schemas.microsoft.com/office/drawing/2014/main" id="{CD0FD205-E143-5E4F-ACD8-5584188D4C5E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3" name="Isosceles Triangle 26">
                  <a:extLst>
                    <a:ext uri="{FF2B5EF4-FFF2-40B4-BE49-F238E27FC236}">
                      <a16:creationId xmlns:a16="http://schemas.microsoft.com/office/drawing/2014/main" id="{6A348F28-C25D-7940-A2CD-61050920C7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082BC837-3CA4-E24C-971B-B0FB63B04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Group 796">
                <a:extLst>
                  <a:ext uri="{FF2B5EF4-FFF2-40B4-BE49-F238E27FC236}">
                    <a16:creationId xmlns:a16="http://schemas.microsoft.com/office/drawing/2014/main" id="{D4EC4465-3097-1742-B2DD-90E056ABD5A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1" name="Isosceles Triangle 26">
                  <a:extLst>
                    <a:ext uri="{FF2B5EF4-FFF2-40B4-BE49-F238E27FC236}">
                      <a16:creationId xmlns:a16="http://schemas.microsoft.com/office/drawing/2014/main" id="{F43E832F-C42C-8143-B11E-39A323ADC9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3C21076D-404D-F747-900C-39B31ADFA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8" name="Group 797">
                <a:extLst>
                  <a:ext uri="{FF2B5EF4-FFF2-40B4-BE49-F238E27FC236}">
                    <a16:creationId xmlns:a16="http://schemas.microsoft.com/office/drawing/2014/main" id="{BBB20B44-0773-7D46-9522-394AD1F80EA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9" name="Isosceles Triangle 26">
                  <a:extLst>
                    <a:ext uri="{FF2B5EF4-FFF2-40B4-BE49-F238E27FC236}">
                      <a16:creationId xmlns:a16="http://schemas.microsoft.com/office/drawing/2014/main" id="{5A4341CD-FA31-9849-86AA-5951EB0FDFF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8E90F581-2802-9A4E-904A-AEDEA0244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BA804578-7134-3C44-A46E-EB8B3ADC234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6CF8696B-B9AB-B149-B7CD-2E6FF144221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7" name="Isosceles Triangle 26">
                  <a:extLst>
                    <a:ext uri="{FF2B5EF4-FFF2-40B4-BE49-F238E27FC236}">
                      <a16:creationId xmlns:a16="http://schemas.microsoft.com/office/drawing/2014/main" id="{B697BDB1-A6B4-E54C-85A1-07107F0D3DD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82A91E4C-01F8-7C47-8966-A28E1C27B0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53BF5429-F862-F949-8BC6-4D40D0EBC43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5" name="Isosceles Triangle 26">
                  <a:extLst>
                    <a:ext uri="{FF2B5EF4-FFF2-40B4-BE49-F238E27FC236}">
                      <a16:creationId xmlns:a16="http://schemas.microsoft.com/office/drawing/2014/main" id="{02C0DC41-A7A3-B745-AE24-E6912216238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E331D90A-7DE3-EB47-841C-C9B61996C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1" name="Group 760">
                <a:extLst>
                  <a:ext uri="{FF2B5EF4-FFF2-40B4-BE49-F238E27FC236}">
                    <a16:creationId xmlns:a16="http://schemas.microsoft.com/office/drawing/2014/main" id="{A229A50C-1758-A347-9E2F-4A7C73FEEC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3" name="Isosceles Triangle 26">
                  <a:extLst>
                    <a:ext uri="{FF2B5EF4-FFF2-40B4-BE49-F238E27FC236}">
                      <a16:creationId xmlns:a16="http://schemas.microsoft.com/office/drawing/2014/main" id="{1979EC68-5371-5642-A4A8-530A82ED3A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26A6799B-C083-F742-959F-A66F99EB9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D8774EE1-A48A-684F-8D5F-072BE5EF23BA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1" name="Isosceles Triangle 26">
                  <a:extLst>
                    <a:ext uri="{FF2B5EF4-FFF2-40B4-BE49-F238E27FC236}">
                      <a16:creationId xmlns:a16="http://schemas.microsoft.com/office/drawing/2014/main" id="{8A479640-1597-7B46-9424-156BDD6AF03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AC10FC78-C1DD-9B49-A635-E32840838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25869E89-BE84-944D-B373-B5E375C1E3EB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9" name="Isosceles Triangle 26">
                  <a:extLst>
                    <a:ext uri="{FF2B5EF4-FFF2-40B4-BE49-F238E27FC236}">
                      <a16:creationId xmlns:a16="http://schemas.microsoft.com/office/drawing/2014/main" id="{8FF6392A-271F-A642-A676-49B872707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3250FFE5-E7A4-2344-A70A-73FE717E0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4" name="Group 763">
                <a:extLst>
                  <a:ext uri="{FF2B5EF4-FFF2-40B4-BE49-F238E27FC236}">
                    <a16:creationId xmlns:a16="http://schemas.microsoft.com/office/drawing/2014/main" id="{95961CD9-60F5-4248-91A5-26AA0A27474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7" name="Isosceles Triangle 26">
                  <a:extLst>
                    <a:ext uri="{FF2B5EF4-FFF2-40B4-BE49-F238E27FC236}">
                      <a16:creationId xmlns:a16="http://schemas.microsoft.com/office/drawing/2014/main" id="{7A9A3D32-2C10-4A4B-A38E-82C6298DE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A20A4075-FE12-5F4D-A609-0758F1736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C4A2D494-C908-844E-9ED5-4D217A849BC5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5" name="Isosceles Triangle 26">
                  <a:extLst>
                    <a:ext uri="{FF2B5EF4-FFF2-40B4-BE49-F238E27FC236}">
                      <a16:creationId xmlns:a16="http://schemas.microsoft.com/office/drawing/2014/main" id="{6B385639-72AB-E543-A59B-2A2B13D8B6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6" name="Straight Connector 775">
                  <a:extLst>
                    <a:ext uri="{FF2B5EF4-FFF2-40B4-BE49-F238E27FC236}">
                      <a16:creationId xmlns:a16="http://schemas.microsoft.com/office/drawing/2014/main" id="{527BF584-74A1-2945-A266-26826A589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6" name="Group 765">
                <a:extLst>
                  <a:ext uri="{FF2B5EF4-FFF2-40B4-BE49-F238E27FC236}">
                    <a16:creationId xmlns:a16="http://schemas.microsoft.com/office/drawing/2014/main" id="{1C0C6853-C02A-2D41-B550-E10221ECDDF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3" name="Isosceles Triangle 26">
                  <a:extLst>
                    <a:ext uri="{FF2B5EF4-FFF2-40B4-BE49-F238E27FC236}">
                      <a16:creationId xmlns:a16="http://schemas.microsoft.com/office/drawing/2014/main" id="{C40D4914-6AF9-E847-A780-7834C8475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4" name="Straight Connector 773">
                  <a:extLst>
                    <a:ext uri="{FF2B5EF4-FFF2-40B4-BE49-F238E27FC236}">
                      <a16:creationId xmlns:a16="http://schemas.microsoft.com/office/drawing/2014/main" id="{04CC08DF-0424-3742-9B29-36318EE74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7" name="Group 766">
                <a:extLst>
                  <a:ext uri="{FF2B5EF4-FFF2-40B4-BE49-F238E27FC236}">
                    <a16:creationId xmlns:a16="http://schemas.microsoft.com/office/drawing/2014/main" id="{28502D2C-C875-594A-81EE-EC1B53B1ECEE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1" name="Isosceles Triangle 26">
                  <a:extLst>
                    <a:ext uri="{FF2B5EF4-FFF2-40B4-BE49-F238E27FC236}">
                      <a16:creationId xmlns:a16="http://schemas.microsoft.com/office/drawing/2014/main" id="{626F07C1-1C65-7D46-A8F3-6B2901109F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2" name="Straight Connector 771">
                  <a:extLst>
                    <a:ext uri="{FF2B5EF4-FFF2-40B4-BE49-F238E27FC236}">
                      <a16:creationId xmlns:a16="http://schemas.microsoft.com/office/drawing/2014/main" id="{C0D7FCF7-21F9-1C44-800A-EDC1FC611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B12C104A-A55B-7247-AE69-41C4E5245F6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9" name="Isosceles Triangle 26">
                  <a:extLst>
                    <a:ext uri="{FF2B5EF4-FFF2-40B4-BE49-F238E27FC236}">
                      <a16:creationId xmlns:a16="http://schemas.microsoft.com/office/drawing/2014/main" id="{48C6BCFA-3494-234E-BC69-7158B2AA47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C226B628-224A-C048-98C2-93B74C633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8D76590A-6C49-B445-A5DD-C4B01C9BA537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5CA0E017-0ACE-224E-B441-63940525D4F4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0C33AA63-7B42-6A45-B727-DDEC64CEA7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FDF0F1BF-604B-C043-BD42-7D799F79D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0" name="Group 729">
                <a:extLst>
                  <a:ext uri="{FF2B5EF4-FFF2-40B4-BE49-F238E27FC236}">
                    <a16:creationId xmlns:a16="http://schemas.microsoft.com/office/drawing/2014/main" id="{10A1BD74-8B82-CA44-90B7-26E2E30B1F0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071136FD-F4DB-564A-894B-6E41929008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28312C4E-79E7-324D-98F9-0F2AEB0E5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1" name="Group 730">
                <a:extLst>
                  <a:ext uri="{FF2B5EF4-FFF2-40B4-BE49-F238E27FC236}">
                    <a16:creationId xmlns:a16="http://schemas.microsoft.com/office/drawing/2014/main" id="{4F908464-0D0C-7842-BBAB-234D05F4673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86968699-1679-F541-A36E-B845A24F110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200E2EB9-226A-7E45-B86D-B9C414526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3461D8F0-6142-E54C-95BC-76CD43EBE5A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FCC83C46-75D5-DC4A-9AAE-938EEB2E8A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08354F3-2B56-2341-854D-95F895BF1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3116EDC2-7DAA-214E-8DFF-BFC1BB4FFA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DDDBF2F5-88F5-CE41-9773-F47F8DAEF8D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1176A84A-08D5-FF42-86AE-A416B2D4F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E4E64135-E784-724A-A0A2-E41E59A81C9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7" name="Isosceles Triangle 26">
                  <a:extLst>
                    <a:ext uri="{FF2B5EF4-FFF2-40B4-BE49-F238E27FC236}">
                      <a16:creationId xmlns:a16="http://schemas.microsoft.com/office/drawing/2014/main" id="{1351E397-DEBF-0B4F-B2D3-6B8AD6996B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B93A1CC2-7057-FE4E-8CF3-A080D6020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844C6931-64D5-F148-9079-C9BD4C060A48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5" name="Isosceles Triangle 26">
                  <a:extLst>
                    <a:ext uri="{FF2B5EF4-FFF2-40B4-BE49-F238E27FC236}">
                      <a16:creationId xmlns:a16="http://schemas.microsoft.com/office/drawing/2014/main" id="{F827E8D8-5F64-8C49-B334-C09A4CD51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45BA7475-33CB-F449-A86C-8B0B0C21F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6" name="Group 735">
                <a:extLst>
                  <a:ext uri="{FF2B5EF4-FFF2-40B4-BE49-F238E27FC236}">
                    <a16:creationId xmlns:a16="http://schemas.microsoft.com/office/drawing/2014/main" id="{3A03FB1F-5E75-344D-AC9B-0BE8823E9B6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3" name="Isosceles Triangle 26">
                  <a:extLst>
                    <a:ext uri="{FF2B5EF4-FFF2-40B4-BE49-F238E27FC236}">
                      <a16:creationId xmlns:a16="http://schemas.microsoft.com/office/drawing/2014/main" id="{9919A059-01AA-E143-AE90-DD43B0BB5C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DF9F7542-4B56-C448-B53B-88858D937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" name="Group 736">
                <a:extLst>
                  <a:ext uri="{FF2B5EF4-FFF2-40B4-BE49-F238E27FC236}">
                    <a16:creationId xmlns:a16="http://schemas.microsoft.com/office/drawing/2014/main" id="{042851A9-B333-6D4D-B45B-B94B712C40DA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1" name="Isosceles Triangle 26">
                  <a:extLst>
                    <a:ext uri="{FF2B5EF4-FFF2-40B4-BE49-F238E27FC236}">
                      <a16:creationId xmlns:a16="http://schemas.microsoft.com/office/drawing/2014/main" id="{E6A0DEC0-C8A3-9E49-8080-AD3B438E6F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DCF12547-D110-C846-90EC-65EE606A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56B23F12-D1B9-5544-9A67-5129A769B9B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9" name="Isosceles Triangle 26">
                  <a:extLst>
                    <a:ext uri="{FF2B5EF4-FFF2-40B4-BE49-F238E27FC236}">
                      <a16:creationId xmlns:a16="http://schemas.microsoft.com/office/drawing/2014/main" id="{B3FABD00-9507-3C48-97BF-92C637D472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25DBD9BE-B81D-1646-819E-46BB42180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16F0AFB9-BF53-8743-BEC1-A1C662F2D861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4A54C1C8-36F4-0545-AD47-1EBB3B84497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7" name="Isosceles Triangle 26">
                  <a:extLst>
                    <a:ext uri="{FF2B5EF4-FFF2-40B4-BE49-F238E27FC236}">
                      <a16:creationId xmlns:a16="http://schemas.microsoft.com/office/drawing/2014/main" id="{6A29DB73-F43E-904D-9767-CA28E1F2EC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E93D1A75-91D8-2F4E-A8DB-2892328C7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0" name="Group 699">
                <a:extLst>
                  <a:ext uri="{FF2B5EF4-FFF2-40B4-BE49-F238E27FC236}">
                    <a16:creationId xmlns:a16="http://schemas.microsoft.com/office/drawing/2014/main" id="{4D5074D6-394E-4146-8401-96AB36DFB7E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5" name="Isosceles Triangle 26">
                  <a:extLst>
                    <a:ext uri="{FF2B5EF4-FFF2-40B4-BE49-F238E27FC236}">
                      <a16:creationId xmlns:a16="http://schemas.microsoft.com/office/drawing/2014/main" id="{E76CC1C3-D9FE-4C45-81E2-66F472B371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6" name="Straight Connector 725">
                  <a:extLst>
                    <a:ext uri="{FF2B5EF4-FFF2-40B4-BE49-F238E27FC236}">
                      <a16:creationId xmlns:a16="http://schemas.microsoft.com/office/drawing/2014/main" id="{985E8356-ACB8-3D4F-8B43-BABBDEC41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4D6863E2-A51E-ED43-AE8B-424339D031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3" name="Isosceles Triangle 26">
                  <a:extLst>
                    <a:ext uri="{FF2B5EF4-FFF2-40B4-BE49-F238E27FC236}">
                      <a16:creationId xmlns:a16="http://schemas.microsoft.com/office/drawing/2014/main" id="{82013CA2-9C5B-9D4A-AB51-89ACDD6B3C0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2F9D8E4B-710A-7544-937A-3B2CABDA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C184F956-0686-D840-AAA7-1FC2594A54A2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1" name="Isosceles Triangle 26">
                  <a:extLst>
                    <a:ext uri="{FF2B5EF4-FFF2-40B4-BE49-F238E27FC236}">
                      <a16:creationId xmlns:a16="http://schemas.microsoft.com/office/drawing/2014/main" id="{99ABD757-5EA8-C040-B004-E12946A37DC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62397D80-194D-E245-B4CE-434021730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92C4A3E4-CFE6-EF4C-9A74-0E92A45A8E9F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9" name="Isosceles Triangle 26">
                  <a:extLst>
                    <a:ext uri="{FF2B5EF4-FFF2-40B4-BE49-F238E27FC236}">
                      <a16:creationId xmlns:a16="http://schemas.microsoft.com/office/drawing/2014/main" id="{8019AA51-5CF3-B240-A2EE-412C533816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0" name="Straight Connector 719">
                  <a:extLst>
                    <a:ext uri="{FF2B5EF4-FFF2-40B4-BE49-F238E27FC236}">
                      <a16:creationId xmlns:a16="http://schemas.microsoft.com/office/drawing/2014/main" id="{70D4707B-C77D-8445-9C16-25F69C3491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C442253-06B0-E743-ACBF-A5D0EE67678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7" name="Isosceles Triangle 26">
                  <a:extLst>
                    <a:ext uri="{FF2B5EF4-FFF2-40B4-BE49-F238E27FC236}">
                      <a16:creationId xmlns:a16="http://schemas.microsoft.com/office/drawing/2014/main" id="{0E90B118-D207-D54B-BC35-055C9E0CB3D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26D4A14E-64D9-7E49-A042-DDDE91A27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A4BBBB1C-62C8-154D-B8FF-5B7B33D775B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5" name="Isosceles Triangle 26">
                  <a:extLst>
                    <a:ext uri="{FF2B5EF4-FFF2-40B4-BE49-F238E27FC236}">
                      <a16:creationId xmlns:a16="http://schemas.microsoft.com/office/drawing/2014/main" id="{34ED45E6-AF38-1849-8C16-A2DF9654B7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74165CF1-69A0-704C-8542-84D45E340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ACA2F5A9-633D-914D-97BE-7D61997FD9D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3" name="Isosceles Triangle 26">
                  <a:extLst>
                    <a:ext uri="{FF2B5EF4-FFF2-40B4-BE49-F238E27FC236}">
                      <a16:creationId xmlns:a16="http://schemas.microsoft.com/office/drawing/2014/main" id="{87EAF3CE-EBF0-E04B-80CA-151C39F9B11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4" name="Straight Connector 713">
                  <a:extLst>
                    <a:ext uri="{FF2B5EF4-FFF2-40B4-BE49-F238E27FC236}">
                      <a16:creationId xmlns:a16="http://schemas.microsoft.com/office/drawing/2014/main" id="{7DF69C15-34D4-4E47-B2F5-100326924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7" name="Group 706">
                <a:extLst>
                  <a:ext uri="{FF2B5EF4-FFF2-40B4-BE49-F238E27FC236}">
                    <a16:creationId xmlns:a16="http://schemas.microsoft.com/office/drawing/2014/main" id="{159B5B54-64A2-9441-89F9-9E7265700165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1" name="Isosceles Triangle 26">
                  <a:extLst>
                    <a:ext uri="{FF2B5EF4-FFF2-40B4-BE49-F238E27FC236}">
                      <a16:creationId xmlns:a16="http://schemas.microsoft.com/office/drawing/2014/main" id="{4F903DC0-C6B2-1640-9B76-CF7221B689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EF2FEF1F-FA4F-8544-BE24-9231317BD5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FC0E4834-6A35-2C44-A374-A6A8342E50CB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9" name="Isosceles Triangle 26">
                  <a:extLst>
                    <a:ext uri="{FF2B5EF4-FFF2-40B4-BE49-F238E27FC236}">
                      <a16:creationId xmlns:a16="http://schemas.microsoft.com/office/drawing/2014/main" id="{C2E7821D-7955-1B4E-91D2-05E4DFABBF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85B7BD67-78A6-B74C-928B-071FA129B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939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E54E5650-9812-5744-9BFD-D89F2951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1061">
            <a:off x="7493739" y="1329038"/>
            <a:ext cx="3312120" cy="24840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7A155386-C026-0B40-8E68-049470040FAE}"/>
              </a:ext>
            </a:extLst>
          </p:cNvPr>
          <p:cNvGrpSpPr/>
          <p:nvPr/>
        </p:nvGrpSpPr>
        <p:grpSpPr>
          <a:xfrm>
            <a:off x="6449688" y="5867400"/>
            <a:ext cx="1082879" cy="595498"/>
            <a:chOff x="6675119" y="5562600"/>
            <a:chExt cx="2468881" cy="1106605"/>
          </a:xfrm>
          <a:solidFill>
            <a:srgbClr val="C00000"/>
          </a:solidFill>
        </p:grpSpPr>
        <p:sp>
          <p:nvSpPr>
            <p:cNvPr id="942" name="Down Arrow 941">
              <a:extLst>
                <a:ext uri="{FF2B5EF4-FFF2-40B4-BE49-F238E27FC236}">
                  <a16:creationId xmlns:a16="http://schemas.microsoft.com/office/drawing/2014/main" id="{60015696-8665-014B-8D9B-43BF0D012A79}"/>
                </a:ext>
              </a:extLst>
            </p:cNvPr>
            <p:cNvSpPr/>
            <p:nvPr/>
          </p:nvSpPr>
          <p:spPr>
            <a:xfrm rot="16200000">
              <a:off x="8001942" y="5527147"/>
              <a:ext cx="640080" cy="164403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L-Shape 942">
              <a:extLst>
                <a:ext uri="{FF2B5EF4-FFF2-40B4-BE49-F238E27FC236}">
                  <a16:creationId xmlns:a16="http://schemas.microsoft.com/office/drawing/2014/main" id="{290193C9-50B5-D142-B159-8EEB886C2C59}"/>
                </a:ext>
              </a:extLst>
            </p:cNvPr>
            <p:cNvSpPr/>
            <p:nvPr/>
          </p:nvSpPr>
          <p:spPr>
            <a:xfrm>
              <a:off x="6675119" y="5562600"/>
              <a:ext cx="975962" cy="944563"/>
            </a:xfrm>
            <a:prstGeom prst="corner">
              <a:avLst>
                <a:gd name="adj1" fmla="val 39884"/>
                <a:gd name="adj2" fmla="val 33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4" name="Title 1">
            <a:extLst>
              <a:ext uri="{FF2B5EF4-FFF2-40B4-BE49-F238E27FC236}">
                <a16:creationId xmlns:a16="http://schemas.microsoft.com/office/drawing/2014/main" id="{CA12D964-F423-D04C-9577-DA3CDEF072DF}"/>
              </a:ext>
            </a:extLst>
          </p:cNvPr>
          <p:cNvSpPr txBox="1">
            <a:spLocks/>
          </p:cNvSpPr>
          <p:nvPr/>
        </p:nvSpPr>
        <p:spPr>
          <a:xfrm>
            <a:off x="7313764" y="6073707"/>
            <a:ext cx="221743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Heatmap Image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5" name="Image" descr="Image">
            <a:extLst>
              <a:ext uri="{FF2B5EF4-FFF2-40B4-BE49-F238E27FC236}">
                <a16:creationId xmlns:a16="http://schemas.microsoft.com/office/drawing/2014/main" id="{341FEDEB-A995-304E-BFA3-444EF4676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98776" y="5648971"/>
            <a:ext cx="1782490" cy="11908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B38B0AFD-156B-4B48-8D20-09987EC35D36}"/>
              </a:ext>
            </a:extLst>
          </p:cNvPr>
          <p:cNvSpPr txBox="1">
            <a:spLocks/>
          </p:cNvSpPr>
          <p:nvPr/>
        </p:nvSpPr>
        <p:spPr>
          <a:xfrm>
            <a:off x="99961" y="4038600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082290AD-ED92-3F4F-866F-583A8B8271A4}"/>
                  </a:ext>
                </a:extLst>
              </p:cNvPr>
              <p:cNvSpPr txBox="1"/>
              <p:nvPr/>
            </p:nvSpPr>
            <p:spPr>
              <a:xfrm>
                <a:off x="1620453" y="4173877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082290AD-ED92-3F4F-866F-583A8B827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53" y="4173877"/>
                <a:ext cx="2289986" cy="307777"/>
              </a:xfrm>
              <a:prstGeom prst="rect">
                <a:avLst/>
              </a:prstGeom>
              <a:blipFill>
                <a:blip r:embed="rId7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9" name="Title 1">
            <a:extLst>
              <a:ext uri="{FF2B5EF4-FFF2-40B4-BE49-F238E27FC236}">
                <a16:creationId xmlns:a16="http://schemas.microsoft.com/office/drawing/2014/main" id="{80800959-DF1C-2247-B1C2-18041A26E4A5}"/>
              </a:ext>
            </a:extLst>
          </p:cNvPr>
          <p:cNvSpPr txBox="1">
            <a:spLocks/>
          </p:cNvSpPr>
          <p:nvPr/>
        </p:nvSpPr>
        <p:spPr>
          <a:xfrm>
            <a:off x="84285" y="4825049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1" name="TextBox 610">
                <a:extLst>
                  <a:ext uri="{FF2B5EF4-FFF2-40B4-BE49-F238E27FC236}">
                    <a16:creationId xmlns:a16="http://schemas.microsoft.com/office/drawing/2014/main" id="{DCFF24F0-81E8-7148-BCDD-0D5B5BD05C50}"/>
                  </a:ext>
                </a:extLst>
              </p:cNvPr>
              <p:cNvSpPr txBox="1"/>
              <p:nvPr/>
            </p:nvSpPr>
            <p:spPr>
              <a:xfrm>
                <a:off x="2440812" y="4970827"/>
                <a:ext cx="16920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1" name="TextBox 610">
                <a:extLst>
                  <a:ext uri="{FF2B5EF4-FFF2-40B4-BE49-F238E27FC236}">
                    <a16:creationId xmlns:a16="http://schemas.microsoft.com/office/drawing/2014/main" id="{DCFF24F0-81E8-7148-BCDD-0D5B5BD05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812" y="4970827"/>
                <a:ext cx="1692002" cy="307777"/>
              </a:xfrm>
              <a:prstGeom prst="rect">
                <a:avLst/>
              </a:prstGeom>
              <a:blipFill>
                <a:blip r:embed="rId8"/>
                <a:stretch>
                  <a:fillRect l="-29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2" name="Title 1">
            <a:extLst>
              <a:ext uri="{FF2B5EF4-FFF2-40B4-BE49-F238E27FC236}">
                <a16:creationId xmlns:a16="http://schemas.microsoft.com/office/drawing/2014/main" id="{6022E830-064B-394E-9C74-CC9613F4FABF}"/>
              </a:ext>
            </a:extLst>
          </p:cNvPr>
          <p:cNvSpPr txBox="1">
            <a:spLocks/>
          </p:cNvSpPr>
          <p:nvPr/>
        </p:nvSpPr>
        <p:spPr>
          <a:xfrm>
            <a:off x="4072141" y="4855132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FFT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3" name="Title 1">
            <a:extLst>
              <a:ext uri="{FF2B5EF4-FFF2-40B4-BE49-F238E27FC236}">
                <a16:creationId xmlns:a16="http://schemas.microsoft.com/office/drawing/2014/main" id="{1775A7C5-8B4E-ED44-A045-6E417FCC225F}"/>
              </a:ext>
            </a:extLst>
          </p:cNvPr>
          <p:cNvSpPr txBox="1">
            <a:spLocks/>
          </p:cNvSpPr>
          <p:nvPr/>
        </p:nvSpPr>
        <p:spPr>
          <a:xfrm>
            <a:off x="105120" y="5590214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" name="TextBox 613">
                <a:extLst>
                  <a:ext uri="{FF2B5EF4-FFF2-40B4-BE49-F238E27FC236}">
                    <a16:creationId xmlns:a16="http://schemas.microsoft.com/office/drawing/2014/main" id="{E28F62F9-DB07-9A49-9AA9-0989BF8314C3}"/>
                  </a:ext>
                </a:extLst>
              </p:cNvPr>
              <p:cNvSpPr txBox="1"/>
              <p:nvPr/>
            </p:nvSpPr>
            <p:spPr>
              <a:xfrm>
                <a:off x="3375710" y="5714996"/>
                <a:ext cx="11703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4" name="TextBox 613">
                <a:extLst>
                  <a:ext uri="{FF2B5EF4-FFF2-40B4-BE49-F238E27FC236}">
                    <a16:creationId xmlns:a16="http://schemas.microsoft.com/office/drawing/2014/main" id="{E28F62F9-DB07-9A49-9AA9-0989BF831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710" y="5714996"/>
                <a:ext cx="1170320" cy="307777"/>
              </a:xfrm>
              <a:prstGeom prst="rect">
                <a:avLst/>
              </a:prstGeom>
              <a:blipFill>
                <a:blip r:embed="rId9"/>
                <a:stretch>
                  <a:fillRect l="-425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E9DB4097-2EE3-B547-986F-6A5703BFF6F6}"/>
                  </a:ext>
                </a:extLst>
              </p:cNvPr>
              <p:cNvSpPr txBox="1"/>
              <p:nvPr/>
            </p:nvSpPr>
            <p:spPr>
              <a:xfrm>
                <a:off x="4519024" y="5722057"/>
                <a:ext cx="1155253" cy="311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E9DB4097-2EE3-B547-986F-6A5703BFF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024" y="5722057"/>
                <a:ext cx="1155253" cy="311304"/>
              </a:xfrm>
              <a:prstGeom prst="rect">
                <a:avLst/>
              </a:prstGeom>
              <a:blipFill>
                <a:blip r:embed="rId10"/>
                <a:stretch>
                  <a:fillRect l="-1087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6" name="Title 1">
            <a:extLst>
              <a:ext uri="{FF2B5EF4-FFF2-40B4-BE49-F238E27FC236}">
                <a16:creationId xmlns:a16="http://schemas.microsoft.com/office/drawing/2014/main" id="{4F7C770F-E9AC-D246-A362-FBAC7983C9C6}"/>
              </a:ext>
            </a:extLst>
          </p:cNvPr>
          <p:cNvSpPr txBox="1">
            <a:spLocks/>
          </p:cNvSpPr>
          <p:nvPr/>
        </p:nvSpPr>
        <p:spPr>
          <a:xfrm>
            <a:off x="3886200" y="4053642"/>
            <a:ext cx="2191997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to Analog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45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62583-83EA-804D-B6CE-F77B2AD5EFB4}"/>
              </a:ext>
            </a:extLst>
          </p:cNvPr>
          <p:cNvGrpSpPr/>
          <p:nvPr/>
        </p:nvGrpSpPr>
        <p:grpSpPr>
          <a:xfrm rot="1631772">
            <a:off x="792479" y="2521245"/>
            <a:ext cx="1005840" cy="1005840"/>
            <a:chOff x="3123055" y="2997434"/>
            <a:chExt cx="1005840" cy="10058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4FF905-D37A-C944-862A-A7AE98A36475}"/>
                </a:ext>
              </a:extLst>
            </p:cNvPr>
            <p:cNvSpPr/>
            <p:nvPr/>
          </p:nvSpPr>
          <p:spPr>
            <a:xfrm>
              <a:off x="3243281" y="3134594"/>
              <a:ext cx="731520" cy="73152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4E39F7-FA30-B34B-95E8-08036276EF84}"/>
                </a:ext>
              </a:extLst>
            </p:cNvPr>
            <p:cNvSpPr/>
            <p:nvPr/>
          </p:nvSpPr>
          <p:spPr>
            <a:xfrm>
              <a:off x="3151841" y="3043154"/>
              <a:ext cx="914400" cy="91440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6A3F5F-DC9B-3549-A6E3-404BACBECF95}"/>
                </a:ext>
              </a:extLst>
            </p:cNvPr>
            <p:cNvSpPr/>
            <p:nvPr/>
          </p:nvSpPr>
          <p:spPr>
            <a:xfrm>
              <a:off x="3334721" y="3226034"/>
              <a:ext cx="548640" cy="54864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5D50A1A-2A45-874F-9EB6-47E27C18D7D8}"/>
                </a:ext>
              </a:extLst>
            </p:cNvPr>
            <p:cNvSpPr/>
            <p:nvPr/>
          </p:nvSpPr>
          <p:spPr>
            <a:xfrm>
              <a:off x="3426161" y="3317474"/>
              <a:ext cx="365760" cy="36576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62093B5C-0492-674D-8ABD-711F341EABD7}"/>
                </a:ext>
              </a:extLst>
            </p:cNvPr>
            <p:cNvSpPr/>
            <p:nvPr/>
          </p:nvSpPr>
          <p:spPr>
            <a:xfrm>
              <a:off x="3123055" y="2997434"/>
              <a:ext cx="1005840" cy="1005840"/>
            </a:xfrm>
            <a:prstGeom prst="pi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UWB: Ultra Wide 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82567"/>
            <a:ext cx="10940716" cy="671588"/>
          </a:xfrm>
        </p:spPr>
        <p:txBody>
          <a:bodyPr>
            <a:noAutofit/>
          </a:bodyPr>
          <a:lstStyle/>
          <a:p>
            <a:r>
              <a:rPr lang="en-US" sz="3200" dirty="0"/>
              <a:t>Transmit a Narrow Pulse in Time (1 ns)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9E9C62-5D97-1E44-8B70-DF289CDCB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" y="2861699"/>
            <a:ext cx="1064461" cy="155679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59609C-2989-774C-8902-ECE5B7CD75B3}"/>
              </a:ext>
            </a:extLst>
          </p:cNvPr>
          <p:cNvCxnSpPr/>
          <p:nvPr/>
        </p:nvCxnSpPr>
        <p:spPr>
          <a:xfrm>
            <a:off x="516250" y="5833641"/>
            <a:ext cx="106243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1D2D83-15DA-9D43-9A8A-EDEC5E76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38200" y="4731151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A35104C8-C626-C34B-8872-FD5E6B9A35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7720" y="785904"/>
            <a:ext cx="3462631" cy="2672199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7F964876-9096-954E-8CDE-553E40FA6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120270" y="4726095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1F50E4-B45B-7742-AA4C-FE2B8676E890}"/>
              </a:ext>
            </a:extLst>
          </p:cNvPr>
          <p:cNvSpPr txBox="1"/>
          <p:nvPr/>
        </p:nvSpPr>
        <p:spPr>
          <a:xfrm>
            <a:off x="11031810" y="5847217"/>
            <a:ext cx="1020417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17624-D1C0-4D4B-B623-D4D5945B4137}"/>
              </a:ext>
            </a:extLst>
          </p:cNvPr>
          <p:cNvSpPr txBox="1"/>
          <p:nvPr/>
        </p:nvSpPr>
        <p:spPr>
          <a:xfrm>
            <a:off x="988639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863550-D0CC-5141-8873-A250190293F0}"/>
              </a:ext>
            </a:extLst>
          </p:cNvPr>
          <p:cNvCxnSpPr>
            <a:cxnSpLocks/>
          </p:cNvCxnSpPr>
          <p:nvPr/>
        </p:nvCxnSpPr>
        <p:spPr>
          <a:xfrm>
            <a:off x="1125091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87B4B6F-832C-BA40-8D01-45C8C1553188}"/>
              </a:ext>
            </a:extLst>
          </p:cNvPr>
          <p:cNvSpPr txBox="1"/>
          <p:nvPr/>
        </p:nvSpPr>
        <p:spPr>
          <a:xfrm>
            <a:off x="8310465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C74817-B7E5-DB4F-A83A-6E1CD0DEB13E}"/>
              </a:ext>
            </a:extLst>
          </p:cNvPr>
          <p:cNvCxnSpPr>
            <a:cxnSpLocks/>
          </p:cNvCxnSpPr>
          <p:nvPr/>
        </p:nvCxnSpPr>
        <p:spPr>
          <a:xfrm>
            <a:off x="8446917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E63BD5-028D-0D4A-8B51-99CD978500FF}"/>
              </a:ext>
            </a:extLst>
          </p:cNvPr>
          <p:cNvCxnSpPr>
            <a:cxnSpLocks/>
            <a:stCxn id="4098" idx="0"/>
            <a:endCxn id="37" idx="0"/>
          </p:cNvCxnSpPr>
          <p:nvPr/>
        </p:nvCxnSpPr>
        <p:spPr>
          <a:xfrm flipV="1">
            <a:off x="1295401" y="4726095"/>
            <a:ext cx="728207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07E845-02CA-9448-92F1-6DFDD1FA35A9}"/>
              </a:ext>
            </a:extLst>
          </p:cNvPr>
          <p:cNvSpPr txBox="1"/>
          <p:nvPr/>
        </p:nvSpPr>
        <p:spPr>
          <a:xfrm>
            <a:off x="3593966" y="4320930"/>
            <a:ext cx="192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D7D14E-E87B-9D4F-8CC5-91C21A24E202}"/>
              </a:ext>
            </a:extLst>
          </p:cNvPr>
          <p:cNvSpPr txBox="1"/>
          <p:nvPr/>
        </p:nvSpPr>
        <p:spPr>
          <a:xfrm>
            <a:off x="2517913" y="7712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-2.22222E-6 L 0.62201 -0.13703 " pathEditMode="relative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1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5 -0.13703 L 0.01641 -2.22222E-6 " pathEditMode="relative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39" grpId="0"/>
      <p:bldP spid="43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62583-83EA-804D-B6CE-F77B2AD5EFB4}"/>
              </a:ext>
            </a:extLst>
          </p:cNvPr>
          <p:cNvGrpSpPr/>
          <p:nvPr/>
        </p:nvGrpSpPr>
        <p:grpSpPr>
          <a:xfrm rot="1631772">
            <a:off x="792479" y="2521245"/>
            <a:ext cx="1005840" cy="1005840"/>
            <a:chOff x="3123055" y="2997434"/>
            <a:chExt cx="1005840" cy="10058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4FF905-D37A-C944-862A-A7AE98A36475}"/>
                </a:ext>
              </a:extLst>
            </p:cNvPr>
            <p:cNvSpPr/>
            <p:nvPr/>
          </p:nvSpPr>
          <p:spPr>
            <a:xfrm>
              <a:off x="3243281" y="3134594"/>
              <a:ext cx="731520" cy="73152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4E39F7-FA30-B34B-95E8-08036276EF84}"/>
                </a:ext>
              </a:extLst>
            </p:cNvPr>
            <p:cNvSpPr/>
            <p:nvPr/>
          </p:nvSpPr>
          <p:spPr>
            <a:xfrm>
              <a:off x="3151841" y="3043154"/>
              <a:ext cx="914400" cy="91440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6A3F5F-DC9B-3549-A6E3-404BACBECF95}"/>
                </a:ext>
              </a:extLst>
            </p:cNvPr>
            <p:cNvSpPr/>
            <p:nvPr/>
          </p:nvSpPr>
          <p:spPr>
            <a:xfrm>
              <a:off x="3334721" y="3226034"/>
              <a:ext cx="548640" cy="54864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5D50A1A-2A45-874F-9EB6-47E27C18D7D8}"/>
                </a:ext>
              </a:extLst>
            </p:cNvPr>
            <p:cNvSpPr/>
            <p:nvPr/>
          </p:nvSpPr>
          <p:spPr>
            <a:xfrm>
              <a:off x="3426161" y="3317474"/>
              <a:ext cx="365760" cy="36576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62093B5C-0492-674D-8ABD-711F341EABD7}"/>
                </a:ext>
              </a:extLst>
            </p:cNvPr>
            <p:cNvSpPr/>
            <p:nvPr/>
          </p:nvSpPr>
          <p:spPr>
            <a:xfrm>
              <a:off x="3123055" y="2997434"/>
              <a:ext cx="1005840" cy="1005840"/>
            </a:xfrm>
            <a:prstGeom prst="pi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UWB: Ultra Wide 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82566"/>
            <a:ext cx="10940716" cy="5237547"/>
          </a:xfrm>
        </p:spPr>
        <p:txBody>
          <a:bodyPr>
            <a:noAutofit/>
          </a:bodyPr>
          <a:lstStyle/>
          <a:p>
            <a:r>
              <a:rPr lang="en-US" sz="3200" dirty="0"/>
              <a:t>Transmit a Narrow Pulse in Time (1 ns)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9E9C62-5D97-1E44-8B70-DF289CDCB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" y="2861699"/>
            <a:ext cx="1064461" cy="155679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59609C-2989-774C-8902-ECE5B7CD75B3}"/>
              </a:ext>
            </a:extLst>
          </p:cNvPr>
          <p:cNvCxnSpPr/>
          <p:nvPr/>
        </p:nvCxnSpPr>
        <p:spPr>
          <a:xfrm>
            <a:off x="516250" y="5833641"/>
            <a:ext cx="106243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1D2D83-15DA-9D43-9A8A-EDEC5E76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38200" y="4731151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A35104C8-C626-C34B-8872-FD5E6B9A35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7720" y="785904"/>
            <a:ext cx="3462631" cy="2672199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7F964876-9096-954E-8CDE-553E40FA6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120270" y="4726095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1F50E4-B45B-7742-AA4C-FE2B8676E890}"/>
              </a:ext>
            </a:extLst>
          </p:cNvPr>
          <p:cNvSpPr txBox="1"/>
          <p:nvPr/>
        </p:nvSpPr>
        <p:spPr>
          <a:xfrm>
            <a:off x="11031810" y="5847217"/>
            <a:ext cx="1020417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17624-D1C0-4D4B-B623-D4D5945B4137}"/>
              </a:ext>
            </a:extLst>
          </p:cNvPr>
          <p:cNvSpPr txBox="1"/>
          <p:nvPr/>
        </p:nvSpPr>
        <p:spPr>
          <a:xfrm>
            <a:off x="988639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863550-D0CC-5141-8873-A250190293F0}"/>
              </a:ext>
            </a:extLst>
          </p:cNvPr>
          <p:cNvCxnSpPr>
            <a:cxnSpLocks/>
          </p:cNvCxnSpPr>
          <p:nvPr/>
        </p:nvCxnSpPr>
        <p:spPr>
          <a:xfrm>
            <a:off x="1125091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87B4B6F-832C-BA40-8D01-45C8C1553188}"/>
              </a:ext>
            </a:extLst>
          </p:cNvPr>
          <p:cNvSpPr txBox="1"/>
          <p:nvPr/>
        </p:nvSpPr>
        <p:spPr>
          <a:xfrm>
            <a:off x="8310465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C74817-B7E5-DB4F-A83A-6E1CD0DEB13E}"/>
              </a:ext>
            </a:extLst>
          </p:cNvPr>
          <p:cNvCxnSpPr>
            <a:cxnSpLocks/>
          </p:cNvCxnSpPr>
          <p:nvPr/>
        </p:nvCxnSpPr>
        <p:spPr>
          <a:xfrm>
            <a:off x="8446917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E63BD5-028D-0D4A-8B51-99CD978500FF}"/>
              </a:ext>
            </a:extLst>
          </p:cNvPr>
          <p:cNvCxnSpPr>
            <a:cxnSpLocks/>
            <a:stCxn id="4098" idx="0"/>
            <a:endCxn id="37" idx="0"/>
          </p:cNvCxnSpPr>
          <p:nvPr/>
        </p:nvCxnSpPr>
        <p:spPr>
          <a:xfrm flipV="1">
            <a:off x="1295401" y="4726095"/>
            <a:ext cx="728207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07E845-02CA-9448-92F1-6DFDD1FA35A9}"/>
              </a:ext>
            </a:extLst>
          </p:cNvPr>
          <p:cNvSpPr txBox="1"/>
          <p:nvPr/>
        </p:nvSpPr>
        <p:spPr>
          <a:xfrm>
            <a:off x="3593966" y="4320930"/>
            <a:ext cx="192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587CF1-15AC-094E-ABC5-409024DE760C}"/>
                  </a:ext>
                </a:extLst>
              </p:cNvPr>
              <p:cNvSpPr txBox="1"/>
              <p:nvPr/>
            </p:nvSpPr>
            <p:spPr>
              <a:xfrm>
                <a:off x="1034091" y="3495303"/>
                <a:ext cx="90860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Distance =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Reflection Time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 ×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Speed of Light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587CF1-15AC-094E-ABC5-409024DE7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91" y="3495303"/>
                <a:ext cx="9086086" cy="523220"/>
              </a:xfrm>
              <a:prstGeom prst="rect">
                <a:avLst/>
              </a:prstGeom>
              <a:blipFill>
                <a:blip r:embed="rId9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4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UWB: Ultra Wide 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82566"/>
            <a:ext cx="10940716" cy="5237547"/>
          </a:xfrm>
        </p:spPr>
        <p:txBody>
          <a:bodyPr>
            <a:noAutofit/>
          </a:bodyPr>
          <a:lstStyle/>
          <a:p>
            <a:r>
              <a:rPr lang="en-US" sz="3200" dirty="0"/>
              <a:t>Transmit a Narrow Pulse in Time (1 ns)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Bandwidth =  1/pulse time = 1 GHz  </a:t>
            </a:r>
            <a:r>
              <a:rPr lang="en-US" sz="3200" dirty="0">
                <a:sym typeface="Wingdings" pitchFamily="2" charset="2"/>
              </a:rPr>
              <a:t> UWB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To detect pulse need to sample at Multi-</a:t>
            </a:r>
            <a:r>
              <a:rPr lang="en-US" sz="3200" dirty="0" err="1"/>
              <a:t>GigaSample</a:t>
            </a:r>
            <a:r>
              <a:rPr lang="en-US" sz="3200" dirty="0"/>
              <a:t>/sec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59609C-2989-774C-8902-ECE5B7CD75B3}"/>
              </a:ext>
            </a:extLst>
          </p:cNvPr>
          <p:cNvCxnSpPr/>
          <p:nvPr/>
        </p:nvCxnSpPr>
        <p:spPr>
          <a:xfrm>
            <a:off x="516250" y="5833641"/>
            <a:ext cx="106243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1D2D83-15DA-9D43-9A8A-EDEC5E76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38200" y="4731151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7F964876-9096-954E-8CDE-553E40FA6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120270" y="4726095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1F50E4-B45B-7742-AA4C-FE2B8676E890}"/>
              </a:ext>
            </a:extLst>
          </p:cNvPr>
          <p:cNvSpPr txBox="1"/>
          <p:nvPr/>
        </p:nvSpPr>
        <p:spPr>
          <a:xfrm>
            <a:off x="11031810" y="5847217"/>
            <a:ext cx="1020417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17624-D1C0-4D4B-B623-D4D5945B4137}"/>
              </a:ext>
            </a:extLst>
          </p:cNvPr>
          <p:cNvSpPr txBox="1"/>
          <p:nvPr/>
        </p:nvSpPr>
        <p:spPr>
          <a:xfrm>
            <a:off x="988639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863550-D0CC-5141-8873-A250190293F0}"/>
              </a:ext>
            </a:extLst>
          </p:cNvPr>
          <p:cNvCxnSpPr>
            <a:cxnSpLocks/>
          </p:cNvCxnSpPr>
          <p:nvPr/>
        </p:nvCxnSpPr>
        <p:spPr>
          <a:xfrm>
            <a:off x="1125091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87B4B6F-832C-BA40-8D01-45C8C1553188}"/>
              </a:ext>
            </a:extLst>
          </p:cNvPr>
          <p:cNvSpPr txBox="1"/>
          <p:nvPr/>
        </p:nvSpPr>
        <p:spPr>
          <a:xfrm>
            <a:off x="8310465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C74817-B7E5-DB4F-A83A-6E1CD0DEB13E}"/>
              </a:ext>
            </a:extLst>
          </p:cNvPr>
          <p:cNvCxnSpPr>
            <a:cxnSpLocks/>
          </p:cNvCxnSpPr>
          <p:nvPr/>
        </p:nvCxnSpPr>
        <p:spPr>
          <a:xfrm>
            <a:off x="8446917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E63BD5-028D-0D4A-8B51-99CD978500FF}"/>
              </a:ext>
            </a:extLst>
          </p:cNvPr>
          <p:cNvCxnSpPr>
            <a:cxnSpLocks/>
            <a:stCxn id="4098" idx="0"/>
            <a:endCxn id="37" idx="0"/>
          </p:cNvCxnSpPr>
          <p:nvPr/>
        </p:nvCxnSpPr>
        <p:spPr>
          <a:xfrm flipV="1">
            <a:off x="1295401" y="4726095"/>
            <a:ext cx="728207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07E845-02CA-9448-92F1-6DFDD1FA35A9}"/>
              </a:ext>
            </a:extLst>
          </p:cNvPr>
          <p:cNvSpPr txBox="1"/>
          <p:nvPr/>
        </p:nvSpPr>
        <p:spPr>
          <a:xfrm>
            <a:off x="3593966" y="4320930"/>
            <a:ext cx="192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587CF1-15AC-094E-ABC5-409024DE760C}"/>
                  </a:ext>
                </a:extLst>
              </p:cNvPr>
              <p:cNvSpPr txBox="1"/>
              <p:nvPr/>
            </p:nvSpPr>
            <p:spPr>
              <a:xfrm>
                <a:off x="1034091" y="3495303"/>
                <a:ext cx="90860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Distance =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Reflection Time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 ×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Speed of Light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587CF1-15AC-094E-ABC5-409024DE7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91" y="3495303"/>
                <a:ext cx="9086086" cy="523220"/>
              </a:xfrm>
              <a:prstGeom prst="rect">
                <a:avLst/>
              </a:prstGeom>
              <a:blipFill>
                <a:blip r:embed="rId7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E6C71B68-0290-A949-8500-AE639714155A}"/>
              </a:ext>
            </a:extLst>
          </p:cNvPr>
          <p:cNvSpPr>
            <a:spLocks noChangeAspect="1"/>
          </p:cNvSpPr>
          <p:nvPr/>
        </p:nvSpPr>
        <p:spPr>
          <a:xfrm>
            <a:off x="73155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025DE2-ABAC-C64A-B31C-4BFDBEF19EF6}"/>
              </a:ext>
            </a:extLst>
          </p:cNvPr>
          <p:cNvSpPr>
            <a:spLocks noChangeAspect="1"/>
          </p:cNvSpPr>
          <p:nvPr/>
        </p:nvSpPr>
        <p:spPr>
          <a:xfrm>
            <a:off x="91046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F2118D-678A-C741-9531-B8DE052E7FD6}"/>
              </a:ext>
            </a:extLst>
          </p:cNvPr>
          <p:cNvSpPr>
            <a:spLocks noChangeAspect="1"/>
          </p:cNvSpPr>
          <p:nvPr/>
        </p:nvSpPr>
        <p:spPr>
          <a:xfrm>
            <a:off x="1045999" y="591736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1A6B5F0-E530-EB4F-8F9D-C773FA7C9BBC}"/>
              </a:ext>
            </a:extLst>
          </p:cNvPr>
          <p:cNvSpPr>
            <a:spLocks noChangeAspect="1"/>
          </p:cNvSpPr>
          <p:nvPr/>
        </p:nvSpPr>
        <p:spPr>
          <a:xfrm>
            <a:off x="1241390" y="4689697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B4DD84-503F-484E-91D0-D46DD70996D5}"/>
              </a:ext>
            </a:extLst>
          </p:cNvPr>
          <p:cNvSpPr>
            <a:spLocks noChangeAspect="1"/>
          </p:cNvSpPr>
          <p:nvPr/>
        </p:nvSpPr>
        <p:spPr>
          <a:xfrm>
            <a:off x="1410855" y="5933109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4DC7E8-730F-0149-BE2A-D89A7CB1F21E}"/>
              </a:ext>
            </a:extLst>
          </p:cNvPr>
          <p:cNvSpPr>
            <a:spLocks noChangeAspect="1"/>
          </p:cNvSpPr>
          <p:nvPr/>
        </p:nvSpPr>
        <p:spPr>
          <a:xfrm>
            <a:off x="162607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6849286-48C6-2C4D-81FF-4B04D5ACC149}"/>
              </a:ext>
            </a:extLst>
          </p:cNvPr>
          <p:cNvSpPr>
            <a:spLocks noChangeAspect="1"/>
          </p:cNvSpPr>
          <p:nvPr/>
        </p:nvSpPr>
        <p:spPr>
          <a:xfrm>
            <a:off x="180498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4738A4-0296-4A48-BF84-6560344DD372}"/>
              </a:ext>
            </a:extLst>
          </p:cNvPr>
          <p:cNvSpPr>
            <a:spLocks noChangeAspect="1"/>
          </p:cNvSpPr>
          <p:nvPr/>
        </p:nvSpPr>
        <p:spPr>
          <a:xfrm>
            <a:off x="198388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70CD7AF-15AD-AB4A-8EB8-3270171013DB}"/>
              </a:ext>
            </a:extLst>
          </p:cNvPr>
          <p:cNvSpPr>
            <a:spLocks noChangeAspect="1"/>
          </p:cNvSpPr>
          <p:nvPr/>
        </p:nvSpPr>
        <p:spPr>
          <a:xfrm>
            <a:off x="216278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B588A23-3735-FA44-A0B8-89298C708642}"/>
              </a:ext>
            </a:extLst>
          </p:cNvPr>
          <p:cNvSpPr>
            <a:spLocks noChangeAspect="1"/>
          </p:cNvSpPr>
          <p:nvPr/>
        </p:nvSpPr>
        <p:spPr>
          <a:xfrm>
            <a:off x="234169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D0C20F-4320-B744-9BF5-5393C3988167}"/>
              </a:ext>
            </a:extLst>
          </p:cNvPr>
          <p:cNvSpPr>
            <a:spLocks noChangeAspect="1"/>
          </p:cNvSpPr>
          <p:nvPr/>
        </p:nvSpPr>
        <p:spPr>
          <a:xfrm>
            <a:off x="252059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3DFBA6-6543-1E4F-9DF9-D6E4383E54D0}"/>
              </a:ext>
            </a:extLst>
          </p:cNvPr>
          <p:cNvSpPr>
            <a:spLocks noChangeAspect="1"/>
          </p:cNvSpPr>
          <p:nvPr/>
        </p:nvSpPr>
        <p:spPr>
          <a:xfrm>
            <a:off x="269950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64FAB3-3AD5-4744-A84D-E75798201F26}"/>
              </a:ext>
            </a:extLst>
          </p:cNvPr>
          <p:cNvSpPr>
            <a:spLocks noChangeAspect="1"/>
          </p:cNvSpPr>
          <p:nvPr/>
        </p:nvSpPr>
        <p:spPr>
          <a:xfrm>
            <a:off x="287840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100FED-8166-A045-97D2-DD31C7312031}"/>
              </a:ext>
            </a:extLst>
          </p:cNvPr>
          <p:cNvSpPr>
            <a:spLocks noChangeAspect="1"/>
          </p:cNvSpPr>
          <p:nvPr/>
        </p:nvSpPr>
        <p:spPr>
          <a:xfrm>
            <a:off x="305730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20DD3C7-E68A-9F4E-9E97-0896558C0DC4}"/>
              </a:ext>
            </a:extLst>
          </p:cNvPr>
          <p:cNvSpPr>
            <a:spLocks noChangeAspect="1"/>
          </p:cNvSpPr>
          <p:nvPr/>
        </p:nvSpPr>
        <p:spPr>
          <a:xfrm>
            <a:off x="323621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9E0671D-EC65-B344-9751-E33B4E541B37}"/>
              </a:ext>
            </a:extLst>
          </p:cNvPr>
          <p:cNvSpPr>
            <a:spLocks noChangeAspect="1"/>
          </p:cNvSpPr>
          <p:nvPr/>
        </p:nvSpPr>
        <p:spPr>
          <a:xfrm>
            <a:off x="341511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BD634B-7AB9-5B49-94CA-101DE02F3DA3}"/>
              </a:ext>
            </a:extLst>
          </p:cNvPr>
          <p:cNvSpPr>
            <a:spLocks noChangeAspect="1"/>
          </p:cNvSpPr>
          <p:nvPr/>
        </p:nvSpPr>
        <p:spPr>
          <a:xfrm>
            <a:off x="359402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A8F006A-CB35-F247-9784-F6FBCDEDFEAD}"/>
              </a:ext>
            </a:extLst>
          </p:cNvPr>
          <p:cNvSpPr>
            <a:spLocks noChangeAspect="1"/>
          </p:cNvSpPr>
          <p:nvPr/>
        </p:nvSpPr>
        <p:spPr>
          <a:xfrm>
            <a:off x="377292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328BBA8-62D2-5042-9975-1275A973BB77}"/>
              </a:ext>
            </a:extLst>
          </p:cNvPr>
          <p:cNvSpPr>
            <a:spLocks noChangeAspect="1"/>
          </p:cNvSpPr>
          <p:nvPr/>
        </p:nvSpPr>
        <p:spPr>
          <a:xfrm>
            <a:off x="395182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5C96E00-9011-BD49-955E-5A41EC5190AD}"/>
              </a:ext>
            </a:extLst>
          </p:cNvPr>
          <p:cNvSpPr>
            <a:spLocks noChangeAspect="1"/>
          </p:cNvSpPr>
          <p:nvPr/>
        </p:nvSpPr>
        <p:spPr>
          <a:xfrm>
            <a:off x="413073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438455D-8815-FA4B-94BF-6B86E80FB6C3}"/>
              </a:ext>
            </a:extLst>
          </p:cNvPr>
          <p:cNvSpPr>
            <a:spLocks noChangeAspect="1"/>
          </p:cNvSpPr>
          <p:nvPr/>
        </p:nvSpPr>
        <p:spPr>
          <a:xfrm>
            <a:off x="430963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DB5BB6-3F88-0D4E-B6CC-41AE4F6725B1}"/>
              </a:ext>
            </a:extLst>
          </p:cNvPr>
          <p:cNvSpPr>
            <a:spLocks noChangeAspect="1"/>
          </p:cNvSpPr>
          <p:nvPr/>
        </p:nvSpPr>
        <p:spPr>
          <a:xfrm>
            <a:off x="448854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0681F5B-CBC8-8A45-8716-E7F1193782F4}"/>
              </a:ext>
            </a:extLst>
          </p:cNvPr>
          <p:cNvSpPr>
            <a:spLocks noChangeAspect="1"/>
          </p:cNvSpPr>
          <p:nvPr/>
        </p:nvSpPr>
        <p:spPr>
          <a:xfrm>
            <a:off x="466744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D1648A5-7DBB-AB47-87A8-ADDF9E0EFE59}"/>
              </a:ext>
            </a:extLst>
          </p:cNvPr>
          <p:cNvSpPr>
            <a:spLocks noChangeAspect="1"/>
          </p:cNvSpPr>
          <p:nvPr/>
        </p:nvSpPr>
        <p:spPr>
          <a:xfrm>
            <a:off x="484634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345A137-7050-824A-A882-175957C3E26D}"/>
              </a:ext>
            </a:extLst>
          </p:cNvPr>
          <p:cNvSpPr>
            <a:spLocks noChangeAspect="1"/>
          </p:cNvSpPr>
          <p:nvPr/>
        </p:nvSpPr>
        <p:spPr>
          <a:xfrm>
            <a:off x="502525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F4CC4B3-B242-2D48-B5BD-DFE3D89134E7}"/>
              </a:ext>
            </a:extLst>
          </p:cNvPr>
          <p:cNvSpPr>
            <a:spLocks noChangeAspect="1"/>
          </p:cNvSpPr>
          <p:nvPr/>
        </p:nvSpPr>
        <p:spPr>
          <a:xfrm>
            <a:off x="520415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0C63DA6-0C4C-974F-9DDA-EF5738E7F8D7}"/>
              </a:ext>
            </a:extLst>
          </p:cNvPr>
          <p:cNvSpPr>
            <a:spLocks noChangeAspect="1"/>
          </p:cNvSpPr>
          <p:nvPr/>
        </p:nvSpPr>
        <p:spPr>
          <a:xfrm>
            <a:off x="538306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53D95B1-762A-DA44-BDCD-DDE2AF617F36}"/>
              </a:ext>
            </a:extLst>
          </p:cNvPr>
          <p:cNvSpPr>
            <a:spLocks noChangeAspect="1"/>
          </p:cNvSpPr>
          <p:nvPr/>
        </p:nvSpPr>
        <p:spPr>
          <a:xfrm>
            <a:off x="556196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E732E36-FA0A-E947-840D-783F58B76B98}"/>
              </a:ext>
            </a:extLst>
          </p:cNvPr>
          <p:cNvSpPr>
            <a:spLocks noChangeAspect="1"/>
          </p:cNvSpPr>
          <p:nvPr/>
        </p:nvSpPr>
        <p:spPr>
          <a:xfrm>
            <a:off x="574086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E94FF42-1CAF-184E-B11E-0C5651F48E5F}"/>
              </a:ext>
            </a:extLst>
          </p:cNvPr>
          <p:cNvSpPr>
            <a:spLocks noChangeAspect="1"/>
          </p:cNvSpPr>
          <p:nvPr/>
        </p:nvSpPr>
        <p:spPr>
          <a:xfrm>
            <a:off x="591977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1055E65-006C-7742-9B42-02901B1F6F60}"/>
              </a:ext>
            </a:extLst>
          </p:cNvPr>
          <p:cNvSpPr>
            <a:spLocks noChangeAspect="1"/>
          </p:cNvSpPr>
          <p:nvPr/>
        </p:nvSpPr>
        <p:spPr>
          <a:xfrm>
            <a:off x="609867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458FCD5-B85E-394E-BEB0-3A3A667CC43D}"/>
              </a:ext>
            </a:extLst>
          </p:cNvPr>
          <p:cNvSpPr>
            <a:spLocks noChangeAspect="1"/>
          </p:cNvSpPr>
          <p:nvPr/>
        </p:nvSpPr>
        <p:spPr>
          <a:xfrm>
            <a:off x="627758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0CE4F70-636C-204F-8DB2-A123E56F58DF}"/>
              </a:ext>
            </a:extLst>
          </p:cNvPr>
          <p:cNvSpPr>
            <a:spLocks noChangeAspect="1"/>
          </p:cNvSpPr>
          <p:nvPr/>
        </p:nvSpPr>
        <p:spPr>
          <a:xfrm>
            <a:off x="645648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7AED72D-B29E-2D4E-9E36-B24DD312A9D5}"/>
              </a:ext>
            </a:extLst>
          </p:cNvPr>
          <p:cNvSpPr>
            <a:spLocks noChangeAspect="1"/>
          </p:cNvSpPr>
          <p:nvPr/>
        </p:nvSpPr>
        <p:spPr>
          <a:xfrm>
            <a:off x="663538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888D6C1-7CFD-9C4B-B471-7C0EFF0FA1EA}"/>
              </a:ext>
            </a:extLst>
          </p:cNvPr>
          <p:cNvSpPr>
            <a:spLocks noChangeAspect="1"/>
          </p:cNvSpPr>
          <p:nvPr/>
        </p:nvSpPr>
        <p:spPr>
          <a:xfrm>
            <a:off x="681429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1134E9B-D19F-D747-8FBE-7C9DBE696D0B}"/>
              </a:ext>
            </a:extLst>
          </p:cNvPr>
          <p:cNvSpPr>
            <a:spLocks noChangeAspect="1"/>
          </p:cNvSpPr>
          <p:nvPr/>
        </p:nvSpPr>
        <p:spPr>
          <a:xfrm>
            <a:off x="699319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388B343-AA4D-EA46-B19D-CB2C403C2FBD}"/>
              </a:ext>
            </a:extLst>
          </p:cNvPr>
          <p:cNvSpPr>
            <a:spLocks noChangeAspect="1"/>
          </p:cNvSpPr>
          <p:nvPr/>
        </p:nvSpPr>
        <p:spPr>
          <a:xfrm>
            <a:off x="717210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8E996B4-5A7B-B34A-B990-2C0014AA0C3A}"/>
              </a:ext>
            </a:extLst>
          </p:cNvPr>
          <p:cNvSpPr>
            <a:spLocks noChangeAspect="1"/>
          </p:cNvSpPr>
          <p:nvPr/>
        </p:nvSpPr>
        <p:spPr>
          <a:xfrm>
            <a:off x="735100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F885C48-C04D-4543-B926-AA8739323898}"/>
              </a:ext>
            </a:extLst>
          </p:cNvPr>
          <p:cNvSpPr>
            <a:spLocks noChangeAspect="1"/>
          </p:cNvSpPr>
          <p:nvPr/>
        </p:nvSpPr>
        <p:spPr>
          <a:xfrm>
            <a:off x="752990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EF5E3ED-B34B-7F48-B85B-AE9080C97A6C}"/>
              </a:ext>
            </a:extLst>
          </p:cNvPr>
          <p:cNvSpPr>
            <a:spLocks noChangeAspect="1"/>
          </p:cNvSpPr>
          <p:nvPr/>
        </p:nvSpPr>
        <p:spPr>
          <a:xfrm>
            <a:off x="770881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49F8F17-1164-3A46-A0D0-FB07ABCCFA1C}"/>
              </a:ext>
            </a:extLst>
          </p:cNvPr>
          <p:cNvSpPr>
            <a:spLocks noChangeAspect="1"/>
          </p:cNvSpPr>
          <p:nvPr/>
        </p:nvSpPr>
        <p:spPr>
          <a:xfrm>
            <a:off x="788771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4A485C1-DD59-464B-9802-57353140A193}"/>
              </a:ext>
            </a:extLst>
          </p:cNvPr>
          <p:cNvSpPr>
            <a:spLocks noChangeAspect="1"/>
          </p:cNvSpPr>
          <p:nvPr/>
        </p:nvSpPr>
        <p:spPr>
          <a:xfrm>
            <a:off x="806662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C600A0A-C085-E344-81B7-CC026212CE7F}"/>
              </a:ext>
            </a:extLst>
          </p:cNvPr>
          <p:cNvSpPr>
            <a:spLocks noChangeAspect="1"/>
          </p:cNvSpPr>
          <p:nvPr/>
        </p:nvSpPr>
        <p:spPr>
          <a:xfrm>
            <a:off x="824552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645DB-118F-FA42-AA68-F10C9585B652}"/>
              </a:ext>
            </a:extLst>
          </p:cNvPr>
          <p:cNvSpPr>
            <a:spLocks noChangeAspect="1"/>
          </p:cNvSpPr>
          <p:nvPr/>
        </p:nvSpPr>
        <p:spPr>
          <a:xfrm>
            <a:off x="8446917" y="5985611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BA68D46-A324-4D41-94F4-12B91B68263C}"/>
              </a:ext>
            </a:extLst>
          </p:cNvPr>
          <p:cNvSpPr>
            <a:spLocks noChangeAspect="1"/>
          </p:cNvSpPr>
          <p:nvPr/>
        </p:nvSpPr>
        <p:spPr>
          <a:xfrm>
            <a:off x="8524074" y="4665839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E1C0628-AB8E-514D-ABCF-C75BF5B54081}"/>
              </a:ext>
            </a:extLst>
          </p:cNvPr>
          <p:cNvSpPr>
            <a:spLocks noChangeAspect="1"/>
          </p:cNvSpPr>
          <p:nvPr/>
        </p:nvSpPr>
        <p:spPr>
          <a:xfrm>
            <a:off x="8689683" y="591736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26926FB-EBB8-A041-98A0-06488E2BB118}"/>
              </a:ext>
            </a:extLst>
          </p:cNvPr>
          <p:cNvSpPr>
            <a:spLocks noChangeAspect="1"/>
          </p:cNvSpPr>
          <p:nvPr/>
        </p:nvSpPr>
        <p:spPr>
          <a:xfrm>
            <a:off x="896114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BA11630-6924-DB45-A08F-F49788A88F2C}"/>
              </a:ext>
            </a:extLst>
          </p:cNvPr>
          <p:cNvSpPr>
            <a:spLocks noChangeAspect="1"/>
          </p:cNvSpPr>
          <p:nvPr/>
        </p:nvSpPr>
        <p:spPr>
          <a:xfrm>
            <a:off x="914006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B4DEC6-7AB5-F341-A77E-8C91613506EB}"/>
                  </a:ext>
                </a:extLst>
              </p14:cNvPr>
              <p14:cNvContentPartPr/>
              <p14:nvPr/>
            </p14:nvContentPartPr>
            <p14:xfrm>
              <a:off x="7921440" y="5721480"/>
              <a:ext cx="1771560" cy="25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B4DEC6-7AB5-F341-A77E-8C91613506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12080" y="5712120"/>
                <a:ext cx="1790280" cy="2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83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8EF0-991C-BB4D-A76A-09ADAFC65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Pros: </a:t>
            </a:r>
          </a:p>
          <a:p>
            <a:r>
              <a:rPr lang="en-US" dirty="0"/>
              <a:t>High resolution</a:t>
            </a:r>
          </a:p>
          <a:p>
            <a:r>
              <a:rPr lang="en-US" dirty="0"/>
              <a:t>Simple idea</a:t>
            </a:r>
          </a:p>
          <a:p>
            <a:r>
              <a:rPr lang="en-US" dirty="0"/>
              <a:t>Used also for communication (UWB 802.15.3a, 3 - 10 GHz)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Cons: </a:t>
            </a:r>
          </a:p>
          <a:p>
            <a:r>
              <a:rPr lang="en-US" dirty="0"/>
              <a:t>Very High Speed Sampling Rate!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77DB36-3D9D-E342-B7C2-209766D1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895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UWB: Ultra Wide Band</a:t>
            </a:r>
          </a:p>
        </p:txBody>
      </p:sp>
    </p:spTree>
    <p:extLst>
      <p:ext uri="{BB962C8B-B14F-4D97-AF65-F5344CB8AC3E}">
        <p14:creationId xmlns:p14="http://schemas.microsoft.com/office/powerpoint/2010/main" val="20324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8B4C34-1782-5F40-B930-403B188F0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6"/>
            <a:ext cx="10515600" cy="793176"/>
          </a:xfrm>
        </p:spPr>
        <p:txBody>
          <a:bodyPr/>
          <a:lstStyle/>
          <a:p>
            <a:pPr algn="ctr"/>
            <a:r>
              <a:rPr lang="en-US" dirty="0"/>
              <a:t>FMCW: Frequency Modulated Carrier Wave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5747FE-EDE9-2447-BCE3-95D441175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875" y="1113183"/>
            <a:ext cx="10165003" cy="1419085"/>
          </a:xfrm>
        </p:spPr>
        <p:txBody>
          <a:bodyPr>
            <a:noAutofit/>
          </a:bodyPr>
          <a:lstStyle/>
          <a:p>
            <a:r>
              <a:rPr lang="en-US" sz="3200" dirty="0"/>
              <a:t>Use chirps: signals where the frequency changes with time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Measure time using a frequency change</a:t>
            </a:r>
          </a:p>
        </p:txBody>
      </p:sp>
      <p:sp>
        <p:nvSpPr>
          <p:cNvPr id="6" name="Shape 887">
            <a:extLst>
              <a:ext uri="{FF2B5EF4-FFF2-40B4-BE49-F238E27FC236}">
                <a16:creationId xmlns:a16="http://schemas.microsoft.com/office/drawing/2014/main" id="{016EA792-CB88-2049-84ED-AED8A446D466}"/>
              </a:ext>
            </a:extLst>
          </p:cNvPr>
          <p:cNvSpPr/>
          <p:nvPr/>
        </p:nvSpPr>
        <p:spPr>
          <a:xfrm flipV="1">
            <a:off x="5168225" y="3229972"/>
            <a:ext cx="3997666" cy="3094681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7" name="Shape 888">
            <a:extLst>
              <a:ext uri="{FF2B5EF4-FFF2-40B4-BE49-F238E27FC236}">
                <a16:creationId xmlns:a16="http://schemas.microsoft.com/office/drawing/2014/main" id="{9FE9DD38-F5DA-7A46-AE3F-E0AB8C741DAF}"/>
              </a:ext>
            </a:extLst>
          </p:cNvPr>
          <p:cNvSpPr/>
          <p:nvPr/>
        </p:nvSpPr>
        <p:spPr>
          <a:xfrm>
            <a:off x="2405435" y="6315575"/>
            <a:ext cx="6621700" cy="907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8" name="Shape 889">
            <a:extLst>
              <a:ext uri="{FF2B5EF4-FFF2-40B4-BE49-F238E27FC236}">
                <a16:creationId xmlns:a16="http://schemas.microsoft.com/office/drawing/2014/main" id="{7F62B3E8-64AD-A446-8798-65878DE6EC21}"/>
              </a:ext>
            </a:extLst>
          </p:cNvPr>
          <p:cNvSpPr/>
          <p:nvPr/>
        </p:nvSpPr>
        <p:spPr>
          <a:xfrm>
            <a:off x="8139480" y="5845635"/>
            <a:ext cx="144917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9" name="Shape 890">
            <a:extLst>
              <a:ext uri="{FF2B5EF4-FFF2-40B4-BE49-F238E27FC236}">
                <a16:creationId xmlns:a16="http://schemas.microsoft.com/office/drawing/2014/main" id="{042A9D11-BF92-A141-B80D-069CC59AF015}"/>
              </a:ext>
            </a:extLst>
          </p:cNvPr>
          <p:cNvSpPr/>
          <p:nvPr/>
        </p:nvSpPr>
        <p:spPr>
          <a:xfrm flipV="1">
            <a:off x="2416750" y="3065758"/>
            <a:ext cx="1" cy="325435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0" name="Shape 891">
            <a:extLst>
              <a:ext uri="{FF2B5EF4-FFF2-40B4-BE49-F238E27FC236}">
                <a16:creationId xmlns:a16="http://schemas.microsoft.com/office/drawing/2014/main" id="{AF7CED8D-440D-D847-8683-C58C02001F8E}"/>
              </a:ext>
            </a:extLst>
          </p:cNvPr>
          <p:cNvSpPr/>
          <p:nvPr/>
        </p:nvSpPr>
        <p:spPr>
          <a:xfrm rot="16200000">
            <a:off x="924453" y="4444863"/>
            <a:ext cx="220883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11" name="Shape 892">
            <a:extLst>
              <a:ext uri="{FF2B5EF4-FFF2-40B4-BE49-F238E27FC236}">
                <a16:creationId xmlns:a16="http://schemas.microsoft.com/office/drawing/2014/main" id="{CEA4A4D0-06BA-7D48-A044-911AB867E033}"/>
              </a:ext>
            </a:extLst>
          </p:cNvPr>
          <p:cNvSpPr/>
          <p:nvPr/>
        </p:nvSpPr>
        <p:spPr>
          <a:xfrm flipV="1">
            <a:off x="3418286" y="3065759"/>
            <a:ext cx="4191129" cy="3254354"/>
          </a:xfrm>
          <a:prstGeom prst="line">
            <a:avLst/>
          </a:prstGeom>
          <a:ln w="25400">
            <a:solidFill>
              <a:srgbClr val="1F497D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2" name="Shape 893">
            <a:extLst>
              <a:ext uri="{FF2B5EF4-FFF2-40B4-BE49-F238E27FC236}">
                <a16:creationId xmlns:a16="http://schemas.microsoft.com/office/drawing/2014/main" id="{AB1CEE49-07F7-5C4E-BBF0-48D68A96767A}"/>
              </a:ext>
            </a:extLst>
          </p:cNvPr>
          <p:cNvSpPr/>
          <p:nvPr/>
        </p:nvSpPr>
        <p:spPr>
          <a:xfrm>
            <a:off x="5642727" y="2513277"/>
            <a:ext cx="192078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1F497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Transmitted</a:t>
            </a:r>
          </a:p>
        </p:txBody>
      </p:sp>
      <p:sp>
        <p:nvSpPr>
          <p:cNvPr id="13" name="Shape 894">
            <a:extLst>
              <a:ext uri="{FF2B5EF4-FFF2-40B4-BE49-F238E27FC236}">
                <a16:creationId xmlns:a16="http://schemas.microsoft.com/office/drawing/2014/main" id="{3E457F2E-8780-8640-8359-EE9D9557E3E9}"/>
              </a:ext>
            </a:extLst>
          </p:cNvPr>
          <p:cNvSpPr/>
          <p:nvPr/>
        </p:nvSpPr>
        <p:spPr>
          <a:xfrm rot="1420096">
            <a:off x="6648745" y="2961862"/>
            <a:ext cx="465668" cy="536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2769" y="5589"/>
                  <a:pt x="5538" y="11179"/>
                  <a:pt x="9138" y="14779"/>
                </a:cubicBezTo>
                <a:cubicBezTo>
                  <a:pt x="12738" y="18379"/>
                  <a:pt x="21600" y="21600"/>
                  <a:pt x="21600" y="21600"/>
                </a:cubicBezTo>
              </a:path>
            </a:pathLst>
          </a:custGeom>
          <a:ln w="38100">
            <a:solidFill>
              <a:srgbClr val="1F497D"/>
            </a:solidFill>
            <a:tailEnd type="triangle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4" name="Shape 895">
            <a:extLst>
              <a:ext uri="{FF2B5EF4-FFF2-40B4-BE49-F238E27FC236}">
                <a16:creationId xmlns:a16="http://schemas.microsoft.com/office/drawing/2014/main" id="{C8A18FA7-25C4-4447-B2F2-98004D509CA6}"/>
              </a:ext>
            </a:extLst>
          </p:cNvPr>
          <p:cNvSpPr/>
          <p:nvPr/>
        </p:nvSpPr>
        <p:spPr>
          <a:xfrm>
            <a:off x="3248359" y="6238645"/>
            <a:ext cx="28443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5" name="Shape 896">
            <a:extLst>
              <a:ext uri="{FF2B5EF4-FFF2-40B4-BE49-F238E27FC236}">
                <a16:creationId xmlns:a16="http://schemas.microsoft.com/office/drawing/2014/main" id="{933CD7A8-C020-4B40-8344-6D05D49A8844}"/>
              </a:ext>
            </a:extLst>
          </p:cNvPr>
          <p:cNvSpPr/>
          <p:nvPr/>
        </p:nvSpPr>
        <p:spPr>
          <a:xfrm>
            <a:off x="4769538" y="6246681"/>
            <a:ext cx="115833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t+ΔT</a:t>
            </a:r>
          </a:p>
        </p:txBody>
      </p:sp>
      <p:sp>
        <p:nvSpPr>
          <p:cNvPr id="16" name="Shape 897">
            <a:extLst>
              <a:ext uri="{FF2B5EF4-FFF2-40B4-BE49-F238E27FC236}">
                <a16:creationId xmlns:a16="http://schemas.microsoft.com/office/drawing/2014/main" id="{A8DFE2F5-B5C3-4346-A322-943E2803B6EC}"/>
              </a:ext>
            </a:extLst>
          </p:cNvPr>
          <p:cNvSpPr/>
          <p:nvPr/>
        </p:nvSpPr>
        <p:spPr>
          <a:xfrm>
            <a:off x="8488144" y="3813465"/>
            <a:ext cx="163205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</a:t>
            </a:r>
          </a:p>
        </p:txBody>
      </p:sp>
      <p:sp>
        <p:nvSpPr>
          <p:cNvPr id="17" name="Shape 898">
            <a:extLst>
              <a:ext uri="{FF2B5EF4-FFF2-40B4-BE49-F238E27FC236}">
                <a16:creationId xmlns:a16="http://schemas.microsoft.com/office/drawing/2014/main" id="{27B86F19-029D-7342-A4C0-A2DB562080CC}"/>
              </a:ext>
            </a:extLst>
          </p:cNvPr>
          <p:cNvSpPr/>
          <p:nvPr/>
        </p:nvSpPr>
        <p:spPr>
          <a:xfrm rot="6882302" flipV="1">
            <a:off x="9014933" y="3333951"/>
            <a:ext cx="465668" cy="536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2769" y="5589"/>
                  <a:pt x="5538" y="11179"/>
                  <a:pt x="9138" y="14779"/>
                </a:cubicBezTo>
                <a:cubicBezTo>
                  <a:pt x="12738" y="18379"/>
                  <a:pt x="21600" y="21600"/>
                  <a:pt x="21600" y="21600"/>
                </a:cubicBezTo>
              </a:path>
            </a:pathLst>
          </a:custGeom>
          <a:ln w="38100">
            <a:solidFill>
              <a:srgbClr val="C00000"/>
            </a:solidFill>
            <a:headEnd type="triangle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8" name="Shape 899">
            <a:extLst>
              <a:ext uri="{FF2B5EF4-FFF2-40B4-BE49-F238E27FC236}">
                <a16:creationId xmlns:a16="http://schemas.microsoft.com/office/drawing/2014/main" id="{0EF2D913-1C5E-7A42-80EF-96DDFDBEE5C6}"/>
              </a:ext>
            </a:extLst>
          </p:cNvPr>
          <p:cNvSpPr/>
          <p:nvPr/>
        </p:nvSpPr>
        <p:spPr>
          <a:xfrm>
            <a:off x="4863532" y="5222664"/>
            <a:ext cx="1697168" cy="1"/>
          </a:xfrm>
          <a:prstGeom prst="line">
            <a:avLst/>
          </a:prstGeom>
          <a:ln w="5715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9" name="Shape 900">
            <a:extLst>
              <a:ext uri="{FF2B5EF4-FFF2-40B4-BE49-F238E27FC236}">
                <a16:creationId xmlns:a16="http://schemas.microsoft.com/office/drawing/2014/main" id="{0C499616-2D82-2B44-A43A-2848BFC6E88E}"/>
              </a:ext>
            </a:extLst>
          </p:cNvPr>
          <p:cNvSpPr/>
          <p:nvPr/>
        </p:nvSpPr>
        <p:spPr>
          <a:xfrm>
            <a:off x="6635135" y="3838294"/>
            <a:ext cx="9359" cy="1261583"/>
          </a:xfrm>
          <a:prstGeom prst="line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20" name="Shape 902">
            <a:extLst>
              <a:ext uri="{FF2B5EF4-FFF2-40B4-BE49-F238E27FC236}">
                <a16:creationId xmlns:a16="http://schemas.microsoft.com/office/drawing/2014/main" id="{88FEEE39-E4FD-1D4D-8D8A-857BF4E45570}"/>
              </a:ext>
            </a:extLst>
          </p:cNvPr>
          <p:cNvSpPr/>
          <p:nvPr/>
        </p:nvSpPr>
        <p:spPr>
          <a:xfrm>
            <a:off x="4589847" y="5311230"/>
            <a:ext cx="192161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p:sp>
        <p:nvSpPr>
          <p:cNvPr id="21" name="Shape 906">
            <a:extLst>
              <a:ext uri="{FF2B5EF4-FFF2-40B4-BE49-F238E27FC236}">
                <a16:creationId xmlns:a16="http://schemas.microsoft.com/office/drawing/2014/main" id="{3BF97F20-7764-664C-B5AF-96FD5931EEA4}"/>
              </a:ext>
            </a:extLst>
          </p:cNvPr>
          <p:cNvSpPr/>
          <p:nvPr/>
        </p:nvSpPr>
        <p:spPr>
          <a:xfrm>
            <a:off x="6687083" y="4152118"/>
            <a:ext cx="406520" cy="461665"/>
          </a:xfrm>
          <a:prstGeom prst="rect">
            <a:avLst/>
          </a:prstGeom>
          <a:solidFill>
            <a:srgbClr val="FFFFFF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i="1">
                <a:solidFill>
                  <a:srgbClr val="BE544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</a:p>
        </p:txBody>
      </p:sp>
      <p:sp>
        <p:nvSpPr>
          <p:cNvPr id="22" name="Shape 907">
            <a:extLst>
              <a:ext uri="{FF2B5EF4-FFF2-40B4-BE49-F238E27FC236}">
                <a16:creationId xmlns:a16="http://schemas.microsoft.com/office/drawing/2014/main" id="{7402D837-C974-D141-BD99-87B3BA46BFA7}"/>
              </a:ext>
            </a:extLst>
          </p:cNvPr>
          <p:cNvSpPr/>
          <p:nvPr/>
        </p:nvSpPr>
        <p:spPr>
          <a:xfrm>
            <a:off x="7002942" y="5128551"/>
            <a:ext cx="74796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i="1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i="1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</a:t>
            </a:r>
          </a:p>
        </p:txBody>
      </p:sp>
      <p:sp>
        <p:nvSpPr>
          <p:cNvPr id="23" name="Shape 908">
            <a:extLst>
              <a:ext uri="{FF2B5EF4-FFF2-40B4-BE49-F238E27FC236}">
                <a16:creationId xmlns:a16="http://schemas.microsoft.com/office/drawing/2014/main" id="{F06E1232-B538-1146-B875-C8826CEB3C9E}"/>
              </a:ext>
            </a:extLst>
          </p:cNvPr>
          <p:cNvSpPr/>
          <p:nvPr/>
        </p:nvSpPr>
        <p:spPr>
          <a:xfrm>
            <a:off x="6581880" y="5248638"/>
            <a:ext cx="27186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24" name="Shape 909">
            <a:extLst>
              <a:ext uri="{FF2B5EF4-FFF2-40B4-BE49-F238E27FC236}">
                <a16:creationId xmlns:a16="http://schemas.microsoft.com/office/drawing/2014/main" id="{30410FD0-7977-534E-A7CE-CFE3B8B7A633}"/>
              </a:ext>
            </a:extLst>
          </p:cNvPr>
          <p:cNvSpPr/>
          <p:nvPr/>
        </p:nvSpPr>
        <p:spPr>
          <a:xfrm>
            <a:off x="6943788" y="5535868"/>
            <a:ext cx="914401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11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17071</TotalTime>
  <Words>2408</Words>
  <Application>Microsoft Macintosh PowerPoint</Application>
  <PresentationFormat>Widescreen</PresentationFormat>
  <Paragraphs>614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Times</vt:lpstr>
      <vt:lpstr>Trebuchet MS</vt:lpstr>
      <vt:lpstr>Wingdings 3</vt:lpstr>
      <vt:lpstr>Office Theme</vt:lpstr>
      <vt:lpstr>3_Office Theme</vt:lpstr>
      <vt:lpstr>PowerPoint Presentation</vt:lpstr>
      <vt:lpstr>RADAR: RAdio Detection And Ranging</vt:lpstr>
      <vt:lpstr>PowerPoint Presentation</vt:lpstr>
      <vt:lpstr>Radar: Interested in Detecting </vt:lpstr>
      <vt:lpstr>UWB: Ultra Wide Band</vt:lpstr>
      <vt:lpstr>UWB: Ultra Wide Band</vt:lpstr>
      <vt:lpstr>UWB: Ultra Wide Band</vt:lpstr>
      <vt:lpstr>UWB: Ultra Wide Band</vt:lpstr>
      <vt:lpstr>FMCW: Frequency Modulated Carrier Wave</vt:lpstr>
      <vt:lpstr>How do we measure ΔF ?</vt:lpstr>
      <vt:lpstr>PowerPoint Presentation</vt:lpstr>
      <vt:lpstr>PowerPoint Presentation</vt:lpstr>
      <vt:lpstr>PowerPoint Presentation</vt:lpstr>
      <vt:lpstr>PowerPoint Presentation</vt:lpstr>
      <vt:lpstr>Radar: Interested in Detecting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276</cp:revision>
  <cp:lastPrinted>2021-02-11T17:48:24Z</cp:lastPrinted>
  <dcterms:created xsi:type="dcterms:W3CDTF">2021-01-28T00:23:27Z</dcterms:created>
  <dcterms:modified xsi:type="dcterms:W3CDTF">2024-11-19T08:31:34Z</dcterms:modified>
</cp:coreProperties>
</file>