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1"/>
  </p:notesMasterIdLst>
  <p:handoutMasterIdLst>
    <p:handoutMasterId r:id="rId22"/>
  </p:handoutMasterIdLst>
  <p:sldIdLst>
    <p:sldId id="2147470157" r:id="rId2"/>
    <p:sldId id="2147470184" r:id="rId3"/>
    <p:sldId id="2147470180" r:id="rId4"/>
    <p:sldId id="2147470181" r:id="rId5"/>
    <p:sldId id="2147470182" r:id="rId6"/>
    <p:sldId id="2147470183" r:id="rId7"/>
    <p:sldId id="2147470204" r:id="rId8"/>
    <p:sldId id="2147470207" r:id="rId9"/>
    <p:sldId id="2147470209" r:id="rId10"/>
    <p:sldId id="2147470208" r:id="rId11"/>
    <p:sldId id="2147470206" r:id="rId12"/>
    <p:sldId id="2147470205" r:id="rId13"/>
    <p:sldId id="2147470212" r:id="rId14"/>
    <p:sldId id="2147470213" r:id="rId15"/>
    <p:sldId id="2147470210" r:id="rId16"/>
    <p:sldId id="2147470215" r:id="rId17"/>
    <p:sldId id="2147470214" r:id="rId18"/>
    <p:sldId id="2147470216" r:id="rId19"/>
    <p:sldId id="2147470211" r:id="rId20"/>
  </p:sldIdLst>
  <p:sldSz cx="9144000" cy="5143500" type="screen16x9"/>
  <p:notesSz cx="6858000" cy="9144000"/>
  <p:defaultTex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97"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90" userDrawn="1">
          <p15:clr>
            <a:srgbClr val="A4A3A4"/>
          </p15:clr>
        </p15:guide>
        <p15:guide id="2" pos="2160" userDrawn="1">
          <p15:clr>
            <a:srgbClr val="A4A3A4"/>
          </p15:clr>
        </p15:guide>
        <p15:guide id="3" orient="horz" pos="373" userDrawn="1">
          <p15:clr>
            <a:srgbClr val="A4A3A4"/>
          </p15:clr>
        </p15:guide>
        <p15:guide id="4" pos="136" userDrawn="1">
          <p15:clr>
            <a:srgbClr val="A4A3A4"/>
          </p15:clr>
        </p15:guide>
        <p15:guide id="5" pos="419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77B"/>
    <a:srgbClr val="EAF0D8"/>
    <a:srgbClr val="070707"/>
    <a:srgbClr val="BFD730"/>
    <a:srgbClr val="4B8FCC"/>
    <a:srgbClr val="5C2D91"/>
    <a:srgbClr val="F1F7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885043-DE54-5967-C81D-A47E2EA81787}" v="363" dt="2025-03-25T17:38:45.555"/>
    <p1510:client id="{69CD264C-04DC-37E3-E2F3-0050AECE11D1}" v="1396" dt="2025-03-25T10:09:25.484"/>
    <p1510:client id="{A17A8186-01D6-9D41-8F97-2057EDEC864E}" v="1038" dt="2025-03-26T08:32:34.1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17"/>
    <p:restoredTop sz="94504"/>
  </p:normalViewPr>
  <p:slideViewPr>
    <p:cSldViewPr snapToGrid="0">
      <p:cViewPr>
        <p:scale>
          <a:sx n="145" d="100"/>
          <a:sy n="145" d="100"/>
        </p:scale>
        <p:origin x="472" y="168"/>
      </p:cViewPr>
      <p:guideLst>
        <p:guide orient="horz" pos="1597"/>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90"/>
        <p:guide pos="2160"/>
        <p:guide orient="horz" pos="373"/>
        <p:guide pos="136"/>
        <p:guide pos="419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fr-CH">
                <a:latin typeface="Arial" panose="020B0604020202020204" pitchFamily="34" charset="0"/>
              </a:rPr>
              <a:t>NAME EVENT / NAME PRESENTATION</a:t>
            </a: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1765E91-54C5-BF47-91BF-2E2A520F920D}" type="datetime1">
              <a:rPr lang="fr-CH" smtClean="0">
                <a:latin typeface="Arial" panose="020B0604020202020204" pitchFamily="34" charset="0"/>
              </a:rPr>
              <a:t>24.03.25</a:t>
            </a:fld>
            <a:endParaRPr lang="fr-CH">
              <a:latin typeface="Arial" panose="020B0604020202020204" pitchFamily="34" charset="0"/>
            </a:endParaRP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fr-CH">
                <a:latin typeface="Arial" panose="020B0604020202020204" pitchFamily="34" charset="0"/>
              </a:rPr>
              <a:t>Speaker</a:t>
            </a: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BF4AF0-8439-436D-BEF0-52070F19E1B6}" type="slidenum">
              <a:rPr lang="fr-CH" smtClean="0">
                <a:latin typeface="Arial" panose="020B0604020202020204" pitchFamily="34" charset="0"/>
              </a:rPr>
              <a:t>‹#›</a:t>
            </a:fld>
            <a:endParaRPr lang="fr-CH">
              <a:latin typeface="Arial" panose="020B0604020202020204" pitchFamily="34" charset="0"/>
            </a:endParaRPr>
          </a:p>
        </p:txBody>
      </p:sp>
    </p:spTree>
    <p:extLst>
      <p:ext uri="{BB962C8B-B14F-4D97-AF65-F5344CB8AC3E}">
        <p14:creationId xmlns:p14="http://schemas.microsoft.com/office/powerpoint/2010/main" val="132490568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r>
              <a:rPr lang="fr-FR"/>
              <a:t>NAME EVENT / NAME PRESENTATION</a:t>
            </a: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3701F3EA-C8BD-D544-8519-665215575D25}" type="datetime1">
              <a:rPr lang="fr-CH" smtClean="0"/>
              <a:t>24.03.25</a:t>
            </a:fld>
            <a:endParaRPr lang="fr-FR"/>
          </a:p>
        </p:txBody>
      </p:sp>
      <p:sp>
        <p:nvSpPr>
          <p:cNvPr id="4" name="Espace réservé de l'image des diapositives 3"/>
          <p:cNvSpPr>
            <a:spLocks noGrp="1" noRot="1" noChangeAspect="1"/>
          </p:cNvSpPr>
          <p:nvPr>
            <p:ph type="sldImg" idx="2"/>
          </p:nvPr>
        </p:nvSpPr>
        <p:spPr>
          <a:xfrm>
            <a:off x="210518" y="619273"/>
            <a:ext cx="6436964" cy="3620792"/>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210518" y="4400549"/>
            <a:ext cx="6436964" cy="4201009"/>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r>
              <a:rPr lang="fr-FR"/>
              <a:t>Speaker</a:t>
            </a: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4CF50783-AAED-1941-8BCC-9F6140F0A6B1}" type="slidenum">
              <a:rPr lang="fr-FR" smtClean="0"/>
              <a:pPr/>
              <a:t>‹#›</a:t>
            </a:fld>
            <a:endParaRPr lang="fr-FR"/>
          </a:p>
        </p:txBody>
      </p:sp>
    </p:spTree>
    <p:extLst>
      <p:ext uri="{BB962C8B-B14F-4D97-AF65-F5344CB8AC3E}">
        <p14:creationId xmlns:p14="http://schemas.microsoft.com/office/powerpoint/2010/main" val="726742729"/>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n.wikipedia.org/wiki/Inner_product_space"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en.wikipedia.org/wiki/Norm_(mathematics)"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153A9C-0DEB-C41D-1031-D970C12FE4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370A51-72AD-447A-255B-020B8C3E9A10}"/>
              </a:ext>
            </a:extLst>
          </p:cNvPr>
          <p:cNvSpPr>
            <a:spLocks noGrp="1" noRot="1" noChangeAspect="1"/>
          </p:cNvSpPr>
          <p:nvPr>
            <p:ph type="sldImg"/>
          </p:nvPr>
        </p:nvSpPr>
        <p:spPr>
          <a:xfrm>
            <a:off x="211138" y="619125"/>
            <a:ext cx="6435725" cy="3621088"/>
          </a:xfrm>
        </p:spPr>
      </p:sp>
      <p:sp>
        <p:nvSpPr>
          <p:cNvPr id="3" name="Notes Placeholder 2">
            <a:extLst>
              <a:ext uri="{FF2B5EF4-FFF2-40B4-BE49-F238E27FC236}">
                <a16:creationId xmlns:a16="http://schemas.microsoft.com/office/drawing/2014/main" id="{E6741D1B-E7ED-B9E4-51A7-844D9824C107}"/>
              </a:ext>
            </a:extLst>
          </p:cNvPr>
          <p:cNvSpPr>
            <a:spLocks noGrp="1"/>
          </p:cNvSpPr>
          <p:nvPr>
            <p:ph type="body" idx="1"/>
          </p:nvPr>
        </p:nvSpPr>
        <p:spPr/>
        <p:txBody>
          <a:bodyPr/>
          <a:lstStyle/>
          <a:p>
            <a:endParaRPr lang="en-US">
              <a:latin typeface="Arial"/>
              <a:cs typeface="Arial"/>
            </a:endParaRPr>
          </a:p>
        </p:txBody>
      </p:sp>
      <p:sp>
        <p:nvSpPr>
          <p:cNvPr id="4" name="Header Placeholder 3">
            <a:extLst>
              <a:ext uri="{FF2B5EF4-FFF2-40B4-BE49-F238E27FC236}">
                <a16:creationId xmlns:a16="http://schemas.microsoft.com/office/drawing/2014/main" id="{8329E84E-9E81-7147-C016-B86157A0CA90}"/>
              </a:ext>
            </a:extLst>
          </p:cNvPr>
          <p:cNvSpPr>
            <a:spLocks noGrp="1"/>
          </p:cNvSpPr>
          <p:nvPr>
            <p:ph type="hdr" sz="quarter"/>
          </p:nvPr>
        </p:nvSpPr>
        <p:spPr/>
        <p:txBody>
          <a:bodyPr/>
          <a:lstStyle/>
          <a:p>
            <a:r>
              <a:rPr lang="fr-FR"/>
              <a:t>NAME EVENT / NAME PRESENTATION</a:t>
            </a:r>
          </a:p>
        </p:txBody>
      </p:sp>
      <p:sp>
        <p:nvSpPr>
          <p:cNvPr id="5" name="Date Placeholder 4">
            <a:extLst>
              <a:ext uri="{FF2B5EF4-FFF2-40B4-BE49-F238E27FC236}">
                <a16:creationId xmlns:a16="http://schemas.microsoft.com/office/drawing/2014/main" id="{276D6259-59AC-34BF-2EBF-F2AA6DDD2D99}"/>
              </a:ext>
            </a:extLst>
          </p:cNvPr>
          <p:cNvSpPr>
            <a:spLocks noGrp="1"/>
          </p:cNvSpPr>
          <p:nvPr>
            <p:ph type="dt" idx="1"/>
          </p:nvPr>
        </p:nvSpPr>
        <p:spPr/>
        <p:txBody>
          <a:bodyPr/>
          <a:lstStyle/>
          <a:p>
            <a:fld id="{3701F3EA-C8BD-D544-8519-665215575D25}" type="datetime1">
              <a:rPr lang="fr-CH" smtClean="0"/>
              <a:t>24.03.25</a:t>
            </a:fld>
            <a:endParaRPr lang="fr-FR"/>
          </a:p>
        </p:txBody>
      </p:sp>
      <p:sp>
        <p:nvSpPr>
          <p:cNvPr id="6" name="Footer Placeholder 5">
            <a:extLst>
              <a:ext uri="{FF2B5EF4-FFF2-40B4-BE49-F238E27FC236}">
                <a16:creationId xmlns:a16="http://schemas.microsoft.com/office/drawing/2014/main" id="{FBA8B3FD-AE92-6E78-6B98-B0434347D2B3}"/>
              </a:ext>
            </a:extLst>
          </p:cNvPr>
          <p:cNvSpPr>
            <a:spLocks noGrp="1"/>
          </p:cNvSpPr>
          <p:nvPr>
            <p:ph type="ftr" sz="quarter" idx="4"/>
          </p:nvPr>
        </p:nvSpPr>
        <p:spPr/>
        <p:txBody>
          <a:bodyPr/>
          <a:lstStyle/>
          <a:p>
            <a:r>
              <a:rPr lang="fr-FR"/>
              <a:t>Speaker</a:t>
            </a:r>
          </a:p>
        </p:txBody>
      </p:sp>
      <p:sp>
        <p:nvSpPr>
          <p:cNvPr id="7" name="Slide Number Placeholder 6">
            <a:extLst>
              <a:ext uri="{FF2B5EF4-FFF2-40B4-BE49-F238E27FC236}">
                <a16:creationId xmlns:a16="http://schemas.microsoft.com/office/drawing/2014/main" id="{B98EC218-F07E-67B3-661D-8A8604588809}"/>
              </a:ext>
            </a:extLst>
          </p:cNvPr>
          <p:cNvSpPr>
            <a:spLocks noGrp="1"/>
          </p:cNvSpPr>
          <p:nvPr>
            <p:ph type="sldNum" sz="quarter" idx="5"/>
          </p:nvPr>
        </p:nvSpPr>
        <p:spPr/>
        <p:txBody>
          <a:bodyPr/>
          <a:lstStyle/>
          <a:p>
            <a:fld id="{4CF50783-AAED-1941-8BCC-9F6140F0A6B1}" type="slidenum">
              <a:rPr lang="fr-FR" smtClean="0"/>
              <a:pPr/>
              <a:t>2</a:t>
            </a:fld>
            <a:endParaRPr lang="fr-FR"/>
          </a:p>
        </p:txBody>
      </p:sp>
    </p:spTree>
    <p:extLst>
      <p:ext uri="{BB962C8B-B14F-4D97-AF65-F5344CB8AC3E}">
        <p14:creationId xmlns:p14="http://schemas.microsoft.com/office/powerpoint/2010/main" val="3743265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549D9-25BD-53B5-02C6-D8B1EDA142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FB5000-DB2B-4E45-2E10-75F3CC37ADCE}"/>
              </a:ext>
            </a:extLst>
          </p:cNvPr>
          <p:cNvSpPr>
            <a:spLocks noGrp="1" noRot="1" noChangeAspect="1"/>
          </p:cNvSpPr>
          <p:nvPr>
            <p:ph type="sldImg"/>
          </p:nvPr>
        </p:nvSpPr>
        <p:spPr>
          <a:xfrm>
            <a:off x="211138" y="619125"/>
            <a:ext cx="6435725" cy="3621088"/>
          </a:xfrm>
        </p:spPr>
      </p:sp>
      <p:sp>
        <p:nvSpPr>
          <p:cNvPr id="3" name="Notes Placeholder 2">
            <a:extLst>
              <a:ext uri="{FF2B5EF4-FFF2-40B4-BE49-F238E27FC236}">
                <a16:creationId xmlns:a16="http://schemas.microsoft.com/office/drawing/2014/main" id="{4A6FEF75-F0C7-5C02-738C-34393FAAF94E}"/>
              </a:ext>
            </a:extLst>
          </p:cNvPr>
          <p:cNvSpPr>
            <a:spLocks noGrp="1"/>
          </p:cNvSpPr>
          <p:nvPr>
            <p:ph type="body" idx="1"/>
          </p:nvPr>
        </p:nvSpPr>
        <p:spPr/>
        <p:txBody>
          <a:bodyPr/>
          <a:lstStyle/>
          <a:p>
            <a:endParaRPr lang="en-US">
              <a:latin typeface="Arial"/>
              <a:cs typeface="Arial"/>
            </a:endParaRPr>
          </a:p>
        </p:txBody>
      </p:sp>
      <p:sp>
        <p:nvSpPr>
          <p:cNvPr id="4" name="Header Placeholder 3">
            <a:extLst>
              <a:ext uri="{FF2B5EF4-FFF2-40B4-BE49-F238E27FC236}">
                <a16:creationId xmlns:a16="http://schemas.microsoft.com/office/drawing/2014/main" id="{20726ADE-EDFF-C9BB-42D1-F578E26BCAD6}"/>
              </a:ext>
            </a:extLst>
          </p:cNvPr>
          <p:cNvSpPr>
            <a:spLocks noGrp="1"/>
          </p:cNvSpPr>
          <p:nvPr>
            <p:ph type="hdr" sz="quarter"/>
          </p:nvPr>
        </p:nvSpPr>
        <p:spPr/>
        <p:txBody>
          <a:bodyPr/>
          <a:lstStyle/>
          <a:p>
            <a:r>
              <a:rPr lang="fr-FR"/>
              <a:t>NAME EVENT / NAME PRESENTATION</a:t>
            </a:r>
          </a:p>
        </p:txBody>
      </p:sp>
      <p:sp>
        <p:nvSpPr>
          <p:cNvPr id="5" name="Date Placeholder 4">
            <a:extLst>
              <a:ext uri="{FF2B5EF4-FFF2-40B4-BE49-F238E27FC236}">
                <a16:creationId xmlns:a16="http://schemas.microsoft.com/office/drawing/2014/main" id="{F9AAF223-24C4-DBF3-0606-7738BA28C897}"/>
              </a:ext>
            </a:extLst>
          </p:cNvPr>
          <p:cNvSpPr>
            <a:spLocks noGrp="1"/>
          </p:cNvSpPr>
          <p:nvPr>
            <p:ph type="dt" idx="1"/>
          </p:nvPr>
        </p:nvSpPr>
        <p:spPr/>
        <p:txBody>
          <a:bodyPr/>
          <a:lstStyle/>
          <a:p>
            <a:fld id="{3701F3EA-C8BD-D544-8519-665215575D25}" type="datetime1">
              <a:rPr lang="fr-CH" smtClean="0"/>
              <a:t>24.03.25</a:t>
            </a:fld>
            <a:endParaRPr lang="fr-FR"/>
          </a:p>
        </p:txBody>
      </p:sp>
      <p:sp>
        <p:nvSpPr>
          <p:cNvPr id="6" name="Footer Placeholder 5">
            <a:extLst>
              <a:ext uri="{FF2B5EF4-FFF2-40B4-BE49-F238E27FC236}">
                <a16:creationId xmlns:a16="http://schemas.microsoft.com/office/drawing/2014/main" id="{46C32FBF-0013-7175-E0DF-CB0028C1890B}"/>
              </a:ext>
            </a:extLst>
          </p:cNvPr>
          <p:cNvSpPr>
            <a:spLocks noGrp="1"/>
          </p:cNvSpPr>
          <p:nvPr>
            <p:ph type="ftr" sz="quarter" idx="4"/>
          </p:nvPr>
        </p:nvSpPr>
        <p:spPr/>
        <p:txBody>
          <a:bodyPr/>
          <a:lstStyle/>
          <a:p>
            <a:r>
              <a:rPr lang="fr-FR"/>
              <a:t>Speaker</a:t>
            </a:r>
          </a:p>
        </p:txBody>
      </p:sp>
      <p:sp>
        <p:nvSpPr>
          <p:cNvPr id="7" name="Slide Number Placeholder 6">
            <a:extLst>
              <a:ext uri="{FF2B5EF4-FFF2-40B4-BE49-F238E27FC236}">
                <a16:creationId xmlns:a16="http://schemas.microsoft.com/office/drawing/2014/main" id="{8A236E23-9917-101A-9077-576C97577BB6}"/>
              </a:ext>
            </a:extLst>
          </p:cNvPr>
          <p:cNvSpPr>
            <a:spLocks noGrp="1"/>
          </p:cNvSpPr>
          <p:nvPr>
            <p:ph type="sldNum" sz="quarter" idx="5"/>
          </p:nvPr>
        </p:nvSpPr>
        <p:spPr/>
        <p:txBody>
          <a:bodyPr/>
          <a:lstStyle/>
          <a:p>
            <a:fld id="{4CF50783-AAED-1941-8BCC-9F6140F0A6B1}" type="slidenum">
              <a:rPr lang="fr-FR" smtClean="0"/>
              <a:pPr/>
              <a:t>11</a:t>
            </a:fld>
            <a:endParaRPr lang="fr-FR"/>
          </a:p>
        </p:txBody>
      </p:sp>
    </p:spTree>
    <p:extLst>
      <p:ext uri="{BB962C8B-B14F-4D97-AF65-F5344CB8AC3E}">
        <p14:creationId xmlns:p14="http://schemas.microsoft.com/office/powerpoint/2010/main" val="3349646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7B51E7-8CC2-A945-36E1-A3F6C34763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9227B0-4BC6-1385-A8B6-2D7F6C384822}"/>
              </a:ext>
            </a:extLst>
          </p:cNvPr>
          <p:cNvSpPr>
            <a:spLocks noGrp="1" noRot="1" noChangeAspect="1"/>
          </p:cNvSpPr>
          <p:nvPr>
            <p:ph type="sldImg"/>
          </p:nvPr>
        </p:nvSpPr>
        <p:spPr>
          <a:xfrm>
            <a:off x="211138" y="619125"/>
            <a:ext cx="6435725" cy="3621088"/>
          </a:xfrm>
        </p:spPr>
      </p:sp>
      <p:sp>
        <p:nvSpPr>
          <p:cNvPr id="3" name="Notes Placeholder 2">
            <a:extLst>
              <a:ext uri="{FF2B5EF4-FFF2-40B4-BE49-F238E27FC236}">
                <a16:creationId xmlns:a16="http://schemas.microsoft.com/office/drawing/2014/main" id="{60FE0CEC-1ECE-88D9-2760-D59DAC465FAD}"/>
              </a:ext>
            </a:extLst>
          </p:cNvPr>
          <p:cNvSpPr>
            <a:spLocks noGrp="1"/>
          </p:cNvSpPr>
          <p:nvPr>
            <p:ph type="body" idx="1"/>
          </p:nvPr>
        </p:nvSpPr>
        <p:spPr/>
        <p:txBody>
          <a:bodyPr/>
          <a:lstStyle/>
          <a:p>
            <a:r>
              <a:rPr lang="en-US" dirty="0">
                <a:latin typeface="Arial"/>
                <a:cs typeface="Arial"/>
              </a:rPr>
              <a:t>EPS_SCHWARZ comes from the Schwartz inequality. The SCHWARZ inequality sets an upper bound on the scalar product</a:t>
            </a:r>
            <a:r>
              <a:rPr lang="en-US" dirty="0">
                <a:latin typeface="Arial"/>
                <a:cs typeface="Arial"/>
                <a:hlinkClick r:id="rId3"/>
              </a:rPr>
              <a:t> </a:t>
            </a:r>
            <a:r>
              <a:rPr lang="en-US" dirty="0">
                <a:latin typeface="Arial"/>
                <a:cs typeface="Arial"/>
              </a:rPr>
              <a:t>between two vector in terms of the product of the vector norms.</a:t>
            </a:r>
            <a:r>
              <a:rPr lang="en-US" dirty="0">
                <a:latin typeface="Arial"/>
                <a:cs typeface="Arial"/>
                <a:hlinkClick r:id="rId4"/>
              </a:rPr>
              <a:t> </a:t>
            </a:r>
            <a:r>
              <a:rPr lang="en-US">
                <a:latin typeface="Arial"/>
                <a:cs typeface="Arial"/>
              </a:rPr>
              <a:t>Basically it tells you that the scalar product of two vectors is always less thane the product of the norm of the two vectors. This inequality is very useful when it comes to evaluate the four-center electron repulsion integrals contained in the exact exchange term. If the square root of the product between the norm of the codensities (so two center integrals) is less than EPS_SCHWARTZ, the integral is not considered. This can be interpreted as a short-range screening. This gives scaling as N square</a:t>
            </a:r>
          </a:p>
          <a:p>
            <a:endParaRPr lang="en-US" dirty="0">
              <a:latin typeface="Arial"/>
              <a:cs typeface="Arial"/>
            </a:endParaRPr>
          </a:p>
          <a:p>
            <a:endParaRPr lang="en-US" dirty="0">
              <a:latin typeface="Arial"/>
              <a:cs typeface="Arial"/>
            </a:endParaRPr>
          </a:p>
          <a:p>
            <a:endParaRPr lang="en-US" dirty="0">
              <a:latin typeface="Arial"/>
              <a:cs typeface="Arial"/>
            </a:endParaRPr>
          </a:p>
          <a:p>
            <a:r>
              <a:rPr lang="en-US">
                <a:latin typeface="Arial"/>
                <a:cs typeface="Arial"/>
              </a:rPr>
              <a:t>If the interaction potential is a TRUNCATED Coulomb operator (TC), product of codensities that have spatial separation larger than the CUTOFF_RADIUS are disregarded.</a:t>
            </a:r>
          </a:p>
          <a:p>
            <a:endParaRPr lang="en-US" dirty="0">
              <a:latin typeface="Arial"/>
              <a:cs typeface="Arial"/>
            </a:endParaRPr>
          </a:p>
          <a:p>
            <a:r>
              <a:rPr lang="en-US">
                <a:latin typeface="Arial"/>
                <a:cs typeface="Arial"/>
              </a:rPr>
              <a:t>In reality, in CP2K the two center integrals that are needed for the estimate of the ERIs are not evaluated directly. Instead, a screening function for each gaussian basis function is parametrized that is an upper bound for the integral. In this way one can simply evaluate a functions of Rmu,nu and get the Schwarz estimate for the ERI in a aprticularly efficient way.</a:t>
            </a:r>
            <a:endParaRPr lang="en-US" dirty="0">
              <a:latin typeface="Arial"/>
              <a:cs typeface="Arial"/>
            </a:endParaRPr>
          </a:p>
          <a:p>
            <a:endParaRPr lang="en-US" dirty="0">
              <a:latin typeface="Arial"/>
              <a:cs typeface="Arial"/>
            </a:endParaRPr>
          </a:p>
          <a:p>
            <a:r>
              <a:rPr lang="en-US">
                <a:latin typeface="Arial"/>
                <a:cs typeface="Arial"/>
              </a:rPr>
              <a:t>In CP2K far-field screening betwenn product gaussian is implemented in a rather crude approach, by simply flagging integrals that will be smaller than a given threshold. For TC operator, if the sum of the radii of the product densities and the the cutoff radius is smaller than the distance between the centers of the product gaussians, the ERI is set to zero.</a:t>
            </a:r>
            <a:endParaRPr lang="en-US"/>
          </a:p>
          <a:p>
            <a:endParaRPr lang="en-US" dirty="0">
              <a:latin typeface="Arial"/>
              <a:cs typeface="Arial"/>
            </a:endParaRPr>
          </a:p>
          <a:p>
            <a:r>
              <a:rPr lang="en-US">
                <a:latin typeface="Arial"/>
                <a:cs typeface="Arial"/>
              </a:rPr>
              <a:t>One can also screen on the density matrix. Usually, the elements of the density matrix become smaller as the distance increase. For example in insulators the elements of the density matrix go down exponentially with distance, and the exponential factor is proportional to the energy gap of the system.</a:t>
            </a:r>
          </a:p>
          <a:p>
            <a:endParaRPr lang="en-US" dirty="0">
              <a:latin typeface="Arial"/>
              <a:cs typeface="Arial"/>
            </a:endParaRPr>
          </a:p>
          <a:p>
            <a:r>
              <a:rPr lang="en-US">
                <a:latin typeface="Arial"/>
                <a:cs typeface="Arial"/>
              </a:rPr>
              <a:t>All these features can reduce the cost of an HFX calculation. Also, they increse stability of the SCF cycle. Infact screening can reduce the coordination number of the overlap matrix.</a:t>
            </a:r>
          </a:p>
          <a:p>
            <a:endParaRPr lang="en-US" dirty="0">
              <a:latin typeface="Arial"/>
              <a:cs typeface="Arial"/>
            </a:endParaRPr>
          </a:p>
          <a:p>
            <a:r>
              <a:rPr lang="en-US">
                <a:latin typeface="Arial"/>
                <a:cs typeface="Arial"/>
              </a:rPr>
              <a:t>NOTE: The exchange energy for periodic systems is difficult to calculate as it requires as sum over k points in the first bruillen zone which is only conditionally converging. One way to converge the sum is to replace the Coulomb operator with a TC operator. It can be shown that with TC the sum converges to the exact value for Rc going to infinity and that the number of k-points needed to converge scales as 1/V where V is the supercell volume. So for very large supercells Gamma sampling is enough. But in this case the CUTOFF_RADIUS has to be smaller than half of the periodic box! In fact, imagine a system where the electron density is localized. You then expect the HFX energy to be smalle between electrons localized in different unit cells. However if we do not set Rc&lt;L/2 we get a large contribution from and electron and its periodic image. This "self-exchange" should not be present, thus Rc should be chosen accordingly. </a:t>
            </a:r>
          </a:p>
          <a:p>
            <a:endParaRPr lang="en-US">
              <a:latin typeface="Arial"/>
              <a:cs typeface="Arial"/>
            </a:endParaRPr>
          </a:p>
          <a:p>
            <a:r>
              <a:rPr lang="en-US">
                <a:latin typeface="Arial"/>
                <a:cs typeface="Arial"/>
              </a:rPr>
              <a:t>XC_GRID section. </a:t>
            </a:r>
          </a:p>
          <a:p>
            <a:endParaRPr lang="en-US">
              <a:latin typeface="Arial"/>
              <a:cs typeface="Arial"/>
            </a:endParaRPr>
          </a:p>
        </p:txBody>
      </p:sp>
      <p:sp>
        <p:nvSpPr>
          <p:cNvPr id="4" name="Header Placeholder 3">
            <a:extLst>
              <a:ext uri="{FF2B5EF4-FFF2-40B4-BE49-F238E27FC236}">
                <a16:creationId xmlns:a16="http://schemas.microsoft.com/office/drawing/2014/main" id="{C30AAF43-AFFB-37B2-A88F-615222EEA9D6}"/>
              </a:ext>
            </a:extLst>
          </p:cNvPr>
          <p:cNvSpPr>
            <a:spLocks noGrp="1"/>
          </p:cNvSpPr>
          <p:nvPr>
            <p:ph type="hdr" sz="quarter"/>
          </p:nvPr>
        </p:nvSpPr>
        <p:spPr/>
        <p:txBody>
          <a:bodyPr/>
          <a:lstStyle/>
          <a:p>
            <a:r>
              <a:rPr lang="fr-FR"/>
              <a:t>NAME EVENT / NAME PRESENTATION</a:t>
            </a:r>
          </a:p>
        </p:txBody>
      </p:sp>
      <p:sp>
        <p:nvSpPr>
          <p:cNvPr id="5" name="Date Placeholder 4">
            <a:extLst>
              <a:ext uri="{FF2B5EF4-FFF2-40B4-BE49-F238E27FC236}">
                <a16:creationId xmlns:a16="http://schemas.microsoft.com/office/drawing/2014/main" id="{CE491ADB-7F0C-582A-3AAA-DF9BEDFA04A8}"/>
              </a:ext>
            </a:extLst>
          </p:cNvPr>
          <p:cNvSpPr>
            <a:spLocks noGrp="1"/>
          </p:cNvSpPr>
          <p:nvPr>
            <p:ph type="dt" idx="1"/>
          </p:nvPr>
        </p:nvSpPr>
        <p:spPr/>
        <p:txBody>
          <a:bodyPr/>
          <a:lstStyle/>
          <a:p>
            <a:fld id="{3701F3EA-C8BD-D544-8519-665215575D25}" type="datetime1">
              <a:rPr lang="fr-CH" smtClean="0"/>
              <a:t>24.03.25</a:t>
            </a:fld>
            <a:endParaRPr lang="fr-FR"/>
          </a:p>
        </p:txBody>
      </p:sp>
      <p:sp>
        <p:nvSpPr>
          <p:cNvPr id="6" name="Footer Placeholder 5">
            <a:extLst>
              <a:ext uri="{FF2B5EF4-FFF2-40B4-BE49-F238E27FC236}">
                <a16:creationId xmlns:a16="http://schemas.microsoft.com/office/drawing/2014/main" id="{A569C11D-C76F-7DC5-1343-FB6821B1E170}"/>
              </a:ext>
            </a:extLst>
          </p:cNvPr>
          <p:cNvSpPr>
            <a:spLocks noGrp="1"/>
          </p:cNvSpPr>
          <p:nvPr>
            <p:ph type="ftr" sz="quarter" idx="4"/>
          </p:nvPr>
        </p:nvSpPr>
        <p:spPr/>
        <p:txBody>
          <a:bodyPr/>
          <a:lstStyle/>
          <a:p>
            <a:r>
              <a:rPr lang="fr-FR"/>
              <a:t>Speaker</a:t>
            </a:r>
          </a:p>
        </p:txBody>
      </p:sp>
      <p:sp>
        <p:nvSpPr>
          <p:cNvPr id="7" name="Slide Number Placeholder 6">
            <a:extLst>
              <a:ext uri="{FF2B5EF4-FFF2-40B4-BE49-F238E27FC236}">
                <a16:creationId xmlns:a16="http://schemas.microsoft.com/office/drawing/2014/main" id="{6D97C1EF-F867-DDF8-DC09-593C92C454E5}"/>
              </a:ext>
            </a:extLst>
          </p:cNvPr>
          <p:cNvSpPr>
            <a:spLocks noGrp="1"/>
          </p:cNvSpPr>
          <p:nvPr>
            <p:ph type="sldNum" sz="quarter" idx="5"/>
          </p:nvPr>
        </p:nvSpPr>
        <p:spPr/>
        <p:txBody>
          <a:bodyPr/>
          <a:lstStyle/>
          <a:p>
            <a:fld id="{4CF50783-AAED-1941-8BCC-9F6140F0A6B1}" type="slidenum">
              <a:rPr lang="fr-FR" smtClean="0"/>
              <a:pPr/>
              <a:t>12</a:t>
            </a:fld>
            <a:endParaRPr lang="fr-FR"/>
          </a:p>
        </p:txBody>
      </p:sp>
    </p:spTree>
    <p:extLst>
      <p:ext uri="{BB962C8B-B14F-4D97-AF65-F5344CB8AC3E}">
        <p14:creationId xmlns:p14="http://schemas.microsoft.com/office/powerpoint/2010/main" val="1805452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CD747A-E73E-3778-98CD-4E610873A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4EDAA4-FE53-8B8B-E6F4-4CD33FE401B3}"/>
              </a:ext>
            </a:extLst>
          </p:cNvPr>
          <p:cNvSpPr>
            <a:spLocks noGrp="1" noRot="1" noChangeAspect="1"/>
          </p:cNvSpPr>
          <p:nvPr>
            <p:ph type="sldImg"/>
          </p:nvPr>
        </p:nvSpPr>
        <p:spPr>
          <a:xfrm>
            <a:off x="211138" y="619125"/>
            <a:ext cx="6435725" cy="3621088"/>
          </a:xfrm>
        </p:spPr>
      </p:sp>
      <p:sp>
        <p:nvSpPr>
          <p:cNvPr id="3" name="Notes Placeholder 2">
            <a:extLst>
              <a:ext uri="{FF2B5EF4-FFF2-40B4-BE49-F238E27FC236}">
                <a16:creationId xmlns:a16="http://schemas.microsoft.com/office/drawing/2014/main" id="{1D9C5985-BAC5-D81F-9B13-57AAD7A97FDD}"/>
              </a:ext>
            </a:extLst>
          </p:cNvPr>
          <p:cNvSpPr>
            <a:spLocks noGrp="1"/>
          </p:cNvSpPr>
          <p:nvPr>
            <p:ph type="body" idx="1"/>
          </p:nvPr>
        </p:nvSpPr>
        <p:spPr/>
        <p:txBody>
          <a:bodyPr/>
          <a:lstStyle/>
          <a:p>
            <a:endParaRPr lang="en-US">
              <a:latin typeface="Arial"/>
              <a:cs typeface="Arial"/>
            </a:endParaRPr>
          </a:p>
        </p:txBody>
      </p:sp>
      <p:sp>
        <p:nvSpPr>
          <p:cNvPr id="4" name="Header Placeholder 3">
            <a:extLst>
              <a:ext uri="{FF2B5EF4-FFF2-40B4-BE49-F238E27FC236}">
                <a16:creationId xmlns:a16="http://schemas.microsoft.com/office/drawing/2014/main" id="{1B5E391E-13B7-293E-6227-1E632B542D52}"/>
              </a:ext>
            </a:extLst>
          </p:cNvPr>
          <p:cNvSpPr>
            <a:spLocks noGrp="1"/>
          </p:cNvSpPr>
          <p:nvPr>
            <p:ph type="hdr" sz="quarter"/>
          </p:nvPr>
        </p:nvSpPr>
        <p:spPr/>
        <p:txBody>
          <a:bodyPr/>
          <a:lstStyle/>
          <a:p>
            <a:r>
              <a:rPr lang="fr-FR"/>
              <a:t>NAME EVENT / NAME PRESENTATION</a:t>
            </a:r>
          </a:p>
        </p:txBody>
      </p:sp>
      <p:sp>
        <p:nvSpPr>
          <p:cNvPr id="5" name="Date Placeholder 4">
            <a:extLst>
              <a:ext uri="{FF2B5EF4-FFF2-40B4-BE49-F238E27FC236}">
                <a16:creationId xmlns:a16="http://schemas.microsoft.com/office/drawing/2014/main" id="{9B7E3A20-FAFF-D001-7572-2439A9C5856E}"/>
              </a:ext>
            </a:extLst>
          </p:cNvPr>
          <p:cNvSpPr>
            <a:spLocks noGrp="1"/>
          </p:cNvSpPr>
          <p:nvPr>
            <p:ph type="dt" idx="1"/>
          </p:nvPr>
        </p:nvSpPr>
        <p:spPr/>
        <p:txBody>
          <a:bodyPr/>
          <a:lstStyle/>
          <a:p>
            <a:fld id="{3701F3EA-C8BD-D544-8519-665215575D25}" type="datetime1">
              <a:rPr lang="fr-CH" smtClean="0"/>
              <a:t>24.03.25</a:t>
            </a:fld>
            <a:endParaRPr lang="fr-FR"/>
          </a:p>
        </p:txBody>
      </p:sp>
      <p:sp>
        <p:nvSpPr>
          <p:cNvPr id="6" name="Footer Placeholder 5">
            <a:extLst>
              <a:ext uri="{FF2B5EF4-FFF2-40B4-BE49-F238E27FC236}">
                <a16:creationId xmlns:a16="http://schemas.microsoft.com/office/drawing/2014/main" id="{FA88E8F2-686C-38EB-432D-A727353D11AB}"/>
              </a:ext>
            </a:extLst>
          </p:cNvPr>
          <p:cNvSpPr>
            <a:spLocks noGrp="1"/>
          </p:cNvSpPr>
          <p:nvPr>
            <p:ph type="ftr" sz="quarter" idx="4"/>
          </p:nvPr>
        </p:nvSpPr>
        <p:spPr/>
        <p:txBody>
          <a:bodyPr/>
          <a:lstStyle/>
          <a:p>
            <a:r>
              <a:rPr lang="fr-FR"/>
              <a:t>Speaker</a:t>
            </a:r>
          </a:p>
        </p:txBody>
      </p:sp>
      <p:sp>
        <p:nvSpPr>
          <p:cNvPr id="7" name="Slide Number Placeholder 6">
            <a:extLst>
              <a:ext uri="{FF2B5EF4-FFF2-40B4-BE49-F238E27FC236}">
                <a16:creationId xmlns:a16="http://schemas.microsoft.com/office/drawing/2014/main" id="{86A0A61C-3652-313D-58CD-FCFCF3A5D138}"/>
              </a:ext>
            </a:extLst>
          </p:cNvPr>
          <p:cNvSpPr>
            <a:spLocks noGrp="1"/>
          </p:cNvSpPr>
          <p:nvPr>
            <p:ph type="sldNum" sz="quarter" idx="5"/>
          </p:nvPr>
        </p:nvSpPr>
        <p:spPr/>
        <p:txBody>
          <a:bodyPr/>
          <a:lstStyle/>
          <a:p>
            <a:fld id="{4CF50783-AAED-1941-8BCC-9F6140F0A6B1}" type="slidenum">
              <a:rPr lang="fr-FR" smtClean="0"/>
              <a:pPr/>
              <a:t>13</a:t>
            </a:fld>
            <a:endParaRPr lang="fr-FR"/>
          </a:p>
        </p:txBody>
      </p:sp>
    </p:spTree>
    <p:extLst>
      <p:ext uri="{BB962C8B-B14F-4D97-AF65-F5344CB8AC3E}">
        <p14:creationId xmlns:p14="http://schemas.microsoft.com/office/powerpoint/2010/main" val="1845973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A44D07-3283-E27C-DCDB-E8C5C2B005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31A464-D18A-46F6-E4D7-9F4167CD9A5C}"/>
              </a:ext>
            </a:extLst>
          </p:cNvPr>
          <p:cNvSpPr>
            <a:spLocks noGrp="1" noRot="1" noChangeAspect="1"/>
          </p:cNvSpPr>
          <p:nvPr>
            <p:ph type="sldImg"/>
          </p:nvPr>
        </p:nvSpPr>
        <p:spPr>
          <a:xfrm>
            <a:off x="211138" y="619125"/>
            <a:ext cx="6435725" cy="3621088"/>
          </a:xfrm>
        </p:spPr>
      </p:sp>
      <p:sp>
        <p:nvSpPr>
          <p:cNvPr id="3" name="Notes Placeholder 2">
            <a:extLst>
              <a:ext uri="{FF2B5EF4-FFF2-40B4-BE49-F238E27FC236}">
                <a16:creationId xmlns:a16="http://schemas.microsoft.com/office/drawing/2014/main" id="{5FBA22D3-CE26-045D-2A42-56456B3A2A6D}"/>
              </a:ext>
            </a:extLst>
          </p:cNvPr>
          <p:cNvSpPr>
            <a:spLocks noGrp="1"/>
          </p:cNvSpPr>
          <p:nvPr>
            <p:ph type="body" idx="1"/>
          </p:nvPr>
        </p:nvSpPr>
        <p:spPr/>
        <p:txBody>
          <a:bodyPr/>
          <a:lstStyle/>
          <a:p>
            <a:endParaRPr lang="en-US">
              <a:latin typeface="Arial"/>
              <a:cs typeface="Arial"/>
            </a:endParaRPr>
          </a:p>
        </p:txBody>
      </p:sp>
      <p:sp>
        <p:nvSpPr>
          <p:cNvPr id="4" name="Header Placeholder 3">
            <a:extLst>
              <a:ext uri="{FF2B5EF4-FFF2-40B4-BE49-F238E27FC236}">
                <a16:creationId xmlns:a16="http://schemas.microsoft.com/office/drawing/2014/main" id="{3A846FF6-EAB3-926A-646D-CB0D5A455720}"/>
              </a:ext>
            </a:extLst>
          </p:cNvPr>
          <p:cNvSpPr>
            <a:spLocks noGrp="1"/>
          </p:cNvSpPr>
          <p:nvPr>
            <p:ph type="hdr" sz="quarter"/>
          </p:nvPr>
        </p:nvSpPr>
        <p:spPr/>
        <p:txBody>
          <a:bodyPr/>
          <a:lstStyle/>
          <a:p>
            <a:r>
              <a:rPr lang="fr-FR"/>
              <a:t>NAME EVENT / NAME PRESENTATION</a:t>
            </a:r>
          </a:p>
        </p:txBody>
      </p:sp>
      <p:sp>
        <p:nvSpPr>
          <p:cNvPr id="5" name="Date Placeholder 4">
            <a:extLst>
              <a:ext uri="{FF2B5EF4-FFF2-40B4-BE49-F238E27FC236}">
                <a16:creationId xmlns:a16="http://schemas.microsoft.com/office/drawing/2014/main" id="{1D5E17AA-7824-9FD4-0BE4-C1BE26A72944}"/>
              </a:ext>
            </a:extLst>
          </p:cNvPr>
          <p:cNvSpPr>
            <a:spLocks noGrp="1"/>
          </p:cNvSpPr>
          <p:nvPr>
            <p:ph type="dt" idx="1"/>
          </p:nvPr>
        </p:nvSpPr>
        <p:spPr/>
        <p:txBody>
          <a:bodyPr/>
          <a:lstStyle/>
          <a:p>
            <a:fld id="{3701F3EA-C8BD-D544-8519-665215575D25}" type="datetime1">
              <a:rPr lang="fr-CH" smtClean="0"/>
              <a:t>24.03.25</a:t>
            </a:fld>
            <a:endParaRPr lang="fr-FR"/>
          </a:p>
        </p:txBody>
      </p:sp>
      <p:sp>
        <p:nvSpPr>
          <p:cNvPr id="6" name="Footer Placeholder 5">
            <a:extLst>
              <a:ext uri="{FF2B5EF4-FFF2-40B4-BE49-F238E27FC236}">
                <a16:creationId xmlns:a16="http://schemas.microsoft.com/office/drawing/2014/main" id="{ECCF95B1-2C62-A5B0-0A25-DCCC4DECF1D7}"/>
              </a:ext>
            </a:extLst>
          </p:cNvPr>
          <p:cNvSpPr>
            <a:spLocks noGrp="1"/>
          </p:cNvSpPr>
          <p:nvPr>
            <p:ph type="ftr" sz="quarter" idx="4"/>
          </p:nvPr>
        </p:nvSpPr>
        <p:spPr/>
        <p:txBody>
          <a:bodyPr/>
          <a:lstStyle/>
          <a:p>
            <a:r>
              <a:rPr lang="fr-FR"/>
              <a:t>Speaker</a:t>
            </a:r>
          </a:p>
        </p:txBody>
      </p:sp>
      <p:sp>
        <p:nvSpPr>
          <p:cNvPr id="7" name="Slide Number Placeholder 6">
            <a:extLst>
              <a:ext uri="{FF2B5EF4-FFF2-40B4-BE49-F238E27FC236}">
                <a16:creationId xmlns:a16="http://schemas.microsoft.com/office/drawing/2014/main" id="{1CF6DFE2-A5C7-C049-9DE5-3704106C7C4C}"/>
              </a:ext>
            </a:extLst>
          </p:cNvPr>
          <p:cNvSpPr>
            <a:spLocks noGrp="1"/>
          </p:cNvSpPr>
          <p:nvPr>
            <p:ph type="sldNum" sz="quarter" idx="5"/>
          </p:nvPr>
        </p:nvSpPr>
        <p:spPr/>
        <p:txBody>
          <a:bodyPr/>
          <a:lstStyle/>
          <a:p>
            <a:fld id="{4CF50783-AAED-1941-8BCC-9F6140F0A6B1}" type="slidenum">
              <a:rPr lang="fr-FR" smtClean="0"/>
              <a:pPr/>
              <a:t>14</a:t>
            </a:fld>
            <a:endParaRPr lang="fr-FR"/>
          </a:p>
        </p:txBody>
      </p:sp>
    </p:spTree>
    <p:extLst>
      <p:ext uri="{BB962C8B-B14F-4D97-AF65-F5344CB8AC3E}">
        <p14:creationId xmlns:p14="http://schemas.microsoft.com/office/powerpoint/2010/main" val="4189446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C3004-C868-D14E-AC2D-9CB518B0C8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29487C-D375-523D-565D-5AE2365FB166}"/>
              </a:ext>
            </a:extLst>
          </p:cNvPr>
          <p:cNvSpPr>
            <a:spLocks noGrp="1" noRot="1" noChangeAspect="1"/>
          </p:cNvSpPr>
          <p:nvPr>
            <p:ph type="sldImg"/>
          </p:nvPr>
        </p:nvSpPr>
        <p:spPr>
          <a:xfrm>
            <a:off x="211138" y="619125"/>
            <a:ext cx="6435725" cy="3621088"/>
          </a:xfrm>
        </p:spPr>
      </p:sp>
      <p:sp>
        <p:nvSpPr>
          <p:cNvPr id="3" name="Notes Placeholder 2">
            <a:extLst>
              <a:ext uri="{FF2B5EF4-FFF2-40B4-BE49-F238E27FC236}">
                <a16:creationId xmlns:a16="http://schemas.microsoft.com/office/drawing/2014/main" id="{8D95BBE0-B16F-4A08-6A77-A8C189B175AA}"/>
              </a:ext>
            </a:extLst>
          </p:cNvPr>
          <p:cNvSpPr>
            <a:spLocks noGrp="1"/>
          </p:cNvSpPr>
          <p:nvPr>
            <p:ph type="body" idx="1"/>
          </p:nvPr>
        </p:nvSpPr>
        <p:spPr/>
        <p:txBody>
          <a:bodyPr/>
          <a:lstStyle/>
          <a:p>
            <a:endParaRPr lang="en-US">
              <a:latin typeface="Arial"/>
              <a:cs typeface="Arial"/>
            </a:endParaRPr>
          </a:p>
        </p:txBody>
      </p:sp>
      <p:sp>
        <p:nvSpPr>
          <p:cNvPr id="4" name="Header Placeholder 3">
            <a:extLst>
              <a:ext uri="{FF2B5EF4-FFF2-40B4-BE49-F238E27FC236}">
                <a16:creationId xmlns:a16="http://schemas.microsoft.com/office/drawing/2014/main" id="{0BA1EAD3-C5B5-E03E-380E-A52EDE8AB564}"/>
              </a:ext>
            </a:extLst>
          </p:cNvPr>
          <p:cNvSpPr>
            <a:spLocks noGrp="1"/>
          </p:cNvSpPr>
          <p:nvPr>
            <p:ph type="hdr" sz="quarter"/>
          </p:nvPr>
        </p:nvSpPr>
        <p:spPr/>
        <p:txBody>
          <a:bodyPr/>
          <a:lstStyle/>
          <a:p>
            <a:r>
              <a:rPr lang="fr-FR"/>
              <a:t>NAME EVENT / NAME PRESENTATION</a:t>
            </a:r>
          </a:p>
        </p:txBody>
      </p:sp>
      <p:sp>
        <p:nvSpPr>
          <p:cNvPr id="5" name="Date Placeholder 4">
            <a:extLst>
              <a:ext uri="{FF2B5EF4-FFF2-40B4-BE49-F238E27FC236}">
                <a16:creationId xmlns:a16="http://schemas.microsoft.com/office/drawing/2014/main" id="{04AD0895-2227-D401-F740-ED70559C7003}"/>
              </a:ext>
            </a:extLst>
          </p:cNvPr>
          <p:cNvSpPr>
            <a:spLocks noGrp="1"/>
          </p:cNvSpPr>
          <p:nvPr>
            <p:ph type="dt" idx="1"/>
          </p:nvPr>
        </p:nvSpPr>
        <p:spPr/>
        <p:txBody>
          <a:bodyPr/>
          <a:lstStyle/>
          <a:p>
            <a:fld id="{3701F3EA-C8BD-D544-8519-665215575D25}" type="datetime1">
              <a:rPr lang="fr-CH" smtClean="0"/>
              <a:t>25.03.25</a:t>
            </a:fld>
            <a:endParaRPr lang="fr-FR"/>
          </a:p>
        </p:txBody>
      </p:sp>
      <p:sp>
        <p:nvSpPr>
          <p:cNvPr id="6" name="Footer Placeholder 5">
            <a:extLst>
              <a:ext uri="{FF2B5EF4-FFF2-40B4-BE49-F238E27FC236}">
                <a16:creationId xmlns:a16="http://schemas.microsoft.com/office/drawing/2014/main" id="{CA1B609F-5271-3775-AC46-79A16A82C146}"/>
              </a:ext>
            </a:extLst>
          </p:cNvPr>
          <p:cNvSpPr>
            <a:spLocks noGrp="1"/>
          </p:cNvSpPr>
          <p:nvPr>
            <p:ph type="ftr" sz="quarter" idx="4"/>
          </p:nvPr>
        </p:nvSpPr>
        <p:spPr/>
        <p:txBody>
          <a:bodyPr/>
          <a:lstStyle/>
          <a:p>
            <a:r>
              <a:rPr lang="fr-FR"/>
              <a:t>Speaker</a:t>
            </a:r>
          </a:p>
        </p:txBody>
      </p:sp>
      <p:sp>
        <p:nvSpPr>
          <p:cNvPr id="7" name="Slide Number Placeholder 6">
            <a:extLst>
              <a:ext uri="{FF2B5EF4-FFF2-40B4-BE49-F238E27FC236}">
                <a16:creationId xmlns:a16="http://schemas.microsoft.com/office/drawing/2014/main" id="{D82F9C4B-38DB-85DA-6547-17349749F5E8}"/>
              </a:ext>
            </a:extLst>
          </p:cNvPr>
          <p:cNvSpPr>
            <a:spLocks noGrp="1"/>
          </p:cNvSpPr>
          <p:nvPr>
            <p:ph type="sldNum" sz="quarter" idx="5"/>
          </p:nvPr>
        </p:nvSpPr>
        <p:spPr/>
        <p:txBody>
          <a:bodyPr/>
          <a:lstStyle/>
          <a:p>
            <a:fld id="{4CF50783-AAED-1941-8BCC-9F6140F0A6B1}" type="slidenum">
              <a:rPr lang="fr-FR" smtClean="0"/>
              <a:pPr/>
              <a:t>15</a:t>
            </a:fld>
            <a:endParaRPr lang="fr-FR"/>
          </a:p>
        </p:txBody>
      </p:sp>
    </p:spTree>
    <p:extLst>
      <p:ext uri="{BB962C8B-B14F-4D97-AF65-F5344CB8AC3E}">
        <p14:creationId xmlns:p14="http://schemas.microsoft.com/office/powerpoint/2010/main" val="1025640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9E1F28-490D-1592-05A6-895A361C23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8D775E-D0EE-C9A2-066C-D3347A0E0DDB}"/>
              </a:ext>
            </a:extLst>
          </p:cNvPr>
          <p:cNvSpPr>
            <a:spLocks noGrp="1" noRot="1" noChangeAspect="1"/>
          </p:cNvSpPr>
          <p:nvPr>
            <p:ph type="sldImg"/>
          </p:nvPr>
        </p:nvSpPr>
        <p:spPr>
          <a:xfrm>
            <a:off x="211138" y="619125"/>
            <a:ext cx="6435725" cy="3621088"/>
          </a:xfrm>
        </p:spPr>
      </p:sp>
      <p:sp>
        <p:nvSpPr>
          <p:cNvPr id="3" name="Notes Placeholder 2">
            <a:extLst>
              <a:ext uri="{FF2B5EF4-FFF2-40B4-BE49-F238E27FC236}">
                <a16:creationId xmlns:a16="http://schemas.microsoft.com/office/drawing/2014/main" id="{493593CE-6C21-9702-82F6-777B7316EFEB}"/>
              </a:ext>
            </a:extLst>
          </p:cNvPr>
          <p:cNvSpPr>
            <a:spLocks noGrp="1"/>
          </p:cNvSpPr>
          <p:nvPr>
            <p:ph type="body" idx="1"/>
          </p:nvPr>
        </p:nvSpPr>
        <p:spPr/>
        <p:txBody>
          <a:bodyPr/>
          <a:lstStyle/>
          <a:p>
            <a:endParaRPr lang="en-US">
              <a:latin typeface="Arial"/>
              <a:cs typeface="Arial"/>
            </a:endParaRPr>
          </a:p>
        </p:txBody>
      </p:sp>
      <p:sp>
        <p:nvSpPr>
          <p:cNvPr id="4" name="Header Placeholder 3">
            <a:extLst>
              <a:ext uri="{FF2B5EF4-FFF2-40B4-BE49-F238E27FC236}">
                <a16:creationId xmlns:a16="http://schemas.microsoft.com/office/drawing/2014/main" id="{70D67941-EEA5-2961-8D72-7F236BAF2811}"/>
              </a:ext>
            </a:extLst>
          </p:cNvPr>
          <p:cNvSpPr>
            <a:spLocks noGrp="1"/>
          </p:cNvSpPr>
          <p:nvPr>
            <p:ph type="hdr" sz="quarter"/>
          </p:nvPr>
        </p:nvSpPr>
        <p:spPr/>
        <p:txBody>
          <a:bodyPr/>
          <a:lstStyle/>
          <a:p>
            <a:r>
              <a:rPr lang="fr-FR"/>
              <a:t>NAME EVENT / NAME PRESENTATION</a:t>
            </a:r>
          </a:p>
        </p:txBody>
      </p:sp>
      <p:sp>
        <p:nvSpPr>
          <p:cNvPr id="5" name="Date Placeholder 4">
            <a:extLst>
              <a:ext uri="{FF2B5EF4-FFF2-40B4-BE49-F238E27FC236}">
                <a16:creationId xmlns:a16="http://schemas.microsoft.com/office/drawing/2014/main" id="{06E81629-6EDE-2C66-9910-C0F38AB7AD90}"/>
              </a:ext>
            </a:extLst>
          </p:cNvPr>
          <p:cNvSpPr>
            <a:spLocks noGrp="1"/>
          </p:cNvSpPr>
          <p:nvPr>
            <p:ph type="dt" idx="1"/>
          </p:nvPr>
        </p:nvSpPr>
        <p:spPr/>
        <p:txBody>
          <a:bodyPr/>
          <a:lstStyle/>
          <a:p>
            <a:fld id="{3701F3EA-C8BD-D544-8519-665215575D25}" type="datetime1">
              <a:rPr lang="fr-CH" smtClean="0"/>
              <a:t>25.03.25</a:t>
            </a:fld>
            <a:endParaRPr lang="fr-FR"/>
          </a:p>
        </p:txBody>
      </p:sp>
      <p:sp>
        <p:nvSpPr>
          <p:cNvPr id="6" name="Footer Placeholder 5">
            <a:extLst>
              <a:ext uri="{FF2B5EF4-FFF2-40B4-BE49-F238E27FC236}">
                <a16:creationId xmlns:a16="http://schemas.microsoft.com/office/drawing/2014/main" id="{87BA1ECB-13F7-5E91-C981-4E93AA0AAD59}"/>
              </a:ext>
            </a:extLst>
          </p:cNvPr>
          <p:cNvSpPr>
            <a:spLocks noGrp="1"/>
          </p:cNvSpPr>
          <p:nvPr>
            <p:ph type="ftr" sz="quarter" idx="4"/>
          </p:nvPr>
        </p:nvSpPr>
        <p:spPr/>
        <p:txBody>
          <a:bodyPr/>
          <a:lstStyle/>
          <a:p>
            <a:r>
              <a:rPr lang="fr-FR"/>
              <a:t>Speaker</a:t>
            </a:r>
          </a:p>
        </p:txBody>
      </p:sp>
      <p:sp>
        <p:nvSpPr>
          <p:cNvPr id="7" name="Slide Number Placeholder 6">
            <a:extLst>
              <a:ext uri="{FF2B5EF4-FFF2-40B4-BE49-F238E27FC236}">
                <a16:creationId xmlns:a16="http://schemas.microsoft.com/office/drawing/2014/main" id="{02D6DA5E-013E-EE03-D484-42DE57F7137E}"/>
              </a:ext>
            </a:extLst>
          </p:cNvPr>
          <p:cNvSpPr>
            <a:spLocks noGrp="1"/>
          </p:cNvSpPr>
          <p:nvPr>
            <p:ph type="sldNum" sz="quarter" idx="5"/>
          </p:nvPr>
        </p:nvSpPr>
        <p:spPr/>
        <p:txBody>
          <a:bodyPr/>
          <a:lstStyle/>
          <a:p>
            <a:fld id="{4CF50783-AAED-1941-8BCC-9F6140F0A6B1}" type="slidenum">
              <a:rPr lang="fr-FR" smtClean="0"/>
              <a:pPr/>
              <a:t>16</a:t>
            </a:fld>
            <a:endParaRPr lang="fr-FR"/>
          </a:p>
        </p:txBody>
      </p:sp>
    </p:spTree>
    <p:extLst>
      <p:ext uri="{BB962C8B-B14F-4D97-AF65-F5344CB8AC3E}">
        <p14:creationId xmlns:p14="http://schemas.microsoft.com/office/powerpoint/2010/main" val="28085155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DC608-86CC-2CCA-0009-D0EB92AC45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BDD127-F844-8965-C1DB-EC154BED6BF6}"/>
              </a:ext>
            </a:extLst>
          </p:cNvPr>
          <p:cNvSpPr>
            <a:spLocks noGrp="1" noRot="1" noChangeAspect="1"/>
          </p:cNvSpPr>
          <p:nvPr>
            <p:ph type="sldImg"/>
          </p:nvPr>
        </p:nvSpPr>
        <p:spPr>
          <a:xfrm>
            <a:off x="211138" y="619125"/>
            <a:ext cx="6435725" cy="3621088"/>
          </a:xfrm>
        </p:spPr>
      </p:sp>
      <p:sp>
        <p:nvSpPr>
          <p:cNvPr id="3" name="Notes Placeholder 2">
            <a:extLst>
              <a:ext uri="{FF2B5EF4-FFF2-40B4-BE49-F238E27FC236}">
                <a16:creationId xmlns:a16="http://schemas.microsoft.com/office/drawing/2014/main" id="{BC5BDCCD-1D7C-08DE-4426-0375E4E2A3AE}"/>
              </a:ext>
            </a:extLst>
          </p:cNvPr>
          <p:cNvSpPr>
            <a:spLocks noGrp="1"/>
          </p:cNvSpPr>
          <p:nvPr>
            <p:ph type="body" idx="1"/>
          </p:nvPr>
        </p:nvSpPr>
        <p:spPr/>
        <p:txBody>
          <a:bodyPr/>
          <a:lstStyle/>
          <a:p>
            <a:endParaRPr lang="en-US">
              <a:latin typeface="Arial"/>
              <a:cs typeface="Arial"/>
            </a:endParaRPr>
          </a:p>
        </p:txBody>
      </p:sp>
      <p:sp>
        <p:nvSpPr>
          <p:cNvPr id="4" name="Header Placeholder 3">
            <a:extLst>
              <a:ext uri="{FF2B5EF4-FFF2-40B4-BE49-F238E27FC236}">
                <a16:creationId xmlns:a16="http://schemas.microsoft.com/office/drawing/2014/main" id="{D4549D93-B404-BFF5-A69C-BBFA9CDB247D}"/>
              </a:ext>
            </a:extLst>
          </p:cNvPr>
          <p:cNvSpPr>
            <a:spLocks noGrp="1"/>
          </p:cNvSpPr>
          <p:nvPr>
            <p:ph type="hdr" sz="quarter"/>
          </p:nvPr>
        </p:nvSpPr>
        <p:spPr/>
        <p:txBody>
          <a:bodyPr/>
          <a:lstStyle/>
          <a:p>
            <a:r>
              <a:rPr lang="fr-FR"/>
              <a:t>NAME EVENT / NAME PRESENTATION</a:t>
            </a:r>
          </a:p>
        </p:txBody>
      </p:sp>
      <p:sp>
        <p:nvSpPr>
          <p:cNvPr id="5" name="Date Placeholder 4">
            <a:extLst>
              <a:ext uri="{FF2B5EF4-FFF2-40B4-BE49-F238E27FC236}">
                <a16:creationId xmlns:a16="http://schemas.microsoft.com/office/drawing/2014/main" id="{E8F34D8D-886D-17FB-71DF-F35E81CDB02F}"/>
              </a:ext>
            </a:extLst>
          </p:cNvPr>
          <p:cNvSpPr>
            <a:spLocks noGrp="1"/>
          </p:cNvSpPr>
          <p:nvPr>
            <p:ph type="dt" idx="1"/>
          </p:nvPr>
        </p:nvSpPr>
        <p:spPr/>
        <p:txBody>
          <a:bodyPr/>
          <a:lstStyle/>
          <a:p>
            <a:fld id="{3701F3EA-C8BD-D544-8519-665215575D25}" type="datetime1">
              <a:rPr lang="fr-CH" smtClean="0"/>
              <a:t>24.03.25</a:t>
            </a:fld>
            <a:endParaRPr lang="fr-FR"/>
          </a:p>
        </p:txBody>
      </p:sp>
      <p:sp>
        <p:nvSpPr>
          <p:cNvPr id="6" name="Footer Placeholder 5">
            <a:extLst>
              <a:ext uri="{FF2B5EF4-FFF2-40B4-BE49-F238E27FC236}">
                <a16:creationId xmlns:a16="http://schemas.microsoft.com/office/drawing/2014/main" id="{A39AACBD-2377-8A6E-C352-49A282C1D8C4}"/>
              </a:ext>
            </a:extLst>
          </p:cNvPr>
          <p:cNvSpPr>
            <a:spLocks noGrp="1"/>
          </p:cNvSpPr>
          <p:nvPr>
            <p:ph type="ftr" sz="quarter" idx="4"/>
          </p:nvPr>
        </p:nvSpPr>
        <p:spPr/>
        <p:txBody>
          <a:bodyPr/>
          <a:lstStyle/>
          <a:p>
            <a:r>
              <a:rPr lang="fr-FR"/>
              <a:t>Speaker</a:t>
            </a:r>
          </a:p>
        </p:txBody>
      </p:sp>
      <p:sp>
        <p:nvSpPr>
          <p:cNvPr id="7" name="Slide Number Placeholder 6">
            <a:extLst>
              <a:ext uri="{FF2B5EF4-FFF2-40B4-BE49-F238E27FC236}">
                <a16:creationId xmlns:a16="http://schemas.microsoft.com/office/drawing/2014/main" id="{7CA759B0-49BA-D69C-3F76-A28CB1A20240}"/>
              </a:ext>
            </a:extLst>
          </p:cNvPr>
          <p:cNvSpPr>
            <a:spLocks noGrp="1"/>
          </p:cNvSpPr>
          <p:nvPr>
            <p:ph type="sldNum" sz="quarter" idx="5"/>
          </p:nvPr>
        </p:nvSpPr>
        <p:spPr/>
        <p:txBody>
          <a:bodyPr/>
          <a:lstStyle/>
          <a:p>
            <a:fld id="{4CF50783-AAED-1941-8BCC-9F6140F0A6B1}" type="slidenum">
              <a:rPr lang="fr-FR" smtClean="0"/>
              <a:pPr/>
              <a:t>17</a:t>
            </a:fld>
            <a:endParaRPr lang="fr-FR"/>
          </a:p>
        </p:txBody>
      </p:sp>
    </p:spTree>
    <p:extLst>
      <p:ext uri="{BB962C8B-B14F-4D97-AF65-F5344CB8AC3E}">
        <p14:creationId xmlns:p14="http://schemas.microsoft.com/office/powerpoint/2010/main" val="36884215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C4AE2E-CE49-573D-2E7C-C863B9E8EC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C89700-9723-B880-70D9-EFD536368EF4}"/>
              </a:ext>
            </a:extLst>
          </p:cNvPr>
          <p:cNvSpPr>
            <a:spLocks noGrp="1" noRot="1" noChangeAspect="1"/>
          </p:cNvSpPr>
          <p:nvPr>
            <p:ph type="sldImg"/>
          </p:nvPr>
        </p:nvSpPr>
        <p:spPr>
          <a:xfrm>
            <a:off x="211138" y="619125"/>
            <a:ext cx="6435725" cy="3621088"/>
          </a:xfrm>
        </p:spPr>
      </p:sp>
      <p:sp>
        <p:nvSpPr>
          <p:cNvPr id="3" name="Notes Placeholder 2">
            <a:extLst>
              <a:ext uri="{FF2B5EF4-FFF2-40B4-BE49-F238E27FC236}">
                <a16:creationId xmlns:a16="http://schemas.microsoft.com/office/drawing/2014/main" id="{50E97D6E-FF86-6F71-39FB-614B6D150080}"/>
              </a:ext>
            </a:extLst>
          </p:cNvPr>
          <p:cNvSpPr>
            <a:spLocks noGrp="1"/>
          </p:cNvSpPr>
          <p:nvPr>
            <p:ph type="body" idx="1"/>
          </p:nvPr>
        </p:nvSpPr>
        <p:spPr/>
        <p:txBody>
          <a:bodyPr/>
          <a:lstStyle/>
          <a:p>
            <a:endParaRPr lang="en-US">
              <a:latin typeface="Arial"/>
              <a:cs typeface="Arial"/>
            </a:endParaRPr>
          </a:p>
        </p:txBody>
      </p:sp>
      <p:sp>
        <p:nvSpPr>
          <p:cNvPr id="4" name="Header Placeholder 3">
            <a:extLst>
              <a:ext uri="{FF2B5EF4-FFF2-40B4-BE49-F238E27FC236}">
                <a16:creationId xmlns:a16="http://schemas.microsoft.com/office/drawing/2014/main" id="{C0042544-912A-53E3-E95A-A7DC8D28876E}"/>
              </a:ext>
            </a:extLst>
          </p:cNvPr>
          <p:cNvSpPr>
            <a:spLocks noGrp="1"/>
          </p:cNvSpPr>
          <p:nvPr>
            <p:ph type="hdr" sz="quarter"/>
          </p:nvPr>
        </p:nvSpPr>
        <p:spPr/>
        <p:txBody>
          <a:bodyPr/>
          <a:lstStyle/>
          <a:p>
            <a:r>
              <a:rPr lang="fr-FR"/>
              <a:t>NAME EVENT / NAME PRESENTATION</a:t>
            </a:r>
          </a:p>
        </p:txBody>
      </p:sp>
      <p:sp>
        <p:nvSpPr>
          <p:cNvPr id="5" name="Date Placeholder 4">
            <a:extLst>
              <a:ext uri="{FF2B5EF4-FFF2-40B4-BE49-F238E27FC236}">
                <a16:creationId xmlns:a16="http://schemas.microsoft.com/office/drawing/2014/main" id="{7C16B6A6-DD2D-4435-1130-A2D9BD97F9DD}"/>
              </a:ext>
            </a:extLst>
          </p:cNvPr>
          <p:cNvSpPr>
            <a:spLocks noGrp="1"/>
          </p:cNvSpPr>
          <p:nvPr>
            <p:ph type="dt" idx="1"/>
          </p:nvPr>
        </p:nvSpPr>
        <p:spPr/>
        <p:txBody>
          <a:bodyPr/>
          <a:lstStyle/>
          <a:p>
            <a:fld id="{3701F3EA-C8BD-D544-8519-665215575D25}" type="datetime1">
              <a:rPr lang="fr-CH" smtClean="0"/>
              <a:t>26.03.25</a:t>
            </a:fld>
            <a:endParaRPr lang="fr-FR"/>
          </a:p>
        </p:txBody>
      </p:sp>
      <p:sp>
        <p:nvSpPr>
          <p:cNvPr id="6" name="Footer Placeholder 5">
            <a:extLst>
              <a:ext uri="{FF2B5EF4-FFF2-40B4-BE49-F238E27FC236}">
                <a16:creationId xmlns:a16="http://schemas.microsoft.com/office/drawing/2014/main" id="{8406498B-EDE2-7BDB-5EB4-3D443D7F42C1}"/>
              </a:ext>
            </a:extLst>
          </p:cNvPr>
          <p:cNvSpPr>
            <a:spLocks noGrp="1"/>
          </p:cNvSpPr>
          <p:nvPr>
            <p:ph type="ftr" sz="quarter" idx="4"/>
          </p:nvPr>
        </p:nvSpPr>
        <p:spPr/>
        <p:txBody>
          <a:bodyPr/>
          <a:lstStyle/>
          <a:p>
            <a:r>
              <a:rPr lang="fr-FR"/>
              <a:t>Speaker</a:t>
            </a:r>
          </a:p>
        </p:txBody>
      </p:sp>
      <p:sp>
        <p:nvSpPr>
          <p:cNvPr id="7" name="Slide Number Placeholder 6">
            <a:extLst>
              <a:ext uri="{FF2B5EF4-FFF2-40B4-BE49-F238E27FC236}">
                <a16:creationId xmlns:a16="http://schemas.microsoft.com/office/drawing/2014/main" id="{CA554E0F-1152-88AA-69F5-75457BC49066}"/>
              </a:ext>
            </a:extLst>
          </p:cNvPr>
          <p:cNvSpPr>
            <a:spLocks noGrp="1"/>
          </p:cNvSpPr>
          <p:nvPr>
            <p:ph type="sldNum" sz="quarter" idx="5"/>
          </p:nvPr>
        </p:nvSpPr>
        <p:spPr/>
        <p:txBody>
          <a:bodyPr/>
          <a:lstStyle/>
          <a:p>
            <a:fld id="{4CF50783-AAED-1941-8BCC-9F6140F0A6B1}" type="slidenum">
              <a:rPr lang="fr-FR" smtClean="0"/>
              <a:pPr/>
              <a:t>18</a:t>
            </a:fld>
            <a:endParaRPr lang="fr-FR"/>
          </a:p>
        </p:txBody>
      </p:sp>
    </p:spTree>
    <p:extLst>
      <p:ext uri="{BB962C8B-B14F-4D97-AF65-F5344CB8AC3E}">
        <p14:creationId xmlns:p14="http://schemas.microsoft.com/office/powerpoint/2010/main" val="41941353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2732BD-C704-8D57-EB65-C929F79FAA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34091-0F6A-840C-D162-ED32069EA931}"/>
              </a:ext>
            </a:extLst>
          </p:cNvPr>
          <p:cNvSpPr>
            <a:spLocks noGrp="1" noRot="1" noChangeAspect="1"/>
          </p:cNvSpPr>
          <p:nvPr>
            <p:ph type="sldImg"/>
          </p:nvPr>
        </p:nvSpPr>
        <p:spPr>
          <a:xfrm>
            <a:off x="211138" y="619125"/>
            <a:ext cx="6435725" cy="3621088"/>
          </a:xfrm>
        </p:spPr>
      </p:sp>
      <p:sp>
        <p:nvSpPr>
          <p:cNvPr id="3" name="Notes Placeholder 2">
            <a:extLst>
              <a:ext uri="{FF2B5EF4-FFF2-40B4-BE49-F238E27FC236}">
                <a16:creationId xmlns:a16="http://schemas.microsoft.com/office/drawing/2014/main" id="{8E63D019-58B1-BA7D-CBA0-14349C3C012F}"/>
              </a:ext>
            </a:extLst>
          </p:cNvPr>
          <p:cNvSpPr>
            <a:spLocks noGrp="1"/>
          </p:cNvSpPr>
          <p:nvPr>
            <p:ph type="body" idx="1"/>
          </p:nvPr>
        </p:nvSpPr>
        <p:spPr/>
        <p:txBody>
          <a:bodyPr/>
          <a:lstStyle/>
          <a:p>
            <a:endParaRPr lang="en-US">
              <a:latin typeface="Arial"/>
              <a:cs typeface="Arial"/>
            </a:endParaRPr>
          </a:p>
        </p:txBody>
      </p:sp>
      <p:sp>
        <p:nvSpPr>
          <p:cNvPr id="4" name="Header Placeholder 3">
            <a:extLst>
              <a:ext uri="{FF2B5EF4-FFF2-40B4-BE49-F238E27FC236}">
                <a16:creationId xmlns:a16="http://schemas.microsoft.com/office/drawing/2014/main" id="{4175FDA8-AE02-3811-C5D9-7486AF7BB569}"/>
              </a:ext>
            </a:extLst>
          </p:cNvPr>
          <p:cNvSpPr>
            <a:spLocks noGrp="1"/>
          </p:cNvSpPr>
          <p:nvPr>
            <p:ph type="hdr" sz="quarter"/>
          </p:nvPr>
        </p:nvSpPr>
        <p:spPr/>
        <p:txBody>
          <a:bodyPr/>
          <a:lstStyle/>
          <a:p>
            <a:r>
              <a:rPr lang="fr-FR"/>
              <a:t>NAME EVENT / NAME PRESENTATION</a:t>
            </a:r>
          </a:p>
        </p:txBody>
      </p:sp>
      <p:sp>
        <p:nvSpPr>
          <p:cNvPr id="5" name="Date Placeholder 4">
            <a:extLst>
              <a:ext uri="{FF2B5EF4-FFF2-40B4-BE49-F238E27FC236}">
                <a16:creationId xmlns:a16="http://schemas.microsoft.com/office/drawing/2014/main" id="{F3C8D297-6DB0-F866-DB3A-2056EDBC2BAA}"/>
              </a:ext>
            </a:extLst>
          </p:cNvPr>
          <p:cNvSpPr>
            <a:spLocks noGrp="1"/>
          </p:cNvSpPr>
          <p:nvPr>
            <p:ph type="dt" idx="1"/>
          </p:nvPr>
        </p:nvSpPr>
        <p:spPr/>
        <p:txBody>
          <a:bodyPr/>
          <a:lstStyle/>
          <a:p>
            <a:fld id="{3701F3EA-C8BD-D544-8519-665215575D25}" type="datetime1">
              <a:rPr lang="fr-CH" smtClean="0"/>
              <a:t>24.03.25</a:t>
            </a:fld>
            <a:endParaRPr lang="fr-FR"/>
          </a:p>
        </p:txBody>
      </p:sp>
      <p:sp>
        <p:nvSpPr>
          <p:cNvPr id="6" name="Footer Placeholder 5">
            <a:extLst>
              <a:ext uri="{FF2B5EF4-FFF2-40B4-BE49-F238E27FC236}">
                <a16:creationId xmlns:a16="http://schemas.microsoft.com/office/drawing/2014/main" id="{14A16163-8A8C-FE09-C5A5-518C4E50AF27}"/>
              </a:ext>
            </a:extLst>
          </p:cNvPr>
          <p:cNvSpPr>
            <a:spLocks noGrp="1"/>
          </p:cNvSpPr>
          <p:nvPr>
            <p:ph type="ftr" sz="quarter" idx="4"/>
          </p:nvPr>
        </p:nvSpPr>
        <p:spPr/>
        <p:txBody>
          <a:bodyPr/>
          <a:lstStyle/>
          <a:p>
            <a:r>
              <a:rPr lang="fr-FR"/>
              <a:t>Speaker</a:t>
            </a:r>
          </a:p>
        </p:txBody>
      </p:sp>
      <p:sp>
        <p:nvSpPr>
          <p:cNvPr id="7" name="Slide Number Placeholder 6">
            <a:extLst>
              <a:ext uri="{FF2B5EF4-FFF2-40B4-BE49-F238E27FC236}">
                <a16:creationId xmlns:a16="http://schemas.microsoft.com/office/drawing/2014/main" id="{F5050AEE-9C76-6EA0-9763-5CB104436EF6}"/>
              </a:ext>
            </a:extLst>
          </p:cNvPr>
          <p:cNvSpPr>
            <a:spLocks noGrp="1"/>
          </p:cNvSpPr>
          <p:nvPr>
            <p:ph type="sldNum" sz="quarter" idx="5"/>
          </p:nvPr>
        </p:nvSpPr>
        <p:spPr/>
        <p:txBody>
          <a:bodyPr/>
          <a:lstStyle/>
          <a:p>
            <a:fld id="{4CF50783-AAED-1941-8BCC-9F6140F0A6B1}" type="slidenum">
              <a:rPr lang="fr-FR" smtClean="0"/>
              <a:pPr/>
              <a:t>19</a:t>
            </a:fld>
            <a:endParaRPr lang="fr-FR"/>
          </a:p>
        </p:txBody>
      </p:sp>
    </p:spTree>
    <p:extLst>
      <p:ext uri="{BB962C8B-B14F-4D97-AF65-F5344CB8AC3E}">
        <p14:creationId xmlns:p14="http://schemas.microsoft.com/office/powerpoint/2010/main" val="1373140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302B5E-A0EC-D5AA-7996-F8DA9496FF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96FD99-3F56-05C1-1161-B9918C47C9C3}"/>
              </a:ext>
            </a:extLst>
          </p:cNvPr>
          <p:cNvSpPr>
            <a:spLocks noGrp="1" noRot="1" noChangeAspect="1"/>
          </p:cNvSpPr>
          <p:nvPr>
            <p:ph type="sldImg"/>
          </p:nvPr>
        </p:nvSpPr>
        <p:spPr>
          <a:xfrm>
            <a:off x="211138" y="619125"/>
            <a:ext cx="6435725" cy="3621088"/>
          </a:xfrm>
        </p:spPr>
      </p:sp>
      <p:sp>
        <p:nvSpPr>
          <p:cNvPr id="3" name="Notes Placeholder 2">
            <a:extLst>
              <a:ext uri="{FF2B5EF4-FFF2-40B4-BE49-F238E27FC236}">
                <a16:creationId xmlns:a16="http://schemas.microsoft.com/office/drawing/2014/main" id="{B15AB683-59F2-B7DD-A1C6-84D4D4AA57B2}"/>
              </a:ext>
            </a:extLst>
          </p:cNvPr>
          <p:cNvSpPr>
            <a:spLocks noGrp="1"/>
          </p:cNvSpPr>
          <p:nvPr>
            <p:ph type="body" idx="1"/>
          </p:nvPr>
        </p:nvSpPr>
        <p:spPr/>
        <p:txBody>
          <a:bodyPr/>
          <a:lstStyle/>
          <a:p>
            <a:endParaRPr lang="en-US">
              <a:latin typeface="Arial"/>
              <a:cs typeface="Arial"/>
            </a:endParaRPr>
          </a:p>
        </p:txBody>
      </p:sp>
      <p:sp>
        <p:nvSpPr>
          <p:cNvPr id="4" name="Header Placeholder 3">
            <a:extLst>
              <a:ext uri="{FF2B5EF4-FFF2-40B4-BE49-F238E27FC236}">
                <a16:creationId xmlns:a16="http://schemas.microsoft.com/office/drawing/2014/main" id="{43D44BCA-75CF-9F6D-5067-6066C35C6551}"/>
              </a:ext>
            </a:extLst>
          </p:cNvPr>
          <p:cNvSpPr>
            <a:spLocks noGrp="1"/>
          </p:cNvSpPr>
          <p:nvPr>
            <p:ph type="hdr" sz="quarter"/>
          </p:nvPr>
        </p:nvSpPr>
        <p:spPr/>
        <p:txBody>
          <a:bodyPr/>
          <a:lstStyle/>
          <a:p>
            <a:r>
              <a:rPr lang="fr-FR"/>
              <a:t>NAME EVENT / NAME PRESENTATION</a:t>
            </a:r>
          </a:p>
        </p:txBody>
      </p:sp>
      <p:sp>
        <p:nvSpPr>
          <p:cNvPr id="5" name="Date Placeholder 4">
            <a:extLst>
              <a:ext uri="{FF2B5EF4-FFF2-40B4-BE49-F238E27FC236}">
                <a16:creationId xmlns:a16="http://schemas.microsoft.com/office/drawing/2014/main" id="{5CB6EFDA-6E0B-ACA1-E231-5F171B8970CF}"/>
              </a:ext>
            </a:extLst>
          </p:cNvPr>
          <p:cNvSpPr>
            <a:spLocks noGrp="1"/>
          </p:cNvSpPr>
          <p:nvPr>
            <p:ph type="dt" idx="1"/>
          </p:nvPr>
        </p:nvSpPr>
        <p:spPr/>
        <p:txBody>
          <a:bodyPr/>
          <a:lstStyle/>
          <a:p>
            <a:fld id="{3701F3EA-C8BD-D544-8519-665215575D25}" type="datetime1">
              <a:rPr lang="fr-CH" smtClean="0"/>
              <a:t>24.03.25</a:t>
            </a:fld>
            <a:endParaRPr lang="fr-FR"/>
          </a:p>
        </p:txBody>
      </p:sp>
      <p:sp>
        <p:nvSpPr>
          <p:cNvPr id="6" name="Footer Placeholder 5">
            <a:extLst>
              <a:ext uri="{FF2B5EF4-FFF2-40B4-BE49-F238E27FC236}">
                <a16:creationId xmlns:a16="http://schemas.microsoft.com/office/drawing/2014/main" id="{E1EFC68D-7160-C1E6-73B6-F9D2C572FE48}"/>
              </a:ext>
            </a:extLst>
          </p:cNvPr>
          <p:cNvSpPr>
            <a:spLocks noGrp="1"/>
          </p:cNvSpPr>
          <p:nvPr>
            <p:ph type="ftr" sz="quarter" idx="4"/>
          </p:nvPr>
        </p:nvSpPr>
        <p:spPr/>
        <p:txBody>
          <a:bodyPr/>
          <a:lstStyle/>
          <a:p>
            <a:r>
              <a:rPr lang="fr-FR"/>
              <a:t>Speaker</a:t>
            </a:r>
          </a:p>
        </p:txBody>
      </p:sp>
      <p:sp>
        <p:nvSpPr>
          <p:cNvPr id="7" name="Slide Number Placeholder 6">
            <a:extLst>
              <a:ext uri="{FF2B5EF4-FFF2-40B4-BE49-F238E27FC236}">
                <a16:creationId xmlns:a16="http://schemas.microsoft.com/office/drawing/2014/main" id="{B834CB5D-9B35-8689-927C-4CA3D738DE21}"/>
              </a:ext>
            </a:extLst>
          </p:cNvPr>
          <p:cNvSpPr>
            <a:spLocks noGrp="1"/>
          </p:cNvSpPr>
          <p:nvPr>
            <p:ph type="sldNum" sz="quarter" idx="5"/>
          </p:nvPr>
        </p:nvSpPr>
        <p:spPr/>
        <p:txBody>
          <a:bodyPr/>
          <a:lstStyle/>
          <a:p>
            <a:fld id="{4CF50783-AAED-1941-8BCC-9F6140F0A6B1}" type="slidenum">
              <a:rPr lang="fr-FR" smtClean="0"/>
              <a:pPr/>
              <a:t>3</a:t>
            </a:fld>
            <a:endParaRPr lang="fr-FR"/>
          </a:p>
        </p:txBody>
      </p:sp>
    </p:spTree>
    <p:extLst>
      <p:ext uri="{BB962C8B-B14F-4D97-AF65-F5344CB8AC3E}">
        <p14:creationId xmlns:p14="http://schemas.microsoft.com/office/powerpoint/2010/main" val="363647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75D235-77E1-5943-5FC2-BBCB8F3BC2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020423-B9B5-0386-4FDA-7276AF621194}"/>
              </a:ext>
            </a:extLst>
          </p:cNvPr>
          <p:cNvSpPr>
            <a:spLocks noGrp="1" noRot="1" noChangeAspect="1"/>
          </p:cNvSpPr>
          <p:nvPr>
            <p:ph type="sldImg"/>
          </p:nvPr>
        </p:nvSpPr>
        <p:spPr>
          <a:xfrm>
            <a:off x="211138" y="619125"/>
            <a:ext cx="6435725" cy="3621088"/>
          </a:xfrm>
        </p:spPr>
      </p:sp>
      <p:sp>
        <p:nvSpPr>
          <p:cNvPr id="3" name="Notes Placeholder 2">
            <a:extLst>
              <a:ext uri="{FF2B5EF4-FFF2-40B4-BE49-F238E27FC236}">
                <a16:creationId xmlns:a16="http://schemas.microsoft.com/office/drawing/2014/main" id="{BB9C22BC-87F6-4010-2CFE-B3385229685E}"/>
              </a:ext>
            </a:extLst>
          </p:cNvPr>
          <p:cNvSpPr>
            <a:spLocks noGrp="1"/>
          </p:cNvSpPr>
          <p:nvPr>
            <p:ph type="body" idx="1"/>
          </p:nvPr>
        </p:nvSpPr>
        <p:spPr/>
        <p:txBody>
          <a:bodyPr/>
          <a:lstStyle/>
          <a:p>
            <a:endParaRPr lang="en-US">
              <a:latin typeface="Arial"/>
              <a:cs typeface="Arial"/>
            </a:endParaRPr>
          </a:p>
        </p:txBody>
      </p:sp>
      <p:sp>
        <p:nvSpPr>
          <p:cNvPr id="4" name="Header Placeholder 3">
            <a:extLst>
              <a:ext uri="{FF2B5EF4-FFF2-40B4-BE49-F238E27FC236}">
                <a16:creationId xmlns:a16="http://schemas.microsoft.com/office/drawing/2014/main" id="{598150AA-1925-36F3-B341-CA9FE775EB2C}"/>
              </a:ext>
            </a:extLst>
          </p:cNvPr>
          <p:cNvSpPr>
            <a:spLocks noGrp="1"/>
          </p:cNvSpPr>
          <p:nvPr>
            <p:ph type="hdr" sz="quarter"/>
          </p:nvPr>
        </p:nvSpPr>
        <p:spPr/>
        <p:txBody>
          <a:bodyPr/>
          <a:lstStyle/>
          <a:p>
            <a:r>
              <a:rPr lang="fr-FR"/>
              <a:t>NAME EVENT / NAME PRESENTATION</a:t>
            </a:r>
          </a:p>
        </p:txBody>
      </p:sp>
      <p:sp>
        <p:nvSpPr>
          <p:cNvPr id="5" name="Date Placeholder 4">
            <a:extLst>
              <a:ext uri="{FF2B5EF4-FFF2-40B4-BE49-F238E27FC236}">
                <a16:creationId xmlns:a16="http://schemas.microsoft.com/office/drawing/2014/main" id="{9120CFEB-70AE-3BC4-63EC-EF2AB1174FFA}"/>
              </a:ext>
            </a:extLst>
          </p:cNvPr>
          <p:cNvSpPr>
            <a:spLocks noGrp="1"/>
          </p:cNvSpPr>
          <p:nvPr>
            <p:ph type="dt" idx="1"/>
          </p:nvPr>
        </p:nvSpPr>
        <p:spPr/>
        <p:txBody>
          <a:bodyPr/>
          <a:lstStyle/>
          <a:p>
            <a:fld id="{3701F3EA-C8BD-D544-8519-665215575D25}" type="datetime1">
              <a:rPr lang="fr-CH" smtClean="0"/>
              <a:t>24.03.25</a:t>
            </a:fld>
            <a:endParaRPr lang="fr-FR"/>
          </a:p>
        </p:txBody>
      </p:sp>
      <p:sp>
        <p:nvSpPr>
          <p:cNvPr id="6" name="Footer Placeholder 5">
            <a:extLst>
              <a:ext uri="{FF2B5EF4-FFF2-40B4-BE49-F238E27FC236}">
                <a16:creationId xmlns:a16="http://schemas.microsoft.com/office/drawing/2014/main" id="{A4E817F3-D1DB-EE4B-65B2-F85034147269}"/>
              </a:ext>
            </a:extLst>
          </p:cNvPr>
          <p:cNvSpPr>
            <a:spLocks noGrp="1"/>
          </p:cNvSpPr>
          <p:nvPr>
            <p:ph type="ftr" sz="quarter" idx="4"/>
          </p:nvPr>
        </p:nvSpPr>
        <p:spPr/>
        <p:txBody>
          <a:bodyPr/>
          <a:lstStyle/>
          <a:p>
            <a:r>
              <a:rPr lang="fr-FR"/>
              <a:t>Speaker</a:t>
            </a:r>
          </a:p>
        </p:txBody>
      </p:sp>
      <p:sp>
        <p:nvSpPr>
          <p:cNvPr id="7" name="Slide Number Placeholder 6">
            <a:extLst>
              <a:ext uri="{FF2B5EF4-FFF2-40B4-BE49-F238E27FC236}">
                <a16:creationId xmlns:a16="http://schemas.microsoft.com/office/drawing/2014/main" id="{8D2E21E8-BD64-C04B-6B0A-42BA1564BC82}"/>
              </a:ext>
            </a:extLst>
          </p:cNvPr>
          <p:cNvSpPr>
            <a:spLocks noGrp="1"/>
          </p:cNvSpPr>
          <p:nvPr>
            <p:ph type="sldNum" sz="quarter" idx="5"/>
          </p:nvPr>
        </p:nvSpPr>
        <p:spPr/>
        <p:txBody>
          <a:bodyPr/>
          <a:lstStyle/>
          <a:p>
            <a:fld id="{4CF50783-AAED-1941-8BCC-9F6140F0A6B1}" type="slidenum">
              <a:rPr lang="fr-FR" smtClean="0"/>
              <a:pPr/>
              <a:t>4</a:t>
            </a:fld>
            <a:endParaRPr lang="fr-FR"/>
          </a:p>
        </p:txBody>
      </p:sp>
    </p:spTree>
    <p:extLst>
      <p:ext uri="{BB962C8B-B14F-4D97-AF65-F5344CB8AC3E}">
        <p14:creationId xmlns:p14="http://schemas.microsoft.com/office/powerpoint/2010/main" val="829737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824C3-AA67-D83D-9C83-E994918BDF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3E502-AE51-62DC-61B9-7FB183B91551}"/>
              </a:ext>
            </a:extLst>
          </p:cNvPr>
          <p:cNvSpPr>
            <a:spLocks noGrp="1" noRot="1" noChangeAspect="1"/>
          </p:cNvSpPr>
          <p:nvPr>
            <p:ph type="sldImg"/>
          </p:nvPr>
        </p:nvSpPr>
        <p:spPr>
          <a:xfrm>
            <a:off x="211138" y="619125"/>
            <a:ext cx="6435725" cy="3621088"/>
          </a:xfrm>
        </p:spPr>
      </p:sp>
      <p:sp>
        <p:nvSpPr>
          <p:cNvPr id="3" name="Notes Placeholder 2">
            <a:extLst>
              <a:ext uri="{FF2B5EF4-FFF2-40B4-BE49-F238E27FC236}">
                <a16:creationId xmlns:a16="http://schemas.microsoft.com/office/drawing/2014/main" id="{3FF5E951-53F9-2BE6-0F44-BB80F93DCA58}"/>
              </a:ext>
            </a:extLst>
          </p:cNvPr>
          <p:cNvSpPr>
            <a:spLocks noGrp="1"/>
          </p:cNvSpPr>
          <p:nvPr>
            <p:ph type="body" idx="1"/>
          </p:nvPr>
        </p:nvSpPr>
        <p:spPr/>
        <p:txBody>
          <a:bodyPr/>
          <a:lstStyle/>
          <a:p>
            <a:endParaRPr lang="en-US">
              <a:latin typeface="Arial"/>
              <a:cs typeface="Arial"/>
            </a:endParaRPr>
          </a:p>
        </p:txBody>
      </p:sp>
      <p:sp>
        <p:nvSpPr>
          <p:cNvPr id="4" name="Header Placeholder 3">
            <a:extLst>
              <a:ext uri="{FF2B5EF4-FFF2-40B4-BE49-F238E27FC236}">
                <a16:creationId xmlns:a16="http://schemas.microsoft.com/office/drawing/2014/main" id="{A7ECECE8-9743-5C7E-C482-471C6B92EA1B}"/>
              </a:ext>
            </a:extLst>
          </p:cNvPr>
          <p:cNvSpPr>
            <a:spLocks noGrp="1"/>
          </p:cNvSpPr>
          <p:nvPr>
            <p:ph type="hdr" sz="quarter"/>
          </p:nvPr>
        </p:nvSpPr>
        <p:spPr/>
        <p:txBody>
          <a:bodyPr/>
          <a:lstStyle/>
          <a:p>
            <a:r>
              <a:rPr lang="fr-FR"/>
              <a:t>NAME EVENT / NAME PRESENTATION</a:t>
            </a:r>
          </a:p>
        </p:txBody>
      </p:sp>
      <p:sp>
        <p:nvSpPr>
          <p:cNvPr id="5" name="Date Placeholder 4">
            <a:extLst>
              <a:ext uri="{FF2B5EF4-FFF2-40B4-BE49-F238E27FC236}">
                <a16:creationId xmlns:a16="http://schemas.microsoft.com/office/drawing/2014/main" id="{9A2418F0-4B44-223E-1FAA-9C63D0F9168B}"/>
              </a:ext>
            </a:extLst>
          </p:cNvPr>
          <p:cNvSpPr>
            <a:spLocks noGrp="1"/>
          </p:cNvSpPr>
          <p:nvPr>
            <p:ph type="dt" idx="1"/>
          </p:nvPr>
        </p:nvSpPr>
        <p:spPr/>
        <p:txBody>
          <a:bodyPr/>
          <a:lstStyle/>
          <a:p>
            <a:fld id="{3701F3EA-C8BD-D544-8519-665215575D25}" type="datetime1">
              <a:rPr lang="fr-CH" smtClean="0"/>
              <a:t>24.03.25</a:t>
            </a:fld>
            <a:endParaRPr lang="fr-FR"/>
          </a:p>
        </p:txBody>
      </p:sp>
      <p:sp>
        <p:nvSpPr>
          <p:cNvPr id="6" name="Footer Placeholder 5">
            <a:extLst>
              <a:ext uri="{FF2B5EF4-FFF2-40B4-BE49-F238E27FC236}">
                <a16:creationId xmlns:a16="http://schemas.microsoft.com/office/drawing/2014/main" id="{8AAC02A7-86D1-11A8-2E6B-BF63CF0882AE}"/>
              </a:ext>
            </a:extLst>
          </p:cNvPr>
          <p:cNvSpPr>
            <a:spLocks noGrp="1"/>
          </p:cNvSpPr>
          <p:nvPr>
            <p:ph type="ftr" sz="quarter" idx="4"/>
          </p:nvPr>
        </p:nvSpPr>
        <p:spPr/>
        <p:txBody>
          <a:bodyPr/>
          <a:lstStyle/>
          <a:p>
            <a:r>
              <a:rPr lang="fr-FR"/>
              <a:t>Speaker</a:t>
            </a:r>
          </a:p>
        </p:txBody>
      </p:sp>
      <p:sp>
        <p:nvSpPr>
          <p:cNvPr id="7" name="Slide Number Placeholder 6">
            <a:extLst>
              <a:ext uri="{FF2B5EF4-FFF2-40B4-BE49-F238E27FC236}">
                <a16:creationId xmlns:a16="http://schemas.microsoft.com/office/drawing/2014/main" id="{D54020EE-6C4E-7FD3-4558-E1ECBE495D23}"/>
              </a:ext>
            </a:extLst>
          </p:cNvPr>
          <p:cNvSpPr>
            <a:spLocks noGrp="1"/>
          </p:cNvSpPr>
          <p:nvPr>
            <p:ph type="sldNum" sz="quarter" idx="5"/>
          </p:nvPr>
        </p:nvSpPr>
        <p:spPr/>
        <p:txBody>
          <a:bodyPr/>
          <a:lstStyle/>
          <a:p>
            <a:fld id="{4CF50783-AAED-1941-8BCC-9F6140F0A6B1}" type="slidenum">
              <a:rPr lang="fr-FR" smtClean="0"/>
              <a:pPr/>
              <a:t>5</a:t>
            </a:fld>
            <a:endParaRPr lang="fr-FR"/>
          </a:p>
        </p:txBody>
      </p:sp>
    </p:spTree>
    <p:extLst>
      <p:ext uri="{BB962C8B-B14F-4D97-AF65-F5344CB8AC3E}">
        <p14:creationId xmlns:p14="http://schemas.microsoft.com/office/powerpoint/2010/main" val="96045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C2C938-602C-9C9F-7F2D-06CC36F567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B16D5D-519B-9EC9-86A4-0A2DA235954C}"/>
              </a:ext>
            </a:extLst>
          </p:cNvPr>
          <p:cNvSpPr>
            <a:spLocks noGrp="1" noRot="1" noChangeAspect="1"/>
          </p:cNvSpPr>
          <p:nvPr>
            <p:ph type="sldImg"/>
          </p:nvPr>
        </p:nvSpPr>
        <p:spPr>
          <a:xfrm>
            <a:off x="211138" y="619125"/>
            <a:ext cx="6435725" cy="3621088"/>
          </a:xfrm>
        </p:spPr>
      </p:sp>
      <p:sp>
        <p:nvSpPr>
          <p:cNvPr id="3" name="Notes Placeholder 2">
            <a:extLst>
              <a:ext uri="{FF2B5EF4-FFF2-40B4-BE49-F238E27FC236}">
                <a16:creationId xmlns:a16="http://schemas.microsoft.com/office/drawing/2014/main" id="{6B3FE1DA-FF9A-3AD9-370A-C79D499FC6A7}"/>
              </a:ext>
            </a:extLst>
          </p:cNvPr>
          <p:cNvSpPr>
            <a:spLocks noGrp="1"/>
          </p:cNvSpPr>
          <p:nvPr>
            <p:ph type="body" idx="1"/>
          </p:nvPr>
        </p:nvSpPr>
        <p:spPr/>
        <p:txBody>
          <a:bodyPr/>
          <a:lstStyle/>
          <a:p>
            <a:endParaRPr lang="en-US">
              <a:latin typeface="Arial"/>
              <a:cs typeface="Arial"/>
            </a:endParaRPr>
          </a:p>
        </p:txBody>
      </p:sp>
      <p:sp>
        <p:nvSpPr>
          <p:cNvPr id="4" name="Header Placeholder 3">
            <a:extLst>
              <a:ext uri="{FF2B5EF4-FFF2-40B4-BE49-F238E27FC236}">
                <a16:creationId xmlns:a16="http://schemas.microsoft.com/office/drawing/2014/main" id="{AC6747A6-F6F2-E42E-D6BD-CE961B479F16}"/>
              </a:ext>
            </a:extLst>
          </p:cNvPr>
          <p:cNvSpPr>
            <a:spLocks noGrp="1"/>
          </p:cNvSpPr>
          <p:nvPr>
            <p:ph type="hdr" sz="quarter"/>
          </p:nvPr>
        </p:nvSpPr>
        <p:spPr/>
        <p:txBody>
          <a:bodyPr/>
          <a:lstStyle/>
          <a:p>
            <a:r>
              <a:rPr lang="fr-FR"/>
              <a:t>NAME EVENT / NAME PRESENTATION</a:t>
            </a:r>
          </a:p>
        </p:txBody>
      </p:sp>
      <p:sp>
        <p:nvSpPr>
          <p:cNvPr id="5" name="Date Placeholder 4">
            <a:extLst>
              <a:ext uri="{FF2B5EF4-FFF2-40B4-BE49-F238E27FC236}">
                <a16:creationId xmlns:a16="http://schemas.microsoft.com/office/drawing/2014/main" id="{689A67C8-04BB-35BB-38B8-B2D681E1D173}"/>
              </a:ext>
            </a:extLst>
          </p:cNvPr>
          <p:cNvSpPr>
            <a:spLocks noGrp="1"/>
          </p:cNvSpPr>
          <p:nvPr>
            <p:ph type="dt" idx="1"/>
          </p:nvPr>
        </p:nvSpPr>
        <p:spPr/>
        <p:txBody>
          <a:bodyPr/>
          <a:lstStyle/>
          <a:p>
            <a:fld id="{3701F3EA-C8BD-D544-8519-665215575D25}" type="datetime1">
              <a:rPr lang="fr-CH" smtClean="0"/>
              <a:t>24.03.25</a:t>
            </a:fld>
            <a:endParaRPr lang="fr-FR"/>
          </a:p>
        </p:txBody>
      </p:sp>
      <p:sp>
        <p:nvSpPr>
          <p:cNvPr id="6" name="Footer Placeholder 5">
            <a:extLst>
              <a:ext uri="{FF2B5EF4-FFF2-40B4-BE49-F238E27FC236}">
                <a16:creationId xmlns:a16="http://schemas.microsoft.com/office/drawing/2014/main" id="{845CC97D-2419-A13D-15FD-B0CD0E340702}"/>
              </a:ext>
            </a:extLst>
          </p:cNvPr>
          <p:cNvSpPr>
            <a:spLocks noGrp="1"/>
          </p:cNvSpPr>
          <p:nvPr>
            <p:ph type="ftr" sz="quarter" idx="4"/>
          </p:nvPr>
        </p:nvSpPr>
        <p:spPr/>
        <p:txBody>
          <a:bodyPr/>
          <a:lstStyle/>
          <a:p>
            <a:r>
              <a:rPr lang="fr-FR"/>
              <a:t>Speaker</a:t>
            </a:r>
          </a:p>
        </p:txBody>
      </p:sp>
      <p:sp>
        <p:nvSpPr>
          <p:cNvPr id="7" name="Slide Number Placeholder 6">
            <a:extLst>
              <a:ext uri="{FF2B5EF4-FFF2-40B4-BE49-F238E27FC236}">
                <a16:creationId xmlns:a16="http://schemas.microsoft.com/office/drawing/2014/main" id="{40E73141-7A61-2E49-307F-CDB32FCE422F}"/>
              </a:ext>
            </a:extLst>
          </p:cNvPr>
          <p:cNvSpPr>
            <a:spLocks noGrp="1"/>
          </p:cNvSpPr>
          <p:nvPr>
            <p:ph type="sldNum" sz="quarter" idx="5"/>
          </p:nvPr>
        </p:nvSpPr>
        <p:spPr/>
        <p:txBody>
          <a:bodyPr/>
          <a:lstStyle/>
          <a:p>
            <a:fld id="{4CF50783-AAED-1941-8BCC-9F6140F0A6B1}" type="slidenum">
              <a:rPr lang="fr-FR" smtClean="0"/>
              <a:pPr/>
              <a:t>6</a:t>
            </a:fld>
            <a:endParaRPr lang="fr-FR"/>
          </a:p>
        </p:txBody>
      </p:sp>
    </p:spTree>
    <p:extLst>
      <p:ext uri="{BB962C8B-B14F-4D97-AF65-F5344CB8AC3E}">
        <p14:creationId xmlns:p14="http://schemas.microsoft.com/office/powerpoint/2010/main" val="1727159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877A1E-CEB0-A26C-FC48-B94AFE18DF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981E0D-793F-B71E-08BD-8C35C2C6CC6E}"/>
              </a:ext>
            </a:extLst>
          </p:cNvPr>
          <p:cNvSpPr>
            <a:spLocks noGrp="1" noRot="1" noChangeAspect="1"/>
          </p:cNvSpPr>
          <p:nvPr>
            <p:ph type="sldImg"/>
          </p:nvPr>
        </p:nvSpPr>
        <p:spPr>
          <a:xfrm>
            <a:off x="211138" y="619125"/>
            <a:ext cx="6435725" cy="3621088"/>
          </a:xfrm>
        </p:spPr>
      </p:sp>
      <p:sp>
        <p:nvSpPr>
          <p:cNvPr id="3" name="Notes Placeholder 2">
            <a:extLst>
              <a:ext uri="{FF2B5EF4-FFF2-40B4-BE49-F238E27FC236}">
                <a16:creationId xmlns:a16="http://schemas.microsoft.com/office/drawing/2014/main" id="{EA50EA2A-27D4-6978-5800-1BCDA73D8B02}"/>
              </a:ext>
            </a:extLst>
          </p:cNvPr>
          <p:cNvSpPr>
            <a:spLocks noGrp="1"/>
          </p:cNvSpPr>
          <p:nvPr>
            <p:ph type="body" idx="1"/>
          </p:nvPr>
        </p:nvSpPr>
        <p:spPr/>
        <p:txBody>
          <a:bodyPr/>
          <a:lstStyle/>
          <a:p>
            <a:endParaRPr lang="en-US">
              <a:latin typeface="Arial"/>
              <a:cs typeface="Arial"/>
            </a:endParaRPr>
          </a:p>
        </p:txBody>
      </p:sp>
      <p:sp>
        <p:nvSpPr>
          <p:cNvPr id="4" name="Header Placeholder 3">
            <a:extLst>
              <a:ext uri="{FF2B5EF4-FFF2-40B4-BE49-F238E27FC236}">
                <a16:creationId xmlns:a16="http://schemas.microsoft.com/office/drawing/2014/main" id="{469AB81E-081F-3248-5F8B-EC0315E88A71}"/>
              </a:ext>
            </a:extLst>
          </p:cNvPr>
          <p:cNvSpPr>
            <a:spLocks noGrp="1"/>
          </p:cNvSpPr>
          <p:nvPr>
            <p:ph type="hdr" sz="quarter"/>
          </p:nvPr>
        </p:nvSpPr>
        <p:spPr/>
        <p:txBody>
          <a:bodyPr/>
          <a:lstStyle/>
          <a:p>
            <a:r>
              <a:rPr lang="fr-FR"/>
              <a:t>NAME EVENT / NAME PRESENTATION</a:t>
            </a:r>
          </a:p>
        </p:txBody>
      </p:sp>
      <p:sp>
        <p:nvSpPr>
          <p:cNvPr id="5" name="Date Placeholder 4">
            <a:extLst>
              <a:ext uri="{FF2B5EF4-FFF2-40B4-BE49-F238E27FC236}">
                <a16:creationId xmlns:a16="http://schemas.microsoft.com/office/drawing/2014/main" id="{A05798A8-35B5-CA34-637A-B3C39197D890}"/>
              </a:ext>
            </a:extLst>
          </p:cNvPr>
          <p:cNvSpPr>
            <a:spLocks noGrp="1"/>
          </p:cNvSpPr>
          <p:nvPr>
            <p:ph type="dt" idx="1"/>
          </p:nvPr>
        </p:nvSpPr>
        <p:spPr/>
        <p:txBody>
          <a:bodyPr/>
          <a:lstStyle/>
          <a:p>
            <a:fld id="{3701F3EA-C8BD-D544-8519-665215575D25}" type="datetime1">
              <a:rPr lang="fr-CH" smtClean="0"/>
              <a:t>24.03.25</a:t>
            </a:fld>
            <a:endParaRPr lang="fr-FR"/>
          </a:p>
        </p:txBody>
      </p:sp>
      <p:sp>
        <p:nvSpPr>
          <p:cNvPr id="6" name="Footer Placeholder 5">
            <a:extLst>
              <a:ext uri="{FF2B5EF4-FFF2-40B4-BE49-F238E27FC236}">
                <a16:creationId xmlns:a16="http://schemas.microsoft.com/office/drawing/2014/main" id="{6BBA77E5-9D37-E4A6-546A-1C3B2B13A21C}"/>
              </a:ext>
            </a:extLst>
          </p:cNvPr>
          <p:cNvSpPr>
            <a:spLocks noGrp="1"/>
          </p:cNvSpPr>
          <p:nvPr>
            <p:ph type="ftr" sz="quarter" idx="4"/>
          </p:nvPr>
        </p:nvSpPr>
        <p:spPr/>
        <p:txBody>
          <a:bodyPr/>
          <a:lstStyle/>
          <a:p>
            <a:r>
              <a:rPr lang="fr-FR"/>
              <a:t>Speaker</a:t>
            </a:r>
          </a:p>
        </p:txBody>
      </p:sp>
      <p:sp>
        <p:nvSpPr>
          <p:cNvPr id="7" name="Slide Number Placeholder 6">
            <a:extLst>
              <a:ext uri="{FF2B5EF4-FFF2-40B4-BE49-F238E27FC236}">
                <a16:creationId xmlns:a16="http://schemas.microsoft.com/office/drawing/2014/main" id="{BBB15D98-EAEA-D748-0098-B5CCFAD0D7B6}"/>
              </a:ext>
            </a:extLst>
          </p:cNvPr>
          <p:cNvSpPr>
            <a:spLocks noGrp="1"/>
          </p:cNvSpPr>
          <p:nvPr>
            <p:ph type="sldNum" sz="quarter" idx="5"/>
          </p:nvPr>
        </p:nvSpPr>
        <p:spPr/>
        <p:txBody>
          <a:bodyPr/>
          <a:lstStyle/>
          <a:p>
            <a:fld id="{4CF50783-AAED-1941-8BCC-9F6140F0A6B1}" type="slidenum">
              <a:rPr lang="fr-FR" smtClean="0"/>
              <a:pPr/>
              <a:t>7</a:t>
            </a:fld>
            <a:endParaRPr lang="fr-FR"/>
          </a:p>
        </p:txBody>
      </p:sp>
    </p:spTree>
    <p:extLst>
      <p:ext uri="{BB962C8B-B14F-4D97-AF65-F5344CB8AC3E}">
        <p14:creationId xmlns:p14="http://schemas.microsoft.com/office/powerpoint/2010/main" val="2625780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FCDAF9-898F-353C-BEA2-C90564418D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EB0C7D-BAFA-2AFD-11A1-6FC6B75A0E7A}"/>
              </a:ext>
            </a:extLst>
          </p:cNvPr>
          <p:cNvSpPr>
            <a:spLocks noGrp="1" noRot="1" noChangeAspect="1"/>
          </p:cNvSpPr>
          <p:nvPr>
            <p:ph type="sldImg"/>
          </p:nvPr>
        </p:nvSpPr>
        <p:spPr>
          <a:xfrm>
            <a:off x="211138" y="619125"/>
            <a:ext cx="6435725" cy="3621088"/>
          </a:xfrm>
        </p:spPr>
      </p:sp>
      <p:sp>
        <p:nvSpPr>
          <p:cNvPr id="3" name="Notes Placeholder 2">
            <a:extLst>
              <a:ext uri="{FF2B5EF4-FFF2-40B4-BE49-F238E27FC236}">
                <a16:creationId xmlns:a16="http://schemas.microsoft.com/office/drawing/2014/main" id="{CDB3B136-E347-ADB3-CE7B-ACE9D7E6B44E}"/>
              </a:ext>
            </a:extLst>
          </p:cNvPr>
          <p:cNvSpPr>
            <a:spLocks noGrp="1"/>
          </p:cNvSpPr>
          <p:nvPr>
            <p:ph type="body" idx="1"/>
          </p:nvPr>
        </p:nvSpPr>
        <p:spPr/>
        <p:txBody>
          <a:bodyPr/>
          <a:lstStyle/>
          <a:p>
            <a:endParaRPr lang="en-US">
              <a:latin typeface="Arial"/>
              <a:cs typeface="Arial"/>
            </a:endParaRPr>
          </a:p>
        </p:txBody>
      </p:sp>
      <p:sp>
        <p:nvSpPr>
          <p:cNvPr id="4" name="Header Placeholder 3">
            <a:extLst>
              <a:ext uri="{FF2B5EF4-FFF2-40B4-BE49-F238E27FC236}">
                <a16:creationId xmlns:a16="http://schemas.microsoft.com/office/drawing/2014/main" id="{F666C2D0-76F8-761E-2538-4E7E1AE52CB3}"/>
              </a:ext>
            </a:extLst>
          </p:cNvPr>
          <p:cNvSpPr>
            <a:spLocks noGrp="1"/>
          </p:cNvSpPr>
          <p:nvPr>
            <p:ph type="hdr" sz="quarter"/>
          </p:nvPr>
        </p:nvSpPr>
        <p:spPr/>
        <p:txBody>
          <a:bodyPr/>
          <a:lstStyle/>
          <a:p>
            <a:r>
              <a:rPr lang="fr-FR"/>
              <a:t>NAME EVENT / NAME PRESENTATION</a:t>
            </a:r>
          </a:p>
        </p:txBody>
      </p:sp>
      <p:sp>
        <p:nvSpPr>
          <p:cNvPr id="5" name="Date Placeholder 4">
            <a:extLst>
              <a:ext uri="{FF2B5EF4-FFF2-40B4-BE49-F238E27FC236}">
                <a16:creationId xmlns:a16="http://schemas.microsoft.com/office/drawing/2014/main" id="{398B2B72-8AE9-20CF-2C95-A9F6CB78F951}"/>
              </a:ext>
            </a:extLst>
          </p:cNvPr>
          <p:cNvSpPr>
            <a:spLocks noGrp="1"/>
          </p:cNvSpPr>
          <p:nvPr>
            <p:ph type="dt" idx="1"/>
          </p:nvPr>
        </p:nvSpPr>
        <p:spPr/>
        <p:txBody>
          <a:bodyPr/>
          <a:lstStyle/>
          <a:p>
            <a:fld id="{3701F3EA-C8BD-D544-8519-665215575D25}" type="datetime1">
              <a:rPr lang="fr-CH" smtClean="0"/>
              <a:t>24.03.25</a:t>
            </a:fld>
            <a:endParaRPr lang="fr-FR"/>
          </a:p>
        </p:txBody>
      </p:sp>
      <p:sp>
        <p:nvSpPr>
          <p:cNvPr id="6" name="Footer Placeholder 5">
            <a:extLst>
              <a:ext uri="{FF2B5EF4-FFF2-40B4-BE49-F238E27FC236}">
                <a16:creationId xmlns:a16="http://schemas.microsoft.com/office/drawing/2014/main" id="{8141F006-603E-4BC3-5A72-D3F9D14DC490}"/>
              </a:ext>
            </a:extLst>
          </p:cNvPr>
          <p:cNvSpPr>
            <a:spLocks noGrp="1"/>
          </p:cNvSpPr>
          <p:nvPr>
            <p:ph type="ftr" sz="quarter" idx="4"/>
          </p:nvPr>
        </p:nvSpPr>
        <p:spPr/>
        <p:txBody>
          <a:bodyPr/>
          <a:lstStyle/>
          <a:p>
            <a:r>
              <a:rPr lang="fr-FR"/>
              <a:t>Speaker</a:t>
            </a:r>
          </a:p>
        </p:txBody>
      </p:sp>
      <p:sp>
        <p:nvSpPr>
          <p:cNvPr id="7" name="Slide Number Placeholder 6">
            <a:extLst>
              <a:ext uri="{FF2B5EF4-FFF2-40B4-BE49-F238E27FC236}">
                <a16:creationId xmlns:a16="http://schemas.microsoft.com/office/drawing/2014/main" id="{FD5E6343-7D89-C58D-3FB9-C868965D0439}"/>
              </a:ext>
            </a:extLst>
          </p:cNvPr>
          <p:cNvSpPr>
            <a:spLocks noGrp="1"/>
          </p:cNvSpPr>
          <p:nvPr>
            <p:ph type="sldNum" sz="quarter" idx="5"/>
          </p:nvPr>
        </p:nvSpPr>
        <p:spPr/>
        <p:txBody>
          <a:bodyPr/>
          <a:lstStyle/>
          <a:p>
            <a:fld id="{4CF50783-AAED-1941-8BCC-9F6140F0A6B1}" type="slidenum">
              <a:rPr lang="fr-FR" smtClean="0"/>
              <a:pPr/>
              <a:t>8</a:t>
            </a:fld>
            <a:endParaRPr lang="fr-FR"/>
          </a:p>
        </p:txBody>
      </p:sp>
    </p:spTree>
    <p:extLst>
      <p:ext uri="{BB962C8B-B14F-4D97-AF65-F5344CB8AC3E}">
        <p14:creationId xmlns:p14="http://schemas.microsoft.com/office/powerpoint/2010/main" val="2691390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2E6CD-63C5-ACF9-4679-8EFACCFC6C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6FA9EE-F0D2-6FFE-6E38-73AE196E5B15}"/>
              </a:ext>
            </a:extLst>
          </p:cNvPr>
          <p:cNvSpPr>
            <a:spLocks noGrp="1" noRot="1" noChangeAspect="1"/>
          </p:cNvSpPr>
          <p:nvPr>
            <p:ph type="sldImg"/>
          </p:nvPr>
        </p:nvSpPr>
        <p:spPr>
          <a:xfrm>
            <a:off x="211138" y="619125"/>
            <a:ext cx="6435725" cy="3621088"/>
          </a:xfrm>
        </p:spPr>
      </p:sp>
      <p:sp>
        <p:nvSpPr>
          <p:cNvPr id="3" name="Notes Placeholder 2">
            <a:extLst>
              <a:ext uri="{FF2B5EF4-FFF2-40B4-BE49-F238E27FC236}">
                <a16:creationId xmlns:a16="http://schemas.microsoft.com/office/drawing/2014/main" id="{9878D6B4-DFA8-8469-EBD9-25E048DF2279}"/>
              </a:ext>
            </a:extLst>
          </p:cNvPr>
          <p:cNvSpPr>
            <a:spLocks noGrp="1"/>
          </p:cNvSpPr>
          <p:nvPr>
            <p:ph type="body" idx="1"/>
          </p:nvPr>
        </p:nvSpPr>
        <p:spPr/>
        <p:txBody>
          <a:bodyPr/>
          <a:lstStyle/>
          <a:p>
            <a:endParaRPr lang="en-US">
              <a:latin typeface="Arial"/>
              <a:cs typeface="Arial"/>
            </a:endParaRPr>
          </a:p>
        </p:txBody>
      </p:sp>
      <p:sp>
        <p:nvSpPr>
          <p:cNvPr id="4" name="Header Placeholder 3">
            <a:extLst>
              <a:ext uri="{FF2B5EF4-FFF2-40B4-BE49-F238E27FC236}">
                <a16:creationId xmlns:a16="http://schemas.microsoft.com/office/drawing/2014/main" id="{A9E5BE00-7FA9-BFF9-89AF-0572A2923224}"/>
              </a:ext>
            </a:extLst>
          </p:cNvPr>
          <p:cNvSpPr>
            <a:spLocks noGrp="1"/>
          </p:cNvSpPr>
          <p:nvPr>
            <p:ph type="hdr" sz="quarter"/>
          </p:nvPr>
        </p:nvSpPr>
        <p:spPr/>
        <p:txBody>
          <a:bodyPr/>
          <a:lstStyle/>
          <a:p>
            <a:r>
              <a:rPr lang="fr-FR"/>
              <a:t>NAME EVENT / NAME PRESENTATION</a:t>
            </a:r>
          </a:p>
        </p:txBody>
      </p:sp>
      <p:sp>
        <p:nvSpPr>
          <p:cNvPr id="5" name="Date Placeholder 4">
            <a:extLst>
              <a:ext uri="{FF2B5EF4-FFF2-40B4-BE49-F238E27FC236}">
                <a16:creationId xmlns:a16="http://schemas.microsoft.com/office/drawing/2014/main" id="{030E5338-A2CD-AABB-D8C5-EC6C134602CC}"/>
              </a:ext>
            </a:extLst>
          </p:cNvPr>
          <p:cNvSpPr>
            <a:spLocks noGrp="1"/>
          </p:cNvSpPr>
          <p:nvPr>
            <p:ph type="dt" idx="1"/>
          </p:nvPr>
        </p:nvSpPr>
        <p:spPr/>
        <p:txBody>
          <a:bodyPr/>
          <a:lstStyle/>
          <a:p>
            <a:fld id="{3701F3EA-C8BD-D544-8519-665215575D25}" type="datetime1">
              <a:rPr lang="fr-CH" smtClean="0"/>
              <a:t>24.03.25</a:t>
            </a:fld>
            <a:endParaRPr lang="fr-FR"/>
          </a:p>
        </p:txBody>
      </p:sp>
      <p:sp>
        <p:nvSpPr>
          <p:cNvPr id="6" name="Footer Placeholder 5">
            <a:extLst>
              <a:ext uri="{FF2B5EF4-FFF2-40B4-BE49-F238E27FC236}">
                <a16:creationId xmlns:a16="http://schemas.microsoft.com/office/drawing/2014/main" id="{4CC0EE07-D0F7-4CAD-048A-44C4DAC287B3}"/>
              </a:ext>
            </a:extLst>
          </p:cNvPr>
          <p:cNvSpPr>
            <a:spLocks noGrp="1"/>
          </p:cNvSpPr>
          <p:nvPr>
            <p:ph type="ftr" sz="quarter" idx="4"/>
          </p:nvPr>
        </p:nvSpPr>
        <p:spPr/>
        <p:txBody>
          <a:bodyPr/>
          <a:lstStyle/>
          <a:p>
            <a:r>
              <a:rPr lang="fr-FR"/>
              <a:t>Speaker</a:t>
            </a:r>
          </a:p>
        </p:txBody>
      </p:sp>
      <p:sp>
        <p:nvSpPr>
          <p:cNvPr id="7" name="Slide Number Placeholder 6">
            <a:extLst>
              <a:ext uri="{FF2B5EF4-FFF2-40B4-BE49-F238E27FC236}">
                <a16:creationId xmlns:a16="http://schemas.microsoft.com/office/drawing/2014/main" id="{B420297A-C849-055A-EFD3-C7FCCDB4F797}"/>
              </a:ext>
            </a:extLst>
          </p:cNvPr>
          <p:cNvSpPr>
            <a:spLocks noGrp="1"/>
          </p:cNvSpPr>
          <p:nvPr>
            <p:ph type="sldNum" sz="quarter" idx="5"/>
          </p:nvPr>
        </p:nvSpPr>
        <p:spPr/>
        <p:txBody>
          <a:bodyPr/>
          <a:lstStyle/>
          <a:p>
            <a:fld id="{4CF50783-AAED-1941-8BCC-9F6140F0A6B1}" type="slidenum">
              <a:rPr lang="fr-FR" smtClean="0"/>
              <a:pPr/>
              <a:t>9</a:t>
            </a:fld>
            <a:endParaRPr lang="fr-FR"/>
          </a:p>
        </p:txBody>
      </p:sp>
    </p:spTree>
    <p:extLst>
      <p:ext uri="{BB962C8B-B14F-4D97-AF65-F5344CB8AC3E}">
        <p14:creationId xmlns:p14="http://schemas.microsoft.com/office/powerpoint/2010/main" val="1149529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722136-6B5C-DAAF-C082-779FEEF5E5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A90EBB-A18A-A6DA-4ABA-FA01E8A464A2}"/>
              </a:ext>
            </a:extLst>
          </p:cNvPr>
          <p:cNvSpPr>
            <a:spLocks noGrp="1" noRot="1" noChangeAspect="1"/>
          </p:cNvSpPr>
          <p:nvPr>
            <p:ph type="sldImg"/>
          </p:nvPr>
        </p:nvSpPr>
        <p:spPr>
          <a:xfrm>
            <a:off x="211138" y="619125"/>
            <a:ext cx="6435725" cy="3621088"/>
          </a:xfrm>
        </p:spPr>
      </p:sp>
      <p:sp>
        <p:nvSpPr>
          <p:cNvPr id="3" name="Notes Placeholder 2">
            <a:extLst>
              <a:ext uri="{FF2B5EF4-FFF2-40B4-BE49-F238E27FC236}">
                <a16:creationId xmlns:a16="http://schemas.microsoft.com/office/drawing/2014/main" id="{02A99D34-AB05-C615-4FDF-1852AC8975F7}"/>
              </a:ext>
            </a:extLst>
          </p:cNvPr>
          <p:cNvSpPr>
            <a:spLocks noGrp="1"/>
          </p:cNvSpPr>
          <p:nvPr>
            <p:ph type="body" idx="1"/>
          </p:nvPr>
        </p:nvSpPr>
        <p:spPr/>
        <p:txBody>
          <a:bodyPr/>
          <a:lstStyle/>
          <a:p>
            <a:endParaRPr lang="en-US">
              <a:latin typeface="Arial"/>
              <a:cs typeface="Arial"/>
            </a:endParaRPr>
          </a:p>
        </p:txBody>
      </p:sp>
      <p:sp>
        <p:nvSpPr>
          <p:cNvPr id="4" name="Header Placeholder 3">
            <a:extLst>
              <a:ext uri="{FF2B5EF4-FFF2-40B4-BE49-F238E27FC236}">
                <a16:creationId xmlns:a16="http://schemas.microsoft.com/office/drawing/2014/main" id="{0C651EEB-82E6-90FA-7C4B-894D4A3DB6AD}"/>
              </a:ext>
            </a:extLst>
          </p:cNvPr>
          <p:cNvSpPr>
            <a:spLocks noGrp="1"/>
          </p:cNvSpPr>
          <p:nvPr>
            <p:ph type="hdr" sz="quarter"/>
          </p:nvPr>
        </p:nvSpPr>
        <p:spPr/>
        <p:txBody>
          <a:bodyPr/>
          <a:lstStyle/>
          <a:p>
            <a:r>
              <a:rPr lang="fr-FR"/>
              <a:t>NAME EVENT / NAME PRESENTATION</a:t>
            </a:r>
          </a:p>
        </p:txBody>
      </p:sp>
      <p:sp>
        <p:nvSpPr>
          <p:cNvPr id="5" name="Date Placeholder 4">
            <a:extLst>
              <a:ext uri="{FF2B5EF4-FFF2-40B4-BE49-F238E27FC236}">
                <a16:creationId xmlns:a16="http://schemas.microsoft.com/office/drawing/2014/main" id="{494A773A-13F4-6ADA-19E3-D13C2F630E92}"/>
              </a:ext>
            </a:extLst>
          </p:cNvPr>
          <p:cNvSpPr>
            <a:spLocks noGrp="1"/>
          </p:cNvSpPr>
          <p:nvPr>
            <p:ph type="dt" idx="1"/>
          </p:nvPr>
        </p:nvSpPr>
        <p:spPr/>
        <p:txBody>
          <a:bodyPr/>
          <a:lstStyle/>
          <a:p>
            <a:fld id="{3701F3EA-C8BD-D544-8519-665215575D25}" type="datetime1">
              <a:rPr lang="fr-CH" smtClean="0"/>
              <a:t>24.03.25</a:t>
            </a:fld>
            <a:endParaRPr lang="fr-FR"/>
          </a:p>
        </p:txBody>
      </p:sp>
      <p:sp>
        <p:nvSpPr>
          <p:cNvPr id="6" name="Footer Placeholder 5">
            <a:extLst>
              <a:ext uri="{FF2B5EF4-FFF2-40B4-BE49-F238E27FC236}">
                <a16:creationId xmlns:a16="http://schemas.microsoft.com/office/drawing/2014/main" id="{A322F1EC-E438-8F76-5FBD-96DF9049656C}"/>
              </a:ext>
            </a:extLst>
          </p:cNvPr>
          <p:cNvSpPr>
            <a:spLocks noGrp="1"/>
          </p:cNvSpPr>
          <p:nvPr>
            <p:ph type="ftr" sz="quarter" idx="4"/>
          </p:nvPr>
        </p:nvSpPr>
        <p:spPr/>
        <p:txBody>
          <a:bodyPr/>
          <a:lstStyle/>
          <a:p>
            <a:r>
              <a:rPr lang="fr-FR"/>
              <a:t>Speaker</a:t>
            </a:r>
          </a:p>
        </p:txBody>
      </p:sp>
      <p:sp>
        <p:nvSpPr>
          <p:cNvPr id="7" name="Slide Number Placeholder 6">
            <a:extLst>
              <a:ext uri="{FF2B5EF4-FFF2-40B4-BE49-F238E27FC236}">
                <a16:creationId xmlns:a16="http://schemas.microsoft.com/office/drawing/2014/main" id="{8B00C359-250D-4D56-08B9-0794485D29B6}"/>
              </a:ext>
            </a:extLst>
          </p:cNvPr>
          <p:cNvSpPr>
            <a:spLocks noGrp="1"/>
          </p:cNvSpPr>
          <p:nvPr>
            <p:ph type="sldNum" sz="quarter" idx="5"/>
          </p:nvPr>
        </p:nvSpPr>
        <p:spPr/>
        <p:txBody>
          <a:bodyPr/>
          <a:lstStyle/>
          <a:p>
            <a:fld id="{4CF50783-AAED-1941-8BCC-9F6140F0A6B1}" type="slidenum">
              <a:rPr lang="fr-FR" smtClean="0"/>
              <a:pPr/>
              <a:t>10</a:t>
            </a:fld>
            <a:endParaRPr lang="fr-FR"/>
          </a:p>
        </p:txBody>
      </p:sp>
    </p:spTree>
    <p:extLst>
      <p:ext uri="{BB962C8B-B14F-4D97-AF65-F5344CB8AC3E}">
        <p14:creationId xmlns:p14="http://schemas.microsoft.com/office/powerpoint/2010/main" val="41967193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_Faculty">
    <p:spTree>
      <p:nvGrpSpPr>
        <p:cNvPr id="1" name=""/>
        <p:cNvGrpSpPr/>
        <p:nvPr/>
      </p:nvGrpSpPr>
      <p:grpSpPr>
        <a:xfrm>
          <a:off x="0" y="0"/>
          <a:ext cx="0" cy="0"/>
          <a:chOff x="0" y="0"/>
          <a:chExt cx="0" cy="0"/>
        </a:xfrm>
      </p:grpSpPr>
      <p:sp>
        <p:nvSpPr>
          <p:cNvPr id="12" name="Espace réservé pour une image  11">
            <a:extLst>
              <a:ext uri="{FF2B5EF4-FFF2-40B4-BE49-F238E27FC236}">
                <a16:creationId xmlns:a16="http://schemas.microsoft.com/office/drawing/2014/main" id="{4CF6F629-51E7-9F40-939D-F50AE3925ADE}"/>
              </a:ext>
            </a:extLst>
          </p:cNvPr>
          <p:cNvSpPr>
            <a:spLocks noGrp="1"/>
          </p:cNvSpPr>
          <p:nvPr>
            <p:ph type="pic" sz="quarter" idx="10"/>
          </p:nvPr>
        </p:nvSpPr>
        <p:spPr>
          <a:xfrm>
            <a:off x="1331913" y="0"/>
            <a:ext cx="7812087" cy="4948238"/>
          </a:xfrm>
        </p:spPr>
        <p:txBody>
          <a:bodyPr/>
          <a:lstStyle/>
          <a:p>
            <a:r>
              <a:rPr lang="en-US" noProof="0"/>
              <a:t>Click icon to add picture</a:t>
            </a:r>
            <a:endParaRPr lang="en-GB" noProof="0"/>
          </a:p>
        </p:txBody>
      </p:sp>
      <p:sp>
        <p:nvSpPr>
          <p:cNvPr id="2" name="Title 1"/>
          <p:cNvSpPr>
            <a:spLocks noGrp="1"/>
          </p:cNvSpPr>
          <p:nvPr>
            <p:ph type="ctrTitle"/>
          </p:nvPr>
        </p:nvSpPr>
        <p:spPr>
          <a:xfrm>
            <a:off x="6405563" y="786535"/>
            <a:ext cx="2738437" cy="2338387"/>
          </a:xfrm>
          <a:solidFill>
            <a:schemeClr val="accent1"/>
          </a:solidFill>
        </p:spPr>
        <p:txBody>
          <a:bodyPr lIns="216000" anchor="ctr" anchorCtr="0">
            <a:normAutofit/>
          </a:bodyPr>
          <a:lstStyle>
            <a:lvl1pPr algn="l">
              <a:defRPr sz="3600">
                <a:solidFill>
                  <a:schemeClr val="bg1"/>
                </a:solidFill>
              </a:defRPr>
            </a:lvl1pPr>
          </a:lstStyle>
          <a:p>
            <a:r>
              <a:rPr lang="en-US" noProof="0"/>
              <a:t>Click to edit Master title style</a:t>
            </a:r>
            <a:endParaRPr lang="en-GB" noProof="0"/>
          </a:p>
        </p:txBody>
      </p:sp>
      <p:sp>
        <p:nvSpPr>
          <p:cNvPr id="3" name="Subtitle 2"/>
          <p:cNvSpPr>
            <a:spLocks noGrp="1"/>
          </p:cNvSpPr>
          <p:nvPr>
            <p:ph type="subTitle" idx="1"/>
          </p:nvPr>
        </p:nvSpPr>
        <p:spPr>
          <a:xfrm>
            <a:off x="4576763" y="3124922"/>
            <a:ext cx="1828800" cy="1568450"/>
          </a:xfrm>
          <a:solidFill>
            <a:schemeClr val="tx1"/>
          </a:solidFill>
        </p:spPr>
        <p:txBody>
          <a:bodyPr lIns="90000" anchor="ctr" anchorCtr="0">
            <a:normAutofit/>
          </a:bodyPr>
          <a:lstStyle>
            <a:lvl1pPr marL="0" indent="0" algn="ctr">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 subtitle style</a:t>
            </a:r>
            <a:endParaRPr lang="en-GB" noProof="0"/>
          </a:p>
        </p:txBody>
      </p:sp>
      <p:pic>
        <p:nvPicPr>
          <p:cNvPr id="9" name="Image 8">
            <a:extLst>
              <a:ext uri="{FF2B5EF4-FFF2-40B4-BE49-F238E27FC236}">
                <a16:creationId xmlns:a16="http://schemas.microsoft.com/office/drawing/2014/main" id="{6535A482-EC85-1C41-A1E4-7882A0E39FFD}"/>
              </a:ext>
            </a:extLst>
          </p:cNvPr>
          <p:cNvPicPr>
            <a:picLocks noChangeAspect="1"/>
          </p:cNvPicPr>
          <p:nvPr userDrawn="1"/>
        </p:nvPicPr>
        <p:blipFill>
          <a:blip r:embed="rId2"/>
          <a:stretch>
            <a:fillRect/>
          </a:stretch>
        </p:blipFill>
        <p:spPr>
          <a:xfrm>
            <a:off x="82647" y="80283"/>
            <a:ext cx="1175301" cy="508655"/>
          </a:xfrm>
          <a:prstGeom prst="rect">
            <a:avLst/>
          </a:prstGeom>
        </p:spPr>
      </p:pic>
      <p:sp>
        <p:nvSpPr>
          <p:cNvPr id="16" name="Espace réservé du texte 4">
            <a:extLst>
              <a:ext uri="{FF2B5EF4-FFF2-40B4-BE49-F238E27FC236}">
                <a16:creationId xmlns:a16="http://schemas.microsoft.com/office/drawing/2014/main" id="{01960462-6F28-0740-916D-499D3BEDB2BE}"/>
              </a:ext>
            </a:extLst>
          </p:cNvPr>
          <p:cNvSpPr>
            <a:spLocks noGrp="1"/>
          </p:cNvSpPr>
          <p:nvPr>
            <p:ph type="body" sz="quarter" idx="11"/>
          </p:nvPr>
        </p:nvSpPr>
        <p:spPr>
          <a:xfrm>
            <a:off x="6400800" y="4683125"/>
            <a:ext cx="1828800" cy="460375"/>
          </a:xfrm>
          <a:solidFill>
            <a:schemeClr val="bg1"/>
          </a:solidFill>
        </p:spPr>
        <p:txBody>
          <a:bodyPr lIns="90000" anchor="ctr">
            <a:noAutofit/>
          </a:bodyPr>
          <a:lstStyle>
            <a:lvl1pPr marL="0" indent="0" algn="ctr">
              <a:buNone/>
              <a:defRPr sz="1100"/>
            </a:lvl1pPr>
          </a:lstStyle>
          <a:p>
            <a:pPr lvl="0"/>
            <a:r>
              <a:rPr lang="en-US" noProof="0"/>
              <a:t>Click to edit Master text styles</a:t>
            </a:r>
          </a:p>
        </p:txBody>
      </p:sp>
      <p:sp>
        <p:nvSpPr>
          <p:cNvPr id="5" name="Espace réservé du texte 4">
            <a:extLst>
              <a:ext uri="{FF2B5EF4-FFF2-40B4-BE49-F238E27FC236}">
                <a16:creationId xmlns:a16="http://schemas.microsoft.com/office/drawing/2014/main" id="{1E187583-F16A-6F41-8B68-000F9C9C20D3}"/>
              </a:ext>
            </a:extLst>
          </p:cNvPr>
          <p:cNvSpPr>
            <a:spLocks noGrp="1"/>
          </p:cNvSpPr>
          <p:nvPr>
            <p:ph type="body" sz="quarter" idx="12"/>
          </p:nvPr>
        </p:nvSpPr>
        <p:spPr>
          <a:xfrm>
            <a:off x="82550" y="4440264"/>
            <a:ext cx="698500" cy="507975"/>
          </a:xfrm>
        </p:spPr>
        <p:txBody>
          <a:bodyPr lIns="0" tIns="0" rIns="0" bIns="0" anchor="b" anchorCtr="0">
            <a:noAutofit/>
          </a:bodyPr>
          <a:lstStyle>
            <a:lvl1pPr marL="114300" indent="-107950">
              <a:buFontTx/>
              <a:buBlip>
                <a:blip r:embed="rId3"/>
              </a:buBlip>
              <a:tabLst/>
              <a:defRPr sz="700">
                <a:solidFill>
                  <a:schemeClr val="tx1"/>
                </a:solidFill>
              </a:defRPr>
            </a:lvl1pPr>
          </a:lstStyle>
          <a:p>
            <a:pPr lvl="0"/>
            <a:r>
              <a:rPr lang="en-US" noProof="0"/>
              <a:t>Click to edit Master text styles</a:t>
            </a:r>
          </a:p>
        </p:txBody>
      </p:sp>
    </p:spTree>
    <p:extLst>
      <p:ext uri="{BB962C8B-B14F-4D97-AF65-F5344CB8AC3E}">
        <p14:creationId xmlns:p14="http://schemas.microsoft.com/office/powerpoint/2010/main" val="57788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pos="126" userDrawn="1">
          <p15:clr>
            <a:srgbClr val="FBAE40"/>
          </p15:clr>
        </p15:guide>
        <p15:guide id="5" orient="horz" pos="123" userDrawn="1">
          <p15:clr>
            <a:srgbClr val="FBAE40"/>
          </p15:clr>
        </p15:guide>
        <p15:guide id="6" orient="horz" pos="3117" userDrawn="1">
          <p15:clr>
            <a:srgbClr val="FBAE40"/>
          </p15:clr>
        </p15:guide>
        <p15:guide id="7" pos="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_Content_Image4">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70ED9B2D-C513-AF40-B94F-355C174B8FF0}"/>
              </a:ext>
            </a:extLst>
          </p:cNvPr>
          <p:cNvSpPr>
            <a:spLocks noGrp="1"/>
          </p:cNvSpPr>
          <p:nvPr>
            <p:ph type="pic" sz="quarter" idx="13"/>
          </p:nvPr>
        </p:nvSpPr>
        <p:spPr>
          <a:xfrm>
            <a:off x="904875" y="1563688"/>
            <a:ext cx="3144838" cy="3579812"/>
          </a:xfrm>
        </p:spPr>
        <p:txBody>
          <a:bodyPr/>
          <a:lstStyle/>
          <a:p>
            <a:r>
              <a:rPr lang="en-US"/>
              <a:t>Click icon to add picture</a:t>
            </a:r>
            <a:endParaRPr lang="fr-FR"/>
          </a:p>
        </p:txBody>
      </p:sp>
      <p:sp>
        <p:nvSpPr>
          <p:cNvPr id="3" name="Content Placeholder 2"/>
          <p:cNvSpPr>
            <a:spLocks noGrp="1"/>
          </p:cNvSpPr>
          <p:nvPr>
            <p:ph idx="1"/>
          </p:nvPr>
        </p:nvSpPr>
        <p:spPr>
          <a:xfrm>
            <a:off x="4049395" y="1563688"/>
            <a:ext cx="4581525" cy="3386772"/>
          </a:xfrm>
        </p:spPr>
        <p:txBody>
          <a:bodyPr/>
          <a:lstStyle/>
          <a:p>
            <a:pPr lvl="0"/>
            <a:r>
              <a:rPr lang="en-US"/>
              <a:t>Click to edit Master text styles</a:t>
            </a:r>
          </a:p>
        </p:txBody>
      </p:sp>
      <p:sp>
        <p:nvSpPr>
          <p:cNvPr id="7" name="Titre 6">
            <a:extLst>
              <a:ext uri="{FF2B5EF4-FFF2-40B4-BE49-F238E27FC236}">
                <a16:creationId xmlns:a16="http://schemas.microsoft.com/office/drawing/2014/main" id="{C026A30B-6F8E-1445-88F0-A5FB77E124E9}"/>
              </a:ext>
            </a:extLst>
          </p:cNvPr>
          <p:cNvSpPr>
            <a:spLocks noGrp="1"/>
          </p:cNvSpPr>
          <p:nvPr>
            <p:ph type="title"/>
          </p:nvPr>
        </p:nvSpPr>
        <p:spPr/>
        <p:txBody>
          <a:bodyPr/>
          <a:lstStyle/>
          <a:p>
            <a:r>
              <a:rPr lang="en-US"/>
              <a:t>Click to edit Master title style</a:t>
            </a:r>
            <a:endParaRPr lang="fr-FR"/>
          </a:p>
        </p:txBody>
      </p:sp>
      <p:sp>
        <p:nvSpPr>
          <p:cNvPr id="9" name="Espace réservé de la date 8">
            <a:extLst>
              <a:ext uri="{FF2B5EF4-FFF2-40B4-BE49-F238E27FC236}">
                <a16:creationId xmlns:a16="http://schemas.microsoft.com/office/drawing/2014/main" id="{826567D5-4A83-9E48-B441-CCB2A72BA6D1}"/>
              </a:ext>
            </a:extLst>
          </p:cNvPr>
          <p:cNvSpPr>
            <a:spLocks noGrp="1"/>
          </p:cNvSpPr>
          <p:nvPr>
            <p:ph type="dt" sz="half" idx="14"/>
          </p:nvPr>
        </p:nvSpPr>
        <p:spPr/>
        <p:txBody>
          <a:bodyPr/>
          <a:lstStyle/>
          <a:p>
            <a:r>
              <a:rPr lang="fr-CH"/>
              <a:t>WELCOME TO EPFL</a:t>
            </a:r>
            <a:endParaRPr lang="fr-FR"/>
          </a:p>
        </p:txBody>
      </p:sp>
      <p:sp>
        <p:nvSpPr>
          <p:cNvPr id="10" name="Espace réservé du pied de page 9">
            <a:extLst>
              <a:ext uri="{FF2B5EF4-FFF2-40B4-BE49-F238E27FC236}">
                <a16:creationId xmlns:a16="http://schemas.microsoft.com/office/drawing/2014/main" id="{C830A539-93F1-2541-B9F0-330893BD5190}"/>
              </a:ext>
            </a:extLst>
          </p:cNvPr>
          <p:cNvSpPr>
            <a:spLocks noGrp="1"/>
          </p:cNvSpPr>
          <p:nvPr>
            <p:ph type="ftr" sz="quarter" idx="15"/>
          </p:nvPr>
        </p:nvSpPr>
        <p:spPr/>
        <p:txBody>
          <a:bodyPr/>
          <a:lstStyle/>
          <a:p>
            <a:r>
              <a:rPr lang="fr-FR"/>
              <a:t>Speaker</a:t>
            </a:r>
          </a:p>
        </p:txBody>
      </p:sp>
      <p:sp>
        <p:nvSpPr>
          <p:cNvPr id="11" name="Espace réservé du numéro de diapositive 10">
            <a:extLst>
              <a:ext uri="{FF2B5EF4-FFF2-40B4-BE49-F238E27FC236}">
                <a16:creationId xmlns:a16="http://schemas.microsoft.com/office/drawing/2014/main" id="{82F21D18-8706-7E4D-8FBE-C1E2584541D1}"/>
              </a:ext>
            </a:extLst>
          </p:cNvPr>
          <p:cNvSpPr>
            <a:spLocks noGrp="1"/>
          </p:cNvSpPr>
          <p:nvPr>
            <p:ph type="sldNum" sz="quarter" idx="16"/>
          </p:nvPr>
        </p:nvSpPr>
        <p:spPr/>
        <p:txBody>
          <a:bodyPr/>
          <a:lstStyle/>
          <a:p>
            <a:fld id="{E1E1CD7C-2161-7D43-862E-CE4C333CD873}" type="slidenum">
              <a:rPr lang="fr-FR" smtClean="0"/>
              <a:pPr/>
              <a:t>‹#›</a:t>
            </a:fld>
            <a:endParaRPr lang="fr-FR"/>
          </a:p>
        </p:txBody>
      </p:sp>
    </p:spTree>
    <p:extLst>
      <p:ext uri="{BB962C8B-B14F-4D97-AF65-F5344CB8AC3E}">
        <p14:creationId xmlns:p14="http://schemas.microsoft.com/office/powerpoint/2010/main" val="243454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_2_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04875" y="1563688"/>
            <a:ext cx="3671466" cy="3263504"/>
          </a:xfrm>
        </p:spPr>
        <p:txBody>
          <a:bodyPr/>
          <a:lstStyle/>
          <a:p>
            <a:pPr lvl="0"/>
            <a:r>
              <a:rPr lang="en-US"/>
              <a:t>Click to edit Master text styles</a:t>
            </a:r>
          </a:p>
        </p:txBody>
      </p:sp>
      <p:sp>
        <p:nvSpPr>
          <p:cNvPr id="4" name="Content Placeholder 3"/>
          <p:cNvSpPr>
            <a:spLocks noGrp="1"/>
          </p:cNvSpPr>
          <p:nvPr>
            <p:ph sz="half" idx="2"/>
          </p:nvPr>
        </p:nvSpPr>
        <p:spPr>
          <a:xfrm>
            <a:off x="4959772" y="1563688"/>
            <a:ext cx="3671466" cy="3263504"/>
          </a:xfrm>
        </p:spPr>
        <p:txBody>
          <a:bodyPr/>
          <a:lstStyle/>
          <a:p>
            <a:pPr lvl="0"/>
            <a:r>
              <a:rPr lang="en-US"/>
              <a:t>Click to edit Master text styles</a:t>
            </a:r>
          </a:p>
        </p:txBody>
      </p:sp>
      <p:sp>
        <p:nvSpPr>
          <p:cNvPr id="8" name="Titre 7">
            <a:extLst>
              <a:ext uri="{FF2B5EF4-FFF2-40B4-BE49-F238E27FC236}">
                <a16:creationId xmlns:a16="http://schemas.microsoft.com/office/drawing/2014/main" id="{6897D737-724C-984A-82E1-2A2DBD5F6249}"/>
              </a:ext>
            </a:extLst>
          </p:cNvPr>
          <p:cNvSpPr>
            <a:spLocks noGrp="1"/>
          </p:cNvSpPr>
          <p:nvPr>
            <p:ph type="title"/>
          </p:nvPr>
        </p:nvSpPr>
        <p:spPr/>
        <p:txBody>
          <a:bodyPr/>
          <a:lstStyle/>
          <a:p>
            <a:r>
              <a:rPr lang="en-US"/>
              <a:t>Click to edit Master title style</a:t>
            </a:r>
            <a:endParaRPr lang="fr-FR"/>
          </a:p>
        </p:txBody>
      </p:sp>
      <p:sp>
        <p:nvSpPr>
          <p:cNvPr id="9" name="Espace réservé de la date 8">
            <a:extLst>
              <a:ext uri="{FF2B5EF4-FFF2-40B4-BE49-F238E27FC236}">
                <a16:creationId xmlns:a16="http://schemas.microsoft.com/office/drawing/2014/main" id="{E34C2B73-67B7-BB4C-AE0F-7D16D8DDD2B2}"/>
              </a:ext>
            </a:extLst>
          </p:cNvPr>
          <p:cNvSpPr>
            <a:spLocks noGrp="1"/>
          </p:cNvSpPr>
          <p:nvPr>
            <p:ph type="dt" sz="half" idx="10"/>
          </p:nvPr>
        </p:nvSpPr>
        <p:spPr/>
        <p:txBody>
          <a:bodyPr/>
          <a:lstStyle/>
          <a:p>
            <a:r>
              <a:rPr lang="fr-CH"/>
              <a:t>WELCOME TO EPFL</a:t>
            </a:r>
            <a:endParaRPr lang="fr-FR"/>
          </a:p>
        </p:txBody>
      </p:sp>
      <p:sp>
        <p:nvSpPr>
          <p:cNvPr id="10" name="Espace réservé du pied de page 9">
            <a:extLst>
              <a:ext uri="{FF2B5EF4-FFF2-40B4-BE49-F238E27FC236}">
                <a16:creationId xmlns:a16="http://schemas.microsoft.com/office/drawing/2014/main" id="{C9FF6AA9-AC16-D748-B815-56221BFFFB93}"/>
              </a:ext>
            </a:extLst>
          </p:cNvPr>
          <p:cNvSpPr>
            <a:spLocks noGrp="1"/>
          </p:cNvSpPr>
          <p:nvPr>
            <p:ph type="ftr" sz="quarter" idx="11"/>
          </p:nvPr>
        </p:nvSpPr>
        <p:spPr/>
        <p:txBody>
          <a:bodyPr/>
          <a:lstStyle/>
          <a:p>
            <a:r>
              <a:rPr lang="fr-FR"/>
              <a:t>Speaker</a:t>
            </a:r>
          </a:p>
        </p:txBody>
      </p:sp>
      <p:sp>
        <p:nvSpPr>
          <p:cNvPr id="11" name="Espace réservé du numéro de diapositive 10">
            <a:extLst>
              <a:ext uri="{FF2B5EF4-FFF2-40B4-BE49-F238E27FC236}">
                <a16:creationId xmlns:a16="http://schemas.microsoft.com/office/drawing/2014/main" id="{DD59D891-3F23-D04C-AB43-6FA4220AFE80}"/>
              </a:ext>
            </a:extLst>
          </p:cNvPr>
          <p:cNvSpPr>
            <a:spLocks noGrp="1"/>
          </p:cNvSpPr>
          <p:nvPr>
            <p:ph type="sldNum" sz="quarter" idx="12"/>
          </p:nvPr>
        </p:nvSpPr>
        <p:spPr/>
        <p:txBody>
          <a:bodyPr/>
          <a:lstStyle/>
          <a:p>
            <a:fld id="{E1E1CD7C-2161-7D43-862E-CE4C333CD873}" type="slidenum">
              <a:rPr lang="fr-FR" smtClean="0"/>
              <a:pPr/>
              <a:t>‹#›</a:t>
            </a:fld>
            <a:endParaRPr lang="fr-FR"/>
          </a:p>
        </p:txBody>
      </p:sp>
    </p:spTree>
    <p:extLst>
      <p:ext uri="{BB962C8B-B14F-4D97-AF65-F5344CB8AC3E}">
        <p14:creationId xmlns:p14="http://schemas.microsoft.com/office/powerpoint/2010/main" val="1776706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9BFFD8D9-6AAA-B44F-8BD5-98D7A6546A6C}"/>
              </a:ext>
            </a:extLst>
          </p:cNvPr>
          <p:cNvSpPr>
            <a:spLocks noGrp="1"/>
          </p:cNvSpPr>
          <p:nvPr>
            <p:ph type="title"/>
          </p:nvPr>
        </p:nvSpPr>
        <p:spPr/>
        <p:txBody>
          <a:bodyPr/>
          <a:lstStyle/>
          <a:p>
            <a:r>
              <a:rPr lang="en-US"/>
              <a:t>Click to edit Master title style</a:t>
            </a:r>
            <a:endParaRPr lang="fr-FR"/>
          </a:p>
        </p:txBody>
      </p:sp>
      <p:sp>
        <p:nvSpPr>
          <p:cNvPr id="7" name="Espace réservé de la date 6">
            <a:extLst>
              <a:ext uri="{FF2B5EF4-FFF2-40B4-BE49-F238E27FC236}">
                <a16:creationId xmlns:a16="http://schemas.microsoft.com/office/drawing/2014/main" id="{084C64CE-C88F-2044-AD84-19F588F18902}"/>
              </a:ext>
            </a:extLst>
          </p:cNvPr>
          <p:cNvSpPr>
            <a:spLocks noGrp="1"/>
          </p:cNvSpPr>
          <p:nvPr>
            <p:ph type="dt" sz="half" idx="10"/>
          </p:nvPr>
        </p:nvSpPr>
        <p:spPr/>
        <p:txBody>
          <a:bodyPr/>
          <a:lstStyle/>
          <a:p>
            <a:r>
              <a:rPr lang="fr-CH"/>
              <a:t>WELCOME TO EPFL</a:t>
            </a:r>
            <a:endParaRPr lang="fr-FR"/>
          </a:p>
        </p:txBody>
      </p:sp>
      <p:sp>
        <p:nvSpPr>
          <p:cNvPr id="8" name="Espace réservé du pied de page 7">
            <a:extLst>
              <a:ext uri="{FF2B5EF4-FFF2-40B4-BE49-F238E27FC236}">
                <a16:creationId xmlns:a16="http://schemas.microsoft.com/office/drawing/2014/main" id="{A948AF20-C2DF-3542-BB6A-8354A9817325}"/>
              </a:ext>
            </a:extLst>
          </p:cNvPr>
          <p:cNvSpPr>
            <a:spLocks noGrp="1"/>
          </p:cNvSpPr>
          <p:nvPr>
            <p:ph type="ftr" sz="quarter" idx="11"/>
          </p:nvPr>
        </p:nvSpPr>
        <p:spPr/>
        <p:txBody>
          <a:bodyPr/>
          <a:lstStyle/>
          <a:p>
            <a:r>
              <a:rPr lang="fr-FR"/>
              <a:t>Speaker</a:t>
            </a:r>
          </a:p>
        </p:txBody>
      </p:sp>
      <p:sp>
        <p:nvSpPr>
          <p:cNvPr id="9" name="Espace réservé du numéro de diapositive 8">
            <a:extLst>
              <a:ext uri="{FF2B5EF4-FFF2-40B4-BE49-F238E27FC236}">
                <a16:creationId xmlns:a16="http://schemas.microsoft.com/office/drawing/2014/main" id="{71083942-1443-BC45-9F95-32C82A8DCDEF}"/>
              </a:ext>
            </a:extLst>
          </p:cNvPr>
          <p:cNvSpPr>
            <a:spLocks noGrp="1"/>
          </p:cNvSpPr>
          <p:nvPr>
            <p:ph type="sldNum" sz="quarter" idx="12"/>
          </p:nvPr>
        </p:nvSpPr>
        <p:spPr/>
        <p:txBody>
          <a:bodyPr/>
          <a:lstStyle/>
          <a:p>
            <a:fld id="{E1E1CD7C-2161-7D43-862E-CE4C333CD873}" type="slidenum">
              <a:rPr lang="fr-FR" smtClean="0"/>
              <a:pPr/>
              <a:t>‹#›</a:t>
            </a:fld>
            <a:endParaRPr lang="fr-FR"/>
          </a:p>
        </p:txBody>
      </p:sp>
    </p:spTree>
    <p:extLst>
      <p:ext uri="{BB962C8B-B14F-4D97-AF65-F5344CB8AC3E}">
        <p14:creationId xmlns:p14="http://schemas.microsoft.com/office/powerpoint/2010/main" val="3074039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_Title">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625DAC6D-23F0-6941-BE81-E7A79CA3AFFD}"/>
              </a:ext>
            </a:extLst>
          </p:cNvPr>
          <p:cNvSpPr>
            <a:spLocks noGrp="1"/>
          </p:cNvSpPr>
          <p:nvPr>
            <p:ph type="pic" sz="quarter" idx="13"/>
          </p:nvPr>
        </p:nvSpPr>
        <p:spPr>
          <a:xfrm>
            <a:off x="904875" y="0"/>
            <a:ext cx="7726363" cy="5143500"/>
          </a:xfrm>
        </p:spPr>
        <p:txBody>
          <a:bodyPr/>
          <a:lstStyle/>
          <a:p>
            <a:r>
              <a:rPr lang="en-US"/>
              <a:t>Click icon to add picture</a:t>
            </a:r>
            <a:endParaRPr lang="fr-FR"/>
          </a:p>
        </p:txBody>
      </p:sp>
      <p:sp>
        <p:nvSpPr>
          <p:cNvPr id="2" name="Title 1"/>
          <p:cNvSpPr>
            <a:spLocks noGrp="1"/>
          </p:cNvSpPr>
          <p:nvPr>
            <p:ph type="title"/>
          </p:nvPr>
        </p:nvSpPr>
        <p:spPr>
          <a:xfrm>
            <a:off x="6405563" y="2571750"/>
            <a:ext cx="2738437" cy="2111375"/>
          </a:xfrm>
          <a:solidFill>
            <a:schemeClr val="accent2"/>
          </a:solidFill>
        </p:spPr>
        <p:txBody>
          <a:bodyPr anchor="ctr" anchorCtr="0"/>
          <a:lstStyle>
            <a:lvl1pPr>
              <a:defRPr>
                <a:solidFill>
                  <a:schemeClr val="bg1"/>
                </a:solidFill>
              </a:defRPr>
            </a:lvl1pPr>
          </a:lstStyle>
          <a:p>
            <a:r>
              <a:rPr lang="en-US"/>
              <a:t>Click to edit Master title style</a:t>
            </a:r>
          </a:p>
        </p:txBody>
      </p:sp>
      <p:sp>
        <p:nvSpPr>
          <p:cNvPr id="3" name="Espace réservé de la date 2">
            <a:extLst>
              <a:ext uri="{FF2B5EF4-FFF2-40B4-BE49-F238E27FC236}">
                <a16:creationId xmlns:a16="http://schemas.microsoft.com/office/drawing/2014/main" id="{60E5EA1C-63CE-2C4F-B9F4-39FDBC14B9A3}"/>
              </a:ext>
            </a:extLst>
          </p:cNvPr>
          <p:cNvSpPr>
            <a:spLocks noGrp="1"/>
          </p:cNvSpPr>
          <p:nvPr>
            <p:ph type="dt" sz="half" idx="14"/>
          </p:nvPr>
        </p:nvSpPr>
        <p:spPr/>
        <p:txBody>
          <a:bodyPr/>
          <a:lstStyle/>
          <a:p>
            <a:r>
              <a:rPr lang="fr-CH"/>
              <a:t>WELCOME TO EPFL</a:t>
            </a:r>
            <a:endParaRPr lang="fr-FR"/>
          </a:p>
        </p:txBody>
      </p:sp>
      <p:sp>
        <p:nvSpPr>
          <p:cNvPr id="4" name="Espace réservé du pied de page 3">
            <a:extLst>
              <a:ext uri="{FF2B5EF4-FFF2-40B4-BE49-F238E27FC236}">
                <a16:creationId xmlns:a16="http://schemas.microsoft.com/office/drawing/2014/main" id="{8E7A5892-F23D-BD48-84D1-FD279BA16865}"/>
              </a:ext>
            </a:extLst>
          </p:cNvPr>
          <p:cNvSpPr>
            <a:spLocks noGrp="1"/>
          </p:cNvSpPr>
          <p:nvPr>
            <p:ph type="ftr" sz="quarter" idx="15"/>
          </p:nvPr>
        </p:nvSpPr>
        <p:spPr/>
        <p:txBody>
          <a:bodyPr/>
          <a:lstStyle/>
          <a:p>
            <a:r>
              <a:rPr lang="fr-FR"/>
              <a:t>Speaker</a:t>
            </a:r>
          </a:p>
        </p:txBody>
      </p:sp>
      <p:sp>
        <p:nvSpPr>
          <p:cNvPr id="5" name="Espace réservé du numéro de diapositive 4">
            <a:extLst>
              <a:ext uri="{FF2B5EF4-FFF2-40B4-BE49-F238E27FC236}">
                <a16:creationId xmlns:a16="http://schemas.microsoft.com/office/drawing/2014/main" id="{6C516D46-C7BB-2141-A4EE-18D1756414F6}"/>
              </a:ext>
            </a:extLst>
          </p:cNvPr>
          <p:cNvSpPr>
            <a:spLocks noGrp="1"/>
          </p:cNvSpPr>
          <p:nvPr>
            <p:ph type="sldNum" sz="quarter" idx="16"/>
          </p:nvPr>
        </p:nvSpPr>
        <p:spPr/>
        <p:txBody>
          <a:bodyPr/>
          <a:lstStyle/>
          <a:p>
            <a:fld id="{E1E1CD7C-2161-7D43-862E-CE4C333CD873}" type="slidenum">
              <a:rPr lang="fr-FR" smtClean="0"/>
              <a:pPr/>
              <a:t>‹#›</a:t>
            </a:fld>
            <a:endParaRPr lang="fr-FR"/>
          </a:p>
        </p:txBody>
      </p:sp>
    </p:spTree>
    <p:extLst>
      <p:ext uri="{BB962C8B-B14F-4D97-AF65-F5344CB8AC3E}">
        <p14:creationId xmlns:p14="http://schemas.microsoft.com/office/powerpoint/2010/main" val="2040948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625DAC6D-23F0-6941-BE81-E7A79CA3AFFD}"/>
              </a:ext>
            </a:extLst>
          </p:cNvPr>
          <p:cNvSpPr>
            <a:spLocks noGrp="1"/>
          </p:cNvSpPr>
          <p:nvPr>
            <p:ph type="pic" sz="quarter" idx="13"/>
          </p:nvPr>
        </p:nvSpPr>
        <p:spPr>
          <a:xfrm>
            <a:off x="904875" y="0"/>
            <a:ext cx="7726363" cy="5143500"/>
          </a:xfrm>
        </p:spPr>
        <p:txBody>
          <a:bodyPr/>
          <a:lstStyle/>
          <a:p>
            <a:r>
              <a:rPr lang="en-US"/>
              <a:t>Click icon to add picture</a:t>
            </a:r>
            <a:endParaRPr lang="fr-FR"/>
          </a:p>
        </p:txBody>
      </p:sp>
      <p:sp>
        <p:nvSpPr>
          <p:cNvPr id="5" name="Espace réservé de la date 4">
            <a:extLst>
              <a:ext uri="{FF2B5EF4-FFF2-40B4-BE49-F238E27FC236}">
                <a16:creationId xmlns:a16="http://schemas.microsoft.com/office/drawing/2014/main" id="{91E6F4EB-CC02-6E4D-9146-CE4A7A789A95}"/>
              </a:ext>
            </a:extLst>
          </p:cNvPr>
          <p:cNvSpPr>
            <a:spLocks noGrp="1"/>
          </p:cNvSpPr>
          <p:nvPr>
            <p:ph type="dt" sz="half" idx="14"/>
          </p:nvPr>
        </p:nvSpPr>
        <p:spPr/>
        <p:txBody>
          <a:bodyPr/>
          <a:lstStyle/>
          <a:p>
            <a:r>
              <a:rPr lang="fr-CH"/>
              <a:t>WELCOME TO EPFL</a:t>
            </a:r>
            <a:endParaRPr lang="fr-FR"/>
          </a:p>
        </p:txBody>
      </p:sp>
      <p:sp>
        <p:nvSpPr>
          <p:cNvPr id="6" name="Espace réservé du pied de page 5">
            <a:extLst>
              <a:ext uri="{FF2B5EF4-FFF2-40B4-BE49-F238E27FC236}">
                <a16:creationId xmlns:a16="http://schemas.microsoft.com/office/drawing/2014/main" id="{DED4AA2C-29B3-CA42-B7C3-C932911A7586}"/>
              </a:ext>
            </a:extLst>
          </p:cNvPr>
          <p:cNvSpPr>
            <a:spLocks noGrp="1"/>
          </p:cNvSpPr>
          <p:nvPr>
            <p:ph type="ftr" sz="quarter" idx="15"/>
          </p:nvPr>
        </p:nvSpPr>
        <p:spPr/>
        <p:txBody>
          <a:bodyPr/>
          <a:lstStyle/>
          <a:p>
            <a:r>
              <a:rPr lang="fr-FR"/>
              <a:t>Speaker</a:t>
            </a:r>
          </a:p>
        </p:txBody>
      </p:sp>
      <p:sp>
        <p:nvSpPr>
          <p:cNvPr id="8" name="Espace réservé du numéro de diapositive 7">
            <a:extLst>
              <a:ext uri="{FF2B5EF4-FFF2-40B4-BE49-F238E27FC236}">
                <a16:creationId xmlns:a16="http://schemas.microsoft.com/office/drawing/2014/main" id="{0FE7A1E3-AAEC-7641-B6C5-8D9FC0B6A211}"/>
              </a:ext>
            </a:extLst>
          </p:cNvPr>
          <p:cNvSpPr>
            <a:spLocks noGrp="1"/>
          </p:cNvSpPr>
          <p:nvPr>
            <p:ph type="sldNum" sz="quarter" idx="16"/>
          </p:nvPr>
        </p:nvSpPr>
        <p:spPr/>
        <p:txBody>
          <a:bodyPr/>
          <a:lstStyle/>
          <a:p>
            <a:fld id="{E1E1CD7C-2161-7D43-862E-CE4C333CD873}" type="slidenum">
              <a:rPr lang="fr-FR" smtClean="0"/>
              <a:pPr/>
              <a:t>‹#›</a:t>
            </a:fld>
            <a:endParaRPr lang="fr-FR"/>
          </a:p>
        </p:txBody>
      </p:sp>
    </p:spTree>
    <p:extLst>
      <p:ext uri="{BB962C8B-B14F-4D97-AF65-F5344CB8AC3E}">
        <p14:creationId xmlns:p14="http://schemas.microsoft.com/office/powerpoint/2010/main" val="12017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_Content_ImageBelow">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625DAC6D-23F0-6941-BE81-E7A79CA3AFFD}"/>
              </a:ext>
            </a:extLst>
          </p:cNvPr>
          <p:cNvSpPr>
            <a:spLocks noGrp="1"/>
          </p:cNvSpPr>
          <p:nvPr>
            <p:ph type="pic" sz="quarter" idx="13"/>
          </p:nvPr>
        </p:nvSpPr>
        <p:spPr>
          <a:xfrm>
            <a:off x="904875" y="3114674"/>
            <a:ext cx="8239125" cy="2028825"/>
          </a:xfrm>
        </p:spPr>
        <p:txBody>
          <a:bodyPr/>
          <a:lstStyle/>
          <a:p>
            <a:r>
              <a:rPr lang="en-US"/>
              <a:t>Click icon to add picture</a:t>
            </a:r>
            <a:endParaRPr lang="fr-FR"/>
          </a:p>
        </p:txBody>
      </p:sp>
      <p:sp>
        <p:nvSpPr>
          <p:cNvPr id="4" name="Espace réservé du texte 3"/>
          <p:cNvSpPr>
            <a:spLocks noGrp="1"/>
          </p:cNvSpPr>
          <p:nvPr>
            <p:ph type="body" sz="quarter" idx="17"/>
          </p:nvPr>
        </p:nvSpPr>
        <p:spPr>
          <a:xfrm>
            <a:off x="904875" y="1563688"/>
            <a:ext cx="7646988" cy="1436687"/>
          </a:xfrm>
        </p:spPr>
        <p:txBody>
          <a:bodyPr/>
          <a:lstStyle>
            <a:lvl4pPr>
              <a:defRPr>
                <a:latin typeface="Arial" panose="020B0604020202020204" pitchFamily="34" charset="0"/>
              </a:defRPr>
            </a:lvl4pPr>
            <a:lvl5pPr>
              <a:defRPr>
                <a:latin typeface="Arial" panose="020B0604020202020204" pitchFamily="34" charset="0"/>
              </a:defRPr>
            </a:lvl5pPr>
          </a:lstStyle>
          <a:p>
            <a:pPr lvl="0"/>
            <a:r>
              <a:rPr lang="en-US"/>
              <a:t>Click to edit Master text styles</a:t>
            </a:r>
          </a:p>
        </p:txBody>
      </p:sp>
      <p:sp>
        <p:nvSpPr>
          <p:cNvPr id="6" name="Espace réservé de la date 5">
            <a:extLst>
              <a:ext uri="{FF2B5EF4-FFF2-40B4-BE49-F238E27FC236}">
                <a16:creationId xmlns:a16="http://schemas.microsoft.com/office/drawing/2014/main" id="{37CF3032-2465-874C-B786-95E1B594A5AB}"/>
              </a:ext>
            </a:extLst>
          </p:cNvPr>
          <p:cNvSpPr>
            <a:spLocks noGrp="1"/>
          </p:cNvSpPr>
          <p:nvPr>
            <p:ph type="dt" sz="half" idx="18"/>
          </p:nvPr>
        </p:nvSpPr>
        <p:spPr/>
        <p:txBody>
          <a:bodyPr/>
          <a:lstStyle/>
          <a:p>
            <a:r>
              <a:rPr lang="fr-CH"/>
              <a:t>WELCOME TO EPFL</a:t>
            </a:r>
            <a:endParaRPr lang="fr-FR"/>
          </a:p>
        </p:txBody>
      </p:sp>
      <p:sp>
        <p:nvSpPr>
          <p:cNvPr id="8" name="Espace réservé du pied de page 7">
            <a:extLst>
              <a:ext uri="{FF2B5EF4-FFF2-40B4-BE49-F238E27FC236}">
                <a16:creationId xmlns:a16="http://schemas.microsoft.com/office/drawing/2014/main" id="{AAF73E2A-22D7-894A-9267-185CB4E4B13E}"/>
              </a:ext>
            </a:extLst>
          </p:cNvPr>
          <p:cNvSpPr>
            <a:spLocks noGrp="1"/>
          </p:cNvSpPr>
          <p:nvPr>
            <p:ph type="ftr" sz="quarter" idx="19"/>
          </p:nvPr>
        </p:nvSpPr>
        <p:spPr/>
        <p:txBody>
          <a:bodyPr/>
          <a:lstStyle/>
          <a:p>
            <a:r>
              <a:rPr lang="fr-FR"/>
              <a:t>Speaker</a:t>
            </a:r>
          </a:p>
        </p:txBody>
      </p:sp>
      <p:sp>
        <p:nvSpPr>
          <p:cNvPr id="9" name="Espace réservé du numéro de diapositive 8">
            <a:extLst>
              <a:ext uri="{FF2B5EF4-FFF2-40B4-BE49-F238E27FC236}">
                <a16:creationId xmlns:a16="http://schemas.microsoft.com/office/drawing/2014/main" id="{39D9777C-EC90-1141-9E30-4B4F669C2BE1}"/>
              </a:ext>
            </a:extLst>
          </p:cNvPr>
          <p:cNvSpPr>
            <a:spLocks noGrp="1"/>
          </p:cNvSpPr>
          <p:nvPr>
            <p:ph type="sldNum" sz="quarter" idx="20"/>
          </p:nvPr>
        </p:nvSpPr>
        <p:spPr/>
        <p:txBody>
          <a:bodyPr/>
          <a:lstStyle/>
          <a:p>
            <a:fld id="{E1E1CD7C-2161-7D43-862E-CE4C333CD873}" type="slidenum">
              <a:rPr lang="fr-FR" smtClean="0"/>
              <a:pPr/>
              <a:t>‹#›</a:t>
            </a:fld>
            <a:endParaRPr lang="fr-FR"/>
          </a:p>
        </p:txBody>
      </p:sp>
      <p:sp>
        <p:nvSpPr>
          <p:cNvPr id="11" name="Titre 10">
            <a:extLst>
              <a:ext uri="{FF2B5EF4-FFF2-40B4-BE49-F238E27FC236}">
                <a16:creationId xmlns:a16="http://schemas.microsoft.com/office/drawing/2014/main" id="{0E011164-727C-4C46-B34E-7729CB350E3E}"/>
              </a:ext>
            </a:extLst>
          </p:cNvPr>
          <p:cNvSpPr>
            <a:spLocks noGrp="1"/>
          </p:cNvSpPr>
          <p:nvPr>
            <p:ph type="title"/>
          </p:nvPr>
        </p:nvSpPr>
        <p:spPr/>
        <p:txBody>
          <a:bodyPr/>
          <a:lstStyle/>
          <a:p>
            <a:r>
              <a:rPr lang="en-US"/>
              <a:t>Click to edit Master title style</a:t>
            </a:r>
            <a:endParaRPr lang="fr-FR"/>
          </a:p>
        </p:txBody>
      </p:sp>
    </p:spTree>
    <p:extLst>
      <p:ext uri="{BB962C8B-B14F-4D97-AF65-F5344CB8AC3E}">
        <p14:creationId xmlns:p14="http://schemas.microsoft.com/office/powerpoint/2010/main" val="3531156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5" name="Espace réservé de la date 4">
            <a:extLst>
              <a:ext uri="{FF2B5EF4-FFF2-40B4-BE49-F238E27FC236}">
                <a16:creationId xmlns:a16="http://schemas.microsoft.com/office/drawing/2014/main" id="{4D8101AB-8ACE-BB4C-9D61-B4AABFE11591}"/>
              </a:ext>
            </a:extLst>
          </p:cNvPr>
          <p:cNvSpPr>
            <a:spLocks noGrp="1"/>
          </p:cNvSpPr>
          <p:nvPr>
            <p:ph type="dt" sz="half" idx="10"/>
          </p:nvPr>
        </p:nvSpPr>
        <p:spPr/>
        <p:txBody>
          <a:bodyPr/>
          <a:lstStyle/>
          <a:p>
            <a:r>
              <a:rPr lang="fr-CH"/>
              <a:t>WELCOME TO EPFL</a:t>
            </a:r>
            <a:endParaRPr lang="fr-FR"/>
          </a:p>
        </p:txBody>
      </p:sp>
      <p:sp>
        <p:nvSpPr>
          <p:cNvPr id="6" name="Espace réservé du pied de page 5">
            <a:extLst>
              <a:ext uri="{FF2B5EF4-FFF2-40B4-BE49-F238E27FC236}">
                <a16:creationId xmlns:a16="http://schemas.microsoft.com/office/drawing/2014/main" id="{5F9CFC1D-0B2A-0A4E-9C0D-682EECA55703}"/>
              </a:ext>
            </a:extLst>
          </p:cNvPr>
          <p:cNvSpPr>
            <a:spLocks noGrp="1"/>
          </p:cNvSpPr>
          <p:nvPr>
            <p:ph type="ftr" sz="quarter" idx="11"/>
          </p:nvPr>
        </p:nvSpPr>
        <p:spPr/>
        <p:txBody>
          <a:bodyPr/>
          <a:lstStyle/>
          <a:p>
            <a:r>
              <a:rPr lang="fr-FR"/>
              <a:t>Speaker</a:t>
            </a:r>
          </a:p>
        </p:txBody>
      </p:sp>
      <p:sp>
        <p:nvSpPr>
          <p:cNvPr id="7" name="Espace réservé du numéro de diapositive 6">
            <a:extLst>
              <a:ext uri="{FF2B5EF4-FFF2-40B4-BE49-F238E27FC236}">
                <a16:creationId xmlns:a16="http://schemas.microsoft.com/office/drawing/2014/main" id="{56622065-A833-2340-B0FD-ACB065A3B8CF}"/>
              </a:ext>
            </a:extLst>
          </p:cNvPr>
          <p:cNvSpPr>
            <a:spLocks noGrp="1"/>
          </p:cNvSpPr>
          <p:nvPr>
            <p:ph type="sldNum" sz="quarter" idx="12"/>
          </p:nvPr>
        </p:nvSpPr>
        <p:spPr/>
        <p:txBody>
          <a:bodyPr/>
          <a:lstStyle/>
          <a:p>
            <a:fld id="{E1E1CD7C-2161-7D43-862E-CE4C333CD873}" type="slidenum">
              <a:rPr lang="fr-FR" smtClean="0"/>
              <a:pPr/>
              <a:t>‹#›</a:t>
            </a:fld>
            <a:endParaRPr lang="fr-FR"/>
          </a:p>
        </p:txBody>
      </p:sp>
    </p:spTree>
    <p:extLst>
      <p:ext uri="{BB962C8B-B14F-4D97-AF65-F5344CB8AC3E}">
        <p14:creationId xmlns:p14="http://schemas.microsoft.com/office/powerpoint/2010/main" val="1894840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re seul">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625DAC6D-23F0-6941-BE81-E7A79CA3AFFD}"/>
              </a:ext>
            </a:extLst>
          </p:cNvPr>
          <p:cNvSpPr>
            <a:spLocks noGrp="1"/>
          </p:cNvSpPr>
          <p:nvPr>
            <p:ph type="pic" sz="quarter" idx="13"/>
          </p:nvPr>
        </p:nvSpPr>
        <p:spPr>
          <a:xfrm>
            <a:off x="904876" y="0"/>
            <a:ext cx="8239125" cy="5143500"/>
          </a:xfrm>
        </p:spPr>
        <p:txBody>
          <a:bodyPr/>
          <a:lstStyle/>
          <a:p>
            <a:r>
              <a:rPr lang="en-US"/>
              <a:t>Click icon to add picture</a:t>
            </a:r>
            <a:endParaRPr lang="fr-FR"/>
          </a:p>
        </p:txBody>
      </p:sp>
      <p:sp>
        <p:nvSpPr>
          <p:cNvPr id="2" name="Title 1"/>
          <p:cNvSpPr>
            <a:spLocks noGrp="1"/>
          </p:cNvSpPr>
          <p:nvPr>
            <p:ph type="title"/>
          </p:nvPr>
        </p:nvSpPr>
        <p:spPr>
          <a:xfrm>
            <a:off x="6405564" y="2571751"/>
            <a:ext cx="2738437" cy="2111375"/>
          </a:xfrm>
          <a:solidFill>
            <a:schemeClr val="accent2"/>
          </a:solidFill>
        </p:spPr>
        <p:txBody>
          <a:bodyPr anchor="ctr" anchorCtr="0"/>
          <a:lstStyle>
            <a:lvl1pPr>
              <a:defRPr>
                <a:solidFill>
                  <a:schemeClr val="bg1"/>
                </a:solidFill>
              </a:defRPr>
            </a:lvl1pPr>
          </a:lstStyle>
          <a:p>
            <a:r>
              <a:rPr lang="en-US"/>
              <a:t>Click to edit Master title style</a:t>
            </a:r>
          </a:p>
        </p:txBody>
      </p:sp>
      <p:sp>
        <p:nvSpPr>
          <p:cNvPr id="3" name="Espace réservé de la date 2">
            <a:extLst>
              <a:ext uri="{FF2B5EF4-FFF2-40B4-BE49-F238E27FC236}">
                <a16:creationId xmlns:a16="http://schemas.microsoft.com/office/drawing/2014/main" id="{60E5EA1C-63CE-2C4F-B9F4-39FDBC14B9A3}"/>
              </a:ext>
            </a:extLst>
          </p:cNvPr>
          <p:cNvSpPr>
            <a:spLocks noGrp="1"/>
          </p:cNvSpPr>
          <p:nvPr>
            <p:ph type="dt" sz="half" idx="14"/>
          </p:nvPr>
        </p:nvSpPr>
        <p:spPr/>
        <p:txBody>
          <a:bodyPr/>
          <a:lstStyle/>
          <a:p>
            <a:r>
              <a:rPr lang="fr-CH"/>
              <a:t>WELCOME TO EPFL</a:t>
            </a:r>
            <a:endParaRPr lang="fr-FR"/>
          </a:p>
        </p:txBody>
      </p:sp>
      <p:sp>
        <p:nvSpPr>
          <p:cNvPr id="4" name="Espace réservé du pied de page 3">
            <a:extLst>
              <a:ext uri="{FF2B5EF4-FFF2-40B4-BE49-F238E27FC236}">
                <a16:creationId xmlns:a16="http://schemas.microsoft.com/office/drawing/2014/main" id="{8E7A5892-F23D-BD48-84D1-FD279BA16865}"/>
              </a:ext>
            </a:extLst>
          </p:cNvPr>
          <p:cNvSpPr>
            <a:spLocks noGrp="1"/>
          </p:cNvSpPr>
          <p:nvPr>
            <p:ph type="ftr" sz="quarter" idx="15"/>
          </p:nvPr>
        </p:nvSpPr>
        <p:spPr/>
        <p:txBody>
          <a:bodyPr/>
          <a:lstStyle/>
          <a:p>
            <a:r>
              <a:rPr lang="fr-FR"/>
              <a:t>Speaker</a:t>
            </a:r>
          </a:p>
        </p:txBody>
      </p:sp>
      <p:sp>
        <p:nvSpPr>
          <p:cNvPr id="5" name="Espace réservé du numéro de diapositive 4">
            <a:extLst>
              <a:ext uri="{FF2B5EF4-FFF2-40B4-BE49-F238E27FC236}">
                <a16:creationId xmlns:a16="http://schemas.microsoft.com/office/drawing/2014/main" id="{6C516D46-C7BB-2141-A4EE-18D1756414F6}"/>
              </a:ext>
            </a:extLst>
          </p:cNvPr>
          <p:cNvSpPr>
            <a:spLocks noGrp="1"/>
          </p:cNvSpPr>
          <p:nvPr>
            <p:ph type="sldNum" sz="quarter" idx="16"/>
          </p:nvPr>
        </p:nvSpPr>
        <p:spPr/>
        <p:txBody>
          <a:bodyPr/>
          <a:lstStyle/>
          <a:p>
            <a:fld id="{E1E1CD7C-2161-7D43-862E-CE4C333CD873}" type="slidenum">
              <a:rPr lang="fr-FR" smtClean="0"/>
              <a:pPr/>
              <a:t>‹#›</a:t>
            </a:fld>
            <a:endParaRPr lang="fr-FR"/>
          </a:p>
        </p:txBody>
      </p:sp>
    </p:spTree>
    <p:extLst>
      <p:ext uri="{BB962C8B-B14F-4D97-AF65-F5344CB8AC3E}">
        <p14:creationId xmlns:p14="http://schemas.microsoft.com/office/powerpoint/2010/main" val="2034485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_EPFL">
    <p:spTree>
      <p:nvGrpSpPr>
        <p:cNvPr id="1" name=""/>
        <p:cNvGrpSpPr/>
        <p:nvPr/>
      </p:nvGrpSpPr>
      <p:grpSpPr>
        <a:xfrm>
          <a:off x="0" y="0"/>
          <a:ext cx="0" cy="0"/>
          <a:chOff x="0" y="0"/>
          <a:chExt cx="0" cy="0"/>
        </a:xfrm>
      </p:grpSpPr>
      <p:sp>
        <p:nvSpPr>
          <p:cNvPr id="12" name="Espace réservé pour une image  11">
            <a:extLst>
              <a:ext uri="{FF2B5EF4-FFF2-40B4-BE49-F238E27FC236}">
                <a16:creationId xmlns:a16="http://schemas.microsoft.com/office/drawing/2014/main" id="{4CF6F629-51E7-9F40-939D-F50AE3925ADE}"/>
              </a:ext>
            </a:extLst>
          </p:cNvPr>
          <p:cNvSpPr>
            <a:spLocks noGrp="1"/>
          </p:cNvSpPr>
          <p:nvPr>
            <p:ph type="pic" sz="quarter" idx="10"/>
          </p:nvPr>
        </p:nvSpPr>
        <p:spPr>
          <a:xfrm>
            <a:off x="1331913" y="0"/>
            <a:ext cx="7812087" cy="4948238"/>
          </a:xfrm>
        </p:spPr>
        <p:txBody>
          <a:bodyPr/>
          <a:lstStyle/>
          <a:p>
            <a:r>
              <a:rPr lang="en-US"/>
              <a:t>Click icon to add picture</a:t>
            </a:r>
            <a:endParaRPr lang="fr-FR"/>
          </a:p>
        </p:txBody>
      </p:sp>
      <p:sp>
        <p:nvSpPr>
          <p:cNvPr id="2" name="Title 1"/>
          <p:cNvSpPr>
            <a:spLocks noGrp="1"/>
          </p:cNvSpPr>
          <p:nvPr>
            <p:ph type="ctrTitle"/>
          </p:nvPr>
        </p:nvSpPr>
        <p:spPr>
          <a:xfrm>
            <a:off x="6405563" y="786535"/>
            <a:ext cx="2738437" cy="2338387"/>
          </a:xfrm>
          <a:solidFill>
            <a:schemeClr val="accent1"/>
          </a:solidFill>
        </p:spPr>
        <p:txBody>
          <a:bodyPr lIns="216000" anchor="ctr" anchorCtr="0">
            <a:normAutofit/>
          </a:bodyPr>
          <a:lstStyle>
            <a:lvl1pPr algn="l">
              <a:defRPr sz="3600">
                <a:solidFill>
                  <a:schemeClr val="bg1"/>
                </a:solidFill>
              </a:defRPr>
            </a:lvl1pPr>
          </a:lstStyle>
          <a:p>
            <a:r>
              <a:rPr lang="en-US"/>
              <a:t>Click to edit Master title style</a:t>
            </a:r>
          </a:p>
        </p:txBody>
      </p:sp>
      <p:sp>
        <p:nvSpPr>
          <p:cNvPr id="3" name="Subtitle 2"/>
          <p:cNvSpPr>
            <a:spLocks noGrp="1"/>
          </p:cNvSpPr>
          <p:nvPr>
            <p:ph type="subTitle" idx="1"/>
          </p:nvPr>
        </p:nvSpPr>
        <p:spPr>
          <a:xfrm>
            <a:off x="4576763" y="3124922"/>
            <a:ext cx="1828800" cy="1568450"/>
          </a:xfrm>
          <a:solidFill>
            <a:schemeClr val="tx1"/>
          </a:solidFill>
        </p:spPr>
        <p:txBody>
          <a:bodyPr lIns="90000" anchor="ctr" anchorCtr="0">
            <a:normAutofit/>
          </a:bodyPr>
          <a:lstStyle>
            <a:lvl1pPr marL="0" indent="0" algn="ctr">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9" name="Image 8">
            <a:extLst>
              <a:ext uri="{FF2B5EF4-FFF2-40B4-BE49-F238E27FC236}">
                <a16:creationId xmlns:a16="http://schemas.microsoft.com/office/drawing/2014/main" id="{6535A482-EC85-1C41-A1E4-7882A0E39FFD}"/>
              </a:ext>
            </a:extLst>
          </p:cNvPr>
          <p:cNvPicPr>
            <a:picLocks noChangeAspect="1"/>
          </p:cNvPicPr>
          <p:nvPr userDrawn="1"/>
        </p:nvPicPr>
        <p:blipFill>
          <a:blip r:embed="rId2"/>
          <a:stretch>
            <a:fillRect/>
          </a:stretch>
        </p:blipFill>
        <p:spPr>
          <a:xfrm>
            <a:off x="82647" y="80283"/>
            <a:ext cx="1175301" cy="508655"/>
          </a:xfrm>
          <a:prstGeom prst="rect">
            <a:avLst/>
          </a:prstGeom>
        </p:spPr>
      </p:pic>
      <p:sp>
        <p:nvSpPr>
          <p:cNvPr id="16" name="Espace réservé du texte 4">
            <a:extLst>
              <a:ext uri="{FF2B5EF4-FFF2-40B4-BE49-F238E27FC236}">
                <a16:creationId xmlns:a16="http://schemas.microsoft.com/office/drawing/2014/main" id="{01960462-6F28-0740-916D-499D3BEDB2BE}"/>
              </a:ext>
            </a:extLst>
          </p:cNvPr>
          <p:cNvSpPr>
            <a:spLocks noGrp="1"/>
          </p:cNvSpPr>
          <p:nvPr>
            <p:ph type="body" sz="quarter" idx="11"/>
          </p:nvPr>
        </p:nvSpPr>
        <p:spPr>
          <a:xfrm>
            <a:off x="6400800" y="4683125"/>
            <a:ext cx="1828800" cy="460375"/>
          </a:xfrm>
          <a:solidFill>
            <a:schemeClr val="bg1"/>
          </a:solidFill>
        </p:spPr>
        <p:txBody>
          <a:bodyPr lIns="90000" anchor="ctr">
            <a:noAutofit/>
          </a:bodyPr>
          <a:lstStyle>
            <a:lvl1pPr marL="0" indent="0" algn="ctr">
              <a:buNone/>
              <a:defRPr sz="1100"/>
            </a:lvl1pPr>
          </a:lstStyle>
          <a:p>
            <a:pPr lvl="0"/>
            <a:r>
              <a:rPr lang="en-US"/>
              <a:t>Click to edit Master text styles</a:t>
            </a:r>
          </a:p>
        </p:txBody>
      </p:sp>
      <p:pic>
        <p:nvPicPr>
          <p:cNvPr id="8" name="Image 7">
            <a:extLst>
              <a:ext uri="{FF2B5EF4-FFF2-40B4-BE49-F238E27FC236}">
                <a16:creationId xmlns:a16="http://schemas.microsoft.com/office/drawing/2014/main" id="{05041849-939B-E04F-AABC-A900B2B4E3DF}"/>
              </a:ext>
            </a:extLst>
          </p:cNvPr>
          <p:cNvPicPr>
            <a:picLocks noChangeAspect="1"/>
          </p:cNvPicPr>
          <p:nvPr userDrawn="1"/>
        </p:nvPicPr>
        <p:blipFill>
          <a:blip r:embed="rId3"/>
          <a:stretch>
            <a:fillRect/>
          </a:stretch>
        </p:blipFill>
        <p:spPr>
          <a:xfrm>
            <a:off x="200025" y="4579268"/>
            <a:ext cx="561543" cy="367382"/>
          </a:xfrm>
          <a:prstGeom prst="rect">
            <a:avLst/>
          </a:prstGeom>
        </p:spPr>
      </p:pic>
      <p:sp>
        <p:nvSpPr>
          <p:cNvPr id="10" name="Rectangle 9">
            <a:extLst>
              <a:ext uri="{FF2B5EF4-FFF2-40B4-BE49-F238E27FC236}">
                <a16:creationId xmlns:a16="http://schemas.microsoft.com/office/drawing/2014/main" id="{82865CD0-FD83-AF44-9C32-763AAD652C05}"/>
              </a:ext>
            </a:extLst>
          </p:cNvPr>
          <p:cNvSpPr/>
          <p:nvPr userDrawn="1"/>
        </p:nvSpPr>
        <p:spPr>
          <a:xfrm rot="16200000">
            <a:off x="89679" y="4591427"/>
            <a:ext cx="45719" cy="597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latin typeface="Arial" panose="020B0604020202020204" pitchFamily="34" charset="0"/>
            </a:endParaRPr>
          </a:p>
        </p:txBody>
      </p:sp>
    </p:spTree>
    <p:extLst>
      <p:ext uri="{BB962C8B-B14F-4D97-AF65-F5344CB8AC3E}">
        <p14:creationId xmlns:p14="http://schemas.microsoft.com/office/powerpoint/2010/main" val="693569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guide id="3" pos="126">
          <p15:clr>
            <a:srgbClr val="FBAE40"/>
          </p15:clr>
        </p15:guide>
        <p15:guide id="5" orient="horz" pos="123">
          <p15:clr>
            <a:srgbClr val="FBAE40"/>
          </p15:clr>
        </p15:guide>
        <p15:guide id="6" orient="horz" pos="3117">
          <p15:clr>
            <a:srgbClr val="FBAE40"/>
          </p15:clr>
        </p15:guide>
        <p15:guide id="7" pos="83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Section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9F6C81-AE59-DE44-BF60-E773080CD91C}"/>
              </a:ext>
            </a:extLst>
          </p:cNvPr>
          <p:cNvSpPr/>
          <p:nvPr userDrawn="1"/>
        </p:nvSpPr>
        <p:spPr>
          <a:xfrm>
            <a:off x="457200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sp>
        <p:nvSpPr>
          <p:cNvPr id="2" name="Title 1"/>
          <p:cNvSpPr>
            <a:spLocks noGrp="1"/>
          </p:cNvSpPr>
          <p:nvPr>
            <p:ph type="title"/>
          </p:nvPr>
        </p:nvSpPr>
        <p:spPr>
          <a:xfrm>
            <a:off x="4572000" y="777875"/>
            <a:ext cx="4058920" cy="1793875"/>
          </a:xfrm>
        </p:spPr>
        <p:txBody>
          <a:bodyPr anchor="ctr" anchorCtr="0">
            <a:normAutofit/>
          </a:bodyPr>
          <a:lstStyle>
            <a:lvl1pPr>
              <a:defRPr sz="32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4572000" y="2571750"/>
            <a:ext cx="4058920" cy="2156508"/>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9" name="Espace réservé pour une image  8">
            <a:extLst>
              <a:ext uri="{FF2B5EF4-FFF2-40B4-BE49-F238E27FC236}">
                <a16:creationId xmlns:a16="http://schemas.microsoft.com/office/drawing/2014/main" id="{C58F136D-3292-C745-91DE-A21191C16FE7}"/>
              </a:ext>
            </a:extLst>
          </p:cNvPr>
          <p:cNvSpPr>
            <a:spLocks noGrp="1"/>
          </p:cNvSpPr>
          <p:nvPr>
            <p:ph type="pic" sz="quarter" idx="13"/>
          </p:nvPr>
        </p:nvSpPr>
        <p:spPr>
          <a:xfrm>
            <a:off x="904875" y="0"/>
            <a:ext cx="3667125" cy="5143500"/>
          </a:xfrm>
        </p:spPr>
        <p:txBody>
          <a:bodyPr/>
          <a:lstStyle/>
          <a:p>
            <a:r>
              <a:rPr lang="en-US"/>
              <a:t>Click icon to add picture</a:t>
            </a:r>
            <a:endParaRPr lang="fr-FR"/>
          </a:p>
        </p:txBody>
      </p:sp>
      <p:sp>
        <p:nvSpPr>
          <p:cNvPr id="12" name="Espace réservé de la date 11"/>
          <p:cNvSpPr>
            <a:spLocks noGrp="1"/>
          </p:cNvSpPr>
          <p:nvPr>
            <p:ph type="dt" sz="half" idx="14"/>
          </p:nvPr>
        </p:nvSpPr>
        <p:spPr/>
        <p:txBody>
          <a:bodyPr/>
          <a:lstStyle/>
          <a:p>
            <a:r>
              <a:rPr lang="fr-CH"/>
              <a:t>WELCOME TO EPFL</a:t>
            </a:r>
            <a:endParaRPr lang="fr-FR"/>
          </a:p>
        </p:txBody>
      </p:sp>
      <p:sp>
        <p:nvSpPr>
          <p:cNvPr id="13" name="Espace réservé du pied de page 12"/>
          <p:cNvSpPr>
            <a:spLocks noGrp="1"/>
          </p:cNvSpPr>
          <p:nvPr>
            <p:ph type="ftr" sz="quarter" idx="15"/>
          </p:nvPr>
        </p:nvSpPr>
        <p:spPr/>
        <p:txBody>
          <a:bodyPr/>
          <a:lstStyle>
            <a:lvl1pPr>
              <a:defRPr>
                <a:solidFill>
                  <a:schemeClr val="bg1"/>
                </a:solidFill>
              </a:defRPr>
            </a:lvl1pPr>
          </a:lstStyle>
          <a:p>
            <a:r>
              <a:rPr lang="fr-FR"/>
              <a:t>Speaker</a:t>
            </a:r>
          </a:p>
        </p:txBody>
      </p:sp>
      <p:sp>
        <p:nvSpPr>
          <p:cNvPr id="14" name="Espace réservé du numéro de diapositive 13"/>
          <p:cNvSpPr>
            <a:spLocks noGrp="1"/>
          </p:cNvSpPr>
          <p:nvPr>
            <p:ph type="sldNum" sz="quarter" idx="16"/>
          </p:nvPr>
        </p:nvSpPr>
        <p:spPr/>
        <p:txBody>
          <a:bodyPr/>
          <a:lstStyle>
            <a:lvl1pPr>
              <a:defRPr>
                <a:solidFill>
                  <a:schemeClr val="bg1"/>
                </a:solidFill>
              </a:defRPr>
            </a:lvl1pPr>
          </a:lstStyle>
          <a:p>
            <a:fld id="{E1E1CD7C-2161-7D43-862E-CE4C333CD873}" type="slidenum">
              <a:rPr lang="fr-FR" smtClean="0"/>
              <a:pPr/>
              <a:t>‹#›</a:t>
            </a:fld>
            <a:endParaRPr lang="fr-FR"/>
          </a:p>
        </p:txBody>
      </p:sp>
    </p:spTree>
    <p:extLst>
      <p:ext uri="{BB962C8B-B14F-4D97-AF65-F5344CB8AC3E}">
        <p14:creationId xmlns:p14="http://schemas.microsoft.com/office/powerpoint/2010/main" val="398886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Section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9F6C81-AE59-DE44-BF60-E773080CD91C}"/>
              </a:ext>
            </a:extLst>
          </p:cNvPr>
          <p:cNvSpPr/>
          <p:nvPr userDrawn="1"/>
        </p:nvSpPr>
        <p:spPr>
          <a:xfrm>
            <a:off x="457200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sp>
        <p:nvSpPr>
          <p:cNvPr id="2" name="Title 1"/>
          <p:cNvSpPr>
            <a:spLocks noGrp="1"/>
          </p:cNvSpPr>
          <p:nvPr>
            <p:ph type="title"/>
          </p:nvPr>
        </p:nvSpPr>
        <p:spPr>
          <a:xfrm>
            <a:off x="4572000" y="777875"/>
            <a:ext cx="4058920" cy="1793875"/>
          </a:xfrm>
        </p:spPr>
        <p:txBody>
          <a:bodyPr anchor="ctr" anchorCtr="0">
            <a:normAutofit/>
          </a:bodyPr>
          <a:lstStyle>
            <a:lvl1pPr>
              <a:defRPr sz="32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4572000" y="2571750"/>
            <a:ext cx="4058920" cy="2156508"/>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9" name="Espace réservé pour une image  8">
            <a:extLst>
              <a:ext uri="{FF2B5EF4-FFF2-40B4-BE49-F238E27FC236}">
                <a16:creationId xmlns:a16="http://schemas.microsoft.com/office/drawing/2014/main" id="{C58F136D-3292-C745-91DE-A21191C16FE7}"/>
              </a:ext>
            </a:extLst>
          </p:cNvPr>
          <p:cNvSpPr>
            <a:spLocks noGrp="1"/>
          </p:cNvSpPr>
          <p:nvPr>
            <p:ph type="pic" sz="quarter" idx="13"/>
          </p:nvPr>
        </p:nvSpPr>
        <p:spPr>
          <a:xfrm>
            <a:off x="904875" y="0"/>
            <a:ext cx="3667125" cy="5143500"/>
          </a:xfrm>
        </p:spPr>
        <p:txBody>
          <a:bodyPr/>
          <a:lstStyle/>
          <a:p>
            <a:r>
              <a:rPr lang="en-US"/>
              <a:t>Click icon to add picture</a:t>
            </a:r>
            <a:endParaRPr lang="fr-FR"/>
          </a:p>
        </p:txBody>
      </p:sp>
      <p:sp>
        <p:nvSpPr>
          <p:cNvPr id="12" name="Espace réservé de la date 11"/>
          <p:cNvSpPr>
            <a:spLocks noGrp="1"/>
          </p:cNvSpPr>
          <p:nvPr>
            <p:ph type="dt" sz="half" idx="14"/>
          </p:nvPr>
        </p:nvSpPr>
        <p:spPr/>
        <p:txBody>
          <a:bodyPr/>
          <a:lstStyle/>
          <a:p>
            <a:r>
              <a:rPr lang="fr-CH"/>
              <a:t>WELCOME TO EPFL</a:t>
            </a:r>
            <a:endParaRPr lang="fr-FR"/>
          </a:p>
        </p:txBody>
      </p:sp>
      <p:sp>
        <p:nvSpPr>
          <p:cNvPr id="13" name="Espace réservé du pied de page 12"/>
          <p:cNvSpPr>
            <a:spLocks noGrp="1"/>
          </p:cNvSpPr>
          <p:nvPr>
            <p:ph type="ftr" sz="quarter" idx="15"/>
          </p:nvPr>
        </p:nvSpPr>
        <p:spPr/>
        <p:txBody>
          <a:bodyPr/>
          <a:lstStyle>
            <a:lvl1pPr>
              <a:defRPr>
                <a:solidFill>
                  <a:schemeClr val="bg1"/>
                </a:solidFill>
              </a:defRPr>
            </a:lvl1pPr>
          </a:lstStyle>
          <a:p>
            <a:r>
              <a:rPr lang="fr-FR"/>
              <a:t>Speaker</a:t>
            </a:r>
          </a:p>
        </p:txBody>
      </p:sp>
      <p:sp>
        <p:nvSpPr>
          <p:cNvPr id="14" name="Espace réservé du numéro de diapositive 13"/>
          <p:cNvSpPr>
            <a:spLocks noGrp="1"/>
          </p:cNvSpPr>
          <p:nvPr>
            <p:ph type="sldNum" sz="quarter" idx="16"/>
          </p:nvPr>
        </p:nvSpPr>
        <p:spPr/>
        <p:txBody>
          <a:bodyPr/>
          <a:lstStyle>
            <a:lvl1pPr>
              <a:defRPr>
                <a:solidFill>
                  <a:schemeClr val="bg1"/>
                </a:solidFill>
              </a:defRPr>
            </a:lvl1pPr>
          </a:lstStyle>
          <a:p>
            <a:fld id="{E1E1CD7C-2161-7D43-862E-CE4C333CD873}" type="slidenum">
              <a:rPr lang="fr-FR" smtClean="0"/>
              <a:pPr/>
              <a:t>‹#›</a:t>
            </a:fld>
            <a:endParaRPr lang="fr-FR"/>
          </a:p>
        </p:txBody>
      </p:sp>
    </p:spTree>
    <p:extLst>
      <p:ext uri="{BB962C8B-B14F-4D97-AF65-F5344CB8AC3E}">
        <p14:creationId xmlns:p14="http://schemas.microsoft.com/office/powerpoint/2010/main" val="246817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Section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9F6C81-AE59-DE44-BF60-E773080CD91C}"/>
              </a:ext>
            </a:extLst>
          </p:cNvPr>
          <p:cNvSpPr/>
          <p:nvPr userDrawn="1"/>
        </p:nvSpPr>
        <p:spPr>
          <a:xfrm>
            <a:off x="4572000" y="0"/>
            <a:ext cx="4572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sp>
        <p:nvSpPr>
          <p:cNvPr id="2" name="Title 1"/>
          <p:cNvSpPr>
            <a:spLocks noGrp="1"/>
          </p:cNvSpPr>
          <p:nvPr>
            <p:ph type="title"/>
          </p:nvPr>
        </p:nvSpPr>
        <p:spPr>
          <a:xfrm>
            <a:off x="4572000" y="777875"/>
            <a:ext cx="4058920" cy="1793875"/>
          </a:xfrm>
        </p:spPr>
        <p:txBody>
          <a:bodyPr anchor="ctr" anchorCtr="0">
            <a:normAutofit/>
          </a:bodyPr>
          <a:lstStyle>
            <a:lvl1pPr>
              <a:defRPr sz="32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4572000" y="2571750"/>
            <a:ext cx="4058920" cy="2156508"/>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9" name="Espace réservé pour une image  8">
            <a:extLst>
              <a:ext uri="{FF2B5EF4-FFF2-40B4-BE49-F238E27FC236}">
                <a16:creationId xmlns:a16="http://schemas.microsoft.com/office/drawing/2014/main" id="{C58F136D-3292-C745-91DE-A21191C16FE7}"/>
              </a:ext>
            </a:extLst>
          </p:cNvPr>
          <p:cNvSpPr>
            <a:spLocks noGrp="1"/>
          </p:cNvSpPr>
          <p:nvPr>
            <p:ph type="pic" sz="quarter" idx="13"/>
          </p:nvPr>
        </p:nvSpPr>
        <p:spPr>
          <a:xfrm>
            <a:off x="904875" y="0"/>
            <a:ext cx="3667125" cy="5143500"/>
          </a:xfrm>
        </p:spPr>
        <p:txBody>
          <a:bodyPr/>
          <a:lstStyle/>
          <a:p>
            <a:r>
              <a:rPr lang="en-US"/>
              <a:t>Click icon to add picture</a:t>
            </a:r>
            <a:endParaRPr lang="fr-FR"/>
          </a:p>
        </p:txBody>
      </p:sp>
      <p:sp>
        <p:nvSpPr>
          <p:cNvPr id="8" name="Espace réservé de la date 7"/>
          <p:cNvSpPr>
            <a:spLocks noGrp="1"/>
          </p:cNvSpPr>
          <p:nvPr>
            <p:ph type="dt" sz="half" idx="14"/>
          </p:nvPr>
        </p:nvSpPr>
        <p:spPr/>
        <p:txBody>
          <a:bodyPr/>
          <a:lstStyle/>
          <a:p>
            <a:r>
              <a:rPr lang="fr-CH"/>
              <a:t>WELCOME TO EPFL</a:t>
            </a:r>
            <a:endParaRPr lang="fr-FR"/>
          </a:p>
        </p:txBody>
      </p:sp>
      <p:sp>
        <p:nvSpPr>
          <p:cNvPr id="10" name="Espace réservé du pied de page 9"/>
          <p:cNvSpPr>
            <a:spLocks noGrp="1"/>
          </p:cNvSpPr>
          <p:nvPr>
            <p:ph type="ftr" sz="quarter" idx="15"/>
          </p:nvPr>
        </p:nvSpPr>
        <p:spPr/>
        <p:txBody>
          <a:bodyPr/>
          <a:lstStyle>
            <a:lvl1pPr>
              <a:defRPr>
                <a:solidFill>
                  <a:schemeClr val="bg1"/>
                </a:solidFill>
              </a:defRPr>
            </a:lvl1pPr>
          </a:lstStyle>
          <a:p>
            <a:r>
              <a:rPr lang="fr-FR"/>
              <a:t>Speaker</a:t>
            </a:r>
          </a:p>
        </p:txBody>
      </p:sp>
      <p:sp>
        <p:nvSpPr>
          <p:cNvPr id="11" name="Espace réservé du numéro de diapositive 10"/>
          <p:cNvSpPr>
            <a:spLocks noGrp="1"/>
          </p:cNvSpPr>
          <p:nvPr>
            <p:ph type="sldNum" sz="quarter" idx="16"/>
          </p:nvPr>
        </p:nvSpPr>
        <p:spPr/>
        <p:txBody>
          <a:bodyPr/>
          <a:lstStyle>
            <a:lvl1pPr>
              <a:defRPr>
                <a:solidFill>
                  <a:schemeClr val="bg1"/>
                </a:solidFill>
              </a:defRPr>
            </a:lvl1pPr>
          </a:lstStyle>
          <a:p>
            <a:fld id="{E1E1CD7C-2161-7D43-862E-CE4C333CD873}" type="slidenum">
              <a:rPr lang="fr-FR" smtClean="0"/>
              <a:pPr/>
              <a:t>‹#›</a:t>
            </a:fld>
            <a:endParaRPr lang="fr-FR"/>
          </a:p>
        </p:txBody>
      </p:sp>
    </p:spTree>
    <p:extLst>
      <p:ext uri="{BB962C8B-B14F-4D97-AF65-F5344CB8AC3E}">
        <p14:creationId xmlns:p14="http://schemas.microsoft.com/office/powerpoint/2010/main" val="2032229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_Section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9F6C81-AE59-DE44-BF60-E773080CD91C}"/>
              </a:ext>
            </a:extLst>
          </p:cNvPr>
          <p:cNvSpPr/>
          <p:nvPr userDrawn="1"/>
        </p:nvSpPr>
        <p:spPr>
          <a:xfrm>
            <a:off x="4572000" y="0"/>
            <a:ext cx="4572000"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sp>
        <p:nvSpPr>
          <p:cNvPr id="2" name="Title 1"/>
          <p:cNvSpPr>
            <a:spLocks noGrp="1"/>
          </p:cNvSpPr>
          <p:nvPr>
            <p:ph type="title"/>
          </p:nvPr>
        </p:nvSpPr>
        <p:spPr>
          <a:xfrm>
            <a:off x="4572000" y="777875"/>
            <a:ext cx="4058920" cy="1793875"/>
          </a:xfrm>
        </p:spPr>
        <p:txBody>
          <a:bodyPr anchor="ctr" anchorCtr="0">
            <a:normAutofit/>
          </a:bodyPr>
          <a:lstStyle>
            <a:lvl1pPr>
              <a:defRPr sz="32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4572000" y="2571750"/>
            <a:ext cx="4058920" cy="2156508"/>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9" name="Espace réservé pour une image  8">
            <a:extLst>
              <a:ext uri="{FF2B5EF4-FFF2-40B4-BE49-F238E27FC236}">
                <a16:creationId xmlns:a16="http://schemas.microsoft.com/office/drawing/2014/main" id="{C58F136D-3292-C745-91DE-A21191C16FE7}"/>
              </a:ext>
            </a:extLst>
          </p:cNvPr>
          <p:cNvSpPr>
            <a:spLocks noGrp="1"/>
          </p:cNvSpPr>
          <p:nvPr>
            <p:ph type="pic" sz="quarter" idx="13"/>
          </p:nvPr>
        </p:nvSpPr>
        <p:spPr>
          <a:xfrm>
            <a:off x="904875" y="0"/>
            <a:ext cx="3667125" cy="5143500"/>
          </a:xfrm>
        </p:spPr>
        <p:txBody>
          <a:bodyPr/>
          <a:lstStyle/>
          <a:p>
            <a:r>
              <a:rPr lang="en-US"/>
              <a:t>Click icon to add picture</a:t>
            </a:r>
            <a:endParaRPr lang="fr-FR"/>
          </a:p>
        </p:txBody>
      </p:sp>
      <p:sp>
        <p:nvSpPr>
          <p:cNvPr id="8" name="Espace réservé de la date 7"/>
          <p:cNvSpPr>
            <a:spLocks noGrp="1"/>
          </p:cNvSpPr>
          <p:nvPr>
            <p:ph type="dt" sz="half" idx="14"/>
          </p:nvPr>
        </p:nvSpPr>
        <p:spPr/>
        <p:txBody>
          <a:bodyPr/>
          <a:lstStyle/>
          <a:p>
            <a:r>
              <a:rPr lang="fr-CH"/>
              <a:t>WELCOME TO EPFL</a:t>
            </a:r>
            <a:endParaRPr lang="fr-FR"/>
          </a:p>
        </p:txBody>
      </p:sp>
      <p:sp>
        <p:nvSpPr>
          <p:cNvPr id="10" name="Espace réservé du pied de page 9"/>
          <p:cNvSpPr>
            <a:spLocks noGrp="1"/>
          </p:cNvSpPr>
          <p:nvPr>
            <p:ph type="ftr" sz="quarter" idx="15"/>
          </p:nvPr>
        </p:nvSpPr>
        <p:spPr/>
        <p:txBody>
          <a:bodyPr/>
          <a:lstStyle>
            <a:lvl1pPr>
              <a:defRPr>
                <a:solidFill>
                  <a:schemeClr val="bg1"/>
                </a:solidFill>
              </a:defRPr>
            </a:lvl1pPr>
          </a:lstStyle>
          <a:p>
            <a:r>
              <a:rPr lang="fr-FR"/>
              <a:t>Speaker</a:t>
            </a:r>
          </a:p>
        </p:txBody>
      </p:sp>
      <p:sp>
        <p:nvSpPr>
          <p:cNvPr id="11" name="Espace réservé du numéro de diapositive 10"/>
          <p:cNvSpPr>
            <a:spLocks noGrp="1"/>
          </p:cNvSpPr>
          <p:nvPr>
            <p:ph type="sldNum" sz="quarter" idx="16"/>
          </p:nvPr>
        </p:nvSpPr>
        <p:spPr/>
        <p:txBody>
          <a:bodyPr/>
          <a:lstStyle>
            <a:lvl1pPr>
              <a:defRPr>
                <a:solidFill>
                  <a:schemeClr val="bg1"/>
                </a:solidFill>
              </a:defRPr>
            </a:lvl1pPr>
          </a:lstStyle>
          <a:p>
            <a:fld id="{E1E1CD7C-2161-7D43-862E-CE4C333CD873}" type="slidenum">
              <a:rPr lang="fr-FR" smtClean="0"/>
              <a:pPr/>
              <a:t>‹#›</a:t>
            </a:fld>
            <a:endParaRPr lang="fr-FR"/>
          </a:p>
        </p:txBody>
      </p:sp>
    </p:spTree>
    <p:extLst>
      <p:ext uri="{BB962C8B-B14F-4D97-AF65-F5344CB8AC3E}">
        <p14:creationId xmlns:p14="http://schemas.microsoft.com/office/powerpoint/2010/main" val="865958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_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p:txBody>
      </p:sp>
      <p:sp>
        <p:nvSpPr>
          <p:cNvPr id="8" name="Titre 7">
            <a:extLst>
              <a:ext uri="{FF2B5EF4-FFF2-40B4-BE49-F238E27FC236}">
                <a16:creationId xmlns:a16="http://schemas.microsoft.com/office/drawing/2014/main" id="{A30C78BE-DAD0-D748-8B93-AD898D00C88C}"/>
              </a:ext>
            </a:extLst>
          </p:cNvPr>
          <p:cNvSpPr>
            <a:spLocks noGrp="1"/>
          </p:cNvSpPr>
          <p:nvPr>
            <p:ph type="title"/>
          </p:nvPr>
        </p:nvSpPr>
        <p:spPr/>
        <p:txBody>
          <a:bodyPr/>
          <a:lstStyle/>
          <a:p>
            <a:r>
              <a:rPr lang="en-US"/>
              <a:t>Click to edit Master title style</a:t>
            </a:r>
            <a:endParaRPr lang="fr-FR"/>
          </a:p>
        </p:txBody>
      </p:sp>
      <p:sp>
        <p:nvSpPr>
          <p:cNvPr id="9" name="Espace réservé de la date 8">
            <a:extLst>
              <a:ext uri="{FF2B5EF4-FFF2-40B4-BE49-F238E27FC236}">
                <a16:creationId xmlns:a16="http://schemas.microsoft.com/office/drawing/2014/main" id="{131A8490-33AC-9443-A9FC-9A5E9322967C}"/>
              </a:ext>
            </a:extLst>
          </p:cNvPr>
          <p:cNvSpPr>
            <a:spLocks noGrp="1"/>
          </p:cNvSpPr>
          <p:nvPr>
            <p:ph type="dt" sz="half" idx="10"/>
          </p:nvPr>
        </p:nvSpPr>
        <p:spPr/>
        <p:txBody>
          <a:bodyPr/>
          <a:lstStyle/>
          <a:p>
            <a:r>
              <a:rPr lang="fr-CH"/>
              <a:t>WELCOME TO EPFL</a:t>
            </a:r>
            <a:endParaRPr lang="fr-FR"/>
          </a:p>
        </p:txBody>
      </p:sp>
      <p:sp>
        <p:nvSpPr>
          <p:cNvPr id="10" name="Espace réservé du pied de page 9">
            <a:extLst>
              <a:ext uri="{FF2B5EF4-FFF2-40B4-BE49-F238E27FC236}">
                <a16:creationId xmlns:a16="http://schemas.microsoft.com/office/drawing/2014/main" id="{B875139C-6471-774D-89EF-2B93FAD2CB2A}"/>
              </a:ext>
            </a:extLst>
          </p:cNvPr>
          <p:cNvSpPr>
            <a:spLocks noGrp="1"/>
          </p:cNvSpPr>
          <p:nvPr>
            <p:ph type="ftr" sz="quarter" idx="11"/>
          </p:nvPr>
        </p:nvSpPr>
        <p:spPr/>
        <p:txBody>
          <a:bodyPr/>
          <a:lstStyle/>
          <a:p>
            <a:r>
              <a:rPr lang="fr-FR"/>
              <a:t>Speaker</a:t>
            </a:r>
          </a:p>
        </p:txBody>
      </p:sp>
      <p:sp>
        <p:nvSpPr>
          <p:cNvPr id="11" name="Espace réservé du numéro de diapositive 10">
            <a:extLst>
              <a:ext uri="{FF2B5EF4-FFF2-40B4-BE49-F238E27FC236}">
                <a16:creationId xmlns:a16="http://schemas.microsoft.com/office/drawing/2014/main" id="{3942AF23-4BDC-8C4A-9212-AF88439C6122}"/>
              </a:ext>
            </a:extLst>
          </p:cNvPr>
          <p:cNvSpPr>
            <a:spLocks noGrp="1"/>
          </p:cNvSpPr>
          <p:nvPr>
            <p:ph type="sldNum" sz="quarter" idx="12"/>
          </p:nvPr>
        </p:nvSpPr>
        <p:spPr/>
        <p:txBody>
          <a:bodyPr/>
          <a:lstStyle/>
          <a:p>
            <a:fld id="{E1E1CD7C-2161-7D43-862E-CE4C333CD873}" type="slidenum">
              <a:rPr lang="fr-FR" smtClean="0"/>
              <a:pPr/>
              <a:t>‹#›</a:t>
            </a:fld>
            <a:endParaRPr lang="fr-FR"/>
          </a:p>
        </p:txBody>
      </p:sp>
    </p:spTree>
    <p:extLst>
      <p:ext uri="{BB962C8B-B14F-4D97-AF65-F5344CB8AC3E}">
        <p14:creationId xmlns:p14="http://schemas.microsoft.com/office/powerpoint/2010/main" val="2369627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_Content_Image1">
    <p:spTree>
      <p:nvGrpSpPr>
        <p:cNvPr id="1" name=""/>
        <p:cNvGrpSpPr/>
        <p:nvPr/>
      </p:nvGrpSpPr>
      <p:grpSpPr>
        <a:xfrm>
          <a:off x="0" y="0"/>
          <a:ext cx="0" cy="0"/>
          <a:chOff x="0" y="0"/>
          <a:chExt cx="0" cy="0"/>
        </a:xfrm>
      </p:grpSpPr>
      <p:sp>
        <p:nvSpPr>
          <p:cNvPr id="3" name="Content Placeholder 2"/>
          <p:cNvSpPr>
            <a:spLocks noGrp="1"/>
          </p:cNvSpPr>
          <p:nvPr>
            <p:ph idx="1"/>
          </p:nvPr>
        </p:nvSpPr>
        <p:spPr>
          <a:xfrm>
            <a:off x="904875" y="1563688"/>
            <a:ext cx="4581525" cy="3386772"/>
          </a:xfrm>
        </p:spPr>
        <p:txBody>
          <a:bodyPr/>
          <a:lstStyle/>
          <a:p>
            <a:pPr lvl="0"/>
            <a:r>
              <a:rPr lang="en-US"/>
              <a:t>Click to edit Master text styles</a:t>
            </a:r>
          </a:p>
        </p:txBody>
      </p:sp>
      <p:sp>
        <p:nvSpPr>
          <p:cNvPr id="8" name="Espace réservé pour une image  7">
            <a:extLst>
              <a:ext uri="{FF2B5EF4-FFF2-40B4-BE49-F238E27FC236}">
                <a16:creationId xmlns:a16="http://schemas.microsoft.com/office/drawing/2014/main" id="{70ED9B2D-C513-AF40-B94F-355C174B8FF0}"/>
              </a:ext>
            </a:extLst>
          </p:cNvPr>
          <p:cNvSpPr>
            <a:spLocks noGrp="1"/>
          </p:cNvSpPr>
          <p:nvPr>
            <p:ph type="pic" sz="quarter" idx="13"/>
          </p:nvPr>
        </p:nvSpPr>
        <p:spPr>
          <a:xfrm>
            <a:off x="5486400" y="0"/>
            <a:ext cx="3144838" cy="5143500"/>
          </a:xfrm>
        </p:spPr>
        <p:txBody>
          <a:bodyPr/>
          <a:lstStyle/>
          <a:p>
            <a:r>
              <a:rPr lang="en-US"/>
              <a:t>Click icon to add picture</a:t>
            </a:r>
            <a:endParaRPr lang="fr-FR"/>
          </a:p>
        </p:txBody>
      </p:sp>
      <p:sp>
        <p:nvSpPr>
          <p:cNvPr id="5" name="Titre 4">
            <a:extLst>
              <a:ext uri="{FF2B5EF4-FFF2-40B4-BE49-F238E27FC236}">
                <a16:creationId xmlns:a16="http://schemas.microsoft.com/office/drawing/2014/main" id="{55F20A3C-6DA6-684F-8F84-A7C8F1339C00}"/>
              </a:ext>
            </a:extLst>
          </p:cNvPr>
          <p:cNvSpPr>
            <a:spLocks noGrp="1"/>
          </p:cNvSpPr>
          <p:nvPr>
            <p:ph type="title"/>
          </p:nvPr>
        </p:nvSpPr>
        <p:spPr/>
        <p:txBody>
          <a:bodyPr/>
          <a:lstStyle/>
          <a:p>
            <a:r>
              <a:rPr lang="en-US"/>
              <a:t>Click to edit Master title style</a:t>
            </a:r>
            <a:endParaRPr lang="fr-FR"/>
          </a:p>
        </p:txBody>
      </p:sp>
      <p:sp>
        <p:nvSpPr>
          <p:cNvPr id="6" name="Espace réservé de la date 5">
            <a:extLst>
              <a:ext uri="{FF2B5EF4-FFF2-40B4-BE49-F238E27FC236}">
                <a16:creationId xmlns:a16="http://schemas.microsoft.com/office/drawing/2014/main" id="{B633A2CC-2D27-AE47-AE09-87A5F61228B8}"/>
              </a:ext>
            </a:extLst>
          </p:cNvPr>
          <p:cNvSpPr>
            <a:spLocks noGrp="1"/>
          </p:cNvSpPr>
          <p:nvPr>
            <p:ph type="dt" sz="half" idx="14"/>
          </p:nvPr>
        </p:nvSpPr>
        <p:spPr/>
        <p:txBody>
          <a:bodyPr/>
          <a:lstStyle/>
          <a:p>
            <a:r>
              <a:rPr lang="fr-CH"/>
              <a:t>WELCOME TO EPFL</a:t>
            </a:r>
            <a:endParaRPr lang="fr-FR"/>
          </a:p>
        </p:txBody>
      </p:sp>
      <p:sp>
        <p:nvSpPr>
          <p:cNvPr id="11" name="Espace réservé du pied de page 10">
            <a:extLst>
              <a:ext uri="{FF2B5EF4-FFF2-40B4-BE49-F238E27FC236}">
                <a16:creationId xmlns:a16="http://schemas.microsoft.com/office/drawing/2014/main" id="{CABC000E-4E22-1A40-9D3F-FE2F141E5CA4}"/>
              </a:ext>
            </a:extLst>
          </p:cNvPr>
          <p:cNvSpPr>
            <a:spLocks noGrp="1"/>
          </p:cNvSpPr>
          <p:nvPr>
            <p:ph type="ftr" sz="quarter" idx="15"/>
          </p:nvPr>
        </p:nvSpPr>
        <p:spPr/>
        <p:txBody>
          <a:bodyPr/>
          <a:lstStyle/>
          <a:p>
            <a:r>
              <a:rPr lang="fr-FR"/>
              <a:t>Speaker</a:t>
            </a:r>
          </a:p>
        </p:txBody>
      </p:sp>
      <p:sp>
        <p:nvSpPr>
          <p:cNvPr id="12" name="Espace réservé du numéro de diapositive 11">
            <a:extLst>
              <a:ext uri="{FF2B5EF4-FFF2-40B4-BE49-F238E27FC236}">
                <a16:creationId xmlns:a16="http://schemas.microsoft.com/office/drawing/2014/main" id="{0AF49D93-C78A-F646-92B0-A7932C43D9EE}"/>
              </a:ext>
            </a:extLst>
          </p:cNvPr>
          <p:cNvSpPr>
            <a:spLocks noGrp="1"/>
          </p:cNvSpPr>
          <p:nvPr>
            <p:ph type="sldNum" sz="quarter" idx="16"/>
          </p:nvPr>
        </p:nvSpPr>
        <p:spPr/>
        <p:txBody>
          <a:bodyPr/>
          <a:lstStyle/>
          <a:p>
            <a:fld id="{E1E1CD7C-2161-7D43-862E-CE4C333CD873}" type="slidenum">
              <a:rPr lang="fr-FR" smtClean="0"/>
              <a:pPr/>
              <a:t>‹#›</a:t>
            </a:fld>
            <a:endParaRPr lang="fr-FR"/>
          </a:p>
        </p:txBody>
      </p:sp>
    </p:spTree>
    <p:extLst>
      <p:ext uri="{BB962C8B-B14F-4D97-AF65-F5344CB8AC3E}">
        <p14:creationId xmlns:p14="http://schemas.microsoft.com/office/powerpoint/2010/main" val="414318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Content_Image2">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70ED9B2D-C513-AF40-B94F-355C174B8FF0}"/>
              </a:ext>
            </a:extLst>
          </p:cNvPr>
          <p:cNvSpPr>
            <a:spLocks noGrp="1"/>
          </p:cNvSpPr>
          <p:nvPr>
            <p:ph type="pic" sz="quarter" idx="13"/>
          </p:nvPr>
        </p:nvSpPr>
        <p:spPr>
          <a:xfrm>
            <a:off x="904875" y="0"/>
            <a:ext cx="3144838" cy="5143500"/>
          </a:xfrm>
        </p:spPr>
        <p:txBody>
          <a:bodyPr/>
          <a:lstStyle/>
          <a:p>
            <a:r>
              <a:rPr lang="en-US"/>
              <a:t>Click icon to add picture</a:t>
            </a:r>
            <a:endParaRPr lang="fr-FR"/>
          </a:p>
        </p:txBody>
      </p:sp>
      <p:sp>
        <p:nvSpPr>
          <p:cNvPr id="3" name="Content Placeholder 2"/>
          <p:cNvSpPr>
            <a:spLocks noGrp="1"/>
          </p:cNvSpPr>
          <p:nvPr>
            <p:ph idx="1"/>
          </p:nvPr>
        </p:nvSpPr>
        <p:spPr>
          <a:xfrm>
            <a:off x="4049395" y="1563688"/>
            <a:ext cx="4581525" cy="3386772"/>
          </a:xfrm>
        </p:spPr>
        <p:txBody>
          <a:bodyPr/>
          <a:lstStyle/>
          <a:p>
            <a:pPr lvl="0"/>
            <a:r>
              <a:rPr lang="en-US"/>
              <a:t>Click to edit Master text styles</a:t>
            </a:r>
          </a:p>
        </p:txBody>
      </p:sp>
      <p:sp>
        <p:nvSpPr>
          <p:cNvPr id="7" name="Espace réservé de la date 6">
            <a:extLst>
              <a:ext uri="{FF2B5EF4-FFF2-40B4-BE49-F238E27FC236}">
                <a16:creationId xmlns:a16="http://schemas.microsoft.com/office/drawing/2014/main" id="{A02A0D73-096C-844E-97C3-C4A4AF580FDE}"/>
              </a:ext>
            </a:extLst>
          </p:cNvPr>
          <p:cNvSpPr>
            <a:spLocks noGrp="1"/>
          </p:cNvSpPr>
          <p:nvPr>
            <p:ph type="dt" sz="half" idx="14"/>
          </p:nvPr>
        </p:nvSpPr>
        <p:spPr/>
        <p:txBody>
          <a:bodyPr/>
          <a:lstStyle/>
          <a:p>
            <a:r>
              <a:rPr lang="fr-CH"/>
              <a:t>WELCOME TO EPFL</a:t>
            </a:r>
            <a:endParaRPr lang="fr-FR"/>
          </a:p>
        </p:txBody>
      </p:sp>
      <p:sp>
        <p:nvSpPr>
          <p:cNvPr id="9" name="Espace réservé du pied de page 8">
            <a:extLst>
              <a:ext uri="{FF2B5EF4-FFF2-40B4-BE49-F238E27FC236}">
                <a16:creationId xmlns:a16="http://schemas.microsoft.com/office/drawing/2014/main" id="{CEF5AC5C-A2B6-2848-8C47-96A168E211DF}"/>
              </a:ext>
            </a:extLst>
          </p:cNvPr>
          <p:cNvSpPr>
            <a:spLocks noGrp="1"/>
          </p:cNvSpPr>
          <p:nvPr>
            <p:ph type="ftr" sz="quarter" idx="15"/>
          </p:nvPr>
        </p:nvSpPr>
        <p:spPr/>
        <p:txBody>
          <a:bodyPr/>
          <a:lstStyle/>
          <a:p>
            <a:r>
              <a:rPr lang="fr-FR"/>
              <a:t>Speaker</a:t>
            </a:r>
          </a:p>
        </p:txBody>
      </p:sp>
      <p:sp>
        <p:nvSpPr>
          <p:cNvPr id="10" name="Espace réservé du numéro de diapositive 9">
            <a:extLst>
              <a:ext uri="{FF2B5EF4-FFF2-40B4-BE49-F238E27FC236}">
                <a16:creationId xmlns:a16="http://schemas.microsoft.com/office/drawing/2014/main" id="{31B90E33-03D8-2143-B49F-B1474EE1A1F6}"/>
              </a:ext>
            </a:extLst>
          </p:cNvPr>
          <p:cNvSpPr>
            <a:spLocks noGrp="1"/>
          </p:cNvSpPr>
          <p:nvPr>
            <p:ph type="sldNum" sz="quarter" idx="16"/>
          </p:nvPr>
        </p:nvSpPr>
        <p:spPr/>
        <p:txBody>
          <a:bodyPr/>
          <a:lstStyle/>
          <a:p>
            <a:fld id="{E1E1CD7C-2161-7D43-862E-CE4C333CD873}" type="slidenum">
              <a:rPr lang="fr-FR" smtClean="0"/>
              <a:pPr/>
              <a:t>‹#›</a:t>
            </a:fld>
            <a:endParaRPr lang="fr-FR"/>
          </a:p>
        </p:txBody>
      </p:sp>
      <p:sp>
        <p:nvSpPr>
          <p:cNvPr id="11" name="Titre 10">
            <a:extLst>
              <a:ext uri="{FF2B5EF4-FFF2-40B4-BE49-F238E27FC236}">
                <a16:creationId xmlns:a16="http://schemas.microsoft.com/office/drawing/2014/main" id="{3FC7B5EC-066E-EC4A-B320-77DF64E6E0F0}"/>
              </a:ext>
            </a:extLst>
          </p:cNvPr>
          <p:cNvSpPr>
            <a:spLocks noGrp="1"/>
          </p:cNvSpPr>
          <p:nvPr>
            <p:ph type="title"/>
          </p:nvPr>
        </p:nvSpPr>
        <p:spPr>
          <a:xfrm>
            <a:off x="904876" y="131032"/>
            <a:ext cx="3144520" cy="1072753"/>
          </a:xfrm>
        </p:spPr>
        <p:txBody>
          <a:bodyPr/>
          <a:lstStyle/>
          <a:p>
            <a:r>
              <a:rPr lang="en-US"/>
              <a:t>Click to edit Master title style</a:t>
            </a:r>
            <a:endParaRPr lang="fr-FR"/>
          </a:p>
        </p:txBody>
      </p:sp>
    </p:spTree>
    <p:extLst>
      <p:ext uri="{BB962C8B-B14F-4D97-AF65-F5344CB8AC3E}">
        <p14:creationId xmlns:p14="http://schemas.microsoft.com/office/powerpoint/2010/main" val="1698958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4875" y="179552"/>
            <a:ext cx="3667125" cy="1072753"/>
          </a:xfrm>
          <a:prstGeom prst="rect">
            <a:avLst/>
          </a:prstGeom>
        </p:spPr>
        <p:txBody>
          <a:bodyPr vert="horz" lIns="180000" tIns="0" rIns="72000" bIns="46800" rtlCol="0" anchor="t">
            <a:normAutofit/>
          </a:bodyPr>
          <a:lstStyle/>
          <a:p>
            <a:r>
              <a:rPr lang="en-GB" noProof="0"/>
              <a:t>Modifiez le style du titre</a:t>
            </a:r>
          </a:p>
        </p:txBody>
      </p:sp>
      <p:sp>
        <p:nvSpPr>
          <p:cNvPr id="3" name="Text Placeholder 2"/>
          <p:cNvSpPr>
            <a:spLocks noGrp="1"/>
          </p:cNvSpPr>
          <p:nvPr>
            <p:ph type="body" idx="1"/>
          </p:nvPr>
        </p:nvSpPr>
        <p:spPr>
          <a:xfrm>
            <a:off x="904875" y="1563688"/>
            <a:ext cx="7726363" cy="3386772"/>
          </a:xfrm>
          <a:prstGeom prst="rect">
            <a:avLst/>
          </a:prstGeom>
        </p:spPr>
        <p:txBody>
          <a:bodyPr vert="horz" lIns="180000" tIns="45720" rIns="91440" bIns="45720" rtlCol="0">
            <a:normAutofit/>
          </a:bodyPr>
          <a:lstStyle/>
          <a:p>
            <a:pPr lvl="0"/>
            <a:r>
              <a:rPr lang="en-GB" noProof="0"/>
              <a:t>Modifier les styles du </a:t>
            </a:r>
            <a:r>
              <a:rPr lang="en-GB" noProof="0" err="1"/>
              <a:t>texte</a:t>
            </a:r>
            <a:r>
              <a:rPr lang="en-GB" noProof="0"/>
              <a:t> du masque</a:t>
            </a:r>
          </a:p>
          <a:p>
            <a:pPr lvl="1"/>
            <a:r>
              <a:rPr lang="en-GB" noProof="0" err="1"/>
              <a:t>Deuxième</a:t>
            </a:r>
            <a:r>
              <a:rPr lang="en-GB" noProof="0"/>
              <a:t> </a:t>
            </a:r>
            <a:r>
              <a:rPr lang="en-GB" noProof="0" err="1"/>
              <a:t>niveau</a:t>
            </a:r>
            <a:endParaRPr lang="en-GB" noProof="0"/>
          </a:p>
          <a:p>
            <a:pPr lvl="2"/>
            <a:r>
              <a:rPr lang="en-GB" noProof="0" err="1"/>
              <a:t>Troisième</a:t>
            </a:r>
            <a:r>
              <a:rPr lang="en-GB" noProof="0"/>
              <a:t> </a:t>
            </a:r>
            <a:r>
              <a:rPr lang="en-GB" noProof="0" err="1"/>
              <a:t>niveau</a:t>
            </a:r>
            <a:r>
              <a:rPr lang="en-GB" noProof="0"/>
              <a:t>
</a:t>
            </a:r>
            <a:r>
              <a:rPr lang="en-GB" noProof="0" err="1"/>
              <a:t>Quatrième</a:t>
            </a:r>
            <a:r>
              <a:rPr lang="en-GB" noProof="0"/>
              <a:t> </a:t>
            </a:r>
            <a:r>
              <a:rPr lang="en-GB" noProof="0" err="1"/>
              <a:t>niveau</a:t>
            </a:r>
            <a:r>
              <a:rPr lang="en-GB" noProof="0"/>
              <a:t>
</a:t>
            </a:r>
            <a:r>
              <a:rPr lang="en-GB" noProof="0" err="1"/>
              <a:t>Cinquième</a:t>
            </a:r>
            <a:r>
              <a:rPr lang="en-GB" noProof="0"/>
              <a:t> </a:t>
            </a:r>
            <a:r>
              <a:rPr lang="en-GB" noProof="0" err="1"/>
              <a:t>niveau</a:t>
            </a:r>
            <a:endParaRPr lang="en-GB" noProof="0"/>
          </a:p>
        </p:txBody>
      </p:sp>
      <p:sp>
        <p:nvSpPr>
          <p:cNvPr id="4" name="Date Placeholder 3"/>
          <p:cNvSpPr>
            <a:spLocks noGrp="1"/>
          </p:cNvSpPr>
          <p:nvPr>
            <p:ph type="dt" sz="half" idx="2"/>
          </p:nvPr>
        </p:nvSpPr>
        <p:spPr>
          <a:xfrm rot="16200000">
            <a:off x="-1221413" y="2778452"/>
            <a:ext cx="3341052" cy="911524"/>
          </a:xfrm>
          <a:prstGeom prst="rect">
            <a:avLst/>
          </a:prstGeom>
        </p:spPr>
        <p:txBody>
          <a:bodyPr vert="horz" lIns="91440" tIns="45720" rIns="91440" bIns="45720" rtlCol="0" anchor="ctr"/>
          <a:lstStyle>
            <a:lvl1pPr algn="l">
              <a:defRPr sz="700">
                <a:solidFill>
                  <a:schemeClr val="accent1"/>
                </a:solidFill>
                <a:latin typeface="Arial" panose="020B0604020202020204" pitchFamily="34" charset="0"/>
              </a:defRPr>
            </a:lvl1pPr>
          </a:lstStyle>
          <a:p>
            <a:r>
              <a:rPr lang="fr-CH" noProof="0"/>
              <a:t>WELCOME TO EPFL</a:t>
            </a:r>
            <a:endParaRPr lang="en-GB" noProof="0"/>
          </a:p>
        </p:txBody>
      </p:sp>
      <p:sp>
        <p:nvSpPr>
          <p:cNvPr id="5" name="Footer Placeholder 4"/>
          <p:cNvSpPr>
            <a:spLocks noGrp="1"/>
          </p:cNvSpPr>
          <p:nvPr>
            <p:ph type="ftr" sz="quarter" idx="3"/>
          </p:nvPr>
        </p:nvSpPr>
        <p:spPr>
          <a:xfrm rot="16200000">
            <a:off x="7115989" y="1874064"/>
            <a:ext cx="3543260" cy="512762"/>
          </a:xfrm>
          <a:prstGeom prst="rect">
            <a:avLst/>
          </a:prstGeom>
        </p:spPr>
        <p:txBody>
          <a:bodyPr vert="horz" lIns="91440" tIns="45720" rIns="91440" bIns="45720" rtlCol="0" anchor="ctr"/>
          <a:lstStyle>
            <a:lvl1pPr algn="r">
              <a:defRPr sz="700">
                <a:solidFill>
                  <a:schemeClr val="tx1"/>
                </a:solidFill>
                <a:latin typeface="Arial" panose="020B0604020202020204" pitchFamily="34" charset="0"/>
              </a:defRPr>
            </a:lvl1pPr>
          </a:lstStyle>
          <a:p>
            <a:r>
              <a:rPr lang="en-GB" noProof="0"/>
              <a:t>Speaker</a:t>
            </a:r>
          </a:p>
        </p:txBody>
      </p:sp>
      <p:sp>
        <p:nvSpPr>
          <p:cNvPr id="6" name="Slide Number Placeholder 5"/>
          <p:cNvSpPr>
            <a:spLocks noGrp="1"/>
          </p:cNvSpPr>
          <p:nvPr>
            <p:ph type="sldNum" sz="quarter" idx="4"/>
          </p:nvPr>
        </p:nvSpPr>
        <p:spPr>
          <a:xfrm>
            <a:off x="8631238" y="195263"/>
            <a:ext cx="512762" cy="163552"/>
          </a:xfrm>
          <a:prstGeom prst="rect">
            <a:avLst/>
          </a:prstGeom>
        </p:spPr>
        <p:txBody>
          <a:bodyPr vert="horz" lIns="90000" tIns="0" rIns="90000" bIns="0" rtlCol="0" anchor="t"/>
          <a:lstStyle>
            <a:lvl1pPr algn="ctr">
              <a:defRPr sz="700" b="1">
                <a:solidFill>
                  <a:schemeClr val="tx1"/>
                </a:solidFill>
                <a:latin typeface="+mj-lt"/>
              </a:defRPr>
            </a:lvl1pPr>
          </a:lstStyle>
          <a:p>
            <a:fld id="{E1E1CD7C-2161-7D43-862E-CE4C333CD873}" type="slidenum">
              <a:rPr lang="en-GB" noProof="0" smtClean="0"/>
              <a:pPr/>
              <a:t>‹#›</a:t>
            </a:fld>
            <a:endParaRPr lang="en-GB" noProof="0"/>
          </a:p>
        </p:txBody>
      </p:sp>
      <p:pic>
        <p:nvPicPr>
          <p:cNvPr id="13" name="Image 12">
            <a:extLst>
              <a:ext uri="{FF2B5EF4-FFF2-40B4-BE49-F238E27FC236}">
                <a16:creationId xmlns:a16="http://schemas.microsoft.com/office/drawing/2014/main" id="{717E6E68-87EB-C34E-85D5-C26372DFEC99}"/>
              </a:ext>
            </a:extLst>
          </p:cNvPr>
          <p:cNvPicPr>
            <a:picLocks noChangeAspect="1"/>
          </p:cNvPicPr>
          <p:nvPr userDrawn="1"/>
        </p:nvPicPr>
        <p:blipFill>
          <a:blip r:embed="rId19"/>
          <a:stretch>
            <a:fillRect/>
          </a:stretch>
        </p:blipFill>
        <p:spPr>
          <a:xfrm>
            <a:off x="130273" y="132334"/>
            <a:ext cx="653952" cy="283022"/>
          </a:xfrm>
          <a:prstGeom prst="rect">
            <a:avLst/>
          </a:prstGeom>
        </p:spPr>
      </p:pic>
      <p:sp>
        <p:nvSpPr>
          <p:cNvPr id="14" name="Rectangle 13">
            <a:extLst>
              <a:ext uri="{FF2B5EF4-FFF2-40B4-BE49-F238E27FC236}">
                <a16:creationId xmlns:a16="http://schemas.microsoft.com/office/drawing/2014/main" id="{75D7A1C0-94CD-D94F-A99F-21847E542637}"/>
              </a:ext>
            </a:extLst>
          </p:cNvPr>
          <p:cNvSpPr/>
          <p:nvPr userDrawn="1"/>
        </p:nvSpPr>
        <p:spPr>
          <a:xfrm rot="16200000">
            <a:off x="430003" y="4897709"/>
            <a:ext cx="45719" cy="597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latin typeface="Arial" panose="020B0604020202020204" pitchFamily="34" charset="0"/>
            </a:endParaRPr>
          </a:p>
        </p:txBody>
      </p:sp>
    </p:spTree>
    <p:extLst>
      <p:ext uri="{BB962C8B-B14F-4D97-AF65-F5344CB8AC3E}">
        <p14:creationId xmlns:p14="http://schemas.microsoft.com/office/powerpoint/2010/main" val="3569486836"/>
      </p:ext>
    </p:extLst>
  </p:cSld>
  <p:clrMap bg1="lt1" tx1="dk1" bg2="lt2" tx2="dk2" accent1="accent1" accent2="accent2" accent3="accent3" accent4="accent4" accent5="accent5" accent6="accent6" hlink="hlink" folHlink="folHlink"/>
  <p:sldLayoutIdLst>
    <p:sldLayoutId id="2147483661" r:id="rId1"/>
    <p:sldLayoutId id="2147483684" r:id="rId2"/>
    <p:sldLayoutId id="2147483663" r:id="rId3"/>
    <p:sldLayoutId id="2147483681" r:id="rId4"/>
    <p:sldLayoutId id="2147483673" r:id="rId5"/>
    <p:sldLayoutId id="2147483685" r:id="rId6"/>
    <p:sldLayoutId id="2147483662" r:id="rId7"/>
    <p:sldLayoutId id="2147483674" r:id="rId8"/>
    <p:sldLayoutId id="2147483675" r:id="rId9"/>
    <p:sldLayoutId id="2147483676" r:id="rId10"/>
    <p:sldLayoutId id="2147483664" r:id="rId11"/>
    <p:sldLayoutId id="2147483666" r:id="rId12"/>
    <p:sldLayoutId id="2147483677" r:id="rId13"/>
    <p:sldLayoutId id="2147483678" r:id="rId14"/>
    <p:sldLayoutId id="2147483679" r:id="rId15"/>
    <p:sldLayoutId id="2147483667" r:id="rId16"/>
    <p:sldLayoutId id="2147483701"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685800" rtl="0" eaLnBrk="1" latinLnBrk="0" hangingPunct="1">
        <a:lnSpc>
          <a:spcPct val="80000"/>
        </a:lnSpc>
        <a:spcBef>
          <a:spcPct val="0"/>
        </a:spcBef>
        <a:buNone/>
        <a:defRPr sz="3200" b="1" i="0" kern="1000" spc="-70" baseline="0">
          <a:solidFill>
            <a:schemeClr val="tx1"/>
          </a:solidFill>
          <a:latin typeface="Franklin Gothic Demi Cond" panose="020B0706030402020204" pitchFamily="34" charset="0"/>
          <a:ea typeface="Roboto Bk" panose="02000000000000000000" pitchFamily="2" charset="0"/>
          <a:cs typeface="Arial" panose="020B0604020202020204" pitchFamily="34" charset="0"/>
        </a:defRPr>
      </a:lvl1pPr>
    </p:titleStyle>
    <p:bodyStyle>
      <a:lvl1pPr marL="171450" indent="-171450" algn="l" defTabSz="685800" rtl="0" eaLnBrk="1" latinLnBrk="0" hangingPunct="1">
        <a:lnSpc>
          <a:spcPct val="90000"/>
        </a:lnSpc>
        <a:spcBef>
          <a:spcPts val="750"/>
        </a:spcBef>
        <a:buClr>
          <a:schemeClr val="accent1"/>
        </a:buClr>
        <a:buSzPct val="90000"/>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1"/>
        </a:buClr>
        <a:buSzPct val="100000"/>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SzPct val="90000"/>
        <a:buFont typeface="Wingdings" pitchFamily="2" charset="2"/>
        <a:buChar char="§"/>
        <a:defRPr sz="15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126" userDrawn="1">
          <p15:clr>
            <a:srgbClr val="F26B43"/>
          </p15:clr>
        </p15:guide>
        <p15:guide id="3" pos="5602" userDrawn="1">
          <p15:clr>
            <a:srgbClr val="F26B43"/>
          </p15:clr>
        </p15:guide>
        <p15:guide id="4" pos="2880" userDrawn="1">
          <p15:clr>
            <a:srgbClr val="F26B43"/>
          </p15:clr>
        </p15:guide>
        <p15:guide id="5" orient="horz" pos="123" userDrawn="1">
          <p15:clr>
            <a:srgbClr val="F26B43"/>
          </p15:clr>
        </p15:guide>
        <p15:guide id="6" orient="horz" pos="3117" userDrawn="1">
          <p15:clr>
            <a:srgbClr val="F26B43"/>
          </p15:clr>
        </p15:guide>
        <p15:guide id="7" pos="570" userDrawn="1">
          <p15:clr>
            <a:srgbClr val="F26B43"/>
          </p15:clr>
        </p15:guide>
        <p15:guide id="8" pos="1155" userDrawn="1">
          <p15:clr>
            <a:srgbClr val="F26B43"/>
          </p15:clr>
        </p15:guide>
        <p15:guide id="9" pos="1728" userDrawn="1">
          <p15:clr>
            <a:srgbClr val="F26B43"/>
          </p15:clr>
        </p15:guide>
        <p15:guide id="10" pos="2304" userDrawn="1">
          <p15:clr>
            <a:srgbClr val="F26B43"/>
          </p15:clr>
        </p15:guide>
        <p15:guide id="11" pos="3456" userDrawn="1">
          <p15:clr>
            <a:srgbClr val="F26B43"/>
          </p15:clr>
        </p15:guide>
        <p15:guide id="12" pos="4035" userDrawn="1">
          <p15:clr>
            <a:srgbClr val="F26B43"/>
          </p15:clr>
        </p15:guide>
        <p15:guide id="13" pos="4608" userDrawn="1">
          <p15:clr>
            <a:srgbClr val="F26B43"/>
          </p15:clr>
        </p15:guide>
        <p15:guide id="14" pos="5180" userDrawn="1">
          <p15:clr>
            <a:srgbClr val="F26B43"/>
          </p15:clr>
        </p15:guide>
        <p15:guide id="15" orient="horz" pos="490" userDrawn="1">
          <p15:clr>
            <a:srgbClr val="F26B43"/>
          </p15:clr>
        </p15:guide>
        <p15:guide id="16" orient="horz" pos="985" userDrawn="1">
          <p15:clr>
            <a:srgbClr val="F26B43"/>
          </p15:clr>
        </p15:guide>
        <p15:guide id="17" orient="horz" pos="1475" userDrawn="1">
          <p15:clr>
            <a:srgbClr val="F26B43"/>
          </p15:clr>
        </p15:guide>
        <p15:guide id="18" orient="horz" pos="1962" userDrawn="1">
          <p15:clr>
            <a:srgbClr val="F26B43"/>
          </p15:clr>
        </p15:guide>
        <p15:guide id="19" orient="horz" pos="2458" userDrawn="1">
          <p15:clr>
            <a:srgbClr val="F26B43"/>
          </p15:clr>
        </p15:guide>
        <p15:guide id="20" orient="horz" pos="2950" userDrawn="1">
          <p15:clr>
            <a:srgbClr val="F26B43"/>
          </p15:clr>
        </p15:guide>
        <p15:guide id="21" pos="5437" userDrawn="1">
          <p15:clr>
            <a:srgbClr val="F26B43"/>
          </p15:clr>
        </p15:guide>
        <p15:guide id="22" orient="horz" userDrawn="1">
          <p15:clr>
            <a:srgbClr val="F26B43"/>
          </p15:clr>
        </p15:guide>
        <p15:guide id="23" pos="5760" userDrawn="1">
          <p15:clr>
            <a:srgbClr val="F26B43"/>
          </p15:clr>
        </p15:guide>
        <p15:guide id="24" orient="horz" pos="3240" userDrawn="1">
          <p15:clr>
            <a:srgbClr val="F26B43"/>
          </p15:clr>
        </p15:guide>
        <p15:guide id="2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s://moodle.epfl.ch/pluginfile.php/3432368/mod_folder/content/0/GTH_PBE0_POTENTIALS?forcedownload=1"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hyperlink" Target="https://cp2k-basis.pierrebeaujean.net/" TargetMode="External"/><Relationship Id="rId4" Type="http://schemas.openxmlformats.org/officeDocument/2006/relationships/hyperlink" Target="https://moodle.epfl.ch/pluginfile.php/3432368/mod_folder/content/0/BASIS_PBE0_MOLOPT?forcedownload=1"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https://moodle.epfl.ch/mod/folder/view.php?id=1330724"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a:extLst>
              <a:ext uri="{FF2B5EF4-FFF2-40B4-BE49-F238E27FC236}">
                <a16:creationId xmlns:a16="http://schemas.microsoft.com/office/drawing/2014/main" id="{00E5E686-2DA3-5040-3559-793E65540754}"/>
              </a:ext>
            </a:extLst>
          </p:cNvPr>
          <p:cNvPicPr>
            <a:picLocks noGrp="1" noChangeAspect="1"/>
          </p:cNvPicPr>
          <p:nvPr>
            <p:ph type="pic" sz="quarter" idx="10"/>
          </p:nvPr>
        </p:nvPicPr>
        <p:blipFill rotWithShape="1">
          <a:blip r:embed="rId2"/>
          <a:srcRect l="4019" r="4019"/>
          <a:stretch/>
        </p:blipFill>
        <p:spPr>
          <a:xfrm>
            <a:off x="1331950" y="0"/>
            <a:ext cx="7812013" cy="4948238"/>
          </a:xfrm>
          <a:noFill/>
        </p:spPr>
      </p:pic>
      <p:sp>
        <p:nvSpPr>
          <p:cNvPr id="11" name="Title 2">
            <a:extLst>
              <a:ext uri="{FF2B5EF4-FFF2-40B4-BE49-F238E27FC236}">
                <a16:creationId xmlns:a16="http://schemas.microsoft.com/office/drawing/2014/main" id="{67168984-25A8-B1AA-648C-4C8218CE472A}"/>
              </a:ext>
            </a:extLst>
          </p:cNvPr>
          <p:cNvSpPr>
            <a:spLocks noGrp="1"/>
          </p:cNvSpPr>
          <p:nvPr>
            <p:ph type="ctrTitle"/>
          </p:nvPr>
        </p:nvSpPr>
        <p:spPr>
          <a:xfrm>
            <a:off x="6405563" y="786535"/>
            <a:ext cx="2738437" cy="2338387"/>
          </a:xfrm>
        </p:spPr>
        <p:txBody>
          <a:bodyPr/>
          <a:lstStyle/>
          <a:p>
            <a:r>
              <a:rPr lang="en-US"/>
              <a:t>Advanced simulations </a:t>
            </a:r>
            <a:br>
              <a:rPr lang="en-US"/>
            </a:br>
            <a:r>
              <a:rPr lang="en-US"/>
              <a:t>of solar cell devices</a:t>
            </a:r>
          </a:p>
        </p:txBody>
      </p:sp>
      <p:sp>
        <p:nvSpPr>
          <p:cNvPr id="13" name="Subtitle 3">
            <a:extLst>
              <a:ext uri="{FF2B5EF4-FFF2-40B4-BE49-F238E27FC236}">
                <a16:creationId xmlns:a16="http://schemas.microsoft.com/office/drawing/2014/main" id="{37C2E2E2-E1B7-A6BB-EB14-8D4F5EEFEFEF}"/>
              </a:ext>
            </a:extLst>
          </p:cNvPr>
          <p:cNvSpPr>
            <a:spLocks noGrp="1"/>
          </p:cNvSpPr>
          <p:nvPr>
            <p:ph type="subTitle" idx="1"/>
          </p:nvPr>
        </p:nvSpPr>
        <p:spPr>
          <a:xfrm>
            <a:off x="4576763" y="3124922"/>
            <a:ext cx="1828800" cy="1568450"/>
          </a:xfrm>
        </p:spPr>
        <p:txBody>
          <a:bodyPr/>
          <a:lstStyle/>
          <a:p>
            <a:r>
              <a:rPr lang="en-US" b="1"/>
              <a:t>V. Carnevali, </a:t>
            </a:r>
            <a:br>
              <a:rPr lang="en-US" b="1"/>
            </a:br>
            <a:r>
              <a:rPr lang="en-US" b="1"/>
              <a:t>V. Slama, </a:t>
            </a:r>
            <a:br>
              <a:rPr lang="en-US" b="1"/>
            </a:br>
            <a:r>
              <a:rPr lang="en-US" b="1"/>
              <a:t>A. </a:t>
            </a:r>
            <a:r>
              <a:rPr lang="en-US" b="1" err="1"/>
              <a:t>Vezzosi</a:t>
            </a:r>
            <a:endParaRPr lang="en-US" b="1"/>
          </a:p>
        </p:txBody>
      </p:sp>
      <p:sp>
        <p:nvSpPr>
          <p:cNvPr id="15" name="Text Placeholder 4">
            <a:extLst>
              <a:ext uri="{FF2B5EF4-FFF2-40B4-BE49-F238E27FC236}">
                <a16:creationId xmlns:a16="http://schemas.microsoft.com/office/drawing/2014/main" id="{B6F34FD1-436A-D616-B4B0-196857C105DD}"/>
              </a:ext>
            </a:extLst>
          </p:cNvPr>
          <p:cNvSpPr>
            <a:spLocks noGrp="1"/>
          </p:cNvSpPr>
          <p:nvPr>
            <p:ph type="body" sz="quarter" idx="11"/>
          </p:nvPr>
        </p:nvSpPr>
        <p:spPr>
          <a:xfrm>
            <a:off x="6400800" y="4683125"/>
            <a:ext cx="1828800" cy="460375"/>
          </a:xfrm>
        </p:spPr>
        <p:txBody>
          <a:bodyPr/>
          <a:lstStyle/>
          <a:p>
            <a:r>
              <a:rPr lang="en-US" b="1" dirty="0">
                <a:latin typeface="Arial"/>
                <a:cs typeface="Arial"/>
              </a:rPr>
              <a:t>March 26, 2025</a:t>
            </a:r>
          </a:p>
        </p:txBody>
      </p:sp>
      <p:sp>
        <p:nvSpPr>
          <p:cNvPr id="17" name="Text Placeholder 5">
            <a:extLst>
              <a:ext uri="{FF2B5EF4-FFF2-40B4-BE49-F238E27FC236}">
                <a16:creationId xmlns:a16="http://schemas.microsoft.com/office/drawing/2014/main" id="{E39541E6-EA31-1827-D680-FDE4ACB88C62}"/>
              </a:ext>
            </a:extLst>
          </p:cNvPr>
          <p:cNvSpPr>
            <a:spLocks noGrp="1"/>
          </p:cNvSpPr>
          <p:nvPr>
            <p:ph type="body" sz="quarter" idx="12"/>
          </p:nvPr>
        </p:nvSpPr>
        <p:spPr>
          <a:xfrm>
            <a:off x="82550" y="4440264"/>
            <a:ext cx="698500" cy="507975"/>
          </a:xfrm>
        </p:spPr>
        <p:txBody>
          <a:bodyPr/>
          <a:lstStyle/>
          <a:p>
            <a:r>
              <a:rPr lang="en-US">
                <a:solidFill>
                  <a:srgbClr val="FF0000"/>
                </a:solidFill>
              </a:rPr>
              <a:t>École Polytechnique </a:t>
            </a:r>
            <a:r>
              <a:rPr lang="en-US" err="1">
                <a:solidFill>
                  <a:srgbClr val="FF0000"/>
                </a:solidFill>
              </a:rPr>
              <a:t>fédérale</a:t>
            </a:r>
            <a:r>
              <a:rPr lang="en-US">
                <a:solidFill>
                  <a:srgbClr val="FF0000"/>
                </a:solidFill>
              </a:rPr>
              <a:t> </a:t>
            </a:r>
            <a:br>
              <a:rPr lang="en-US">
                <a:solidFill>
                  <a:srgbClr val="FF0000"/>
                </a:solidFill>
              </a:rPr>
            </a:br>
            <a:r>
              <a:rPr lang="en-US">
                <a:solidFill>
                  <a:srgbClr val="FF0000"/>
                </a:solidFill>
              </a:rPr>
              <a:t>de Lausanne</a:t>
            </a:r>
          </a:p>
        </p:txBody>
      </p:sp>
    </p:spTree>
    <p:extLst>
      <p:ext uri="{BB962C8B-B14F-4D97-AF65-F5344CB8AC3E}">
        <p14:creationId xmlns:p14="http://schemas.microsoft.com/office/powerpoint/2010/main" val="2639031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4F5E40-C0E5-C105-DD09-ECEAD6369E74}"/>
            </a:ext>
          </a:extLst>
        </p:cNvPr>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BF16C3B-580C-31E4-BAF0-459A58F53693}"/>
              </a:ext>
            </a:extLst>
          </p:cNvPr>
          <p:cNvSpPr>
            <a:spLocks noGrp="1"/>
          </p:cNvSpPr>
          <p:nvPr>
            <p:ph type="ftr" sz="quarter" idx="11"/>
          </p:nvPr>
        </p:nvSpPr>
        <p:spPr/>
        <p:txBody>
          <a:bodyPr/>
          <a:lstStyle/>
          <a:p>
            <a:r>
              <a:rPr lang="en-US">
                <a:solidFill>
                  <a:srgbClr val="000000"/>
                </a:solidFill>
                <a:effectLst/>
                <a:latin typeface="Helvetica Neue" panose="02000503000000020004" pitchFamily="2" charset="0"/>
              </a:rPr>
              <a:t>ChE-701 / Section EDCH</a:t>
            </a:r>
          </a:p>
        </p:txBody>
      </p:sp>
      <p:sp>
        <p:nvSpPr>
          <p:cNvPr id="5" name="Espace réservé du numéro de diapositive 4">
            <a:extLst>
              <a:ext uri="{FF2B5EF4-FFF2-40B4-BE49-F238E27FC236}">
                <a16:creationId xmlns:a16="http://schemas.microsoft.com/office/drawing/2014/main" id="{9400ECB1-8E53-062F-1BAF-41074FF53E1B}"/>
              </a:ext>
            </a:extLst>
          </p:cNvPr>
          <p:cNvSpPr>
            <a:spLocks noGrp="1"/>
          </p:cNvSpPr>
          <p:nvPr>
            <p:ph type="sldNum" sz="quarter" idx="12"/>
          </p:nvPr>
        </p:nvSpPr>
        <p:spPr/>
        <p:txBody>
          <a:bodyPr/>
          <a:lstStyle/>
          <a:p>
            <a:fld id="{E1E1CD7C-2161-7D43-862E-CE4C333CD873}" type="slidenum">
              <a:rPr lang="en-US" smtClean="0"/>
              <a:pPr/>
              <a:t>10</a:t>
            </a:fld>
            <a:endParaRPr lang="en-US"/>
          </a:p>
        </p:txBody>
      </p:sp>
      <p:sp>
        <p:nvSpPr>
          <p:cNvPr id="13" name="Title 12">
            <a:extLst>
              <a:ext uri="{FF2B5EF4-FFF2-40B4-BE49-F238E27FC236}">
                <a16:creationId xmlns:a16="http://schemas.microsoft.com/office/drawing/2014/main" id="{482C2228-CE9A-9D2E-D287-B11ACC6A2ED4}"/>
              </a:ext>
            </a:extLst>
          </p:cNvPr>
          <p:cNvSpPr>
            <a:spLocks noGrp="1"/>
          </p:cNvSpPr>
          <p:nvPr>
            <p:ph type="title"/>
          </p:nvPr>
        </p:nvSpPr>
        <p:spPr>
          <a:xfrm>
            <a:off x="904875" y="196118"/>
            <a:ext cx="6251298" cy="472282"/>
          </a:xfrm>
        </p:spPr>
        <p:txBody>
          <a:bodyPr/>
          <a:lstStyle/>
          <a:p>
            <a:r>
              <a:rPr lang="en-US" dirty="0">
                <a:latin typeface="Franklin Gothic Demi Cond"/>
                <a:cs typeface="Arial"/>
              </a:rPr>
              <a:t>FAPbI3 2x2x2 ENERGY CALCULATION</a:t>
            </a:r>
            <a:endParaRPr lang="en-US" dirty="0"/>
          </a:p>
        </p:txBody>
      </p:sp>
      <p:sp>
        <p:nvSpPr>
          <p:cNvPr id="2" name="Espace réservé de la date 2">
            <a:extLst>
              <a:ext uri="{FF2B5EF4-FFF2-40B4-BE49-F238E27FC236}">
                <a16:creationId xmlns:a16="http://schemas.microsoft.com/office/drawing/2014/main" id="{A308B859-C7A3-F880-B85D-82166D4E5C53}"/>
              </a:ext>
            </a:extLst>
          </p:cNvPr>
          <p:cNvSpPr>
            <a:spLocks noGrp="1"/>
          </p:cNvSpPr>
          <p:nvPr>
            <p:ph type="dt" sz="half" idx="10"/>
          </p:nvPr>
        </p:nvSpPr>
        <p:spPr>
          <a:xfrm rot="16200000">
            <a:off x="-1221413" y="2778452"/>
            <a:ext cx="3341052" cy="911524"/>
          </a:xfrm>
        </p:spPr>
        <p:txBody>
          <a:bodyPr/>
          <a:lstStyle/>
          <a:p>
            <a:r>
              <a:rPr lang="en-US" dirty="0"/>
              <a:t>ENERGY CALCULATIONS</a:t>
            </a:r>
          </a:p>
        </p:txBody>
      </p:sp>
      <p:pic>
        <p:nvPicPr>
          <p:cNvPr id="7" name="Picture 6" descr="A screenshot of a computer program&#10;&#10;AI-generated content may be incorrect.">
            <a:extLst>
              <a:ext uri="{FF2B5EF4-FFF2-40B4-BE49-F238E27FC236}">
                <a16:creationId xmlns:a16="http://schemas.microsoft.com/office/drawing/2014/main" id="{5C508A76-65FD-65DF-3024-499095698D2F}"/>
              </a:ext>
            </a:extLst>
          </p:cNvPr>
          <p:cNvPicPr>
            <a:picLocks noChangeAspect="1"/>
          </p:cNvPicPr>
          <p:nvPr/>
        </p:nvPicPr>
        <p:blipFill>
          <a:blip r:embed="rId3"/>
          <a:stretch>
            <a:fillRect/>
          </a:stretch>
        </p:blipFill>
        <p:spPr>
          <a:xfrm>
            <a:off x="751642" y="954912"/>
            <a:ext cx="6684553" cy="3618909"/>
          </a:xfrm>
          <a:prstGeom prst="rect">
            <a:avLst/>
          </a:prstGeom>
        </p:spPr>
      </p:pic>
      <p:sp>
        <p:nvSpPr>
          <p:cNvPr id="3" name="TextBox 2">
            <a:extLst>
              <a:ext uri="{FF2B5EF4-FFF2-40B4-BE49-F238E27FC236}">
                <a16:creationId xmlns:a16="http://schemas.microsoft.com/office/drawing/2014/main" id="{85A43D76-4968-8472-49F7-E41077C9E658}"/>
              </a:ext>
            </a:extLst>
          </p:cNvPr>
          <p:cNvSpPr txBox="1"/>
          <p:nvPr/>
        </p:nvSpPr>
        <p:spPr>
          <a:xfrm>
            <a:off x="7533355" y="2510450"/>
            <a:ext cx="1377905" cy="507831"/>
          </a:xfrm>
          <a:prstGeom prst="rect">
            <a:avLst/>
          </a:prstGeom>
          <a:noFill/>
        </p:spPr>
        <p:txBody>
          <a:bodyPr wrap="square" rtlCol="0">
            <a:spAutoFit/>
          </a:bodyPr>
          <a:lstStyle/>
          <a:p>
            <a:r>
              <a:rPr lang="en-GB" dirty="0"/>
              <a:t>End of the calculation</a:t>
            </a:r>
          </a:p>
        </p:txBody>
      </p:sp>
    </p:spTree>
    <p:extLst>
      <p:ext uri="{BB962C8B-B14F-4D97-AF65-F5344CB8AC3E}">
        <p14:creationId xmlns:p14="http://schemas.microsoft.com/office/powerpoint/2010/main" val="2743116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E83BC-7361-4715-8301-E32F61D2E0A1}"/>
            </a:ext>
          </a:extLst>
        </p:cNvPr>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3D27D781-7BE2-E68D-6C8D-710E37969D83}"/>
              </a:ext>
            </a:extLst>
          </p:cNvPr>
          <p:cNvSpPr>
            <a:spLocks noGrp="1"/>
          </p:cNvSpPr>
          <p:nvPr>
            <p:ph type="ftr" sz="quarter" idx="11"/>
          </p:nvPr>
        </p:nvSpPr>
        <p:spPr/>
        <p:txBody>
          <a:bodyPr/>
          <a:lstStyle/>
          <a:p>
            <a:r>
              <a:rPr lang="en-US">
                <a:solidFill>
                  <a:srgbClr val="000000"/>
                </a:solidFill>
                <a:effectLst/>
                <a:latin typeface="Helvetica Neue" panose="02000503000000020004" pitchFamily="2" charset="0"/>
              </a:rPr>
              <a:t>ChE-701 / Section EDCH</a:t>
            </a:r>
          </a:p>
        </p:txBody>
      </p:sp>
      <p:sp>
        <p:nvSpPr>
          <p:cNvPr id="5" name="Espace réservé du numéro de diapositive 4">
            <a:extLst>
              <a:ext uri="{FF2B5EF4-FFF2-40B4-BE49-F238E27FC236}">
                <a16:creationId xmlns:a16="http://schemas.microsoft.com/office/drawing/2014/main" id="{FE65FB2C-18D9-BDD3-87EB-97C0D090603C}"/>
              </a:ext>
            </a:extLst>
          </p:cNvPr>
          <p:cNvSpPr>
            <a:spLocks noGrp="1"/>
          </p:cNvSpPr>
          <p:nvPr>
            <p:ph type="sldNum" sz="quarter" idx="12"/>
          </p:nvPr>
        </p:nvSpPr>
        <p:spPr/>
        <p:txBody>
          <a:bodyPr/>
          <a:lstStyle/>
          <a:p>
            <a:fld id="{E1E1CD7C-2161-7D43-862E-CE4C333CD873}" type="slidenum">
              <a:rPr lang="en-US" smtClean="0"/>
              <a:pPr/>
              <a:t>11</a:t>
            </a:fld>
            <a:endParaRPr lang="en-US"/>
          </a:p>
        </p:txBody>
      </p:sp>
      <p:sp>
        <p:nvSpPr>
          <p:cNvPr id="13" name="Title 12">
            <a:extLst>
              <a:ext uri="{FF2B5EF4-FFF2-40B4-BE49-F238E27FC236}">
                <a16:creationId xmlns:a16="http://schemas.microsoft.com/office/drawing/2014/main" id="{984DF656-36F9-BF9A-FD3E-6DC0FA788A53}"/>
              </a:ext>
            </a:extLst>
          </p:cNvPr>
          <p:cNvSpPr>
            <a:spLocks noGrp="1"/>
          </p:cNvSpPr>
          <p:nvPr>
            <p:ph type="title"/>
          </p:nvPr>
        </p:nvSpPr>
        <p:spPr>
          <a:xfrm>
            <a:off x="904875" y="196118"/>
            <a:ext cx="6251298" cy="472282"/>
          </a:xfrm>
        </p:spPr>
        <p:txBody>
          <a:bodyPr/>
          <a:lstStyle/>
          <a:p>
            <a:r>
              <a:rPr lang="en-US" dirty="0">
                <a:latin typeface="Franklin Gothic Demi Cond"/>
                <a:cs typeface="Arial"/>
              </a:rPr>
              <a:t>PBE0 hybrid functional</a:t>
            </a:r>
            <a:endParaRPr lang="en-US" dirty="0"/>
          </a:p>
        </p:txBody>
      </p:sp>
      <p:sp>
        <p:nvSpPr>
          <p:cNvPr id="2" name="Espace réservé de la date 2">
            <a:extLst>
              <a:ext uri="{FF2B5EF4-FFF2-40B4-BE49-F238E27FC236}">
                <a16:creationId xmlns:a16="http://schemas.microsoft.com/office/drawing/2014/main" id="{62C7293F-AC52-C2B1-0C3D-EAB45779F005}"/>
              </a:ext>
            </a:extLst>
          </p:cNvPr>
          <p:cNvSpPr>
            <a:spLocks noGrp="1"/>
          </p:cNvSpPr>
          <p:nvPr>
            <p:ph type="dt" sz="half" idx="10"/>
          </p:nvPr>
        </p:nvSpPr>
        <p:spPr>
          <a:xfrm rot="16200000">
            <a:off x="-1221413" y="2778452"/>
            <a:ext cx="3341052" cy="911524"/>
          </a:xfrm>
        </p:spPr>
        <p:txBody>
          <a:bodyPr/>
          <a:lstStyle/>
          <a:p>
            <a:r>
              <a:rPr lang="en-US" dirty="0"/>
              <a:t>PBE0</a:t>
            </a:r>
          </a:p>
        </p:txBody>
      </p:sp>
      <p:sp>
        <p:nvSpPr>
          <p:cNvPr id="6" name="TextBox 5">
            <a:extLst>
              <a:ext uri="{FF2B5EF4-FFF2-40B4-BE49-F238E27FC236}">
                <a16:creationId xmlns:a16="http://schemas.microsoft.com/office/drawing/2014/main" id="{A554810C-1159-3BEA-12AE-B44FC95294A7}"/>
              </a:ext>
            </a:extLst>
          </p:cNvPr>
          <p:cNvSpPr txBox="1"/>
          <p:nvPr/>
        </p:nvSpPr>
        <p:spPr>
          <a:xfrm>
            <a:off x="903984" y="667933"/>
            <a:ext cx="3992816" cy="769441"/>
          </a:xfrm>
          <a:prstGeom prst="rect">
            <a:avLst/>
          </a:prstGeom>
          <a:noFill/>
        </p:spPr>
        <p:txBody>
          <a:bodyPr wrap="square" lIns="91440" tIns="45720" rIns="91440" bIns="45720" rtlCol="0" anchor="t">
            <a:spAutoFit/>
          </a:bodyPr>
          <a:lstStyle/>
          <a:p>
            <a:r>
              <a:rPr lang="en-US" sz="1100"/>
              <a:t> &amp;XC</a:t>
            </a:r>
          </a:p>
          <a:p>
            <a:r>
              <a:rPr lang="en-US" sz="1100"/>
              <a:t>      &amp;XC_FUNCTIONAL PBE</a:t>
            </a:r>
            <a:endParaRPr lang="en-US" sz="1100">
              <a:cs typeface="Arial"/>
            </a:endParaRPr>
          </a:p>
          <a:p>
            <a:r>
              <a:rPr lang="en-US" sz="1100"/>
              <a:t>      &amp;END XC_FUNCTIONAL</a:t>
            </a:r>
            <a:endParaRPr lang="en-US" sz="1100">
              <a:cs typeface="Arial"/>
            </a:endParaRPr>
          </a:p>
          <a:p>
            <a:r>
              <a:rPr lang="en-US" sz="1100"/>
              <a:t>  &amp;END DFT</a:t>
            </a:r>
            <a:endParaRPr lang="en-US" sz="1100">
              <a:cs typeface="Arial"/>
            </a:endParaRPr>
          </a:p>
        </p:txBody>
      </p:sp>
      <p:sp>
        <p:nvSpPr>
          <p:cNvPr id="8" name="TextBox 7">
            <a:extLst>
              <a:ext uri="{FF2B5EF4-FFF2-40B4-BE49-F238E27FC236}">
                <a16:creationId xmlns:a16="http://schemas.microsoft.com/office/drawing/2014/main" id="{2B2AE07C-4F45-1CE8-665F-B169D4082AD0}"/>
              </a:ext>
            </a:extLst>
          </p:cNvPr>
          <p:cNvSpPr txBox="1"/>
          <p:nvPr/>
        </p:nvSpPr>
        <p:spPr>
          <a:xfrm>
            <a:off x="903983" y="1746234"/>
            <a:ext cx="3992816" cy="1654299"/>
          </a:xfrm>
          <a:prstGeom prst="rect">
            <a:avLst/>
          </a:prstGeom>
          <a:noFill/>
        </p:spPr>
        <p:txBody>
          <a:bodyPr wrap="square" lIns="91440" tIns="45720" rIns="91440" bIns="45720" rtlCol="0" anchor="t">
            <a:spAutoFit/>
          </a:bodyPr>
          <a:lstStyle/>
          <a:p>
            <a:r>
              <a:rPr lang="en-US" sz="1100" dirty="0">
                <a:ea typeface="+mn-lt"/>
                <a:cs typeface="+mn-lt"/>
              </a:rPr>
              <a:t>&amp;DFT</a:t>
            </a:r>
          </a:p>
          <a:p>
            <a:r>
              <a:rPr lang="en-US" sz="1100" dirty="0">
                <a:ea typeface="+mn-lt"/>
                <a:cs typeface="+mn-lt"/>
              </a:rPr>
              <a:t>    POTENTIAL_FILE_NAME GTH_PBE0_POTENTIALS</a:t>
            </a:r>
          </a:p>
          <a:p>
            <a:r>
              <a:rPr lang="en-US" dirty="0"/>
              <a:t>   </a:t>
            </a:r>
            <a:r>
              <a:rPr lang="en-US" sz="1100" dirty="0"/>
              <a:t>BASIS_SET_FILE_NAME BASIS_PBE0_MOLOPT</a:t>
            </a:r>
            <a:endParaRPr lang="en-US" dirty="0"/>
          </a:p>
          <a:p>
            <a:r>
              <a:rPr lang="en-US" sz="1100" dirty="0">
                <a:ea typeface="+mn-lt"/>
                <a:cs typeface="+mn-lt"/>
              </a:rPr>
              <a:t> BASIS_SET_FILE_NAME BASIS_ADMM_MOLOPT</a:t>
            </a:r>
          </a:p>
          <a:p>
            <a:r>
              <a:rPr lang="en-US" sz="1100" dirty="0">
                <a:ea typeface="+mn-lt"/>
                <a:cs typeface="+mn-lt"/>
              </a:rPr>
              <a:t> BASIS_SET_FILE_NAME BASIS_ADMM</a:t>
            </a:r>
            <a:endParaRPr lang="en-US" dirty="0"/>
          </a:p>
          <a:p>
            <a:r>
              <a:rPr lang="en-US" sz="1100" dirty="0">
                <a:ea typeface="+mn-lt"/>
                <a:cs typeface="+mn-lt"/>
              </a:rPr>
              <a:t>    &amp;QS</a:t>
            </a:r>
            <a:endParaRPr lang="en-US" dirty="0"/>
          </a:p>
          <a:p>
            <a:r>
              <a:rPr lang="en-US" sz="1100" dirty="0">
                <a:ea typeface="+mn-lt"/>
                <a:cs typeface="+mn-lt"/>
              </a:rPr>
              <a:t>      METHOD GPW</a:t>
            </a:r>
            <a:endParaRPr lang="en-US" dirty="0"/>
          </a:p>
          <a:p>
            <a:r>
              <a:rPr lang="en-US" sz="1100" dirty="0">
                <a:ea typeface="+mn-lt"/>
                <a:cs typeface="+mn-lt"/>
              </a:rPr>
              <a:t>      MIN_PAIR_LIST_RADIUS -1</a:t>
            </a:r>
            <a:endParaRPr lang="en-US" dirty="0"/>
          </a:p>
          <a:p>
            <a:r>
              <a:rPr lang="en-US" sz="1100" dirty="0">
                <a:ea typeface="+mn-lt"/>
                <a:cs typeface="+mn-lt"/>
              </a:rPr>
              <a:t>    &amp;END QS</a:t>
            </a:r>
            <a:endParaRPr lang="en-US" dirty="0"/>
          </a:p>
        </p:txBody>
      </p:sp>
      <p:sp>
        <p:nvSpPr>
          <p:cNvPr id="10" name="TextBox 9">
            <a:extLst>
              <a:ext uri="{FF2B5EF4-FFF2-40B4-BE49-F238E27FC236}">
                <a16:creationId xmlns:a16="http://schemas.microsoft.com/office/drawing/2014/main" id="{641DFB08-4C68-64F0-BFD2-F9D029E08691}"/>
              </a:ext>
            </a:extLst>
          </p:cNvPr>
          <p:cNvSpPr txBox="1"/>
          <p:nvPr/>
        </p:nvSpPr>
        <p:spPr>
          <a:xfrm rot="5400000">
            <a:off x="1834477" y="3373143"/>
            <a:ext cx="512762" cy="400110"/>
          </a:xfrm>
          <a:prstGeom prst="rect">
            <a:avLst/>
          </a:prstGeom>
          <a:noFill/>
        </p:spPr>
        <p:txBody>
          <a:bodyPr wrap="square" rtlCol="0">
            <a:spAutoFit/>
          </a:bodyPr>
          <a:lstStyle/>
          <a:p>
            <a:r>
              <a:rPr lang="en-US" sz="2000"/>
              <a:t>…</a:t>
            </a:r>
          </a:p>
        </p:txBody>
      </p:sp>
      <p:sp>
        <p:nvSpPr>
          <p:cNvPr id="11" name="TextBox 10">
            <a:extLst>
              <a:ext uri="{FF2B5EF4-FFF2-40B4-BE49-F238E27FC236}">
                <a16:creationId xmlns:a16="http://schemas.microsoft.com/office/drawing/2014/main" id="{A01D285B-E46A-519D-BBE8-8E3624D741E2}"/>
              </a:ext>
            </a:extLst>
          </p:cNvPr>
          <p:cNvSpPr txBox="1"/>
          <p:nvPr/>
        </p:nvSpPr>
        <p:spPr>
          <a:xfrm>
            <a:off x="903983" y="3825334"/>
            <a:ext cx="3992816" cy="769441"/>
          </a:xfrm>
          <a:prstGeom prst="rect">
            <a:avLst/>
          </a:prstGeom>
          <a:noFill/>
        </p:spPr>
        <p:txBody>
          <a:bodyPr wrap="square" lIns="91440" tIns="45720" rIns="91440" bIns="45720" rtlCol="0" anchor="t">
            <a:spAutoFit/>
          </a:bodyPr>
          <a:lstStyle/>
          <a:p>
            <a:r>
              <a:rPr lang="en-US" sz="1100" dirty="0">
                <a:ea typeface="+mn-lt"/>
                <a:cs typeface="+mn-lt"/>
              </a:rPr>
              <a:t>&amp;AUXILIARY_DENSITY_MATRIX_METHOD</a:t>
            </a:r>
            <a:endParaRPr lang="en-US" dirty="0"/>
          </a:p>
          <a:p>
            <a:r>
              <a:rPr lang="en-US" sz="1100" dirty="0">
                <a:ea typeface="+mn-lt"/>
                <a:cs typeface="+mn-lt"/>
              </a:rPr>
              <a:t> METHOD BASIS_PROJECTION</a:t>
            </a:r>
            <a:endParaRPr lang="en-US" dirty="0"/>
          </a:p>
          <a:p>
            <a:r>
              <a:rPr lang="en-US" sz="1100" dirty="0">
                <a:ea typeface="+mn-lt"/>
                <a:cs typeface="+mn-lt"/>
              </a:rPr>
              <a:t> ADMM_PURIFICATION_METHOD NONE</a:t>
            </a:r>
            <a:endParaRPr lang="en-US" dirty="0"/>
          </a:p>
          <a:p>
            <a:r>
              <a:rPr lang="en-US" sz="1100" dirty="0">
                <a:ea typeface="+mn-lt"/>
                <a:cs typeface="+mn-lt"/>
              </a:rPr>
              <a:t>&amp;END AUXILIARY_DENSITY_MATRIX_METHOD</a:t>
            </a:r>
            <a:endParaRPr lang="en-US" dirty="0"/>
          </a:p>
        </p:txBody>
      </p:sp>
      <p:sp>
        <p:nvSpPr>
          <p:cNvPr id="12" name="TextBox 11">
            <a:extLst>
              <a:ext uri="{FF2B5EF4-FFF2-40B4-BE49-F238E27FC236}">
                <a16:creationId xmlns:a16="http://schemas.microsoft.com/office/drawing/2014/main" id="{A0F8EE28-59AC-60CE-3D25-A5E85B1AE8A9}"/>
              </a:ext>
            </a:extLst>
          </p:cNvPr>
          <p:cNvSpPr txBox="1"/>
          <p:nvPr/>
        </p:nvSpPr>
        <p:spPr>
          <a:xfrm rot="5400000">
            <a:off x="1834477" y="4652842"/>
            <a:ext cx="512762" cy="400110"/>
          </a:xfrm>
          <a:prstGeom prst="rect">
            <a:avLst/>
          </a:prstGeom>
          <a:noFill/>
        </p:spPr>
        <p:txBody>
          <a:bodyPr wrap="square" rtlCol="0">
            <a:spAutoFit/>
          </a:bodyPr>
          <a:lstStyle/>
          <a:p>
            <a:r>
              <a:rPr lang="en-US" sz="2000"/>
              <a:t>…</a:t>
            </a:r>
          </a:p>
        </p:txBody>
      </p:sp>
      <p:sp>
        <p:nvSpPr>
          <p:cNvPr id="14" name="TextBox 13">
            <a:extLst>
              <a:ext uri="{FF2B5EF4-FFF2-40B4-BE49-F238E27FC236}">
                <a16:creationId xmlns:a16="http://schemas.microsoft.com/office/drawing/2014/main" id="{9150E503-1D5D-2BC3-6B55-2235BA079759}"/>
              </a:ext>
            </a:extLst>
          </p:cNvPr>
          <p:cNvSpPr txBox="1"/>
          <p:nvPr/>
        </p:nvSpPr>
        <p:spPr>
          <a:xfrm>
            <a:off x="3314890" y="830609"/>
            <a:ext cx="1432954" cy="430887"/>
          </a:xfrm>
          <a:prstGeom prst="rect">
            <a:avLst/>
          </a:prstGeom>
          <a:noFill/>
        </p:spPr>
        <p:txBody>
          <a:bodyPr wrap="square" lIns="91440" tIns="45720" rIns="91440" bIns="45720" anchor="t">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100" i="1"/>
              <a:t>Input for the GGA functional</a:t>
            </a:r>
            <a:endParaRPr lang="en-US">
              <a:cs typeface="Arial"/>
            </a:endParaRPr>
          </a:p>
        </p:txBody>
      </p:sp>
      <p:sp>
        <p:nvSpPr>
          <p:cNvPr id="15" name="Right Brace 14">
            <a:extLst>
              <a:ext uri="{FF2B5EF4-FFF2-40B4-BE49-F238E27FC236}">
                <a16:creationId xmlns:a16="http://schemas.microsoft.com/office/drawing/2014/main" id="{CB79BC16-57E4-350E-96D0-AE07B3B71C65}"/>
              </a:ext>
            </a:extLst>
          </p:cNvPr>
          <p:cNvSpPr/>
          <p:nvPr/>
        </p:nvSpPr>
        <p:spPr>
          <a:xfrm>
            <a:off x="3005707" y="783070"/>
            <a:ext cx="97661" cy="533836"/>
          </a:xfrm>
          <a:prstGeom prst="righ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GB"/>
          </a:p>
        </p:txBody>
      </p:sp>
      <p:sp>
        <p:nvSpPr>
          <p:cNvPr id="16" name="Right Brace 15">
            <a:extLst>
              <a:ext uri="{FF2B5EF4-FFF2-40B4-BE49-F238E27FC236}">
                <a16:creationId xmlns:a16="http://schemas.microsoft.com/office/drawing/2014/main" id="{DAA91D62-5FAC-0C1B-5B5D-0036F4E18368}"/>
              </a:ext>
            </a:extLst>
          </p:cNvPr>
          <p:cNvSpPr/>
          <p:nvPr/>
        </p:nvSpPr>
        <p:spPr>
          <a:xfrm>
            <a:off x="4418004" y="2312242"/>
            <a:ext cx="145859" cy="334156"/>
          </a:xfrm>
          <a:prstGeom prst="righ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GB"/>
          </a:p>
        </p:txBody>
      </p:sp>
      <p:sp>
        <p:nvSpPr>
          <p:cNvPr id="18" name="TextBox 17">
            <a:extLst>
              <a:ext uri="{FF2B5EF4-FFF2-40B4-BE49-F238E27FC236}">
                <a16:creationId xmlns:a16="http://schemas.microsoft.com/office/drawing/2014/main" id="{DAB6411A-5D91-C464-6D34-EDC9165D75E5}"/>
              </a:ext>
            </a:extLst>
          </p:cNvPr>
          <p:cNvSpPr txBox="1"/>
          <p:nvPr/>
        </p:nvSpPr>
        <p:spPr>
          <a:xfrm>
            <a:off x="4643748" y="2226017"/>
            <a:ext cx="3987489" cy="430887"/>
          </a:xfrm>
          <a:prstGeom prst="rect">
            <a:avLst/>
          </a:prstGeom>
          <a:noFill/>
        </p:spPr>
        <p:txBody>
          <a:bodyPr wrap="square" lIns="91440" tIns="45720" rIns="91440" bIns="45720" anchor="t">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100" i="1" dirty="0"/>
              <a:t>Basis set for Auxiliary Density Matrix Method – approximative approach for reducing cost of hybrid functional calculation</a:t>
            </a:r>
            <a:endParaRPr lang="en-US" sz="1100" i="1" dirty="0">
              <a:cs typeface="Arial"/>
            </a:endParaRPr>
          </a:p>
        </p:txBody>
      </p:sp>
      <p:sp>
        <p:nvSpPr>
          <p:cNvPr id="19" name="TextBox 18">
            <a:extLst>
              <a:ext uri="{FF2B5EF4-FFF2-40B4-BE49-F238E27FC236}">
                <a16:creationId xmlns:a16="http://schemas.microsoft.com/office/drawing/2014/main" id="{55AC0AA9-DDCE-D840-855B-B05DC2AD6053}"/>
              </a:ext>
            </a:extLst>
          </p:cNvPr>
          <p:cNvSpPr txBox="1"/>
          <p:nvPr/>
        </p:nvSpPr>
        <p:spPr>
          <a:xfrm>
            <a:off x="4747844" y="2951935"/>
            <a:ext cx="3057941" cy="430887"/>
          </a:xfrm>
          <a:prstGeom prst="rect">
            <a:avLst/>
          </a:prstGeom>
          <a:noFill/>
        </p:spPr>
        <p:txBody>
          <a:bodyPr wrap="square" lIns="91440" tIns="45720" rIns="91440" bIns="45720" anchor="t">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100" i="1"/>
              <a:t>Do not use any cutoff for exchange integrals (include all the pairs)</a:t>
            </a:r>
            <a:endParaRPr lang="en-US"/>
          </a:p>
        </p:txBody>
      </p:sp>
      <p:cxnSp>
        <p:nvCxnSpPr>
          <p:cNvPr id="20" name="Straight Arrow Connector 19">
            <a:extLst>
              <a:ext uri="{FF2B5EF4-FFF2-40B4-BE49-F238E27FC236}">
                <a16:creationId xmlns:a16="http://schemas.microsoft.com/office/drawing/2014/main" id="{8F4E189F-E85E-EC0D-DB64-B1800C3BB298}"/>
              </a:ext>
            </a:extLst>
          </p:cNvPr>
          <p:cNvCxnSpPr/>
          <p:nvPr/>
        </p:nvCxnSpPr>
        <p:spPr>
          <a:xfrm flipH="1" flipV="1">
            <a:off x="3099256" y="3057762"/>
            <a:ext cx="1597446" cy="6886"/>
          </a:xfrm>
          <a:prstGeom prst="straightConnector1">
            <a:avLst/>
          </a:prstGeom>
          <a:ln w="19050">
            <a:headEnd type="none"/>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811D14B7-A77F-0E8B-59D6-EB8B3CC8AA75}"/>
              </a:ext>
            </a:extLst>
          </p:cNvPr>
          <p:cNvCxnSpPr>
            <a:cxnSpLocks/>
          </p:cNvCxnSpPr>
          <p:nvPr/>
        </p:nvCxnSpPr>
        <p:spPr>
          <a:xfrm flipH="1">
            <a:off x="2417586" y="2892509"/>
            <a:ext cx="2272230" cy="6885"/>
          </a:xfrm>
          <a:prstGeom prst="straightConnector1">
            <a:avLst/>
          </a:prstGeom>
          <a:ln w="19050">
            <a:headEnd type="none"/>
            <a:tailEnd type="arrow"/>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A37A59DC-D9FB-FB01-9E94-15BCA625F70C}"/>
              </a:ext>
            </a:extLst>
          </p:cNvPr>
          <p:cNvSpPr txBox="1"/>
          <p:nvPr/>
        </p:nvSpPr>
        <p:spPr>
          <a:xfrm>
            <a:off x="4747844" y="2766025"/>
            <a:ext cx="1956255" cy="261610"/>
          </a:xfrm>
          <a:prstGeom prst="rect">
            <a:avLst/>
          </a:prstGeom>
          <a:noFill/>
        </p:spPr>
        <p:txBody>
          <a:bodyPr wrap="square" lIns="91440" tIns="45720" rIns="91440" bIns="45720" anchor="t">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100" i="1"/>
              <a:t>Pseudopotential calculation</a:t>
            </a:r>
            <a:endParaRPr lang="en-US" sz="1100" i="1">
              <a:cs typeface="Arial"/>
            </a:endParaRPr>
          </a:p>
        </p:txBody>
      </p:sp>
      <p:sp>
        <p:nvSpPr>
          <p:cNvPr id="32" name="Right Brace 31">
            <a:extLst>
              <a:ext uri="{FF2B5EF4-FFF2-40B4-BE49-F238E27FC236}">
                <a16:creationId xmlns:a16="http://schemas.microsoft.com/office/drawing/2014/main" id="{A2FC7378-C8BA-71D3-2F6C-D42008C8E99C}"/>
              </a:ext>
            </a:extLst>
          </p:cNvPr>
          <p:cNvSpPr/>
          <p:nvPr/>
        </p:nvSpPr>
        <p:spPr>
          <a:xfrm>
            <a:off x="4141821" y="3872282"/>
            <a:ext cx="125203" cy="685319"/>
          </a:xfrm>
          <a:prstGeom prst="righ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GB"/>
          </a:p>
        </p:txBody>
      </p:sp>
      <p:sp>
        <p:nvSpPr>
          <p:cNvPr id="33" name="TextBox 32">
            <a:extLst>
              <a:ext uri="{FF2B5EF4-FFF2-40B4-BE49-F238E27FC236}">
                <a16:creationId xmlns:a16="http://schemas.microsoft.com/office/drawing/2014/main" id="{EF619C5A-CA17-CC5E-2AC1-7AF9E04C48BA}"/>
              </a:ext>
            </a:extLst>
          </p:cNvPr>
          <p:cNvSpPr txBox="1"/>
          <p:nvPr/>
        </p:nvSpPr>
        <p:spPr>
          <a:xfrm>
            <a:off x="4333949" y="4085071"/>
            <a:ext cx="3801580" cy="261610"/>
          </a:xfrm>
          <a:prstGeom prst="rect">
            <a:avLst/>
          </a:prstGeom>
          <a:noFill/>
        </p:spPr>
        <p:txBody>
          <a:bodyPr wrap="square" lIns="91440" tIns="45720" rIns="91440" bIns="45720" anchor="t">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100" i="1"/>
              <a:t>Settings for basis set for Auxiliary Density Matrix Method </a:t>
            </a:r>
            <a:endParaRPr lang="en-US" sz="1100" i="1">
              <a:cs typeface="Arial"/>
            </a:endParaRPr>
          </a:p>
        </p:txBody>
      </p:sp>
      <p:sp>
        <p:nvSpPr>
          <p:cNvPr id="3" name="Right Brace 2">
            <a:extLst>
              <a:ext uri="{FF2B5EF4-FFF2-40B4-BE49-F238E27FC236}">
                <a16:creationId xmlns:a16="http://schemas.microsoft.com/office/drawing/2014/main" id="{2738D941-BF0F-697B-66E6-3BF32C6C0E44}"/>
              </a:ext>
            </a:extLst>
          </p:cNvPr>
          <p:cNvSpPr/>
          <p:nvPr/>
        </p:nvSpPr>
        <p:spPr>
          <a:xfrm>
            <a:off x="4522100" y="1960837"/>
            <a:ext cx="145859" cy="334156"/>
          </a:xfrm>
          <a:prstGeom prst="righ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GB"/>
          </a:p>
        </p:txBody>
      </p:sp>
      <p:sp>
        <p:nvSpPr>
          <p:cNvPr id="7" name="TextBox 6">
            <a:extLst>
              <a:ext uri="{FF2B5EF4-FFF2-40B4-BE49-F238E27FC236}">
                <a16:creationId xmlns:a16="http://schemas.microsoft.com/office/drawing/2014/main" id="{871420F7-BEAC-37BF-D7C8-4F7E6A4690D1}"/>
              </a:ext>
            </a:extLst>
          </p:cNvPr>
          <p:cNvSpPr txBox="1"/>
          <p:nvPr/>
        </p:nvSpPr>
        <p:spPr>
          <a:xfrm>
            <a:off x="4747844" y="1969058"/>
            <a:ext cx="3987489" cy="261610"/>
          </a:xfrm>
          <a:prstGeom prst="rect">
            <a:avLst/>
          </a:prstGeom>
          <a:noFill/>
        </p:spPr>
        <p:txBody>
          <a:bodyPr wrap="square" lIns="91440" tIns="45720" rIns="91440" bIns="45720" anchor="t">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100" i="1" dirty="0"/>
              <a:t>Basis set for PBE0</a:t>
            </a:r>
            <a:endParaRPr lang="en-US" sz="1100" i="1" dirty="0">
              <a:cs typeface="Arial"/>
            </a:endParaRPr>
          </a:p>
        </p:txBody>
      </p:sp>
    </p:spTree>
    <p:extLst>
      <p:ext uri="{BB962C8B-B14F-4D97-AF65-F5344CB8AC3E}">
        <p14:creationId xmlns:p14="http://schemas.microsoft.com/office/powerpoint/2010/main" val="325642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animBg="1"/>
      <p:bldP spid="18" grpId="0"/>
      <p:bldP spid="19" grpId="0"/>
      <p:bldP spid="25" grpId="0"/>
      <p:bldP spid="32" grpId="0" animBg="1"/>
      <p:bldP spid="33" grpId="0"/>
      <p:bldP spid="3"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0035D-66A2-2CDD-5F32-2BFBDF959B42}"/>
            </a:ext>
          </a:extLst>
        </p:cNvPr>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6C9D28C7-7755-47A3-4F96-9FC8CF2A6DFE}"/>
              </a:ext>
            </a:extLst>
          </p:cNvPr>
          <p:cNvSpPr>
            <a:spLocks noGrp="1"/>
          </p:cNvSpPr>
          <p:nvPr>
            <p:ph type="ftr" sz="quarter" idx="11"/>
          </p:nvPr>
        </p:nvSpPr>
        <p:spPr/>
        <p:txBody>
          <a:bodyPr/>
          <a:lstStyle/>
          <a:p>
            <a:r>
              <a:rPr lang="en-US">
                <a:solidFill>
                  <a:srgbClr val="000000"/>
                </a:solidFill>
                <a:effectLst/>
                <a:latin typeface="Helvetica Neue" panose="02000503000000020004" pitchFamily="2" charset="0"/>
              </a:rPr>
              <a:t>ChE-701 / Section EDCH</a:t>
            </a:r>
          </a:p>
        </p:txBody>
      </p:sp>
      <p:sp>
        <p:nvSpPr>
          <p:cNvPr id="5" name="Espace réservé du numéro de diapositive 4">
            <a:extLst>
              <a:ext uri="{FF2B5EF4-FFF2-40B4-BE49-F238E27FC236}">
                <a16:creationId xmlns:a16="http://schemas.microsoft.com/office/drawing/2014/main" id="{3711537B-9C07-66BF-6871-301588D3416B}"/>
              </a:ext>
            </a:extLst>
          </p:cNvPr>
          <p:cNvSpPr>
            <a:spLocks noGrp="1"/>
          </p:cNvSpPr>
          <p:nvPr>
            <p:ph type="sldNum" sz="quarter" idx="12"/>
          </p:nvPr>
        </p:nvSpPr>
        <p:spPr/>
        <p:txBody>
          <a:bodyPr/>
          <a:lstStyle/>
          <a:p>
            <a:fld id="{E1E1CD7C-2161-7D43-862E-CE4C333CD873}" type="slidenum">
              <a:rPr lang="en-US" smtClean="0"/>
              <a:pPr/>
              <a:t>12</a:t>
            </a:fld>
            <a:endParaRPr lang="en-US"/>
          </a:p>
        </p:txBody>
      </p:sp>
      <p:sp>
        <p:nvSpPr>
          <p:cNvPr id="13" name="Title 12">
            <a:extLst>
              <a:ext uri="{FF2B5EF4-FFF2-40B4-BE49-F238E27FC236}">
                <a16:creationId xmlns:a16="http://schemas.microsoft.com/office/drawing/2014/main" id="{E67DCECF-DFFB-19A7-960A-84E04EB25CFA}"/>
              </a:ext>
            </a:extLst>
          </p:cNvPr>
          <p:cNvSpPr>
            <a:spLocks noGrp="1"/>
          </p:cNvSpPr>
          <p:nvPr>
            <p:ph type="title"/>
          </p:nvPr>
        </p:nvSpPr>
        <p:spPr>
          <a:xfrm>
            <a:off x="904875" y="196118"/>
            <a:ext cx="6251298" cy="472282"/>
          </a:xfrm>
        </p:spPr>
        <p:txBody>
          <a:bodyPr/>
          <a:lstStyle/>
          <a:p>
            <a:r>
              <a:rPr lang="en-US" dirty="0">
                <a:latin typeface="Franklin Gothic Demi Cond"/>
                <a:cs typeface="Arial"/>
              </a:rPr>
              <a:t>PBE0 hybrid functional</a:t>
            </a:r>
            <a:endParaRPr lang="en-US" dirty="0"/>
          </a:p>
        </p:txBody>
      </p:sp>
      <p:sp>
        <p:nvSpPr>
          <p:cNvPr id="2" name="Espace réservé de la date 2">
            <a:extLst>
              <a:ext uri="{FF2B5EF4-FFF2-40B4-BE49-F238E27FC236}">
                <a16:creationId xmlns:a16="http://schemas.microsoft.com/office/drawing/2014/main" id="{E5CD1910-A766-9B32-0DB1-2DD3BF947852}"/>
              </a:ext>
            </a:extLst>
          </p:cNvPr>
          <p:cNvSpPr>
            <a:spLocks noGrp="1"/>
          </p:cNvSpPr>
          <p:nvPr>
            <p:ph type="dt" sz="half" idx="10"/>
          </p:nvPr>
        </p:nvSpPr>
        <p:spPr>
          <a:xfrm rot="16200000">
            <a:off x="-1221413" y="2778452"/>
            <a:ext cx="3341052" cy="911524"/>
          </a:xfrm>
        </p:spPr>
        <p:txBody>
          <a:bodyPr/>
          <a:lstStyle/>
          <a:p>
            <a:r>
              <a:rPr lang="en-US" dirty="0"/>
              <a:t>PBE0</a:t>
            </a:r>
          </a:p>
        </p:txBody>
      </p:sp>
      <p:sp>
        <p:nvSpPr>
          <p:cNvPr id="11" name="TextBox 10">
            <a:extLst>
              <a:ext uri="{FF2B5EF4-FFF2-40B4-BE49-F238E27FC236}">
                <a16:creationId xmlns:a16="http://schemas.microsoft.com/office/drawing/2014/main" id="{BFC483E8-2174-EDCF-B43D-19FA204BE3E1}"/>
              </a:ext>
            </a:extLst>
          </p:cNvPr>
          <p:cNvSpPr txBox="1"/>
          <p:nvPr/>
        </p:nvSpPr>
        <p:spPr>
          <a:xfrm>
            <a:off x="1033379" y="937509"/>
            <a:ext cx="3992816" cy="3816429"/>
          </a:xfrm>
          <a:prstGeom prst="rect">
            <a:avLst/>
          </a:prstGeom>
          <a:noFill/>
        </p:spPr>
        <p:txBody>
          <a:bodyPr wrap="square" lIns="91440" tIns="45720" rIns="91440" bIns="45720" rtlCol="0" anchor="t">
            <a:spAutoFit/>
          </a:bodyPr>
          <a:lstStyle/>
          <a:p>
            <a:r>
              <a:rPr lang="en-US" sz="1100">
                <a:ea typeface="+mn-lt"/>
                <a:cs typeface="+mn-lt"/>
              </a:rPr>
              <a:t>    &amp;XC</a:t>
            </a:r>
            <a:endParaRPr lang="en-US"/>
          </a:p>
          <a:p>
            <a:r>
              <a:rPr lang="en-US" sz="1100">
                <a:ea typeface="+mn-lt"/>
                <a:cs typeface="+mn-lt"/>
              </a:rPr>
              <a:t>      &amp;XC_FUNCTIONAL PBE0</a:t>
            </a:r>
            <a:endParaRPr lang="en-US"/>
          </a:p>
          <a:p>
            <a:r>
              <a:rPr lang="en-US" sz="1100">
                <a:ea typeface="+mn-lt"/>
                <a:cs typeface="+mn-lt"/>
              </a:rPr>
              <a:t>      &amp;END XC_FUNCTIONAL</a:t>
            </a:r>
            <a:endParaRPr lang="en-US"/>
          </a:p>
          <a:p>
            <a:r>
              <a:rPr lang="en-US" sz="1100">
                <a:ea typeface="+mn-lt"/>
                <a:cs typeface="+mn-lt"/>
              </a:rPr>
              <a:t>      &amp;XC_GRID</a:t>
            </a:r>
            <a:endParaRPr lang="en-US"/>
          </a:p>
          <a:p>
            <a:r>
              <a:rPr lang="en-US" sz="1100">
                <a:ea typeface="+mn-lt"/>
                <a:cs typeface="+mn-lt"/>
              </a:rPr>
              <a:t>        XC_DERIV SPLINE2_SMOOTH</a:t>
            </a:r>
            <a:endParaRPr lang="en-US"/>
          </a:p>
          <a:p>
            <a:r>
              <a:rPr lang="en-US" sz="1100">
                <a:ea typeface="+mn-lt"/>
                <a:cs typeface="+mn-lt"/>
              </a:rPr>
              <a:t>      &amp;END XC_GRID</a:t>
            </a:r>
            <a:endParaRPr lang="en-US"/>
          </a:p>
          <a:p>
            <a:r>
              <a:rPr lang="en-US" sz="1100">
                <a:ea typeface="+mn-lt"/>
                <a:cs typeface="+mn-lt"/>
              </a:rPr>
              <a:t>      &amp;HF</a:t>
            </a:r>
            <a:endParaRPr lang="en-US"/>
          </a:p>
          <a:p>
            <a:r>
              <a:rPr lang="en-US" sz="1100">
                <a:ea typeface="+mn-lt"/>
                <a:cs typeface="+mn-lt"/>
              </a:rPr>
              <a:t>        FRACTION 0.25</a:t>
            </a:r>
            <a:endParaRPr lang="en-US"/>
          </a:p>
          <a:p>
            <a:r>
              <a:rPr lang="en-US" sz="1100">
                <a:ea typeface="+mn-lt"/>
                <a:cs typeface="+mn-lt"/>
              </a:rPr>
              <a:t>        &amp;SCREENING</a:t>
            </a:r>
            <a:endParaRPr lang="en-US"/>
          </a:p>
          <a:p>
            <a:r>
              <a:rPr lang="en-US" sz="1100">
                <a:ea typeface="+mn-lt"/>
                <a:cs typeface="+mn-lt"/>
              </a:rPr>
              <a:t>           EPS_SCHWARZ 1.0E-11</a:t>
            </a:r>
            <a:endParaRPr lang="en-US"/>
          </a:p>
          <a:p>
            <a:r>
              <a:rPr lang="en-US" sz="1100">
                <a:ea typeface="+mn-lt"/>
                <a:cs typeface="+mn-lt"/>
              </a:rPr>
              <a:t>           SCREEN_ON_INITIAL_P FALSE</a:t>
            </a:r>
            <a:endParaRPr lang="en-US"/>
          </a:p>
          <a:p>
            <a:r>
              <a:rPr lang="en-US" sz="1100">
                <a:ea typeface="+mn-lt"/>
                <a:cs typeface="+mn-lt"/>
              </a:rPr>
              <a:t>        &amp;END</a:t>
            </a:r>
            <a:endParaRPr lang="en-US"/>
          </a:p>
          <a:p>
            <a:r>
              <a:rPr lang="en-US" sz="1100">
                <a:ea typeface="+mn-lt"/>
                <a:cs typeface="+mn-lt"/>
              </a:rPr>
              <a:t>        &amp;INTERACTION_POTENTIAL</a:t>
            </a:r>
            <a:endParaRPr lang="en-US"/>
          </a:p>
          <a:p>
            <a:r>
              <a:rPr lang="en-US" sz="1100">
                <a:ea typeface="+mn-lt"/>
                <a:cs typeface="+mn-lt"/>
              </a:rPr>
              <a:t>           POTENTIAL_TYPE TRUNCATED</a:t>
            </a:r>
            <a:endParaRPr lang="en-US"/>
          </a:p>
          <a:p>
            <a:r>
              <a:rPr lang="en-US" sz="1100">
                <a:ea typeface="+mn-lt"/>
                <a:cs typeface="+mn-lt"/>
              </a:rPr>
              <a:t>           CUTOFF_RADIUS 8.0</a:t>
            </a:r>
            <a:endParaRPr lang="en-US"/>
          </a:p>
          <a:p>
            <a:r>
              <a:rPr lang="en-US" sz="1100">
                <a:ea typeface="+mn-lt"/>
                <a:cs typeface="+mn-lt"/>
              </a:rPr>
              <a:t>           T_C_G_DATA t_c_g.dat</a:t>
            </a:r>
            <a:endParaRPr lang="en-US"/>
          </a:p>
          <a:p>
            <a:r>
              <a:rPr lang="en-US" sz="1100">
                <a:ea typeface="+mn-lt"/>
                <a:cs typeface="+mn-lt"/>
              </a:rPr>
              <a:t>        &amp;END INTERACTION_POTENTIAL</a:t>
            </a:r>
            <a:endParaRPr lang="en-US"/>
          </a:p>
          <a:p>
            <a:r>
              <a:rPr lang="en-US" sz="1100">
                <a:ea typeface="+mn-lt"/>
                <a:cs typeface="+mn-lt"/>
              </a:rPr>
              <a:t>        &amp;MEMORY</a:t>
            </a:r>
            <a:endParaRPr lang="en-US"/>
          </a:p>
          <a:p>
            <a:r>
              <a:rPr lang="en-US" sz="1100">
                <a:ea typeface="+mn-lt"/>
                <a:cs typeface="+mn-lt"/>
              </a:rPr>
              <a:t>           MAX_MEMORY 3000</a:t>
            </a:r>
            <a:endParaRPr lang="en-US"/>
          </a:p>
          <a:p>
            <a:r>
              <a:rPr lang="en-US" sz="1100">
                <a:ea typeface="+mn-lt"/>
                <a:cs typeface="+mn-lt"/>
              </a:rPr>
              <a:t>           EPS_STORAGE_SCALING 0.1</a:t>
            </a:r>
            <a:endParaRPr lang="en-US"/>
          </a:p>
          <a:p>
            <a:r>
              <a:rPr lang="en-US" sz="1100">
                <a:ea typeface="+mn-lt"/>
                <a:cs typeface="+mn-lt"/>
              </a:rPr>
              <a:t>        &amp;END</a:t>
            </a:r>
            <a:endParaRPr lang="en-US"/>
          </a:p>
          <a:p>
            <a:r>
              <a:rPr lang="en-US" sz="1100">
                <a:ea typeface="+mn-lt"/>
                <a:cs typeface="+mn-lt"/>
              </a:rPr>
              <a:t>      &amp;END</a:t>
            </a:r>
            <a:endParaRPr lang="en-US"/>
          </a:p>
        </p:txBody>
      </p:sp>
      <p:sp>
        <p:nvSpPr>
          <p:cNvPr id="7" name="TextBox 6">
            <a:extLst>
              <a:ext uri="{FF2B5EF4-FFF2-40B4-BE49-F238E27FC236}">
                <a16:creationId xmlns:a16="http://schemas.microsoft.com/office/drawing/2014/main" id="{B84D5F0F-A7F2-AA36-847E-5A681442E2B4}"/>
              </a:ext>
            </a:extLst>
          </p:cNvPr>
          <p:cNvSpPr txBox="1"/>
          <p:nvPr/>
        </p:nvSpPr>
        <p:spPr>
          <a:xfrm rot="5400000">
            <a:off x="1834477" y="740629"/>
            <a:ext cx="512762" cy="400110"/>
          </a:xfrm>
          <a:prstGeom prst="rect">
            <a:avLst/>
          </a:prstGeom>
          <a:noFill/>
        </p:spPr>
        <p:txBody>
          <a:bodyPr wrap="square" rtlCol="0">
            <a:spAutoFit/>
          </a:bodyPr>
          <a:lstStyle/>
          <a:p>
            <a:r>
              <a:rPr lang="en-US" sz="2000"/>
              <a:t>…</a:t>
            </a:r>
          </a:p>
        </p:txBody>
      </p:sp>
      <p:cxnSp>
        <p:nvCxnSpPr>
          <p:cNvPr id="20" name="Straight Arrow Connector 19">
            <a:extLst>
              <a:ext uri="{FF2B5EF4-FFF2-40B4-BE49-F238E27FC236}">
                <a16:creationId xmlns:a16="http://schemas.microsoft.com/office/drawing/2014/main" id="{BC7518F7-5509-ADA5-D616-0CB9C6B77B9A}"/>
              </a:ext>
            </a:extLst>
          </p:cNvPr>
          <p:cNvCxnSpPr>
            <a:cxnSpLocks/>
          </p:cNvCxnSpPr>
          <p:nvPr/>
        </p:nvCxnSpPr>
        <p:spPr>
          <a:xfrm flipH="1" flipV="1">
            <a:off x="3105379" y="1239396"/>
            <a:ext cx="1280712" cy="6886"/>
          </a:xfrm>
          <a:prstGeom prst="straightConnector1">
            <a:avLst/>
          </a:prstGeom>
          <a:ln w="19050">
            <a:headEnd type="none"/>
            <a:tailEnd type="arrow"/>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E265A66-E239-1ADB-7A42-A5B45BACA715}"/>
              </a:ext>
            </a:extLst>
          </p:cNvPr>
          <p:cNvSpPr txBox="1"/>
          <p:nvPr/>
        </p:nvSpPr>
        <p:spPr>
          <a:xfrm>
            <a:off x="4444119" y="1112913"/>
            <a:ext cx="4097657" cy="261610"/>
          </a:xfrm>
          <a:prstGeom prst="rect">
            <a:avLst/>
          </a:prstGeom>
          <a:noFill/>
        </p:spPr>
        <p:txBody>
          <a:bodyPr wrap="square" lIns="91440" tIns="45720" rIns="91440" bIns="45720" anchor="t">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100" i="1"/>
              <a:t>Set PBE0 hybrid functional (GGA part)</a:t>
            </a:r>
            <a:endParaRPr lang="en-US"/>
          </a:p>
        </p:txBody>
      </p:sp>
      <p:cxnSp>
        <p:nvCxnSpPr>
          <p:cNvPr id="23" name="Straight Arrow Connector 22">
            <a:extLst>
              <a:ext uri="{FF2B5EF4-FFF2-40B4-BE49-F238E27FC236}">
                <a16:creationId xmlns:a16="http://schemas.microsoft.com/office/drawing/2014/main" id="{DC02EFBB-6D44-DED5-FEBD-F4E15E33B975}"/>
              </a:ext>
            </a:extLst>
          </p:cNvPr>
          <p:cNvCxnSpPr>
            <a:cxnSpLocks/>
          </p:cNvCxnSpPr>
          <p:nvPr/>
        </p:nvCxnSpPr>
        <p:spPr>
          <a:xfrm flipH="1" flipV="1">
            <a:off x="2664704" y="2244685"/>
            <a:ext cx="1280712" cy="6886"/>
          </a:xfrm>
          <a:prstGeom prst="straightConnector1">
            <a:avLst/>
          </a:prstGeom>
          <a:ln w="19050">
            <a:headEnd type="none"/>
            <a:tailEnd type="arrow"/>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F3A7DEDC-6FE0-4458-62EE-6C6C6310D440}"/>
              </a:ext>
            </a:extLst>
          </p:cNvPr>
          <p:cNvSpPr txBox="1"/>
          <p:nvPr/>
        </p:nvSpPr>
        <p:spPr>
          <a:xfrm>
            <a:off x="3940423" y="2112554"/>
            <a:ext cx="4097657" cy="261610"/>
          </a:xfrm>
          <a:prstGeom prst="rect">
            <a:avLst/>
          </a:prstGeom>
          <a:noFill/>
        </p:spPr>
        <p:txBody>
          <a:bodyPr wrap="square" lIns="91440" tIns="45720" rIns="91440" bIns="45720" anchor="t">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100" i="1"/>
              <a:t>Set PBE0 hybrid functional (GGA part)</a:t>
            </a:r>
            <a:endParaRPr lang="en-US"/>
          </a:p>
        </p:txBody>
      </p:sp>
      <p:sp>
        <p:nvSpPr>
          <p:cNvPr id="25" name="TextBox 24">
            <a:extLst>
              <a:ext uri="{FF2B5EF4-FFF2-40B4-BE49-F238E27FC236}">
                <a16:creationId xmlns:a16="http://schemas.microsoft.com/office/drawing/2014/main" id="{88066B9E-E307-7978-2D47-5863933B277C}"/>
              </a:ext>
            </a:extLst>
          </p:cNvPr>
          <p:cNvSpPr txBox="1"/>
          <p:nvPr/>
        </p:nvSpPr>
        <p:spPr>
          <a:xfrm>
            <a:off x="4385997" y="1445401"/>
            <a:ext cx="4097657" cy="600164"/>
          </a:xfrm>
          <a:prstGeom prst="rect">
            <a:avLst/>
          </a:prstGeom>
          <a:noFill/>
        </p:spPr>
        <p:txBody>
          <a:bodyPr wrap="square" lIns="91440" tIns="45720" rIns="91440" bIns="45720" anchor="t">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100" i="1" dirty="0"/>
              <a:t>Pseudopotential close to the core is almost zero – this may make density convergence difficult – use larger energy cutoff </a:t>
            </a:r>
            <a:r>
              <a:rPr lang="en-US" sz="1100" i="1"/>
              <a:t>or</a:t>
            </a:r>
            <a:r>
              <a:rPr lang="en-US" sz="1100" i="1" dirty="0"/>
              <a:t> smoothing (computationally cheaper)</a:t>
            </a:r>
            <a:endParaRPr lang="en-US" dirty="0"/>
          </a:p>
        </p:txBody>
      </p:sp>
      <p:cxnSp>
        <p:nvCxnSpPr>
          <p:cNvPr id="26" name="Straight Arrow Connector 25">
            <a:extLst>
              <a:ext uri="{FF2B5EF4-FFF2-40B4-BE49-F238E27FC236}">
                <a16:creationId xmlns:a16="http://schemas.microsoft.com/office/drawing/2014/main" id="{20BD8707-21C4-599E-52CF-A00B18FD098C}"/>
              </a:ext>
            </a:extLst>
          </p:cNvPr>
          <p:cNvCxnSpPr>
            <a:cxnSpLocks/>
          </p:cNvCxnSpPr>
          <p:nvPr/>
        </p:nvCxnSpPr>
        <p:spPr>
          <a:xfrm flipH="1">
            <a:off x="3546169" y="1731303"/>
            <a:ext cx="839829" cy="0"/>
          </a:xfrm>
          <a:prstGeom prst="straightConnector1">
            <a:avLst/>
          </a:prstGeom>
          <a:ln w="19050">
            <a:headEnd type="none"/>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7328B9BD-C49F-9EA9-6C63-02B5603358DD}"/>
              </a:ext>
            </a:extLst>
          </p:cNvPr>
          <p:cNvCxnSpPr>
            <a:cxnSpLocks/>
          </p:cNvCxnSpPr>
          <p:nvPr/>
        </p:nvCxnSpPr>
        <p:spPr>
          <a:xfrm flipH="1">
            <a:off x="3226518" y="2564338"/>
            <a:ext cx="595087" cy="0"/>
          </a:xfrm>
          <a:prstGeom prst="straightConnector1">
            <a:avLst/>
          </a:prstGeom>
          <a:ln w="19050">
            <a:headEnd type="none"/>
            <a:tailEnd type="arrow"/>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7AABEE2B-D945-4AE4-F8BD-7268F0BA99A8}"/>
              </a:ext>
            </a:extLst>
          </p:cNvPr>
          <p:cNvSpPr txBox="1"/>
          <p:nvPr/>
        </p:nvSpPr>
        <p:spPr>
          <a:xfrm>
            <a:off x="3950109" y="2362464"/>
            <a:ext cx="4097657" cy="430887"/>
          </a:xfrm>
          <a:prstGeom prst="rect">
            <a:avLst/>
          </a:prstGeom>
          <a:noFill/>
        </p:spPr>
        <p:txBody>
          <a:bodyPr wrap="square" lIns="91440" tIns="45720" rIns="91440" bIns="45720" anchor="t">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100" i="1" dirty="0"/>
              <a:t>important parameter to get stable HFX calcs (contributions to </a:t>
            </a:r>
            <a:r>
              <a:rPr lang="en-US" sz="1100" i="1" dirty="0" err="1"/>
              <a:t>hfx</a:t>
            </a:r>
            <a:r>
              <a:rPr lang="en-US" sz="1100" i="1" dirty="0"/>
              <a:t> smaller than EPS_SCHWARZ are not considered)</a:t>
            </a:r>
          </a:p>
        </p:txBody>
      </p:sp>
      <p:cxnSp>
        <p:nvCxnSpPr>
          <p:cNvPr id="30" name="Straight Arrow Connector 29">
            <a:extLst>
              <a:ext uri="{FF2B5EF4-FFF2-40B4-BE49-F238E27FC236}">
                <a16:creationId xmlns:a16="http://schemas.microsoft.com/office/drawing/2014/main" id="{0D98709E-022F-302C-9A8A-B0663C0F4CE0}"/>
              </a:ext>
            </a:extLst>
          </p:cNvPr>
          <p:cNvCxnSpPr>
            <a:cxnSpLocks/>
          </p:cNvCxnSpPr>
          <p:nvPr/>
        </p:nvCxnSpPr>
        <p:spPr>
          <a:xfrm flipH="1" flipV="1">
            <a:off x="3710839" y="3232702"/>
            <a:ext cx="675158" cy="1512"/>
          </a:xfrm>
          <a:prstGeom prst="straightConnector1">
            <a:avLst/>
          </a:prstGeom>
          <a:ln w="19050">
            <a:headEnd type="none"/>
            <a:tailEnd type="arrow"/>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7BB37D6C-311B-B736-2970-4135B909AF9F}"/>
              </a:ext>
            </a:extLst>
          </p:cNvPr>
          <p:cNvSpPr txBox="1"/>
          <p:nvPr/>
        </p:nvSpPr>
        <p:spPr>
          <a:xfrm>
            <a:off x="4385997" y="3013802"/>
            <a:ext cx="4097657" cy="430887"/>
          </a:xfrm>
          <a:prstGeom prst="rect">
            <a:avLst/>
          </a:prstGeom>
          <a:noFill/>
        </p:spPr>
        <p:txBody>
          <a:bodyPr wrap="square" lIns="91440" tIns="45720" rIns="91440" bIns="45720" anchor="t">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100" i="1" dirty="0"/>
              <a:t>Required for hybrid periodic calculations. Radius should be smaller than the half of the periodic box</a:t>
            </a:r>
            <a:endParaRPr lang="en-US" dirty="0"/>
          </a:p>
        </p:txBody>
      </p:sp>
      <p:cxnSp>
        <p:nvCxnSpPr>
          <p:cNvPr id="32" name="Straight Arrow Connector 31">
            <a:extLst>
              <a:ext uri="{FF2B5EF4-FFF2-40B4-BE49-F238E27FC236}">
                <a16:creationId xmlns:a16="http://schemas.microsoft.com/office/drawing/2014/main" id="{105DBDEE-20ED-9A2E-9A29-808BF483D98C}"/>
              </a:ext>
            </a:extLst>
          </p:cNvPr>
          <p:cNvCxnSpPr>
            <a:cxnSpLocks/>
          </p:cNvCxnSpPr>
          <p:nvPr/>
        </p:nvCxnSpPr>
        <p:spPr>
          <a:xfrm flipH="1">
            <a:off x="3575228" y="4133541"/>
            <a:ext cx="740384" cy="0"/>
          </a:xfrm>
          <a:prstGeom prst="straightConnector1">
            <a:avLst/>
          </a:prstGeom>
          <a:ln w="19050">
            <a:headEnd type="none"/>
            <a:tailEnd type="arrow"/>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2CBA9041-4C2A-C53D-3BEF-FA03A2FBC42E}"/>
              </a:ext>
            </a:extLst>
          </p:cNvPr>
          <p:cNvSpPr txBox="1"/>
          <p:nvPr/>
        </p:nvSpPr>
        <p:spPr>
          <a:xfrm>
            <a:off x="4444118" y="3931453"/>
            <a:ext cx="4097657" cy="430887"/>
          </a:xfrm>
          <a:prstGeom prst="rect">
            <a:avLst/>
          </a:prstGeom>
          <a:noFill/>
        </p:spPr>
        <p:txBody>
          <a:bodyPr wrap="square" lIns="91440" tIns="45720" rIns="91440" bIns="45720" anchor="t">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100" i="1" dirty="0">
                <a:ea typeface="+mn-lt"/>
                <a:cs typeface="+mn-lt"/>
              </a:rPr>
              <a:t>Defines the maximum amount of memory [MiB] to be consumed by the full HFX module per MPI process</a:t>
            </a:r>
            <a:endParaRPr lang="en-US" dirty="0"/>
          </a:p>
        </p:txBody>
      </p:sp>
    </p:spTree>
    <p:extLst>
      <p:ext uri="{BB962C8B-B14F-4D97-AF65-F5344CB8AC3E}">
        <p14:creationId xmlns:p14="http://schemas.microsoft.com/office/powerpoint/2010/main" val="2115512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5" grpId="0"/>
      <p:bldP spid="29" grpId="0"/>
      <p:bldP spid="31"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FE4D4-141D-C2E1-5FED-3C9ABCC3954C}"/>
            </a:ext>
          </a:extLst>
        </p:cNvPr>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D652D2D1-6BDA-A9A0-1308-87E55E78EE86}"/>
              </a:ext>
            </a:extLst>
          </p:cNvPr>
          <p:cNvSpPr>
            <a:spLocks noGrp="1"/>
          </p:cNvSpPr>
          <p:nvPr>
            <p:ph type="ftr" sz="quarter" idx="11"/>
          </p:nvPr>
        </p:nvSpPr>
        <p:spPr/>
        <p:txBody>
          <a:bodyPr/>
          <a:lstStyle/>
          <a:p>
            <a:r>
              <a:rPr lang="en-US">
                <a:solidFill>
                  <a:srgbClr val="000000"/>
                </a:solidFill>
                <a:effectLst/>
                <a:latin typeface="Helvetica Neue" panose="02000503000000020004" pitchFamily="2" charset="0"/>
              </a:rPr>
              <a:t>ChE-701 / Section EDCH</a:t>
            </a:r>
          </a:p>
        </p:txBody>
      </p:sp>
      <p:sp>
        <p:nvSpPr>
          <p:cNvPr id="5" name="Espace réservé du numéro de diapositive 4">
            <a:extLst>
              <a:ext uri="{FF2B5EF4-FFF2-40B4-BE49-F238E27FC236}">
                <a16:creationId xmlns:a16="http://schemas.microsoft.com/office/drawing/2014/main" id="{E23FE365-CD0A-9607-C7F7-0C2E0591E6BB}"/>
              </a:ext>
            </a:extLst>
          </p:cNvPr>
          <p:cNvSpPr>
            <a:spLocks noGrp="1"/>
          </p:cNvSpPr>
          <p:nvPr>
            <p:ph type="sldNum" sz="quarter" idx="12"/>
          </p:nvPr>
        </p:nvSpPr>
        <p:spPr/>
        <p:txBody>
          <a:bodyPr/>
          <a:lstStyle/>
          <a:p>
            <a:fld id="{E1E1CD7C-2161-7D43-862E-CE4C333CD873}" type="slidenum">
              <a:rPr lang="en-US" smtClean="0"/>
              <a:pPr/>
              <a:t>13</a:t>
            </a:fld>
            <a:endParaRPr lang="en-US"/>
          </a:p>
        </p:txBody>
      </p:sp>
      <p:sp>
        <p:nvSpPr>
          <p:cNvPr id="13" name="Title 12">
            <a:extLst>
              <a:ext uri="{FF2B5EF4-FFF2-40B4-BE49-F238E27FC236}">
                <a16:creationId xmlns:a16="http://schemas.microsoft.com/office/drawing/2014/main" id="{31AFE70F-3B3D-8D42-2A31-2117BAF23F23}"/>
              </a:ext>
            </a:extLst>
          </p:cNvPr>
          <p:cNvSpPr>
            <a:spLocks noGrp="1"/>
          </p:cNvSpPr>
          <p:nvPr>
            <p:ph type="title"/>
          </p:nvPr>
        </p:nvSpPr>
        <p:spPr>
          <a:xfrm>
            <a:off x="904875" y="196118"/>
            <a:ext cx="6251298" cy="472282"/>
          </a:xfrm>
        </p:spPr>
        <p:txBody>
          <a:bodyPr/>
          <a:lstStyle/>
          <a:p>
            <a:r>
              <a:rPr lang="en-US">
                <a:latin typeface="Franklin Gothic Demi Cond"/>
                <a:cs typeface="Arial"/>
              </a:rPr>
              <a:t>PBE0 hybrid functional</a:t>
            </a:r>
            <a:endParaRPr lang="en-US"/>
          </a:p>
        </p:txBody>
      </p:sp>
      <p:sp>
        <p:nvSpPr>
          <p:cNvPr id="2" name="Espace réservé de la date 2">
            <a:extLst>
              <a:ext uri="{FF2B5EF4-FFF2-40B4-BE49-F238E27FC236}">
                <a16:creationId xmlns:a16="http://schemas.microsoft.com/office/drawing/2014/main" id="{8430079F-E0AC-924A-3376-150493F9D8A4}"/>
              </a:ext>
            </a:extLst>
          </p:cNvPr>
          <p:cNvSpPr>
            <a:spLocks noGrp="1"/>
          </p:cNvSpPr>
          <p:nvPr>
            <p:ph type="dt" sz="half" idx="10"/>
          </p:nvPr>
        </p:nvSpPr>
        <p:spPr>
          <a:xfrm rot="16200000">
            <a:off x="-1221413" y="2778452"/>
            <a:ext cx="3341052" cy="911524"/>
          </a:xfrm>
        </p:spPr>
        <p:txBody>
          <a:bodyPr/>
          <a:lstStyle/>
          <a:p>
            <a:r>
              <a:rPr lang="en-US"/>
              <a:t>PBE0</a:t>
            </a:r>
          </a:p>
        </p:txBody>
      </p:sp>
      <p:sp>
        <p:nvSpPr>
          <p:cNvPr id="3" name="TextBox 2">
            <a:extLst>
              <a:ext uri="{FF2B5EF4-FFF2-40B4-BE49-F238E27FC236}">
                <a16:creationId xmlns:a16="http://schemas.microsoft.com/office/drawing/2014/main" id="{B3CA0E5F-73EE-70E2-6416-6325FE2DCCA8}"/>
              </a:ext>
            </a:extLst>
          </p:cNvPr>
          <p:cNvSpPr txBox="1"/>
          <p:nvPr/>
        </p:nvSpPr>
        <p:spPr>
          <a:xfrm>
            <a:off x="1047927" y="1182028"/>
            <a:ext cx="5038004" cy="3985706"/>
          </a:xfrm>
          <a:prstGeom prst="rect">
            <a:avLst/>
          </a:prstGeom>
          <a:noFill/>
        </p:spPr>
        <p:txBody>
          <a:bodyPr wrap="square" rtlCol="0">
            <a:spAutoFit/>
          </a:bodyPr>
          <a:lstStyle/>
          <a:p>
            <a:r>
              <a:rPr lang="en-US" sz="1100" dirty="0"/>
              <a:t> &amp;KIND I</a:t>
            </a:r>
          </a:p>
          <a:p>
            <a:r>
              <a:rPr lang="en-US" sz="1100" dirty="0"/>
              <a:t>      BASIS_SET DZVP-MOLOPT-SR-PBE0-GTH</a:t>
            </a:r>
          </a:p>
          <a:p>
            <a:r>
              <a:rPr lang="en-US" sz="1100" dirty="0"/>
              <a:t>      BASIS_SET AUX_FIT FIT6</a:t>
            </a:r>
          </a:p>
          <a:p>
            <a:r>
              <a:rPr lang="en-US" sz="1100" dirty="0"/>
              <a:t>      POTENTIAL GTH-PBE0-q7</a:t>
            </a:r>
          </a:p>
          <a:p>
            <a:r>
              <a:rPr lang="en-US" sz="1100" dirty="0"/>
              <a:t>    &amp;END KIND</a:t>
            </a:r>
          </a:p>
          <a:p>
            <a:r>
              <a:rPr lang="en-US" sz="1100" dirty="0"/>
              <a:t>    &amp;KIND O</a:t>
            </a:r>
          </a:p>
          <a:p>
            <a:r>
              <a:rPr lang="en-US" sz="1100" dirty="0"/>
              <a:t>      BASIS_SET TZVP-MOLOPT-PBE0-GTH</a:t>
            </a:r>
          </a:p>
          <a:p>
            <a:r>
              <a:rPr lang="en-US" sz="1100" dirty="0"/>
              <a:t>      BASIS_SET AUX_FIT cFIT3</a:t>
            </a:r>
          </a:p>
          <a:p>
            <a:r>
              <a:rPr lang="en-US" sz="1100" dirty="0"/>
              <a:t>      POTENTIAL GTH-PBE0-q6</a:t>
            </a:r>
          </a:p>
          <a:p>
            <a:r>
              <a:rPr lang="en-US" sz="1100" dirty="0"/>
              <a:t>    &amp;END KIND</a:t>
            </a:r>
          </a:p>
          <a:p>
            <a:r>
              <a:rPr lang="en-US" sz="1100" dirty="0"/>
              <a:t>    &amp;KIND Pb</a:t>
            </a:r>
          </a:p>
          <a:p>
            <a:r>
              <a:rPr lang="en-US" sz="1100" dirty="0"/>
              <a:t>      BASIS_SET DZVP-MOLOPT-SR-PBE0-GTH</a:t>
            </a:r>
          </a:p>
          <a:p>
            <a:r>
              <a:rPr lang="en-US" sz="1100" dirty="0"/>
              <a:t>      BASIS_SET AUX_FIT FIT6</a:t>
            </a:r>
          </a:p>
          <a:p>
            <a:r>
              <a:rPr lang="en-US" sz="1100" dirty="0"/>
              <a:t>      POTENTIAL GTH-PBE0-q4</a:t>
            </a:r>
          </a:p>
          <a:p>
            <a:r>
              <a:rPr lang="en-US" sz="1100" dirty="0"/>
              <a:t>    &amp;END KIND</a:t>
            </a:r>
          </a:p>
          <a:p>
            <a:r>
              <a:rPr lang="en-US" sz="1100" dirty="0"/>
              <a:t>    &amp;KIND H</a:t>
            </a:r>
          </a:p>
          <a:p>
            <a:r>
              <a:rPr lang="en-US" sz="1100" dirty="0"/>
              <a:t>      BASIS_SET DZVP-MOLOPT-PBE0-GTH</a:t>
            </a:r>
          </a:p>
          <a:p>
            <a:r>
              <a:rPr lang="en-US" sz="1100" dirty="0"/>
              <a:t>      BASIS_SET AUX_FIT FIT3</a:t>
            </a:r>
          </a:p>
          <a:p>
            <a:r>
              <a:rPr lang="en-US" sz="1100" dirty="0"/>
              <a:t>      POTENTIAL GTH-PBE0-q1</a:t>
            </a:r>
          </a:p>
          <a:p>
            <a:r>
              <a:rPr lang="en-US" sz="1100" dirty="0"/>
              <a:t>    &amp;END KIND</a:t>
            </a:r>
          </a:p>
          <a:p>
            <a:r>
              <a:rPr lang="en-US" sz="1100" dirty="0"/>
              <a:t>&amp;END SUBSYS</a:t>
            </a:r>
          </a:p>
          <a:p>
            <a:r>
              <a:rPr lang="en-US" sz="1100" dirty="0"/>
              <a:t>  </a:t>
            </a:r>
          </a:p>
          <a:p>
            <a:r>
              <a:rPr lang="en-US" sz="1100" dirty="0"/>
              <a:t>&amp;END FORCE_EVAL</a:t>
            </a:r>
          </a:p>
        </p:txBody>
      </p:sp>
      <p:sp>
        <p:nvSpPr>
          <p:cNvPr id="6" name="TextBox 5">
            <a:extLst>
              <a:ext uri="{FF2B5EF4-FFF2-40B4-BE49-F238E27FC236}">
                <a16:creationId xmlns:a16="http://schemas.microsoft.com/office/drawing/2014/main" id="{DA3DA559-2013-4FF0-95DA-A932D1CD1041}"/>
              </a:ext>
            </a:extLst>
          </p:cNvPr>
          <p:cNvSpPr txBox="1"/>
          <p:nvPr/>
        </p:nvSpPr>
        <p:spPr>
          <a:xfrm>
            <a:off x="1019563" y="518359"/>
            <a:ext cx="2922595" cy="300082"/>
          </a:xfrm>
          <a:prstGeom prst="rect">
            <a:avLst/>
          </a:prstGeom>
          <a:noFill/>
        </p:spPr>
        <p:txBody>
          <a:bodyPr wrap="none" rtlCol="0">
            <a:spAutoFit/>
          </a:bodyPr>
          <a:lstStyle/>
          <a:p>
            <a:r>
              <a:rPr lang="en-US" b="1"/>
              <a:t>Topology and basis set definition</a:t>
            </a:r>
            <a:endParaRPr lang="en-CH" b="1"/>
          </a:p>
        </p:txBody>
      </p:sp>
      <p:sp>
        <p:nvSpPr>
          <p:cNvPr id="8" name="TextBox 7">
            <a:extLst>
              <a:ext uri="{FF2B5EF4-FFF2-40B4-BE49-F238E27FC236}">
                <a16:creationId xmlns:a16="http://schemas.microsoft.com/office/drawing/2014/main" id="{816ADEA6-6B0B-B775-557B-3B4ED36D9B55}"/>
              </a:ext>
            </a:extLst>
          </p:cNvPr>
          <p:cNvSpPr txBox="1"/>
          <p:nvPr/>
        </p:nvSpPr>
        <p:spPr>
          <a:xfrm rot="5400000">
            <a:off x="1313858" y="825134"/>
            <a:ext cx="512762" cy="400110"/>
          </a:xfrm>
          <a:prstGeom prst="rect">
            <a:avLst/>
          </a:prstGeom>
          <a:noFill/>
        </p:spPr>
        <p:txBody>
          <a:bodyPr wrap="square" rtlCol="0">
            <a:spAutoFit/>
          </a:bodyPr>
          <a:lstStyle/>
          <a:p>
            <a:r>
              <a:rPr lang="en-US" sz="2000"/>
              <a:t>…</a:t>
            </a:r>
          </a:p>
        </p:txBody>
      </p:sp>
      <p:cxnSp>
        <p:nvCxnSpPr>
          <p:cNvPr id="9" name="Straight Arrow Connector 8">
            <a:extLst>
              <a:ext uri="{FF2B5EF4-FFF2-40B4-BE49-F238E27FC236}">
                <a16:creationId xmlns:a16="http://schemas.microsoft.com/office/drawing/2014/main" id="{A0B85E71-01EE-55AD-E318-FE514AEB1AE8}"/>
              </a:ext>
            </a:extLst>
          </p:cNvPr>
          <p:cNvCxnSpPr/>
          <p:nvPr/>
        </p:nvCxnSpPr>
        <p:spPr>
          <a:xfrm flipH="1">
            <a:off x="3468533" y="1183694"/>
            <a:ext cx="701964" cy="0"/>
          </a:xfrm>
          <a:prstGeom prst="straightConnector1">
            <a:avLst/>
          </a:prstGeom>
          <a:ln w="127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6E1D1FF-D3DA-4E32-AE08-377475063C58}"/>
              </a:ext>
            </a:extLst>
          </p:cNvPr>
          <p:cNvCxnSpPr>
            <a:cxnSpLocks/>
          </p:cNvCxnSpPr>
          <p:nvPr/>
        </p:nvCxnSpPr>
        <p:spPr>
          <a:xfrm flipH="1">
            <a:off x="3392508" y="1657762"/>
            <a:ext cx="1047452" cy="0"/>
          </a:xfrm>
          <a:prstGeom prst="straightConnector1">
            <a:avLst/>
          </a:prstGeom>
          <a:ln w="127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A4464B7-4E89-54AB-583F-D3900A2A9E45}"/>
              </a:ext>
            </a:extLst>
          </p:cNvPr>
          <p:cNvSpPr txBox="1"/>
          <p:nvPr/>
        </p:nvSpPr>
        <p:spPr>
          <a:xfrm>
            <a:off x="4572000" y="1526379"/>
            <a:ext cx="2992537" cy="261610"/>
          </a:xfrm>
          <a:prstGeom prst="rect">
            <a:avLst/>
          </a:prstGeom>
          <a:noFill/>
        </p:spPr>
        <p:txBody>
          <a:bodyPr wrap="square" rtlCol="0">
            <a:spAutoFit/>
          </a:bodyPr>
          <a:lstStyle/>
          <a:p>
            <a:r>
              <a:rPr lang="en-US" sz="1100" i="1"/>
              <a:t>Basis set for Auxiliary Density Matrix Method</a:t>
            </a:r>
          </a:p>
        </p:txBody>
      </p:sp>
      <p:sp>
        <p:nvSpPr>
          <p:cNvPr id="14" name="TextBox 13">
            <a:extLst>
              <a:ext uri="{FF2B5EF4-FFF2-40B4-BE49-F238E27FC236}">
                <a16:creationId xmlns:a16="http://schemas.microsoft.com/office/drawing/2014/main" id="{937D7B79-6B45-1265-7115-56E6FD6392D7}"/>
              </a:ext>
            </a:extLst>
          </p:cNvPr>
          <p:cNvSpPr txBox="1"/>
          <p:nvPr/>
        </p:nvSpPr>
        <p:spPr>
          <a:xfrm>
            <a:off x="4417565" y="1031987"/>
            <a:ext cx="2992537" cy="261610"/>
          </a:xfrm>
          <a:prstGeom prst="rect">
            <a:avLst/>
          </a:prstGeom>
          <a:noFill/>
        </p:spPr>
        <p:txBody>
          <a:bodyPr wrap="square" rtlCol="0">
            <a:spAutoFit/>
          </a:bodyPr>
          <a:lstStyle/>
          <a:p>
            <a:r>
              <a:rPr lang="en-US" sz="1100" i="1"/>
              <a:t>Specify basis function for each element</a:t>
            </a:r>
          </a:p>
        </p:txBody>
      </p:sp>
      <p:sp>
        <p:nvSpPr>
          <p:cNvPr id="15" name="Oval 14">
            <a:extLst>
              <a:ext uri="{FF2B5EF4-FFF2-40B4-BE49-F238E27FC236}">
                <a16:creationId xmlns:a16="http://schemas.microsoft.com/office/drawing/2014/main" id="{A28071B9-214D-3E8F-D823-75C82C9920B9}"/>
              </a:ext>
            </a:extLst>
          </p:cNvPr>
          <p:cNvSpPr/>
          <p:nvPr/>
        </p:nvSpPr>
        <p:spPr>
          <a:xfrm>
            <a:off x="2480860" y="2494092"/>
            <a:ext cx="433953" cy="342097"/>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27EC1700-67B8-F087-98CC-289278A94504}"/>
              </a:ext>
            </a:extLst>
          </p:cNvPr>
          <p:cNvSpPr/>
          <p:nvPr/>
        </p:nvSpPr>
        <p:spPr>
          <a:xfrm>
            <a:off x="3163972" y="2130445"/>
            <a:ext cx="433953" cy="342097"/>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Arrow Connector 16">
            <a:extLst>
              <a:ext uri="{FF2B5EF4-FFF2-40B4-BE49-F238E27FC236}">
                <a16:creationId xmlns:a16="http://schemas.microsoft.com/office/drawing/2014/main" id="{CA6391D6-C505-4CE1-C157-DE3176C2A91C}"/>
              </a:ext>
            </a:extLst>
          </p:cNvPr>
          <p:cNvCxnSpPr>
            <a:cxnSpLocks/>
          </p:cNvCxnSpPr>
          <p:nvPr/>
        </p:nvCxnSpPr>
        <p:spPr>
          <a:xfrm flipH="1">
            <a:off x="3141135" y="2665140"/>
            <a:ext cx="1276430" cy="105916"/>
          </a:xfrm>
          <a:prstGeom prst="straightConnector1">
            <a:avLst/>
          </a:prstGeom>
          <a:ln w="127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3EA5BEC-1F4D-D8A1-EAA4-6F8EDE2FA39F}"/>
              </a:ext>
            </a:extLst>
          </p:cNvPr>
          <p:cNvCxnSpPr>
            <a:cxnSpLocks/>
          </p:cNvCxnSpPr>
          <p:nvPr/>
        </p:nvCxnSpPr>
        <p:spPr>
          <a:xfrm flipH="1" flipV="1">
            <a:off x="3524548" y="2494092"/>
            <a:ext cx="893017" cy="171048"/>
          </a:xfrm>
          <a:prstGeom prst="straightConnector1">
            <a:avLst/>
          </a:prstGeom>
          <a:ln w="127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938F475B-0406-167F-39E6-8D6D31BCF857}"/>
              </a:ext>
            </a:extLst>
          </p:cNvPr>
          <p:cNvSpPr txBox="1"/>
          <p:nvPr/>
        </p:nvSpPr>
        <p:spPr>
          <a:xfrm>
            <a:off x="4417565" y="2494834"/>
            <a:ext cx="2992537" cy="261610"/>
          </a:xfrm>
          <a:prstGeom prst="rect">
            <a:avLst/>
          </a:prstGeom>
          <a:noFill/>
        </p:spPr>
        <p:txBody>
          <a:bodyPr wrap="square" rtlCol="0">
            <a:spAutoFit/>
          </a:bodyPr>
          <a:lstStyle/>
          <a:p>
            <a:r>
              <a:rPr lang="en-US" sz="1100" i="1"/>
              <a:t>Basis set and potentials for PBE0</a:t>
            </a:r>
          </a:p>
        </p:txBody>
      </p:sp>
    </p:spTree>
    <p:extLst>
      <p:ext uri="{BB962C8B-B14F-4D97-AF65-F5344CB8AC3E}">
        <p14:creationId xmlns:p14="http://schemas.microsoft.com/office/powerpoint/2010/main" val="652060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animBg="1"/>
      <p:bldP spid="16" grpId="0" animBg="1"/>
      <p:bldP spid="3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CFCAC-7B3B-CC3E-F920-21A76A829F4B}"/>
            </a:ext>
          </a:extLst>
        </p:cNvPr>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A9C4ECD6-41F9-0E31-828A-79BF7B24E046}"/>
              </a:ext>
            </a:extLst>
          </p:cNvPr>
          <p:cNvSpPr>
            <a:spLocks noGrp="1"/>
          </p:cNvSpPr>
          <p:nvPr>
            <p:ph type="ftr" sz="quarter" idx="11"/>
          </p:nvPr>
        </p:nvSpPr>
        <p:spPr/>
        <p:txBody>
          <a:bodyPr/>
          <a:lstStyle/>
          <a:p>
            <a:r>
              <a:rPr lang="en-US">
                <a:solidFill>
                  <a:srgbClr val="000000"/>
                </a:solidFill>
                <a:effectLst/>
                <a:latin typeface="Helvetica Neue" panose="02000503000000020004" pitchFamily="2" charset="0"/>
              </a:rPr>
              <a:t>ChE-701 / Section EDCH</a:t>
            </a:r>
          </a:p>
        </p:txBody>
      </p:sp>
      <p:sp>
        <p:nvSpPr>
          <p:cNvPr id="5" name="Espace réservé du numéro de diapositive 4">
            <a:extLst>
              <a:ext uri="{FF2B5EF4-FFF2-40B4-BE49-F238E27FC236}">
                <a16:creationId xmlns:a16="http://schemas.microsoft.com/office/drawing/2014/main" id="{9F2BCFEE-ED96-1376-9C46-6152B9012170}"/>
              </a:ext>
            </a:extLst>
          </p:cNvPr>
          <p:cNvSpPr>
            <a:spLocks noGrp="1"/>
          </p:cNvSpPr>
          <p:nvPr>
            <p:ph type="sldNum" sz="quarter" idx="12"/>
          </p:nvPr>
        </p:nvSpPr>
        <p:spPr/>
        <p:txBody>
          <a:bodyPr/>
          <a:lstStyle/>
          <a:p>
            <a:fld id="{E1E1CD7C-2161-7D43-862E-CE4C333CD873}" type="slidenum">
              <a:rPr lang="en-US" smtClean="0"/>
              <a:pPr/>
              <a:t>14</a:t>
            </a:fld>
            <a:endParaRPr lang="en-US"/>
          </a:p>
        </p:txBody>
      </p:sp>
      <p:sp>
        <p:nvSpPr>
          <p:cNvPr id="13" name="Title 12">
            <a:extLst>
              <a:ext uri="{FF2B5EF4-FFF2-40B4-BE49-F238E27FC236}">
                <a16:creationId xmlns:a16="http://schemas.microsoft.com/office/drawing/2014/main" id="{B98848DC-F151-D930-5ED1-CC853AF1F462}"/>
              </a:ext>
            </a:extLst>
          </p:cNvPr>
          <p:cNvSpPr>
            <a:spLocks noGrp="1"/>
          </p:cNvSpPr>
          <p:nvPr>
            <p:ph type="title"/>
          </p:nvPr>
        </p:nvSpPr>
        <p:spPr>
          <a:xfrm>
            <a:off x="904875" y="196118"/>
            <a:ext cx="6251298" cy="472282"/>
          </a:xfrm>
        </p:spPr>
        <p:txBody>
          <a:bodyPr/>
          <a:lstStyle/>
          <a:p>
            <a:r>
              <a:rPr lang="en-US">
                <a:latin typeface="Franklin Gothic Demi Cond"/>
                <a:cs typeface="Arial"/>
              </a:rPr>
              <a:t>PBE0 hybrid functional</a:t>
            </a:r>
            <a:endParaRPr lang="en-US"/>
          </a:p>
        </p:txBody>
      </p:sp>
      <p:sp>
        <p:nvSpPr>
          <p:cNvPr id="2" name="Espace réservé de la date 2">
            <a:extLst>
              <a:ext uri="{FF2B5EF4-FFF2-40B4-BE49-F238E27FC236}">
                <a16:creationId xmlns:a16="http://schemas.microsoft.com/office/drawing/2014/main" id="{181C6A2B-A1F9-19D8-B599-C052868A155D}"/>
              </a:ext>
            </a:extLst>
          </p:cNvPr>
          <p:cNvSpPr>
            <a:spLocks noGrp="1"/>
          </p:cNvSpPr>
          <p:nvPr>
            <p:ph type="dt" sz="half" idx="10"/>
          </p:nvPr>
        </p:nvSpPr>
        <p:spPr>
          <a:xfrm rot="16200000">
            <a:off x="-1221413" y="2778452"/>
            <a:ext cx="3341052" cy="911524"/>
          </a:xfrm>
        </p:spPr>
        <p:txBody>
          <a:bodyPr/>
          <a:lstStyle/>
          <a:p>
            <a:r>
              <a:rPr lang="en-US"/>
              <a:t>PBE0</a:t>
            </a:r>
          </a:p>
        </p:txBody>
      </p:sp>
      <p:sp>
        <p:nvSpPr>
          <p:cNvPr id="7" name="TextBox 6">
            <a:extLst>
              <a:ext uri="{FF2B5EF4-FFF2-40B4-BE49-F238E27FC236}">
                <a16:creationId xmlns:a16="http://schemas.microsoft.com/office/drawing/2014/main" id="{F7675A80-A5C1-1AC6-18CC-66C334B7AE29}"/>
              </a:ext>
            </a:extLst>
          </p:cNvPr>
          <p:cNvSpPr txBox="1"/>
          <p:nvPr/>
        </p:nvSpPr>
        <p:spPr>
          <a:xfrm>
            <a:off x="1012457" y="668400"/>
            <a:ext cx="6881247" cy="715581"/>
          </a:xfrm>
          <a:prstGeom prst="rect">
            <a:avLst/>
          </a:prstGeom>
          <a:noFill/>
        </p:spPr>
        <p:txBody>
          <a:bodyPr wrap="square" rtlCol="0">
            <a:spAutoFit/>
          </a:bodyPr>
          <a:lstStyle/>
          <a:p>
            <a:r>
              <a:rPr lang="en-GB" dirty="0"/>
              <a:t>GTH_PBE0_POTENTIALS: </a:t>
            </a:r>
            <a:r>
              <a:rPr lang="en-GB" dirty="0">
                <a:hlinkClick r:id="rId3">
                  <a:extLst>
                    <a:ext uri="{A12FA001-AC4F-418D-AE19-62706E023703}">
                      <ahyp:hlinkClr xmlns:ahyp="http://schemas.microsoft.com/office/drawing/2018/hyperlinkcolor" val="tx"/>
                    </a:ext>
                  </a:extLst>
                </a:hlinkClick>
              </a:rPr>
              <a:t>https://moodle.epfl.ch/pluginfile.php/3432368/mod_folder/content/0/GTH_PBE0_POTENTIALS?forcedownload=1</a:t>
            </a:r>
            <a:r>
              <a:rPr lang="en-GB" dirty="0"/>
              <a:t> </a:t>
            </a:r>
          </a:p>
        </p:txBody>
      </p:sp>
      <p:sp>
        <p:nvSpPr>
          <p:cNvPr id="11" name="TextBox 10">
            <a:extLst>
              <a:ext uri="{FF2B5EF4-FFF2-40B4-BE49-F238E27FC236}">
                <a16:creationId xmlns:a16="http://schemas.microsoft.com/office/drawing/2014/main" id="{B552D528-4568-9BCA-7AA8-A09011DDFF5D}"/>
              </a:ext>
            </a:extLst>
          </p:cNvPr>
          <p:cNvSpPr txBox="1"/>
          <p:nvPr/>
        </p:nvSpPr>
        <p:spPr>
          <a:xfrm>
            <a:off x="1012457" y="1513970"/>
            <a:ext cx="6881247" cy="715581"/>
          </a:xfrm>
          <a:prstGeom prst="rect">
            <a:avLst/>
          </a:prstGeom>
          <a:noFill/>
        </p:spPr>
        <p:txBody>
          <a:bodyPr wrap="square" rtlCol="0">
            <a:spAutoFit/>
          </a:bodyPr>
          <a:lstStyle/>
          <a:p>
            <a:r>
              <a:rPr lang="en-GB" dirty="0"/>
              <a:t>BASIS_PBE0_MOLOPT:</a:t>
            </a:r>
          </a:p>
          <a:p>
            <a:r>
              <a:rPr lang="en-GB" dirty="0">
                <a:hlinkClick r:id="rId4">
                  <a:extLst>
                    <a:ext uri="{A12FA001-AC4F-418D-AE19-62706E023703}">
                      <ahyp:hlinkClr xmlns:ahyp="http://schemas.microsoft.com/office/drawing/2018/hyperlinkcolor" val="tx"/>
                    </a:ext>
                  </a:extLst>
                </a:hlinkClick>
              </a:rPr>
              <a:t>https://moodle.epfl.ch/pluginfile.php/3432368/mod_folder/content/0/BASIS_PBE0_MOLOPT?forcedownload=1</a:t>
            </a:r>
            <a:endParaRPr lang="en-GB" dirty="0"/>
          </a:p>
        </p:txBody>
      </p:sp>
      <p:sp>
        <p:nvSpPr>
          <p:cNvPr id="20" name="TextBox 19">
            <a:extLst>
              <a:ext uri="{FF2B5EF4-FFF2-40B4-BE49-F238E27FC236}">
                <a16:creationId xmlns:a16="http://schemas.microsoft.com/office/drawing/2014/main" id="{16CA29C4-846D-787B-3AD7-60C47C00A01F}"/>
              </a:ext>
            </a:extLst>
          </p:cNvPr>
          <p:cNvSpPr txBox="1"/>
          <p:nvPr/>
        </p:nvSpPr>
        <p:spPr>
          <a:xfrm>
            <a:off x="2334822" y="4325059"/>
            <a:ext cx="4866468" cy="300082"/>
          </a:xfrm>
          <a:prstGeom prst="rect">
            <a:avLst/>
          </a:prstGeom>
          <a:noFill/>
          <a:ln w="19050">
            <a:solidFill>
              <a:schemeClr val="accent1"/>
            </a:solidFill>
          </a:ln>
        </p:spPr>
        <p:txBody>
          <a:bodyPr wrap="square" rtlCol="0">
            <a:spAutoFit/>
          </a:bodyPr>
          <a:lstStyle/>
          <a:p>
            <a:pPr algn="ctr"/>
            <a:r>
              <a:rPr lang="en-GB" dirty="0"/>
              <a:t>Add PBE0 potential and basis set for I in the files</a:t>
            </a:r>
          </a:p>
        </p:txBody>
      </p:sp>
      <p:sp>
        <p:nvSpPr>
          <p:cNvPr id="21" name="TextBox 20">
            <a:extLst>
              <a:ext uri="{FF2B5EF4-FFF2-40B4-BE49-F238E27FC236}">
                <a16:creationId xmlns:a16="http://schemas.microsoft.com/office/drawing/2014/main" id="{A77D1EAB-4EC9-204A-E60C-1A327285A4C1}"/>
              </a:ext>
            </a:extLst>
          </p:cNvPr>
          <p:cNvSpPr txBox="1"/>
          <p:nvPr/>
        </p:nvSpPr>
        <p:spPr>
          <a:xfrm>
            <a:off x="1012457" y="2443695"/>
            <a:ext cx="6881247" cy="300082"/>
          </a:xfrm>
          <a:prstGeom prst="rect">
            <a:avLst/>
          </a:prstGeom>
          <a:noFill/>
        </p:spPr>
        <p:txBody>
          <a:bodyPr wrap="square" rtlCol="0">
            <a:spAutoFit/>
          </a:bodyPr>
          <a:lstStyle/>
          <a:p>
            <a:r>
              <a:rPr lang="en-GB" dirty="0"/>
              <a:t>CP2K-basis website: </a:t>
            </a:r>
            <a:r>
              <a:rPr lang="en-GB" dirty="0">
                <a:hlinkClick r:id="rId5">
                  <a:extLst>
                    <a:ext uri="{A12FA001-AC4F-418D-AE19-62706E023703}">
                      <ahyp:hlinkClr xmlns:ahyp="http://schemas.microsoft.com/office/drawing/2018/hyperlinkcolor" val="tx"/>
                    </a:ext>
                  </a:extLst>
                </a:hlinkClick>
              </a:rPr>
              <a:t>https://cp2k-basis.pierrebeaujean.net</a:t>
            </a:r>
            <a:r>
              <a:rPr lang="en-GB" dirty="0"/>
              <a:t>  </a:t>
            </a:r>
          </a:p>
        </p:txBody>
      </p:sp>
      <p:pic>
        <p:nvPicPr>
          <p:cNvPr id="23" name="Picture 22" descr="A screenshot of a computer&#10;&#10;AI-generated content may be incorrect.">
            <a:extLst>
              <a:ext uri="{FF2B5EF4-FFF2-40B4-BE49-F238E27FC236}">
                <a16:creationId xmlns:a16="http://schemas.microsoft.com/office/drawing/2014/main" id="{D3120057-128B-509D-793F-600C17E76DE7}"/>
              </a:ext>
            </a:extLst>
          </p:cNvPr>
          <p:cNvPicPr>
            <a:picLocks noChangeAspect="1"/>
          </p:cNvPicPr>
          <p:nvPr/>
        </p:nvPicPr>
        <p:blipFill>
          <a:blip r:embed="rId6"/>
          <a:stretch>
            <a:fillRect/>
          </a:stretch>
        </p:blipFill>
        <p:spPr>
          <a:xfrm>
            <a:off x="997923" y="2765891"/>
            <a:ext cx="7772400" cy="1239382"/>
          </a:xfrm>
          <a:prstGeom prst="rect">
            <a:avLst/>
          </a:prstGeom>
        </p:spPr>
      </p:pic>
    </p:spTree>
    <p:extLst>
      <p:ext uri="{BB962C8B-B14F-4D97-AF65-F5344CB8AC3E}">
        <p14:creationId xmlns:p14="http://schemas.microsoft.com/office/powerpoint/2010/main" val="552448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DFD371-8BB9-E4CD-8B6B-547E12CEA0EB}"/>
            </a:ext>
          </a:extLst>
        </p:cNvPr>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D77EF9C5-0525-ED9F-0A76-60860B0870FD}"/>
              </a:ext>
            </a:extLst>
          </p:cNvPr>
          <p:cNvSpPr>
            <a:spLocks noGrp="1"/>
          </p:cNvSpPr>
          <p:nvPr>
            <p:ph type="ftr" sz="quarter" idx="11"/>
          </p:nvPr>
        </p:nvSpPr>
        <p:spPr/>
        <p:txBody>
          <a:bodyPr/>
          <a:lstStyle/>
          <a:p>
            <a:r>
              <a:rPr lang="en-US">
                <a:solidFill>
                  <a:srgbClr val="000000"/>
                </a:solidFill>
                <a:effectLst/>
                <a:latin typeface="Helvetica Neue" panose="02000503000000020004" pitchFamily="2" charset="0"/>
              </a:rPr>
              <a:t>ChE-701 / Section EDCH</a:t>
            </a:r>
          </a:p>
        </p:txBody>
      </p:sp>
      <p:sp>
        <p:nvSpPr>
          <p:cNvPr id="5" name="Espace réservé du numéro de diapositive 4">
            <a:extLst>
              <a:ext uri="{FF2B5EF4-FFF2-40B4-BE49-F238E27FC236}">
                <a16:creationId xmlns:a16="http://schemas.microsoft.com/office/drawing/2014/main" id="{53609726-D863-CC3A-F3AA-C9E9DFBD952D}"/>
              </a:ext>
            </a:extLst>
          </p:cNvPr>
          <p:cNvSpPr>
            <a:spLocks noGrp="1"/>
          </p:cNvSpPr>
          <p:nvPr>
            <p:ph type="sldNum" sz="quarter" idx="12"/>
          </p:nvPr>
        </p:nvSpPr>
        <p:spPr/>
        <p:txBody>
          <a:bodyPr/>
          <a:lstStyle/>
          <a:p>
            <a:fld id="{E1E1CD7C-2161-7D43-862E-CE4C333CD873}" type="slidenum">
              <a:rPr lang="en-US" smtClean="0"/>
              <a:pPr/>
              <a:t>15</a:t>
            </a:fld>
            <a:endParaRPr lang="en-US"/>
          </a:p>
        </p:txBody>
      </p:sp>
      <p:sp>
        <p:nvSpPr>
          <p:cNvPr id="13" name="Title 12">
            <a:extLst>
              <a:ext uri="{FF2B5EF4-FFF2-40B4-BE49-F238E27FC236}">
                <a16:creationId xmlns:a16="http://schemas.microsoft.com/office/drawing/2014/main" id="{BA81E2EC-D1A7-7EB3-C1C1-7FCDCA02731C}"/>
              </a:ext>
            </a:extLst>
          </p:cNvPr>
          <p:cNvSpPr>
            <a:spLocks noGrp="1"/>
          </p:cNvSpPr>
          <p:nvPr>
            <p:ph type="title"/>
          </p:nvPr>
        </p:nvSpPr>
        <p:spPr>
          <a:xfrm>
            <a:off x="904875" y="196118"/>
            <a:ext cx="6251298" cy="472282"/>
          </a:xfrm>
        </p:spPr>
        <p:txBody>
          <a:bodyPr/>
          <a:lstStyle/>
          <a:p>
            <a:r>
              <a:rPr lang="en-US" dirty="0">
                <a:latin typeface="Franklin Gothic Demi Cond"/>
                <a:cs typeface="Arial"/>
              </a:rPr>
              <a:t>Projected Density of States (PDOS)</a:t>
            </a:r>
            <a:endParaRPr lang="en-US" dirty="0"/>
          </a:p>
        </p:txBody>
      </p:sp>
      <p:sp>
        <p:nvSpPr>
          <p:cNvPr id="2" name="Espace réservé de la date 2">
            <a:extLst>
              <a:ext uri="{FF2B5EF4-FFF2-40B4-BE49-F238E27FC236}">
                <a16:creationId xmlns:a16="http://schemas.microsoft.com/office/drawing/2014/main" id="{C33AB5CA-10E0-52B9-4D35-687C67ACBF42}"/>
              </a:ext>
            </a:extLst>
          </p:cNvPr>
          <p:cNvSpPr>
            <a:spLocks noGrp="1"/>
          </p:cNvSpPr>
          <p:nvPr>
            <p:ph type="dt" sz="half" idx="10"/>
          </p:nvPr>
        </p:nvSpPr>
        <p:spPr>
          <a:xfrm rot="16200000">
            <a:off x="-1221413" y="2778452"/>
            <a:ext cx="3341052" cy="911524"/>
          </a:xfrm>
        </p:spPr>
        <p:txBody>
          <a:bodyPr/>
          <a:lstStyle/>
          <a:p>
            <a:r>
              <a:rPr lang="en-US" dirty="0"/>
              <a:t>PDOS</a:t>
            </a:r>
          </a:p>
        </p:txBody>
      </p:sp>
      <p:sp>
        <p:nvSpPr>
          <p:cNvPr id="25" name="Rectangle 24">
            <a:extLst>
              <a:ext uri="{FF2B5EF4-FFF2-40B4-BE49-F238E27FC236}">
                <a16:creationId xmlns:a16="http://schemas.microsoft.com/office/drawing/2014/main" id="{D7CC76B8-126F-3EC9-33CA-DCD259217576}"/>
              </a:ext>
            </a:extLst>
          </p:cNvPr>
          <p:cNvSpPr/>
          <p:nvPr/>
        </p:nvSpPr>
        <p:spPr>
          <a:xfrm>
            <a:off x="793981" y="682197"/>
            <a:ext cx="7604797" cy="852195"/>
          </a:xfrm>
          <a:prstGeom prst="rect">
            <a:avLst/>
          </a:prstGeom>
          <a:noFill/>
        </p:spPr>
        <p:txBody>
          <a:bodyPr wrap="square" anchor="ctr" anchorCtr="0">
            <a:noAutofit/>
          </a:bodyPr>
          <a:lstStyle/>
          <a:p>
            <a:pPr marL="0" marR="0" lvl="0" indent="0" algn="l" defTabSz="685800" rtl="0" eaLnBrk="1" fontAlgn="auto" latinLnBrk="0" hangingPunct="1">
              <a:lnSpc>
                <a:spcPct val="100000"/>
              </a:lnSpc>
              <a:spcBef>
                <a:spcPts val="0"/>
              </a:spcBef>
              <a:spcAft>
                <a:spcPts val="0"/>
              </a:spcAft>
              <a:buClr>
                <a:srgbClr val="E30613"/>
              </a:buClr>
              <a:buSzPct val="90000"/>
              <a:buFont typeface="Wingdings" pitchFamily="2" charset="2"/>
              <a:buNone/>
              <a:tabLst/>
              <a:defRPr/>
            </a:pPr>
            <a:r>
              <a:rPr kumimoji="0" lang="en-US" sz="1600" b="1" i="0" u="none" strike="noStrike" kern="1200" cap="none" spc="0" normalizeH="0" baseline="0" noProof="0" dirty="0">
                <a:ln>
                  <a:noFill/>
                </a:ln>
                <a:solidFill>
                  <a:srgbClr val="413C39"/>
                </a:solidFill>
                <a:effectLst/>
                <a:uLnTx/>
                <a:uFillTx/>
                <a:latin typeface="Arial" panose="020B0604020202020204" pitchFamily="34" charset="0"/>
                <a:ea typeface="+mn-ea"/>
                <a:cs typeface="Arial" panose="020B0604020202020204" pitchFamily="34" charset="0"/>
              </a:rPr>
              <a:t>PDOS</a:t>
            </a:r>
            <a:r>
              <a:rPr kumimoji="0" lang="en-US" sz="1600" b="1" i="0" u="none" strike="noStrike" kern="1200" cap="none" spc="0" normalizeH="0" baseline="0" noProof="0" dirty="0">
                <a:ln>
                  <a:noFill/>
                </a:ln>
                <a:solidFill>
                  <a:srgbClr val="E30613"/>
                </a:solidFill>
                <a:effectLst/>
                <a:uLnTx/>
                <a:uFillTx/>
                <a:latin typeface="Arial" panose="020B0604020202020204" pitchFamily="34" charset="0"/>
                <a:ea typeface="+mn-ea"/>
                <a:cs typeface="Arial" panose="020B0604020202020204" pitchFamily="34" charset="0"/>
              </a:rPr>
              <a:t> </a:t>
            </a:r>
            <a:r>
              <a:rPr kumimoji="0" lang="en-US" sz="1600" b="1" i="0" u="none" strike="noStrike" kern="1200" cap="none" spc="0" normalizeH="0" baseline="0" noProof="0" dirty="0">
                <a:ln>
                  <a:noFill/>
                </a:ln>
                <a:solidFill>
                  <a:srgbClr val="413C3A"/>
                </a:solidFill>
                <a:effectLst/>
                <a:uLnTx/>
                <a:uFillTx/>
                <a:latin typeface="Arial" panose="020B0604020202020204" pitchFamily="34" charset="0"/>
                <a:ea typeface="+mn-ea"/>
                <a:cs typeface="Arial" panose="020B0604020202020204" pitchFamily="34" charset="0"/>
              </a:rPr>
              <a:t>– </a:t>
            </a:r>
            <a:r>
              <a:rPr lang="en-US" sz="1600" dirty="0">
                <a:solidFill>
                  <a:srgbClr val="413C3A"/>
                </a:solidFill>
                <a:latin typeface="Arial" panose="020B0604020202020204" pitchFamily="34" charset="0"/>
                <a:cs typeface="Arial" panose="020B0604020202020204" pitchFamily="34" charset="0"/>
              </a:rPr>
              <a:t>information about the occupied and unoccupied electronic states of the system and nature of the system (conductor, semiconductor, insulator).</a:t>
            </a:r>
            <a:endParaRPr kumimoji="0" lang="en-US" sz="1600" b="0" i="0" u="none" strike="noStrike" kern="1200" cap="none" spc="0" normalizeH="0" baseline="0" noProof="0" dirty="0">
              <a:ln>
                <a:noFill/>
              </a:ln>
              <a:solidFill>
                <a:srgbClr val="413C3A"/>
              </a:solidFill>
              <a:effectLst/>
              <a:uLnTx/>
              <a:uFillTx/>
              <a:latin typeface="Arial" panose="020B0604020202020204" pitchFamily="34" charset="0"/>
              <a:ea typeface="+mn-ea"/>
              <a:cs typeface="Arial" panose="020B0604020202020204" pitchFamily="34" charset="0"/>
            </a:endParaRPr>
          </a:p>
        </p:txBody>
      </p:sp>
      <p:sp>
        <p:nvSpPr>
          <p:cNvPr id="26" name="Rectangle 25">
            <a:extLst>
              <a:ext uri="{FF2B5EF4-FFF2-40B4-BE49-F238E27FC236}">
                <a16:creationId xmlns:a16="http://schemas.microsoft.com/office/drawing/2014/main" id="{E1772E86-39D2-EB34-7BF9-D070A607FF7F}"/>
              </a:ext>
            </a:extLst>
          </p:cNvPr>
          <p:cNvSpPr/>
          <p:nvPr/>
        </p:nvSpPr>
        <p:spPr>
          <a:xfrm>
            <a:off x="793981" y="1357373"/>
            <a:ext cx="7604797" cy="852195"/>
          </a:xfrm>
          <a:prstGeom prst="rect">
            <a:avLst/>
          </a:prstGeom>
          <a:noFill/>
        </p:spPr>
        <p:txBody>
          <a:bodyPr wrap="square" anchor="ctr" anchorCtr="0">
            <a:noAutofit/>
          </a:bodyPr>
          <a:lstStyle/>
          <a:p>
            <a:pPr marL="0" marR="0" lvl="0" indent="0" algn="l" defTabSz="685800" rtl="0" eaLnBrk="1" fontAlgn="auto" latinLnBrk="0" hangingPunct="1">
              <a:lnSpc>
                <a:spcPct val="100000"/>
              </a:lnSpc>
              <a:spcBef>
                <a:spcPts val="0"/>
              </a:spcBef>
              <a:spcAft>
                <a:spcPts val="0"/>
              </a:spcAft>
              <a:buClr>
                <a:srgbClr val="E30613"/>
              </a:buClr>
              <a:buSzPct val="90000"/>
              <a:buFont typeface="Wingdings" pitchFamily="2" charset="2"/>
              <a:buNone/>
              <a:tabLst/>
              <a:defRPr/>
            </a:pPr>
            <a:r>
              <a:rPr lang="en-US" sz="1600" dirty="0">
                <a:solidFill>
                  <a:srgbClr val="413C3A"/>
                </a:solidFill>
                <a:latin typeface="Arial" panose="020B0604020202020204" pitchFamily="34" charset="0"/>
                <a:cs typeface="Arial" panose="020B0604020202020204" pitchFamily="34" charset="0"/>
              </a:rPr>
              <a:t>Post-processing of the electronic wave functions of the systems.</a:t>
            </a:r>
            <a:endParaRPr kumimoji="0" lang="en-US" sz="1600" b="0" i="0" u="none" strike="noStrike" kern="1200" cap="none" spc="0" normalizeH="0" baseline="0" noProof="0" dirty="0">
              <a:ln>
                <a:noFill/>
              </a:ln>
              <a:solidFill>
                <a:srgbClr val="413C3A"/>
              </a:solidFill>
              <a:effectLst/>
              <a:uLnTx/>
              <a:uFillTx/>
              <a:latin typeface="Arial" panose="020B0604020202020204" pitchFamily="34" charset="0"/>
              <a:ea typeface="+mn-ea"/>
              <a:cs typeface="Arial" panose="020B0604020202020204" pitchFamily="34" charset="0"/>
            </a:endParaRPr>
          </a:p>
        </p:txBody>
      </p:sp>
      <p:pic>
        <p:nvPicPr>
          <p:cNvPr id="38" name="Picture 37" descr="A diagram of a band gap&#10;&#10;AI-generated content may be incorrect.">
            <a:extLst>
              <a:ext uri="{FF2B5EF4-FFF2-40B4-BE49-F238E27FC236}">
                <a16:creationId xmlns:a16="http://schemas.microsoft.com/office/drawing/2014/main" id="{FD19A138-3EF6-64D8-C466-313A7F7DF7F7}"/>
              </a:ext>
            </a:extLst>
          </p:cNvPr>
          <p:cNvPicPr>
            <a:picLocks noChangeAspect="1"/>
          </p:cNvPicPr>
          <p:nvPr/>
        </p:nvPicPr>
        <p:blipFill>
          <a:blip r:embed="rId3"/>
          <a:stretch>
            <a:fillRect/>
          </a:stretch>
        </p:blipFill>
        <p:spPr>
          <a:xfrm>
            <a:off x="871086" y="2130445"/>
            <a:ext cx="3725293" cy="2724468"/>
          </a:xfrm>
          <a:prstGeom prst="rect">
            <a:avLst/>
          </a:prstGeom>
        </p:spPr>
      </p:pic>
      <p:grpSp>
        <p:nvGrpSpPr>
          <p:cNvPr id="42" name="Group 41">
            <a:extLst>
              <a:ext uri="{FF2B5EF4-FFF2-40B4-BE49-F238E27FC236}">
                <a16:creationId xmlns:a16="http://schemas.microsoft.com/office/drawing/2014/main" id="{21D4D6E6-767E-1419-5F45-50C6D39AF07A}"/>
              </a:ext>
            </a:extLst>
          </p:cNvPr>
          <p:cNvGrpSpPr/>
          <p:nvPr/>
        </p:nvGrpSpPr>
        <p:grpSpPr>
          <a:xfrm>
            <a:off x="5350790" y="2743519"/>
            <a:ext cx="2220288" cy="565026"/>
            <a:chOff x="5350790" y="2743519"/>
            <a:chExt cx="2220288" cy="565026"/>
          </a:xfrm>
        </p:grpSpPr>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74ADDA04-A7A2-2F59-1457-4FA1C7C63E4C}"/>
                    </a:ext>
                  </a:extLst>
                </p:cNvPr>
                <p:cNvSpPr txBox="1"/>
                <p:nvPr/>
              </p:nvSpPr>
              <p:spPr>
                <a:xfrm>
                  <a:off x="5350790" y="2743519"/>
                  <a:ext cx="2220288" cy="565026"/>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𝐷𝑜𝑆</m:t>
                        </m:r>
                        <m:r>
                          <a:rPr lang="en-US" sz="1400" b="0" i="1" smtClean="0">
                            <a:latin typeface="Cambria Math" panose="02040503050406030204" pitchFamily="18" charset="0"/>
                          </a:rPr>
                          <m:t>(</m:t>
                        </m:r>
                        <m:r>
                          <a:rPr lang="en-US" sz="1400" b="0" i="1" smtClean="0">
                            <a:latin typeface="Cambria Math" panose="02040503050406030204" pitchFamily="18" charset="0"/>
                          </a:rPr>
                          <m:t>𝐸</m:t>
                        </m:r>
                        <m:r>
                          <a:rPr lang="en-US" sz="1400" b="0" i="1" smtClean="0">
                            <a:latin typeface="Cambria Math" panose="02040503050406030204" pitchFamily="18" charset="0"/>
                          </a:rPr>
                          <m:t>)∝</m:t>
                        </m:r>
                        <m:nary>
                          <m:naryPr>
                            <m:limLoc m:val="undOvr"/>
                            <m:subHide m:val="on"/>
                            <m:supHide m:val="on"/>
                            <m:ctrlPr>
                              <a:rPr lang="en-US" sz="1400" b="0" i="1" smtClean="0">
                                <a:latin typeface="Cambria Math" panose="02040503050406030204" pitchFamily="18" charset="0"/>
                                <a:ea typeface="Cambria Math" panose="02040503050406030204" pitchFamily="18" charset="0"/>
                              </a:rPr>
                            </m:ctrlPr>
                          </m:naryPr>
                          <m:sub/>
                          <m:sup/>
                          <m:e>
                            <m:r>
                              <a:rPr lang="en-US" sz="1400" b="0" i="1" smtClean="0">
                                <a:latin typeface="Cambria Math" panose="02040503050406030204" pitchFamily="18" charset="0"/>
                                <a:ea typeface="Cambria Math" panose="02040503050406030204" pitchFamily="18" charset="0"/>
                              </a:rPr>
                              <m:t>𝛿</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𝜖</m:t>
                            </m:r>
                            <m:d>
                              <m:dPr>
                                <m:ctrlPr>
                                  <a:rPr lang="en-US" sz="1400" b="0" i="1" smtClean="0">
                                    <a:latin typeface="Cambria Math" panose="02040503050406030204" pitchFamily="18" charset="0"/>
                                    <a:ea typeface="Cambria Math" panose="02040503050406030204" pitchFamily="18" charset="0"/>
                                  </a:rPr>
                                </m:ctrlPr>
                              </m:dPr>
                              <m:e>
                                <m:r>
                                  <a:rPr lang="en-US" sz="1400" b="1" i="1" smtClean="0">
                                    <a:latin typeface="Cambria Math" panose="02040503050406030204" pitchFamily="18" charset="0"/>
                                    <a:ea typeface="Cambria Math" panose="02040503050406030204" pitchFamily="18" charset="0"/>
                                  </a:rPr>
                                  <m:t>𝒌</m:t>
                                </m:r>
                              </m:e>
                            </m:d>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𝐸</m:t>
                            </m:r>
                            <m:r>
                              <a:rPr lang="en-US" sz="1400" b="0" i="1" smtClean="0">
                                <a:latin typeface="Cambria Math" panose="02040503050406030204" pitchFamily="18" charset="0"/>
                                <a:ea typeface="Cambria Math" panose="02040503050406030204" pitchFamily="18" charset="0"/>
                              </a:rPr>
                              <m:t>)ⅆ</m:t>
                            </m:r>
                            <m:r>
                              <a:rPr lang="en-US" sz="1400" b="1" i="1" smtClean="0">
                                <a:latin typeface="Cambria Math" panose="02040503050406030204" pitchFamily="18" charset="0"/>
                                <a:ea typeface="Cambria Math" panose="02040503050406030204" pitchFamily="18" charset="0"/>
                              </a:rPr>
                              <m:t>𝒌</m:t>
                            </m:r>
                          </m:e>
                        </m:nary>
                      </m:oMath>
                    </m:oMathPara>
                  </a14:m>
                  <a:endParaRPr lang="en-GB" sz="1400" dirty="0"/>
                </a:p>
              </p:txBody>
            </p:sp>
          </mc:Choice>
          <mc:Fallback>
            <p:sp>
              <p:nvSpPr>
                <p:cNvPr id="19" name="TextBox 18">
                  <a:extLst>
                    <a:ext uri="{FF2B5EF4-FFF2-40B4-BE49-F238E27FC236}">
                      <a16:creationId xmlns:a16="http://schemas.microsoft.com/office/drawing/2014/main" id="{74ADDA04-A7A2-2F59-1457-4FA1C7C63E4C}"/>
                    </a:ext>
                  </a:extLst>
                </p:cNvPr>
                <p:cNvSpPr txBox="1">
                  <a:spLocks noRot="1" noChangeAspect="1" noMove="1" noResize="1" noEditPoints="1" noAdjustHandles="1" noChangeArrowheads="1" noChangeShapeType="1" noTextEdit="1"/>
                </p:cNvSpPr>
                <p:nvPr/>
              </p:nvSpPr>
              <p:spPr>
                <a:xfrm>
                  <a:off x="5350790" y="2743519"/>
                  <a:ext cx="2220288" cy="565026"/>
                </a:xfrm>
                <a:prstGeom prst="rect">
                  <a:avLst/>
                </a:prstGeom>
                <a:blipFill>
                  <a:blip r:embed="rId4"/>
                  <a:stretch>
                    <a:fillRect l="-1136" t="-155556" r="-1136" b="-215556"/>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0" name="TextBox 39">
                  <a:extLst>
                    <a:ext uri="{FF2B5EF4-FFF2-40B4-BE49-F238E27FC236}">
                      <a16:creationId xmlns:a16="http://schemas.microsoft.com/office/drawing/2014/main" id="{09A5D4B3-8968-7F4D-6157-D90FB436A51C}"/>
                    </a:ext>
                  </a:extLst>
                </p:cNvPr>
                <p:cNvSpPr txBox="1"/>
                <p:nvPr/>
              </p:nvSpPr>
              <p:spPr>
                <a:xfrm>
                  <a:off x="5972428" y="3062324"/>
                  <a:ext cx="765412" cy="24622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000" b="0" i="1" smtClean="0">
                            <a:latin typeface="Cambria Math" panose="02040503050406030204" pitchFamily="18" charset="0"/>
                            <a:ea typeface="Cambria Math" panose="02040503050406030204" pitchFamily="18" charset="0"/>
                          </a:rPr>
                          <m:t>𝐵𝑍</m:t>
                        </m:r>
                      </m:oMath>
                    </m:oMathPara>
                  </a14:m>
                  <a:endParaRPr lang="en-GB" sz="1000" dirty="0"/>
                </a:p>
              </p:txBody>
            </p:sp>
          </mc:Choice>
          <mc:Fallback>
            <p:sp>
              <p:nvSpPr>
                <p:cNvPr id="40" name="TextBox 39">
                  <a:extLst>
                    <a:ext uri="{FF2B5EF4-FFF2-40B4-BE49-F238E27FC236}">
                      <a16:creationId xmlns:a16="http://schemas.microsoft.com/office/drawing/2014/main" id="{09A5D4B3-8968-7F4D-6157-D90FB436A51C}"/>
                    </a:ext>
                  </a:extLst>
                </p:cNvPr>
                <p:cNvSpPr txBox="1">
                  <a:spLocks noRot="1" noChangeAspect="1" noMove="1" noResize="1" noEditPoints="1" noAdjustHandles="1" noChangeArrowheads="1" noChangeShapeType="1" noTextEdit="1"/>
                </p:cNvSpPr>
                <p:nvPr/>
              </p:nvSpPr>
              <p:spPr>
                <a:xfrm>
                  <a:off x="5972428" y="3062324"/>
                  <a:ext cx="765412" cy="246221"/>
                </a:xfrm>
                <a:prstGeom prst="rect">
                  <a:avLst/>
                </a:prstGeom>
                <a:blipFill>
                  <a:blip r:embed="rId5"/>
                  <a:stretch>
                    <a:fillRect/>
                  </a:stretch>
                </a:blipFill>
              </p:spPr>
              <p:txBody>
                <a:bodyPr/>
                <a:lstStyle/>
                <a:p>
                  <a:r>
                    <a:rPr lang="en-GB">
                      <a:noFill/>
                    </a:rPr>
                    <a:t> </a:t>
                  </a:r>
                </a:p>
              </p:txBody>
            </p:sp>
          </mc:Fallback>
        </mc:AlternateContent>
      </p:grpSp>
      <p:grpSp>
        <p:nvGrpSpPr>
          <p:cNvPr id="43" name="Group 42">
            <a:extLst>
              <a:ext uri="{FF2B5EF4-FFF2-40B4-BE49-F238E27FC236}">
                <a16:creationId xmlns:a16="http://schemas.microsoft.com/office/drawing/2014/main" id="{08391C2E-DFEB-BB1B-03C1-1F2AA57696A2}"/>
              </a:ext>
            </a:extLst>
          </p:cNvPr>
          <p:cNvGrpSpPr/>
          <p:nvPr/>
        </p:nvGrpSpPr>
        <p:grpSpPr>
          <a:xfrm>
            <a:off x="5002164" y="3619562"/>
            <a:ext cx="3358291" cy="571002"/>
            <a:chOff x="5002164" y="3619562"/>
            <a:chExt cx="3358291" cy="571002"/>
          </a:xfrm>
        </p:grpSpPr>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26C1601E-FD0D-D7FF-1613-2C1B1428B6FD}"/>
                    </a:ext>
                  </a:extLst>
                </p:cNvPr>
                <p:cNvSpPr txBox="1"/>
                <p:nvPr/>
              </p:nvSpPr>
              <p:spPr>
                <a:xfrm>
                  <a:off x="5002164" y="3619562"/>
                  <a:ext cx="3358291" cy="565026"/>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𝑃𝐷𝑜𝑆</m:t>
                        </m:r>
                        <m:r>
                          <a:rPr lang="en-US" sz="1400" b="0" i="1" smtClean="0">
                            <a:latin typeface="Cambria Math" panose="02040503050406030204" pitchFamily="18" charset="0"/>
                          </a:rPr>
                          <m:t>(</m:t>
                        </m:r>
                        <m:r>
                          <a:rPr lang="en-US" sz="1400" b="0" i="1" smtClean="0">
                            <a:latin typeface="Cambria Math" panose="02040503050406030204" pitchFamily="18" charset="0"/>
                          </a:rPr>
                          <m:t>𝛼</m:t>
                        </m:r>
                        <m:r>
                          <a:rPr lang="en-US" sz="1400" b="0" i="1" smtClean="0">
                            <a:latin typeface="Cambria Math" panose="02040503050406030204" pitchFamily="18" charset="0"/>
                          </a:rPr>
                          <m:t>,</m:t>
                        </m:r>
                        <m:r>
                          <a:rPr lang="en-US" sz="1400" b="0" i="1" smtClean="0">
                            <a:latin typeface="Cambria Math" panose="02040503050406030204" pitchFamily="18" charset="0"/>
                          </a:rPr>
                          <m:t>𝐸</m:t>
                        </m:r>
                        <m:r>
                          <a:rPr lang="en-US" sz="1400" b="0" i="1" smtClean="0">
                            <a:latin typeface="Cambria Math" panose="02040503050406030204" pitchFamily="18" charset="0"/>
                          </a:rPr>
                          <m:t>)∝</m:t>
                        </m:r>
                        <m:nary>
                          <m:naryPr>
                            <m:limLoc m:val="undOvr"/>
                            <m:subHide m:val="on"/>
                            <m:supHide m:val="on"/>
                            <m:ctrlPr>
                              <a:rPr lang="en-US" sz="1400" b="0" i="1" smtClean="0">
                                <a:latin typeface="Cambria Math" panose="02040503050406030204" pitchFamily="18" charset="0"/>
                                <a:ea typeface="Cambria Math" panose="02040503050406030204" pitchFamily="18" charset="0"/>
                              </a:rPr>
                            </m:ctrlPr>
                          </m:naryPr>
                          <m:sub/>
                          <m:sup/>
                          <m:e>
                            <m:sSup>
                              <m:sSupPr>
                                <m:ctrlPr>
                                  <a:rPr lang="en-US" sz="1400" b="0" i="1" smtClean="0">
                                    <a:latin typeface="Cambria Math" panose="02040503050406030204" pitchFamily="18" charset="0"/>
                                    <a:ea typeface="Cambria Math" panose="02040503050406030204" pitchFamily="18" charset="0"/>
                                  </a:rPr>
                                </m:ctrlPr>
                              </m:sSupPr>
                              <m:e>
                                <m:d>
                                  <m:dPr>
                                    <m:begChr m:val="|"/>
                                    <m:endChr m:val="|"/>
                                    <m:ctrlPr>
                                      <a:rPr lang="en-US" sz="1400" b="0" i="1" smtClean="0">
                                        <a:latin typeface="Cambria Math" panose="02040503050406030204" pitchFamily="18" charset="0"/>
                                        <a:ea typeface="Cambria Math" panose="02040503050406030204" pitchFamily="18" charset="0"/>
                                      </a:rPr>
                                    </m:ctrlPr>
                                  </m:dPr>
                                  <m:e>
                                    <m:d>
                                      <m:dPr>
                                        <m:begChr m:val="⟨"/>
                                        <m:endChr m:val="⟩"/>
                                        <m:ctrlPr>
                                          <a:rPr lang="en-US" sz="1400" b="0" i="1" smtClean="0">
                                            <a:latin typeface="Cambria Math" panose="02040503050406030204" pitchFamily="18" charset="0"/>
                                            <a:ea typeface="Cambria Math" panose="02040503050406030204" pitchFamily="18" charset="0"/>
                                          </a:rPr>
                                        </m:ctrlPr>
                                      </m:dPr>
                                      <m:e>
                                        <m:sSubSup>
                                          <m:sSubSupPr>
                                            <m:ctrlPr>
                                              <a:rPr lang="en-US" sz="1400" b="0" i="1" smtClean="0">
                                                <a:latin typeface="Cambria Math" panose="02040503050406030204" pitchFamily="18" charset="0"/>
                                                <a:ea typeface="Cambria Math" panose="02040503050406030204" pitchFamily="18" charset="0"/>
                                              </a:rPr>
                                            </m:ctrlPr>
                                          </m:sSubSupPr>
                                          <m:e>
                                            <m:r>
                                              <a:rPr lang="en-US" sz="1400" b="0" i="1" smtClean="0">
                                                <a:latin typeface="Cambria Math" panose="02040503050406030204" pitchFamily="18" charset="0"/>
                                                <a:ea typeface="Cambria Math" panose="02040503050406030204" pitchFamily="18" charset="0"/>
                                              </a:rPr>
                                              <m:t>𝜙</m:t>
                                            </m:r>
                                          </m:e>
                                          <m:sub>
                                            <m:r>
                                              <a:rPr lang="en-US" sz="1400" b="0" i="1" smtClean="0">
                                                <a:latin typeface="Cambria Math" panose="02040503050406030204" pitchFamily="18" charset="0"/>
                                                <a:ea typeface="Cambria Math" panose="02040503050406030204" pitchFamily="18" charset="0"/>
                                              </a:rPr>
                                              <m:t>𝛼</m:t>
                                            </m:r>
                                          </m:sub>
                                          <m:sup>
                                            <m:r>
                                              <a:rPr lang="en-US" sz="1400" b="0" i="1" smtClean="0">
                                                <a:latin typeface="Cambria Math" panose="02040503050406030204" pitchFamily="18" charset="0"/>
                                                <a:ea typeface="Cambria Math" panose="02040503050406030204" pitchFamily="18" charset="0"/>
                                              </a:rPr>
                                              <m:t>𝑎𝑡</m:t>
                                            </m:r>
                                          </m:sup>
                                        </m:sSubSup>
                                      </m:e>
                                      <m:e>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𝜓</m:t>
                                            </m:r>
                                          </m:e>
                                          <m:sub>
                                            <m:r>
                                              <a:rPr lang="en-US" sz="1400" b="1" i="1" smtClean="0">
                                                <a:latin typeface="Cambria Math" panose="02040503050406030204" pitchFamily="18" charset="0"/>
                                                <a:ea typeface="Cambria Math" panose="02040503050406030204" pitchFamily="18" charset="0"/>
                                              </a:rPr>
                                              <m:t>𝒌</m:t>
                                            </m:r>
                                          </m:sub>
                                        </m:sSub>
                                      </m:e>
                                    </m:d>
                                  </m:e>
                                </m:d>
                              </m:e>
                              <m:sup>
                                <m:r>
                                  <a:rPr lang="en-US" sz="1400" b="0" i="1" smtClean="0">
                                    <a:latin typeface="Cambria Math" panose="02040503050406030204" pitchFamily="18" charset="0"/>
                                    <a:ea typeface="Cambria Math" panose="02040503050406030204" pitchFamily="18" charset="0"/>
                                  </a:rPr>
                                  <m:t>2</m:t>
                                </m:r>
                              </m:sup>
                            </m:sSup>
                            <m:r>
                              <a:rPr lang="en-US" sz="1400" b="0" i="1" smtClean="0">
                                <a:latin typeface="Cambria Math" panose="02040503050406030204" pitchFamily="18" charset="0"/>
                                <a:ea typeface="Cambria Math" panose="02040503050406030204" pitchFamily="18" charset="0"/>
                              </a:rPr>
                              <m:t>𝛿</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𝜖</m:t>
                            </m:r>
                            <m:d>
                              <m:dPr>
                                <m:ctrlPr>
                                  <a:rPr lang="en-US" sz="1400" b="0" i="1" smtClean="0">
                                    <a:latin typeface="Cambria Math" panose="02040503050406030204" pitchFamily="18" charset="0"/>
                                    <a:ea typeface="Cambria Math" panose="02040503050406030204" pitchFamily="18" charset="0"/>
                                  </a:rPr>
                                </m:ctrlPr>
                              </m:dPr>
                              <m:e>
                                <m:r>
                                  <a:rPr lang="en-US" sz="1400" b="1" i="1" smtClean="0">
                                    <a:latin typeface="Cambria Math" panose="02040503050406030204" pitchFamily="18" charset="0"/>
                                    <a:ea typeface="Cambria Math" panose="02040503050406030204" pitchFamily="18" charset="0"/>
                                  </a:rPr>
                                  <m:t>𝒌</m:t>
                                </m:r>
                              </m:e>
                            </m:d>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𝐸</m:t>
                            </m:r>
                            <m:r>
                              <a:rPr lang="en-US" sz="1400" b="0" i="1" smtClean="0">
                                <a:latin typeface="Cambria Math" panose="02040503050406030204" pitchFamily="18" charset="0"/>
                                <a:ea typeface="Cambria Math" panose="02040503050406030204" pitchFamily="18" charset="0"/>
                              </a:rPr>
                              <m:t>)ⅆ</m:t>
                            </m:r>
                            <m:r>
                              <a:rPr lang="en-US" sz="1400" b="1" i="1" smtClean="0">
                                <a:latin typeface="Cambria Math" panose="02040503050406030204" pitchFamily="18" charset="0"/>
                                <a:ea typeface="Cambria Math" panose="02040503050406030204" pitchFamily="18" charset="0"/>
                              </a:rPr>
                              <m:t>𝒌</m:t>
                            </m:r>
                          </m:e>
                        </m:nary>
                      </m:oMath>
                    </m:oMathPara>
                  </a14:m>
                  <a:endParaRPr lang="en-GB" sz="1400" dirty="0"/>
                </a:p>
              </p:txBody>
            </p:sp>
          </mc:Choice>
          <mc:Fallback>
            <p:sp>
              <p:nvSpPr>
                <p:cNvPr id="20" name="TextBox 19">
                  <a:extLst>
                    <a:ext uri="{FF2B5EF4-FFF2-40B4-BE49-F238E27FC236}">
                      <a16:creationId xmlns:a16="http://schemas.microsoft.com/office/drawing/2014/main" id="{26C1601E-FD0D-D7FF-1613-2C1B1428B6FD}"/>
                    </a:ext>
                  </a:extLst>
                </p:cNvPr>
                <p:cNvSpPr txBox="1">
                  <a:spLocks noRot="1" noChangeAspect="1" noMove="1" noResize="1" noEditPoints="1" noAdjustHandles="1" noChangeArrowheads="1" noChangeShapeType="1" noTextEdit="1"/>
                </p:cNvSpPr>
                <p:nvPr/>
              </p:nvSpPr>
              <p:spPr>
                <a:xfrm>
                  <a:off x="5002164" y="3619562"/>
                  <a:ext cx="3358291" cy="565026"/>
                </a:xfrm>
                <a:prstGeom prst="rect">
                  <a:avLst/>
                </a:prstGeom>
                <a:blipFill>
                  <a:blip r:embed="rId6"/>
                  <a:stretch>
                    <a:fillRect l="-755" t="-155556" r="-755" b="-215556"/>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1" name="TextBox 40">
                  <a:extLst>
                    <a:ext uri="{FF2B5EF4-FFF2-40B4-BE49-F238E27FC236}">
                      <a16:creationId xmlns:a16="http://schemas.microsoft.com/office/drawing/2014/main" id="{298EE40F-1407-1FEF-7782-979E84BC7D0D}"/>
                    </a:ext>
                  </a:extLst>
                </p:cNvPr>
                <p:cNvSpPr txBox="1"/>
                <p:nvPr/>
              </p:nvSpPr>
              <p:spPr>
                <a:xfrm>
                  <a:off x="5909921" y="3944343"/>
                  <a:ext cx="765412" cy="24622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000" b="0" i="1" smtClean="0">
                            <a:latin typeface="Cambria Math" panose="02040503050406030204" pitchFamily="18" charset="0"/>
                            <a:ea typeface="Cambria Math" panose="02040503050406030204" pitchFamily="18" charset="0"/>
                          </a:rPr>
                          <m:t>𝐵𝑍</m:t>
                        </m:r>
                      </m:oMath>
                    </m:oMathPara>
                  </a14:m>
                  <a:endParaRPr lang="en-GB" sz="1000" dirty="0"/>
                </a:p>
              </p:txBody>
            </p:sp>
          </mc:Choice>
          <mc:Fallback>
            <p:sp>
              <p:nvSpPr>
                <p:cNvPr id="41" name="TextBox 40">
                  <a:extLst>
                    <a:ext uri="{FF2B5EF4-FFF2-40B4-BE49-F238E27FC236}">
                      <a16:creationId xmlns:a16="http://schemas.microsoft.com/office/drawing/2014/main" id="{298EE40F-1407-1FEF-7782-979E84BC7D0D}"/>
                    </a:ext>
                  </a:extLst>
                </p:cNvPr>
                <p:cNvSpPr txBox="1">
                  <a:spLocks noRot="1" noChangeAspect="1" noMove="1" noResize="1" noEditPoints="1" noAdjustHandles="1" noChangeArrowheads="1" noChangeShapeType="1" noTextEdit="1"/>
                </p:cNvSpPr>
                <p:nvPr/>
              </p:nvSpPr>
              <p:spPr>
                <a:xfrm>
                  <a:off x="5909921" y="3944343"/>
                  <a:ext cx="765412" cy="246221"/>
                </a:xfrm>
                <a:prstGeom prst="rect">
                  <a:avLst/>
                </a:prstGeom>
                <a:blipFill>
                  <a:blip r:embed="rId7"/>
                  <a:stretch>
                    <a:fillRect/>
                  </a:stretch>
                </a:blipFill>
              </p:spPr>
              <p:txBody>
                <a:bodyPr/>
                <a:lstStyle/>
                <a:p>
                  <a:r>
                    <a:rPr lang="en-GB">
                      <a:noFill/>
                    </a:rPr>
                    <a:t> </a:t>
                  </a:r>
                </a:p>
              </p:txBody>
            </p:sp>
          </mc:Fallback>
        </mc:AlternateContent>
      </p:grpSp>
    </p:spTree>
    <p:extLst>
      <p:ext uri="{BB962C8B-B14F-4D97-AF65-F5344CB8AC3E}">
        <p14:creationId xmlns:p14="http://schemas.microsoft.com/office/powerpoint/2010/main" val="535780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38A4DB-3BA5-BF78-289F-B88451C7966E}"/>
            </a:ext>
          </a:extLst>
        </p:cNvPr>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4BCE2111-75EF-0D38-9951-6402D13425F0}"/>
              </a:ext>
            </a:extLst>
          </p:cNvPr>
          <p:cNvSpPr>
            <a:spLocks noGrp="1"/>
          </p:cNvSpPr>
          <p:nvPr>
            <p:ph type="ftr" sz="quarter" idx="11"/>
          </p:nvPr>
        </p:nvSpPr>
        <p:spPr/>
        <p:txBody>
          <a:bodyPr/>
          <a:lstStyle/>
          <a:p>
            <a:r>
              <a:rPr lang="en-US">
                <a:solidFill>
                  <a:srgbClr val="000000"/>
                </a:solidFill>
                <a:effectLst/>
                <a:latin typeface="Helvetica Neue" panose="02000503000000020004" pitchFamily="2" charset="0"/>
              </a:rPr>
              <a:t>ChE-701 / Section EDCH</a:t>
            </a:r>
          </a:p>
        </p:txBody>
      </p:sp>
      <p:sp>
        <p:nvSpPr>
          <p:cNvPr id="5" name="Espace réservé du numéro de diapositive 4">
            <a:extLst>
              <a:ext uri="{FF2B5EF4-FFF2-40B4-BE49-F238E27FC236}">
                <a16:creationId xmlns:a16="http://schemas.microsoft.com/office/drawing/2014/main" id="{5F3ABB26-286D-81B9-2DD6-000DDB60705D}"/>
              </a:ext>
            </a:extLst>
          </p:cNvPr>
          <p:cNvSpPr>
            <a:spLocks noGrp="1"/>
          </p:cNvSpPr>
          <p:nvPr>
            <p:ph type="sldNum" sz="quarter" idx="12"/>
          </p:nvPr>
        </p:nvSpPr>
        <p:spPr/>
        <p:txBody>
          <a:bodyPr/>
          <a:lstStyle/>
          <a:p>
            <a:fld id="{E1E1CD7C-2161-7D43-862E-CE4C333CD873}" type="slidenum">
              <a:rPr lang="en-US" smtClean="0"/>
              <a:pPr/>
              <a:t>16</a:t>
            </a:fld>
            <a:endParaRPr lang="en-US"/>
          </a:p>
        </p:txBody>
      </p:sp>
      <p:sp>
        <p:nvSpPr>
          <p:cNvPr id="13" name="Title 12">
            <a:extLst>
              <a:ext uri="{FF2B5EF4-FFF2-40B4-BE49-F238E27FC236}">
                <a16:creationId xmlns:a16="http://schemas.microsoft.com/office/drawing/2014/main" id="{CC77F88F-3B3E-5C2C-142C-FD7B02B8BC44}"/>
              </a:ext>
            </a:extLst>
          </p:cNvPr>
          <p:cNvSpPr>
            <a:spLocks noGrp="1"/>
          </p:cNvSpPr>
          <p:nvPr>
            <p:ph type="title"/>
          </p:nvPr>
        </p:nvSpPr>
        <p:spPr>
          <a:xfrm>
            <a:off x="904875" y="196118"/>
            <a:ext cx="6251298" cy="472282"/>
          </a:xfrm>
        </p:spPr>
        <p:txBody>
          <a:bodyPr/>
          <a:lstStyle/>
          <a:p>
            <a:r>
              <a:rPr lang="en-US" dirty="0">
                <a:latin typeface="Franklin Gothic Demi Cond"/>
                <a:cs typeface="Arial"/>
              </a:rPr>
              <a:t>Perovskite PDOS</a:t>
            </a:r>
            <a:endParaRPr lang="en-US" dirty="0"/>
          </a:p>
        </p:txBody>
      </p:sp>
      <p:sp>
        <p:nvSpPr>
          <p:cNvPr id="2" name="Espace réservé de la date 2">
            <a:extLst>
              <a:ext uri="{FF2B5EF4-FFF2-40B4-BE49-F238E27FC236}">
                <a16:creationId xmlns:a16="http://schemas.microsoft.com/office/drawing/2014/main" id="{7BDD52A1-CE55-B999-664C-7163953CC3C7}"/>
              </a:ext>
            </a:extLst>
          </p:cNvPr>
          <p:cNvSpPr>
            <a:spLocks noGrp="1"/>
          </p:cNvSpPr>
          <p:nvPr>
            <p:ph type="dt" sz="half" idx="10"/>
          </p:nvPr>
        </p:nvSpPr>
        <p:spPr>
          <a:xfrm rot="16200000">
            <a:off x="-1221413" y="2778452"/>
            <a:ext cx="3341052" cy="911524"/>
          </a:xfrm>
        </p:spPr>
        <p:txBody>
          <a:bodyPr/>
          <a:lstStyle/>
          <a:p>
            <a:r>
              <a:rPr lang="en-US" dirty="0"/>
              <a:t>PDOS</a:t>
            </a:r>
          </a:p>
        </p:txBody>
      </p:sp>
      <p:pic>
        <p:nvPicPr>
          <p:cNvPr id="3" name="Picture 1" descr="page2image32444688">
            <a:extLst>
              <a:ext uri="{FF2B5EF4-FFF2-40B4-BE49-F238E27FC236}">
                <a16:creationId xmlns:a16="http://schemas.microsoft.com/office/drawing/2014/main" id="{18FA8F57-7B7C-C821-BDAE-73E5EFA156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375" y="768599"/>
            <a:ext cx="2849594" cy="360870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F47A2B91-89E9-1814-5CA3-400C73A8C455}"/>
              </a:ext>
            </a:extLst>
          </p:cNvPr>
          <p:cNvSpPr/>
          <p:nvPr/>
        </p:nvSpPr>
        <p:spPr>
          <a:xfrm>
            <a:off x="1343075" y="4606660"/>
            <a:ext cx="1954381" cy="300082"/>
          </a:xfrm>
          <a:prstGeom prst="rect">
            <a:avLst/>
          </a:prstGeom>
        </p:spPr>
        <p:txBody>
          <a:bodyPr wrap="none">
            <a:spAutoFit/>
          </a:bodyPr>
          <a:lstStyle/>
          <a:p>
            <a:pPr algn="ctr"/>
            <a:r>
              <a:rPr lang="en-US" sz="675" dirty="0">
                <a:latin typeface="Arial" panose="020B0604020202020204" pitchFamily="34" charset="0"/>
                <a:cs typeface="Arial" panose="020B0604020202020204" pitchFamily="34" charset="0"/>
              </a:rPr>
              <a:t>PHYSICAL REVIEW B 90, 205202 (2014)</a:t>
            </a:r>
          </a:p>
          <a:p>
            <a:pPr algn="ctr"/>
            <a:r>
              <a:rPr lang="en-US" sz="675" dirty="0">
                <a:latin typeface="Arial" panose="020B0604020202020204" pitchFamily="34" charset="0"/>
                <a:cs typeface="Arial" panose="020B0604020202020204" pitchFamily="34" charset="0"/>
              </a:rPr>
              <a:t> https://</a:t>
            </a:r>
            <a:r>
              <a:rPr lang="en-US" sz="675" dirty="0" err="1">
                <a:latin typeface="Arial" panose="020B0604020202020204" pitchFamily="34" charset="0"/>
                <a:cs typeface="Arial" panose="020B0604020202020204" pitchFamily="34" charset="0"/>
              </a:rPr>
              <a:t>doi.org</a:t>
            </a:r>
            <a:r>
              <a:rPr lang="en-US" sz="675" dirty="0">
                <a:latin typeface="Arial" panose="020B0604020202020204" pitchFamily="34" charset="0"/>
                <a:cs typeface="Arial" panose="020B0604020202020204" pitchFamily="34" charset="0"/>
              </a:rPr>
              <a:t>/10.1103/PhysRevB.90.205202 </a:t>
            </a:r>
          </a:p>
        </p:txBody>
      </p:sp>
      <p:sp>
        <p:nvSpPr>
          <p:cNvPr id="9" name="Rectangle 8">
            <a:extLst>
              <a:ext uri="{FF2B5EF4-FFF2-40B4-BE49-F238E27FC236}">
                <a16:creationId xmlns:a16="http://schemas.microsoft.com/office/drawing/2014/main" id="{BAC14EC4-48F8-60CD-38B1-DCC313992BB4}"/>
              </a:ext>
            </a:extLst>
          </p:cNvPr>
          <p:cNvSpPr/>
          <p:nvPr/>
        </p:nvSpPr>
        <p:spPr>
          <a:xfrm>
            <a:off x="4532037" y="943343"/>
            <a:ext cx="1575386" cy="711733"/>
          </a:xfrm>
          <a:prstGeom prst="rect">
            <a:avLst/>
          </a:prstGeom>
        </p:spPr>
        <p:txBody>
          <a:bodyPr wrap="square">
            <a:spAutoFit/>
          </a:bodyPr>
          <a:lstStyle/>
          <a:p>
            <a:pPr algn="just">
              <a:lnSpc>
                <a:spcPct val="150000"/>
              </a:lnSpc>
            </a:pPr>
            <a:r>
              <a:rPr kumimoji="0" lang="en-US" sz="1400" b="1" i="0" u="none" strike="noStrike" kern="1200" cap="none" spc="0" normalizeH="0" baseline="0" noProof="0" dirty="0">
                <a:ln>
                  <a:noFill/>
                </a:ln>
                <a:solidFill>
                  <a:srgbClr val="413C39"/>
                </a:solidFill>
                <a:effectLst/>
                <a:uLnTx/>
                <a:uFillTx/>
                <a:latin typeface="Arial" panose="020B0604020202020204" pitchFamily="34" charset="0"/>
                <a:ea typeface="+mn-ea"/>
                <a:cs typeface="Arial" panose="020B0604020202020204" pitchFamily="34" charset="0"/>
              </a:rPr>
              <a:t>A-site</a:t>
            </a:r>
            <a:r>
              <a:rPr kumimoji="0" lang="en-US" sz="1400" b="1" i="0" u="none" strike="noStrike" kern="1200" cap="none" spc="0" normalizeH="0" baseline="0" noProof="0" dirty="0">
                <a:ln>
                  <a:noFill/>
                </a:ln>
                <a:solidFill>
                  <a:srgbClr val="E30613"/>
                </a:solidFill>
                <a:effectLst/>
                <a:uLnTx/>
                <a:uFillTx/>
                <a:latin typeface="Arial" panose="020B0604020202020204" pitchFamily="34" charset="0"/>
                <a:ea typeface="+mn-ea"/>
                <a:cs typeface="Arial" panose="020B0604020202020204" pitchFamily="34" charset="0"/>
              </a:rPr>
              <a:t> </a:t>
            </a:r>
            <a:r>
              <a:rPr kumimoji="0" lang="en-US" sz="1400" b="1" i="0" u="none" strike="noStrike" kern="1200" cap="none" spc="0" normalizeH="0" baseline="0" noProof="0" dirty="0">
                <a:ln>
                  <a:noFill/>
                </a:ln>
                <a:solidFill>
                  <a:srgbClr val="413C3A"/>
                </a:solidFill>
                <a:effectLst/>
                <a:uLnTx/>
                <a:uFillTx/>
                <a:latin typeface="Arial" panose="020B0604020202020204" pitchFamily="34" charset="0"/>
                <a:ea typeface="+mn-ea"/>
                <a:cs typeface="Arial" panose="020B0604020202020204" pitchFamily="34" charset="0"/>
              </a:rPr>
              <a:t>–</a:t>
            </a:r>
            <a:r>
              <a:rPr lang="en-US" altLang="en-US" sz="1400" dirty="0">
                <a:solidFill>
                  <a:srgbClr val="C00000"/>
                </a:solidFill>
                <a:latin typeface="Avenir Next" panose="020B0503020202020204" pitchFamily="34" charset="0"/>
                <a:sym typeface="Wingdings" pitchFamily="2" charset="2"/>
              </a:rPr>
              <a:t> </a:t>
            </a:r>
          </a:p>
          <a:p>
            <a:pPr marL="257175" indent="-257175" algn="just">
              <a:lnSpc>
                <a:spcPct val="150000"/>
              </a:lnSpc>
              <a:buFontTx/>
              <a:buAutoNum type="arabicPeriod"/>
            </a:pPr>
            <a:endParaRPr lang="en-US" altLang="en-US" sz="1400" dirty="0">
              <a:latin typeface="Avenir Next" panose="020B0503020202020204" pitchFamily="34" charset="0"/>
              <a:sym typeface="Wingdings" pitchFamily="2" charset="2"/>
            </a:endParaRPr>
          </a:p>
        </p:txBody>
      </p:sp>
      <p:sp>
        <p:nvSpPr>
          <p:cNvPr id="10" name="Rectangle 9">
            <a:extLst>
              <a:ext uri="{FF2B5EF4-FFF2-40B4-BE49-F238E27FC236}">
                <a16:creationId xmlns:a16="http://schemas.microsoft.com/office/drawing/2014/main" id="{8BDD8197-52BF-2A70-702A-21F6FB4BBA33}"/>
              </a:ext>
            </a:extLst>
          </p:cNvPr>
          <p:cNvSpPr/>
          <p:nvPr/>
        </p:nvSpPr>
        <p:spPr>
          <a:xfrm>
            <a:off x="5213128" y="1008853"/>
            <a:ext cx="3049150" cy="523220"/>
          </a:xfrm>
          <a:prstGeom prst="rect">
            <a:avLst/>
          </a:prstGeom>
        </p:spPr>
        <p:txBody>
          <a:bodyPr wrap="square">
            <a:spAutoFit/>
          </a:bodyPr>
          <a:lstStyle/>
          <a:p>
            <a:r>
              <a:rPr lang="en-US" altLang="en-US" sz="1400" dirty="0">
                <a:latin typeface="Arial" panose="020B0604020202020204" pitchFamily="34" charset="0"/>
                <a:cs typeface="Arial" panose="020B0604020202020204" pitchFamily="34" charset="0"/>
                <a:sym typeface="Wingdings" pitchFamily="2" charset="2"/>
              </a:rPr>
              <a:t>does not affect band gap and states close to the band gap</a:t>
            </a:r>
            <a:endParaRPr lang="en-US" sz="1400"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7D8B5465-F5F5-878B-6B3E-A23B6F461DDB}"/>
              </a:ext>
            </a:extLst>
          </p:cNvPr>
          <p:cNvSpPr/>
          <p:nvPr/>
        </p:nvSpPr>
        <p:spPr>
          <a:xfrm>
            <a:off x="5690038" y="2943337"/>
            <a:ext cx="3049150" cy="307777"/>
          </a:xfrm>
          <a:prstGeom prst="rect">
            <a:avLst/>
          </a:prstGeom>
        </p:spPr>
        <p:txBody>
          <a:bodyPr wrap="square">
            <a:spAutoFit/>
          </a:bodyPr>
          <a:lstStyle/>
          <a:p>
            <a:r>
              <a:rPr lang="en-US" sz="1400" dirty="0">
                <a:latin typeface="Arial" panose="020B0604020202020204" pitchFamily="34" charset="0"/>
                <a:cs typeface="Arial" panose="020B0604020202020204" pitchFamily="34" charset="0"/>
                <a:sym typeface="Wingdings" pitchFamily="2" charset="2"/>
              </a:rPr>
              <a:t>more electronegative X (TVB)</a:t>
            </a:r>
            <a:endParaRPr lang="en-US" sz="1400"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19079B74-0050-1BAB-9400-9DFC728825F8}"/>
              </a:ext>
            </a:extLst>
          </p:cNvPr>
          <p:cNvSpPr/>
          <p:nvPr/>
        </p:nvSpPr>
        <p:spPr>
          <a:xfrm>
            <a:off x="4933431" y="1505576"/>
            <a:ext cx="3547476" cy="307777"/>
          </a:xfrm>
          <a:prstGeom prst="rect">
            <a:avLst/>
          </a:prstGeom>
        </p:spPr>
        <p:txBody>
          <a:bodyPr wrap="square">
            <a:spAutoFit/>
          </a:bodyPr>
          <a:lstStyle/>
          <a:p>
            <a:r>
              <a:rPr lang="en-US" altLang="en-US" sz="1400" dirty="0">
                <a:latin typeface="Arial" panose="020B0604020202020204" pitchFamily="34" charset="0"/>
                <a:cs typeface="Arial" panose="020B0604020202020204" pitchFamily="34" charset="0"/>
                <a:sym typeface="Wingdings" pitchFamily="2" charset="2"/>
              </a:rPr>
              <a:t>ex. CH</a:t>
            </a:r>
            <a:r>
              <a:rPr lang="en-US" altLang="en-US" sz="1400" baseline="-25000" dirty="0">
                <a:latin typeface="Arial" panose="020B0604020202020204" pitchFamily="34" charset="0"/>
                <a:cs typeface="Arial" panose="020B0604020202020204" pitchFamily="34" charset="0"/>
                <a:sym typeface="Wingdings" pitchFamily="2" charset="2"/>
              </a:rPr>
              <a:t>3</a:t>
            </a:r>
            <a:r>
              <a:rPr lang="en-US" altLang="en-US" sz="1400" dirty="0">
                <a:latin typeface="Arial" panose="020B0604020202020204" pitchFamily="34" charset="0"/>
                <a:cs typeface="Arial" panose="020B0604020202020204" pitchFamily="34" charset="0"/>
                <a:sym typeface="Wingdings" pitchFamily="2" charset="2"/>
              </a:rPr>
              <a:t>NH</a:t>
            </a:r>
            <a:r>
              <a:rPr lang="en-US" altLang="en-US" sz="1400" baseline="-25000" dirty="0">
                <a:latin typeface="Arial" panose="020B0604020202020204" pitchFamily="34" charset="0"/>
                <a:cs typeface="Arial" panose="020B0604020202020204" pitchFamily="34" charset="0"/>
                <a:sym typeface="Wingdings" pitchFamily="2" charset="2"/>
              </a:rPr>
              <a:t>3</a:t>
            </a:r>
            <a:r>
              <a:rPr lang="en-US" altLang="en-US" sz="1400" dirty="0">
                <a:latin typeface="Arial" panose="020B0604020202020204" pitchFamily="34" charset="0"/>
                <a:cs typeface="Arial" panose="020B0604020202020204" pitchFamily="34" charset="0"/>
                <a:sym typeface="Wingdings" pitchFamily="2" charset="2"/>
              </a:rPr>
              <a:t>PbI</a:t>
            </a:r>
            <a:r>
              <a:rPr lang="en-US" altLang="en-US" sz="1400" baseline="-25000" dirty="0">
                <a:latin typeface="Arial" panose="020B0604020202020204" pitchFamily="34" charset="0"/>
                <a:cs typeface="Arial" panose="020B0604020202020204" pitchFamily="34" charset="0"/>
                <a:sym typeface="Wingdings" pitchFamily="2" charset="2"/>
              </a:rPr>
              <a:t>3</a:t>
            </a:r>
            <a:endParaRPr lang="en-US" sz="1400" baseline="-25000" dirty="0">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2DEB3855-517D-BA7A-7B42-D05D6DD30268}"/>
              </a:ext>
            </a:extLst>
          </p:cNvPr>
          <p:cNvSpPr/>
          <p:nvPr/>
        </p:nvSpPr>
        <p:spPr>
          <a:xfrm>
            <a:off x="5235371" y="1778553"/>
            <a:ext cx="3547476" cy="307777"/>
          </a:xfrm>
          <a:prstGeom prst="rect">
            <a:avLst/>
          </a:prstGeom>
        </p:spPr>
        <p:txBody>
          <a:bodyPr wrap="square">
            <a:spAutoFit/>
          </a:bodyPr>
          <a:lstStyle/>
          <a:p>
            <a:r>
              <a:rPr lang="en-US" altLang="en-US" sz="1400" dirty="0">
                <a:latin typeface="Arial" panose="020B0604020202020204" pitchFamily="34" charset="0"/>
                <a:cs typeface="Arial" panose="020B0604020202020204" pitchFamily="34" charset="0"/>
                <a:sym typeface="Wingdings" pitchFamily="2" charset="2"/>
              </a:rPr>
              <a:t>C-N   cubic unit cell axis    1.53 eV    </a:t>
            </a:r>
            <a:endParaRPr lang="en-US" sz="1400" baseline="-25000" dirty="0">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5D6436A6-5ED8-0B65-2478-FEB3E2DD6A24}"/>
              </a:ext>
            </a:extLst>
          </p:cNvPr>
          <p:cNvSpPr/>
          <p:nvPr/>
        </p:nvSpPr>
        <p:spPr>
          <a:xfrm>
            <a:off x="5235371" y="2066108"/>
            <a:ext cx="3547476" cy="307777"/>
          </a:xfrm>
          <a:prstGeom prst="rect">
            <a:avLst/>
          </a:prstGeom>
        </p:spPr>
        <p:txBody>
          <a:bodyPr wrap="square">
            <a:spAutoFit/>
          </a:bodyPr>
          <a:lstStyle/>
          <a:p>
            <a:r>
              <a:rPr lang="en-US" altLang="en-US" sz="1400" dirty="0">
                <a:latin typeface="Arial" panose="020B0604020202020204" pitchFamily="34" charset="0"/>
                <a:cs typeface="Arial" panose="020B0604020202020204" pitchFamily="34" charset="0"/>
                <a:sym typeface="Wingdings" pitchFamily="2" charset="2"/>
              </a:rPr>
              <a:t>C-N   face diagonal            1.51 eV    </a:t>
            </a:r>
            <a:endParaRPr lang="en-US" sz="1400" baseline="-25000" dirty="0">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BC35DB10-5388-F8E6-5232-29FBA370B087}"/>
              </a:ext>
            </a:extLst>
          </p:cNvPr>
          <p:cNvSpPr/>
          <p:nvPr/>
        </p:nvSpPr>
        <p:spPr>
          <a:xfrm>
            <a:off x="5235371" y="2351461"/>
            <a:ext cx="3547476" cy="307777"/>
          </a:xfrm>
          <a:prstGeom prst="rect">
            <a:avLst/>
          </a:prstGeom>
        </p:spPr>
        <p:txBody>
          <a:bodyPr wrap="square">
            <a:spAutoFit/>
          </a:bodyPr>
          <a:lstStyle/>
          <a:p>
            <a:r>
              <a:rPr lang="en-US" altLang="en-US" sz="1400" dirty="0">
                <a:latin typeface="Arial" panose="020B0604020202020204" pitchFamily="34" charset="0"/>
                <a:cs typeface="Arial" panose="020B0604020202020204" pitchFamily="34" charset="0"/>
                <a:sym typeface="Wingdings" pitchFamily="2" charset="2"/>
              </a:rPr>
              <a:t>C-N   body diagonal           1.52 eV    </a:t>
            </a:r>
            <a:endParaRPr lang="en-US" sz="1400" baseline="-250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19BA54FC-1AD5-F455-A8AD-68541D3BE8D1}"/>
                  </a:ext>
                </a:extLst>
              </p:cNvPr>
              <p:cNvSpPr/>
              <p:nvPr/>
            </p:nvSpPr>
            <p:spPr>
              <a:xfrm>
                <a:off x="5690038" y="3227436"/>
                <a:ext cx="1916294"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400" i="1">
                          <a:latin typeface="Cambria Math" panose="02040503050406030204" pitchFamily="18" charset="0"/>
                        </a:rPr>
                        <m:t>𝜒</m:t>
                      </m:r>
                      <m:d>
                        <m:dPr>
                          <m:ctrlPr>
                            <a:rPr lang="en-US" sz="1400" i="1">
                              <a:latin typeface="Cambria Math" panose="02040503050406030204" pitchFamily="18" charset="0"/>
                            </a:rPr>
                          </m:ctrlPr>
                        </m:dPr>
                        <m:e>
                          <m:r>
                            <a:rPr lang="en-US" sz="1400" i="1">
                              <a:latin typeface="Cambria Math" panose="02040503050406030204" pitchFamily="18" charset="0"/>
                            </a:rPr>
                            <m:t>𝐼</m:t>
                          </m:r>
                        </m:e>
                      </m:d>
                      <m:r>
                        <a:rPr lang="en-US" sz="1400" i="1">
                          <a:latin typeface="Cambria Math" panose="02040503050406030204" pitchFamily="18" charset="0"/>
                        </a:rPr>
                        <m:t>&lt;</m:t>
                      </m:r>
                      <m:r>
                        <a:rPr lang="en-US" sz="1400" i="1">
                          <a:latin typeface="Cambria Math" panose="02040503050406030204" pitchFamily="18" charset="0"/>
                        </a:rPr>
                        <m:t>𝜒</m:t>
                      </m:r>
                      <m:d>
                        <m:dPr>
                          <m:ctrlPr>
                            <a:rPr lang="en-US" sz="1400" i="1">
                              <a:latin typeface="Cambria Math" panose="02040503050406030204" pitchFamily="18" charset="0"/>
                            </a:rPr>
                          </m:ctrlPr>
                        </m:dPr>
                        <m:e>
                          <m:r>
                            <a:rPr lang="en-US" sz="1400" i="1">
                              <a:latin typeface="Cambria Math" panose="02040503050406030204" pitchFamily="18" charset="0"/>
                            </a:rPr>
                            <m:t>𝐵𝑟</m:t>
                          </m:r>
                        </m:e>
                      </m:d>
                      <m:r>
                        <a:rPr lang="en-US" sz="1400" i="1">
                          <a:latin typeface="Cambria Math" panose="02040503050406030204" pitchFamily="18" charset="0"/>
                        </a:rPr>
                        <m:t>&lt;</m:t>
                      </m:r>
                      <m:r>
                        <a:rPr lang="en-US" sz="1400" i="1">
                          <a:latin typeface="Cambria Math" panose="02040503050406030204" pitchFamily="18" charset="0"/>
                        </a:rPr>
                        <m:t>𝜒</m:t>
                      </m:r>
                      <m:r>
                        <a:rPr lang="en-US" sz="1400" i="1">
                          <a:latin typeface="Cambria Math" panose="02040503050406030204" pitchFamily="18" charset="0"/>
                        </a:rPr>
                        <m:t>(</m:t>
                      </m:r>
                      <m:r>
                        <a:rPr lang="en-US" sz="1400" i="1">
                          <a:latin typeface="Cambria Math" panose="02040503050406030204" pitchFamily="18" charset="0"/>
                        </a:rPr>
                        <m:t>𝐶𝑙</m:t>
                      </m:r>
                      <m:r>
                        <a:rPr lang="en-US" sz="1400" i="1">
                          <a:latin typeface="Cambria Math" panose="02040503050406030204" pitchFamily="18" charset="0"/>
                        </a:rPr>
                        <m:t>)</m:t>
                      </m:r>
                    </m:oMath>
                  </m:oMathPara>
                </a14:m>
                <a:endParaRPr lang="en-US" sz="1400" dirty="0"/>
              </a:p>
            </p:txBody>
          </p:sp>
        </mc:Choice>
        <mc:Fallback xmlns="">
          <p:sp>
            <p:nvSpPr>
              <p:cNvPr id="18" name="Rectangle 17">
                <a:extLst>
                  <a:ext uri="{FF2B5EF4-FFF2-40B4-BE49-F238E27FC236}">
                    <a16:creationId xmlns:a16="http://schemas.microsoft.com/office/drawing/2014/main" id="{19BA54FC-1AD5-F455-A8AD-68541D3BE8D1}"/>
                  </a:ext>
                </a:extLst>
              </p:cNvPr>
              <p:cNvSpPr>
                <a:spLocks noRot="1" noChangeAspect="1" noMove="1" noResize="1" noEditPoints="1" noAdjustHandles="1" noChangeArrowheads="1" noChangeShapeType="1" noTextEdit="1"/>
              </p:cNvSpPr>
              <p:nvPr/>
            </p:nvSpPr>
            <p:spPr>
              <a:xfrm>
                <a:off x="5690038" y="3227436"/>
                <a:ext cx="1916294" cy="307777"/>
              </a:xfrm>
              <a:prstGeom prst="rect">
                <a:avLst/>
              </a:prstGeom>
              <a:blipFill>
                <a:blip r:embed="rId4"/>
                <a:stretch>
                  <a:fillRect b="-7843"/>
                </a:stretch>
              </a:blipFill>
            </p:spPr>
            <p:txBody>
              <a:bodyPr/>
              <a:lstStyle/>
              <a:p>
                <a:r>
                  <a:rPr lang="en-US">
                    <a:noFill/>
                  </a:rPr>
                  <a:t> </a:t>
                </a:r>
              </a:p>
            </p:txBody>
          </p:sp>
        </mc:Fallback>
      </mc:AlternateContent>
      <p:sp>
        <p:nvSpPr>
          <p:cNvPr id="21" name="Rectangle 20">
            <a:extLst>
              <a:ext uri="{FF2B5EF4-FFF2-40B4-BE49-F238E27FC236}">
                <a16:creationId xmlns:a16="http://schemas.microsoft.com/office/drawing/2014/main" id="{1F3E22C3-B1C7-97E8-03F0-70A4C2E98C58}"/>
              </a:ext>
            </a:extLst>
          </p:cNvPr>
          <p:cNvSpPr/>
          <p:nvPr/>
        </p:nvSpPr>
        <p:spPr>
          <a:xfrm>
            <a:off x="5690038" y="3553977"/>
            <a:ext cx="3049150" cy="307777"/>
          </a:xfrm>
          <a:prstGeom prst="rect">
            <a:avLst/>
          </a:prstGeom>
        </p:spPr>
        <p:txBody>
          <a:bodyPr wrap="square">
            <a:spAutoFit/>
          </a:bodyPr>
          <a:lstStyle/>
          <a:p>
            <a:r>
              <a:rPr lang="en-US" sz="1400" dirty="0">
                <a:latin typeface="Arial" panose="020B0604020202020204" pitchFamily="34" charset="0"/>
                <a:cs typeface="Arial" panose="020B0604020202020204" pitchFamily="34" charset="0"/>
                <a:sym typeface="Wingdings" pitchFamily="2" charset="2"/>
              </a:rPr>
              <a:t>least electronegative B (BCB)</a:t>
            </a:r>
            <a:endParaRPr lang="en-US" sz="14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53B0BB55-D61B-7179-884F-0DC31DCB1964}"/>
                  </a:ext>
                </a:extLst>
              </p:cNvPr>
              <p:cNvSpPr/>
              <p:nvPr/>
            </p:nvSpPr>
            <p:spPr>
              <a:xfrm>
                <a:off x="5690038" y="3808743"/>
                <a:ext cx="1389676"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400" i="1">
                          <a:latin typeface="Cambria Math" panose="02040503050406030204" pitchFamily="18" charset="0"/>
                        </a:rPr>
                        <m:t>𝜒</m:t>
                      </m:r>
                      <m:d>
                        <m:dPr>
                          <m:ctrlPr>
                            <a:rPr lang="en-US" sz="1400" i="1">
                              <a:latin typeface="Cambria Math" panose="02040503050406030204" pitchFamily="18" charset="0"/>
                            </a:rPr>
                          </m:ctrlPr>
                        </m:dPr>
                        <m:e>
                          <m:r>
                            <a:rPr lang="en-US" sz="1400" i="1">
                              <a:latin typeface="Cambria Math" panose="02040503050406030204" pitchFamily="18" charset="0"/>
                            </a:rPr>
                            <m:t>𝑆𝑛</m:t>
                          </m:r>
                        </m:e>
                      </m:d>
                      <m:r>
                        <a:rPr lang="en-US" sz="1400" i="1">
                          <a:latin typeface="Cambria Math" panose="02040503050406030204" pitchFamily="18" charset="0"/>
                        </a:rPr>
                        <m:t>&lt;</m:t>
                      </m:r>
                      <m:r>
                        <a:rPr lang="en-US" sz="1400" i="1">
                          <a:latin typeface="Cambria Math" panose="02040503050406030204" pitchFamily="18" charset="0"/>
                        </a:rPr>
                        <m:t>𝜒</m:t>
                      </m:r>
                      <m:d>
                        <m:dPr>
                          <m:ctrlPr>
                            <a:rPr lang="en-US" sz="1400" i="1">
                              <a:latin typeface="Cambria Math" panose="02040503050406030204" pitchFamily="18" charset="0"/>
                            </a:rPr>
                          </m:ctrlPr>
                        </m:dPr>
                        <m:e>
                          <m:r>
                            <a:rPr lang="en-US" sz="1400" i="1">
                              <a:latin typeface="Cambria Math" panose="02040503050406030204" pitchFamily="18" charset="0"/>
                            </a:rPr>
                            <m:t>𝑃𝑏</m:t>
                          </m:r>
                        </m:e>
                      </m:d>
                    </m:oMath>
                  </m:oMathPara>
                </a14:m>
                <a:endParaRPr lang="en-US" sz="1400" dirty="0"/>
              </a:p>
            </p:txBody>
          </p:sp>
        </mc:Choice>
        <mc:Fallback xmlns="">
          <p:sp>
            <p:nvSpPr>
              <p:cNvPr id="22" name="Rectangle 21">
                <a:extLst>
                  <a:ext uri="{FF2B5EF4-FFF2-40B4-BE49-F238E27FC236}">
                    <a16:creationId xmlns:a16="http://schemas.microsoft.com/office/drawing/2014/main" id="{53B0BB55-D61B-7179-884F-0DC31DCB1964}"/>
                  </a:ext>
                </a:extLst>
              </p:cNvPr>
              <p:cNvSpPr>
                <a:spLocks noRot="1" noChangeAspect="1" noMove="1" noResize="1" noEditPoints="1" noAdjustHandles="1" noChangeArrowheads="1" noChangeShapeType="1" noTextEdit="1"/>
              </p:cNvSpPr>
              <p:nvPr/>
            </p:nvSpPr>
            <p:spPr>
              <a:xfrm>
                <a:off x="5690038" y="3808743"/>
                <a:ext cx="1389676" cy="307777"/>
              </a:xfrm>
              <a:prstGeom prst="rect">
                <a:avLst/>
              </a:prstGeom>
              <a:blipFill>
                <a:blip r:embed="rId5"/>
                <a:stretch>
                  <a:fillRect b="-4000"/>
                </a:stretch>
              </a:blipFill>
            </p:spPr>
            <p:txBody>
              <a:bodyPr/>
              <a:lstStyle/>
              <a:p>
                <a:r>
                  <a:rPr lang="en-US">
                    <a:noFill/>
                  </a:rPr>
                  <a:t> </a:t>
                </a:r>
              </a:p>
            </p:txBody>
          </p:sp>
        </mc:Fallback>
      </mc:AlternateContent>
      <p:sp>
        <p:nvSpPr>
          <p:cNvPr id="23" name="Rectangle 22">
            <a:extLst>
              <a:ext uri="{FF2B5EF4-FFF2-40B4-BE49-F238E27FC236}">
                <a16:creationId xmlns:a16="http://schemas.microsoft.com/office/drawing/2014/main" id="{83D85949-9A2F-37CC-19BC-B25BE8EB1472}"/>
              </a:ext>
            </a:extLst>
          </p:cNvPr>
          <p:cNvSpPr/>
          <p:nvPr/>
        </p:nvSpPr>
        <p:spPr>
          <a:xfrm>
            <a:off x="5690038" y="4138456"/>
            <a:ext cx="3049150" cy="307777"/>
          </a:xfrm>
          <a:prstGeom prst="rect">
            <a:avLst/>
          </a:prstGeom>
        </p:spPr>
        <p:txBody>
          <a:bodyPr wrap="square">
            <a:spAutoFit/>
          </a:bodyPr>
          <a:lstStyle/>
          <a:p>
            <a:r>
              <a:rPr lang="en-US" sz="1400" dirty="0">
                <a:latin typeface="Arial" panose="020B0604020202020204" pitchFamily="34" charset="0"/>
                <a:cs typeface="Arial" panose="020B0604020202020204" pitchFamily="34" charset="0"/>
                <a:sym typeface="Wingdings" pitchFamily="2" charset="2"/>
              </a:rPr>
              <a:t>larger cations A (lattice size) </a:t>
            </a:r>
            <a:endParaRPr lang="en-US" sz="1400" dirty="0">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5C6A6B1C-A431-1499-F2F3-CF4F4FA1062D}"/>
              </a:ext>
            </a:extLst>
          </p:cNvPr>
          <p:cNvSpPr/>
          <p:nvPr/>
        </p:nvSpPr>
        <p:spPr>
          <a:xfrm>
            <a:off x="4027353" y="2859413"/>
            <a:ext cx="1886607" cy="711733"/>
          </a:xfrm>
          <a:prstGeom prst="rect">
            <a:avLst/>
          </a:prstGeom>
        </p:spPr>
        <p:txBody>
          <a:bodyPr wrap="square">
            <a:spAutoFit/>
          </a:bodyPr>
          <a:lstStyle/>
          <a:p>
            <a:pPr algn="just">
              <a:lnSpc>
                <a:spcPct val="150000"/>
              </a:lnSpc>
            </a:pPr>
            <a:r>
              <a:rPr kumimoji="0" lang="en-US" sz="1400" b="1" i="0" u="none" strike="noStrike" kern="1200" cap="none" spc="0" normalizeH="0" baseline="0" noProof="0" dirty="0">
                <a:ln>
                  <a:noFill/>
                </a:ln>
                <a:solidFill>
                  <a:srgbClr val="413C39"/>
                </a:solidFill>
                <a:effectLst/>
                <a:uLnTx/>
                <a:uFillTx/>
                <a:latin typeface="Arial" panose="020B0604020202020204" pitchFamily="34" charset="0"/>
                <a:ea typeface="+mn-ea"/>
                <a:cs typeface="Arial" panose="020B0604020202020204" pitchFamily="34" charset="0"/>
              </a:rPr>
              <a:t>Larger band gap</a:t>
            </a:r>
            <a:r>
              <a:rPr kumimoji="0" lang="en-US" sz="1400" b="1" i="0" u="none" strike="noStrike" kern="1200" cap="none" spc="0" normalizeH="0" baseline="0" noProof="0" dirty="0">
                <a:ln>
                  <a:noFill/>
                </a:ln>
                <a:solidFill>
                  <a:srgbClr val="E30613"/>
                </a:solidFill>
                <a:effectLst/>
                <a:uLnTx/>
                <a:uFillTx/>
                <a:latin typeface="Arial" panose="020B0604020202020204" pitchFamily="34" charset="0"/>
                <a:ea typeface="+mn-ea"/>
                <a:cs typeface="Arial" panose="020B0604020202020204" pitchFamily="34" charset="0"/>
              </a:rPr>
              <a:t> </a:t>
            </a:r>
            <a:r>
              <a:rPr kumimoji="0" lang="en-US" sz="1400" b="1" i="0" u="none" strike="noStrike" kern="1200" cap="none" spc="0" normalizeH="0" baseline="0" noProof="0" dirty="0">
                <a:ln>
                  <a:noFill/>
                </a:ln>
                <a:solidFill>
                  <a:srgbClr val="413C3A"/>
                </a:solidFill>
                <a:effectLst/>
                <a:uLnTx/>
                <a:uFillTx/>
                <a:latin typeface="Arial" panose="020B0604020202020204" pitchFamily="34" charset="0"/>
                <a:ea typeface="+mn-ea"/>
                <a:cs typeface="Arial" panose="020B0604020202020204" pitchFamily="34" charset="0"/>
              </a:rPr>
              <a:t>–</a:t>
            </a:r>
            <a:r>
              <a:rPr lang="en-US" altLang="en-US" sz="1400" dirty="0">
                <a:solidFill>
                  <a:srgbClr val="C00000"/>
                </a:solidFill>
                <a:latin typeface="Avenir Next" panose="020B0503020202020204" pitchFamily="34" charset="0"/>
                <a:sym typeface="Wingdings" pitchFamily="2" charset="2"/>
              </a:rPr>
              <a:t> </a:t>
            </a:r>
          </a:p>
          <a:p>
            <a:pPr marL="257175" indent="-257175" algn="just">
              <a:lnSpc>
                <a:spcPct val="150000"/>
              </a:lnSpc>
              <a:buFontTx/>
              <a:buAutoNum type="arabicPeriod"/>
            </a:pPr>
            <a:endParaRPr lang="en-US" altLang="en-US" sz="1400" dirty="0">
              <a:latin typeface="Avenir Next" panose="020B0503020202020204" pitchFamily="34" charset="0"/>
              <a:sym typeface="Wingdings" pitchFamily="2" charset="2"/>
            </a:endParaRPr>
          </a:p>
        </p:txBody>
      </p:sp>
    </p:spTree>
    <p:extLst>
      <p:ext uri="{BB962C8B-B14F-4D97-AF65-F5344CB8AC3E}">
        <p14:creationId xmlns:p14="http://schemas.microsoft.com/office/powerpoint/2010/main" val="3670354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4" grpId="0"/>
      <p:bldP spid="15" grpId="0"/>
      <p:bldP spid="16" grpId="0"/>
      <p:bldP spid="17" grpId="0"/>
      <p:bldP spid="18" grpId="0"/>
      <p:bldP spid="21" grpId="0"/>
      <p:bldP spid="22" grpId="0"/>
      <p:bldP spid="23"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FCD25-CFFC-B24F-7D3B-829C0D7933D0}"/>
            </a:ext>
          </a:extLst>
        </p:cNvPr>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AEAE575-5BD9-D746-4E64-AF5990976FE4}"/>
              </a:ext>
            </a:extLst>
          </p:cNvPr>
          <p:cNvSpPr>
            <a:spLocks noGrp="1"/>
          </p:cNvSpPr>
          <p:nvPr>
            <p:ph type="ftr" sz="quarter" idx="11"/>
          </p:nvPr>
        </p:nvSpPr>
        <p:spPr/>
        <p:txBody>
          <a:bodyPr/>
          <a:lstStyle/>
          <a:p>
            <a:r>
              <a:rPr lang="en-US">
                <a:solidFill>
                  <a:srgbClr val="000000"/>
                </a:solidFill>
                <a:effectLst/>
                <a:latin typeface="Helvetica Neue" panose="02000503000000020004" pitchFamily="2" charset="0"/>
              </a:rPr>
              <a:t>ChE-701 / Section EDCH</a:t>
            </a:r>
          </a:p>
        </p:txBody>
      </p:sp>
      <p:sp>
        <p:nvSpPr>
          <p:cNvPr id="5" name="Espace réservé du numéro de diapositive 4">
            <a:extLst>
              <a:ext uri="{FF2B5EF4-FFF2-40B4-BE49-F238E27FC236}">
                <a16:creationId xmlns:a16="http://schemas.microsoft.com/office/drawing/2014/main" id="{E0B2A582-6FF0-A0B1-7D0A-AC6FB4479C33}"/>
              </a:ext>
            </a:extLst>
          </p:cNvPr>
          <p:cNvSpPr>
            <a:spLocks noGrp="1"/>
          </p:cNvSpPr>
          <p:nvPr>
            <p:ph type="sldNum" sz="quarter" idx="12"/>
          </p:nvPr>
        </p:nvSpPr>
        <p:spPr/>
        <p:txBody>
          <a:bodyPr/>
          <a:lstStyle/>
          <a:p>
            <a:fld id="{E1E1CD7C-2161-7D43-862E-CE4C333CD873}" type="slidenum">
              <a:rPr lang="en-US" smtClean="0"/>
              <a:pPr/>
              <a:t>17</a:t>
            </a:fld>
            <a:endParaRPr lang="en-US"/>
          </a:p>
        </p:txBody>
      </p:sp>
      <p:sp>
        <p:nvSpPr>
          <p:cNvPr id="13" name="Title 12">
            <a:extLst>
              <a:ext uri="{FF2B5EF4-FFF2-40B4-BE49-F238E27FC236}">
                <a16:creationId xmlns:a16="http://schemas.microsoft.com/office/drawing/2014/main" id="{943B9BF6-A75A-8774-3E71-30181DE45458}"/>
              </a:ext>
            </a:extLst>
          </p:cNvPr>
          <p:cNvSpPr>
            <a:spLocks noGrp="1"/>
          </p:cNvSpPr>
          <p:nvPr>
            <p:ph type="title"/>
          </p:nvPr>
        </p:nvSpPr>
        <p:spPr>
          <a:xfrm>
            <a:off x="904875" y="196118"/>
            <a:ext cx="6251298" cy="472282"/>
          </a:xfrm>
        </p:spPr>
        <p:txBody>
          <a:bodyPr/>
          <a:lstStyle/>
          <a:p>
            <a:r>
              <a:rPr lang="en-US">
                <a:latin typeface="Franklin Gothic Demi Cond"/>
                <a:cs typeface="Arial"/>
              </a:rPr>
              <a:t>PDOS</a:t>
            </a:r>
            <a:endParaRPr lang="en-US"/>
          </a:p>
        </p:txBody>
      </p:sp>
      <p:sp>
        <p:nvSpPr>
          <p:cNvPr id="2" name="Espace réservé de la date 2">
            <a:extLst>
              <a:ext uri="{FF2B5EF4-FFF2-40B4-BE49-F238E27FC236}">
                <a16:creationId xmlns:a16="http://schemas.microsoft.com/office/drawing/2014/main" id="{A388BCB1-DCD9-E5B7-EA3D-58451575CE36}"/>
              </a:ext>
            </a:extLst>
          </p:cNvPr>
          <p:cNvSpPr>
            <a:spLocks noGrp="1"/>
          </p:cNvSpPr>
          <p:nvPr>
            <p:ph type="dt" sz="half" idx="10"/>
          </p:nvPr>
        </p:nvSpPr>
        <p:spPr>
          <a:xfrm rot="16200000">
            <a:off x="-1221413" y="2778452"/>
            <a:ext cx="3341052" cy="911524"/>
          </a:xfrm>
        </p:spPr>
        <p:txBody>
          <a:bodyPr/>
          <a:lstStyle/>
          <a:p>
            <a:r>
              <a:rPr lang="en-US" dirty="0"/>
              <a:t>PDOS</a:t>
            </a:r>
          </a:p>
        </p:txBody>
      </p:sp>
      <p:sp>
        <p:nvSpPr>
          <p:cNvPr id="3" name="TextBox 2">
            <a:extLst>
              <a:ext uri="{FF2B5EF4-FFF2-40B4-BE49-F238E27FC236}">
                <a16:creationId xmlns:a16="http://schemas.microsoft.com/office/drawing/2014/main" id="{CAE61B69-B5BA-44B8-F9D5-A74A22631B06}"/>
              </a:ext>
            </a:extLst>
          </p:cNvPr>
          <p:cNvSpPr txBox="1"/>
          <p:nvPr/>
        </p:nvSpPr>
        <p:spPr>
          <a:xfrm>
            <a:off x="2052998" y="798139"/>
            <a:ext cx="5038004" cy="2970044"/>
          </a:xfrm>
          <a:prstGeom prst="rect">
            <a:avLst/>
          </a:prstGeom>
          <a:noFill/>
        </p:spPr>
        <p:txBody>
          <a:bodyPr wrap="square" lIns="91440" tIns="45720" rIns="91440" bIns="45720" rtlCol="0" anchor="t">
            <a:spAutoFit/>
          </a:bodyPr>
          <a:lstStyle/>
          <a:p>
            <a:r>
              <a:rPr lang="en-US" sz="1100" dirty="0"/>
              <a:t>&amp;DFT</a:t>
            </a:r>
            <a:endParaRPr lang="en-US" sz="1100" dirty="0">
              <a:cs typeface="Arial"/>
            </a:endParaRPr>
          </a:p>
          <a:p>
            <a:r>
              <a:rPr lang="en-US" sz="1100" dirty="0"/>
              <a:t>  </a:t>
            </a:r>
            <a:endParaRPr lang="en-US" sz="1100" dirty="0">
              <a:cs typeface="Arial"/>
            </a:endParaRPr>
          </a:p>
          <a:p>
            <a:endParaRPr lang="en-US" sz="1100" dirty="0"/>
          </a:p>
          <a:p>
            <a:r>
              <a:rPr lang="en-US" sz="1100" dirty="0">
                <a:cs typeface="Arial"/>
              </a:rPr>
              <a:t>    &amp;PRINT</a:t>
            </a:r>
            <a:endParaRPr lang="en-US" sz="1100" dirty="0"/>
          </a:p>
          <a:p>
            <a:r>
              <a:rPr lang="en-US" sz="1100" dirty="0">
                <a:cs typeface="Arial"/>
              </a:rPr>
              <a:t>      &amp;PDOS</a:t>
            </a:r>
          </a:p>
          <a:p>
            <a:r>
              <a:rPr lang="en-US" sz="1100" dirty="0">
                <a:cs typeface="Arial"/>
              </a:rPr>
              <a:t>       NLUMO –1</a:t>
            </a:r>
          </a:p>
          <a:p>
            <a:r>
              <a:rPr lang="en-US" sz="1100" dirty="0">
                <a:cs typeface="Arial"/>
              </a:rPr>
              <a:t>       COMPONENTS</a:t>
            </a:r>
          </a:p>
          <a:p>
            <a:r>
              <a:rPr lang="en-US" sz="1100" dirty="0">
                <a:cs typeface="Arial"/>
              </a:rPr>
              <a:t>         &amp;LDOS</a:t>
            </a:r>
          </a:p>
          <a:p>
            <a:r>
              <a:rPr lang="en-US" sz="1100" dirty="0">
                <a:cs typeface="Arial"/>
              </a:rPr>
              <a:t>            # Atom list</a:t>
            </a:r>
            <a:endParaRPr lang="en-US" sz="1100" dirty="0"/>
          </a:p>
          <a:p>
            <a:r>
              <a:rPr lang="en-US" sz="1100" dirty="0">
                <a:cs typeface="Arial"/>
              </a:rPr>
              <a:t>            COMPONENTS</a:t>
            </a:r>
          </a:p>
          <a:p>
            <a:r>
              <a:rPr lang="en-US" sz="1100" dirty="0">
                <a:cs typeface="Arial"/>
              </a:rPr>
              <a:t>            LIST 1 .. 768</a:t>
            </a:r>
          </a:p>
          <a:p>
            <a:r>
              <a:rPr lang="en-US" sz="1100" dirty="0">
                <a:cs typeface="Arial"/>
              </a:rPr>
              <a:t>         &amp;END LDOS</a:t>
            </a:r>
          </a:p>
          <a:p>
            <a:r>
              <a:rPr lang="en-US" sz="1100" dirty="0">
                <a:cs typeface="Arial"/>
              </a:rPr>
              <a:t>       &amp;END PDOS</a:t>
            </a:r>
          </a:p>
          <a:p>
            <a:r>
              <a:rPr lang="en-US" sz="1100" dirty="0">
                <a:cs typeface="Arial"/>
              </a:rPr>
              <a:t>    &amp;END PRINT</a:t>
            </a:r>
          </a:p>
          <a:p>
            <a:r>
              <a:rPr lang="en-US" sz="1100" dirty="0">
                <a:cs typeface="Arial"/>
              </a:rPr>
              <a:t>    </a:t>
            </a:r>
            <a:endParaRPr lang="en-US" sz="1100" dirty="0"/>
          </a:p>
          <a:p>
            <a:endParaRPr lang="en-US" sz="1100" dirty="0"/>
          </a:p>
          <a:p>
            <a:r>
              <a:rPr lang="en-US" sz="1100" dirty="0"/>
              <a:t>&amp;END DFT</a:t>
            </a:r>
            <a:endParaRPr lang="en-US" sz="1100" dirty="0">
              <a:cs typeface="Arial"/>
            </a:endParaRPr>
          </a:p>
        </p:txBody>
      </p:sp>
      <p:sp>
        <p:nvSpPr>
          <p:cNvPr id="8" name="TextBox 7">
            <a:extLst>
              <a:ext uri="{FF2B5EF4-FFF2-40B4-BE49-F238E27FC236}">
                <a16:creationId xmlns:a16="http://schemas.microsoft.com/office/drawing/2014/main" id="{EBA769D0-E35C-CE48-76E6-C69EEA71AAD4}"/>
              </a:ext>
            </a:extLst>
          </p:cNvPr>
          <p:cNvSpPr txBox="1"/>
          <p:nvPr/>
        </p:nvSpPr>
        <p:spPr>
          <a:xfrm rot="5400000">
            <a:off x="2114392" y="1006728"/>
            <a:ext cx="512762" cy="400110"/>
          </a:xfrm>
          <a:prstGeom prst="rect">
            <a:avLst/>
          </a:prstGeom>
          <a:noFill/>
        </p:spPr>
        <p:txBody>
          <a:bodyPr wrap="square" rtlCol="0">
            <a:spAutoFit/>
          </a:bodyPr>
          <a:lstStyle/>
          <a:p>
            <a:r>
              <a:rPr lang="en-US" sz="2000"/>
              <a:t>…</a:t>
            </a:r>
          </a:p>
        </p:txBody>
      </p:sp>
      <p:cxnSp>
        <p:nvCxnSpPr>
          <p:cNvPr id="9" name="Straight Arrow Connector 8">
            <a:extLst>
              <a:ext uri="{FF2B5EF4-FFF2-40B4-BE49-F238E27FC236}">
                <a16:creationId xmlns:a16="http://schemas.microsoft.com/office/drawing/2014/main" id="{05165F28-FBE3-6813-943B-6AB0F5006FF9}"/>
              </a:ext>
            </a:extLst>
          </p:cNvPr>
          <p:cNvCxnSpPr/>
          <p:nvPr/>
        </p:nvCxnSpPr>
        <p:spPr>
          <a:xfrm flipH="1">
            <a:off x="3432873" y="1768347"/>
            <a:ext cx="701964" cy="0"/>
          </a:xfrm>
          <a:prstGeom prst="straightConnector1">
            <a:avLst/>
          </a:prstGeom>
          <a:ln w="127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1D6BC09A-AF1D-53A5-3080-E964511B9D20}"/>
              </a:ext>
            </a:extLst>
          </p:cNvPr>
          <p:cNvCxnSpPr>
            <a:cxnSpLocks/>
          </p:cNvCxnSpPr>
          <p:nvPr/>
        </p:nvCxnSpPr>
        <p:spPr>
          <a:xfrm flipH="1">
            <a:off x="3561385" y="2609378"/>
            <a:ext cx="1047452" cy="0"/>
          </a:xfrm>
          <a:prstGeom prst="straightConnector1">
            <a:avLst/>
          </a:prstGeom>
          <a:ln w="127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642F21E-9FA6-1E0A-06BB-83E69884A9EB}"/>
              </a:ext>
            </a:extLst>
          </p:cNvPr>
          <p:cNvSpPr txBox="1"/>
          <p:nvPr/>
        </p:nvSpPr>
        <p:spPr>
          <a:xfrm>
            <a:off x="4698766" y="2484011"/>
            <a:ext cx="2992537" cy="261610"/>
          </a:xfrm>
          <a:prstGeom prst="rect">
            <a:avLst/>
          </a:prstGeom>
          <a:noFill/>
        </p:spPr>
        <p:txBody>
          <a:bodyPr wrap="square" lIns="91440" tIns="45720" rIns="91440" bIns="45720" rtlCol="0" anchor="t">
            <a:spAutoFit/>
          </a:bodyPr>
          <a:lstStyle/>
          <a:p>
            <a:r>
              <a:rPr lang="en-US" sz="1100" i="1"/>
              <a:t>Atom list definition</a:t>
            </a:r>
          </a:p>
        </p:txBody>
      </p:sp>
      <p:sp>
        <p:nvSpPr>
          <p:cNvPr id="14" name="TextBox 13">
            <a:extLst>
              <a:ext uri="{FF2B5EF4-FFF2-40B4-BE49-F238E27FC236}">
                <a16:creationId xmlns:a16="http://schemas.microsoft.com/office/drawing/2014/main" id="{EBAA04EB-377B-5D9B-A43F-9C0401628EC9}"/>
              </a:ext>
            </a:extLst>
          </p:cNvPr>
          <p:cNvSpPr txBox="1"/>
          <p:nvPr/>
        </p:nvSpPr>
        <p:spPr>
          <a:xfrm>
            <a:off x="4091643" y="1640703"/>
            <a:ext cx="2992537" cy="261610"/>
          </a:xfrm>
          <a:prstGeom prst="rect">
            <a:avLst/>
          </a:prstGeom>
          <a:noFill/>
        </p:spPr>
        <p:txBody>
          <a:bodyPr wrap="square" lIns="91440" tIns="45720" rIns="91440" bIns="45720" rtlCol="0" anchor="t">
            <a:spAutoFit/>
          </a:bodyPr>
          <a:lstStyle/>
          <a:p>
            <a:r>
              <a:rPr lang="en-US" sz="1100" i="1"/>
              <a:t>Compute all unoccupied states</a:t>
            </a:r>
          </a:p>
        </p:txBody>
      </p:sp>
      <p:sp>
        <p:nvSpPr>
          <p:cNvPr id="7" name="TextBox 6">
            <a:extLst>
              <a:ext uri="{FF2B5EF4-FFF2-40B4-BE49-F238E27FC236}">
                <a16:creationId xmlns:a16="http://schemas.microsoft.com/office/drawing/2014/main" id="{849689A4-552D-CCA2-3882-CC13472D606E}"/>
              </a:ext>
            </a:extLst>
          </p:cNvPr>
          <p:cNvSpPr txBox="1"/>
          <p:nvPr/>
        </p:nvSpPr>
        <p:spPr>
          <a:xfrm rot="5400000">
            <a:off x="2114391" y="3220539"/>
            <a:ext cx="512762" cy="400110"/>
          </a:xfrm>
          <a:prstGeom prst="rect">
            <a:avLst/>
          </a:prstGeom>
          <a:noFill/>
        </p:spPr>
        <p:txBody>
          <a:bodyPr wrap="square" rtlCol="0">
            <a:spAutoFit/>
          </a:bodyPr>
          <a:lstStyle/>
          <a:p>
            <a:r>
              <a:rPr lang="en-US" sz="2000"/>
              <a:t>…</a:t>
            </a:r>
          </a:p>
        </p:txBody>
      </p:sp>
      <p:sp>
        <p:nvSpPr>
          <p:cNvPr id="6" name="TextBox 5">
            <a:extLst>
              <a:ext uri="{FF2B5EF4-FFF2-40B4-BE49-F238E27FC236}">
                <a16:creationId xmlns:a16="http://schemas.microsoft.com/office/drawing/2014/main" id="{AA1255B6-42E0-20FE-B4E3-2E97201BDE32}"/>
              </a:ext>
            </a:extLst>
          </p:cNvPr>
          <p:cNvSpPr txBox="1"/>
          <p:nvPr/>
        </p:nvSpPr>
        <p:spPr>
          <a:xfrm>
            <a:off x="2084522" y="4257339"/>
            <a:ext cx="5356481" cy="300082"/>
          </a:xfrm>
          <a:prstGeom prst="rect">
            <a:avLst/>
          </a:prstGeom>
          <a:noFill/>
          <a:ln w="19050">
            <a:solidFill>
              <a:schemeClr val="accent1"/>
            </a:solidFill>
          </a:ln>
        </p:spPr>
        <p:txBody>
          <a:bodyPr wrap="square" rtlCol="0">
            <a:spAutoFit/>
          </a:bodyPr>
          <a:lstStyle/>
          <a:p>
            <a:pPr algn="ctr"/>
            <a:r>
              <a:rPr lang="en-GB" dirty="0"/>
              <a:t>Make your lists according to what you want to see in the PDOS </a:t>
            </a:r>
          </a:p>
        </p:txBody>
      </p:sp>
    </p:spTree>
    <p:extLst>
      <p:ext uri="{BB962C8B-B14F-4D97-AF65-F5344CB8AC3E}">
        <p14:creationId xmlns:p14="http://schemas.microsoft.com/office/powerpoint/2010/main" val="2338356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AE3B0-044E-2378-4E97-650AAF0E764B}"/>
            </a:ext>
          </a:extLst>
        </p:cNvPr>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3E0CFB29-8FAA-6C13-ACE0-A232EC253F26}"/>
              </a:ext>
            </a:extLst>
          </p:cNvPr>
          <p:cNvSpPr>
            <a:spLocks noGrp="1"/>
          </p:cNvSpPr>
          <p:nvPr>
            <p:ph type="ftr" sz="quarter" idx="11"/>
          </p:nvPr>
        </p:nvSpPr>
        <p:spPr/>
        <p:txBody>
          <a:bodyPr/>
          <a:lstStyle/>
          <a:p>
            <a:r>
              <a:rPr lang="en-US">
                <a:solidFill>
                  <a:srgbClr val="000000"/>
                </a:solidFill>
                <a:effectLst/>
                <a:latin typeface="Helvetica Neue" panose="02000503000000020004" pitchFamily="2" charset="0"/>
              </a:rPr>
              <a:t>ChE-701 / Section EDCH</a:t>
            </a:r>
          </a:p>
        </p:txBody>
      </p:sp>
      <p:sp>
        <p:nvSpPr>
          <p:cNvPr id="5" name="Espace réservé du numéro de diapositive 4">
            <a:extLst>
              <a:ext uri="{FF2B5EF4-FFF2-40B4-BE49-F238E27FC236}">
                <a16:creationId xmlns:a16="http://schemas.microsoft.com/office/drawing/2014/main" id="{C89BCF47-1698-DFDD-D0C6-FB6F2EC2968B}"/>
              </a:ext>
            </a:extLst>
          </p:cNvPr>
          <p:cNvSpPr>
            <a:spLocks noGrp="1"/>
          </p:cNvSpPr>
          <p:nvPr>
            <p:ph type="sldNum" sz="quarter" idx="12"/>
          </p:nvPr>
        </p:nvSpPr>
        <p:spPr/>
        <p:txBody>
          <a:bodyPr/>
          <a:lstStyle/>
          <a:p>
            <a:fld id="{E1E1CD7C-2161-7D43-862E-CE4C333CD873}" type="slidenum">
              <a:rPr lang="en-US" smtClean="0"/>
              <a:pPr/>
              <a:t>18</a:t>
            </a:fld>
            <a:endParaRPr lang="en-US"/>
          </a:p>
        </p:txBody>
      </p:sp>
      <p:sp>
        <p:nvSpPr>
          <p:cNvPr id="13" name="Title 12">
            <a:extLst>
              <a:ext uri="{FF2B5EF4-FFF2-40B4-BE49-F238E27FC236}">
                <a16:creationId xmlns:a16="http://schemas.microsoft.com/office/drawing/2014/main" id="{9CADCB92-A4A2-6C1E-4BE8-E43C64730DB7}"/>
              </a:ext>
            </a:extLst>
          </p:cNvPr>
          <p:cNvSpPr>
            <a:spLocks noGrp="1"/>
          </p:cNvSpPr>
          <p:nvPr>
            <p:ph type="title"/>
          </p:nvPr>
        </p:nvSpPr>
        <p:spPr>
          <a:xfrm>
            <a:off x="904875" y="196118"/>
            <a:ext cx="6251298" cy="472282"/>
          </a:xfrm>
        </p:spPr>
        <p:txBody>
          <a:bodyPr/>
          <a:lstStyle/>
          <a:p>
            <a:r>
              <a:rPr lang="en-US">
                <a:latin typeface="Franklin Gothic Demi Cond"/>
                <a:cs typeface="Arial"/>
              </a:rPr>
              <a:t>PDOS</a:t>
            </a:r>
            <a:endParaRPr lang="en-US"/>
          </a:p>
        </p:txBody>
      </p:sp>
      <p:sp>
        <p:nvSpPr>
          <p:cNvPr id="2" name="Espace réservé de la date 2">
            <a:extLst>
              <a:ext uri="{FF2B5EF4-FFF2-40B4-BE49-F238E27FC236}">
                <a16:creationId xmlns:a16="http://schemas.microsoft.com/office/drawing/2014/main" id="{5CBD3D71-48FB-4F96-4788-474A21E528FE}"/>
              </a:ext>
            </a:extLst>
          </p:cNvPr>
          <p:cNvSpPr>
            <a:spLocks noGrp="1"/>
          </p:cNvSpPr>
          <p:nvPr>
            <p:ph type="dt" sz="half" idx="10"/>
          </p:nvPr>
        </p:nvSpPr>
        <p:spPr>
          <a:xfrm rot="16200000">
            <a:off x="-1221413" y="2778452"/>
            <a:ext cx="3341052" cy="911524"/>
          </a:xfrm>
        </p:spPr>
        <p:txBody>
          <a:bodyPr/>
          <a:lstStyle/>
          <a:p>
            <a:r>
              <a:rPr lang="en-US" dirty="0"/>
              <a:t>PDOS</a:t>
            </a:r>
          </a:p>
        </p:txBody>
      </p:sp>
      <p:sp>
        <p:nvSpPr>
          <p:cNvPr id="11" name="TextBox 10">
            <a:extLst>
              <a:ext uri="{FF2B5EF4-FFF2-40B4-BE49-F238E27FC236}">
                <a16:creationId xmlns:a16="http://schemas.microsoft.com/office/drawing/2014/main" id="{CF85802A-5627-557A-B30D-108C4C61002E}"/>
              </a:ext>
            </a:extLst>
          </p:cNvPr>
          <p:cNvSpPr txBox="1"/>
          <p:nvPr/>
        </p:nvSpPr>
        <p:spPr>
          <a:xfrm>
            <a:off x="1003665" y="827233"/>
            <a:ext cx="6881247" cy="507831"/>
          </a:xfrm>
          <a:prstGeom prst="rect">
            <a:avLst/>
          </a:prstGeom>
          <a:noFill/>
        </p:spPr>
        <p:txBody>
          <a:bodyPr wrap="square" rtlCol="0">
            <a:spAutoFit/>
          </a:bodyPr>
          <a:lstStyle/>
          <a:p>
            <a:r>
              <a:rPr lang="en-GB" dirty="0"/>
              <a:t>PDOS FILES:</a:t>
            </a:r>
          </a:p>
          <a:p>
            <a:r>
              <a:rPr lang="en-GB" dirty="0">
                <a:hlinkClick r:id="rId3">
                  <a:extLst>
                    <a:ext uri="{A12FA001-AC4F-418D-AE19-62706E023703}">
                      <ahyp:hlinkClr xmlns:ahyp="http://schemas.microsoft.com/office/drawing/2018/hyperlinkcolor" val="tx"/>
                    </a:ext>
                  </a:extLst>
                </a:hlinkClick>
              </a:rPr>
              <a:t>https://moodle.epfl.ch/mod/folder/view.php?id=1330724</a:t>
            </a:r>
            <a:r>
              <a:rPr lang="en-GB" dirty="0"/>
              <a:t> </a:t>
            </a:r>
          </a:p>
        </p:txBody>
      </p:sp>
      <p:sp>
        <p:nvSpPr>
          <p:cNvPr id="16" name="TextBox 15">
            <a:extLst>
              <a:ext uri="{FF2B5EF4-FFF2-40B4-BE49-F238E27FC236}">
                <a16:creationId xmlns:a16="http://schemas.microsoft.com/office/drawing/2014/main" id="{73E3022E-B625-1806-FB0F-EFCD4FA19116}"/>
              </a:ext>
            </a:extLst>
          </p:cNvPr>
          <p:cNvSpPr txBox="1"/>
          <p:nvPr/>
        </p:nvSpPr>
        <p:spPr>
          <a:xfrm>
            <a:off x="1003665" y="1651611"/>
            <a:ext cx="6618409" cy="715581"/>
          </a:xfrm>
          <a:prstGeom prst="rect">
            <a:avLst/>
          </a:prstGeom>
          <a:noFill/>
        </p:spPr>
        <p:txBody>
          <a:bodyPr wrap="square">
            <a:spAutoFit/>
          </a:bodyPr>
          <a:lstStyle/>
          <a:p>
            <a:r>
              <a:rPr lang="en-US" dirty="0">
                <a:effectLst/>
                <a:latin typeface="Menlo" panose="020B0609030804020204" pitchFamily="49" charset="0"/>
              </a:rPr>
              <a:t>$ python get-smearing-</a:t>
            </a:r>
            <a:r>
              <a:rPr lang="en-US" dirty="0" err="1">
                <a:effectLst/>
                <a:latin typeface="Menlo" panose="020B0609030804020204" pitchFamily="49" charset="0"/>
              </a:rPr>
              <a:t>pdos_lists.py</a:t>
            </a:r>
            <a:r>
              <a:rPr lang="en-US" dirty="0">
                <a:effectLst/>
                <a:latin typeface="Menlo" panose="020B0609030804020204" pitchFamily="49" charset="0"/>
              </a:rPr>
              <a:t> FAPbI3-PDOS-list5-1.pdos</a:t>
            </a:r>
            <a:br>
              <a:rPr lang="en-US" dirty="0">
                <a:effectLst/>
                <a:latin typeface="Menlo" panose="020B0609030804020204" pitchFamily="49" charset="0"/>
              </a:rPr>
            </a:br>
            <a:endParaRPr lang="en-US" dirty="0">
              <a:effectLst/>
              <a:latin typeface="Menlo" panose="020B0609030804020204" pitchFamily="49" charset="0"/>
            </a:endParaRPr>
          </a:p>
          <a:p>
            <a:r>
              <a:rPr lang="en-US" dirty="0">
                <a:effectLst/>
                <a:latin typeface="Menlo" panose="020B0609030804020204" pitchFamily="49" charset="0"/>
              </a:rPr>
              <a:t>$ mv FAPbI3-PDOS-list5-1.pdos smeared-Pb-</a:t>
            </a:r>
            <a:r>
              <a:rPr lang="en-US" dirty="0" err="1">
                <a:effectLst/>
                <a:latin typeface="Menlo" panose="020B0609030804020204" pitchFamily="49" charset="0"/>
              </a:rPr>
              <a:t>PBE.dat</a:t>
            </a:r>
            <a:r>
              <a:rPr lang="en-US" dirty="0">
                <a:effectLst/>
                <a:latin typeface="Menlo" panose="020B0609030804020204" pitchFamily="49" charset="0"/>
              </a:rPr>
              <a:t>   </a:t>
            </a:r>
          </a:p>
        </p:txBody>
      </p:sp>
    </p:spTree>
    <p:extLst>
      <p:ext uri="{BB962C8B-B14F-4D97-AF65-F5344CB8AC3E}">
        <p14:creationId xmlns:p14="http://schemas.microsoft.com/office/powerpoint/2010/main" val="42290563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62528-3710-B202-1EAC-6FFB507288AC}"/>
            </a:ext>
          </a:extLst>
        </p:cNvPr>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A2F77DB9-71A5-395F-AE1B-577C1722F75D}"/>
              </a:ext>
            </a:extLst>
          </p:cNvPr>
          <p:cNvSpPr>
            <a:spLocks noGrp="1"/>
          </p:cNvSpPr>
          <p:nvPr>
            <p:ph type="ftr" sz="quarter" idx="11"/>
          </p:nvPr>
        </p:nvSpPr>
        <p:spPr/>
        <p:txBody>
          <a:bodyPr/>
          <a:lstStyle/>
          <a:p>
            <a:r>
              <a:rPr lang="en-US">
                <a:solidFill>
                  <a:srgbClr val="000000"/>
                </a:solidFill>
                <a:effectLst/>
                <a:latin typeface="Helvetica Neue" panose="02000503000000020004" pitchFamily="2" charset="0"/>
              </a:rPr>
              <a:t>ChE-701 / Section EDCH</a:t>
            </a:r>
          </a:p>
        </p:txBody>
      </p:sp>
      <p:sp>
        <p:nvSpPr>
          <p:cNvPr id="5" name="Espace réservé du numéro de diapositive 4">
            <a:extLst>
              <a:ext uri="{FF2B5EF4-FFF2-40B4-BE49-F238E27FC236}">
                <a16:creationId xmlns:a16="http://schemas.microsoft.com/office/drawing/2014/main" id="{5EDCC566-E78F-1BB2-15D3-A1EEA3AE75E0}"/>
              </a:ext>
            </a:extLst>
          </p:cNvPr>
          <p:cNvSpPr>
            <a:spLocks noGrp="1"/>
          </p:cNvSpPr>
          <p:nvPr>
            <p:ph type="sldNum" sz="quarter" idx="12"/>
          </p:nvPr>
        </p:nvSpPr>
        <p:spPr/>
        <p:txBody>
          <a:bodyPr/>
          <a:lstStyle/>
          <a:p>
            <a:fld id="{E1E1CD7C-2161-7D43-862E-CE4C333CD873}" type="slidenum">
              <a:rPr lang="en-US" smtClean="0"/>
              <a:pPr/>
              <a:t>19</a:t>
            </a:fld>
            <a:endParaRPr lang="en-US"/>
          </a:p>
        </p:txBody>
      </p:sp>
      <p:sp>
        <p:nvSpPr>
          <p:cNvPr id="13" name="Title 12">
            <a:extLst>
              <a:ext uri="{FF2B5EF4-FFF2-40B4-BE49-F238E27FC236}">
                <a16:creationId xmlns:a16="http://schemas.microsoft.com/office/drawing/2014/main" id="{8CE55E6C-EBEE-2C51-AD6F-C51730F180A1}"/>
              </a:ext>
            </a:extLst>
          </p:cNvPr>
          <p:cNvSpPr>
            <a:spLocks noGrp="1"/>
          </p:cNvSpPr>
          <p:nvPr>
            <p:ph type="title"/>
          </p:nvPr>
        </p:nvSpPr>
        <p:spPr>
          <a:xfrm>
            <a:off x="904875" y="196118"/>
            <a:ext cx="6251298" cy="472282"/>
          </a:xfrm>
        </p:spPr>
        <p:txBody>
          <a:bodyPr/>
          <a:lstStyle/>
          <a:p>
            <a:r>
              <a:rPr lang="en-US">
                <a:latin typeface="Franklin Gothic Demi Cond"/>
                <a:cs typeface="Arial"/>
              </a:rPr>
              <a:t>Getting atoms list from VMD</a:t>
            </a:r>
            <a:endParaRPr lang="en-US"/>
          </a:p>
        </p:txBody>
      </p:sp>
      <p:sp>
        <p:nvSpPr>
          <p:cNvPr id="2" name="Espace réservé de la date 2">
            <a:extLst>
              <a:ext uri="{FF2B5EF4-FFF2-40B4-BE49-F238E27FC236}">
                <a16:creationId xmlns:a16="http://schemas.microsoft.com/office/drawing/2014/main" id="{CFDBCF95-AF7A-022A-EDC5-B2D2B9FFCFAB}"/>
              </a:ext>
            </a:extLst>
          </p:cNvPr>
          <p:cNvSpPr>
            <a:spLocks noGrp="1"/>
          </p:cNvSpPr>
          <p:nvPr>
            <p:ph type="dt" sz="half" idx="10"/>
          </p:nvPr>
        </p:nvSpPr>
        <p:spPr>
          <a:xfrm rot="16200000">
            <a:off x="-1221413" y="2778452"/>
            <a:ext cx="3341052" cy="911524"/>
          </a:xfrm>
        </p:spPr>
        <p:txBody>
          <a:bodyPr/>
          <a:lstStyle/>
          <a:p>
            <a:r>
              <a:rPr lang="en-US" dirty="0"/>
              <a:t>PDOS</a:t>
            </a:r>
          </a:p>
        </p:txBody>
      </p:sp>
      <p:pic>
        <p:nvPicPr>
          <p:cNvPr id="3" name="Picture 2" descr="A screenshot of a computer&#10;&#10;AI-generated content may be incorrect.">
            <a:extLst>
              <a:ext uri="{FF2B5EF4-FFF2-40B4-BE49-F238E27FC236}">
                <a16:creationId xmlns:a16="http://schemas.microsoft.com/office/drawing/2014/main" id="{246F26B6-768A-4514-AE57-C3973B5ED43C}"/>
              </a:ext>
            </a:extLst>
          </p:cNvPr>
          <p:cNvPicPr>
            <a:picLocks noChangeAspect="1"/>
          </p:cNvPicPr>
          <p:nvPr/>
        </p:nvPicPr>
        <p:blipFill>
          <a:blip r:embed="rId3"/>
          <a:stretch>
            <a:fillRect/>
          </a:stretch>
        </p:blipFill>
        <p:spPr>
          <a:xfrm>
            <a:off x="1417898" y="654279"/>
            <a:ext cx="5953728" cy="1920133"/>
          </a:xfrm>
          <a:prstGeom prst="rect">
            <a:avLst/>
          </a:prstGeom>
        </p:spPr>
      </p:pic>
      <p:sp>
        <p:nvSpPr>
          <p:cNvPr id="6" name="TextBox 5">
            <a:extLst>
              <a:ext uri="{FF2B5EF4-FFF2-40B4-BE49-F238E27FC236}">
                <a16:creationId xmlns:a16="http://schemas.microsoft.com/office/drawing/2014/main" id="{9AB34136-F46E-BB67-A477-ADF999C584D0}"/>
              </a:ext>
            </a:extLst>
          </p:cNvPr>
          <p:cNvSpPr txBox="1"/>
          <p:nvPr/>
        </p:nvSpPr>
        <p:spPr>
          <a:xfrm>
            <a:off x="1418481" y="2571209"/>
            <a:ext cx="607679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cs typeface="Arial"/>
              </a:rPr>
              <a:t>Open a TCL console in VMD</a:t>
            </a:r>
          </a:p>
          <a:p>
            <a:pPr marL="285750" indent="-285750">
              <a:buFont typeface="Arial"/>
              <a:buChar char="•"/>
            </a:pPr>
            <a:r>
              <a:rPr lang="en-US">
                <a:cs typeface="Arial"/>
              </a:rPr>
              <a:t>Create a selection: </a:t>
            </a:r>
            <a:r>
              <a:rPr lang="en-US" i="1">
                <a:cs typeface="Arial"/>
              </a:rPr>
              <a:t>set </a:t>
            </a:r>
            <a:r>
              <a:rPr lang="en-US" i="1" err="1">
                <a:cs typeface="Arial"/>
              </a:rPr>
              <a:t>sel</a:t>
            </a:r>
            <a:r>
              <a:rPr lang="en-US" i="1">
                <a:cs typeface="Arial"/>
              </a:rPr>
              <a:t> [</a:t>
            </a:r>
            <a:r>
              <a:rPr lang="en-US" i="1" err="1">
                <a:cs typeface="Arial"/>
              </a:rPr>
              <a:t>atomselect</a:t>
            </a:r>
            <a:r>
              <a:rPr lang="en-US" i="1">
                <a:cs typeface="Arial"/>
              </a:rPr>
              <a:t> top "name </a:t>
            </a:r>
            <a:r>
              <a:rPr lang="en-US" b="1" i="1" err="1">
                <a:cs typeface="Arial"/>
              </a:rPr>
              <a:t>atom_name</a:t>
            </a:r>
            <a:r>
              <a:rPr lang="en-US" i="1">
                <a:cs typeface="Arial"/>
              </a:rPr>
              <a:t>"]</a:t>
            </a:r>
          </a:p>
          <a:p>
            <a:pPr marL="285750" indent="-285750">
              <a:buFont typeface="Arial"/>
              <a:buChar char="•"/>
            </a:pPr>
            <a:r>
              <a:rPr lang="en-US">
                <a:cs typeface="Arial"/>
              </a:rPr>
              <a:t>Use </a:t>
            </a:r>
            <a:r>
              <a:rPr lang="en-US" i="1">
                <a:ea typeface="+mn-lt"/>
                <a:cs typeface="+mn-lt"/>
              </a:rPr>
              <a:t>$</a:t>
            </a:r>
            <a:r>
              <a:rPr lang="en-US" i="1" err="1">
                <a:ea typeface="+mn-lt"/>
                <a:cs typeface="+mn-lt"/>
              </a:rPr>
              <a:t>sel</a:t>
            </a:r>
            <a:r>
              <a:rPr lang="en-US" i="1">
                <a:ea typeface="+mn-lt"/>
                <a:cs typeface="+mn-lt"/>
              </a:rPr>
              <a:t> list </a:t>
            </a:r>
            <a:r>
              <a:rPr lang="en-US">
                <a:ea typeface="+mn-lt"/>
                <a:cs typeface="+mn-lt"/>
              </a:rPr>
              <a:t>to get the indices of the atoms of the selection you just defined</a:t>
            </a:r>
          </a:p>
        </p:txBody>
      </p:sp>
      <p:sp>
        <p:nvSpPr>
          <p:cNvPr id="7" name="TextBox 6">
            <a:extLst>
              <a:ext uri="{FF2B5EF4-FFF2-40B4-BE49-F238E27FC236}">
                <a16:creationId xmlns:a16="http://schemas.microsoft.com/office/drawing/2014/main" id="{9B4B2315-EB71-8DF9-F640-68B804D73790}"/>
              </a:ext>
            </a:extLst>
          </p:cNvPr>
          <p:cNvSpPr txBox="1"/>
          <p:nvPr/>
        </p:nvSpPr>
        <p:spPr>
          <a:xfrm>
            <a:off x="1531815" y="3594860"/>
            <a:ext cx="6076791"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Arial"/>
              </a:rPr>
              <a:t>In CP2K input files list of atoms are defined with the syntax:</a:t>
            </a:r>
            <a:endParaRPr lang="en-US"/>
          </a:p>
          <a:p>
            <a:pPr lvl="4"/>
            <a:r>
              <a:rPr lang="en-US" i="1">
                <a:ea typeface="+mn-lt"/>
                <a:cs typeface="+mn-lt"/>
              </a:rPr>
              <a:t>LIST {integer} {integer} .. {integer}</a:t>
            </a:r>
            <a:endParaRPr lang="en-US">
              <a:cs typeface="Arial"/>
            </a:endParaRPr>
          </a:p>
        </p:txBody>
      </p:sp>
      <p:sp>
        <p:nvSpPr>
          <p:cNvPr id="8" name="TextBox 7">
            <a:extLst>
              <a:ext uri="{FF2B5EF4-FFF2-40B4-BE49-F238E27FC236}">
                <a16:creationId xmlns:a16="http://schemas.microsoft.com/office/drawing/2014/main" id="{5E17E147-E4D5-DB38-9EE5-5548EFEEDC2E}"/>
              </a:ext>
            </a:extLst>
          </p:cNvPr>
          <p:cNvSpPr txBox="1"/>
          <p:nvPr/>
        </p:nvSpPr>
        <p:spPr>
          <a:xfrm>
            <a:off x="1531815" y="4269643"/>
            <a:ext cx="6076791"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Arial"/>
              </a:rPr>
              <a:t>But list in CP2K start from 1 while in VMD it start from 0, so you have to add 1 to the lists obtained from VMD !</a:t>
            </a:r>
            <a:endParaRPr lang="en-US"/>
          </a:p>
        </p:txBody>
      </p:sp>
    </p:spTree>
    <p:extLst>
      <p:ext uri="{BB962C8B-B14F-4D97-AF65-F5344CB8AC3E}">
        <p14:creationId xmlns:p14="http://schemas.microsoft.com/office/powerpoint/2010/main" val="1096832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0204E-14F9-08AB-3F46-175D7F19AF6A}"/>
            </a:ext>
          </a:extLst>
        </p:cNvPr>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547BA45C-E88C-ADBF-EE10-276B558BD0E2}"/>
              </a:ext>
            </a:extLst>
          </p:cNvPr>
          <p:cNvSpPr>
            <a:spLocks noGrp="1"/>
          </p:cNvSpPr>
          <p:nvPr>
            <p:ph type="dt" sz="half" idx="10"/>
          </p:nvPr>
        </p:nvSpPr>
        <p:spPr/>
        <p:txBody>
          <a:bodyPr/>
          <a:lstStyle/>
          <a:p>
            <a:r>
              <a:rPr lang="en-US"/>
              <a:t>CP2K</a:t>
            </a:r>
          </a:p>
        </p:txBody>
      </p:sp>
      <p:sp>
        <p:nvSpPr>
          <p:cNvPr id="4" name="Espace réservé du pied de page 3">
            <a:extLst>
              <a:ext uri="{FF2B5EF4-FFF2-40B4-BE49-F238E27FC236}">
                <a16:creationId xmlns:a16="http://schemas.microsoft.com/office/drawing/2014/main" id="{631CD53C-F3B2-2059-E652-0846B906EB3F}"/>
              </a:ext>
            </a:extLst>
          </p:cNvPr>
          <p:cNvSpPr>
            <a:spLocks noGrp="1"/>
          </p:cNvSpPr>
          <p:nvPr>
            <p:ph type="ftr" sz="quarter" idx="11"/>
          </p:nvPr>
        </p:nvSpPr>
        <p:spPr/>
        <p:txBody>
          <a:bodyPr/>
          <a:lstStyle/>
          <a:p>
            <a:r>
              <a:rPr lang="en-US">
                <a:solidFill>
                  <a:srgbClr val="000000"/>
                </a:solidFill>
                <a:effectLst/>
                <a:latin typeface="Helvetica Neue" panose="02000503000000020004" pitchFamily="2" charset="0"/>
              </a:rPr>
              <a:t>ChE-701 / Section EDCH</a:t>
            </a:r>
          </a:p>
        </p:txBody>
      </p:sp>
      <p:sp>
        <p:nvSpPr>
          <p:cNvPr id="5" name="Espace réservé du numéro de diapositive 4">
            <a:extLst>
              <a:ext uri="{FF2B5EF4-FFF2-40B4-BE49-F238E27FC236}">
                <a16:creationId xmlns:a16="http://schemas.microsoft.com/office/drawing/2014/main" id="{5B360A76-D337-EE9C-FB7B-E93952BFE09B}"/>
              </a:ext>
            </a:extLst>
          </p:cNvPr>
          <p:cNvSpPr>
            <a:spLocks noGrp="1"/>
          </p:cNvSpPr>
          <p:nvPr>
            <p:ph type="sldNum" sz="quarter" idx="12"/>
          </p:nvPr>
        </p:nvSpPr>
        <p:spPr/>
        <p:txBody>
          <a:bodyPr/>
          <a:lstStyle/>
          <a:p>
            <a:fld id="{E1E1CD7C-2161-7D43-862E-CE4C333CD873}" type="slidenum">
              <a:rPr lang="en-US" smtClean="0"/>
              <a:pPr/>
              <a:t>2</a:t>
            </a:fld>
            <a:endParaRPr lang="en-US"/>
          </a:p>
        </p:txBody>
      </p:sp>
      <p:sp>
        <p:nvSpPr>
          <p:cNvPr id="13" name="Title 12">
            <a:extLst>
              <a:ext uri="{FF2B5EF4-FFF2-40B4-BE49-F238E27FC236}">
                <a16:creationId xmlns:a16="http://schemas.microsoft.com/office/drawing/2014/main" id="{48E2A0BA-E2E1-5A99-16D2-1BCDBFC2F5A8}"/>
              </a:ext>
            </a:extLst>
          </p:cNvPr>
          <p:cNvSpPr>
            <a:spLocks noGrp="1"/>
          </p:cNvSpPr>
          <p:nvPr>
            <p:ph type="title"/>
          </p:nvPr>
        </p:nvSpPr>
        <p:spPr>
          <a:xfrm>
            <a:off x="904875" y="196118"/>
            <a:ext cx="6251298" cy="472282"/>
          </a:xfrm>
        </p:spPr>
        <p:txBody>
          <a:bodyPr/>
          <a:lstStyle/>
          <a:p>
            <a:r>
              <a:rPr lang="en-US">
                <a:latin typeface="Franklin Gothic Demi Cond"/>
                <a:cs typeface="Arial"/>
              </a:rPr>
              <a:t>Ab-initio software input (CP2K)</a:t>
            </a:r>
            <a:endParaRPr lang="en-US"/>
          </a:p>
        </p:txBody>
      </p:sp>
      <p:pic>
        <p:nvPicPr>
          <p:cNvPr id="2050" name="Picture 2" descr="CP2K - Wikipedia">
            <a:extLst>
              <a:ext uri="{FF2B5EF4-FFF2-40B4-BE49-F238E27FC236}">
                <a16:creationId xmlns:a16="http://schemas.microsoft.com/office/drawing/2014/main" id="{02FA5433-B185-4FEE-301B-713B380FA7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1" y="-33569"/>
            <a:ext cx="1403938" cy="140393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B09F739-9784-D484-07FF-B5AC1071400B}"/>
              </a:ext>
            </a:extLst>
          </p:cNvPr>
          <p:cNvSpPr txBox="1"/>
          <p:nvPr/>
        </p:nvSpPr>
        <p:spPr>
          <a:xfrm>
            <a:off x="764698" y="977366"/>
            <a:ext cx="4143210" cy="938719"/>
          </a:xfrm>
          <a:prstGeom prst="rect">
            <a:avLst/>
          </a:prstGeom>
          <a:noFill/>
        </p:spPr>
        <p:txBody>
          <a:bodyPr wrap="square" lIns="91440" tIns="45720" rIns="91440" bIns="45720" rtlCol="0" anchor="t">
            <a:spAutoFit/>
          </a:bodyPr>
          <a:lstStyle/>
          <a:p>
            <a:r>
              <a:rPr lang="en-US" sz="1100"/>
              <a:t>&amp;GLOBAL</a:t>
            </a:r>
          </a:p>
          <a:p>
            <a:r>
              <a:rPr lang="en-US" sz="1100"/>
              <a:t>    RUN_TYPE     ENERGY       ! (MD, GEO_OPT, ENERGY... )</a:t>
            </a:r>
            <a:endParaRPr lang="en-US" sz="1100">
              <a:cs typeface="Arial"/>
            </a:endParaRPr>
          </a:p>
          <a:p>
            <a:r>
              <a:rPr lang="en-US" sz="1100"/>
              <a:t>     PROJECT      FAPbI3-alpha-2x2x2</a:t>
            </a:r>
            <a:endParaRPr lang="en-US" sz="1100">
              <a:cs typeface="Arial"/>
            </a:endParaRPr>
          </a:p>
          <a:p>
            <a:r>
              <a:rPr lang="en-US" sz="1100"/>
              <a:t>     PRINT_LEVEL  LOW</a:t>
            </a:r>
            <a:endParaRPr lang="en-US" sz="1100">
              <a:cs typeface="Arial"/>
            </a:endParaRPr>
          </a:p>
          <a:p>
            <a:r>
              <a:rPr lang="en-US" sz="1100"/>
              <a:t>&amp;END GLOBAL</a:t>
            </a:r>
            <a:endParaRPr lang="en-US" sz="1100">
              <a:cs typeface="Arial"/>
            </a:endParaRPr>
          </a:p>
        </p:txBody>
      </p:sp>
      <p:sp>
        <p:nvSpPr>
          <p:cNvPr id="6" name="TextBox 5">
            <a:extLst>
              <a:ext uri="{FF2B5EF4-FFF2-40B4-BE49-F238E27FC236}">
                <a16:creationId xmlns:a16="http://schemas.microsoft.com/office/drawing/2014/main" id="{0AB39929-856A-DF0A-281F-0A9C1FAC5CAA}"/>
              </a:ext>
            </a:extLst>
          </p:cNvPr>
          <p:cNvSpPr txBox="1"/>
          <p:nvPr/>
        </p:nvSpPr>
        <p:spPr>
          <a:xfrm>
            <a:off x="394480" y="683299"/>
            <a:ext cx="2348720" cy="300082"/>
          </a:xfrm>
          <a:prstGeom prst="rect">
            <a:avLst/>
          </a:prstGeom>
          <a:noFill/>
        </p:spPr>
        <p:txBody>
          <a:bodyPr wrap="none" rtlCol="0">
            <a:spAutoFit/>
          </a:bodyPr>
          <a:lstStyle/>
          <a:p>
            <a:r>
              <a:rPr lang="en-US" b="1"/>
              <a:t>Calculation type definition</a:t>
            </a:r>
            <a:endParaRPr lang="en-CH" b="1"/>
          </a:p>
        </p:txBody>
      </p:sp>
      <p:cxnSp>
        <p:nvCxnSpPr>
          <p:cNvPr id="10" name="Straight Arrow Connector 9">
            <a:extLst>
              <a:ext uri="{FF2B5EF4-FFF2-40B4-BE49-F238E27FC236}">
                <a16:creationId xmlns:a16="http://schemas.microsoft.com/office/drawing/2014/main" id="{AA0A24C2-6FE5-A878-D895-FAD83AC980F9}"/>
              </a:ext>
            </a:extLst>
          </p:cNvPr>
          <p:cNvCxnSpPr/>
          <p:nvPr/>
        </p:nvCxnSpPr>
        <p:spPr>
          <a:xfrm flipH="1">
            <a:off x="4830189" y="1273359"/>
            <a:ext cx="7019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1EC2FE4-C694-B92E-504E-6340D9D7EB58}"/>
              </a:ext>
            </a:extLst>
          </p:cNvPr>
          <p:cNvSpPr txBox="1"/>
          <p:nvPr/>
        </p:nvSpPr>
        <p:spPr>
          <a:xfrm>
            <a:off x="5659683" y="1142554"/>
            <a:ext cx="1326772" cy="261610"/>
          </a:xfrm>
          <a:prstGeom prst="rect">
            <a:avLst/>
          </a:prstGeom>
          <a:noFill/>
        </p:spPr>
        <p:txBody>
          <a:bodyPr wrap="square" rtlCol="0">
            <a:spAutoFit/>
          </a:bodyPr>
          <a:lstStyle/>
          <a:p>
            <a:r>
              <a:rPr lang="en-US" sz="1100" i="1"/>
              <a:t>Calculation type</a:t>
            </a:r>
          </a:p>
        </p:txBody>
      </p:sp>
      <p:cxnSp>
        <p:nvCxnSpPr>
          <p:cNvPr id="12" name="Straight Arrow Connector 11">
            <a:extLst>
              <a:ext uri="{FF2B5EF4-FFF2-40B4-BE49-F238E27FC236}">
                <a16:creationId xmlns:a16="http://schemas.microsoft.com/office/drawing/2014/main" id="{1E4CCA07-CD43-CB14-9549-89C2F4C71BC4}"/>
              </a:ext>
            </a:extLst>
          </p:cNvPr>
          <p:cNvCxnSpPr/>
          <p:nvPr/>
        </p:nvCxnSpPr>
        <p:spPr>
          <a:xfrm flipH="1">
            <a:off x="3263105" y="1446724"/>
            <a:ext cx="7019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29681E7-A594-7F92-17BB-BFE69395847E}"/>
              </a:ext>
            </a:extLst>
          </p:cNvPr>
          <p:cNvSpPr txBox="1"/>
          <p:nvPr/>
        </p:nvSpPr>
        <p:spPr>
          <a:xfrm>
            <a:off x="4142740" y="1318073"/>
            <a:ext cx="1326772" cy="261610"/>
          </a:xfrm>
          <a:prstGeom prst="rect">
            <a:avLst/>
          </a:prstGeom>
          <a:noFill/>
        </p:spPr>
        <p:txBody>
          <a:bodyPr wrap="square" rtlCol="0">
            <a:spAutoFit/>
          </a:bodyPr>
          <a:lstStyle/>
          <a:p>
            <a:r>
              <a:rPr lang="en-US" sz="1100" i="1"/>
              <a:t>Name of the job</a:t>
            </a:r>
          </a:p>
        </p:txBody>
      </p:sp>
      <p:cxnSp>
        <p:nvCxnSpPr>
          <p:cNvPr id="15" name="Straight Arrow Connector 14">
            <a:extLst>
              <a:ext uri="{FF2B5EF4-FFF2-40B4-BE49-F238E27FC236}">
                <a16:creationId xmlns:a16="http://schemas.microsoft.com/office/drawing/2014/main" id="{E1C4F60B-EB15-A0EB-B323-E9676976EB11}"/>
              </a:ext>
            </a:extLst>
          </p:cNvPr>
          <p:cNvCxnSpPr/>
          <p:nvPr/>
        </p:nvCxnSpPr>
        <p:spPr>
          <a:xfrm flipH="1">
            <a:off x="2485368" y="1613829"/>
            <a:ext cx="7019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0EFDA10-ECF3-5EBE-52D0-65070EE88743}"/>
              </a:ext>
            </a:extLst>
          </p:cNvPr>
          <p:cNvSpPr txBox="1"/>
          <p:nvPr/>
        </p:nvSpPr>
        <p:spPr>
          <a:xfrm>
            <a:off x="3264626" y="1495730"/>
            <a:ext cx="1760741" cy="261610"/>
          </a:xfrm>
          <a:prstGeom prst="rect">
            <a:avLst/>
          </a:prstGeom>
          <a:noFill/>
        </p:spPr>
        <p:txBody>
          <a:bodyPr wrap="square" rtlCol="0">
            <a:spAutoFit/>
          </a:bodyPr>
          <a:lstStyle/>
          <a:p>
            <a:r>
              <a:rPr lang="en-US" sz="1100" i="1"/>
              <a:t>Verbosity of the output</a:t>
            </a:r>
          </a:p>
        </p:txBody>
      </p:sp>
      <p:sp>
        <p:nvSpPr>
          <p:cNvPr id="17" name="TextBox 16">
            <a:extLst>
              <a:ext uri="{FF2B5EF4-FFF2-40B4-BE49-F238E27FC236}">
                <a16:creationId xmlns:a16="http://schemas.microsoft.com/office/drawing/2014/main" id="{7CAF0906-CC6B-4DA9-1179-F8ED60D8E725}"/>
              </a:ext>
            </a:extLst>
          </p:cNvPr>
          <p:cNvSpPr txBox="1"/>
          <p:nvPr/>
        </p:nvSpPr>
        <p:spPr>
          <a:xfrm>
            <a:off x="834200" y="2316482"/>
            <a:ext cx="3992816" cy="1107996"/>
          </a:xfrm>
          <a:prstGeom prst="rect">
            <a:avLst/>
          </a:prstGeom>
          <a:noFill/>
        </p:spPr>
        <p:txBody>
          <a:bodyPr wrap="square" rtlCol="0">
            <a:spAutoFit/>
          </a:bodyPr>
          <a:lstStyle/>
          <a:p>
            <a:r>
              <a:rPr lang="en-US" sz="1100"/>
              <a:t>&amp;FORCE_EVAL</a:t>
            </a:r>
          </a:p>
          <a:p>
            <a:r>
              <a:rPr lang="en-US" sz="1100"/>
              <a:t>  METHOD Quickstep</a:t>
            </a:r>
          </a:p>
          <a:p>
            <a:r>
              <a:rPr lang="en-US" sz="1100"/>
              <a:t>  &amp;DFT</a:t>
            </a:r>
          </a:p>
          <a:p>
            <a:r>
              <a:rPr lang="en-US" sz="1100"/>
              <a:t>    CHARGE 0</a:t>
            </a:r>
          </a:p>
          <a:p>
            <a:r>
              <a:rPr lang="en-US" sz="1100"/>
              <a:t>    BASIS_SET_FILE_NAME BASIS_MOLOPT</a:t>
            </a:r>
          </a:p>
          <a:p>
            <a:r>
              <a:rPr lang="en-US" sz="1100"/>
              <a:t>    POTENTIAL_FILE_NAME GTH_POTENTIALS</a:t>
            </a:r>
          </a:p>
        </p:txBody>
      </p:sp>
      <p:sp>
        <p:nvSpPr>
          <p:cNvPr id="18" name="TextBox 17">
            <a:extLst>
              <a:ext uri="{FF2B5EF4-FFF2-40B4-BE49-F238E27FC236}">
                <a16:creationId xmlns:a16="http://schemas.microsoft.com/office/drawing/2014/main" id="{EE4C4000-E7F4-46AA-0A50-846672BF5E98}"/>
              </a:ext>
            </a:extLst>
          </p:cNvPr>
          <p:cNvSpPr txBox="1"/>
          <p:nvPr/>
        </p:nvSpPr>
        <p:spPr>
          <a:xfrm>
            <a:off x="453826" y="1970207"/>
            <a:ext cx="1829347" cy="300082"/>
          </a:xfrm>
          <a:prstGeom prst="rect">
            <a:avLst/>
          </a:prstGeom>
          <a:noFill/>
        </p:spPr>
        <p:txBody>
          <a:bodyPr wrap="none" rtlCol="0">
            <a:spAutoFit/>
          </a:bodyPr>
          <a:lstStyle/>
          <a:p>
            <a:r>
              <a:rPr lang="en-US" b="1"/>
              <a:t>Calculation settings</a:t>
            </a:r>
            <a:endParaRPr lang="en-CH" b="1"/>
          </a:p>
        </p:txBody>
      </p:sp>
      <p:cxnSp>
        <p:nvCxnSpPr>
          <p:cNvPr id="20" name="Straight Arrow Connector 19">
            <a:extLst>
              <a:ext uri="{FF2B5EF4-FFF2-40B4-BE49-F238E27FC236}">
                <a16:creationId xmlns:a16="http://schemas.microsoft.com/office/drawing/2014/main" id="{49A48427-ECAB-7220-44BC-9B37AA8FAAC7}"/>
              </a:ext>
            </a:extLst>
          </p:cNvPr>
          <p:cNvCxnSpPr>
            <a:cxnSpLocks/>
          </p:cNvCxnSpPr>
          <p:nvPr/>
        </p:nvCxnSpPr>
        <p:spPr>
          <a:xfrm flipH="1">
            <a:off x="2336896" y="2467086"/>
            <a:ext cx="558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CEE8DDF-CAF3-6C2B-04A4-7D9F48A419D2}"/>
              </a:ext>
            </a:extLst>
          </p:cNvPr>
          <p:cNvCxnSpPr>
            <a:cxnSpLocks/>
          </p:cNvCxnSpPr>
          <p:nvPr/>
        </p:nvCxnSpPr>
        <p:spPr>
          <a:xfrm flipH="1">
            <a:off x="2378460" y="2467086"/>
            <a:ext cx="517236" cy="1477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C5F6080A-F914-7AAA-F8B4-EDBD444FFF4A}"/>
              </a:ext>
            </a:extLst>
          </p:cNvPr>
          <p:cNvSpPr txBox="1"/>
          <p:nvPr/>
        </p:nvSpPr>
        <p:spPr>
          <a:xfrm>
            <a:off x="2942835" y="2313241"/>
            <a:ext cx="5767152" cy="261610"/>
          </a:xfrm>
          <a:prstGeom prst="rect">
            <a:avLst/>
          </a:prstGeom>
          <a:noFill/>
        </p:spPr>
        <p:txBody>
          <a:bodyPr wrap="square" rtlCol="0">
            <a:spAutoFit/>
          </a:bodyPr>
          <a:lstStyle/>
          <a:p>
            <a:r>
              <a:rPr lang="en-US" sz="1100" i="1"/>
              <a:t>Modules which perform the calculation (energy, MD, geometry optimization, PDOS,…)</a:t>
            </a:r>
          </a:p>
        </p:txBody>
      </p:sp>
      <p:cxnSp>
        <p:nvCxnSpPr>
          <p:cNvPr id="25" name="Straight Arrow Connector 24">
            <a:extLst>
              <a:ext uri="{FF2B5EF4-FFF2-40B4-BE49-F238E27FC236}">
                <a16:creationId xmlns:a16="http://schemas.microsoft.com/office/drawing/2014/main" id="{4F1C1B1D-6490-3D07-4B45-12F0D9FEF332}"/>
              </a:ext>
            </a:extLst>
          </p:cNvPr>
          <p:cNvCxnSpPr>
            <a:cxnSpLocks/>
          </p:cNvCxnSpPr>
          <p:nvPr/>
        </p:nvCxnSpPr>
        <p:spPr>
          <a:xfrm flipH="1">
            <a:off x="2167863" y="2888783"/>
            <a:ext cx="58005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D42B168-CA1B-F62C-18FD-78D5D8A362F7}"/>
              </a:ext>
            </a:extLst>
          </p:cNvPr>
          <p:cNvSpPr txBox="1"/>
          <p:nvPr/>
        </p:nvSpPr>
        <p:spPr>
          <a:xfrm>
            <a:off x="2830608" y="2755535"/>
            <a:ext cx="2037051" cy="261610"/>
          </a:xfrm>
          <a:prstGeom prst="rect">
            <a:avLst/>
          </a:prstGeom>
          <a:noFill/>
        </p:spPr>
        <p:txBody>
          <a:bodyPr wrap="square" rtlCol="0">
            <a:spAutoFit/>
          </a:bodyPr>
          <a:lstStyle/>
          <a:p>
            <a:r>
              <a:rPr lang="en-US" sz="1100" i="1"/>
              <a:t>Total charge of the system</a:t>
            </a:r>
          </a:p>
        </p:txBody>
      </p:sp>
      <p:cxnSp>
        <p:nvCxnSpPr>
          <p:cNvPr id="28" name="Straight Arrow Connector 27">
            <a:extLst>
              <a:ext uri="{FF2B5EF4-FFF2-40B4-BE49-F238E27FC236}">
                <a16:creationId xmlns:a16="http://schemas.microsoft.com/office/drawing/2014/main" id="{A8BCDEB0-1CE6-51F7-2A14-98F6A5B3B88D}"/>
              </a:ext>
            </a:extLst>
          </p:cNvPr>
          <p:cNvCxnSpPr>
            <a:cxnSpLocks/>
          </p:cNvCxnSpPr>
          <p:nvPr/>
        </p:nvCxnSpPr>
        <p:spPr>
          <a:xfrm flipH="1">
            <a:off x="4236809" y="3128929"/>
            <a:ext cx="58005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5C23AA22-680B-5947-82CB-7FB8184A3662}"/>
              </a:ext>
            </a:extLst>
          </p:cNvPr>
          <p:cNvCxnSpPr>
            <a:cxnSpLocks/>
          </p:cNvCxnSpPr>
          <p:nvPr/>
        </p:nvCxnSpPr>
        <p:spPr>
          <a:xfrm flipH="1">
            <a:off x="4246965" y="3128929"/>
            <a:ext cx="569895" cy="152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FB0A8787-58C6-F5AA-F770-760F3D864C71}"/>
              </a:ext>
            </a:extLst>
          </p:cNvPr>
          <p:cNvSpPr txBox="1"/>
          <p:nvPr/>
        </p:nvSpPr>
        <p:spPr>
          <a:xfrm>
            <a:off x="4908506" y="2951957"/>
            <a:ext cx="2252381" cy="430887"/>
          </a:xfrm>
          <a:prstGeom prst="rect">
            <a:avLst/>
          </a:prstGeom>
          <a:noFill/>
        </p:spPr>
        <p:txBody>
          <a:bodyPr wrap="square" rtlCol="0">
            <a:spAutoFit/>
          </a:bodyPr>
          <a:lstStyle/>
          <a:p>
            <a:r>
              <a:rPr lang="en-US" sz="1100" i="1"/>
              <a:t>Database with the basis set and pseudopotential definitions </a:t>
            </a:r>
          </a:p>
        </p:txBody>
      </p:sp>
      <p:sp>
        <p:nvSpPr>
          <p:cNvPr id="32" name="TextBox 31">
            <a:extLst>
              <a:ext uri="{FF2B5EF4-FFF2-40B4-BE49-F238E27FC236}">
                <a16:creationId xmlns:a16="http://schemas.microsoft.com/office/drawing/2014/main" id="{8B2F9DA9-F6D7-F1E6-42E0-644BFABE679E}"/>
              </a:ext>
            </a:extLst>
          </p:cNvPr>
          <p:cNvSpPr txBox="1"/>
          <p:nvPr/>
        </p:nvSpPr>
        <p:spPr>
          <a:xfrm rot="5400000">
            <a:off x="2026792" y="3646119"/>
            <a:ext cx="512762" cy="400110"/>
          </a:xfrm>
          <a:prstGeom prst="rect">
            <a:avLst/>
          </a:prstGeom>
          <a:noFill/>
        </p:spPr>
        <p:txBody>
          <a:bodyPr wrap="square" rtlCol="0">
            <a:spAutoFit/>
          </a:bodyPr>
          <a:lstStyle/>
          <a:p>
            <a:r>
              <a:rPr lang="en-US" sz="2000"/>
              <a:t>…</a:t>
            </a:r>
          </a:p>
        </p:txBody>
      </p:sp>
    </p:spTree>
    <p:extLst>
      <p:ext uri="{BB962C8B-B14F-4D97-AF65-F5344CB8AC3E}">
        <p14:creationId xmlns:p14="http://schemas.microsoft.com/office/powerpoint/2010/main" val="3151123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2E4659-0149-51E1-5A83-CF2D846F3F4C}"/>
            </a:ext>
          </a:extLst>
        </p:cNvPr>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6A6591E8-62C2-6E98-C1FC-58CFF7D6629F}"/>
              </a:ext>
            </a:extLst>
          </p:cNvPr>
          <p:cNvSpPr>
            <a:spLocks noGrp="1"/>
          </p:cNvSpPr>
          <p:nvPr>
            <p:ph type="dt" sz="half" idx="10"/>
          </p:nvPr>
        </p:nvSpPr>
        <p:spPr/>
        <p:txBody>
          <a:bodyPr/>
          <a:lstStyle/>
          <a:p>
            <a:r>
              <a:rPr lang="en-US"/>
              <a:t>CP2K</a:t>
            </a:r>
          </a:p>
        </p:txBody>
      </p:sp>
      <p:sp>
        <p:nvSpPr>
          <p:cNvPr id="4" name="Espace réservé du pied de page 3">
            <a:extLst>
              <a:ext uri="{FF2B5EF4-FFF2-40B4-BE49-F238E27FC236}">
                <a16:creationId xmlns:a16="http://schemas.microsoft.com/office/drawing/2014/main" id="{4ABFC300-9A2F-1343-99A8-3EC31A57A46F}"/>
              </a:ext>
            </a:extLst>
          </p:cNvPr>
          <p:cNvSpPr>
            <a:spLocks noGrp="1"/>
          </p:cNvSpPr>
          <p:nvPr>
            <p:ph type="ftr" sz="quarter" idx="11"/>
          </p:nvPr>
        </p:nvSpPr>
        <p:spPr/>
        <p:txBody>
          <a:bodyPr/>
          <a:lstStyle/>
          <a:p>
            <a:r>
              <a:rPr lang="en-US">
                <a:solidFill>
                  <a:srgbClr val="000000"/>
                </a:solidFill>
                <a:effectLst/>
                <a:latin typeface="Helvetica Neue" panose="02000503000000020004" pitchFamily="2" charset="0"/>
              </a:rPr>
              <a:t>ChE-701 / Section EDCH</a:t>
            </a:r>
          </a:p>
        </p:txBody>
      </p:sp>
      <p:sp>
        <p:nvSpPr>
          <p:cNvPr id="5" name="Espace réservé du numéro de diapositive 4">
            <a:extLst>
              <a:ext uri="{FF2B5EF4-FFF2-40B4-BE49-F238E27FC236}">
                <a16:creationId xmlns:a16="http://schemas.microsoft.com/office/drawing/2014/main" id="{C6DF2D5B-2E91-1603-BDD6-FEACECA30ACF}"/>
              </a:ext>
            </a:extLst>
          </p:cNvPr>
          <p:cNvSpPr>
            <a:spLocks noGrp="1"/>
          </p:cNvSpPr>
          <p:nvPr>
            <p:ph type="sldNum" sz="quarter" idx="12"/>
          </p:nvPr>
        </p:nvSpPr>
        <p:spPr/>
        <p:txBody>
          <a:bodyPr/>
          <a:lstStyle/>
          <a:p>
            <a:fld id="{E1E1CD7C-2161-7D43-862E-CE4C333CD873}" type="slidenum">
              <a:rPr lang="en-US" smtClean="0"/>
              <a:pPr/>
              <a:t>3</a:t>
            </a:fld>
            <a:endParaRPr lang="en-US"/>
          </a:p>
        </p:txBody>
      </p:sp>
      <p:sp>
        <p:nvSpPr>
          <p:cNvPr id="13" name="Title 12">
            <a:extLst>
              <a:ext uri="{FF2B5EF4-FFF2-40B4-BE49-F238E27FC236}">
                <a16:creationId xmlns:a16="http://schemas.microsoft.com/office/drawing/2014/main" id="{31718FE8-A46B-D3F4-F34B-EC6A35F08936}"/>
              </a:ext>
            </a:extLst>
          </p:cNvPr>
          <p:cNvSpPr>
            <a:spLocks noGrp="1"/>
          </p:cNvSpPr>
          <p:nvPr>
            <p:ph type="title"/>
          </p:nvPr>
        </p:nvSpPr>
        <p:spPr>
          <a:xfrm>
            <a:off x="904875" y="196118"/>
            <a:ext cx="6251298" cy="472282"/>
          </a:xfrm>
        </p:spPr>
        <p:txBody>
          <a:bodyPr/>
          <a:lstStyle/>
          <a:p>
            <a:r>
              <a:rPr lang="en-US">
                <a:latin typeface="Franklin Gothic Demi Cond"/>
                <a:cs typeface="Arial"/>
              </a:rPr>
              <a:t>Ab-initio software input (CP2K)</a:t>
            </a:r>
            <a:endParaRPr lang="en-US"/>
          </a:p>
        </p:txBody>
      </p:sp>
      <p:pic>
        <p:nvPicPr>
          <p:cNvPr id="2050" name="Picture 2" descr="CP2K - Wikipedia">
            <a:extLst>
              <a:ext uri="{FF2B5EF4-FFF2-40B4-BE49-F238E27FC236}">
                <a16:creationId xmlns:a16="http://schemas.microsoft.com/office/drawing/2014/main" id="{7817106A-E7B4-987B-A474-8326897046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1" y="-33569"/>
            <a:ext cx="1403938" cy="1403938"/>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9CCE6180-4CE3-AB46-8CEB-F1C8A4767EC1}"/>
              </a:ext>
            </a:extLst>
          </p:cNvPr>
          <p:cNvSpPr txBox="1"/>
          <p:nvPr/>
        </p:nvSpPr>
        <p:spPr>
          <a:xfrm>
            <a:off x="1011814" y="1304131"/>
            <a:ext cx="3992816" cy="2462213"/>
          </a:xfrm>
          <a:prstGeom prst="rect">
            <a:avLst/>
          </a:prstGeom>
          <a:noFill/>
        </p:spPr>
        <p:txBody>
          <a:bodyPr wrap="square" rtlCol="0">
            <a:spAutoFit/>
          </a:bodyPr>
          <a:lstStyle/>
          <a:p>
            <a:r>
              <a:rPr lang="en-US" sz="1100"/>
              <a:t> &amp;MGRID</a:t>
            </a:r>
          </a:p>
          <a:p>
            <a:r>
              <a:rPr lang="en-US" sz="1100"/>
              <a:t>      CUTOFF 370</a:t>
            </a:r>
          </a:p>
          <a:p>
            <a:r>
              <a:rPr lang="en-US" sz="1100"/>
              <a:t>      REL_CUTOFF 70</a:t>
            </a:r>
          </a:p>
          <a:p>
            <a:r>
              <a:rPr lang="en-US" sz="1100"/>
              <a:t>    &amp;END MGRID</a:t>
            </a:r>
          </a:p>
          <a:p>
            <a:r>
              <a:rPr lang="en-US" sz="1100"/>
              <a:t>    </a:t>
            </a:r>
          </a:p>
          <a:p>
            <a:r>
              <a:rPr lang="en-US" sz="1100"/>
              <a:t>    &amp;SCF</a:t>
            </a:r>
          </a:p>
          <a:p>
            <a:r>
              <a:rPr lang="en-US" sz="1100"/>
              <a:t>      EPS_SCF 5.0E-6</a:t>
            </a:r>
          </a:p>
          <a:p>
            <a:r>
              <a:rPr lang="en-US" sz="1100"/>
              <a:t>      SCF_GUESS RESTART</a:t>
            </a:r>
          </a:p>
          <a:p>
            <a:r>
              <a:rPr lang="en-US" sz="1100"/>
              <a:t>      MAX_SCF 2000</a:t>
            </a:r>
          </a:p>
          <a:p>
            <a:r>
              <a:rPr lang="en-US" sz="1100"/>
              <a:t>      &amp;OT</a:t>
            </a:r>
          </a:p>
          <a:p>
            <a:r>
              <a:rPr lang="en-US" sz="1100"/>
              <a:t>        MINIMIZER CG</a:t>
            </a:r>
          </a:p>
          <a:p>
            <a:r>
              <a:rPr lang="en-US" sz="1100"/>
              <a:t>        PRECONDITIONER FULL_SINGLE_INVERSE</a:t>
            </a:r>
          </a:p>
          <a:p>
            <a:r>
              <a:rPr lang="en-US" sz="1100"/>
              <a:t>      &amp;END</a:t>
            </a:r>
          </a:p>
          <a:p>
            <a:r>
              <a:rPr lang="en-US" sz="1100"/>
              <a:t>    &amp;END SCF</a:t>
            </a:r>
          </a:p>
        </p:txBody>
      </p:sp>
      <p:sp>
        <p:nvSpPr>
          <p:cNvPr id="7" name="TextBox 6">
            <a:extLst>
              <a:ext uri="{FF2B5EF4-FFF2-40B4-BE49-F238E27FC236}">
                <a16:creationId xmlns:a16="http://schemas.microsoft.com/office/drawing/2014/main" id="{A4608727-0E30-15F0-45B8-C26670135CD1}"/>
              </a:ext>
            </a:extLst>
          </p:cNvPr>
          <p:cNvSpPr txBox="1"/>
          <p:nvPr/>
        </p:nvSpPr>
        <p:spPr>
          <a:xfrm rot="5400000">
            <a:off x="1272647" y="915989"/>
            <a:ext cx="512762" cy="400110"/>
          </a:xfrm>
          <a:prstGeom prst="rect">
            <a:avLst/>
          </a:prstGeom>
          <a:noFill/>
        </p:spPr>
        <p:txBody>
          <a:bodyPr wrap="square" rtlCol="0">
            <a:spAutoFit/>
          </a:bodyPr>
          <a:lstStyle/>
          <a:p>
            <a:r>
              <a:rPr lang="en-US" sz="2000"/>
              <a:t>…</a:t>
            </a:r>
          </a:p>
        </p:txBody>
      </p:sp>
      <p:cxnSp>
        <p:nvCxnSpPr>
          <p:cNvPr id="8" name="Straight Arrow Connector 7">
            <a:extLst>
              <a:ext uri="{FF2B5EF4-FFF2-40B4-BE49-F238E27FC236}">
                <a16:creationId xmlns:a16="http://schemas.microsoft.com/office/drawing/2014/main" id="{EB5FF96A-F6A9-5828-9746-A97D2F1CDFF2}"/>
              </a:ext>
            </a:extLst>
          </p:cNvPr>
          <p:cNvCxnSpPr/>
          <p:nvPr/>
        </p:nvCxnSpPr>
        <p:spPr>
          <a:xfrm flipH="1">
            <a:off x="2743200" y="1805973"/>
            <a:ext cx="7019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92F710F-C224-6FB6-9A5C-7558C0816B24}"/>
              </a:ext>
            </a:extLst>
          </p:cNvPr>
          <p:cNvSpPr txBox="1"/>
          <p:nvPr/>
        </p:nvSpPr>
        <p:spPr>
          <a:xfrm>
            <a:off x="3537721" y="1650230"/>
            <a:ext cx="3564259" cy="430887"/>
          </a:xfrm>
          <a:prstGeom prst="rect">
            <a:avLst/>
          </a:prstGeom>
          <a:noFill/>
        </p:spPr>
        <p:txBody>
          <a:bodyPr wrap="square" rtlCol="0">
            <a:spAutoFit/>
          </a:bodyPr>
          <a:lstStyle/>
          <a:p>
            <a:r>
              <a:rPr lang="en-US" sz="1100" i="1"/>
              <a:t>At which energy gaussian basis functions are mapped onto plane waves</a:t>
            </a:r>
          </a:p>
        </p:txBody>
      </p:sp>
      <p:cxnSp>
        <p:nvCxnSpPr>
          <p:cNvPr id="19" name="Straight Arrow Connector 18">
            <a:extLst>
              <a:ext uri="{FF2B5EF4-FFF2-40B4-BE49-F238E27FC236}">
                <a16:creationId xmlns:a16="http://schemas.microsoft.com/office/drawing/2014/main" id="{73E12510-6CE0-F73D-EF2E-2BE0616F24C7}"/>
              </a:ext>
            </a:extLst>
          </p:cNvPr>
          <p:cNvCxnSpPr/>
          <p:nvPr/>
        </p:nvCxnSpPr>
        <p:spPr>
          <a:xfrm flipH="1">
            <a:off x="2657240" y="1563688"/>
            <a:ext cx="7019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BC1A3FD9-5EA2-8411-E62A-A632AD673DE0}"/>
              </a:ext>
            </a:extLst>
          </p:cNvPr>
          <p:cNvSpPr txBox="1"/>
          <p:nvPr/>
        </p:nvSpPr>
        <p:spPr>
          <a:xfrm>
            <a:off x="3513658" y="1442558"/>
            <a:ext cx="4635318" cy="261610"/>
          </a:xfrm>
          <a:prstGeom prst="rect">
            <a:avLst/>
          </a:prstGeom>
          <a:noFill/>
        </p:spPr>
        <p:txBody>
          <a:bodyPr wrap="square" rtlCol="0">
            <a:spAutoFit/>
          </a:bodyPr>
          <a:lstStyle/>
          <a:p>
            <a:r>
              <a:rPr lang="en-US" sz="1100" i="1"/>
              <a:t>Energy cutoff for the plane waves (</a:t>
            </a:r>
            <a:r>
              <a:rPr lang="en-US" sz="1100" i="1" err="1"/>
              <a:t>higer</a:t>
            </a:r>
            <a:r>
              <a:rPr lang="en-US" sz="1100" i="1"/>
              <a:t> value =&gt; more plane waves) </a:t>
            </a:r>
          </a:p>
        </p:txBody>
      </p:sp>
      <p:cxnSp>
        <p:nvCxnSpPr>
          <p:cNvPr id="23" name="Straight Arrow Connector 22">
            <a:extLst>
              <a:ext uri="{FF2B5EF4-FFF2-40B4-BE49-F238E27FC236}">
                <a16:creationId xmlns:a16="http://schemas.microsoft.com/office/drawing/2014/main" id="{538215A9-CB7B-4259-C79E-8C0BAF48D81C}"/>
              </a:ext>
            </a:extLst>
          </p:cNvPr>
          <p:cNvCxnSpPr>
            <a:cxnSpLocks/>
          </p:cNvCxnSpPr>
          <p:nvPr/>
        </p:nvCxnSpPr>
        <p:spPr>
          <a:xfrm flipH="1">
            <a:off x="2157620" y="2249607"/>
            <a:ext cx="13801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5F42883F-30F5-DA81-714C-D574C59A0EF6}"/>
              </a:ext>
            </a:extLst>
          </p:cNvPr>
          <p:cNvSpPr txBox="1"/>
          <p:nvPr/>
        </p:nvSpPr>
        <p:spPr>
          <a:xfrm>
            <a:off x="3674683" y="2117212"/>
            <a:ext cx="3849838" cy="261610"/>
          </a:xfrm>
          <a:prstGeom prst="rect">
            <a:avLst/>
          </a:prstGeom>
          <a:noFill/>
        </p:spPr>
        <p:txBody>
          <a:bodyPr wrap="square" rtlCol="0">
            <a:spAutoFit/>
          </a:bodyPr>
          <a:lstStyle/>
          <a:p>
            <a:r>
              <a:rPr lang="en-US" sz="1100" i="1"/>
              <a:t>Setting parameters for the electron density convergence</a:t>
            </a:r>
          </a:p>
        </p:txBody>
      </p:sp>
      <p:cxnSp>
        <p:nvCxnSpPr>
          <p:cNvPr id="33" name="Straight Arrow Connector 32">
            <a:extLst>
              <a:ext uri="{FF2B5EF4-FFF2-40B4-BE49-F238E27FC236}">
                <a16:creationId xmlns:a16="http://schemas.microsoft.com/office/drawing/2014/main" id="{AC968858-3441-8FEB-AD3B-1839CE106B7A}"/>
              </a:ext>
            </a:extLst>
          </p:cNvPr>
          <p:cNvCxnSpPr>
            <a:cxnSpLocks/>
          </p:cNvCxnSpPr>
          <p:nvPr/>
        </p:nvCxnSpPr>
        <p:spPr>
          <a:xfrm flipH="1">
            <a:off x="2244032" y="2925195"/>
            <a:ext cx="13801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5F314B1D-4128-1837-14BD-E72F89436812}"/>
              </a:ext>
            </a:extLst>
          </p:cNvPr>
          <p:cNvSpPr txBox="1"/>
          <p:nvPr/>
        </p:nvSpPr>
        <p:spPr>
          <a:xfrm>
            <a:off x="3680698" y="2773614"/>
            <a:ext cx="5397314" cy="261610"/>
          </a:xfrm>
          <a:prstGeom prst="rect">
            <a:avLst/>
          </a:prstGeom>
          <a:noFill/>
        </p:spPr>
        <p:txBody>
          <a:bodyPr wrap="square" rtlCol="0">
            <a:spAutoFit/>
          </a:bodyPr>
          <a:lstStyle/>
          <a:p>
            <a:r>
              <a:rPr lang="en-US" sz="1100" i="1"/>
              <a:t>Electron density optimization algorithm (Orbital transformation good for big systems)</a:t>
            </a:r>
          </a:p>
        </p:txBody>
      </p:sp>
      <p:sp>
        <p:nvSpPr>
          <p:cNvPr id="35" name="TextBox 34">
            <a:extLst>
              <a:ext uri="{FF2B5EF4-FFF2-40B4-BE49-F238E27FC236}">
                <a16:creationId xmlns:a16="http://schemas.microsoft.com/office/drawing/2014/main" id="{B2DDE4CA-DAF9-CAB7-E7B1-8207E35C728F}"/>
              </a:ext>
            </a:extLst>
          </p:cNvPr>
          <p:cNvSpPr txBox="1"/>
          <p:nvPr/>
        </p:nvSpPr>
        <p:spPr>
          <a:xfrm rot="5400000">
            <a:off x="1322593" y="3945639"/>
            <a:ext cx="512762" cy="400110"/>
          </a:xfrm>
          <a:prstGeom prst="rect">
            <a:avLst/>
          </a:prstGeom>
          <a:noFill/>
        </p:spPr>
        <p:txBody>
          <a:bodyPr wrap="square" rtlCol="0">
            <a:spAutoFit/>
          </a:bodyPr>
          <a:lstStyle/>
          <a:p>
            <a:r>
              <a:rPr lang="en-US" sz="2000"/>
              <a:t>…</a:t>
            </a:r>
          </a:p>
        </p:txBody>
      </p:sp>
    </p:spTree>
    <p:extLst>
      <p:ext uri="{BB962C8B-B14F-4D97-AF65-F5344CB8AC3E}">
        <p14:creationId xmlns:p14="http://schemas.microsoft.com/office/powerpoint/2010/main" val="1341790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4ABAE2-8C72-3913-850A-3312E0CE7391}"/>
            </a:ext>
          </a:extLst>
        </p:cNvPr>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8C568E36-462D-0C6B-3B42-5D60ECC3426F}"/>
              </a:ext>
            </a:extLst>
          </p:cNvPr>
          <p:cNvSpPr>
            <a:spLocks noGrp="1"/>
          </p:cNvSpPr>
          <p:nvPr>
            <p:ph type="dt" sz="half" idx="10"/>
          </p:nvPr>
        </p:nvSpPr>
        <p:spPr/>
        <p:txBody>
          <a:bodyPr/>
          <a:lstStyle/>
          <a:p>
            <a:r>
              <a:rPr lang="en-US"/>
              <a:t>CP2K</a:t>
            </a:r>
          </a:p>
        </p:txBody>
      </p:sp>
      <p:sp>
        <p:nvSpPr>
          <p:cNvPr id="4" name="Espace réservé du pied de page 3">
            <a:extLst>
              <a:ext uri="{FF2B5EF4-FFF2-40B4-BE49-F238E27FC236}">
                <a16:creationId xmlns:a16="http://schemas.microsoft.com/office/drawing/2014/main" id="{A3A2FB5E-1C8B-D6A3-1E47-4C7977E8A829}"/>
              </a:ext>
            </a:extLst>
          </p:cNvPr>
          <p:cNvSpPr>
            <a:spLocks noGrp="1"/>
          </p:cNvSpPr>
          <p:nvPr>
            <p:ph type="ftr" sz="quarter" idx="11"/>
          </p:nvPr>
        </p:nvSpPr>
        <p:spPr/>
        <p:txBody>
          <a:bodyPr/>
          <a:lstStyle/>
          <a:p>
            <a:r>
              <a:rPr lang="en-US">
                <a:solidFill>
                  <a:srgbClr val="000000"/>
                </a:solidFill>
                <a:effectLst/>
                <a:latin typeface="Helvetica Neue" panose="02000503000000020004" pitchFamily="2" charset="0"/>
              </a:rPr>
              <a:t>ChE-701 / Section EDCH</a:t>
            </a:r>
          </a:p>
        </p:txBody>
      </p:sp>
      <p:sp>
        <p:nvSpPr>
          <p:cNvPr id="5" name="Espace réservé du numéro de diapositive 4">
            <a:extLst>
              <a:ext uri="{FF2B5EF4-FFF2-40B4-BE49-F238E27FC236}">
                <a16:creationId xmlns:a16="http://schemas.microsoft.com/office/drawing/2014/main" id="{074D578E-78E9-85BD-2DB7-DD9B56FE89E3}"/>
              </a:ext>
            </a:extLst>
          </p:cNvPr>
          <p:cNvSpPr>
            <a:spLocks noGrp="1"/>
          </p:cNvSpPr>
          <p:nvPr>
            <p:ph type="sldNum" sz="quarter" idx="12"/>
          </p:nvPr>
        </p:nvSpPr>
        <p:spPr/>
        <p:txBody>
          <a:bodyPr/>
          <a:lstStyle/>
          <a:p>
            <a:fld id="{E1E1CD7C-2161-7D43-862E-CE4C333CD873}" type="slidenum">
              <a:rPr lang="en-US" smtClean="0"/>
              <a:pPr/>
              <a:t>4</a:t>
            </a:fld>
            <a:endParaRPr lang="en-US"/>
          </a:p>
        </p:txBody>
      </p:sp>
      <p:sp>
        <p:nvSpPr>
          <p:cNvPr id="13" name="Title 12">
            <a:extLst>
              <a:ext uri="{FF2B5EF4-FFF2-40B4-BE49-F238E27FC236}">
                <a16:creationId xmlns:a16="http://schemas.microsoft.com/office/drawing/2014/main" id="{84031920-1413-95D9-CAC0-EAF1804257D9}"/>
              </a:ext>
            </a:extLst>
          </p:cNvPr>
          <p:cNvSpPr>
            <a:spLocks noGrp="1"/>
          </p:cNvSpPr>
          <p:nvPr>
            <p:ph type="title"/>
          </p:nvPr>
        </p:nvSpPr>
        <p:spPr>
          <a:xfrm>
            <a:off x="904875" y="196118"/>
            <a:ext cx="6251298" cy="472282"/>
          </a:xfrm>
        </p:spPr>
        <p:txBody>
          <a:bodyPr/>
          <a:lstStyle/>
          <a:p>
            <a:r>
              <a:rPr lang="en-US">
                <a:latin typeface="Franklin Gothic Demi Cond"/>
                <a:cs typeface="Arial"/>
              </a:rPr>
              <a:t>Ab-initio software input (CP2K)</a:t>
            </a:r>
            <a:endParaRPr lang="en-US"/>
          </a:p>
        </p:txBody>
      </p:sp>
      <p:pic>
        <p:nvPicPr>
          <p:cNvPr id="2050" name="Picture 2" descr="CP2K - Wikipedia">
            <a:extLst>
              <a:ext uri="{FF2B5EF4-FFF2-40B4-BE49-F238E27FC236}">
                <a16:creationId xmlns:a16="http://schemas.microsoft.com/office/drawing/2014/main" id="{BF2C456F-024D-D09C-1B4A-1C5ACD923E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1" y="-33569"/>
            <a:ext cx="1403938" cy="1403938"/>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A72B7DBE-FC55-9DAB-60B1-ACEB8663544F}"/>
              </a:ext>
            </a:extLst>
          </p:cNvPr>
          <p:cNvSpPr txBox="1"/>
          <p:nvPr/>
        </p:nvSpPr>
        <p:spPr>
          <a:xfrm>
            <a:off x="1011814" y="1304131"/>
            <a:ext cx="3992816" cy="3139321"/>
          </a:xfrm>
          <a:prstGeom prst="rect">
            <a:avLst/>
          </a:prstGeom>
          <a:noFill/>
        </p:spPr>
        <p:txBody>
          <a:bodyPr wrap="square" rtlCol="0">
            <a:spAutoFit/>
          </a:bodyPr>
          <a:lstStyle/>
          <a:p>
            <a:r>
              <a:rPr lang="en-US" sz="1100"/>
              <a:t> &amp;XC</a:t>
            </a:r>
          </a:p>
          <a:p>
            <a:r>
              <a:rPr lang="en-US" sz="1100"/>
              <a:t>      &amp;XC_FUNCTIONAL PBE</a:t>
            </a:r>
          </a:p>
          <a:p>
            <a:r>
              <a:rPr lang="en-US" sz="1100"/>
              <a:t>      &amp;END XC_FUNCTIONAL</a:t>
            </a:r>
          </a:p>
          <a:p>
            <a:r>
              <a:rPr lang="en-US" sz="1100"/>
              <a:t>      &amp;VDW_POTENTIAL</a:t>
            </a:r>
          </a:p>
          <a:p>
            <a:r>
              <a:rPr lang="en-US" sz="1100"/>
              <a:t>        POTENTIAL_TYPE PAIR_POTENTIAL</a:t>
            </a:r>
          </a:p>
          <a:p>
            <a:r>
              <a:rPr lang="en-US" sz="1100"/>
              <a:t>        &amp;PAIR_POTENTIAL</a:t>
            </a:r>
          </a:p>
          <a:p>
            <a:r>
              <a:rPr lang="en-US" sz="1100"/>
              <a:t>          TYPE DFTD3</a:t>
            </a:r>
          </a:p>
          <a:p>
            <a:r>
              <a:rPr lang="en-US" sz="1100"/>
              <a:t>          CALCULATE_C9_TERM .TRUE.</a:t>
            </a:r>
          </a:p>
          <a:p>
            <a:r>
              <a:rPr lang="en-US" sz="1100"/>
              <a:t>          REFERENCE_C9_TERM .TRUE.</a:t>
            </a:r>
          </a:p>
          <a:p>
            <a:r>
              <a:rPr lang="en-US" sz="1100"/>
              <a:t>          LONG_RANGE_CORRECTION .TRUE.</a:t>
            </a:r>
          </a:p>
          <a:p>
            <a:r>
              <a:rPr lang="en-US" sz="1100"/>
              <a:t>          PARAMETER_FILE_NAME  dftd3.dat</a:t>
            </a:r>
          </a:p>
          <a:p>
            <a:r>
              <a:rPr lang="en-US" sz="1100"/>
              <a:t>          REFERENCE_FUNCTIONAL  PBE</a:t>
            </a:r>
          </a:p>
          <a:p>
            <a:r>
              <a:rPr lang="en-US" sz="1100"/>
              <a:t>          R_CUTOFF 10.0</a:t>
            </a:r>
          </a:p>
          <a:p>
            <a:r>
              <a:rPr lang="en-US" sz="1100"/>
              <a:t>        &amp;END PAIR_POTENTIAL</a:t>
            </a:r>
          </a:p>
          <a:p>
            <a:r>
              <a:rPr lang="en-US" sz="1100"/>
              <a:t>      &amp;END VDW_POTENTIAL</a:t>
            </a:r>
          </a:p>
          <a:p>
            <a:r>
              <a:rPr lang="en-US" sz="1100"/>
              <a:t>    &amp;END XC</a:t>
            </a:r>
          </a:p>
          <a:p>
            <a:r>
              <a:rPr lang="en-US" sz="1100"/>
              <a:t>    </a:t>
            </a:r>
          </a:p>
          <a:p>
            <a:r>
              <a:rPr lang="en-US" sz="1100"/>
              <a:t>  &amp;END DFT</a:t>
            </a:r>
          </a:p>
        </p:txBody>
      </p:sp>
      <p:sp>
        <p:nvSpPr>
          <p:cNvPr id="7" name="TextBox 6">
            <a:extLst>
              <a:ext uri="{FF2B5EF4-FFF2-40B4-BE49-F238E27FC236}">
                <a16:creationId xmlns:a16="http://schemas.microsoft.com/office/drawing/2014/main" id="{B21A1A00-062F-CBC7-2C5A-E59E57C9354F}"/>
              </a:ext>
            </a:extLst>
          </p:cNvPr>
          <p:cNvSpPr txBox="1"/>
          <p:nvPr/>
        </p:nvSpPr>
        <p:spPr>
          <a:xfrm rot="5400000">
            <a:off x="1272647" y="915989"/>
            <a:ext cx="512762" cy="400110"/>
          </a:xfrm>
          <a:prstGeom prst="rect">
            <a:avLst/>
          </a:prstGeom>
          <a:noFill/>
        </p:spPr>
        <p:txBody>
          <a:bodyPr wrap="square" rtlCol="0">
            <a:spAutoFit/>
          </a:bodyPr>
          <a:lstStyle/>
          <a:p>
            <a:r>
              <a:rPr lang="en-US" sz="2000"/>
              <a:t>…</a:t>
            </a:r>
          </a:p>
        </p:txBody>
      </p:sp>
      <p:cxnSp>
        <p:nvCxnSpPr>
          <p:cNvPr id="19" name="Straight Arrow Connector 18">
            <a:extLst>
              <a:ext uri="{FF2B5EF4-FFF2-40B4-BE49-F238E27FC236}">
                <a16:creationId xmlns:a16="http://schemas.microsoft.com/office/drawing/2014/main" id="{E074D1A4-62CE-971E-290F-5DE201A2F5D0}"/>
              </a:ext>
            </a:extLst>
          </p:cNvPr>
          <p:cNvCxnSpPr/>
          <p:nvPr/>
        </p:nvCxnSpPr>
        <p:spPr>
          <a:xfrm flipH="1">
            <a:off x="3008222" y="1594140"/>
            <a:ext cx="7019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B938B616-C09D-8A84-33CA-A78A6B44D712}"/>
              </a:ext>
            </a:extLst>
          </p:cNvPr>
          <p:cNvSpPr txBox="1"/>
          <p:nvPr/>
        </p:nvSpPr>
        <p:spPr>
          <a:xfrm>
            <a:off x="3867384" y="1459743"/>
            <a:ext cx="4635318" cy="261610"/>
          </a:xfrm>
          <a:prstGeom prst="rect">
            <a:avLst/>
          </a:prstGeom>
          <a:noFill/>
        </p:spPr>
        <p:txBody>
          <a:bodyPr wrap="square" rtlCol="0">
            <a:spAutoFit/>
          </a:bodyPr>
          <a:lstStyle/>
          <a:p>
            <a:r>
              <a:rPr lang="en-US" sz="1100" i="1"/>
              <a:t>DFT functional for the calculation</a:t>
            </a:r>
          </a:p>
        </p:txBody>
      </p:sp>
      <p:sp>
        <p:nvSpPr>
          <p:cNvPr id="35" name="TextBox 34">
            <a:extLst>
              <a:ext uri="{FF2B5EF4-FFF2-40B4-BE49-F238E27FC236}">
                <a16:creationId xmlns:a16="http://schemas.microsoft.com/office/drawing/2014/main" id="{4B72B23A-D8A2-C941-9340-991CE9B6DE5C}"/>
              </a:ext>
            </a:extLst>
          </p:cNvPr>
          <p:cNvSpPr txBox="1"/>
          <p:nvPr/>
        </p:nvSpPr>
        <p:spPr>
          <a:xfrm rot="5400000">
            <a:off x="1297059" y="4483070"/>
            <a:ext cx="512762" cy="400110"/>
          </a:xfrm>
          <a:prstGeom prst="rect">
            <a:avLst/>
          </a:prstGeom>
          <a:noFill/>
        </p:spPr>
        <p:txBody>
          <a:bodyPr wrap="square" rtlCol="0">
            <a:spAutoFit/>
          </a:bodyPr>
          <a:lstStyle/>
          <a:p>
            <a:r>
              <a:rPr lang="en-US" sz="2000"/>
              <a:t>…</a:t>
            </a:r>
          </a:p>
        </p:txBody>
      </p:sp>
      <p:cxnSp>
        <p:nvCxnSpPr>
          <p:cNvPr id="2" name="Straight Arrow Connector 1">
            <a:extLst>
              <a:ext uri="{FF2B5EF4-FFF2-40B4-BE49-F238E27FC236}">
                <a16:creationId xmlns:a16="http://schemas.microsoft.com/office/drawing/2014/main" id="{5B496865-E960-AB33-429F-AA56C8C37C6A}"/>
              </a:ext>
            </a:extLst>
          </p:cNvPr>
          <p:cNvCxnSpPr>
            <a:cxnSpLocks/>
          </p:cNvCxnSpPr>
          <p:nvPr/>
        </p:nvCxnSpPr>
        <p:spPr>
          <a:xfrm flipH="1">
            <a:off x="3111608" y="1931267"/>
            <a:ext cx="91891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AF621A8-0C3D-FE9D-FC1B-1927B235A5D5}"/>
              </a:ext>
            </a:extLst>
          </p:cNvPr>
          <p:cNvSpPr txBox="1"/>
          <p:nvPr/>
        </p:nvSpPr>
        <p:spPr>
          <a:xfrm>
            <a:off x="4030524" y="1819830"/>
            <a:ext cx="4635318" cy="261610"/>
          </a:xfrm>
          <a:prstGeom prst="rect">
            <a:avLst/>
          </a:prstGeom>
          <a:noFill/>
        </p:spPr>
        <p:txBody>
          <a:bodyPr wrap="square" rtlCol="0">
            <a:spAutoFit/>
          </a:bodyPr>
          <a:lstStyle/>
          <a:p>
            <a:r>
              <a:rPr lang="en-US" sz="1100" i="1"/>
              <a:t>Definition of the </a:t>
            </a:r>
            <a:r>
              <a:rPr lang="en-US" sz="1100" i="1" err="1"/>
              <a:t>vdW</a:t>
            </a:r>
            <a:r>
              <a:rPr lang="en-US" sz="1100" i="1"/>
              <a:t> corrections</a:t>
            </a:r>
          </a:p>
        </p:txBody>
      </p:sp>
      <p:cxnSp>
        <p:nvCxnSpPr>
          <p:cNvPr id="11" name="Straight Arrow Connector 10">
            <a:extLst>
              <a:ext uri="{FF2B5EF4-FFF2-40B4-BE49-F238E27FC236}">
                <a16:creationId xmlns:a16="http://schemas.microsoft.com/office/drawing/2014/main" id="{F07A6E95-E094-F685-BC5D-94DDF2CA813F}"/>
              </a:ext>
            </a:extLst>
          </p:cNvPr>
          <p:cNvCxnSpPr>
            <a:cxnSpLocks/>
          </p:cNvCxnSpPr>
          <p:nvPr/>
        </p:nvCxnSpPr>
        <p:spPr>
          <a:xfrm flipH="1">
            <a:off x="3008222" y="2416176"/>
            <a:ext cx="91891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F7138CB-4452-E203-CE1D-263CBF4E3D0C}"/>
              </a:ext>
            </a:extLst>
          </p:cNvPr>
          <p:cNvSpPr txBox="1"/>
          <p:nvPr/>
        </p:nvSpPr>
        <p:spPr>
          <a:xfrm>
            <a:off x="4087904" y="2288038"/>
            <a:ext cx="4635318" cy="261610"/>
          </a:xfrm>
          <a:prstGeom prst="rect">
            <a:avLst/>
          </a:prstGeom>
          <a:noFill/>
        </p:spPr>
        <p:txBody>
          <a:bodyPr wrap="square" rtlCol="0">
            <a:spAutoFit/>
          </a:bodyPr>
          <a:lstStyle/>
          <a:p>
            <a:r>
              <a:rPr lang="en-US" sz="1100" i="1"/>
              <a:t>Type of the </a:t>
            </a:r>
            <a:r>
              <a:rPr lang="en-US" sz="1100" i="1" err="1"/>
              <a:t>vdW</a:t>
            </a:r>
            <a:r>
              <a:rPr lang="en-US" sz="1100" i="1"/>
              <a:t> corrections</a:t>
            </a:r>
          </a:p>
        </p:txBody>
      </p:sp>
      <p:cxnSp>
        <p:nvCxnSpPr>
          <p:cNvPr id="14" name="Straight Arrow Connector 13">
            <a:extLst>
              <a:ext uri="{FF2B5EF4-FFF2-40B4-BE49-F238E27FC236}">
                <a16:creationId xmlns:a16="http://schemas.microsoft.com/office/drawing/2014/main" id="{D37FCB93-8B72-104B-EDCC-1BF72B143D80}"/>
              </a:ext>
            </a:extLst>
          </p:cNvPr>
          <p:cNvCxnSpPr>
            <a:cxnSpLocks/>
          </p:cNvCxnSpPr>
          <p:nvPr/>
        </p:nvCxnSpPr>
        <p:spPr>
          <a:xfrm flipH="1">
            <a:off x="3000772" y="3441413"/>
            <a:ext cx="91891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BB42DA3-AFE4-D926-8D2D-63514EFC3FE2}"/>
              </a:ext>
            </a:extLst>
          </p:cNvPr>
          <p:cNvSpPr txBox="1"/>
          <p:nvPr/>
        </p:nvSpPr>
        <p:spPr>
          <a:xfrm>
            <a:off x="4030524" y="3297027"/>
            <a:ext cx="4635318" cy="261610"/>
          </a:xfrm>
          <a:prstGeom prst="rect">
            <a:avLst/>
          </a:prstGeom>
          <a:noFill/>
        </p:spPr>
        <p:txBody>
          <a:bodyPr wrap="square" rtlCol="0">
            <a:spAutoFit/>
          </a:bodyPr>
          <a:lstStyle/>
          <a:p>
            <a:r>
              <a:rPr lang="en-US" sz="1100" i="1"/>
              <a:t>Range of the interaction (usually around half of the box)</a:t>
            </a:r>
          </a:p>
        </p:txBody>
      </p:sp>
    </p:spTree>
    <p:extLst>
      <p:ext uri="{BB962C8B-B14F-4D97-AF65-F5344CB8AC3E}">
        <p14:creationId xmlns:p14="http://schemas.microsoft.com/office/powerpoint/2010/main" val="449997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76150E-7960-C3EB-C052-8E2AEA555A71}"/>
            </a:ext>
          </a:extLst>
        </p:cNvPr>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1E8F7072-02C1-DB7F-8602-A37A37A1654C}"/>
              </a:ext>
            </a:extLst>
          </p:cNvPr>
          <p:cNvSpPr>
            <a:spLocks noGrp="1"/>
          </p:cNvSpPr>
          <p:nvPr>
            <p:ph type="dt" sz="half" idx="10"/>
          </p:nvPr>
        </p:nvSpPr>
        <p:spPr/>
        <p:txBody>
          <a:bodyPr/>
          <a:lstStyle/>
          <a:p>
            <a:r>
              <a:rPr lang="en-US"/>
              <a:t>CP2K</a:t>
            </a:r>
          </a:p>
        </p:txBody>
      </p:sp>
      <p:sp>
        <p:nvSpPr>
          <p:cNvPr id="4" name="Espace réservé du pied de page 3">
            <a:extLst>
              <a:ext uri="{FF2B5EF4-FFF2-40B4-BE49-F238E27FC236}">
                <a16:creationId xmlns:a16="http://schemas.microsoft.com/office/drawing/2014/main" id="{68616568-C9A9-F6CF-43AA-391705E3BDA2}"/>
              </a:ext>
            </a:extLst>
          </p:cNvPr>
          <p:cNvSpPr>
            <a:spLocks noGrp="1"/>
          </p:cNvSpPr>
          <p:nvPr>
            <p:ph type="ftr" sz="quarter" idx="11"/>
          </p:nvPr>
        </p:nvSpPr>
        <p:spPr/>
        <p:txBody>
          <a:bodyPr/>
          <a:lstStyle/>
          <a:p>
            <a:r>
              <a:rPr lang="en-US">
                <a:solidFill>
                  <a:srgbClr val="000000"/>
                </a:solidFill>
                <a:effectLst/>
                <a:latin typeface="Helvetica Neue" panose="02000503000000020004" pitchFamily="2" charset="0"/>
              </a:rPr>
              <a:t>ChE-701 / Section EDCH</a:t>
            </a:r>
          </a:p>
        </p:txBody>
      </p:sp>
      <p:sp>
        <p:nvSpPr>
          <p:cNvPr id="5" name="Espace réservé du numéro de diapositive 4">
            <a:extLst>
              <a:ext uri="{FF2B5EF4-FFF2-40B4-BE49-F238E27FC236}">
                <a16:creationId xmlns:a16="http://schemas.microsoft.com/office/drawing/2014/main" id="{36238EDE-8402-B183-154F-CBAF44DA5DEB}"/>
              </a:ext>
            </a:extLst>
          </p:cNvPr>
          <p:cNvSpPr>
            <a:spLocks noGrp="1"/>
          </p:cNvSpPr>
          <p:nvPr>
            <p:ph type="sldNum" sz="quarter" idx="12"/>
          </p:nvPr>
        </p:nvSpPr>
        <p:spPr/>
        <p:txBody>
          <a:bodyPr/>
          <a:lstStyle/>
          <a:p>
            <a:fld id="{E1E1CD7C-2161-7D43-862E-CE4C333CD873}" type="slidenum">
              <a:rPr lang="en-US" smtClean="0"/>
              <a:pPr/>
              <a:t>5</a:t>
            </a:fld>
            <a:endParaRPr lang="en-US"/>
          </a:p>
        </p:txBody>
      </p:sp>
      <p:sp>
        <p:nvSpPr>
          <p:cNvPr id="13" name="Title 12">
            <a:extLst>
              <a:ext uri="{FF2B5EF4-FFF2-40B4-BE49-F238E27FC236}">
                <a16:creationId xmlns:a16="http://schemas.microsoft.com/office/drawing/2014/main" id="{850A05B6-3038-1C74-DB00-A1B16672981A}"/>
              </a:ext>
            </a:extLst>
          </p:cNvPr>
          <p:cNvSpPr>
            <a:spLocks noGrp="1"/>
          </p:cNvSpPr>
          <p:nvPr>
            <p:ph type="title"/>
          </p:nvPr>
        </p:nvSpPr>
        <p:spPr>
          <a:xfrm>
            <a:off x="904875" y="196118"/>
            <a:ext cx="6251298" cy="472282"/>
          </a:xfrm>
        </p:spPr>
        <p:txBody>
          <a:bodyPr/>
          <a:lstStyle/>
          <a:p>
            <a:r>
              <a:rPr lang="en-US">
                <a:latin typeface="Franklin Gothic Demi Cond"/>
                <a:cs typeface="Arial"/>
              </a:rPr>
              <a:t>Ab-initio software input (CP2K)</a:t>
            </a:r>
            <a:endParaRPr lang="en-US"/>
          </a:p>
        </p:txBody>
      </p:sp>
      <p:pic>
        <p:nvPicPr>
          <p:cNvPr id="2050" name="Picture 2" descr="CP2K - Wikipedia">
            <a:extLst>
              <a:ext uri="{FF2B5EF4-FFF2-40B4-BE49-F238E27FC236}">
                <a16:creationId xmlns:a16="http://schemas.microsoft.com/office/drawing/2014/main" id="{C95A4F00-7642-843B-1ADB-722F810199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1" y="-33569"/>
            <a:ext cx="1403938" cy="1403938"/>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B75186C9-40BF-A49E-50C7-9E7A9E33FECA}"/>
              </a:ext>
            </a:extLst>
          </p:cNvPr>
          <p:cNvSpPr txBox="1"/>
          <p:nvPr/>
        </p:nvSpPr>
        <p:spPr>
          <a:xfrm>
            <a:off x="1011814" y="1537999"/>
            <a:ext cx="5038004" cy="2462213"/>
          </a:xfrm>
          <a:prstGeom prst="rect">
            <a:avLst/>
          </a:prstGeom>
          <a:noFill/>
        </p:spPr>
        <p:txBody>
          <a:bodyPr wrap="square" lIns="91440" tIns="45720" rIns="91440" bIns="45720" rtlCol="0" anchor="t">
            <a:spAutoFit/>
          </a:bodyPr>
          <a:lstStyle/>
          <a:p>
            <a:r>
              <a:rPr lang="en-US" sz="1100"/>
              <a:t>&amp;SUBSYS</a:t>
            </a:r>
          </a:p>
          <a:p>
            <a:endParaRPr lang="en-US" sz="1100"/>
          </a:p>
          <a:p>
            <a:r>
              <a:rPr lang="en-US" sz="1100"/>
              <a:t>    &amp;CELL</a:t>
            </a:r>
            <a:endParaRPr lang="en-US" sz="1100">
              <a:cs typeface="Arial"/>
            </a:endParaRPr>
          </a:p>
          <a:p>
            <a:r>
              <a:rPr lang="en-US" sz="1100"/>
              <a:t>      ABC  16.134   17.070   29.317</a:t>
            </a:r>
            <a:endParaRPr lang="en-US" sz="1100">
              <a:cs typeface="Arial"/>
            </a:endParaRPr>
          </a:p>
          <a:p>
            <a:r>
              <a:rPr lang="en-US" sz="1100"/>
              <a:t>      ALPHA_BETA_GAMMA 62.98 100.02  81.61</a:t>
            </a:r>
            <a:endParaRPr lang="en-US" sz="1100">
              <a:cs typeface="Arial"/>
            </a:endParaRPr>
          </a:p>
          <a:p>
            <a:r>
              <a:rPr lang="en-US" sz="1100"/>
              <a:t>      PERIODIC XYZ</a:t>
            </a:r>
            <a:endParaRPr lang="en-US" sz="1100">
              <a:cs typeface="Arial"/>
            </a:endParaRPr>
          </a:p>
          <a:p>
            <a:r>
              <a:rPr lang="en-US" sz="1100"/>
              <a:t>    &amp;END CELL</a:t>
            </a:r>
            <a:endParaRPr lang="en-US" sz="1100">
              <a:cs typeface="Arial"/>
            </a:endParaRPr>
          </a:p>
          <a:p>
            <a:endParaRPr lang="en-US" sz="1100"/>
          </a:p>
          <a:p>
            <a:r>
              <a:rPr lang="en-US" sz="1100"/>
              <a:t>    &amp;TOPOLOGY</a:t>
            </a:r>
            <a:endParaRPr lang="en-US" sz="1100">
              <a:cs typeface="Arial"/>
            </a:endParaRPr>
          </a:p>
          <a:p>
            <a:r>
              <a:rPr lang="en-US" sz="1100"/>
              <a:t>        COORD_FILE_FORMAT PDB</a:t>
            </a:r>
            <a:endParaRPr lang="en-US" sz="1100">
              <a:cs typeface="Arial"/>
            </a:endParaRPr>
          </a:p>
          <a:p>
            <a:r>
              <a:rPr lang="en-US" sz="1100"/>
              <a:t>        COORD_FILE_NAME ./FAPbI3-alpha-2x2x2.pdb</a:t>
            </a:r>
            <a:endParaRPr lang="en-US" sz="1100">
              <a:cs typeface="Arial"/>
            </a:endParaRPr>
          </a:p>
          <a:p>
            <a:r>
              <a:rPr lang="en-US" sz="1100"/>
              <a:t>        &amp;CENTER_COORDINATES</a:t>
            </a:r>
            <a:endParaRPr lang="en-US" sz="1100">
              <a:cs typeface="Arial"/>
            </a:endParaRPr>
          </a:p>
          <a:p>
            <a:r>
              <a:rPr lang="en-US" sz="1100"/>
              <a:t>        &amp;END</a:t>
            </a:r>
            <a:endParaRPr lang="en-US" sz="1100">
              <a:cs typeface="Arial"/>
            </a:endParaRPr>
          </a:p>
          <a:p>
            <a:r>
              <a:rPr lang="en-US" sz="1100"/>
              <a:t>&amp;END TOPOLOGY</a:t>
            </a:r>
            <a:endParaRPr lang="en-US" sz="1100">
              <a:cs typeface="Arial"/>
            </a:endParaRPr>
          </a:p>
        </p:txBody>
      </p:sp>
      <p:sp>
        <p:nvSpPr>
          <p:cNvPr id="35" name="TextBox 34">
            <a:extLst>
              <a:ext uri="{FF2B5EF4-FFF2-40B4-BE49-F238E27FC236}">
                <a16:creationId xmlns:a16="http://schemas.microsoft.com/office/drawing/2014/main" id="{410D26C2-448A-AE22-D29D-D889F42DF3C4}"/>
              </a:ext>
            </a:extLst>
          </p:cNvPr>
          <p:cNvSpPr txBox="1"/>
          <p:nvPr/>
        </p:nvSpPr>
        <p:spPr>
          <a:xfrm rot="5400000">
            <a:off x="1265899" y="4056538"/>
            <a:ext cx="512762" cy="400110"/>
          </a:xfrm>
          <a:prstGeom prst="rect">
            <a:avLst/>
          </a:prstGeom>
          <a:noFill/>
        </p:spPr>
        <p:txBody>
          <a:bodyPr wrap="square" rtlCol="0">
            <a:spAutoFit/>
          </a:bodyPr>
          <a:lstStyle/>
          <a:p>
            <a:r>
              <a:rPr lang="en-US" sz="2000"/>
              <a:t>…</a:t>
            </a:r>
          </a:p>
        </p:txBody>
      </p:sp>
      <p:cxnSp>
        <p:nvCxnSpPr>
          <p:cNvPr id="2" name="Straight Arrow Connector 1">
            <a:extLst>
              <a:ext uri="{FF2B5EF4-FFF2-40B4-BE49-F238E27FC236}">
                <a16:creationId xmlns:a16="http://schemas.microsoft.com/office/drawing/2014/main" id="{87716833-E49A-935D-77FE-36CE7E53F43E}"/>
              </a:ext>
            </a:extLst>
          </p:cNvPr>
          <p:cNvCxnSpPr>
            <a:cxnSpLocks/>
          </p:cNvCxnSpPr>
          <p:nvPr/>
        </p:nvCxnSpPr>
        <p:spPr>
          <a:xfrm flipH="1">
            <a:off x="3484031" y="2125309"/>
            <a:ext cx="104745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EF58E6B-31A2-5C99-7288-20CEC7250E83}"/>
              </a:ext>
            </a:extLst>
          </p:cNvPr>
          <p:cNvSpPr txBox="1"/>
          <p:nvPr/>
        </p:nvSpPr>
        <p:spPr>
          <a:xfrm>
            <a:off x="4531483" y="1994504"/>
            <a:ext cx="2992537" cy="261610"/>
          </a:xfrm>
          <a:prstGeom prst="rect">
            <a:avLst/>
          </a:prstGeom>
          <a:noFill/>
        </p:spPr>
        <p:txBody>
          <a:bodyPr wrap="square" rtlCol="0">
            <a:spAutoFit/>
          </a:bodyPr>
          <a:lstStyle/>
          <a:p>
            <a:r>
              <a:rPr lang="en-US" sz="1100" i="1"/>
              <a:t>Definition of the periodic box for the system</a:t>
            </a:r>
          </a:p>
        </p:txBody>
      </p:sp>
      <p:cxnSp>
        <p:nvCxnSpPr>
          <p:cNvPr id="11" name="Straight Arrow Connector 10">
            <a:extLst>
              <a:ext uri="{FF2B5EF4-FFF2-40B4-BE49-F238E27FC236}">
                <a16:creationId xmlns:a16="http://schemas.microsoft.com/office/drawing/2014/main" id="{F2277A4C-0281-94C9-F5C4-269DAE165639}"/>
              </a:ext>
            </a:extLst>
          </p:cNvPr>
          <p:cNvCxnSpPr>
            <a:cxnSpLocks/>
          </p:cNvCxnSpPr>
          <p:nvPr/>
        </p:nvCxnSpPr>
        <p:spPr>
          <a:xfrm flipH="1">
            <a:off x="4334643" y="2125309"/>
            <a:ext cx="196840" cy="2066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F4F87BF-572E-5FAB-3ED5-F9A5DB855ACA}"/>
              </a:ext>
            </a:extLst>
          </p:cNvPr>
          <p:cNvCxnSpPr>
            <a:cxnSpLocks/>
          </p:cNvCxnSpPr>
          <p:nvPr/>
        </p:nvCxnSpPr>
        <p:spPr>
          <a:xfrm flipH="1">
            <a:off x="3612567" y="3159704"/>
            <a:ext cx="91891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BD11DE9-6CD1-D8DB-D7D1-83674B729DE6}"/>
              </a:ext>
            </a:extLst>
          </p:cNvPr>
          <p:cNvSpPr txBox="1"/>
          <p:nvPr/>
        </p:nvSpPr>
        <p:spPr>
          <a:xfrm>
            <a:off x="4572000" y="3028899"/>
            <a:ext cx="4635318" cy="261610"/>
          </a:xfrm>
          <a:prstGeom prst="rect">
            <a:avLst/>
          </a:prstGeom>
          <a:noFill/>
        </p:spPr>
        <p:txBody>
          <a:bodyPr wrap="square" rtlCol="0">
            <a:spAutoFit/>
          </a:bodyPr>
          <a:lstStyle/>
          <a:p>
            <a:r>
              <a:rPr lang="en-US" sz="1100" i="1"/>
              <a:t>Input structure file type</a:t>
            </a:r>
          </a:p>
        </p:txBody>
      </p:sp>
      <p:sp>
        <p:nvSpPr>
          <p:cNvPr id="16" name="TextBox 15">
            <a:extLst>
              <a:ext uri="{FF2B5EF4-FFF2-40B4-BE49-F238E27FC236}">
                <a16:creationId xmlns:a16="http://schemas.microsoft.com/office/drawing/2014/main" id="{F9C7C449-9A78-FD34-F015-1BFC27360027}"/>
              </a:ext>
            </a:extLst>
          </p:cNvPr>
          <p:cNvSpPr txBox="1"/>
          <p:nvPr/>
        </p:nvSpPr>
        <p:spPr>
          <a:xfrm>
            <a:off x="1011814" y="800477"/>
            <a:ext cx="2922595" cy="300082"/>
          </a:xfrm>
          <a:prstGeom prst="rect">
            <a:avLst/>
          </a:prstGeom>
          <a:noFill/>
        </p:spPr>
        <p:txBody>
          <a:bodyPr wrap="none" rtlCol="0">
            <a:spAutoFit/>
          </a:bodyPr>
          <a:lstStyle/>
          <a:p>
            <a:r>
              <a:rPr lang="en-US" b="1"/>
              <a:t>Topology and basis set definition</a:t>
            </a:r>
            <a:endParaRPr lang="en-CH" b="1"/>
          </a:p>
        </p:txBody>
      </p:sp>
      <p:sp>
        <p:nvSpPr>
          <p:cNvPr id="17" name="TextBox 16">
            <a:extLst>
              <a:ext uri="{FF2B5EF4-FFF2-40B4-BE49-F238E27FC236}">
                <a16:creationId xmlns:a16="http://schemas.microsoft.com/office/drawing/2014/main" id="{3CC1B5BC-4CAD-CB5A-BDAB-CCE9D626338F}"/>
              </a:ext>
            </a:extLst>
          </p:cNvPr>
          <p:cNvSpPr txBox="1"/>
          <p:nvPr/>
        </p:nvSpPr>
        <p:spPr>
          <a:xfrm rot="5400000">
            <a:off x="1306109" y="1107252"/>
            <a:ext cx="512762" cy="400110"/>
          </a:xfrm>
          <a:prstGeom prst="rect">
            <a:avLst/>
          </a:prstGeom>
          <a:noFill/>
        </p:spPr>
        <p:txBody>
          <a:bodyPr wrap="square" rtlCol="0">
            <a:spAutoFit/>
          </a:bodyPr>
          <a:lstStyle/>
          <a:p>
            <a:r>
              <a:rPr lang="en-US" sz="2000"/>
              <a:t>…</a:t>
            </a:r>
          </a:p>
        </p:txBody>
      </p:sp>
      <p:cxnSp>
        <p:nvCxnSpPr>
          <p:cNvPr id="18" name="Straight Arrow Connector 17">
            <a:extLst>
              <a:ext uri="{FF2B5EF4-FFF2-40B4-BE49-F238E27FC236}">
                <a16:creationId xmlns:a16="http://schemas.microsoft.com/office/drawing/2014/main" id="{8C8263C6-45E7-4683-16E1-5D4F95777A88}"/>
              </a:ext>
            </a:extLst>
          </p:cNvPr>
          <p:cNvCxnSpPr>
            <a:cxnSpLocks/>
          </p:cNvCxnSpPr>
          <p:nvPr/>
        </p:nvCxnSpPr>
        <p:spPr>
          <a:xfrm flipH="1" flipV="1">
            <a:off x="3559180" y="2540012"/>
            <a:ext cx="360508" cy="678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B7C9BF9F-B8CB-EAEA-3D5A-36FCAAA24B58}"/>
              </a:ext>
            </a:extLst>
          </p:cNvPr>
          <p:cNvSpPr txBox="1"/>
          <p:nvPr/>
        </p:nvSpPr>
        <p:spPr>
          <a:xfrm>
            <a:off x="3921208" y="2487827"/>
            <a:ext cx="2992537" cy="261610"/>
          </a:xfrm>
          <a:prstGeom prst="rect">
            <a:avLst/>
          </a:prstGeom>
          <a:noFill/>
        </p:spPr>
        <p:txBody>
          <a:bodyPr wrap="square" rtlCol="0">
            <a:spAutoFit/>
          </a:bodyPr>
          <a:lstStyle/>
          <a:p>
            <a:r>
              <a:rPr lang="en-US" sz="1100" i="1"/>
              <a:t>Periodicity of the system</a:t>
            </a:r>
          </a:p>
        </p:txBody>
      </p:sp>
      <p:cxnSp>
        <p:nvCxnSpPr>
          <p:cNvPr id="23" name="Straight Arrow Connector 22">
            <a:extLst>
              <a:ext uri="{FF2B5EF4-FFF2-40B4-BE49-F238E27FC236}">
                <a16:creationId xmlns:a16="http://schemas.microsoft.com/office/drawing/2014/main" id="{EBDFDA9C-CE4D-7719-F157-E816D6D89BA9}"/>
              </a:ext>
            </a:extLst>
          </p:cNvPr>
          <p:cNvCxnSpPr>
            <a:cxnSpLocks/>
          </p:cNvCxnSpPr>
          <p:nvPr/>
        </p:nvCxnSpPr>
        <p:spPr>
          <a:xfrm flipH="1">
            <a:off x="5750930" y="3323704"/>
            <a:ext cx="91891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4AF2DD0F-20D3-EAC0-1012-6E681AC966F9}"/>
              </a:ext>
            </a:extLst>
          </p:cNvPr>
          <p:cNvSpPr txBox="1"/>
          <p:nvPr/>
        </p:nvSpPr>
        <p:spPr>
          <a:xfrm>
            <a:off x="6738276" y="3192899"/>
            <a:ext cx="3047794" cy="261610"/>
          </a:xfrm>
          <a:prstGeom prst="rect">
            <a:avLst/>
          </a:prstGeom>
          <a:noFill/>
        </p:spPr>
        <p:txBody>
          <a:bodyPr wrap="square" rtlCol="0">
            <a:spAutoFit/>
          </a:bodyPr>
          <a:lstStyle/>
          <a:p>
            <a:r>
              <a:rPr lang="en-US" sz="1100" i="1"/>
              <a:t>File with the atomic coordinates</a:t>
            </a:r>
          </a:p>
        </p:txBody>
      </p:sp>
    </p:spTree>
    <p:extLst>
      <p:ext uri="{BB962C8B-B14F-4D97-AF65-F5344CB8AC3E}">
        <p14:creationId xmlns:p14="http://schemas.microsoft.com/office/powerpoint/2010/main" val="2785817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236BD3-6A65-EBAC-669A-9FCE32D502D8}"/>
            </a:ext>
          </a:extLst>
        </p:cNvPr>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65874366-5617-D130-CF6C-AD46C00232D5}"/>
              </a:ext>
            </a:extLst>
          </p:cNvPr>
          <p:cNvSpPr>
            <a:spLocks noGrp="1"/>
          </p:cNvSpPr>
          <p:nvPr>
            <p:ph type="dt" sz="half" idx="10"/>
          </p:nvPr>
        </p:nvSpPr>
        <p:spPr/>
        <p:txBody>
          <a:bodyPr/>
          <a:lstStyle/>
          <a:p>
            <a:r>
              <a:rPr lang="en-US"/>
              <a:t>CP2K</a:t>
            </a:r>
          </a:p>
        </p:txBody>
      </p:sp>
      <p:sp>
        <p:nvSpPr>
          <p:cNvPr id="4" name="Espace réservé du pied de page 3">
            <a:extLst>
              <a:ext uri="{FF2B5EF4-FFF2-40B4-BE49-F238E27FC236}">
                <a16:creationId xmlns:a16="http://schemas.microsoft.com/office/drawing/2014/main" id="{DBB54BAD-53A0-BDCA-E6CE-85380F243BE0}"/>
              </a:ext>
            </a:extLst>
          </p:cNvPr>
          <p:cNvSpPr>
            <a:spLocks noGrp="1"/>
          </p:cNvSpPr>
          <p:nvPr>
            <p:ph type="ftr" sz="quarter" idx="11"/>
          </p:nvPr>
        </p:nvSpPr>
        <p:spPr/>
        <p:txBody>
          <a:bodyPr/>
          <a:lstStyle/>
          <a:p>
            <a:r>
              <a:rPr lang="en-US">
                <a:solidFill>
                  <a:srgbClr val="000000"/>
                </a:solidFill>
                <a:effectLst/>
                <a:latin typeface="Helvetica Neue" panose="02000503000000020004" pitchFamily="2" charset="0"/>
              </a:rPr>
              <a:t>ChE-701 / Section EDCH</a:t>
            </a:r>
          </a:p>
        </p:txBody>
      </p:sp>
      <p:sp>
        <p:nvSpPr>
          <p:cNvPr id="5" name="Espace réservé du numéro de diapositive 4">
            <a:extLst>
              <a:ext uri="{FF2B5EF4-FFF2-40B4-BE49-F238E27FC236}">
                <a16:creationId xmlns:a16="http://schemas.microsoft.com/office/drawing/2014/main" id="{53C3A9FB-AE97-F3A6-281F-4F6D41F6C9A7}"/>
              </a:ext>
            </a:extLst>
          </p:cNvPr>
          <p:cNvSpPr>
            <a:spLocks noGrp="1"/>
          </p:cNvSpPr>
          <p:nvPr>
            <p:ph type="sldNum" sz="quarter" idx="12"/>
          </p:nvPr>
        </p:nvSpPr>
        <p:spPr/>
        <p:txBody>
          <a:bodyPr/>
          <a:lstStyle/>
          <a:p>
            <a:fld id="{E1E1CD7C-2161-7D43-862E-CE4C333CD873}" type="slidenum">
              <a:rPr lang="en-US" smtClean="0"/>
              <a:pPr/>
              <a:t>6</a:t>
            </a:fld>
            <a:endParaRPr lang="en-US"/>
          </a:p>
        </p:txBody>
      </p:sp>
      <p:sp>
        <p:nvSpPr>
          <p:cNvPr id="13" name="Title 12">
            <a:extLst>
              <a:ext uri="{FF2B5EF4-FFF2-40B4-BE49-F238E27FC236}">
                <a16:creationId xmlns:a16="http://schemas.microsoft.com/office/drawing/2014/main" id="{8CCD0174-0AF7-8B3D-9F48-464293D5C0E3}"/>
              </a:ext>
            </a:extLst>
          </p:cNvPr>
          <p:cNvSpPr>
            <a:spLocks noGrp="1"/>
          </p:cNvSpPr>
          <p:nvPr>
            <p:ph type="title"/>
          </p:nvPr>
        </p:nvSpPr>
        <p:spPr>
          <a:xfrm>
            <a:off x="904875" y="196118"/>
            <a:ext cx="6251298" cy="472282"/>
          </a:xfrm>
        </p:spPr>
        <p:txBody>
          <a:bodyPr/>
          <a:lstStyle/>
          <a:p>
            <a:r>
              <a:rPr lang="en-US">
                <a:latin typeface="Franklin Gothic Demi Cond"/>
                <a:cs typeface="Arial"/>
              </a:rPr>
              <a:t>Ab-initio software input (CP2K)</a:t>
            </a:r>
            <a:endParaRPr lang="en-US"/>
          </a:p>
        </p:txBody>
      </p:sp>
      <p:pic>
        <p:nvPicPr>
          <p:cNvPr id="2050" name="Picture 2" descr="CP2K - Wikipedia">
            <a:extLst>
              <a:ext uri="{FF2B5EF4-FFF2-40B4-BE49-F238E27FC236}">
                <a16:creationId xmlns:a16="http://schemas.microsoft.com/office/drawing/2014/main" id="{8731DCCC-E56B-5C7C-3255-69C5D507B7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1" y="-33569"/>
            <a:ext cx="1403938" cy="1403938"/>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F03BC354-4676-46B5-A9CA-A1C83FC3BEF9}"/>
              </a:ext>
            </a:extLst>
          </p:cNvPr>
          <p:cNvSpPr txBox="1"/>
          <p:nvPr/>
        </p:nvSpPr>
        <p:spPr>
          <a:xfrm>
            <a:off x="1040178" y="1464146"/>
            <a:ext cx="5038004" cy="3308598"/>
          </a:xfrm>
          <a:prstGeom prst="rect">
            <a:avLst/>
          </a:prstGeom>
          <a:noFill/>
        </p:spPr>
        <p:txBody>
          <a:bodyPr wrap="square" rtlCol="0">
            <a:spAutoFit/>
          </a:bodyPr>
          <a:lstStyle/>
          <a:p>
            <a:r>
              <a:rPr lang="en-US" sz="1100"/>
              <a:t> &amp;KIND I</a:t>
            </a:r>
          </a:p>
          <a:p>
            <a:r>
              <a:rPr lang="en-US" sz="1100"/>
              <a:t>      BASIS_SET DZVP-MOLOPT-SR-GTH</a:t>
            </a:r>
          </a:p>
          <a:p>
            <a:r>
              <a:rPr lang="en-US" sz="1100"/>
              <a:t>      POTENTIAL GTH-PBE-q7</a:t>
            </a:r>
          </a:p>
          <a:p>
            <a:r>
              <a:rPr lang="en-US" sz="1100"/>
              <a:t>    &amp;END KIND</a:t>
            </a:r>
          </a:p>
          <a:p>
            <a:r>
              <a:rPr lang="en-US" sz="1100"/>
              <a:t>    &amp;KIND O</a:t>
            </a:r>
          </a:p>
          <a:p>
            <a:r>
              <a:rPr lang="en-US" sz="1100"/>
              <a:t>      BASIS_SET TZVP-MOLOPT-GTH</a:t>
            </a:r>
          </a:p>
          <a:p>
            <a:r>
              <a:rPr lang="en-US" sz="1100"/>
              <a:t>      POTENTIAL GTH-PBE-q6</a:t>
            </a:r>
          </a:p>
          <a:p>
            <a:r>
              <a:rPr lang="en-US" sz="1100"/>
              <a:t>    &amp;END KIND</a:t>
            </a:r>
          </a:p>
          <a:p>
            <a:r>
              <a:rPr lang="en-US" sz="1100"/>
              <a:t>    &amp;KIND Pb</a:t>
            </a:r>
          </a:p>
          <a:p>
            <a:r>
              <a:rPr lang="en-US" sz="1100"/>
              <a:t>      BASIS_SET DZVP-MOLOPT-SR-GTH</a:t>
            </a:r>
          </a:p>
          <a:p>
            <a:r>
              <a:rPr lang="en-US" sz="1100"/>
              <a:t>      POTENTIAL GTH-PBE-q4</a:t>
            </a:r>
          </a:p>
          <a:p>
            <a:r>
              <a:rPr lang="en-US" sz="1100"/>
              <a:t>    &amp;END KIND</a:t>
            </a:r>
          </a:p>
          <a:p>
            <a:r>
              <a:rPr lang="en-US" sz="1100"/>
              <a:t>    &amp;KIND H</a:t>
            </a:r>
          </a:p>
          <a:p>
            <a:r>
              <a:rPr lang="en-US" sz="1100"/>
              <a:t>      BASIS_SET DZVP-MOLOPT-GTH</a:t>
            </a:r>
          </a:p>
          <a:p>
            <a:r>
              <a:rPr lang="en-US" sz="1100"/>
              <a:t>      POTENTIAL GTH-PBE-q1</a:t>
            </a:r>
          </a:p>
          <a:p>
            <a:r>
              <a:rPr lang="en-US" sz="1100"/>
              <a:t>    &amp;END KIND</a:t>
            </a:r>
          </a:p>
          <a:p>
            <a:r>
              <a:rPr lang="en-US" sz="1100"/>
              <a:t>&amp;END SUBSYS</a:t>
            </a:r>
          </a:p>
          <a:p>
            <a:r>
              <a:rPr lang="en-US" sz="1100"/>
              <a:t>  </a:t>
            </a:r>
          </a:p>
          <a:p>
            <a:r>
              <a:rPr lang="en-US" sz="1100"/>
              <a:t>&amp;END FORCE_EVAL</a:t>
            </a:r>
          </a:p>
        </p:txBody>
      </p:sp>
      <p:cxnSp>
        <p:nvCxnSpPr>
          <p:cNvPr id="19" name="Straight Arrow Connector 18">
            <a:extLst>
              <a:ext uri="{FF2B5EF4-FFF2-40B4-BE49-F238E27FC236}">
                <a16:creationId xmlns:a16="http://schemas.microsoft.com/office/drawing/2014/main" id="{A2865F4D-FB96-250E-A8E8-38EC9D72322E}"/>
              </a:ext>
            </a:extLst>
          </p:cNvPr>
          <p:cNvCxnSpPr/>
          <p:nvPr/>
        </p:nvCxnSpPr>
        <p:spPr>
          <a:xfrm flipH="1">
            <a:off x="3484031" y="1567840"/>
            <a:ext cx="7019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 name="Straight Arrow Connector 1">
            <a:extLst>
              <a:ext uri="{FF2B5EF4-FFF2-40B4-BE49-F238E27FC236}">
                <a16:creationId xmlns:a16="http://schemas.microsoft.com/office/drawing/2014/main" id="{7A6170C1-E151-A604-95AF-1E9F94D70C48}"/>
              </a:ext>
            </a:extLst>
          </p:cNvPr>
          <p:cNvCxnSpPr>
            <a:cxnSpLocks/>
          </p:cNvCxnSpPr>
          <p:nvPr/>
        </p:nvCxnSpPr>
        <p:spPr>
          <a:xfrm flipH="1">
            <a:off x="3856390" y="1771804"/>
            <a:ext cx="104745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F13983F-B67F-97CE-10E7-216FD7C0DB9B}"/>
              </a:ext>
            </a:extLst>
          </p:cNvPr>
          <p:cNvSpPr txBox="1"/>
          <p:nvPr/>
        </p:nvSpPr>
        <p:spPr>
          <a:xfrm>
            <a:off x="5035882" y="1640421"/>
            <a:ext cx="2992537" cy="261610"/>
          </a:xfrm>
          <a:prstGeom prst="rect">
            <a:avLst/>
          </a:prstGeom>
          <a:noFill/>
        </p:spPr>
        <p:txBody>
          <a:bodyPr wrap="square" rtlCol="0">
            <a:spAutoFit/>
          </a:bodyPr>
          <a:lstStyle/>
          <a:p>
            <a:r>
              <a:rPr lang="en-US" sz="1100" i="1"/>
              <a:t>Basis set</a:t>
            </a:r>
          </a:p>
        </p:txBody>
      </p:sp>
      <p:cxnSp>
        <p:nvCxnSpPr>
          <p:cNvPr id="11" name="Straight Arrow Connector 10">
            <a:extLst>
              <a:ext uri="{FF2B5EF4-FFF2-40B4-BE49-F238E27FC236}">
                <a16:creationId xmlns:a16="http://schemas.microsoft.com/office/drawing/2014/main" id="{1D34D9C9-F0E1-5071-6D29-95D09D5DA4E5}"/>
              </a:ext>
            </a:extLst>
          </p:cNvPr>
          <p:cNvCxnSpPr>
            <a:cxnSpLocks/>
          </p:cNvCxnSpPr>
          <p:nvPr/>
        </p:nvCxnSpPr>
        <p:spPr>
          <a:xfrm flipH="1" flipV="1">
            <a:off x="3120272" y="1958520"/>
            <a:ext cx="1259844" cy="618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D8B7E7C-7839-5F99-B0F3-F43255E1A89F}"/>
              </a:ext>
            </a:extLst>
          </p:cNvPr>
          <p:cNvSpPr txBox="1"/>
          <p:nvPr/>
        </p:nvSpPr>
        <p:spPr>
          <a:xfrm>
            <a:off x="1011814" y="800477"/>
            <a:ext cx="2922595" cy="300082"/>
          </a:xfrm>
          <a:prstGeom prst="rect">
            <a:avLst/>
          </a:prstGeom>
          <a:noFill/>
        </p:spPr>
        <p:txBody>
          <a:bodyPr wrap="none" rtlCol="0">
            <a:spAutoFit/>
          </a:bodyPr>
          <a:lstStyle/>
          <a:p>
            <a:r>
              <a:rPr lang="en-US" b="1"/>
              <a:t>Topology and basis set definition</a:t>
            </a:r>
            <a:endParaRPr lang="en-CH" b="1"/>
          </a:p>
        </p:txBody>
      </p:sp>
      <p:sp>
        <p:nvSpPr>
          <p:cNvPr id="17" name="TextBox 16">
            <a:extLst>
              <a:ext uri="{FF2B5EF4-FFF2-40B4-BE49-F238E27FC236}">
                <a16:creationId xmlns:a16="http://schemas.microsoft.com/office/drawing/2014/main" id="{C4E18224-8F2E-9050-37E6-F8AB9377C218}"/>
              </a:ext>
            </a:extLst>
          </p:cNvPr>
          <p:cNvSpPr txBox="1"/>
          <p:nvPr/>
        </p:nvSpPr>
        <p:spPr>
          <a:xfrm rot="5400000">
            <a:off x="1306109" y="1107252"/>
            <a:ext cx="512762" cy="400110"/>
          </a:xfrm>
          <a:prstGeom prst="rect">
            <a:avLst/>
          </a:prstGeom>
          <a:noFill/>
        </p:spPr>
        <p:txBody>
          <a:bodyPr wrap="square" rtlCol="0">
            <a:spAutoFit/>
          </a:bodyPr>
          <a:lstStyle/>
          <a:p>
            <a:r>
              <a:rPr lang="en-US" sz="2000"/>
              <a:t>…</a:t>
            </a:r>
          </a:p>
        </p:txBody>
      </p:sp>
      <p:sp>
        <p:nvSpPr>
          <p:cNvPr id="6" name="TextBox 5">
            <a:extLst>
              <a:ext uri="{FF2B5EF4-FFF2-40B4-BE49-F238E27FC236}">
                <a16:creationId xmlns:a16="http://schemas.microsoft.com/office/drawing/2014/main" id="{5271C2D6-0B9B-A97E-B64B-6B61264A46D2}"/>
              </a:ext>
            </a:extLst>
          </p:cNvPr>
          <p:cNvSpPr txBox="1"/>
          <p:nvPr/>
        </p:nvSpPr>
        <p:spPr>
          <a:xfrm>
            <a:off x="4433063" y="1416133"/>
            <a:ext cx="2992537" cy="261610"/>
          </a:xfrm>
          <a:prstGeom prst="rect">
            <a:avLst/>
          </a:prstGeom>
          <a:noFill/>
        </p:spPr>
        <p:txBody>
          <a:bodyPr wrap="square" rtlCol="0">
            <a:spAutoFit/>
          </a:bodyPr>
          <a:lstStyle/>
          <a:p>
            <a:r>
              <a:rPr lang="en-US" sz="1100" i="1"/>
              <a:t>Specify basis function for each element</a:t>
            </a:r>
          </a:p>
        </p:txBody>
      </p:sp>
      <p:sp>
        <p:nvSpPr>
          <p:cNvPr id="9" name="TextBox 8">
            <a:extLst>
              <a:ext uri="{FF2B5EF4-FFF2-40B4-BE49-F238E27FC236}">
                <a16:creationId xmlns:a16="http://schemas.microsoft.com/office/drawing/2014/main" id="{A13D8651-502C-E7F7-0A09-1CDC9820FD06}"/>
              </a:ext>
            </a:extLst>
          </p:cNvPr>
          <p:cNvSpPr txBox="1"/>
          <p:nvPr/>
        </p:nvSpPr>
        <p:spPr>
          <a:xfrm>
            <a:off x="4433063" y="1894646"/>
            <a:ext cx="2992537" cy="430887"/>
          </a:xfrm>
          <a:prstGeom prst="rect">
            <a:avLst/>
          </a:prstGeom>
          <a:noFill/>
        </p:spPr>
        <p:txBody>
          <a:bodyPr wrap="square" rtlCol="0">
            <a:spAutoFit/>
          </a:bodyPr>
          <a:lstStyle/>
          <a:p>
            <a:r>
              <a:rPr lang="en-US" sz="1100" i="1"/>
              <a:t>Pseudopotential (</a:t>
            </a:r>
            <a:r>
              <a:rPr lang="en-US" sz="1100" i="1" err="1"/>
              <a:t>Goedecker</a:t>
            </a:r>
            <a:r>
              <a:rPr lang="en-US" sz="1100" i="1"/>
              <a:t>-Teter-Hutter norm conserving pseudopotential) </a:t>
            </a:r>
          </a:p>
        </p:txBody>
      </p:sp>
      <p:cxnSp>
        <p:nvCxnSpPr>
          <p:cNvPr id="7" name="Straight Arrow Connector 6">
            <a:extLst>
              <a:ext uri="{FF2B5EF4-FFF2-40B4-BE49-F238E27FC236}">
                <a16:creationId xmlns:a16="http://schemas.microsoft.com/office/drawing/2014/main" id="{DB20D9FB-0367-C097-A4E1-EF90AAE789B4}"/>
              </a:ext>
            </a:extLst>
          </p:cNvPr>
          <p:cNvCxnSpPr>
            <a:cxnSpLocks/>
          </p:cNvCxnSpPr>
          <p:nvPr/>
        </p:nvCxnSpPr>
        <p:spPr>
          <a:xfrm flipH="1" flipV="1">
            <a:off x="3036050" y="2614241"/>
            <a:ext cx="1259844" cy="618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EEC8CC12-A72D-B2AC-2450-ADE77079A77B}"/>
              </a:ext>
            </a:extLst>
          </p:cNvPr>
          <p:cNvSpPr/>
          <p:nvPr/>
        </p:nvSpPr>
        <p:spPr>
          <a:xfrm>
            <a:off x="2805639" y="2500702"/>
            <a:ext cx="229913" cy="24962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60BC299-4CF0-6AF3-99D7-537CD1DF7A72}"/>
              </a:ext>
            </a:extLst>
          </p:cNvPr>
          <p:cNvSpPr txBox="1"/>
          <p:nvPr/>
        </p:nvSpPr>
        <p:spPr>
          <a:xfrm>
            <a:off x="4246573" y="2544350"/>
            <a:ext cx="2992537" cy="261610"/>
          </a:xfrm>
          <a:prstGeom prst="rect">
            <a:avLst/>
          </a:prstGeom>
          <a:noFill/>
        </p:spPr>
        <p:txBody>
          <a:bodyPr wrap="square" lIns="91440" tIns="45720" rIns="91440" bIns="45720" rtlCol="0" anchor="t">
            <a:spAutoFit/>
          </a:bodyPr>
          <a:lstStyle/>
          <a:p>
            <a:r>
              <a:rPr lang="en-US" sz="1100" i="1"/>
              <a:t>Core charge (positive)</a:t>
            </a:r>
            <a:endParaRPr lang="en-US" sz="1100" i="1">
              <a:cs typeface="Arial"/>
            </a:endParaRPr>
          </a:p>
        </p:txBody>
      </p:sp>
    </p:spTree>
    <p:extLst>
      <p:ext uri="{BB962C8B-B14F-4D97-AF65-F5344CB8AC3E}">
        <p14:creationId xmlns:p14="http://schemas.microsoft.com/office/powerpoint/2010/main" val="107032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C8E34-3E42-96F4-6977-4AE971A45498}"/>
            </a:ext>
          </a:extLst>
        </p:cNvPr>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8847CDB7-712C-C2DC-42AB-39560A8D4986}"/>
              </a:ext>
            </a:extLst>
          </p:cNvPr>
          <p:cNvSpPr>
            <a:spLocks noGrp="1"/>
          </p:cNvSpPr>
          <p:nvPr>
            <p:ph type="ftr" sz="quarter" idx="11"/>
          </p:nvPr>
        </p:nvSpPr>
        <p:spPr/>
        <p:txBody>
          <a:bodyPr/>
          <a:lstStyle/>
          <a:p>
            <a:r>
              <a:rPr lang="en-US">
                <a:solidFill>
                  <a:srgbClr val="000000"/>
                </a:solidFill>
                <a:effectLst/>
                <a:latin typeface="Helvetica Neue" panose="02000503000000020004" pitchFamily="2" charset="0"/>
              </a:rPr>
              <a:t>ChE-701 / Section EDCH</a:t>
            </a:r>
          </a:p>
        </p:txBody>
      </p:sp>
      <p:sp>
        <p:nvSpPr>
          <p:cNvPr id="5" name="Espace réservé du numéro de diapositive 4">
            <a:extLst>
              <a:ext uri="{FF2B5EF4-FFF2-40B4-BE49-F238E27FC236}">
                <a16:creationId xmlns:a16="http://schemas.microsoft.com/office/drawing/2014/main" id="{95880F46-CE70-8FF2-394B-7CD67F289AE7}"/>
              </a:ext>
            </a:extLst>
          </p:cNvPr>
          <p:cNvSpPr>
            <a:spLocks noGrp="1"/>
          </p:cNvSpPr>
          <p:nvPr>
            <p:ph type="sldNum" sz="quarter" idx="12"/>
          </p:nvPr>
        </p:nvSpPr>
        <p:spPr/>
        <p:txBody>
          <a:bodyPr/>
          <a:lstStyle/>
          <a:p>
            <a:fld id="{E1E1CD7C-2161-7D43-862E-CE4C333CD873}" type="slidenum">
              <a:rPr lang="en-US" smtClean="0"/>
              <a:pPr/>
              <a:t>7</a:t>
            </a:fld>
            <a:endParaRPr lang="en-US"/>
          </a:p>
        </p:txBody>
      </p:sp>
      <p:sp>
        <p:nvSpPr>
          <p:cNvPr id="13" name="Title 12">
            <a:extLst>
              <a:ext uri="{FF2B5EF4-FFF2-40B4-BE49-F238E27FC236}">
                <a16:creationId xmlns:a16="http://schemas.microsoft.com/office/drawing/2014/main" id="{0DDBBABE-7A3F-CCA8-5715-259D6D9D362A}"/>
              </a:ext>
            </a:extLst>
          </p:cNvPr>
          <p:cNvSpPr>
            <a:spLocks noGrp="1"/>
          </p:cNvSpPr>
          <p:nvPr>
            <p:ph type="title"/>
          </p:nvPr>
        </p:nvSpPr>
        <p:spPr>
          <a:xfrm>
            <a:off x="904875" y="196118"/>
            <a:ext cx="6251298" cy="472282"/>
          </a:xfrm>
        </p:spPr>
        <p:txBody>
          <a:bodyPr/>
          <a:lstStyle/>
          <a:p>
            <a:r>
              <a:rPr lang="en-US" dirty="0">
                <a:latin typeface="Franklin Gothic Demi Cond"/>
                <a:cs typeface="Arial"/>
              </a:rPr>
              <a:t>FAPbI3 2x2x2 ENERGY CALCULATION</a:t>
            </a:r>
            <a:endParaRPr lang="en-US" dirty="0"/>
          </a:p>
        </p:txBody>
      </p:sp>
      <p:sp>
        <p:nvSpPr>
          <p:cNvPr id="2" name="Espace réservé de la date 2">
            <a:extLst>
              <a:ext uri="{FF2B5EF4-FFF2-40B4-BE49-F238E27FC236}">
                <a16:creationId xmlns:a16="http://schemas.microsoft.com/office/drawing/2014/main" id="{D6A9217A-472E-C9BB-C4D9-66671473398B}"/>
              </a:ext>
            </a:extLst>
          </p:cNvPr>
          <p:cNvSpPr>
            <a:spLocks noGrp="1"/>
          </p:cNvSpPr>
          <p:nvPr>
            <p:ph type="dt" sz="half" idx="10"/>
          </p:nvPr>
        </p:nvSpPr>
        <p:spPr>
          <a:xfrm rot="16200000">
            <a:off x="-1221413" y="2778452"/>
            <a:ext cx="3341052" cy="911524"/>
          </a:xfrm>
        </p:spPr>
        <p:txBody>
          <a:bodyPr/>
          <a:lstStyle/>
          <a:p>
            <a:r>
              <a:rPr lang="en-US" dirty="0"/>
              <a:t>ENERGY CALCULATIONS</a:t>
            </a:r>
          </a:p>
        </p:txBody>
      </p:sp>
      <p:sp>
        <p:nvSpPr>
          <p:cNvPr id="3" name="TextBox 2">
            <a:extLst>
              <a:ext uri="{FF2B5EF4-FFF2-40B4-BE49-F238E27FC236}">
                <a16:creationId xmlns:a16="http://schemas.microsoft.com/office/drawing/2014/main" id="{79237B2B-3681-AC83-BE56-723E059CB6F6}"/>
              </a:ext>
            </a:extLst>
          </p:cNvPr>
          <p:cNvSpPr txBox="1"/>
          <p:nvPr/>
        </p:nvSpPr>
        <p:spPr>
          <a:xfrm>
            <a:off x="904875" y="1426811"/>
            <a:ext cx="6521144" cy="492443"/>
          </a:xfrm>
          <a:prstGeom prst="rect">
            <a:avLst/>
          </a:prstGeom>
          <a:noFill/>
        </p:spPr>
        <p:txBody>
          <a:bodyPr wrap="none" lIns="91440" tIns="45720" rIns="91440" bIns="45720" rtlCol="0" anchor="t">
            <a:spAutoFit/>
          </a:bodyPr>
          <a:lstStyle/>
          <a:p>
            <a:r>
              <a:rPr lang="en-US" b="1" dirty="0"/>
              <a:t>Generate a 2x2x2 FAPbI3 supercell </a:t>
            </a:r>
            <a:r>
              <a:rPr lang="en-US" sz="1400" b="1" dirty="0"/>
              <a:t>– </a:t>
            </a:r>
            <a:r>
              <a:rPr lang="en-US" sz="1400" dirty="0"/>
              <a:t>use FAPbI3.pdb and </a:t>
            </a:r>
            <a:r>
              <a:rPr lang="en-US" sz="1400" dirty="0" err="1"/>
              <a:t>create_supercell.py</a:t>
            </a:r>
            <a:r>
              <a:rPr lang="en-US" sz="1400" dirty="0"/>
              <a:t> </a:t>
            </a:r>
          </a:p>
          <a:p>
            <a:r>
              <a:rPr lang="en-US" sz="1200" dirty="0"/>
              <a:t>File located in “CP2K hands on: energy” topic in </a:t>
            </a:r>
            <a:r>
              <a:rPr lang="en-US" sz="1200" dirty="0" err="1"/>
              <a:t>moodle</a:t>
            </a:r>
            <a:r>
              <a:rPr lang="en-US" sz="1200" dirty="0"/>
              <a:t>.</a:t>
            </a:r>
            <a:endParaRPr lang="en-CH"/>
          </a:p>
        </p:txBody>
      </p:sp>
      <p:sp>
        <p:nvSpPr>
          <p:cNvPr id="9" name="TextBox 8">
            <a:extLst>
              <a:ext uri="{FF2B5EF4-FFF2-40B4-BE49-F238E27FC236}">
                <a16:creationId xmlns:a16="http://schemas.microsoft.com/office/drawing/2014/main" id="{ED07CC77-080A-CBB5-D6B1-FB58ECB51C31}"/>
              </a:ext>
            </a:extLst>
          </p:cNvPr>
          <p:cNvSpPr txBox="1"/>
          <p:nvPr/>
        </p:nvSpPr>
        <p:spPr>
          <a:xfrm>
            <a:off x="904875" y="2208666"/>
            <a:ext cx="7853240" cy="492443"/>
          </a:xfrm>
          <a:prstGeom prst="rect">
            <a:avLst/>
          </a:prstGeom>
          <a:noFill/>
        </p:spPr>
        <p:txBody>
          <a:bodyPr wrap="none" lIns="91440" tIns="45720" rIns="91440" bIns="45720" rtlCol="0" anchor="t">
            <a:spAutoFit/>
          </a:bodyPr>
          <a:lstStyle/>
          <a:p>
            <a:r>
              <a:rPr lang="en-US" b="1" dirty="0"/>
              <a:t>Run 2x2x2 FAPbI3 supercell energy calculation </a:t>
            </a:r>
            <a:r>
              <a:rPr lang="en-US" sz="1400" b="1" dirty="0"/>
              <a:t>– </a:t>
            </a:r>
            <a:r>
              <a:rPr lang="en-US" sz="1400" dirty="0"/>
              <a:t>use FAPbI3_2x2x2.in and run.cp2k-ENERGY</a:t>
            </a:r>
          </a:p>
          <a:p>
            <a:r>
              <a:rPr lang="en-US" sz="1200" dirty="0"/>
              <a:t>File located in “CP2K hands on: energy” topic in </a:t>
            </a:r>
            <a:r>
              <a:rPr lang="en-US" sz="1200" dirty="0" err="1"/>
              <a:t>moodle</a:t>
            </a:r>
            <a:r>
              <a:rPr lang="en-US" sz="1200" dirty="0"/>
              <a:t>.</a:t>
            </a:r>
            <a:endParaRPr lang="en-CH"/>
          </a:p>
        </p:txBody>
      </p:sp>
      <p:sp>
        <p:nvSpPr>
          <p:cNvPr id="21" name="TextBox 20">
            <a:extLst>
              <a:ext uri="{FF2B5EF4-FFF2-40B4-BE49-F238E27FC236}">
                <a16:creationId xmlns:a16="http://schemas.microsoft.com/office/drawing/2014/main" id="{341B57F2-7383-A8BE-27FA-EF371FCDB0E2}"/>
              </a:ext>
            </a:extLst>
          </p:cNvPr>
          <p:cNvSpPr txBox="1"/>
          <p:nvPr/>
        </p:nvSpPr>
        <p:spPr>
          <a:xfrm>
            <a:off x="904875" y="2952597"/>
            <a:ext cx="5719579" cy="492443"/>
          </a:xfrm>
          <a:prstGeom prst="rect">
            <a:avLst/>
          </a:prstGeom>
          <a:noFill/>
        </p:spPr>
        <p:txBody>
          <a:bodyPr wrap="none" lIns="91440" tIns="45720" rIns="91440" bIns="45720" rtlCol="0" anchor="t">
            <a:spAutoFit/>
          </a:bodyPr>
          <a:lstStyle/>
          <a:p>
            <a:r>
              <a:rPr lang="en-US" b="1" dirty="0"/>
              <a:t>Compare the output file with the one on </a:t>
            </a:r>
            <a:r>
              <a:rPr lang="en-US" b="1" dirty="0" err="1"/>
              <a:t>moodle</a:t>
            </a:r>
            <a:r>
              <a:rPr lang="en-US" b="1" dirty="0"/>
              <a:t> </a:t>
            </a:r>
            <a:r>
              <a:rPr lang="en-US" sz="1400" b="1" dirty="0"/>
              <a:t>– </a:t>
            </a:r>
            <a:r>
              <a:rPr lang="en-US" sz="1400" dirty="0"/>
              <a:t>FAPbI3_2x2x2.out</a:t>
            </a:r>
          </a:p>
          <a:p>
            <a:r>
              <a:rPr lang="en-US" sz="1200" dirty="0"/>
              <a:t>File located in “CP2K hands on: energy” topic in </a:t>
            </a:r>
            <a:r>
              <a:rPr lang="en-US" sz="1200" dirty="0" err="1"/>
              <a:t>moodle</a:t>
            </a:r>
            <a:r>
              <a:rPr lang="en-US" sz="1200" dirty="0"/>
              <a:t>.</a:t>
            </a:r>
            <a:endParaRPr lang="en-CH"/>
          </a:p>
        </p:txBody>
      </p:sp>
    </p:spTree>
    <p:extLst>
      <p:ext uri="{BB962C8B-B14F-4D97-AF65-F5344CB8AC3E}">
        <p14:creationId xmlns:p14="http://schemas.microsoft.com/office/powerpoint/2010/main" val="521714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367E86-5DB8-1351-F8AD-64039DAFEEE5}"/>
            </a:ext>
          </a:extLst>
        </p:cNvPr>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3889E5B-BA8B-3F36-CFD8-5C23786BDB31}"/>
              </a:ext>
            </a:extLst>
          </p:cNvPr>
          <p:cNvSpPr>
            <a:spLocks noGrp="1"/>
          </p:cNvSpPr>
          <p:nvPr>
            <p:ph type="ftr" sz="quarter" idx="11"/>
          </p:nvPr>
        </p:nvSpPr>
        <p:spPr/>
        <p:txBody>
          <a:bodyPr/>
          <a:lstStyle/>
          <a:p>
            <a:r>
              <a:rPr lang="en-US">
                <a:solidFill>
                  <a:srgbClr val="000000"/>
                </a:solidFill>
                <a:effectLst/>
                <a:latin typeface="Helvetica Neue" panose="02000503000000020004" pitchFamily="2" charset="0"/>
              </a:rPr>
              <a:t>ChE-701 / Section EDCH</a:t>
            </a:r>
          </a:p>
        </p:txBody>
      </p:sp>
      <p:sp>
        <p:nvSpPr>
          <p:cNvPr id="5" name="Espace réservé du numéro de diapositive 4">
            <a:extLst>
              <a:ext uri="{FF2B5EF4-FFF2-40B4-BE49-F238E27FC236}">
                <a16:creationId xmlns:a16="http://schemas.microsoft.com/office/drawing/2014/main" id="{2A8E2A8F-51E1-714F-4B55-A038DF1054EF}"/>
              </a:ext>
            </a:extLst>
          </p:cNvPr>
          <p:cNvSpPr>
            <a:spLocks noGrp="1"/>
          </p:cNvSpPr>
          <p:nvPr>
            <p:ph type="sldNum" sz="quarter" idx="12"/>
          </p:nvPr>
        </p:nvSpPr>
        <p:spPr/>
        <p:txBody>
          <a:bodyPr/>
          <a:lstStyle/>
          <a:p>
            <a:fld id="{E1E1CD7C-2161-7D43-862E-CE4C333CD873}" type="slidenum">
              <a:rPr lang="en-US" smtClean="0"/>
              <a:pPr/>
              <a:t>8</a:t>
            </a:fld>
            <a:endParaRPr lang="en-US"/>
          </a:p>
        </p:txBody>
      </p:sp>
      <p:sp>
        <p:nvSpPr>
          <p:cNvPr id="13" name="Title 12">
            <a:extLst>
              <a:ext uri="{FF2B5EF4-FFF2-40B4-BE49-F238E27FC236}">
                <a16:creationId xmlns:a16="http://schemas.microsoft.com/office/drawing/2014/main" id="{374A0EBC-F414-2777-36E7-AF8ACB25049A}"/>
              </a:ext>
            </a:extLst>
          </p:cNvPr>
          <p:cNvSpPr>
            <a:spLocks noGrp="1"/>
          </p:cNvSpPr>
          <p:nvPr>
            <p:ph type="title"/>
          </p:nvPr>
        </p:nvSpPr>
        <p:spPr>
          <a:xfrm>
            <a:off x="904875" y="196118"/>
            <a:ext cx="6251298" cy="472282"/>
          </a:xfrm>
        </p:spPr>
        <p:txBody>
          <a:bodyPr/>
          <a:lstStyle/>
          <a:p>
            <a:r>
              <a:rPr lang="en-US" dirty="0">
                <a:latin typeface="Franklin Gothic Demi Cond"/>
                <a:cs typeface="Arial"/>
              </a:rPr>
              <a:t>FAPbI3 2x2x2 ENERGY CALCULATION</a:t>
            </a:r>
            <a:endParaRPr lang="en-US" dirty="0"/>
          </a:p>
        </p:txBody>
      </p:sp>
      <p:sp>
        <p:nvSpPr>
          <p:cNvPr id="2" name="Espace réservé de la date 2">
            <a:extLst>
              <a:ext uri="{FF2B5EF4-FFF2-40B4-BE49-F238E27FC236}">
                <a16:creationId xmlns:a16="http://schemas.microsoft.com/office/drawing/2014/main" id="{B9000C40-6755-3176-7479-E94D4E96066C}"/>
              </a:ext>
            </a:extLst>
          </p:cNvPr>
          <p:cNvSpPr>
            <a:spLocks noGrp="1"/>
          </p:cNvSpPr>
          <p:nvPr>
            <p:ph type="dt" sz="half" idx="10"/>
          </p:nvPr>
        </p:nvSpPr>
        <p:spPr>
          <a:xfrm rot="16200000">
            <a:off x="-1221413" y="2778452"/>
            <a:ext cx="3341052" cy="911524"/>
          </a:xfrm>
        </p:spPr>
        <p:txBody>
          <a:bodyPr/>
          <a:lstStyle/>
          <a:p>
            <a:r>
              <a:rPr lang="en-US" dirty="0"/>
              <a:t>ENERGY CALCULATIONS</a:t>
            </a:r>
          </a:p>
        </p:txBody>
      </p:sp>
      <p:pic>
        <p:nvPicPr>
          <p:cNvPr id="10" name="Picture 9" descr="A black screen with white text&#10;&#10;AI-generated content may be incorrect.">
            <a:extLst>
              <a:ext uri="{FF2B5EF4-FFF2-40B4-BE49-F238E27FC236}">
                <a16:creationId xmlns:a16="http://schemas.microsoft.com/office/drawing/2014/main" id="{93391A68-AEA5-6B1B-A340-774A98B41A4A}"/>
              </a:ext>
            </a:extLst>
          </p:cNvPr>
          <p:cNvPicPr>
            <a:picLocks noChangeAspect="1"/>
          </p:cNvPicPr>
          <p:nvPr/>
        </p:nvPicPr>
        <p:blipFill>
          <a:blip r:embed="rId3"/>
          <a:stretch>
            <a:fillRect/>
          </a:stretch>
        </p:blipFill>
        <p:spPr>
          <a:xfrm>
            <a:off x="694985" y="796827"/>
            <a:ext cx="6333293" cy="1349154"/>
          </a:xfrm>
          <a:prstGeom prst="rect">
            <a:avLst/>
          </a:prstGeom>
        </p:spPr>
      </p:pic>
      <p:pic>
        <p:nvPicPr>
          <p:cNvPr id="12" name="Picture 11" descr="A screenshot of a computer&#10;&#10;AI-generated content may be incorrect.">
            <a:extLst>
              <a:ext uri="{FF2B5EF4-FFF2-40B4-BE49-F238E27FC236}">
                <a16:creationId xmlns:a16="http://schemas.microsoft.com/office/drawing/2014/main" id="{89329A2F-437D-EA66-E3CF-3C59DB9CA545}"/>
              </a:ext>
            </a:extLst>
          </p:cNvPr>
          <p:cNvPicPr>
            <a:picLocks noChangeAspect="1"/>
          </p:cNvPicPr>
          <p:nvPr/>
        </p:nvPicPr>
        <p:blipFill>
          <a:blip r:embed="rId4"/>
          <a:stretch>
            <a:fillRect/>
          </a:stretch>
        </p:blipFill>
        <p:spPr>
          <a:xfrm>
            <a:off x="694985" y="2401658"/>
            <a:ext cx="6333292" cy="2638156"/>
          </a:xfrm>
          <a:prstGeom prst="rect">
            <a:avLst/>
          </a:prstGeom>
        </p:spPr>
      </p:pic>
      <p:sp>
        <p:nvSpPr>
          <p:cNvPr id="3" name="TextBox 2">
            <a:extLst>
              <a:ext uri="{FF2B5EF4-FFF2-40B4-BE49-F238E27FC236}">
                <a16:creationId xmlns:a16="http://schemas.microsoft.com/office/drawing/2014/main" id="{FD86717C-EFF2-0FCB-67BD-F2A707C55309}"/>
              </a:ext>
            </a:extLst>
          </p:cNvPr>
          <p:cNvSpPr txBox="1"/>
          <p:nvPr/>
        </p:nvSpPr>
        <p:spPr>
          <a:xfrm>
            <a:off x="7227874" y="1217488"/>
            <a:ext cx="1203767" cy="507831"/>
          </a:xfrm>
          <a:prstGeom prst="rect">
            <a:avLst/>
          </a:prstGeom>
          <a:noFill/>
        </p:spPr>
        <p:txBody>
          <a:bodyPr wrap="square" rtlCol="0">
            <a:spAutoFit/>
          </a:bodyPr>
          <a:lstStyle/>
          <a:p>
            <a:r>
              <a:rPr lang="en-GB" dirty="0"/>
              <a:t>Simulation box info</a:t>
            </a:r>
          </a:p>
        </p:txBody>
      </p:sp>
      <p:sp>
        <p:nvSpPr>
          <p:cNvPr id="7" name="TextBox 6">
            <a:extLst>
              <a:ext uri="{FF2B5EF4-FFF2-40B4-BE49-F238E27FC236}">
                <a16:creationId xmlns:a16="http://schemas.microsoft.com/office/drawing/2014/main" id="{DCEB79F5-D162-57D6-7F37-429C9CB6AF68}"/>
              </a:ext>
            </a:extLst>
          </p:cNvPr>
          <p:cNvSpPr txBox="1"/>
          <p:nvPr/>
        </p:nvSpPr>
        <p:spPr>
          <a:xfrm>
            <a:off x="7227873" y="3420376"/>
            <a:ext cx="1275469" cy="507831"/>
          </a:xfrm>
          <a:prstGeom prst="rect">
            <a:avLst/>
          </a:prstGeom>
          <a:noFill/>
        </p:spPr>
        <p:txBody>
          <a:bodyPr wrap="square" rtlCol="0">
            <a:spAutoFit/>
          </a:bodyPr>
          <a:lstStyle/>
          <a:p>
            <a:r>
              <a:rPr lang="en-GB" dirty="0"/>
              <a:t>Parallelization info</a:t>
            </a:r>
          </a:p>
        </p:txBody>
      </p:sp>
    </p:spTree>
    <p:extLst>
      <p:ext uri="{BB962C8B-B14F-4D97-AF65-F5344CB8AC3E}">
        <p14:creationId xmlns:p14="http://schemas.microsoft.com/office/powerpoint/2010/main" val="4220177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6AE8BC-9109-3CB7-4052-59457B9B23E3}"/>
            </a:ext>
          </a:extLst>
        </p:cNvPr>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39D921FD-B95C-A038-5F6C-85247353C18B}"/>
              </a:ext>
            </a:extLst>
          </p:cNvPr>
          <p:cNvSpPr>
            <a:spLocks noGrp="1"/>
          </p:cNvSpPr>
          <p:nvPr>
            <p:ph type="ftr" sz="quarter" idx="11"/>
          </p:nvPr>
        </p:nvSpPr>
        <p:spPr/>
        <p:txBody>
          <a:bodyPr/>
          <a:lstStyle/>
          <a:p>
            <a:r>
              <a:rPr lang="en-US">
                <a:solidFill>
                  <a:srgbClr val="000000"/>
                </a:solidFill>
                <a:effectLst/>
                <a:latin typeface="Helvetica Neue" panose="02000503000000020004" pitchFamily="2" charset="0"/>
              </a:rPr>
              <a:t>ChE-701 / Section EDCH</a:t>
            </a:r>
          </a:p>
        </p:txBody>
      </p:sp>
      <p:sp>
        <p:nvSpPr>
          <p:cNvPr id="5" name="Espace réservé du numéro de diapositive 4">
            <a:extLst>
              <a:ext uri="{FF2B5EF4-FFF2-40B4-BE49-F238E27FC236}">
                <a16:creationId xmlns:a16="http://schemas.microsoft.com/office/drawing/2014/main" id="{C2AF99A2-71C1-73E7-25B0-4A5A87D42C3C}"/>
              </a:ext>
            </a:extLst>
          </p:cNvPr>
          <p:cNvSpPr>
            <a:spLocks noGrp="1"/>
          </p:cNvSpPr>
          <p:nvPr>
            <p:ph type="sldNum" sz="quarter" idx="12"/>
          </p:nvPr>
        </p:nvSpPr>
        <p:spPr/>
        <p:txBody>
          <a:bodyPr/>
          <a:lstStyle/>
          <a:p>
            <a:fld id="{E1E1CD7C-2161-7D43-862E-CE4C333CD873}" type="slidenum">
              <a:rPr lang="en-US" smtClean="0"/>
              <a:pPr/>
              <a:t>9</a:t>
            </a:fld>
            <a:endParaRPr lang="en-US"/>
          </a:p>
        </p:txBody>
      </p:sp>
      <p:sp>
        <p:nvSpPr>
          <p:cNvPr id="13" name="Title 12">
            <a:extLst>
              <a:ext uri="{FF2B5EF4-FFF2-40B4-BE49-F238E27FC236}">
                <a16:creationId xmlns:a16="http://schemas.microsoft.com/office/drawing/2014/main" id="{F699A762-9549-10A1-9F51-2A77DDC468C7}"/>
              </a:ext>
            </a:extLst>
          </p:cNvPr>
          <p:cNvSpPr>
            <a:spLocks noGrp="1"/>
          </p:cNvSpPr>
          <p:nvPr>
            <p:ph type="title"/>
          </p:nvPr>
        </p:nvSpPr>
        <p:spPr>
          <a:xfrm>
            <a:off x="904875" y="196118"/>
            <a:ext cx="6251298" cy="472282"/>
          </a:xfrm>
        </p:spPr>
        <p:txBody>
          <a:bodyPr/>
          <a:lstStyle/>
          <a:p>
            <a:r>
              <a:rPr lang="en-US" dirty="0">
                <a:latin typeface="Franklin Gothic Demi Cond"/>
                <a:cs typeface="Arial"/>
              </a:rPr>
              <a:t>FAPbI3 2x2x2 ENERGY CALCULATION</a:t>
            </a:r>
            <a:endParaRPr lang="en-US" dirty="0"/>
          </a:p>
        </p:txBody>
      </p:sp>
      <p:sp>
        <p:nvSpPr>
          <p:cNvPr id="2" name="Espace réservé de la date 2">
            <a:extLst>
              <a:ext uri="{FF2B5EF4-FFF2-40B4-BE49-F238E27FC236}">
                <a16:creationId xmlns:a16="http://schemas.microsoft.com/office/drawing/2014/main" id="{D90D731E-BD1F-52E3-122C-CD8148887D12}"/>
              </a:ext>
            </a:extLst>
          </p:cNvPr>
          <p:cNvSpPr>
            <a:spLocks noGrp="1"/>
          </p:cNvSpPr>
          <p:nvPr>
            <p:ph type="dt" sz="half" idx="10"/>
          </p:nvPr>
        </p:nvSpPr>
        <p:spPr>
          <a:xfrm rot="16200000">
            <a:off x="-1221413" y="2778452"/>
            <a:ext cx="3341052" cy="911524"/>
          </a:xfrm>
        </p:spPr>
        <p:txBody>
          <a:bodyPr/>
          <a:lstStyle/>
          <a:p>
            <a:r>
              <a:rPr lang="en-US" dirty="0"/>
              <a:t>ENERGY CALCULATIONS</a:t>
            </a:r>
          </a:p>
        </p:txBody>
      </p:sp>
      <p:pic>
        <p:nvPicPr>
          <p:cNvPr id="3" name="Picture 2" descr="A black background with white text&#10;&#10;AI-generated content may be incorrect.">
            <a:extLst>
              <a:ext uri="{FF2B5EF4-FFF2-40B4-BE49-F238E27FC236}">
                <a16:creationId xmlns:a16="http://schemas.microsoft.com/office/drawing/2014/main" id="{4F069765-BFA4-5EF9-4BB5-C986E421EBCF}"/>
              </a:ext>
            </a:extLst>
          </p:cNvPr>
          <p:cNvPicPr>
            <a:picLocks noChangeAspect="1"/>
          </p:cNvPicPr>
          <p:nvPr/>
        </p:nvPicPr>
        <p:blipFill>
          <a:blip r:embed="rId3"/>
          <a:stretch>
            <a:fillRect/>
          </a:stretch>
        </p:blipFill>
        <p:spPr>
          <a:xfrm>
            <a:off x="814602" y="530666"/>
            <a:ext cx="5942244" cy="983654"/>
          </a:xfrm>
          <a:prstGeom prst="rect">
            <a:avLst/>
          </a:prstGeom>
        </p:spPr>
      </p:pic>
      <p:pic>
        <p:nvPicPr>
          <p:cNvPr id="7" name="Picture 6" descr="A screenshot of a computer&#10;&#10;AI-generated content may be incorrect.">
            <a:extLst>
              <a:ext uri="{FF2B5EF4-FFF2-40B4-BE49-F238E27FC236}">
                <a16:creationId xmlns:a16="http://schemas.microsoft.com/office/drawing/2014/main" id="{2C1E19F0-F6C5-369B-9868-11FC31698810}"/>
              </a:ext>
            </a:extLst>
          </p:cNvPr>
          <p:cNvPicPr>
            <a:picLocks noChangeAspect="1"/>
          </p:cNvPicPr>
          <p:nvPr/>
        </p:nvPicPr>
        <p:blipFill>
          <a:blip r:embed="rId4"/>
          <a:stretch>
            <a:fillRect/>
          </a:stretch>
        </p:blipFill>
        <p:spPr>
          <a:xfrm>
            <a:off x="814602" y="1587829"/>
            <a:ext cx="5942244" cy="3555671"/>
          </a:xfrm>
          <a:prstGeom prst="rect">
            <a:avLst/>
          </a:prstGeom>
        </p:spPr>
      </p:pic>
      <p:sp>
        <p:nvSpPr>
          <p:cNvPr id="6" name="TextBox 5">
            <a:extLst>
              <a:ext uri="{FF2B5EF4-FFF2-40B4-BE49-F238E27FC236}">
                <a16:creationId xmlns:a16="http://schemas.microsoft.com/office/drawing/2014/main" id="{CC18FC60-9FB5-8ADC-A32B-2261C3702E46}"/>
              </a:ext>
            </a:extLst>
          </p:cNvPr>
          <p:cNvSpPr txBox="1"/>
          <p:nvPr/>
        </p:nvSpPr>
        <p:spPr>
          <a:xfrm>
            <a:off x="7007954" y="768577"/>
            <a:ext cx="1275469" cy="507831"/>
          </a:xfrm>
          <a:prstGeom prst="rect">
            <a:avLst/>
          </a:prstGeom>
          <a:noFill/>
        </p:spPr>
        <p:txBody>
          <a:bodyPr wrap="square" rtlCol="0">
            <a:spAutoFit/>
          </a:bodyPr>
          <a:lstStyle/>
          <a:p>
            <a:r>
              <a:rPr lang="en-GB" dirty="0"/>
              <a:t>Electrons and orbitals</a:t>
            </a:r>
          </a:p>
        </p:txBody>
      </p:sp>
      <p:sp>
        <p:nvSpPr>
          <p:cNvPr id="8" name="TextBox 7">
            <a:extLst>
              <a:ext uri="{FF2B5EF4-FFF2-40B4-BE49-F238E27FC236}">
                <a16:creationId xmlns:a16="http://schemas.microsoft.com/office/drawing/2014/main" id="{81FE1BE4-44EF-8DDD-3472-5998105F59A5}"/>
              </a:ext>
            </a:extLst>
          </p:cNvPr>
          <p:cNvSpPr txBox="1"/>
          <p:nvPr/>
        </p:nvSpPr>
        <p:spPr>
          <a:xfrm>
            <a:off x="7005089" y="3234214"/>
            <a:ext cx="1377905" cy="507831"/>
          </a:xfrm>
          <a:prstGeom prst="rect">
            <a:avLst/>
          </a:prstGeom>
          <a:noFill/>
        </p:spPr>
        <p:txBody>
          <a:bodyPr wrap="square" rtlCol="0">
            <a:spAutoFit/>
          </a:bodyPr>
          <a:lstStyle/>
          <a:p>
            <a:r>
              <a:rPr lang="en-GB" dirty="0"/>
              <a:t>Beginning of the calculation</a:t>
            </a:r>
          </a:p>
        </p:txBody>
      </p:sp>
    </p:spTree>
    <p:extLst>
      <p:ext uri="{BB962C8B-B14F-4D97-AF65-F5344CB8AC3E}">
        <p14:creationId xmlns:p14="http://schemas.microsoft.com/office/powerpoint/2010/main" val="3208261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ème Office">
  <a:themeElements>
    <a:clrScheme name="EPFL - New Colors 2019">
      <a:dk1>
        <a:srgbClr val="413C3A"/>
      </a:dk1>
      <a:lt1>
        <a:srgbClr val="FFFFFF"/>
      </a:lt1>
      <a:dk2>
        <a:srgbClr val="413C3A"/>
      </a:dk2>
      <a:lt2>
        <a:srgbClr val="CAC7C7"/>
      </a:lt2>
      <a:accent1>
        <a:srgbClr val="E30613"/>
      </a:accent1>
      <a:accent2>
        <a:srgbClr val="00A79F"/>
      </a:accent2>
      <a:accent3>
        <a:srgbClr val="413C3A"/>
      </a:accent3>
      <a:accent4>
        <a:srgbClr val="007480"/>
      </a:accent4>
      <a:accent5>
        <a:srgbClr val="F39869"/>
      </a:accent5>
      <a:accent6>
        <a:srgbClr val="B51F1F"/>
      </a:accent6>
      <a:hlink>
        <a:srgbClr val="ED6E9C"/>
      </a:hlink>
      <a:folHlink>
        <a:srgbClr val="4F8FCC"/>
      </a:folHlink>
    </a:clrScheme>
    <a:fontScheme name="EPFL_Beta2">
      <a:majorFont>
        <a:latin typeface="Franklin Gothic Demi Cond"/>
        <a:ea typeface=""/>
        <a:cs typeface=""/>
      </a:majorFont>
      <a:minorFont>
        <a:latin typeface="Arial"/>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PFL_General_presentation_202403_EN_FULL" id="{EAFA75F3-8B21-EB4C-B638-E353D58330D3}" vid="{D78AEC0C-4C86-FC40-9085-617BDC56207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Thème Office</Template>
  <TotalTime>2478</TotalTime>
  <Words>2510</Words>
  <Application>Microsoft Macintosh PowerPoint</Application>
  <PresentationFormat>On-screen Show (16:9)</PresentationFormat>
  <Paragraphs>425</Paragraphs>
  <Slides>19</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Avenir Next</vt:lpstr>
      <vt:lpstr>Cambria Math</vt:lpstr>
      <vt:lpstr>Franklin Gothic Demi Cond</vt:lpstr>
      <vt:lpstr>Helvetica Neue</vt:lpstr>
      <vt:lpstr>Menlo</vt:lpstr>
      <vt:lpstr>Wingdings</vt:lpstr>
      <vt:lpstr>Thème Office</vt:lpstr>
      <vt:lpstr>Advanced simulations  of solar cell devices</vt:lpstr>
      <vt:lpstr>Ab-initio software input (CP2K)</vt:lpstr>
      <vt:lpstr>Ab-initio software input (CP2K)</vt:lpstr>
      <vt:lpstr>Ab-initio software input (CP2K)</vt:lpstr>
      <vt:lpstr>Ab-initio software input (CP2K)</vt:lpstr>
      <vt:lpstr>Ab-initio software input (CP2K)</vt:lpstr>
      <vt:lpstr>FAPbI3 2x2x2 ENERGY CALCULATION</vt:lpstr>
      <vt:lpstr>FAPbI3 2x2x2 ENERGY CALCULATION</vt:lpstr>
      <vt:lpstr>FAPbI3 2x2x2 ENERGY CALCULATION</vt:lpstr>
      <vt:lpstr>FAPbI3 2x2x2 ENERGY CALCULATION</vt:lpstr>
      <vt:lpstr>PBE0 hybrid functional</vt:lpstr>
      <vt:lpstr>PBE0 hybrid functional</vt:lpstr>
      <vt:lpstr>PBE0 hybrid functional</vt:lpstr>
      <vt:lpstr>PBE0 hybrid functional</vt:lpstr>
      <vt:lpstr>Projected Density of States (PDOS)</vt:lpstr>
      <vt:lpstr>Perovskite PDOS</vt:lpstr>
      <vt:lpstr>PDOS</vt:lpstr>
      <vt:lpstr>PDOS</vt:lpstr>
      <vt:lpstr>Getting atoms list from VMD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Virginia Carnevali</dc:creator>
  <cp:lastModifiedBy>Virginia Carnevali</cp:lastModifiedBy>
  <cp:revision>5</cp:revision>
  <cp:lastPrinted>2019-06-19T13:21:30Z</cp:lastPrinted>
  <dcterms:created xsi:type="dcterms:W3CDTF">2025-03-18T10:01:53Z</dcterms:created>
  <dcterms:modified xsi:type="dcterms:W3CDTF">2025-03-26T08:40:06Z</dcterms:modified>
</cp:coreProperties>
</file>