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22"/>
  </p:notesMasterIdLst>
  <p:handoutMasterIdLst>
    <p:handoutMasterId r:id="rId23"/>
  </p:handoutMasterIdLst>
  <p:sldIdLst>
    <p:sldId id="2147470157" r:id="rId2"/>
    <p:sldId id="2147470225" r:id="rId3"/>
    <p:sldId id="2147470226" r:id="rId4"/>
    <p:sldId id="2147470229" r:id="rId5"/>
    <p:sldId id="2147470227" r:id="rId6"/>
    <p:sldId id="2147470228" r:id="rId7"/>
    <p:sldId id="2147470230" r:id="rId8"/>
    <p:sldId id="2147470231" r:id="rId9"/>
    <p:sldId id="2147470232" r:id="rId10"/>
    <p:sldId id="2147470233" r:id="rId11"/>
    <p:sldId id="283" r:id="rId12"/>
    <p:sldId id="286" r:id="rId13"/>
    <p:sldId id="290" r:id="rId14"/>
    <p:sldId id="291" r:id="rId15"/>
    <p:sldId id="2147470234" r:id="rId16"/>
    <p:sldId id="275" r:id="rId17"/>
    <p:sldId id="2147470235" r:id="rId18"/>
    <p:sldId id="2147470236" r:id="rId19"/>
    <p:sldId id="269" r:id="rId20"/>
    <p:sldId id="2147470224" r:id="rId21"/>
  </p:sldIdLst>
  <p:sldSz cx="9144000" cy="5143500" type="screen16x9"/>
  <p:notesSz cx="6858000" cy="9144000"/>
  <p:defaultText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97"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890" userDrawn="1">
          <p15:clr>
            <a:srgbClr val="A4A3A4"/>
          </p15:clr>
        </p15:guide>
        <p15:guide id="2" pos="2160" userDrawn="1">
          <p15:clr>
            <a:srgbClr val="A4A3A4"/>
          </p15:clr>
        </p15:guide>
        <p15:guide id="3" orient="horz" pos="373" userDrawn="1">
          <p15:clr>
            <a:srgbClr val="A4A3A4"/>
          </p15:clr>
        </p15:guide>
        <p15:guide id="4" pos="136" userDrawn="1">
          <p15:clr>
            <a:srgbClr val="A4A3A4"/>
          </p15:clr>
        </p15:guide>
        <p15:guide id="5" pos="4195"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B8FCC"/>
    <a:srgbClr val="070707"/>
    <a:srgbClr val="E30613"/>
    <a:srgbClr val="00677B"/>
    <a:srgbClr val="EAF0D8"/>
    <a:srgbClr val="BFD730"/>
    <a:srgbClr val="5C2D91"/>
    <a:srgbClr val="F1F7F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5466FA1-B288-30A6-6572-090C39BEB61D}" v="2151" dt="2025-05-22T06:00:21.239"/>
    <p1510:client id="{3430BD14-4DDF-487E-DACE-0E52C34C68EC}" v="145" dt="2025-05-21T10:05:25.384"/>
    <p1510:client id="{579CF812-23AA-3AFD-6443-CB971484F6ED}" v="4" dt="2025-05-21T09:34:53.771"/>
    <p1510:client id="{6133EFDD-57AF-94AD-AB4C-B71F47B0539D}" v="190" dt="2025-05-21T21:26:41.173"/>
    <p1510:client id="{7B0536D1-B6B5-0CF8-4DE8-6575D105F387}" v="997" dt="2025-05-22T06:57:52.630"/>
    <p1510:client id="{BBDBCCB1-801B-A424-5B22-C863261DDAD7}" v="3924" dt="2025-05-21T11:26:46.12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23"/>
  </p:normalViewPr>
  <p:slideViewPr>
    <p:cSldViewPr snapToGrid="0">
      <p:cViewPr varScale="1">
        <p:scale>
          <a:sx n="216" d="100"/>
          <a:sy n="216" d="100"/>
        </p:scale>
        <p:origin x="448" y="168"/>
      </p:cViewPr>
      <p:guideLst>
        <p:guide orient="horz" pos="1597"/>
        <p:guide pos="2880"/>
      </p:guideLst>
    </p:cSldViewPr>
  </p:slideViewPr>
  <p:notesTextViewPr>
    <p:cViewPr>
      <p:scale>
        <a:sx n="1" d="1"/>
        <a:sy n="1" d="1"/>
      </p:scale>
      <p:origin x="0" y="0"/>
    </p:cViewPr>
  </p:notesTextViewPr>
  <p:notesViewPr>
    <p:cSldViewPr snapToGrid="0">
      <p:cViewPr varScale="1">
        <p:scale>
          <a:sx n="66" d="100"/>
          <a:sy n="66" d="100"/>
        </p:scale>
        <p:origin x="0" y="0"/>
      </p:cViewPr>
      <p:guideLst>
        <p:guide orient="horz" pos="2890"/>
        <p:guide pos="2160"/>
        <p:guide orient="horz" pos="373"/>
        <p:guide pos="136"/>
        <p:guide pos="4195"/>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ladislav Slama" userId="S::vladislav.slama@epfl.ch::897bccd1-e291-448e-965f-05f8fd9b4b7f" providerId="AD" clId="Web-{50F6BFC5-593A-C250-7E0E-E6B8D9CDDEBC}"/>
    <pc:docChg chg="addSld modSld">
      <pc:chgData name="Vladislav Slama" userId="S::vladislav.slama@epfl.ch::897bccd1-e291-448e-965f-05f8fd9b4b7f" providerId="AD" clId="Web-{50F6BFC5-593A-C250-7E0E-E6B8D9CDDEBC}" dt="2025-04-29T10:39:09.739" v="487"/>
      <pc:docMkLst>
        <pc:docMk/>
      </pc:docMkLst>
      <pc:sldChg chg="delSp modSp">
        <pc:chgData name="Vladislav Slama" userId="S::vladislav.slama@epfl.ch::897bccd1-e291-448e-965f-05f8fd9b4b7f" providerId="AD" clId="Web-{50F6BFC5-593A-C250-7E0E-E6B8D9CDDEBC}" dt="2025-04-29T10:39:09.739" v="487"/>
        <pc:sldMkLst>
          <pc:docMk/>
          <pc:sldMk cId="2434090130" sldId="2147470230"/>
        </pc:sldMkLst>
        <pc:spChg chg="mod">
          <ac:chgData name="Vladislav Slama" userId="S::vladislav.slama@epfl.ch::897bccd1-e291-448e-965f-05f8fd9b4b7f" providerId="AD" clId="Web-{50F6BFC5-593A-C250-7E0E-E6B8D9CDDEBC}" dt="2025-04-29T10:39:04.895" v="485" actId="20577"/>
          <ac:spMkLst>
            <pc:docMk/>
            <pc:sldMk cId="2434090130" sldId="2147470230"/>
            <ac:spMk id="15" creationId="{E6A0A991-0988-6EC8-8585-B379854CA0D6}"/>
          </ac:spMkLst>
        </pc:spChg>
      </pc:sldChg>
      <pc:sldChg chg="addSp delSp modSp add replId">
        <pc:chgData name="Vladislav Slama" userId="S::vladislav.slama@epfl.ch::897bccd1-e291-448e-965f-05f8fd9b4b7f" providerId="AD" clId="Web-{50F6BFC5-593A-C250-7E0E-E6B8D9CDDEBC}" dt="2025-04-29T10:26:22.223" v="337" actId="1076"/>
        <pc:sldMkLst>
          <pc:docMk/>
          <pc:sldMk cId="2881228269" sldId="2147470232"/>
        </pc:sldMkLst>
        <pc:spChg chg="add mod">
          <ac:chgData name="Vladislav Slama" userId="S::vladislav.slama@epfl.ch::897bccd1-e291-448e-965f-05f8fd9b4b7f" providerId="AD" clId="Web-{50F6BFC5-593A-C250-7E0E-E6B8D9CDDEBC}" dt="2025-04-29T10:22:36.859" v="169" actId="1076"/>
          <ac:spMkLst>
            <pc:docMk/>
            <pc:sldMk cId="2881228269" sldId="2147470232"/>
            <ac:spMk id="3" creationId="{62C83AEB-8E74-E2FB-BBFC-0F27EA4FEBD7}"/>
          </ac:spMkLst>
        </pc:spChg>
        <pc:spChg chg="add mod">
          <ac:chgData name="Vladislav Slama" userId="S::vladislav.slama@epfl.ch::897bccd1-e291-448e-965f-05f8fd9b4b7f" providerId="AD" clId="Web-{50F6BFC5-593A-C250-7E0E-E6B8D9CDDEBC}" dt="2025-04-29T10:22:42.343" v="171" actId="1076"/>
          <ac:spMkLst>
            <pc:docMk/>
            <pc:sldMk cId="2881228269" sldId="2147470232"/>
            <ac:spMk id="7" creationId="{1E718F4A-7AD7-42AC-C996-CCBC220FD4E9}"/>
          </ac:spMkLst>
        </pc:spChg>
        <pc:spChg chg="add mod">
          <ac:chgData name="Vladislav Slama" userId="S::vladislav.slama@epfl.ch::897bccd1-e291-448e-965f-05f8fd9b4b7f" providerId="AD" clId="Web-{50F6BFC5-593A-C250-7E0E-E6B8D9CDDEBC}" dt="2025-04-29T10:26:22.223" v="337" actId="1076"/>
          <ac:spMkLst>
            <pc:docMk/>
            <pc:sldMk cId="2881228269" sldId="2147470232"/>
            <ac:spMk id="8" creationId="{BF3C8A0A-4728-CD93-1100-D05BB0A857C5}"/>
          </ac:spMkLst>
        </pc:spChg>
        <pc:spChg chg="mod">
          <ac:chgData name="Vladislav Slama" userId="S::vladislav.slama@epfl.ch::897bccd1-e291-448e-965f-05f8fd9b4b7f" providerId="AD" clId="Web-{50F6BFC5-593A-C250-7E0E-E6B8D9CDDEBC}" dt="2025-04-29T10:22:42.328" v="170" actId="1076"/>
          <ac:spMkLst>
            <pc:docMk/>
            <pc:sldMk cId="2881228269" sldId="2147470232"/>
            <ac:spMk id="10" creationId="{FCDA7562-46FB-3B24-8601-A895B6C687BB}"/>
          </ac:spMkLst>
        </pc:spChg>
      </pc:sldChg>
    </pc:docChg>
  </pc:docChgLst>
  <pc:docChgLst>
    <pc:chgData name="Vladislav Slama" userId="897bccd1-e291-448e-965f-05f8fd9b4b7f" providerId="ADAL" clId="{FA2D9306-2F0F-4C32-9B6B-C9BD88291339}"/>
    <pc:docChg chg="undo custSel addSld delSld modSld">
      <pc:chgData name="Vladislav Slama" userId="897bccd1-e291-448e-965f-05f8fd9b4b7f" providerId="ADAL" clId="{FA2D9306-2F0F-4C32-9B6B-C9BD88291339}" dt="2025-04-27T15:53:04.997" v="5369" actId="1076"/>
      <pc:docMkLst>
        <pc:docMk/>
      </pc:docMkLst>
      <pc:sldChg chg="modSp mod">
        <pc:chgData name="Vladislav Slama" userId="897bccd1-e291-448e-965f-05f8fd9b4b7f" providerId="ADAL" clId="{FA2D9306-2F0F-4C32-9B6B-C9BD88291339}" dt="2025-04-27T14:04:46.768" v="540" actId="20577"/>
        <pc:sldMkLst>
          <pc:docMk/>
          <pc:sldMk cId="2639031072" sldId="2147470157"/>
        </pc:sldMkLst>
        <pc:spChg chg="mod">
          <ac:chgData name="Vladislav Slama" userId="897bccd1-e291-448e-965f-05f8fd9b4b7f" providerId="ADAL" clId="{FA2D9306-2F0F-4C32-9B6B-C9BD88291339}" dt="2025-04-27T14:04:46.768" v="540" actId="20577"/>
          <ac:spMkLst>
            <pc:docMk/>
            <pc:sldMk cId="2639031072" sldId="2147470157"/>
            <ac:spMk id="15" creationId="{B6F34FD1-436A-D616-B4B0-196857C105DD}"/>
          </ac:spMkLst>
        </pc:spChg>
      </pc:sldChg>
      <pc:sldChg chg="addSp delSp modSp mod delAnim">
        <pc:chgData name="Vladislav Slama" userId="897bccd1-e291-448e-965f-05f8fd9b4b7f" providerId="ADAL" clId="{FA2D9306-2F0F-4C32-9B6B-C9BD88291339}" dt="2025-04-27T14:56:49.076" v="2677" actId="20577"/>
        <pc:sldMkLst>
          <pc:docMk/>
          <pc:sldMk cId="886239806" sldId="2147470221"/>
        </pc:sldMkLst>
        <pc:spChg chg="mod">
          <ac:chgData name="Vladislav Slama" userId="897bccd1-e291-448e-965f-05f8fd9b4b7f" providerId="ADAL" clId="{FA2D9306-2F0F-4C32-9B6B-C9BD88291339}" dt="2025-04-27T13:58:12.219" v="212"/>
          <ac:spMkLst>
            <pc:docMk/>
            <pc:sldMk cId="886239806" sldId="2147470221"/>
            <ac:spMk id="2" creationId="{3E0E64FC-3E18-87A9-4228-0A4C1C5036AC}"/>
          </ac:spMkLst>
        </pc:spChg>
        <pc:spChg chg="mod">
          <ac:chgData name="Vladislav Slama" userId="897bccd1-e291-448e-965f-05f8fd9b4b7f" providerId="ADAL" clId="{FA2D9306-2F0F-4C32-9B6B-C9BD88291339}" dt="2025-04-27T14:51:04.625" v="2154" actId="14100"/>
          <ac:spMkLst>
            <pc:docMk/>
            <pc:sldMk cId="886239806" sldId="2147470221"/>
            <ac:spMk id="6" creationId="{E37AD7B7-3501-6435-80B9-60F1C1BAE5AF}"/>
          </ac:spMkLst>
        </pc:spChg>
        <pc:spChg chg="add mod">
          <ac:chgData name="Vladislav Slama" userId="897bccd1-e291-448e-965f-05f8fd9b4b7f" providerId="ADAL" clId="{FA2D9306-2F0F-4C32-9B6B-C9BD88291339}" dt="2025-04-27T13:58:36.993" v="219" actId="14100"/>
          <ac:spMkLst>
            <pc:docMk/>
            <pc:sldMk cId="886239806" sldId="2147470221"/>
            <ac:spMk id="11" creationId="{6C2338E4-E25A-8A5C-FEA9-12E0EF0B20C6}"/>
          </ac:spMkLst>
        </pc:spChg>
        <pc:spChg chg="mod">
          <ac:chgData name="Vladislav Slama" userId="897bccd1-e291-448e-965f-05f8fd9b4b7f" providerId="ADAL" clId="{FA2D9306-2F0F-4C32-9B6B-C9BD88291339}" dt="2025-04-27T14:46:56.771" v="1879" actId="20577"/>
          <ac:spMkLst>
            <pc:docMk/>
            <pc:sldMk cId="886239806" sldId="2147470221"/>
            <ac:spMk id="13" creationId="{8A913B56-224F-5D2E-69DA-32E78E770666}"/>
          </ac:spMkLst>
        </pc:spChg>
        <pc:spChg chg="add mod">
          <ac:chgData name="Vladislav Slama" userId="897bccd1-e291-448e-965f-05f8fd9b4b7f" providerId="ADAL" clId="{FA2D9306-2F0F-4C32-9B6B-C9BD88291339}" dt="2025-04-27T14:53:38.499" v="2360" actId="14100"/>
          <ac:spMkLst>
            <pc:docMk/>
            <pc:sldMk cId="886239806" sldId="2147470221"/>
            <ac:spMk id="37" creationId="{21FB2BD6-6A7B-B6DA-7A39-2A9B0E061591}"/>
          </ac:spMkLst>
        </pc:spChg>
        <pc:spChg chg="add mod">
          <ac:chgData name="Vladislav Slama" userId="897bccd1-e291-448e-965f-05f8fd9b4b7f" providerId="ADAL" clId="{FA2D9306-2F0F-4C32-9B6B-C9BD88291339}" dt="2025-04-27T14:55:12.695" v="2505" actId="33524"/>
          <ac:spMkLst>
            <pc:docMk/>
            <pc:sldMk cId="886239806" sldId="2147470221"/>
            <ac:spMk id="38" creationId="{F0273686-553C-FAEF-5221-73651F4FEF22}"/>
          </ac:spMkLst>
        </pc:spChg>
        <pc:spChg chg="add mod">
          <ac:chgData name="Vladislav Slama" userId="897bccd1-e291-448e-965f-05f8fd9b4b7f" providerId="ADAL" clId="{FA2D9306-2F0F-4C32-9B6B-C9BD88291339}" dt="2025-04-27T14:56:49.076" v="2677" actId="20577"/>
          <ac:spMkLst>
            <pc:docMk/>
            <pc:sldMk cId="886239806" sldId="2147470221"/>
            <ac:spMk id="39" creationId="{FF62E9D9-98D8-1566-75F6-A1B419856484}"/>
          </ac:spMkLst>
        </pc:spChg>
      </pc:sldChg>
      <pc:sldChg chg="addSp delSp modSp add del mod">
        <pc:chgData name="Vladislav Slama" userId="897bccd1-e291-448e-965f-05f8fd9b4b7f" providerId="ADAL" clId="{FA2D9306-2F0F-4C32-9B6B-C9BD88291339}" dt="2025-04-27T14:42:37.708" v="1837" actId="47"/>
        <pc:sldMkLst>
          <pc:docMk/>
          <pc:sldMk cId="3577207555" sldId="2147470222"/>
        </pc:sldMkLst>
      </pc:sldChg>
      <pc:sldChg chg="modSp add mod">
        <pc:chgData name="Vladislav Slama" userId="897bccd1-e291-448e-965f-05f8fd9b4b7f" providerId="ADAL" clId="{FA2D9306-2F0F-4C32-9B6B-C9BD88291339}" dt="2025-04-27T14:42:30.883" v="1836" actId="20577"/>
        <pc:sldMkLst>
          <pc:docMk/>
          <pc:sldMk cId="1486472178" sldId="2147470223"/>
        </pc:sldMkLst>
        <pc:spChg chg="mod">
          <ac:chgData name="Vladislav Slama" userId="897bccd1-e291-448e-965f-05f8fd9b4b7f" providerId="ADAL" clId="{FA2D9306-2F0F-4C32-9B6B-C9BD88291339}" dt="2025-04-27T14:42:25.062" v="1834" actId="20577"/>
          <ac:spMkLst>
            <pc:docMk/>
            <pc:sldMk cId="1486472178" sldId="2147470223"/>
            <ac:spMk id="9" creationId="{C7A89B4F-05D9-AD31-3A4E-A5636CFE53B8}"/>
          </ac:spMkLst>
        </pc:spChg>
        <pc:spChg chg="mod">
          <ac:chgData name="Vladislav Slama" userId="897bccd1-e291-448e-965f-05f8fd9b4b7f" providerId="ADAL" clId="{FA2D9306-2F0F-4C32-9B6B-C9BD88291339}" dt="2025-04-27T14:42:28.240" v="1835" actId="20577"/>
          <ac:spMkLst>
            <pc:docMk/>
            <pc:sldMk cId="1486472178" sldId="2147470223"/>
            <ac:spMk id="12" creationId="{A88E857F-556B-EA9F-F7A8-C513652DC54D}"/>
          </ac:spMkLst>
        </pc:spChg>
        <pc:spChg chg="mod">
          <ac:chgData name="Vladislav Slama" userId="897bccd1-e291-448e-965f-05f8fd9b4b7f" providerId="ADAL" clId="{FA2D9306-2F0F-4C32-9B6B-C9BD88291339}" dt="2025-04-27T14:42:30.883" v="1836" actId="20577"/>
          <ac:spMkLst>
            <pc:docMk/>
            <pc:sldMk cId="1486472178" sldId="2147470223"/>
            <ac:spMk id="14" creationId="{15989657-CA69-2BDD-72C8-A816D87E7453}"/>
          </ac:spMkLst>
        </pc:spChg>
      </pc:sldChg>
      <pc:sldChg chg="addSp delSp modSp add mod">
        <pc:chgData name="Vladislav Slama" userId="897bccd1-e291-448e-965f-05f8fd9b4b7f" providerId="ADAL" clId="{FA2D9306-2F0F-4C32-9B6B-C9BD88291339}" dt="2025-04-27T15:25:33.969" v="4430" actId="20577"/>
        <pc:sldMkLst>
          <pc:docMk/>
          <pc:sldMk cId="4077212474" sldId="2147470224"/>
        </pc:sldMkLst>
        <pc:spChg chg="add mod">
          <ac:chgData name="Vladislav Slama" userId="897bccd1-e291-448e-965f-05f8fd9b4b7f" providerId="ADAL" clId="{FA2D9306-2F0F-4C32-9B6B-C9BD88291339}" dt="2025-04-27T15:05:55.448" v="3078" actId="20577"/>
          <ac:spMkLst>
            <pc:docMk/>
            <pc:sldMk cId="4077212474" sldId="2147470224"/>
            <ac:spMk id="3" creationId="{C6B4C13B-4EC0-26AF-DC36-D771B12B49D3}"/>
          </ac:spMkLst>
        </pc:spChg>
        <pc:spChg chg="add mod">
          <ac:chgData name="Vladislav Slama" userId="897bccd1-e291-448e-965f-05f8fd9b4b7f" providerId="ADAL" clId="{FA2D9306-2F0F-4C32-9B6B-C9BD88291339}" dt="2025-04-27T15:25:33.969" v="4430" actId="20577"/>
          <ac:spMkLst>
            <pc:docMk/>
            <pc:sldMk cId="4077212474" sldId="2147470224"/>
            <ac:spMk id="7" creationId="{8BC2622B-C0CE-D1F1-AB62-5D0DC75C53BB}"/>
          </ac:spMkLst>
        </pc:spChg>
        <pc:spChg chg="add mod">
          <ac:chgData name="Vladislav Slama" userId="897bccd1-e291-448e-965f-05f8fd9b4b7f" providerId="ADAL" clId="{FA2D9306-2F0F-4C32-9B6B-C9BD88291339}" dt="2025-04-27T15:09:40.761" v="3326" actId="20577"/>
          <ac:spMkLst>
            <pc:docMk/>
            <pc:sldMk cId="4077212474" sldId="2147470224"/>
            <ac:spMk id="8" creationId="{1C03DAB8-E434-D977-18E2-226EFC349A17}"/>
          </ac:spMkLst>
        </pc:spChg>
        <pc:spChg chg="mod">
          <ac:chgData name="Vladislav Slama" userId="897bccd1-e291-448e-965f-05f8fd9b4b7f" providerId="ADAL" clId="{FA2D9306-2F0F-4C32-9B6B-C9BD88291339}" dt="2025-04-27T14:43:06.648" v="1854" actId="20577"/>
          <ac:spMkLst>
            <pc:docMk/>
            <pc:sldMk cId="4077212474" sldId="2147470224"/>
            <ac:spMk id="13" creationId="{7172AE92-E825-420E-0925-216E40307CCD}"/>
          </ac:spMkLst>
        </pc:spChg>
        <pc:spChg chg="add mod">
          <ac:chgData name="Vladislav Slama" userId="897bccd1-e291-448e-965f-05f8fd9b4b7f" providerId="ADAL" clId="{FA2D9306-2F0F-4C32-9B6B-C9BD88291339}" dt="2025-04-27T15:21:29.799" v="4193" actId="1076"/>
          <ac:spMkLst>
            <pc:docMk/>
            <pc:sldMk cId="4077212474" sldId="2147470224"/>
            <ac:spMk id="15" creationId="{FE7B12E7-E055-DD29-5CC2-44633DC3A27D}"/>
          </ac:spMkLst>
        </pc:spChg>
        <pc:picChg chg="add mod">
          <ac:chgData name="Vladislav Slama" userId="897bccd1-e291-448e-965f-05f8fd9b4b7f" providerId="ADAL" clId="{FA2D9306-2F0F-4C32-9B6B-C9BD88291339}" dt="2025-04-27T15:05:47.639" v="3075" actId="1076"/>
          <ac:picMkLst>
            <pc:docMk/>
            <pc:sldMk cId="4077212474" sldId="2147470224"/>
            <ac:picMk id="1026" creationId="{0CD87FC3-2185-D9CF-7ED9-13DEC75A0621}"/>
          </ac:picMkLst>
        </pc:picChg>
      </pc:sldChg>
      <pc:sldChg chg="addSp modSp add mod">
        <pc:chgData name="Vladislav Slama" userId="897bccd1-e291-448e-965f-05f8fd9b4b7f" providerId="ADAL" clId="{FA2D9306-2F0F-4C32-9B6B-C9BD88291339}" dt="2025-04-27T15:53:04.997" v="5369" actId="1076"/>
        <pc:sldMkLst>
          <pc:docMk/>
          <pc:sldMk cId="454684262" sldId="2147470225"/>
        </pc:sldMkLst>
        <pc:spChg chg="add mod">
          <ac:chgData name="Vladislav Slama" userId="897bccd1-e291-448e-965f-05f8fd9b4b7f" providerId="ADAL" clId="{FA2D9306-2F0F-4C32-9B6B-C9BD88291339}" dt="2025-04-27T15:35:06.302" v="4506" actId="20577"/>
          <ac:spMkLst>
            <pc:docMk/>
            <pc:sldMk cId="454684262" sldId="2147470225"/>
            <ac:spMk id="3" creationId="{8600CD1D-C428-D90E-9526-C91BA365CE8D}"/>
          </ac:spMkLst>
        </pc:spChg>
        <pc:spChg chg="add mod">
          <ac:chgData name="Vladislav Slama" userId="897bccd1-e291-448e-965f-05f8fd9b4b7f" providerId="ADAL" clId="{FA2D9306-2F0F-4C32-9B6B-C9BD88291339}" dt="2025-04-27T15:40:44.226" v="4846" actId="20577"/>
          <ac:spMkLst>
            <pc:docMk/>
            <pc:sldMk cId="454684262" sldId="2147470225"/>
            <ac:spMk id="6" creationId="{02CE279D-5FF4-77EA-552E-655DF4343C86}"/>
          </ac:spMkLst>
        </pc:spChg>
        <pc:spChg chg="add mod">
          <ac:chgData name="Vladislav Slama" userId="897bccd1-e291-448e-965f-05f8fd9b4b7f" providerId="ADAL" clId="{FA2D9306-2F0F-4C32-9B6B-C9BD88291339}" dt="2025-04-27T15:51:15.438" v="5265" actId="1076"/>
          <ac:spMkLst>
            <pc:docMk/>
            <pc:sldMk cId="454684262" sldId="2147470225"/>
            <ac:spMk id="7" creationId="{E1E49FE4-4107-E707-7B20-CCB0099021A3}"/>
          </ac:spMkLst>
        </pc:spChg>
        <pc:spChg chg="add mod">
          <ac:chgData name="Vladislav Slama" userId="897bccd1-e291-448e-965f-05f8fd9b4b7f" providerId="ADAL" clId="{FA2D9306-2F0F-4C32-9B6B-C9BD88291339}" dt="2025-04-27T15:51:17.956" v="5266" actId="1076"/>
          <ac:spMkLst>
            <pc:docMk/>
            <pc:sldMk cId="454684262" sldId="2147470225"/>
            <ac:spMk id="8" creationId="{91F89C29-2DDC-595B-6616-787FA42D95B6}"/>
          </ac:spMkLst>
        </pc:spChg>
        <pc:spChg chg="add mod">
          <ac:chgData name="Vladislav Slama" userId="897bccd1-e291-448e-965f-05f8fd9b4b7f" providerId="ADAL" clId="{FA2D9306-2F0F-4C32-9B6B-C9BD88291339}" dt="2025-04-27T15:51:45.199" v="5290" actId="1076"/>
          <ac:spMkLst>
            <pc:docMk/>
            <pc:sldMk cId="454684262" sldId="2147470225"/>
            <ac:spMk id="9" creationId="{03E4114F-09FB-C739-DAA8-B31CB3B26DD2}"/>
          </ac:spMkLst>
        </pc:spChg>
        <pc:spChg chg="add mod">
          <ac:chgData name="Vladislav Slama" userId="897bccd1-e291-448e-965f-05f8fd9b4b7f" providerId="ADAL" clId="{FA2D9306-2F0F-4C32-9B6B-C9BD88291339}" dt="2025-04-27T15:53:02.086" v="5368" actId="20577"/>
          <ac:spMkLst>
            <pc:docMk/>
            <pc:sldMk cId="454684262" sldId="2147470225"/>
            <ac:spMk id="11" creationId="{130E5DD3-EDEB-8811-3E60-3AEF8D1F95E6}"/>
          </ac:spMkLst>
        </pc:spChg>
        <pc:spChg chg="mod">
          <ac:chgData name="Vladislav Slama" userId="897bccd1-e291-448e-965f-05f8fd9b4b7f" providerId="ADAL" clId="{FA2D9306-2F0F-4C32-9B6B-C9BD88291339}" dt="2025-04-27T14:44:51.134" v="1872" actId="20577"/>
          <ac:spMkLst>
            <pc:docMk/>
            <pc:sldMk cId="454684262" sldId="2147470225"/>
            <ac:spMk id="13" creationId="{BBA23688-CD5C-A5D1-2A46-A952BBA1F042}"/>
          </ac:spMkLst>
        </pc:spChg>
        <pc:picChg chg="add mod">
          <ac:chgData name="Vladislav Slama" userId="897bccd1-e291-448e-965f-05f8fd9b4b7f" providerId="ADAL" clId="{FA2D9306-2F0F-4C32-9B6B-C9BD88291339}" dt="2025-04-27T15:36:09.902" v="4519" actId="1076"/>
          <ac:picMkLst>
            <pc:docMk/>
            <pc:sldMk cId="454684262" sldId="2147470225"/>
            <ac:picMk id="2050" creationId="{5307EB4B-4D76-2906-C5DD-32901DEC5BA0}"/>
          </ac:picMkLst>
        </pc:picChg>
        <pc:picChg chg="add mod">
          <ac:chgData name="Vladislav Slama" userId="897bccd1-e291-448e-965f-05f8fd9b4b7f" providerId="ADAL" clId="{FA2D9306-2F0F-4C32-9B6B-C9BD88291339}" dt="2025-04-27T15:52:45.081" v="5358" actId="1076"/>
          <ac:picMkLst>
            <pc:docMk/>
            <pc:sldMk cId="454684262" sldId="2147470225"/>
            <ac:picMk id="2052" creationId="{1EEA8DBC-B92E-3A86-0434-387D7B2E5DEF}"/>
          </ac:picMkLst>
        </pc:picChg>
        <pc:picChg chg="add mod">
          <ac:chgData name="Vladislav Slama" userId="897bccd1-e291-448e-965f-05f8fd9b4b7f" providerId="ADAL" clId="{FA2D9306-2F0F-4C32-9B6B-C9BD88291339}" dt="2025-04-27T15:53:04.997" v="5369" actId="1076"/>
          <ac:picMkLst>
            <pc:docMk/>
            <pc:sldMk cId="454684262" sldId="2147470225"/>
            <ac:picMk id="2054" creationId="{FE254AEC-A8F0-CF35-46E9-1DBB21CEF93E}"/>
          </ac:picMkLst>
        </pc:picChg>
      </pc:sldChg>
      <pc:sldChg chg="add">
        <pc:chgData name="Vladislav Slama" userId="897bccd1-e291-448e-965f-05f8fd9b4b7f" providerId="ADAL" clId="{FA2D9306-2F0F-4C32-9B6B-C9BD88291339}" dt="2025-04-27T14:46:46.105" v="1873" actId="2890"/>
        <pc:sldMkLst>
          <pc:docMk/>
          <pc:sldMk cId="413677909" sldId="2147470226"/>
        </pc:sldMkLst>
      </pc:sldChg>
      <pc:sldChg chg="addSp modSp add mod">
        <pc:chgData name="Vladislav Slama" userId="897bccd1-e291-448e-965f-05f8fd9b4b7f" providerId="ADAL" clId="{FA2D9306-2F0F-4C32-9B6B-C9BD88291339}" dt="2025-04-27T15:00:59.769" v="2933" actId="33524"/>
        <pc:sldMkLst>
          <pc:docMk/>
          <pc:sldMk cId="617929579" sldId="2147470227"/>
        </pc:sldMkLst>
        <pc:spChg chg="mod">
          <ac:chgData name="Vladislav Slama" userId="897bccd1-e291-448e-965f-05f8fd9b4b7f" providerId="ADAL" clId="{FA2D9306-2F0F-4C32-9B6B-C9BD88291339}" dt="2025-04-27T14:59:47.095" v="2807" actId="20577"/>
          <ac:spMkLst>
            <pc:docMk/>
            <pc:sldMk cId="617929579" sldId="2147470227"/>
            <ac:spMk id="13" creationId="{7D7BF86F-9C21-28A0-7C48-C9DBFE8121AF}"/>
          </ac:spMkLst>
        </pc:spChg>
      </pc:sldChg>
      <pc:sldChg chg="addSp delSp modSp add mod">
        <pc:chgData name="Vladislav Slama" userId="897bccd1-e291-448e-965f-05f8fd9b4b7f" providerId="ADAL" clId="{FA2D9306-2F0F-4C32-9B6B-C9BD88291339}" dt="2025-04-27T15:35:18.724" v="4507"/>
        <pc:sldMkLst>
          <pc:docMk/>
          <pc:sldMk cId="1479215986" sldId="2147470228"/>
        </pc:sldMkLst>
        <pc:spChg chg="mod">
          <ac:chgData name="Vladislav Slama" userId="897bccd1-e291-448e-965f-05f8fd9b4b7f" providerId="ADAL" clId="{FA2D9306-2F0F-4C32-9B6B-C9BD88291339}" dt="2025-04-27T15:23:29.595" v="4352" actId="20577"/>
          <ac:spMkLst>
            <pc:docMk/>
            <pc:sldMk cId="1479215986" sldId="2147470228"/>
            <ac:spMk id="13" creationId="{790DF408-C2DB-4FFD-DB60-D320E11765A7}"/>
          </ac:spMkLst>
        </pc:spChg>
      </pc:sldChg>
    </pc:docChg>
  </pc:docChgLst>
  <pc:docChgLst>
    <pc:chgData name="Vladislav Slama" userId="S::vladislav.slama@epfl.ch::897bccd1-e291-448e-965f-05f8fd9b4b7f" providerId="AD" clId="Web-{4D350EBF-9989-E492-62CB-DD965020E669}"/>
    <pc:docChg chg="addSld delSld modSld">
      <pc:chgData name="Vladislav Slama" userId="S::vladislav.slama@epfl.ch::897bccd1-e291-448e-965f-05f8fd9b4b7f" providerId="AD" clId="Web-{4D350EBF-9989-E492-62CB-DD965020E669}" dt="2025-04-29T21:56:17.304" v="857" actId="1076"/>
      <pc:docMkLst>
        <pc:docMk/>
      </pc:docMkLst>
      <pc:sldChg chg="addSp delSp modSp">
        <pc:chgData name="Vladislav Slama" userId="S::vladislav.slama@epfl.ch::897bccd1-e291-448e-965f-05f8fd9b4b7f" providerId="AD" clId="Web-{4D350EBF-9989-E492-62CB-DD965020E669}" dt="2025-04-29T21:51:26.799" v="742" actId="1076"/>
        <pc:sldMkLst>
          <pc:docMk/>
          <pc:sldMk cId="1479215986" sldId="2147470228"/>
        </pc:sldMkLst>
        <pc:spChg chg="add mod">
          <ac:chgData name="Vladislav Slama" userId="S::vladislav.slama@epfl.ch::897bccd1-e291-448e-965f-05f8fd9b4b7f" providerId="AD" clId="Web-{4D350EBF-9989-E492-62CB-DD965020E669}" dt="2025-04-29T21:38:13.377" v="502" actId="14100"/>
          <ac:spMkLst>
            <pc:docMk/>
            <pc:sldMk cId="1479215986" sldId="2147470228"/>
            <ac:spMk id="3" creationId="{AD34393F-E9FF-DE64-FEB0-63E637623E32}"/>
          </ac:spMkLst>
        </pc:spChg>
        <pc:spChg chg="add mod">
          <ac:chgData name="Vladislav Slama" userId="S::vladislav.slama@epfl.ch::897bccd1-e291-448e-965f-05f8fd9b4b7f" providerId="AD" clId="Web-{4D350EBF-9989-E492-62CB-DD965020E669}" dt="2025-04-29T21:39:31.628" v="524" actId="1076"/>
          <ac:spMkLst>
            <pc:docMk/>
            <pc:sldMk cId="1479215986" sldId="2147470228"/>
            <ac:spMk id="9" creationId="{C801DE02-1894-156E-F5FA-83EFDA685DAB}"/>
          </ac:spMkLst>
        </pc:spChg>
        <pc:spChg chg="add mod">
          <ac:chgData name="Vladislav Slama" userId="S::vladislav.slama@epfl.ch::897bccd1-e291-448e-965f-05f8fd9b4b7f" providerId="AD" clId="Web-{4D350EBF-9989-E492-62CB-DD965020E669}" dt="2025-04-29T21:40:38.911" v="545" actId="1076"/>
          <ac:spMkLst>
            <pc:docMk/>
            <pc:sldMk cId="1479215986" sldId="2147470228"/>
            <ac:spMk id="10" creationId="{1B6779A7-B4ED-D1C5-C6FF-743DC1110DC0}"/>
          </ac:spMkLst>
        </pc:spChg>
        <pc:spChg chg="add mod">
          <ac:chgData name="Vladislav Slama" userId="S::vladislav.slama@epfl.ch::897bccd1-e291-448e-965f-05f8fd9b4b7f" providerId="AD" clId="Web-{4D350EBF-9989-E492-62CB-DD965020E669}" dt="2025-04-29T21:41:06.599" v="554" actId="1076"/>
          <ac:spMkLst>
            <pc:docMk/>
            <pc:sldMk cId="1479215986" sldId="2147470228"/>
            <ac:spMk id="11" creationId="{8B0BDF1E-4BE8-8DD1-D543-00F3A1355A99}"/>
          </ac:spMkLst>
        </pc:spChg>
        <pc:spChg chg="add mod">
          <ac:chgData name="Vladislav Slama" userId="S::vladislav.slama@epfl.ch::897bccd1-e291-448e-965f-05f8fd9b4b7f" providerId="AD" clId="Web-{4D350EBF-9989-E492-62CB-DD965020E669}" dt="2025-04-29T21:42:29.850" v="579" actId="1076"/>
          <ac:spMkLst>
            <pc:docMk/>
            <pc:sldMk cId="1479215986" sldId="2147470228"/>
            <ac:spMk id="14" creationId="{0F9427C5-78DC-FF94-6818-D56B1CD34E8E}"/>
          </ac:spMkLst>
        </pc:spChg>
        <pc:spChg chg="add mod">
          <ac:chgData name="Vladislav Slama" userId="S::vladislav.slama@epfl.ch::897bccd1-e291-448e-965f-05f8fd9b4b7f" providerId="AD" clId="Web-{4D350EBF-9989-E492-62CB-DD965020E669}" dt="2025-04-29T21:42:23.006" v="576" actId="1076"/>
          <ac:spMkLst>
            <pc:docMk/>
            <pc:sldMk cId="1479215986" sldId="2147470228"/>
            <ac:spMk id="15" creationId="{2F620231-FDD5-FF4B-6185-CEEEEA034A81}"/>
          </ac:spMkLst>
        </pc:spChg>
        <pc:spChg chg="add mod">
          <ac:chgData name="Vladislav Slama" userId="S::vladislav.slama@epfl.ch::897bccd1-e291-448e-965f-05f8fd9b4b7f" providerId="AD" clId="Web-{4D350EBF-9989-E492-62CB-DD965020E669}" dt="2025-04-29T21:46:45.277" v="661" actId="20577"/>
          <ac:spMkLst>
            <pc:docMk/>
            <pc:sldMk cId="1479215986" sldId="2147470228"/>
            <ac:spMk id="17" creationId="{038E3842-4793-CC90-DF18-99B8E22C6C40}"/>
          </ac:spMkLst>
        </pc:spChg>
        <pc:spChg chg="add mod">
          <ac:chgData name="Vladislav Slama" userId="S::vladislav.slama@epfl.ch::897bccd1-e291-448e-965f-05f8fd9b4b7f" providerId="AD" clId="Web-{4D350EBF-9989-E492-62CB-DD965020E669}" dt="2025-04-29T21:46:26.839" v="656" actId="20577"/>
          <ac:spMkLst>
            <pc:docMk/>
            <pc:sldMk cId="1479215986" sldId="2147470228"/>
            <ac:spMk id="18" creationId="{40FA469F-CB6E-29FA-58FF-1EF11635BA85}"/>
          </ac:spMkLst>
        </pc:spChg>
        <pc:spChg chg="add mod">
          <ac:chgData name="Vladislav Slama" userId="S::vladislav.slama@epfl.ch::897bccd1-e291-448e-965f-05f8fd9b4b7f" providerId="AD" clId="Web-{4D350EBF-9989-E492-62CB-DD965020E669}" dt="2025-04-29T21:47:33.606" v="680" actId="20577"/>
          <ac:spMkLst>
            <pc:docMk/>
            <pc:sldMk cId="1479215986" sldId="2147470228"/>
            <ac:spMk id="20" creationId="{FFBA1FC3-527D-FF01-439A-81876EBF5A61}"/>
          </ac:spMkLst>
        </pc:spChg>
        <pc:spChg chg="add mod">
          <ac:chgData name="Vladislav Slama" userId="S::vladislav.slama@epfl.ch::897bccd1-e291-448e-965f-05f8fd9b4b7f" providerId="AD" clId="Web-{4D350EBF-9989-E492-62CB-DD965020E669}" dt="2025-04-29T21:47:14.308" v="672" actId="1076"/>
          <ac:spMkLst>
            <pc:docMk/>
            <pc:sldMk cId="1479215986" sldId="2147470228"/>
            <ac:spMk id="21" creationId="{C2BF2B93-145E-1763-E7C8-EDD560A5B387}"/>
          </ac:spMkLst>
        </pc:spChg>
        <pc:spChg chg="add mod">
          <ac:chgData name="Vladislav Slama" userId="S::vladislav.slama@epfl.ch::897bccd1-e291-448e-965f-05f8fd9b4b7f" providerId="AD" clId="Web-{4D350EBF-9989-E492-62CB-DD965020E669}" dt="2025-04-29T21:49:46.469" v="688" actId="20577"/>
          <ac:spMkLst>
            <pc:docMk/>
            <pc:sldMk cId="1479215986" sldId="2147470228"/>
            <ac:spMk id="23" creationId="{6E307249-6411-64A7-C9C3-44E7FF03325B}"/>
          </ac:spMkLst>
        </pc:spChg>
        <pc:spChg chg="add mod">
          <ac:chgData name="Vladislav Slama" userId="S::vladislav.slama@epfl.ch::897bccd1-e291-448e-965f-05f8fd9b4b7f" providerId="AD" clId="Web-{4D350EBF-9989-E492-62CB-DD965020E669}" dt="2025-04-29T21:50:56.689" v="714" actId="20577"/>
          <ac:spMkLst>
            <pc:docMk/>
            <pc:sldMk cId="1479215986" sldId="2147470228"/>
            <ac:spMk id="26" creationId="{6F747B72-E146-68A2-4654-86B1D839B816}"/>
          </ac:spMkLst>
        </pc:spChg>
        <pc:spChg chg="add mod">
          <ac:chgData name="Vladislav Slama" userId="S::vladislav.slama@epfl.ch::897bccd1-e291-448e-965f-05f8fd9b4b7f" providerId="AD" clId="Web-{4D350EBF-9989-E492-62CB-DD965020E669}" dt="2025-04-29T21:51:26.799" v="742" actId="1076"/>
          <ac:spMkLst>
            <pc:docMk/>
            <pc:sldMk cId="1479215986" sldId="2147470228"/>
            <ac:spMk id="28" creationId="{1E429FDE-8D6E-88F6-CE44-EFE3723FF16D}"/>
          </ac:spMkLst>
        </pc:spChg>
        <pc:picChg chg="add mod">
          <ac:chgData name="Vladislav Slama" userId="S::vladislav.slama@epfl.ch::897bccd1-e291-448e-965f-05f8fd9b4b7f" providerId="AD" clId="Web-{4D350EBF-9989-E492-62CB-DD965020E669}" dt="2025-04-29T21:39:05.222" v="508" actId="1076"/>
          <ac:picMkLst>
            <pc:docMk/>
            <pc:sldMk cId="1479215986" sldId="2147470228"/>
            <ac:picMk id="7" creationId="{B3CB381E-4693-0818-F25C-98B93B7CE300}"/>
          </ac:picMkLst>
        </pc:picChg>
        <pc:cxnChg chg="add mod">
          <ac:chgData name="Vladislav Slama" userId="S::vladislav.slama@epfl.ch::897bccd1-e291-448e-965f-05f8fd9b4b7f" providerId="AD" clId="Web-{4D350EBF-9989-E492-62CB-DD965020E669}" dt="2025-04-29T21:41:34.849" v="560" actId="14100"/>
          <ac:cxnSpMkLst>
            <pc:docMk/>
            <pc:sldMk cId="1479215986" sldId="2147470228"/>
            <ac:cxnSpMk id="12" creationId="{90CEE5E3-A50A-0DFD-4CF6-EA744CD9DA4C}"/>
          </ac:cxnSpMkLst>
        </pc:cxnChg>
        <pc:cxnChg chg="add mod">
          <ac:chgData name="Vladislav Slama" userId="S::vladislav.slama@epfl.ch::897bccd1-e291-448e-965f-05f8fd9b4b7f" providerId="AD" clId="Web-{4D350EBF-9989-E492-62CB-DD965020E669}" dt="2025-04-29T21:42:36.382" v="581" actId="14100"/>
          <ac:cxnSpMkLst>
            <pc:docMk/>
            <pc:sldMk cId="1479215986" sldId="2147470228"/>
            <ac:cxnSpMk id="16" creationId="{56FC8CF5-C352-EB9B-0F11-89CD4001E49D}"/>
          </ac:cxnSpMkLst>
        </pc:cxnChg>
        <pc:cxnChg chg="add mod">
          <ac:chgData name="Vladislav Slama" userId="S::vladislav.slama@epfl.ch::897bccd1-e291-448e-965f-05f8fd9b4b7f" providerId="AD" clId="Web-{4D350EBF-9989-E492-62CB-DD965020E669}" dt="2025-04-29T21:43:06.820" v="600" actId="14100"/>
          <ac:cxnSpMkLst>
            <pc:docMk/>
            <pc:sldMk cId="1479215986" sldId="2147470228"/>
            <ac:cxnSpMk id="19" creationId="{4F646907-0054-F6CC-BF8A-3AFF6E38F9EA}"/>
          </ac:cxnSpMkLst>
        </pc:cxnChg>
        <pc:cxnChg chg="add mod">
          <ac:chgData name="Vladislav Slama" userId="S::vladislav.slama@epfl.ch::897bccd1-e291-448e-965f-05f8fd9b4b7f" providerId="AD" clId="Web-{4D350EBF-9989-E492-62CB-DD965020E669}" dt="2025-04-29T21:47:44.184" v="683" actId="14100"/>
          <ac:cxnSpMkLst>
            <pc:docMk/>
            <pc:sldMk cId="1479215986" sldId="2147470228"/>
            <ac:cxnSpMk id="22" creationId="{E2B0A753-DA55-7EB0-2A7E-36F3A3D29497}"/>
          </ac:cxnSpMkLst>
        </pc:cxnChg>
        <pc:cxnChg chg="add mod">
          <ac:chgData name="Vladislav Slama" userId="S::vladislav.slama@epfl.ch::897bccd1-e291-448e-965f-05f8fd9b4b7f" providerId="AD" clId="Web-{4D350EBF-9989-E492-62CB-DD965020E669}" dt="2025-04-29T21:50:05.641" v="693" actId="14100"/>
          <ac:cxnSpMkLst>
            <pc:docMk/>
            <pc:sldMk cId="1479215986" sldId="2147470228"/>
            <ac:cxnSpMk id="24" creationId="{19F217D6-6627-7540-7B0A-CBC9B1E6E44C}"/>
          </ac:cxnSpMkLst>
        </pc:cxnChg>
        <pc:cxnChg chg="add mod">
          <ac:chgData name="Vladislav Slama" userId="S::vladislav.slama@epfl.ch::897bccd1-e291-448e-965f-05f8fd9b4b7f" providerId="AD" clId="Web-{4D350EBF-9989-E492-62CB-DD965020E669}" dt="2025-04-29T21:50:46.002" v="711" actId="14100"/>
          <ac:cxnSpMkLst>
            <pc:docMk/>
            <pc:sldMk cId="1479215986" sldId="2147470228"/>
            <ac:cxnSpMk id="25" creationId="{741331A7-D9B4-99F5-0E78-0B9BA9DDC901}"/>
          </ac:cxnSpMkLst>
        </pc:cxnChg>
        <pc:cxnChg chg="add mod">
          <ac:chgData name="Vladislav Slama" userId="S::vladislav.slama@epfl.ch::897bccd1-e291-448e-965f-05f8fd9b4b7f" providerId="AD" clId="Web-{4D350EBF-9989-E492-62CB-DD965020E669}" dt="2025-04-29T21:51:25.002" v="741" actId="14100"/>
          <ac:cxnSpMkLst>
            <pc:docMk/>
            <pc:sldMk cId="1479215986" sldId="2147470228"/>
            <ac:cxnSpMk id="27" creationId="{AB103B98-3EBB-CD54-4942-341EB9A94974}"/>
          </ac:cxnSpMkLst>
        </pc:cxnChg>
      </pc:sldChg>
      <pc:sldChg chg="addSp modSp">
        <pc:chgData name="Vladislav Slama" userId="S::vladislav.slama@epfl.ch::897bccd1-e291-448e-965f-05f8fd9b4b7f" providerId="AD" clId="Web-{4D350EBF-9989-E492-62CB-DD965020E669}" dt="2025-04-29T21:37:04.266" v="488" actId="1076"/>
        <pc:sldMkLst>
          <pc:docMk/>
          <pc:sldMk cId="1820005323" sldId="2147470229"/>
        </pc:sldMkLst>
      </pc:sldChg>
      <pc:sldChg chg="del">
        <pc:chgData name="Vladislav Slama" userId="S::vladislav.slama@epfl.ch::897bccd1-e291-448e-965f-05f8fd9b4b7f" providerId="AD" clId="Web-{4D350EBF-9989-E492-62CB-DD965020E669}" dt="2025-04-29T21:33:52.091" v="463"/>
        <pc:sldMkLst>
          <pc:docMk/>
          <pc:sldMk cId="3329421953" sldId="2147470231"/>
        </pc:sldMkLst>
      </pc:sldChg>
      <pc:sldChg chg="addSp delSp modSp add replId">
        <pc:chgData name="Vladislav Slama" userId="S::vladislav.slama@epfl.ch::897bccd1-e291-448e-965f-05f8fd9b4b7f" providerId="AD" clId="Web-{4D350EBF-9989-E492-62CB-DD965020E669}" dt="2025-04-29T21:33:44.731" v="462" actId="20577"/>
        <pc:sldMkLst>
          <pc:docMk/>
          <pc:sldMk cId="1911693652" sldId="2147470235"/>
        </pc:sldMkLst>
        <pc:spChg chg="add mod">
          <ac:chgData name="Vladislav Slama" userId="S::vladislav.slama@epfl.ch::897bccd1-e291-448e-965f-05f8fd9b4b7f" providerId="AD" clId="Web-{4D350EBF-9989-E492-62CB-DD965020E669}" dt="2025-04-29T21:26:59.506" v="213" actId="20577"/>
          <ac:spMkLst>
            <pc:docMk/>
            <pc:sldMk cId="1911693652" sldId="2147470235"/>
            <ac:spMk id="3" creationId="{85DC2139-E0C4-FEED-B90E-E723CA7F86BD}"/>
          </ac:spMkLst>
        </pc:spChg>
        <pc:spChg chg="mod">
          <ac:chgData name="Vladislav Slama" userId="S::vladislav.slama@epfl.ch::897bccd1-e291-448e-965f-05f8fd9b4b7f" providerId="AD" clId="Web-{4D350EBF-9989-E492-62CB-DD965020E669}" dt="2025-04-29T21:26:09.067" v="195" actId="20577"/>
          <ac:spMkLst>
            <pc:docMk/>
            <pc:sldMk cId="1911693652" sldId="2147470235"/>
            <ac:spMk id="6" creationId="{6BB664A9-3FD7-C982-1108-4E3E7467ACD7}"/>
          </ac:spMkLst>
        </pc:spChg>
        <pc:spChg chg="add mod">
          <ac:chgData name="Vladislav Slama" userId="S::vladislav.slama@epfl.ch::897bccd1-e291-448e-965f-05f8fd9b4b7f" providerId="AD" clId="Web-{4D350EBF-9989-E492-62CB-DD965020E669}" dt="2025-04-29T21:33:44.731" v="462" actId="20577"/>
          <ac:spMkLst>
            <pc:docMk/>
            <pc:sldMk cId="1911693652" sldId="2147470235"/>
            <ac:spMk id="9" creationId="{507C000A-A96C-3ACC-85F7-DBE452743FC0}"/>
          </ac:spMkLst>
        </pc:spChg>
        <pc:spChg chg="mod">
          <ac:chgData name="Vladislav Slama" userId="S::vladislav.slama@epfl.ch::897bccd1-e291-448e-965f-05f8fd9b4b7f" providerId="AD" clId="Web-{4D350EBF-9989-E492-62CB-DD965020E669}" dt="2025-04-29T21:21:40.530" v="24" actId="20577"/>
          <ac:spMkLst>
            <pc:docMk/>
            <pc:sldMk cId="1911693652" sldId="2147470235"/>
            <ac:spMk id="10" creationId="{22DD9810-FCBE-6E7F-68B7-8E6DE8605874}"/>
          </ac:spMkLst>
        </pc:spChg>
      </pc:sldChg>
      <pc:sldChg chg="addSp delSp modSp add replId">
        <pc:chgData name="Vladislav Slama" userId="S::vladislav.slama@epfl.ch::897bccd1-e291-448e-965f-05f8fd9b4b7f" providerId="AD" clId="Web-{4D350EBF-9989-E492-62CB-DD965020E669}" dt="2025-04-29T21:56:17.304" v="857" actId="1076"/>
        <pc:sldMkLst>
          <pc:docMk/>
          <pc:sldMk cId="2715177525" sldId="2147470236"/>
        </pc:sldMkLst>
        <pc:spChg chg="add mod">
          <ac:chgData name="Vladislav Slama" userId="S::vladislav.slama@epfl.ch::897bccd1-e291-448e-965f-05f8fd9b4b7f" providerId="AD" clId="Web-{4D350EBF-9989-E492-62CB-DD965020E669}" dt="2025-04-29T21:52:46.816" v="768" actId="1076"/>
          <ac:spMkLst>
            <pc:docMk/>
            <pc:sldMk cId="2715177525" sldId="2147470236"/>
            <ac:spMk id="8" creationId="{E9466A41-8819-A235-1CAE-BD9E878FC84A}"/>
          </ac:spMkLst>
        </pc:spChg>
        <pc:spChg chg="mod">
          <ac:chgData name="Vladislav Slama" userId="S::vladislav.slama@epfl.ch::897bccd1-e291-448e-965f-05f8fd9b4b7f" providerId="AD" clId="Web-{4D350EBF-9989-E492-62CB-DD965020E669}" dt="2025-04-29T21:53:02.113" v="783" actId="1076"/>
          <ac:spMkLst>
            <pc:docMk/>
            <pc:sldMk cId="2715177525" sldId="2147470236"/>
            <ac:spMk id="9" creationId="{DED892E5-9873-F8A7-C19B-805C15158932}"/>
          </ac:spMkLst>
        </pc:spChg>
        <pc:spChg chg="add mod">
          <ac:chgData name="Vladislav Slama" userId="S::vladislav.slama@epfl.ch::897bccd1-e291-448e-965f-05f8fd9b4b7f" providerId="AD" clId="Web-{4D350EBF-9989-E492-62CB-DD965020E669}" dt="2025-04-29T21:55:57.694" v="851" actId="20577"/>
          <ac:spMkLst>
            <pc:docMk/>
            <pc:sldMk cId="2715177525" sldId="2147470236"/>
            <ac:spMk id="31" creationId="{2C7AC04C-9C35-AC6F-B673-58CC826087E3}"/>
          </ac:spMkLst>
        </pc:spChg>
        <pc:spChg chg="add mod">
          <ac:chgData name="Vladislav Slama" userId="S::vladislav.slama@epfl.ch::897bccd1-e291-448e-965f-05f8fd9b4b7f" providerId="AD" clId="Web-{4D350EBF-9989-E492-62CB-DD965020E669}" dt="2025-04-29T21:56:17.304" v="857" actId="1076"/>
          <ac:spMkLst>
            <pc:docMk/>
            <pc:sldMk cId="2715177525" sldId="2147470236"/>
            <ac:spMk id="33" creationId="{B5D8C8C5-6FE0-29C1-EC08-49090C454F98}"/>
          </ac:spMkLst>
        </pc:spChg>
        <pc:picChg chg="add mod">
          <ac:chgData name="Vladislav Slama" userId="S::vladislav.slama@epfl.ch::897bccd1-e291-448e-965f-05f8fd9b4b7f" providerId="AD" clId="Web-{4D350EBF-9989-E492-62CB-DD965020E669}" dt="2025-04-29T21:53:19.629" v="786" actId="1076"/>
          <ac:picMkLst>
            <pc:docMk/>
            <pc:sldMk cId="2715177525" sldId="2147470236"/>
            <ac:picMk id="6" creationId="{0576ACE2-E519-400F-109E-364DB3E264DE}"/>
          </ac:picMkLst>
        </pc:picChg>
        <pc:picChg chg="add mod">
          <ac:chgData name="Vladislav Slama" userId="S::vladislav.slama@epfl.ch::897bccd1-e291-448e-965f-05f8fd9b4b7f" providerId="AD" clId="Web-{4D350EBF-9989-E492-62CB-DD965020E669}" dt="2025-04-29T21:54:58.162" v="805" actId="1076"/>
          <ac:picMkLst>
            <pc:docMk/>
            <pc:sldMk cId="2715177525" sldId="2147470236"/>
            <ac:picMk id="32" creationId="{4EF6CB0D-0423-60F9-1117-1BEFDAB3F88F}"/>
          </ac:picMkLst>
        </pc:picChg>
        <pc:cxnChg chg="add mod">
          <ac:chgData name="Vladislav Slama" userId="S::vladislav.slama@epfl.ch::897bccd1-e291-448e-965f-05f8fd9b4b7f" providerId="AD" clId="Web-{4D350EBF-9989-E492-62CB-DD965020E669}" dt="2025-04-29T21:53:30.911" v="788" actId="14100"/>
          <ac:cxnSpMkLst>
            <pc:docMk/>
            <pc:sldMk cId="2715177525" sldId="2147470236"/>
            <ac:cxnSpMk id="30" creationId="{4F9296D0-ED1C-C580-3A65-79E402D24952}"/>
          </ac:cxnSpMkLst>
        </pc:cxnChg>
      </pc:sldChg>
    </pc:docChg>
  </pc:docChgLst>
  <pc:docChgLst>
    <pc:chgData name="Vladislav Slama" userId="S::vladislav.slama@epfl.ch::897bccd1-e291-448e-965f-05f8fd9b4b7f" providerId="AD" clId="Web-{875BD3CB-E08A-61C1-366F-A3B32BB71B98}"/>
    <pc:docChg chg="modSld">
      <pc:chgData name="Vladislav Slama" userId="S::vladislav.slama@epfl.ch::897bccd1-e291-448e-965f-05f8fd9b4b7f" providerId="AD" clId="Web-{875BD3CB-E08A-61C1-366F-A3B32BB71B98}" dt="2025-04-15T21:57:33.357" v="22" actId="1076"/>
      <pc:docMkLst>
        <pc:docMk/>
      </pc:docMkLst>
      <pc:sldChg chg="addSp modSp">
        <pc:chgData name="Vladislav Slama" userId="S::vladislav.slama@epfl.ch::897bccd1-e291-448e-965f-05f8fd9b4b7f" providerId="AD" clId="Web-{875BD3CB-E08A-61C1-366F-A3B32BB71B98}" dt="2025-04-15T21:57:33.357" v="22" actId="1076"/>
        <pc:sldMkLst>
          <pc:docMk/>
          <pc:sldMk cId="824064853" sldId="2147470230"/>
        </pc:sldMkLst>
      </pc:sldChg>
    </pc:docChg>
  </pc:docChgLst>
  <pc:docChgLst>
    <pc:chgData name="Andrea Vezzosi" userId="S::andrea.vezzosi@epfl.ch::05990d0e-7aee-4814-85e0-8def6a86adcb" providerId="AD" clId="Web-{0080DABB-72E3-873B-7336-32909EDB5868}"/>
    <pc:docChg chg="modSld">
      <pc:chgData name="Andrea Vezzosi" userId="S::andrea.vezzosi@epfl.ch::05990d0e-7aee-4814-85e0-8def6a86adcb" providerId="AD" clId="Web-{0080DABB-72E3-873B-7336-32909EDB5868}" dt="2025-05-07T09:48:21.539" v="4" actId="20577"/>
      <pc:docMkLst>
        <pc:docMk/>
      </pc:docMkLst>
      <pc:sldChg chg="modSp">
        <pc:chgData name="Andrea Vezzosi" userId="S::andrea.vezzosi@epfl.ch::05990d0e-7aee-4814-85e0-8def6a86adcb" providerId="AD" clId="Web-{0080DABB-72E3-873B-7336-32909EDB5868}" dt="2025-05-07T09:48:21.539" v="4" actId="20577"/>
        <pc:sldMkLst>
          <pc:docMk/>
          <pc:sldMk cId="4106400748" sldId="2147470244"/>
        </pc:sldMkLst>
        <pc:spChg chg="mod">
          <ac:chgData name="Andrea Vezzosi" userId="S::andrea.vezzosi@epfl.ch::05990d0e-7aee-4814-85e0-8def6a86adcb" providerId="AD" clId="Web-{0080DABB-72E3-873B-7336-32909EDB5868}" dt="2025-05-07T09:48:21.539" v="4" actId="20577"/>
          <ac:spMkLst>
            <pc:docMk/>
            <pc:sldMk cId="4106400748" sldId="2147470244"/>
            <ac:spMk id="8" creationId="{417C4489-413B-6E65-A3E4-73DD8B019B1A}"/>
          </ac:spMkLst>
        </pc:spChg>
      </pc:sldChg>
    </pc:docChg>
  </pc:docChgLst>
  <pc:docChgLst>
    <pc:chgData name="Virginia Carnevali" userId="30cf8367-e2b7-42d6-917d-55cb1570e1ce" providerId="ADAL" clId="{14BF400C-437F-8446-B73D-9A182384FA47}"/>
    <pc:docChg chg="custSel addSld delSld modSld">
      <pc:chgData name="Virginia Carnevali" userId="30cf8367-e2b7-42d6-917d-55cb1570e1ce" providerId="ADAL" clId="{14BF400C-437F-8446-B73D-9A182384FA47}" dt="2025-05-07T15:06:31.461" v="897" actId="14100"/>
      <pc:docMkLst>
        <pc:docMk/>
      </pc:docMkLst>
      <pc:sldChg chg="modSp mod">
        <pc:chgData name="Virginia Carnevali" userId="30cf8367-e2b7-42d6-917d-55cb1570e1ce" providerId="ADAL" clId="{14BF400C-437F-8446-B73D-9A182384FA47}" dt="2025-05-06T21:01:53.505" v="3" actId="20577"/>
        <pc:sldMkLst>
          <pc:docMk/>
          <pc:sldMk cId="2639031072" sldId="2147470157"/>
        </pc:sldMkLst>
        <pc:spChg chg="mod">
          <ac:chgData name="Virginia Carnevali" userId="30cf8367-e2b7-42d6-917d-55cb1570e1ce" providerId="ADAL" clId="{14BF400C-437F-8446-B73D-9A182384FA47}" dt="2025-05-06T21:01:53.505" v="3" actId="20577"/>
          <ac:spMkLst>
            <pc:docMk/>
            <pc:sldMk cId="2639031072" sldId="2147470157"/>
            <ac:spMk id="15" creationId="{B6F34FD1-436A-D616-B4B0-196857C105DD}"/>
          </ac:spMkLst>
        </pc:spChg>
      </pc:sldChg>
      <pc:sldChg chg="addSp delSp modSp add mod delAnim">
        <pc:chgData name="Virginia Carnevali" userId="30cf8367-e2b7-42d6-917d-55cb1570e1ce" providerId="ADAL" clId="{14BF400C-437F-8446-B73D-9A182384FA47}" dt="2025-05-07T15:06:31.461" v="897" actId="14100"/>
        <pc:sldMkLst>
          <pc:docMk/>
          <pc:sldMk cId="2922357292" sldId="2147470245"/>
        </pc:sldMkLst>
        <pc:spChg chg="mod">
          <ac:chgData name="Virginia Carnevali" userId="30cf8367-e2b7-42d6-917d-55cb1570e1ce" providerId="ADAL" clId="{14BF400C-437F-8446-B73D-9A182384FA47}" dt="2025-05-06T21:02:49.249" v="15" actId="20577"/>
          <ac:spMkLst>
            <pc:docMk/>
            <pc:sldMk cId="2922357292" sldId="2147470245"/>
            <ac:spMk id="2" creationId="{113A4CED-2B8E-88B1-5E0E-C9047B9D9CAC}"/>
          </ac:spMkLst>
        </pc:spChg>
        <pc:spChg chg="del mod">
          <ac:chgData name="Virginia Carnevali" userId="30cf8367-e2b7-42d6-917d-55cb1570e1ce" providerId="ADAL" clId="{14BF400C-437F-8446-B73D-9A182384FA47}" dt="2025-05-06T21:03:45.168" v="27" actId="478"/>
          <ac:spMkLst>
            <pc:docMk/>
            <pc:sldMk cId="2922357292" sldId="2147470245"/>
            <ac:spMk id="3" creationId="{F76A34C9-807C-0E48-BA1F-B029047EDB25}"/>
          </ac:spMkLst>
        </pc:spChg>
        <pc:spChg chg="mod">
          <ac:chgData name="Virginia Carnevali" userId="30cf8367-e2b7-42d6-917d-55cb1570e1ce" providerId="ADAL" clId="{14BF400C-437F-8446-B73D-9A182384FA47}" dt="2025-05-06T21:12:03.156" v="320" actId="20577"/>
          <ac:spMkLst>
            <pc:docMk/>
            <pc:sldMk cId="2922357292" sldId="2147470245"/>
            <ac:spMk id="6" creationId="{07C18EC5-5B8E-8E6A-E409-D7468C829D1A}"/>
          </ac:spMkLst>
        </pc:spChg>
        <pc:spChg chg="add mod">
          <ac:chgData name="Virginia Carnevali" userId="30cf8367-e2b7-42d6-917d-55cb1570e1ce" providerId="ADAL" clId="{14BF400C-437F-8446-B73D-9A182384FA47}" dt="2025-05-06T21:09:51.428" v="249"/>
          <ac:spMkLst>
            <pc:docMk/>
            <pc:sldMk cId="2922357292" sldId="2147470245"/>
            <ac:spMk id="7" creationId="{68154250-6689-CD89-165F-0034E8B3C6C6}"/>
          </ac:spMkLst>
        </pc:spChg>
        <pc:spChg chg="del mod">
          <ac:chgData name="Virginia Carnevali" userId="30cf8367-e2b7-42d6-917d-55cb1570e1ce" providerId="ADAL" clId="{14BF400C-437F-8446-B73D-9A182384FA47}" dt="2025-05-06T21:03:45.168" v="27" actId="478"/>
          <ac:spMkLst>
            <pc:docMk/>
            <pc:sldMk cId="2922357292" sldId="2147470245"/>
            <ac:spMk id="9" creationId="{0FCAF084-A699-C880-3EB4-24F5C56EA787}"/>
          </ac:spMkLst>
        </pc:spChg>
        <pc:spChg chg="mod">
          <ac:chgData name="Virginia Carnevali" userId="30cf8367-e2b7-42d6-917d-55cb1570e1ce" providerId="ADAL" clId="{14BF400C-437F-8446-B73D-9A182384FA47}" dt="2025-05-06T21:09:39.502" v="237" actId="1076"/>
          <ac:spMkLst>
            <pc:docMk/>
            <pc:sldMk cId="2922357292" sldId="2147470245"/>
            <ac:spMk id="10" creationId="{449FAD4F-DAFD-AB1D-0617-279B587B8DD0}"/>
          </ac:spMkLst>
        </pc:spChg>
        <pc:spChg chg="add mod">
          <ac:chgData name="Virginia Carnevali" userId="30cf8367-e2b7-42d6-917d-55cb1570e1ce" providerId="ADAL" clId="{14BF400C-437F-8446-B73D-9A182384FA47}" dt="2025-05-07T07:36:16.763" v="872" actId="1035"/>
          <ac:spMkLst>
            <pc:docMk/>
            <pc:sldMk cId="2922357292" sldId="2147470245"/>
            <ac:spMk id="11" creationId="{73027EE9-5999-3DD7-E426-0D4CD22F0F11}"/>
          </ac:spMkLst>
        </pc:spChg>
        <pc:spChg chg="add mod">
          <ac:chgData name="Virginia Carnevali" userId="30cf8367-e2b7-42d6-917d-55cb1570e1ce" providerId="ADAL" clId="{14BF400C-437F-8446-B73D-9A182384FA47}" dt="2025-05-07T07:36:16.763" v="872" actId="1035"/>
          <ac:spMkLst>
            <pc:docMk/>
            <pc:sldMk cId="2922357292" sldId="2147470245"/>
            <ac:spMk id="12" creationId="{7E3C5CD0-31EB-E987-9367-4A98213F16C5}"/>
          </ac:spMkLst>
        </pc:spChg>
        <pc:spChg chg="mod">
          <ac:chgData name="Virginia Carnevali" userId="30cf8367-e2b7-42d6-917d-55cb1570e1ce" providerId="ADAL" clId="{14BF400C-437F-8446-B73D-9A182384FA47}" dt="2025-05-06T21:02:57.849" v="24" actId="20577"/>
          <ac:spMkLst>
            <pc:docMk/>
            <pc:sldMk cId="2922357292" sldId="2147470245"/>
            <ac:spMk id="13" creationId="{09E51C69-D109-3813-6884-0E5CD0F75EA9}"/>
          </ac:spMkLst>
        </pc:spChg>
        <pc:spChg chg="add del mod">
          <ac:chgData name="Virginia Carnevali" userId="30cf8367-e2b7-42d6-917d-55cb1570e1ce" providerId="ADAL" clId="{14BF400C-437F-8446-B73D-9A182384FA47}" dt="2025-05-07T07:35:21.911" v="853" actId="478"/>
          <ac:spMkLst>
            <pc:docMk/>
            <pc:sldMk cId="2922357292" sldId="2147470245"/>
            <ac:spMk id="15" creationId="{837D3FBE-75A0-94A3-BDF5-27B58EF06267}"/>
          </ac:spMkLst>
        </pc:spChg>
        <pc:spChg chg="add del mod">
          <ac:chgData name="Virginia Carnevali" userId="30cf8367-e2b7-42d6-917d-55cb1570e1ce" providerId="ADAL" clId="{14BF400C-437F-8446-B73D-9A182384FA47}" dt="2025-05-07T07:35:21.911" v="853" actId="478"/>
          <ac:spMkLst>
            <pc:docMk/>
            <pc:sldMk cId="2922357292" sldId="2147470245"/>
            <ac:spMk id="16" creationId="{EFEDF617-BC2B-B26B-4A08-48FA3F4FDB6F}"/>
          </ac:spMkLst>
        </pc:spChg>
        <pc:spChg chg="add mod">
          <ac:chgData name="Virginia Carnevali" userId="30cf8367-e2b7-42d6-917d-55cb1570e1ce" providerId="ADAL" clId="{14BF400C-437F-8446-B73D-9A182384FA47}" dt="2025-05-07T07:36:12.591" v="865" actId="1076"/>
          <ac:spMkLst>
            <pc:docMk/>
            <pc:sldMk cId="2922357292" sldId="2147470245"/>
            <ac:spMk id="19" creationId="{6FCC19D9-7B80-2657-D062-D827BCA53E9A}"/>
          </ac:spMkLst>
        </pc:spChg>
        <pc:spChg chg="add mod">
          <ac:chgData name="Virginia Carnevali" userId="30cf8367-e2b7-42d6-917d-55cb1570e1ce" providerId="ADAL" clId="{14BF400C-437F-8446-B73D-9A182384FA47}" dt="2025-05-07T07:36:37.399" v="875" actId="20577"/>
          <ac:spMkLst>
            <pc:docMk/>
            <pc:sldMk cId="2922357292" sldId="2147470245"/>
            <ac:spMk id="20" creationId="{8D47F836-504E-DCA8-5FFB-487371A97C98}"/>
          </ac:spMkLst>
        </pc:spChg>
        <pc:picChg chg="add mod">
          <ac:chgData name="Virginia Carnevali" userId="30cf8367-e2b7-42d6-917d-55cb1570e1ce" providerId="ADAL" clId="{14BF400C-437F-8446-B73D-9A182384FA47}" dt="2025-05-06T21:09:51.428" v="249"/>
          <ac:picMkLst>
            <pc:docMk/>
            <pc:sldMk cId="2922357292" sldId="2147470245"/>
            <ac:picMk id="8" creationId="{B62F0112-4BC7-06A5-FD00-977F8A67E779}"/>
          </ac:picMkLst>
        </pc:picChg>
        <pc:picChg chg="add del mod">
          <ac:chgData name="Virginia Carnevali" userId="30cf8367-e2b7-42d6-917d-55cb1570e1ce" providerId="ADAL" clId="{14BF400C-437F-8446-B73D-9A182384FA47}" dt="2025-05-06T21:10:38.145" v="294" actId="478"/>
          <ac:picMkLst>
            <pc:docMk/>
            <pc:sldMk cId="2922357292" sldId="2147470245"/>
            <ac:picMk id="14" creationId="{912D7382-DF34-BD20-48CD-5A206BF217E9}"/>
          </ac:picMkLst>
        </pc:picChg>
        <pc:picChg chg="add del mod">
          <ac:chgData name="Virginia Carnevali" userId="30cf8367-e2b7-42d6-917d-55cb1570e1ce" providerId="ADAL" clId="{14BF400C-437F-8446-B73D-9A182384FA47}" dt="2025-05-06T21:15:47.440" v="443" actId="478"/>
          <ac:picMkLst>
            <pc:docMk/>
            <pc:sldMk cId="2922357292" sldId="2147470245"/>
            <ac:picMk id="17" creationId="{057D2DEC-834F-7D4E-8BC8-E930184F2FEE}"/>
          </ac:picMkLst>
        </pc:picChg>
        <pc:picChg chg="add del mod">
          <ac:chgData name="Virginia Carnevali" userId="30cf8367-e2b7-42d6-917d-55cb1570e1ce" providerId="ADAL" clId="{14BF400C-437F-8446-B73D-9A182384FA47}" dt="2025-05-07T07:35:21.911" v="853" actId="478"/>
          <ac:picMkLst>
            <pc:docMk/>
            <pc:sldMk cId="2922357292" sldId="2147470245"/>
            <ac:picMk id="18" creationId="{518E5E8F-191F-FA70-97D2-F2B48D308AD3}"/>
          </ac:picMkLst>
        </pc:picChg>
        <pc:picChg chg="add mod">
          <ac:chgData name="Virginia Carnevali" userId="30cf8367-e2b7-42d6-917d-55cb1570e1ce" providerId="ADAL" clId="{14BF400C-437F-8446-B73D-9A182384FA47}" dt="2025-05-06T21:10:36.777" v="293" actId="1076"/>
          <ac:picMkLst>
            <pc:docMk/>
            <pc:sldMk cId="2922357292" sldId="2147470245"/>
            <ac:picMk id="1026" creationId="{5C041729-43C2-467D-6A98-2F2A5348E536}"/>
          </ac:picMkLst>
        </pc:picChg>
        <pc:picChg chg="add mod">
          <ac:chgData name="Virginia Carnevali" userId="30cf8367-e2b7-42d6-917d-55cb1570e1ce" providerId="ADAL" clId="{14BF400C-437F-8446-B73D-9A182384FA47}" dt="2025-05-07T07:36:16.763" v="872" actId="1035"/>
          <ac:picMkLst>
            <pc:docMk/>
            <pc:sldMk cId="2922357292" sldId="2147470245"/>
            <ac:picMk id="1028" creationId="{9D882BC3-F6F8-FB41-B20D-1CA6EBD17926}"/>
          </ac:picMkLst>
        </pc:picChg>
        <pc:picChg chg="add del mod">
          <ac:chgData name="Virginia Carnevali" userId="30cf8367-e2b7-42d6-917d-55cb1570e1ce" providerId="ADAL" clId="{14BF400C-437F-8446-B73D-9A182384FA47}" dt="2025-05-07T07:35:21.911" v="853" actId="478"/>
          <ac:picMkLst>
            <pc:docMk/>
            <pc:sldMk cId="2922357292" sldId="2147470245"/>
            <ac:picMk id="1030" creationId="{9940A7AC-B9CF-FA1C-AD7E-4E508EDD9374}"/>
          </ac:picMkLst>
        </pc:picChg>
        <pc:picChg chg="add mod">
          <ac:chgData name="Virginia Carnevali" userId="30cf8367-e2b7-42d6-917d-55cb1570e1ce" providerId="ADAL" clId="{14BF400C-437F-8446-B73D-9A182384FA47}" dt="2025-05-07T07:37:05.385" v="883" actId="1076"/>
          <ac:picMkLst>
            <pc:docMk/>
            <pc:sldMk cId="2922357292" sldId="2147470245"/>
            <ac:picMk id="1032" creationId="{635F3C8D-EEDB-C888-407F-BE7535B22BBD}"/>
          </ac:picMkLst>
        </pc:picChg>
        <pc:picChg chg="add mod">
          <ac:chgData name="Virginia Carnevali" userId="30cf8367-e2b7-42d6-917d-55cb1570e1ce" providerId="ADAL" clId="{14BF400C-437F-8446-B73D-9A182384FA47}" dt="2025-05-07T15:06:31.461" v="897" actId="14100"/>
          <ac:picMkLst>
            <pc:docMk/>
            <pc:sldMk cId="2922357292" sldId="2147470245"/>
            <ac:picMk id="1034" creationId="{F5680FBF-65FF-D48E-2A7A-85397EFCC6C0}"/>
          </ac:picMkLst>
        </pc:picChg>
      </pc:sldChg>
      <pc:sldChg chg="modSp add mod">
        <pc:chgData name="Virginia Carnevali" userId="30cf8367-e2b7-42d6-917d-55cb1570e1ce" providerId="ADAL" clId="{14BF400C-437F-8446-B73D-9A182384FA47}" dt="2025-05-07T07:20:33.869" v="638" actId="20577"/>
        <pc:sldMkLst>
          <pc:docMk/>
          <pc:sldMk cId="2992015165" sldId="2147470246"/>
        </pc:sldMkLst>
        <pc:spChg chg="mod">
          <ac:chgData name="Virginia Carnevali" userId="30cf8367-e2b7-42d6-917d-55cb1570e1ce" providerId="ADAL" clId="{14BF400C-437F-8446-B73D-9A182384FA47}" dt="2025-05-07T07:20:33.869" v="638" actId="20577"/>
          <ac:spMkLst>
            <pc:docMk/>
            <pc:sldMk cId="2992015165" sldId="2147470246"/>
            <ac:spMk id="10" creationId="{F7218C21-B192-5999-1549-8AF2FA6FC2E6}"/>
          </ac:spMkLst>
        </pc:spChg>
      </pc:sldChg>
      <pc:sldChg chg="addSp delSp modSp mod">
        <pc:chgData name="Virginia Carnevali" userId="30cf8367-e2b7-42d6-917d-55cb1570e1ce" providerId="ADAL" clId="{14BF400C-437F-8446-B73D-9A182384FA47}" dt="2025-05-07T07:35:56.511" v="863" actId="1076"/>
        <pc:sldMkLst>
          <pc:docMk/>
          <pc:sldMk cId="894003569" sldId="2147470248"/>
        </pc:sldMkLst>
        <pc:spChg chg="add del mod">
          <ac:chgData name="Virginia Carnevali" userId="30cf8367-e2b7-42d6-917d-55cb1570e1ce" providerId="ADAL" clId="{14BF400C-437F-8446-B73D-9A182384FA47}" dt="2025-05-07T07:35:38.022" v="858" actId="478"/>
          <ac:spMkLst>
            <pc:docMk/>
            <pc:sldMk cId="894003569" sldId="2147470248"/>
            <ac:spMk id="3" creationId="{B06DEE6C-B96A-94B7-9F96-B6AC43E8E6FB}"/>
          </ac:spMkLst>
        </pc:spChg>
        <pc:spChg chg="add del mod">
          <ac:chgData name="Virginia Carnevali" userId="30cf8367-e2b7-42d6-917d-55cb1570e1ce" providerId="ADAL" clId="{14BF400C-437F-8446-B73D-9A182384FA47}" dt="2025-05-07T07:35:38.022" v="858" actId="478"/>
          <ac:spMkLst>
            <pc:docMk/>
            <pc:sldMk cId="894003569" sldId="2147470248"/>
            <ac:spMk id="6" creationId="{F571A536-DE95-7540-6CBC-286C4926E144}"/>
          </ac:spMkLst>
        </pc:spChg>
        <pc:spChg chg="mod">
          <ac:chgData name="Virginia Carnevali" userId="30cf8367-e2b7-42d6-917d-55cb1570e1ce" providerId="ADAL" clId="{14BF400C-437F-8446-B73D-9A182384FA47}" dt="2025-05-07T07:35:56.511" v="863" actId="1076"/>
          <ac:spMkLst>
            <pc:docMk/>
            <pc:sldMk cId="894003569" sldId="2147470248"/>
            <ac:spMk id="7" creationId="{4A9076E6-9957-9E83-3672-86D70E9DC89F}"/>
          </ac:spMkLst>
        </pc:spChg>
        <pc:spChg chg="add mod">
          <ac:chgData name="Virginia Carnevali" userId="30cf8367-e2b7-42d6-917d-55cb1570e1ce" providerId="ADAL" clId="{14BF400C-437F-8446-B73D-9A182384FA47}" dt="2025-05-07T07:35:46.435" v="862" actId="20577"/>
          <ac:spMkLst>
            <pc:docMk/>
            <pc:sldMk cId="894003569" sldId="2147470248"/>
            <ac:spMk id="9" creationId="{3E8DA0B4-61D6-B95B-ACBC-66B6FF88B74D}"/>
          </ac:spMkLst>
        </pc:spChg>
        <pc:spChg chg="mod">
          <ac:chgData name="Virginia Carnevali" userId="30cf8367-e2b7-42d6-917d-55cb1570e1ce" providerId="ADAL" clId="{14BF400C-437F-8446-B73D-9A182384FA47}" dt="2025-05-07T07:35:56.511" v="863" actId="1076"/>
          <ac:spMkLst>
            <pc:docMk/>
            <pc:sldMk cId="894003569" sldId="2147470248"/>
            <ac:spMk id="10" creationId="{5E9205A2-4D59-2A5B-98B4-2788252D04BA}"/>
          </ac:spMkLst>
        </pc:spChg>
        <pc:spChg chg="add mod">
          <ac:chgData name="Virginia Carnevali" userId="30cf8367-e2b7-42d6-917d-55cb1570e1ce" providerId="ADAL" clId="{14BF400C-437F-8446-B73D-9A182384FA47}" dt="2025-05-07T07:35:43.436" v="860" actId="1076"/>
          <ac:spMkLst>
            <pc:docMk/>
            <pc:sldMk cId="894003569" sldId="2147470248"/>
            <ac:spMk id="11" creationId="{E6BFA22E-E7D3-2DFA-5B23-6E435C980400}"/>
          </ac:spMkLst>
        </pc:spChg>
        <pc:picChg chg="mod">
          <ac:chgData name="Virginia Carnevali" userId="30cf8367-e2b7-42d6-917d-55cb1570e1ce" providerId="ADAL" clId="{14BF400C-437F-8446-B73D-9A182384FA47}" dt="2025-05-07T07:35:56.511" v="863" actId="1076"/>
          <ac:picMkLst>
            <pc:docMk/>
            <pc:sldMk cId="894003569" sldId="2147470248"/>
            <ac:picMk id="8" creationId="{B11F301E-FB92-9DAA-DA90-F415C0289A30}"/>
          </ac:picMkLst>
        </pc:picChg>
        <pc:picChg chg="add mod">
          <ac:chgData name="Virginia Carnevali" userId="30cf8367-e2b7-42d6-917d-55cb1570e1ce" providerId="ADAL" clId="{14BF400C-437F-8446-B73D-9A182384FA47}" dt="2025-05-07T07:35:43.436" v="860" actId="1076"/>
          <ac:picMkLst>
            <pc:docMk/>
            <pc:sldMk cId="894003569" sldId="2147470248"/>
            <ac:picMk id="12" creationId="{E8FDCB97-3415-11D0-65B7-E945B136E7BC}"/>
          </ac:picMkLst>
        </pc:picChg>
        <pc:picChg chg="add mod">
          <ac:chgData name="Virginia Carnevali" userId="30cf8367-e2b7-42d6-917d-55cb1570e1ce" providerId="ADAL" clId="{14BF400C-437F-8446-B73D-9A182384FA47}" dt="2025-05-07T07:35:43.436" v="860" actId="1076"/>
          <ac:picMkLst>
            <pc:docMk/>
            <pc:sldMk cId="894003569" sldId="2147470248"/>
            <ac:picMk id="14" creationId="{79EFBF51-7C96-C023-EE22-C661962285B8}"/>
          </ac:picMkLst>
        </pc:picChg>
      </pc:sldChg>
      <pc:sldChg chg="del">
        <pc:chgData name="Virginia Carnevali" userId="30cf8367-e2b7-42d6-917d-55cb1570e1ce" providerId="ADAL" clId="{14BF400C-437F-8446-B73D-9A182384FA47}" dt="2025-05-07T07:20:48.055" v="639" actId="2696"/>
        <pc:sldMkLst>
          <pc:docMk/>
          <pc:sldMk cId="2992015165" sldId="2147470250"/>
        </pc:sldMkLst>
      </pc:sldChg>
      <pc:sldChg chg="add del">
        <pc:chgData name="Virginia Carnevali" userId="30cf8367-e2b7-42d6-917d-55cb1570e1ce" providerId="ADAL" clId="{14BF400C-437F-8446-B73D-9A182384FA47}" dt="2025-05-07T07:36:04.855" v="864" actId="2696"/>
        <pc:sldMkLst>
          <pc:docMk/>
          <pc:sldMk cId="3273309768" sldId="2147470250"/>
        </pc:sldMkLst>
      </pc:sldChg>
    </pc:docChg>
  </pc:docChgLst>
  <pc:docChgLst>
    <pc:chgData name="Virginia Carnevali" userId="30cf8367-e2b7-42d6-917d-55cb1570e1ce" providerId="ADAL" clId="{66124EAE-1FBB-4141-90B5-4012B82B07D9}"/>
    <pc:docChg chg="undo custSel addSld delSld modSld sldOrd">
      <pc:chgData name="Virginia Carnevali" userId="30cf8367-e2b7-42d6-917d-55cb1570e1ce" providerId="ADAL" clId="{66124EAE-1FBB-4141-90B5-4012B82B07D9}" dt="2025-04-16T07:31:06.119" v="3544" actId="1076"/>
      <pc:docMkLst>
        <pc:docMk/>
      </pc:docMkLst>
      <pc:sldChg chg="modSp mod">
        <pc:chgData name="Virginia Carnevali" userId="30cf8367-e2b7-42d6-917d-55cb1570e1ce" providerId="ADAL" clId="{66124EAE-1FBB-4141-90B5-4012B82B07D9}" dt="2025-04-14T15:15:41.010" v="1" actId="20577"/>
        <pc:sldMkLst>
          <pc:docMk/>
          <pc:sldMk cId="2639031072" sldId="2147470157"/>
        </pc:sldMkLst>
        <pc:spChg chg="mod">
          <ac:chgData name="Virginia Carnevali" userId="30cf8367-e2b7-42d6-917d-55cb1570e1ce" providerId="ADAL" clId="{66124EAE-1FBB-4141-90B5-4012B82B07D9}" dt="2025-04-14T15:15:41.010" v="1" actId="20577"/>
          <ac:spMkLst>
            <pc:docMk/>
            <pc:sldMk cId="2639031072" sldId="2147470157"/>
            <ac:spMk id="15" creationId="{B6F34FD1-436A-D616-B4B0-196857C105DD}"/>
          </ac:spMkLst>
        </pc:spChg>
      </pc:sldChg>
      <pc:sldChg chg="addSp delSp modSp mod modAnim">
        <pc:chgData name="Virginia Carnevali" userId="30cf8367-e2b7-42d6-917d-55cb1570e1ce" providerId="ADAL" clId="{66124EAE-1FBB-4141-90B5-4012B82B07D9}" dt="2025-04-15T14:31:46.523" v="3486"/>
        <pc:sldMkLst>
          <pc:docMk/>
          <pc:sldMk cId="535780544" sldId="2147470210"/>
        </pc:sldMkLst>
      </pc:sldChg>
      <pc:sldChg chg="del">
        <pc:chgData name="Virginia Carnevali" userId="30cf8367-e2b7-42d6-917d-55cb1570e1ce" providerId="ADAL" clId="{66124EAE-1FBB-4141-90B5-4012B82B07D9}" dt="2025-04-14T15:17:33.834" v="64" actId="2696"/>
        <pc:sldMkLst>
          <pc:docMk/>
          <pc:sldMk cId="210060269" sldId="2147470211"/>
        </pc:sldMkLst>
      </pc:sldChg>
      <pc:sldChg chg="del">
        <pc:chgData name="Virginia Carnevali" userId="30cf8367-e2b7-42d6-917d-55cb1570e1ce" providerId="ADAL" clId="{66124EAE-1FBB-4141-90B5-4012B82B07D9}" dt="2025-04-14T15:17:36.470" v="65" actId="2696"/>
        <pc:sldMkLst>
          <pc:docMk/>
          <pc:sldMk cId="199906697" sldId="2147470212"/>
        </pc:sldMkLst>
      </pc:sldChg>
      <pc:sldChg chg="del">
        <pc:chgData name="Virginia Carnevali" userId="30cf8367-e2b7-42d6-917d-55cb1570e1ce" providerId="ADAL" clId="{66124EAE-1FBB-4141-90B5-4012B82B07D9}" dt="2025-04-14T15:17:42.068" v="66" actId="2696"/>
        <pc:sldMkLst>
          <pc:docMk/>
          <pc:sldMk cId="589780077" sldId="2147470213"/>
        </pc:sldMkLst>
      </pc:sldChg>
      <pc:sldChg chg="del">
        <pc:chgData name="Virginia Carnevali" userId="30cf8367-e2b7-42d6-917d-55cb1570e1ce" providerId="ADAL" clId="{66124EAE-1FBB-4141-90B5-4012B82B07D9}" dt="2025-04-15T12:15:32.075" v="1811" actId="2696"/>
        <pc:sldMkLst>
          <pc:docMk/>
          <pc:sldMk cId="3449825888" sldId="2147470214"/>
        </pc:sldMkLst>
      </pc:sldChg>
      <pc:sldChg chg="del">
        <pc:chgData name="Virginia Carnevali" userId="30cf8367-e2b7-42d6-917d-55cb1570e1ce" providerId="ADAL" clId="{66124EAE-1FBB-4141-90B5-4012B82B07D9}" dt="2025-04-15T12:15:32.080" v="1812" actId="2696"/>
        <pc:sldMkLst>
          <pc:docMk/>
          <pc:sldMk cId="2746682801" sldId="2147470215"/>
        </pc:sldMkLst>
      </pc:sldChg>
      <pc:sldChg chg="del">
        <pc:chgData name="Virginia Carnevali" userId="30cf8367-e2b7-42d6-917d-55cb1570e1ce" providerId="ADAL" clId="{66124EAE-1FBB-4141-90B5-4012B82B07D9}" dt="2025-04-15T12:15:32.084" v="1813" actId="2696"/>
        <pc:sldMkLst>
          <pc:docMk/>
          <pc:sldMk cId="2228782385" sldId="2147470216"/>
        </pc:sldMkLst>
      </pc:sldChg>
      <pc:sldChg chg="del">
        <pc:chgData name="Virginia Carnevali" userId="30cf8367-e2b7-42d6-917d-55cb1570e1ce" providerId="ADAL" clId="{66124EAE-1FBB-4141-90B5-4012B82B07D9}" dt="2025-04-15T12:15:32.116" v="1817" actId="2696"/>
        <pc:sldMkLst>
          <pc:docMk/>
          <pc:sldMk cId="2417140728" sldId="2147470217"/>
        </pc:sldMkLst>
      </pc:sldChg>
      <pc:sldChg chg="del">
        <pc:chgData name="Virginia Carnevali" userId="30cf8367-e2b7-42d6-917d-55cb1570e1ce" providerId="ADAL" clId="{66124EAE-1FBB-4141-90B5-4012B82B07D9}" dt="2025-04-15T12:15:32.095" v="1816" actId="2696"/>
        <pc:sldMkLst>
          <pc:docMk/>
          <pc:sldMk cId="2964640280" sldId="2147470218"/>
        </pc:sldMkLst>
      </pc:sldChg>
      <pc:sldChg chg="del">
        <pc:chgData name="Virginia Carnevali" userId="30cf8367-e2b7-42d6-917d-55cb1570e1ce" providerId="ADAL" clId="{66124EAE-1FBB-4141-90B5-4012B82B07D9}" dt="2025-04-15T12:15:32.088" v="1814" actId="2696"/>
        <pc:sldMkLst>
          <pc:docMk/>
          <pc:sldMk cId="3458757880" sldId="2147470219"/>
        </pc:sldMkLst>
      </pc:sldChg>
      <pc:sldChg chg="del">
        <pc:chgData name="Virginia Carnevali" userId="30cf8367-e2b7-42d6-917d-55cb1570e1ce" providerId="ADAL" clId="{66124EAE-1FBB-4141-90B5-4012B82B07D9}" dt="2025-04-15T12:15:32.092" v="1815" actId="2696"/>
        <pc:sldMkLst>
          <pc:docMk/>
          <pc:sldMk cId="4138099304" sldId="2147470220"/>
        </pc:sldMkLst>
      </pc:sldChg>
      <pc:sldChg chg="addSp delSp modSp add mod ord delAnim modAnim">
        <pc:chgData name="Virginia Carnevali" userId="30cf8367-e2b7-42d6-917d-55cb1570e1ce" providerId="ADAL" clId="{66124EAE-1FBB-4141-90B5-4012B82B07D9}" dt="2025-04-15T09:42:20.547" v="998" actId="20577"/>
        <pc:sldMkLst>
          <pc:docMk/>
          <pc:sldMk cId="886239806" sldId="2147470221"/>
        </pc:sldMkLst>
        <pc:spChg chg="mod">
          <ac:chgData name="Virginia Carnevali" userId="30cf8367-e2b7-42d6-917d-55cb1570e1ce" providerId="ADAL" clId="{66124EAE-1FBB-4141-90B5-4012B82B07D9}" dt="2025-04-15T09:42:20.547" v="998" actId="20577"/>
          <ac:spMkLst>
            <pc:docMk/>
            <pc:sldMk cId="886239806" sldId="2147470221"/>
            <ac:spMk id="2" creationId="{3E0E64FC-3E18-87A9-4228-0A4C1C5036AC}"/>
          </ac:spMkLst>
        </pc:spChg>
        <pc:spChg chg="add mod">
          <ac:chgData name="Virginia Carnevali" userId="30cf8367-e2b7-42d6-917d-55cb1570e1ce" providerId="ADAL" clId="{66124EAE-1FBB-4141-90B5-4012B82B07D9}" dt="2025-04-15T09:29:39.496" v="519" actId="20577"/>
          <ac:spMkLst>
            <pc:docMk/>
            <pc:sldMk cId="886239806" sldId="2147470221"/>
            <ac:spMk id="6" creationId="{E37AD7B7-3501-6435-80B9-60F1C1BAE5AF}"/>
          </ac:spMkLst>
        </pc:spChg>
        <pc:spChg chg="mod">
          <ac:chgData name="Virginia Carnevali" userId="30cf8367-e2b7-42d6-917d-55cb1570e1ce" providerId="ADAL" clId="{66124EAE-1FBB-4141-90B5-4012B82B07D9}" dt="2025-04-15T09:20:08.550" v="207" actId="20577"/>
          <ac:spMkLst>
            <pc:docMk/>
            <pc:sldMk cId="886239806" sldId="2147470221"/>
            <ac:spMk id="13" creationId="{8A913B56-224F-5D2E-69DA-32E78E770666}"/>
          </ac:spMkLst>
        </pc:spChg>
      </pc:sldChg>
      <pc:sldChg chg="addSp delSp modSp add mod delAnim modAnim">
        <pc:chgData name="Virginia Carnevali" userId="30cf8367-e2b7-42d6-917d-55cb1570e1ce" providerId="ADAL" clId="{66124EAE-1FBB-4141-90B5-4012B82B07D9}" dt="2025-04-15T12:14:00.541" v="1784"/>
        <pc:sldMkLst>
          <pc:docMk/>
          <pc:sldMk cId="1315545450" sldId="2147470222"/>
        </pc:sldMkLst>
      </pc:sldChg>
      <pc:sldChg chg="addSp delSp modSp add mod delAnim modAnim">
        <pc:chgData name="Virginia Carnevali" userId="30cf8367-e2b7-42d6-917d-55cb1570e1ce" providerId="ADAL" clId="{66124EAE-1FBB-4141-90B5-4012B82B07D9}" dt="2025-04-15T13:44:35.961" v="3010"/>
        <pc:sldMkLst>
          <pc:docMk/>
          <pc:sldMk cId="2113846642" sldId="2147470223"/>
        </pc:sldMkLst>
      </pc:sldChg>
      <pc:sldChg chg="addSp delSp modSp add mod delAnim modAnim">
        <pc:chgData name="Virginia Carnevali" userId="30cf8367-e2b7-42d6-917d-55cb1570e1ce" providerId="ADAL" clId="{66124EAE-1FBB-4141-90B5-4012B82B07D9}" dt="2025-04-15T14:08:14.133" v="3284"/>
        <pc:sldMkLst>
          <pc:docMk/>
          <pc:sldMk cId="2955629492" sldId="2147470224"/>
        </pc:sldMkLst>
      </pc:sldChg>
      <pc:sldChg chg="add">
        <pc:chgData name="Virginia Carnevali" userId="30cf8367-e2b7-42d6-917d-55cb1570e1ce" providerId="ADAL" clId="{66124EAE-1FBB-4141-90B5-4012B82B07D9}" dt="2025-04-15T13:27:05.026" v="2599"/>
        <pc:sldMkLst>
          <pc:docMk/>
          <pc:sldMk cId="285795035" sldId="2147470225"/>
        </pc:sldMkLst>
      </pc:sldChg>
      <pc:sldChg chg="addSp delSp modSp add mod modAnim">
        <pc:chgData name="Virginia Carnevali" userId="30cf8367-e2b7-42d6-917d-55cb1570e1ce" providerId="ADAL" clId="{66124EAE-1FBB-4141-90B5-4012B82B07D9}" dt="2025-04-15T15:14:18.389" v="3497"/>
        <pc:sldMkLst>
          <pc:docMk/>
          <pc:sldMk cId="4153939100" sldId="2147470226"/>
        </pc:sldMkLst>
      </pc:sldChg>
      <pc:sldChg chg="addSp delSp modSp add mod">
        <pc:chgData name="Virginia Carnevali" userId="30cf8367-e2b7-42d6-917d-55cb1570e1ce" providerId="ADAL" clId="{66124EAE-1FBB-4141-90B5-4012B82B07D9}" dt="2025-04-15T14:34:54.967" v="3496" actId="20577"/>
        <pc:sldMkLst>
          <pc:docMk/>
          <pc:sldMk cId="1904990948" sldId="2147470227"/>
        </pc:sldMkLst>
      </pc:sldChg>
      <pc:sldChg chg="addSp delSp modSp mod delAnim">
        <pc:chgData name="Virginia Carnevali" userId="30cf8367-e2b7-42d6-917d-55cb1570e1ce" providerId="ADAL" clId="{66124EAE-1FBB-4141-90B5-4012B82B07D9}" dt="2025-04-16T07:31:06.119" v="3544" actId="1076"/>
        <pc:sldMkLst>
          <pc:docMk/>
          <pc:sldMk cId="824064853" sldId="2147470230"/>
        </pc:sldMkLst>
      </pc:sldChg>
      <pc:sldChg chg="add">
        <pc:chgData name="Virginia Carnevali" userId="30cf8367-e2b7-42d6-917d-55cb1570e1ce" providerId="ADAL" clId="{66124EAE-1FBB-4141-90B5-4012B82B07D9}" dt="2025-04-16T07:28:36.118" v="3498"/>
        <pc:sldMkLst>
          <pc:docMk/>
          <pc:sldMk cId="873275766" sldId="2147470231"/>
        </pc:sldMkLst>
      </pc:sldChg>
    </pc:docChg>
  </pc:docChgLst>
  <pc:docChgLst>
    <pc:chgData name="Carnevali Virginia" userId="30cf8367-e2b7-42d6-917d-55cb1570e1ce" providerId="ADAL" clId="{CF0AB498-4F5F-854B-80B2-B7D0F9257747}"/>
    <pc:docChg chg="custSel addSld modSld">
      <pc:chgData name="Carnevali Virginia" userId="30cf8367-e2b7-42d6-917d-55cb1570e1ce" providerId="ADAL" clId="{CF0AB498-4F5F-854B-80B2-B7D0F9257747}" dt="2025-04-10T15:51:09.931" v="728" actId="20577"/>
      <pc:docMkLst>
        <pc:docMk/>
      </pc:docMkLst>
      <pc:sldChg chg="modSp mod">
        <pc:chgData name="Carnevali Virginia" userId="30cf8367-e2b7-42d6-917d-55cb1570e1ce" providerId="ADAL" clId="{CF0AB498-4F5F-854B-80B2-B7D0F9257747}" dt="2025-04-10T15:48:35.742" v="714" actId="20577"/>
        <pc:sldMkLst>
          <pc:docMk/>
          <pc:sldMk cId="2639031072" sldId="2147470157"/>
        </pc:sldMkLst>
        <pc:spChg chg="mod">
          <ac:chgData name="Carnevali Virginia" userId="30cf8367-e2b7-42d6-917d-55cb1570e1ce" providerId="ADAL" clId="{CF0AB498-4F5F-854B-80B2-B7D0F9257747}" dt="2025-04-10T15:48:35.742" v="714" actId="20577"/>
          <ac:spMkLst>
            <pc:docMk/>
            <pc:sldMk cId="2639031072" sldId="2147470157"/>
            <ac:spMk id="15" creationId="{B6F34FD1-436A-D616-B4B0-196857C105DD}"/>
          </ac:spMkLst>
        </pc:spChg>
      </pc:sldChg>
      <pc:sldChg chg="modSp mod">
        <pc:chgData name="Carnevali Virginia" userId="30cf8367-e2b7-42d6-917d-55cb1570e1ce" providerId="ADAL" clId="{CF0AB498-4F5F-854B-80B2-B7D0F9257747}" dt="2025-04-10T14:43:57.152" v="56" actId="20577"/>
        <pc:sldMkLst>
          <pc:docMk/>
          <pc:sldMk cId="535780544" sldId="2147470210"/>
        </pc:sldMkLst>
      </pc:sldChg>
      <pc:sldChg chg="modSp mod">
        <pc:chgData name="Carnevali Virginia" userId="30cf8367-e2b7-42d6-917d-55cb1570e1ce" providerId="ADAL" clId="{CF0AB498-4F5F-854B-80B2-B7D0F9257747}" dt="2025-04-10T15:48:12.220" v="711" actId="20577"/>
        <pc:sldMkLst>
          <pc:docMk/>
          <pc:sldMk cId="210060269" sldId="2147470211"/>
        </pc:sldMkLst>
      </pc:sldChg>
      <pc:sldChg chg="modSp mod">
        <pc:chgData name="Carnevali Virginia" userId="30cf8367-e2b7-42d6-917d-55cb1570e1ce" providerId="ADAL" clId="{CF0AB498-4F5F-854B-80B2-B7D0F9257747}" dt="2025-04-10T14:44:59.984" v="82" actId="20577"/>
        <pc:sldMkLst>
          <pc:docMk/>
          <pc:sldMk cId="199906697" sldId="2147470212"/>
        </pc:sldMkLst>
      </pc:sldChg>
      <pc:sldChg chg="modSp mod">
        <pc:chgData name="Carnevali Virginia" userId="30cf8367-e2b7-42d6-917d-55cb1570e1ce" providerId="ADAL" clId="{CF0AB498-4F5F-854B-80B2-B7D0F9257747}" dt="2025-04-10T15:47:51.786" v="710" actId="5793"/>
        <pc:sldMkLst>
          <pc:docMk/>
          <pc:sldMk cId="589780077" sldId="2147470213"/>
        </pc:sldMkLst>
      </pc:sldChg>
      <pc:sldChg chg="modSp mod">
        <pc:chgData name="Carnevali Virginia" userId="30cf8367-e2b7-42d6-917d-55cb1570e1ce" providerId="ADAL" clId="{CF0AB498-4F5F-854B-80B2-B7D0F9257747}" dt="2025-04-10T15:47:27" v="692" actId="5793"/>
        <pc:sldMkLst>
          <pc:docMk/>
          <pc:sldMk cId="3449825888" sldId="2147470214"/>
        </pc:sldMkLst>
      </pc:sldChg>
      <pc:sldChg chg="modSp mod">
        <pc:chgData name="Carnevali Virginia" userId="30cf8367-e2b7-42d6-917d-55cb1570e1ce" providerId="ADAL" clId="{CF0AB498-4F5F-854B-80B2-B7D0F9257747}" dt="2025-04-10T15:47:36.468" v="698" actId="5793"/>
        <pc:sldMkLst>
          <pc:docMk/>
          <pc:sldMk cId="2746682801" sldId="2147470215"/>
        </pc:sldMkLst>
      </pc:sldChg>
      <pc:sldChg chg="modSp mod">
        <pc:chgData name="Carnevali Virginia" userId="30cf8367-e2b7-42d6-917d-55cb1570e1ce" providerId="ADAL" clId="{CF0AB498-4F5F-854B-80B2-B7D0F9257747}" dt="2025-04-10T15:47:12.743" v="674" actId="5793"/>
        <pc:sldMkLst>
          <pc:docMk/>
          <pc:sldMk cId="2417140728" sldId="2147470217"/>
        </pc:sldMkLst>
      </pc:sldChg>
      <pc:sldChg chg="addSp delSp modSp add mod">
        <pc:chgData name="Carnevali Virginia" userId="30cf8367-e2b7-42d6-917d-55cb1570e1ce" providerId="ADAL" clId="{CF0AB498-4F5F-854B-80B2-B7D0F9257747}" dt="2025-04-10T15:51:09.931" v="728" actId="20577"/>
        <pc:sldMkLst>
          <pc:docMk/>
          <pc:sldMk cId="2964640280" sldId="2147470218"/>
        </pc:sldMkLst>
      </pc:sldChg>
    </pc:docChg>
  </pc:docChgLst>
  <pc:docChgLst>
    <pc:chgData name="Vladislav Slama" userId="S::vladislav.slama@epfl.ch::897bccd1-e291-448e-965f-05f8fd9b4b7f" providerId="AD" clId="Web-{EB1355BF-EEC4-A2A1-F062-DABB7B1C8A96}"/>
    <pc:docChg chg="addSld modSld">
      <pc:chgData name="Vladislav Slama" userId="S::vladislav.slama@epfl.ch::897bccd1-e291-448e-965f-05f8fd9b4b7f" providerId="AD" clId="Web-{EB1355BF-EEC4-A2A1-F062-DABB7B1C8A96}" dt="2025-04-16T08:20:16.662" v="206" actId="20577"/>
      <pc:docMkLst>
        <pc:docMk/>
      </pc:docMkLst>
      <pc:sldChg chg="addSp delSp modSp add replId addAnim delAnim">
        <pc:chgData name="Vladislav Slama" userId="S::vladislav.slama@epfl.ch::897bccd1-e291-448e-965f-05f8fd9b4b7f" providerId="AD" clId="Web-{EB1355BF-EEC4-A2A1-F062-DABB7B1C8A96}" dt="2025-04-16T08:20:16.662" v="206" actId="20577"/>
        <pc:sldMkLst>
          <pc:docMk/>
          <pc:sldMk cId="1090002824" sldId="2147470232"/>
        </pc:sldMkLst>
      </pc:sldChg>
    </pc:docChg>
  </pc:docChgLst>
  <pc:docChgLst>
    <pc:chgData name="Virginia Carnevali" userId="S::virginia.carnevali@epfl.ch::30cf8367-e2b7-42d6-917d-55cb1570e1ce" providerId="AD" clId="Web-{3430BD14-4DDF-487E-DACE-0E52C34C68EC}"/>
    <pc:docChg chg="modSld">
      <pc:chgData name="Virginia Carnevali" userId="S::virginia.carnevali@epfl.ch::30cf8367-e2b7-42d6-917d-55cb1570e1ce" providerId="AD" clId="Web-{3430BD14-4DDF-487E-DACE-0E52C34C68EC}" dt="2025-05-21T10:05:25.384" v="75" actId="20577"/>
      <pc:docMkLst>
        <pc:docMk/>
      </pc:docMkLst>
      <pc:sldChg chg="modSp">
        <pc:chgData name="Virginia Carnevali" userId="S::virginia.carnevali@epfl.ch::30cf8367-e2b7-42d6-917d-55cb1570e1ce" providerId="AD" clId="Web-{3430BD14-4DDF-487E-DACE-0E52C34C68EC}" dt="2025-05-21T10:05:25.384" v="75" actId="20577"/>
        <pc:sldMkLst>
          <pc:docMk/>
          <pc:sldMk cId="3859399056" sldId="2147470224"/>
        </pc:sldMkLst>
        <pc:spChg chg="mod">
          <ac:chgData name="Virginia Carnevali" userId="S::virginia.carnevali@epfl.ch::30cf8367-e2b7-42d6-917d-55cb1570e1ce" providerId="AD" clId="Web-{3430BD14-4DDF-487E-DACE-0E52C34C68EC}" dt="2025-05-21T10:05:25.384" v="75" actId="20577"/>
          <ac:spMkLst>
            <pc:docMk/>
            <pc:sldMk cId="3859399056" sldId="2147470224"/>
            <ac:spMk id="6" creationId="{54DB41F3-C55A-87AA-68CF-84AC3316C5D4}"/>
          </ac:spMkLst>
        </pc:spChg>
      </pc:sldChg>
    </pc:docChg>
  </pc:docChgLst>
  <pc:docChgLst>
    <pc:chgData name="Vladislav Slama" userId="S::vladislav.slama@epfl.ch::897bccd1-e291-448e-965f-05f8fd9b4b7f" providerId="AD" clId="Web-{0E5D5194-37A9-E6C6-BE5F-DAC76099DF2F}"/>
    <pc:docChg chg="addSld modSld">
      <pc:chgData name="Vladislav Slama" userId="S::vladislav.slama@epfl.ch::897bccd1-e291-448e-965f-05f8fd9b4b7f" providerId="AD" clId="Web-{0E5D5194-37A9-E6C6-BE5F-DAC76099DF2F}" dt="2025-04-15T21:18:55.271" v="95"/>
      <pc:docMkLst>
        <pc:docMk/>
      </pc:docMkLst>
      <pc:sldChg chg="addSp modSp addAnim delAnim">
        <pc:chgData name="Vladislav Slama" userId="S::vladislav.slama@epfl.ch::897bccd1-e291-448e-965f-05f8fd9b4b7f" providerId="AD" clId="Web-{0E5D5194-37A9-E6C6-BE5F-DAC76099DF2F}" dt="2025-04-15T21:18:34.146" v="86"/>
        <pc:sldMkLst>
          <pc:docMk/>
          <pc:sldMk cId="3847128477" sldId="2147470228"/>
        </pc:sldMkLst>
      </pc:sldChg>
      <pc:sldChg chg="delSp add replId delAnim">
        <pc:chgData name="Vladislav Slama" userId="S::vladislav.slama@epfl.ch::897bccd1-e291-448e-965f-05f8fd9b4b7f" providerId="AD" clId="Web-{0E5D5194-37A9-E6C6-BE5F-DAC76099DF2F}" dt="2025-04-15T21:18:55.271" v="95"/>
        <pc:sldMkLst>
          <pc:docMk/>
          <pc:sldMk cId="1025025880" sldId="2147470229"/>
        </pc:sldMkLst>
      </pc:sldChg>
    </pc:docChg>
  </pc:docChgLst>
  <pc:docChgLst>
    <pc:chgData name="Andrea Vezzosi" userId="S::andrea.vezzosi@epfl.ch::05990d0e-7aee-4814-85e0-8def6a86adcb" providerId="AD" clId="Web-{7B0536D1-B6B5-0CF8-4DE8-6575D105F387}"/>
    <pc:docChg chg="addSld delSld modSld sldOrd">
      <pc:chgData name="Andrea Vezzosi" userId="S::andrea.vezzosi@epfl.ch::05990d0e-7aee-4814-85e0-8def6a86adcb" providerId="AD" clId="Web-{7B0536D1-B6B5-0CF8-4DE8-6575D105F387}" dt="2025-05-22T06:57:52.630" v="572"/>
      <pc:docMkLst>
        <pc:docMk/>
      </pc:docMkLst>
      <pc:sldChg chg="add">
        <pc:chgData name="Andrea Vezzosi" userId="S::andrea.vezzosi@epfl.ch::05990d0e-7aee-4814-85e0-8def6a86adcb" providerId="AD" clId="Web-{7B0536D1-B6B5-0CF8-4DE8-6575D105F387}" dt="2025-05-22T06:21:05.665" v="51"/>
        <pc:sldMkLst>
          <pc:docMk/>
          <pc:sldMk cId="956143869" sldId="269"/>
        </pc:sldMkLst>
      </pc:sldChg>
      <pc:sldChg chg="add ord">
        <pc:chgData name="Andrea Vezzosi" userId="S::andrea.vezzosi@epfl.ch::05990d0e-7aee-4814-85e0-8def6a86adcb" providerId="AD" clId="Web-{7B0536D1-B6B5-0CF8-4DE8-6575D105F387}" dt="2025-05-22T06:57:52.630" v="572"/>
        <pc:sldMkLst>
          <pc:docMk/>
          <pc:sldMk cId="217346425" sldId="275"/>
        </pc:sldMkLst>
      </pc:sldChg>
      <pc:sldChg chg="modSp add">
        <pc:chgData name="Andrea Vezzosi" userId="S::andrea.vezzosi@epfl.ch::05990d0e-7aee-4814-85e0-8def6a86adcb" providerId="AD" clId="Web-{7B0536D1-B6B5-0CF8-4DE8-6575D105F387}" dt="2025-05-22T06:18:42.958" v="47" actId="20577"/>
        <pc:sldMkLst>
          <pc:docMk/>
          <pc:sldMk cId="1028256528" sldId="290"/>
        </pc:sldMkLst>
        <pc:spChg chg="mod">
          <ac:chgData name="Andrea Vezzosi" userId="S::andrea.vezzosi@epfl.ch::05990d0e-7aee-4814-85e0-8def6a86adcb" providerId="AD" clId="Web-{7B0536D1-B6B5-0CF8-4DE8-6575D105F387}" dt="2025-05-22T06:18:42.958" v="47" actId="20577"/>
          <ac:spMkLst>
            <pc:docMk/>
            <pc:sldMk cId="1028256528" sldId="290"/>
            <ac:spMk id="3" creationId="{00000000-0000-0000-0000-000000000000}"/>
          </ac:spMkLst>
        </pc:spChg>
        <pc:spChg chg="mod">
          <ac:chgData name="Andrea Vezzosi" userId="S::andrea.vezzosi@epfl.ch::05990d0e-7aee-4814-85e0-8def6a86adcb" providerId="AD" clId="Web-{7B0536D1-B6B5-0CF8-4DE8-6575D105F387}" dt="2025-05-22T06:16:21.596" v="3"/>
          <ac:spMkLst>
            <pc:docMk/>
            <pc:sldMk cId="1028256528" sldId="290"/>
            <ac:spMk id="6" creationId="{00000000-0000-0000-0000-000000000000}"/>
          </ac:spMkLst>
        </pc:spChg>
        <pc:spChg chg="mod">
          <ac:chgData name="Andrea Vezzosi" userId="S::andrea.vezzosi@epfl.ch::05990d0e-7aee-4814-85e0-8def6a86adcb" providerId="AD" clId="Web-{7B0536D1-B6B5-0CF8-4DE8-6575D105F387}" dt="2025-05-22T06:17:59.942" v="41" actId="20577"/>
          <ac:spMkLst>
            <pc:docMk/>
            <pc:sldMk cId="1028256528" sldId="290"/>
            <ac:spMk id="7" creationId="{00000000-0000-0000-0000-000000000000}"/>
          </ac:spMkLst>
        </pc:spChg>
        <pc:spChg chg="mod">
          <ac:chgData name="Andrea Vezzosi" userId="S::andrea.vezzosi@epfl.ch::05990d0e-7aee-4814-85e0-8def6a86adcb" providerId="AD" clId="Web-{7B0536D1-B6B5-0CF8-4DE8-6575D105F387}" dt="2025-05-22T06:16:26.580" v="4"/>
          <ac:spMkLst>
            <pc:docMk/>
            <pc:sldMk cId="1028256528" sldId="290"/>
            <ac:spMk id="8" creationId="{00000000-0000-0000-0000-000000000000}"/>
          </ac:spMkLst>
        </pc:spChg>
      </pc:sldChg>
      <pc:sldChg chg="add">
        <pc:chgData name="Andrea Vezzosi" userId="S::andrea.vezzosi@epfl.ch::05990d0e-7aee-4814-85e0-8def6a86adcb" providerId="AD" clId="Web-{7B0536D1-B6B5-0CF8-4DE8-6575D105F387}" dt="2025-05-22T06:15:53.845" v="1"/>
        <pc:sldMkLst>
          <pc:docMk/>
          <pc:sldMk cId="292612335" sldId="291"/>
        </pc:sldMkLst>
      </pc:sldChg>
      <pc:sldChg chg="modSp add del">
        <pc:chgData name="Andrea Vezzosi" userId="S::andrea.vezzosi@epfl.ch::05990d0e-7aee-4814-85e0-8def6a86adcb" providerId="AD" clId="Web-{7B0536D1-B6B5-0CF8-4DE8-6575D105F387}" dt="2025-05-22T06:29:10.550" v="96"/>
        <pc:sldMkLst>
          <pc:docMk/>
          <pc:sldMk cId="1116359058" sldId="300"/>
        </pc:sldMkLst>
        <pc:spChg chg="mod">
          <ac:chgData name="Andrea Vezzosi" userId="S::andrea.vezzosi@epfl.ch::05990d0e-7aee-4814-85e0-8def6a86adcb" providerId="AD" clId="Web-{7B0536D1-B6B5-0CF8-4DE8-6575D105F387}" dt="2025-05-22T06:23:02.230" v="70" actId="1076"/>
          <ac:spMkLst>
            <pc:docMk/>
            <pc:sldMk cId="1116359058" sldId="300"/>
            <ac:spMk id="12" creationId="{00000000-0000-0000-0000-000000000000}"/>
          </ac:spMkLst>
        </pc:spChg>
        <pc:spChg chg="mod">
          <ac:chgData name="Andrea Vezzosi" userId="S::andrea.vezzosi@epfl.ch::05990d0e-7aee-4814-85e0-8def6a86adcb" providerId="AD" clId="Web-{7B0536D1-B6B5-0CF8-4DE8-6575D105F387}" dt="2025-05-22T06:22:55.620" v="69"/>
          <ac:spMkLst>
            <pc:docMk/>
            <pc:sldMk cId="1116359058" sldId="300"/>
            <ac:spMk id="13" creationId="{00000000-0000-0000-0000-000000000000}"/>
          </ac:spMkLst>
        </pc:spChg>
        <pc:spChg chg="mod">
          <ac:chgData name="Andrea Vezzosi" userId="S::andrea.vezzosi@epfl.ch::05990d0e-7aee-4814-85e0-8def6a86adcb" providerId="AD" clId="Web-{7B0536D1-B6B5-0CF8-4DE8-6575D105F387}" dt="2025-05-22T06:22:55.479" v="68" actId="20577"/>
          <ac:spMkLst>
            <pc:docMk/>
            <pc:sldMk cId="1116359058" sldId="300"/>
            <ac:spMk id="23" creationId="{00000000-0000-0000-0000-000000000000}"/>
          </ac:spMkLst>
        </pc:spChg>
        <pc:graphicFrameChg chg="ord modGraphic">
          <ac:chgData name="Andrea Vezzosi" userId="S::andrea.vezzosi@epfl.ch::05990d0e-7aee-4814-85e0-8def6a86adcb" providerId="AD" clId="Web-{7B0536D1-B6B5-0CF8-4DE8-6575D105F387}" dt="2025-05-22T06:22:16.135" v="58"/>
          <ac:graphicFrameMkLst>
            <pc:docMk/>
            <pc:sldMk cId="1116359058" sldId="300"/>
            <ac:graphicFrameMk id="26" creationId="{00000000-0000-0000-0000-000000000000}"/>
          </ac:graphicFrameMkLst>
        </pc:graphicFrameChg>
      </pc:sldChg>
      <pc:sldChg chg="modSp add del">
        <pc:chgData name="Andrea Vezzosi" userId="S::andrea.vezzosi@epfl.ch::05990d0e-7aee-4814-85e0-8def6a86adcb" providerId="AD" clId="Web-{7B0536D1-B6B5-0CF8-4DE8-6575D105F387}" dt="2025-05-22T06:29:10.550" v="95"/>
        <pc:sldMkLst>
          <pc:docMk/>
          <pc:sldMk cId="2045495637" sldId="301"/>
        </pc:sldMkLst>
        <pc:spChg chg="mod">
          <ac:chgData name="Andrea Vezzosi" userId="S::andrea.vezzosi@epfl.ch::05990d0e-7aee-4814-85e0-8def6a86adcb" providerId="AD" clId="Web-{7B0536D1-B6B5-0CF8-4DE8-6575D105F387}" dt="2025-05-22T06:23:05.323" v="71" actId="1076"/>
          <ac:spMkLst>
            <pc:docMk/>
            <pc:sldMk cId="2045495637" sldId="301"/>
            <ac:spMk id="12" creationId="{00000000-0000-0000-0000-000000000000}"/>
          </ac:spMkLst>
        </pc:spChg>
      </pc:sldChg>
      <pc:sldChg chg="addSp modSp ord">
        <pc:chgData name="Andrea Vezzosi" userId="S::andrea.vezzosi@epfl.ch::05990d0e-7aee-4814-85e0-8def6a86adcb" providerId="AD" clId="Web-{7B0536D1-B6B5-0CF8-4DE8-6575D105F387}" dt="2025-05-22T06:42:50.718" v="352" actId="20577"/>
        <pc:sldMkLst>
          <pc:docMk/>
          <pc:sldMk cId="3357132204" sldId="2147470234"/>
        </pc:sldMkLst>
        <pc:spChg chg="add mod">
          <ac:chgData name="Andrea Vezzosi" userId="S::andrea.vezzosi@epfl.ch::05990d0e-7aee-4814-85e0-8def6a86adcb" providerId="AD" clId="Web-{7B0536D1-B6B5-0CF8-4DE8-6575D105F387}" dt="2025-05-22T06:42:50.718" v="352" actId="20577"/>
          <ac:spMkLst>
            <pc:docMk/>
            <pc:sldMk cId="3357132204" sldId="2147470234"/>
            <ac:spMk id="6" creationId="{E153602E-59B7-E3A1-B78C-E72975AF2EED}"/>
          </ac:spMkLst>
        </pc:spChg>
        <pc:spChg chg="mod">
          <ac:chgData name="Andrea Vezzosi" userId="S::andrea.vezzosi@epfl.ch::05990d0e-7aee-4814-85e0-8def6a86adcb" providerId="AD" clId="Web-{7B0536D1-B6B5-0CF8-4DE8-6575D105F387}" dt="2025-05-22T06:29:07.081" v="89" actId="20577"/>
          <ac:spMkLst>
            <pc:docMk/>
            <pc:sldMk cId="3357132204" sldId="2147470234"/>
            <ac:spMk id="13" creationId="{F0C46356-178A-3305-A049-FDD22A49CA59}"/>
          </ac:spMkLst>
        </pc:spChg>
        <pc:picChg chg="add mod">
          <ac:chgData name="Andrea Vezzosi" userId="S::andrea.vezzosi@epfl.ch::05990d0e-7aee-4814-85e0-8def6a86adcb" providerId="AD" clId="Web-{7B0536D1-B6B5-0CF8-4DE8-6575D105F387}" dt="2025-05-22T06:29:23.160" v="100" actId="1076"/>
          <ac:picMkLst>
            <pc:docMk/>
            <pc:sldMk cId="3357132204" sldId="2147470234"/>
            <ac:picMk id="3" creationId="{FDF783BE-88D8-DEF6-A0E2-47029CD7D373}"/>
          </ac:picMkLst>
        </pc:picChg>
      </pc:sldChg>
      <pc:sldChg chg="addSp delSp modSp add replId">
        <pc:chgData name="Andrea Vezzosi" userId="S::andrea.vezzosi@epfl.ch::05990d0e-7aee-4814-85e0-8def6a86adcb" providerId="AD" clId="Web-{7B0536D1-B6B5-0CF8-4DE8-6575D105F387}" dt="2025-05-22T06:57:08.036" v="569" actId="20577"/>
        <pc:sldMkLst>
          <pc:docMk/>
          <pc:sldMk cId="1382296378" sldId="2147470235"/>
        </pc:sldMkLst>
        <pc:spChg chg="mod">
          <ac:chgData name="Andrea Vezzosi" userId="S::andrea.vezzosi@epfl.ch::05990d0e-7aee-4814-85e0-8def6a86adcb" providerId="AD" clId="Web-{7B0536D1-B6B5-0CF8-4DE8-6575D105F387}" dt="2025-05-22T06:55:21.924" v="557" actId="14100"/>
          <ac:spMkLst>
            <pc:docMk/>
            <pc:sldMk cId="1382296378" sldId="2147470235"/>
            <ac:spMk id="6" creationId="{CD00EEE0-A512-08A9-AB91-D96F11A4F35D}"/>
          </ac:spMkLst>
        </pc:spChg>
        <pc:spChg chg="mod">
          <ac:chgData name="Andrea Vezzosi" userId="S::andrea.vezzosi@epfl.ch::05990d0e-7aee-4814-85e0-8def6a86adcb" providerId="AD" clId="Web-{7B0536D1-B6B5-0CF8-4DE8-6575D105F387}" dt="2025-05-22T06:57:08.036" v="569" actId="20577"/>
          <ac:spMkLst>
            <pc:docMk/>
            <pc:sldMk cId="1382296378" sldId="2147470235"/>
            <ac:spMk id="13" creationId="{C17170B4-BB85-AA82-D509-A0713522BDAA}"/>
          </ac:spMkLst>
        </pc:spChg>
        <pc:picChg chg="del">
          <ac:chgData name="Andrea Vezzosi" userId="S::andrea.vezzosi@epfl.ch::05990d0e-7aee-4814-85e0-8def6a86adcb" providerId="AD" clId="Web-{7B0536D1-B6B5-0CF8-4DE8-6575D105F387}" dt="2025-05-22T06:48:25.679" v="354"/>
          <ac:picMkLst>
            <pc:docMk/>
            <pc:sldMk cId="1382296378" sldId="2147470235"/>
            <ac:picMk id="3" creationId="{19292816-FFF6-4394-8E0B-6A340053E898}"/>
          </ac:picMkLst>
        </pc:picChg>
        <pc:picChg chg="add del mod">
          <ac:chgData name="Andrea Vezzosi" userId="S::andrea.vezzosi@epfl.ch::05990d0e-7aee-4814-85e0-8def6a86adcb" providerId="AD" clId="Web-{7B0536D1-B6B5-0CF8-4DE8-6575D105F387}" dt="2025-05-22T06:56:47.051" v="564"/>
          <ac:picMkLst>
            <pc:docMk/>
            <pc:sldMk cId="1382296378" sldId="2147470235"/>
            <ac:picMk id="7" creationId="{1E5217EB-8D76-3542-DEE6-BE735D0ACE62}"/>
          </ac:picMkLst>
        </pc:picChg>
      </pc:sldChg>
      <pc:sldChg chg="add del">
        <pc:chgData name="Andrea Vezzosi" userId="S::andrea.vezzosi@epfl.ch::05990d0e-7aee-4814-85e0-8def6a86adcb" providerId="AD" clId="Web-{7B0536D1-B6B5-0CF8-4DE8-6575D105F387}" dt="2025-05-22T06:29:10.566" v="97"/>
        <pc:sldMkLst>
          <pc:docMk/>
          <pc:sldMk cId="2155717923" sldId="2147470235"/>
        </pc:sldMkLst>
      </pc:sldChg>
      <pc:sldChg chg="add del">
        <pc:chgData name="Andrea Vezzosi" userId="S::andrea.vezzosi@epfl.ch::05990d0e-7aee-4814-85e0-8def6a86adcb" providerId="AD" clId="Web-{7B0536D1-B6B5-0CF8-4DE8-6575D105F387}" dt="2025-05-22T06:29:10.535" v="94"/>
        <pc:sldMkLst>
          <pc:docMk/>
          <pc:sldMk cId="2401335016" sldId="2147470236"/>
        </pc:sldMkLst>
      </pc:sldChg>
      <pc:sldChg chg="delSp modSp add replId">
        <pc:chgData name="Andrea Vezzosi" userId="S::andrea.vezzosi@epfl.ch::05990d0e-7aee-4814-85e0-8def6a86adcb" providerId="AD" clId="Web-{7B0536D1-B6B5-0CF8-4DE8-6575D105F387}" dt="2025-05-22T06:57:15.286" v="571" actId="20577"/>
        <pc:sldMkLst>
          <pc:docMk/>
          <pc:sldMk cId="3743608077" sldId="2147470236"/>
        </pc:sldMkLst>
        <pc:spChg chg="del">
          <ac:chgData name="Andrea Vezzosi" userId="S::andrea.vezzosi@epfl.ch::05990d0e-7aee-4814-85e0-8def6a86adcb" providerId="AD" clId="Web-{7B0536D1-B6B5-0CF8-4DE8-6575D105F387}" dt="2025-05-22T06:56:56.520" v="567"/>
          <ac:spMkLst>
            <pc:docMk/>
            <pc:sldMk cId="3743608077" sldId="2147470236"/>
            <ac:spMk id="6" creationId="{704CF007-D701-7434-684D-701709B9DA70}"/>
          </ac:spMkLst>
        </pc:spChg>
        <pc:spChg chg="mod">
          <ac:chgData name="Andrea Vezzosi" userId="S::andrea.vezzosi@epfl.ch::05990d0e-7aee-4814-85e0-8def6a86adcb" providerId="AD" clId="Web-{7B0536D1-B6B5-0CF8-4DE8-6575D105F387}" dt="2025-05-22T06:57:15.286" v="571" actId="20577"/>
          <ac:spMkLst>
            <pc:docMk/>
            <pc:sldMk cId="3743608077" sldId="2147470236"/>
            <ac:spMk id="13" creationId="{F6A1AE1E-4CF8-E470-87D6-16BF80934C80}"/>
          </ac:spMkLst>
        </pc:spChg>
        <pc:picChg chg="mod">
          <ac:chgData name="Andrea Vezzosi" userId="S::andrea.vezzosi@epfl.ch::05990d0e-7aee-4814-85e0-8def6a86adcb" providerId="AD" clId="Web-{7B0536D1-B6B5-0CF8-4DE8-6575D105F387}" dt="2025-05-22T06:56:59.426" v="568" actId="1076"/>
          <ac:picMkLst>
            <pc:docMk/>
            <pc:sldMk cId="3743608077" sldId="2147470236"/>
            <ac:picMk id="7" creationId="{0395CF70-1ED5-B23E-F2D6-3E952BC238F7}"/>
          </ac:picMkLst>
        </pc:picChg>
      </pc:sldChg>
    </pc:docChg>
  </pc:docChgLst>
  <pc:docChgLst>
    <pc:chgData name="Andrea Vezzosi" userId="S::andrea.vezzosi@epfl.ch::05990d0e-7aee-4814-85e0-8def6a86adcb" providerId="AD" clId="Web-{BBDBCCB1-801B-A424-5B22-C863261DDAD7}"/>
    <pc:docChg chg="addSld delSld modSld sldOrd">
      <pc:chgData name="Andrea Vezzosi" userId="S::andrea.vezzosi@epfl.ch::05990d0e-7aee-4814-85e0-8def6a86adcb" providerId="AD" clId="Web-{BBDBCCB1-801B-A424-5B22-C863261DDAD7}" dt="2025-05-21T11:26:46.125" v="2128" actId="20577"/>
      <pc:docMkLst>
        <pc:docMk/>
      </pc:docMkLst>
      <pc:sldChg chg="delSp add del">
        <pc:chgData name="Andrea Vezzosi" userId="S::andrea.vezzosi@epfl.ch::05990d0e-7aee-4814-85e0-8def6a86adcb" providerId="AD" clId="Web-{BBDBCCB1-801B-A424-5B22-C863261DDAD7}" dt="2025-05-20T16:29:38.505" v="60"/>
        <pc:sldMkLst>
          <pc:docMk/>
          <pc:sldMk cId="2945475331" sldId="310"/>
        </pc:sldMkLst>
        <pc:spChg chg="del">
          <ac:chgData name="Andrea Vezzosi" userId="S::andrea.vezzosi@epfl.ch::05990d0e-7aee-4814-85e0-8def6a86adcb" providerId="AD" clId="Web-{BBDBCCB1-801B-A424-5B22-C863261DDAD7}" dt="2025-05-20T16:28:14.629" v="52"/>
          <ac:spMkLst>
            <pc:docMk/>
            <pc:sldMk cId="2945475331" sldId="310"/>
            <ac:spMk id="7" creationId="{067EC258-AB7C-4C9C-4F91-0B909D318C54}"/>
          </ac:spMkLst>
        </pc:spChg>
      </pc:sldChg>
      <pc:sldChg chg="delSp modSp add">
        <pc:chgData name="Andrea Vezzosi" userId="S::andrea.vezzosi@epfl.ch::05990d0e-7aee-4814-85e0-8def6a86adcb" providerId="AD" clId="Web-{BBDBCCB1-801B-A424-5B22-C863261DDAD7}" dt="2025-05-21T07:24:49.585" v="1930" actId="14100"/>
        <pc:sldMkLst>
          <pc:docMk/>
          <pc:sldMk cId="1447154687" sldId="311"/>
        </pc:sldMkLst>
        <pc:spChg chg="del">
          <ac:chgData name="Andrea Vezzosi" userId="S::andrea.vezzosi@epfl.ch::05990d0e-7aee-4814-85e0-8def6a86adcb" providerId="AD" clId="Web-{BBDBCCB1-801B-A424-5B22-C863261DDAD7}" dt="2025-05-20T16:28:18.222" v="53"/>
          <ac:spMkLst>
            <pc:docMk/>
            <pc:sldMk cId="1447154687" sldId="311"/>
            <ac:spMk id="7" creationId="{067EC258-AB7C-4C9C-4F91-0B909D318C54}"/>
          </ac:spMkLst>
        </pc:spChg>
        <pc:spChg chg="mod">
          <ac:chgData name="Andrea Vezzosi" userId="S::andrea.vezzosi@epfl.ch::05990d0e-7aee-4814-85e0-8def6a86adcb" providerId="AD" clId="Web-{BBDBCCB1-801B-A424-5B22-C863261DDAD7}" dt="2025-05-21T07:24:49.585" v="1930" actId="14100"/>
          <ac:spMkLst>
            <pc:docMk/>
            <pc:sldMk cId="1447154687" sldId="311"/>
            <ac:spMk id="65" creationId="{816BD168-73D3-72AD-F637-D821921BD253}"/>
          </ac:spMkLst>
        </pc:spChg>
      </pc:sldChg>
      <pc:sldChg chg="addSp delSp modSp add">
        <pc:chgData name="Andrea Vezzosi" userId="S::andrea.vezzosi@epfl.ch::05990d0e-7aee-4814-85e0-8def6a86adcb" providerId="AD" clId="Web-{BBDBCCB1-801B-A424-5B22-C863261DDAD7}" dt="2025-05-21T07:31:06.044" v="2090" actId="20577"/>
        <pc:sldMkLst>
          <pc:docMk/>
          <pc:sldMk cId="4032714939" sldId="312"/>
        </pc:sldMkLst>
        <pc:spChg chg="add del mod">
          <ac:chgData name="Andrea Vezzosi" userId="S::andrea.vezzosi@epfl.ch::05990d0e-7aee-4814-85e0-8def6a86adcb" providerId="AD" clId="Web-{BBDBCCB1-801B-A424-5B22-C863261DDAD7}" dt="2025-05-21T07:30:20.340" v="2047"/>
          <ac:spMkLst>
            <pc:docMk/>
            <pc:sldMk cId="4032714939" sldId="312"/>
            <ac:spMk id="2" creationId="{4E466EFB-ED40-C2AE-DA1F-E54F0AD35E0A}"/>
          </ac:spMkLst>
        </pc:spChg>
        <pc:spChg chg="add mod">
          <ac:chgData name="Andrea Vezzosi" userId="S::andrea.vezzosi@epfl.ch::05990d0e-7aee-4814-85e0-8def6a86adcb" providerId="AD" clId="Web-{BBDBCCB1-801B-A424-5B22-C863261DDAD7}" dt="2025-05-21T07:31:06.044" v="2090" actId="20577"/>
          <ac:spMkLst>
            <pc:docMk/>
            <pc:sldMk cId="4032714939" sldId="312"/>
            <ac:spMk id="3" creationId="{E1B4C51B-53C7-59DD-99DC-DFB0202B4F37}"/>
          </ac:spMkLst>
        </pc:spChg>
        <pc:spChg chg="del">
          <ac:chgData name="Andrea Vezzosi" userId="S::andrea.vezzosi@epfl.ch::05990d0e-7aee-4814-85e0-8def6a86adcb" providerId="AD" clId="Web-{BBDBCCB1-801B-A424-5B22-C863261DDAD7}" dt="2025-05-20T16:28:21.519" v="54"/>
          <ac:spMkLst>
            <pc:docMk/>
            <pc:sldMk cId="4032714939" sldId="312"/>
            <ac:spMk id="7" creationId="{067EC258-AB7C-4C9C-4F91-0B909D318C54}"/>
          </ac:spMkLst>
        </pc:spChg>
      </pc:sldChg>
      <pc:sldChg chg="addSp delSp modSp add">
        <pc:chgData name="Andrea Vezzosi" userId="S::andrea.vezzosi@epfl.ch::05990d0e-7aee-4814-85e0-8def6a86adcb" providerId="AD" clId="Web-{BBDBCCB1-801B-A424-5B22-C863261DDAD7}" dt="2025-05-21T07:00:17.316" v="1749" actId="1076"/>
        <pc:sldMkLst>
          <pc:docMk/>
          <pc:sldMk cId="1068095305" sldId="313"/>
        </pc:sldMkLst>
        <pc:spChg chg="add mod">
          <ac:chgData name="Andrea Vezzosi" userId="S::andrea.vezzosi@epfl.ch::05990d0e-7aee-4814-85e0-8def6a86adcb" providerId="AD" clId="Web-{BBDBCCB1-801B-A424-5B22-C863261DDAD7}" dt="2025-05-21T07:00:17.316" v="1749" actId="1076"/>
          <ac:spMkLst>
            <pc:docMk/>
            <pc:sldMk cId="1068095305" sldId="313"/>
            <ac:spMk id="2" creationId="{B3D50600-7972-1A51-E390-00CF22D2D533}"/>
          </ac:spMkLst>
        </pc:spChg>
        <pc:spChg chg="del">
          <ac:chgData name="Andrea Vezzosi" userId="S::andrea.vezzosi@epfl.ch::05990d0e-7aee-4814-85e0-8def6a86adcb" providerId="AD" clId="Web-{BBDBCCB1-801B-A424-5B22-C863261DDAD7}" dt="2025-05-20T16:28:24.160" v="55"/>
          <ac:spMkLst>
            <pc:docMk/>
            <pc:sldMk cId="1068095305" sldId="313"/>
            <ac:spMk id="7" creationId="{067EC258-AB7C-4C9C-4F91-0B909D318C54}"/>
          </ac:spMkLst>
        </pc:spChg>
      </pc:sldChg>
      <pc:sldChg chg="delSp modSp add">
        <pc:chgData name="Andrea Vezzosi" userId="S::andrea.vezzosi@epfl.ch::05990d0e-7aee-4814-85e0-8def6a86adcb" providerId="AD" clId="Web-{BBDBCCB1-801B-A424-5B22-C863261DDAD7}" dt="2025-05-21T07:37:52.502" v="2100" actId="20577"/>
        <pc:sldMkLst>
          <pc:docMk/>
          <pc:sldMk cId="1444789448" sldId="314"/>
        </pc:sldMkLst>
        <pc:spChg chg="del">
          <ac:chgData name="Andrea Vezzosi" userId="S::andrea.vezzosi@epfl.ch::05990d0e-7aee-4814-85e0-8def6a86adcb" providerId="AD" clId="Web-{BBDBCCB1-801B-A424-5B22-C863261DDAD7}" dt="2025-05-20T16:28:26.535" v="56"/>
          <ac:spMkLst>
            <pc:docMk/>
            <pc:sldMk cId="1444789448" sldId="314"/>
            <ac:spMk id="7" creationId="{067EC258-AB7C-4C9C-4F91-0B909D318C54}"/>
          </ac:spMkLst>
        </pc:spChg>
        <pc:spChg chg="mod">
          <ac:chgData name="Andrea Vezzosi" userId="S::andrea.vezzosi@epfl.ch::05990d0e-7aee-4814-85e0-8def6a86adcb" providerId="AD" clId="Web-{BBDBCCB1-801B-A424-5B22-C863261DDAD7}" dt="2025-05-21T07:08:03.510" v="1882" actId="20577"/>
          <ac:spMkLst>
            <pc:docMk/>
            <pc:sldMk cId="1444789448" sldId="314"/>
            <ac:spMk id="23" creationId="{8AB50ACD-64D8-C643-770D-9A80C56721C8}"/>
          </ac:spMkLst>
        </pc:spChg>
        <pc:spChg chg="mod">
          <ac:chgData name="Andrea Vezzosi" userId="S::andrea.vezzosi@epfl.ch::05990d0e-7aee-4814-85e0-8def6a86adcb" providerId="AD" clId="Web-{BBDBCCB1-801B-A424-5B22-C863261DDAD7}" dt="2025-05-21T07:37:52.502" v="2100" actId="20577"/>
          <ac:spMkLst>
            <pc:docMk/>
            <pc:sldMk cId="1444789448" sldId="314"/>
            <ac:spMk id="24" creationId="{EA911C60-BDCE-DC6B-8987-B7A9254F7DDA}"/>
          </ac:spMkLst>
        </pc:spChg>
      </pc:sldChg>
      <pc:sldChg chg="delSp modSp add">
        <pc:chgData name="Andrea Vezzosi" userId="S::andrea.vezzosi@epfl.ch::05990d0e-7aee-4814-85e0-8def6a86adcb" providerId="AD" clId="Web-{BBDBCCB1-801B-A424-5B22-C863261DDAD7}" dt="2025-05-21T01:20:01.051" v="1456" actId="14100"/>
        <pc:sldMkLst>
          <pc:docMk/>
          <pc:sldMk cId="3975953768" sldId="315"/>
        </pc:sldMkLst>
        <pc:spChg chg="del">
          <ac:chgData name="Andrea Vezzosi" userId="S::andrea.vezzosi@epfl.ch::05990d0e-7aee-4814-85e0-8def6a86adcb" providerId="AD" clId="Web-{BBDBCCB1-801B-A424-5B22-C863261DDAD7}" dt="2025-05-20T16:28:29.098" v="57"/>
          <ac:spMkLst>
            <pc:docMk/>
            <pc:sldMk cId="3975953768" sldId="315"/>
            <ac:spMk id="7" creationId="{067EC258-AB7C-4C9C-4F91-0B909D318C54}"/>
          </ac:spMkLst>
        </pc:spChg>
        <pc:spChg chg="mod">
          <ac:chgData name="Andrea Vezzosi" userId="S::andrea.vezzosi@epfl.ch::05990d0e-7aee-4814-85e0-8def6a86adcb" providerId="AD" clId="Web-{BBDBCCB1-801B-A424-5B22-C863261DDAD7}" dt="2025-05-21T01:20:01.051" v="1456" actId="14100"/>
          <ac:spMkLst>
            <pc:docMk/>
            <pc:sldMk cId="3975953768" sldId="315"/>
            <ac:spMk id="23" creationId="{EBFFE25F-7001-CDAA-04E9-8487FBAE6750}"/>
          </ac:spMkLst>
        </pc:spChg>
      </pc:sldChg>
      <pc:sldChg chg="addSp delSp modSp ord delAnim">
        <pc:chgData name="Andrea Vezzosi" userId="S::andrea.vezzosi@epfl.ch::05990d0e-7aee-4814-85e0-8def6a86adcb" providerId="AD" clId="Web-{BBDBCCB1-801B-A424-5B22-C863261DDAD7}" dt="2025-05-21T01:19:35.457" v="1449" actId="1076"/>
        <pc:sldMkLst>
          <pc:docMk/>
          <pc:sldMk cId="886239806" sldId="2147470221"/>
        </pc:sldMkLst>
        <pc:spChg chg="add del mod">
          <ac:chgData name="Andrea Vezzosi" userId="S::andrea.vezzosi@epfl.ch::05990d0e-7aee-4814-85e0-8def6a86adcb" providerId="AD" clId="Web-{BBDBCCB1-801B-A424-5B22-C863261DDAD7}" dt="2025-05-20T16:30:48.006" v="62"/>
          <ac:spMkLst>
            <pc:docMk/>
            <pc:sldMk cId="886239806" sldId="2147470221"/>
            <ac:spMk id="3" creationId="{F0273686-553C-FAEF-5221-73651F4FEF22}"/>
          </ac:spMkLst>
        </pc:spChg>
        <pc:spChg chg="mod">
          <ac:chgData name="Andrea Vezzosi" userId="S::andrea.vezzosi@epfl.ch::05990d0e-7aee-4814-85e0-8def6a86adcb" providerId="AD" clId="Web-{BBDBCCB1-801B-A424-5B22-C863261DDAD7}" dt="2025-05-20T20:42:45.873" v="456" actId="1076"/>
          <ac:spMkLst>
            <pc:docMk/>
            <pc:sldMk cId="886239806" sldId="2147470221"/>
            <ac:spMk id="4" creationId="{2D1AA7B8-35C7-8D6F-5DF7-C7D1562B9835}"/>
          </ac:spMkLst>
        </pc:spChg>
        <pc:spChg chg="del">
          <ac:chgData name="Andrea Vezzosi" userId="S::andrea.vezzosi@epfl.ch::05990d0e-7aee-4814-85e0-8def6a86adcb" providerId="AD" clId="Web-{BBDBCCB1-801B-A424-5B22-C863261DDAD7}" dt="2025-05-20T16:25:48.689" v="37"/>
          <ac:spMkLst>
            <pc:docMk/>
            <pc:sldMk cId="886239806" sldId="2147470221"/>
            <ac:spMk id="6" creationId="{E37AD7B7-3501-6435-80B9-60F1C1BAE5AF}"/>
          </ac:spMkLst>
        </pc:spChg>
        <pc:spChg chg="add del mod">
          <ac:chgData name="Andrea Vezzosi" userId="S::andrea.vezzosi@epfl.ch::05990d0e-7aee-4814-85e0-8def6a86adcb" providerId="AD" clId="Web-{BBDBCCB1-801B-A424-5B22-C863261DDAD7}" dt="2025-05-20T16:41:53.015" v="345"/>
          <ac:spMkLst>
            <pc:docMk/>
            <pc:sldMk cId="886239806" sldId="2147470221"/>
            <ac:spMk id="8" creationId="{B3DE9334-4E12-9620-533B-79F24859A684}"/>
          </ac:spMkLst>
        </pc:spChg>
        <pc:spChg chg="add mod">
          <ac:chgData name="Andrea Vezzosi" userId="S::andrea.vezzosi@epfl.ch::05990d0e-7aee-4814-85e0-8def6a86adcb" providerId="AD" clId="Web-{BBDBCCB1-801B-A424-5B22-C863261DDAD7}" dt="2025-05-21T01:19:35.457" v="1449" actId="1076"/>
          <ac:spMkLst>
            <pc:docMk/>
            <pc:sldMk cId="886239806" sldId="2147470221"/>
            <ac:spMk id="9" creationId="{BFAFD2D1-3C15-4F79-2D59-3AAC8E27E283}"/>
          </ac:spMkLst>
        </pc:spChg>
        <pc:spChg chg="mod">
          <ac:chgData name="Andrea Vezzosi" userId="S::andrea.vezzosi@epfl.ch::05990d0e-7aee-4814-85e0-8def6a86adcb" providerId="AD" clId="Web-{BBDBCCB1-801B-A424-5B22-C863261DDAD7}" dt="2025-05-21T00:22:30.358" v="465" actId="20577"/>
          <ac:spMkLst>
            <pc:docMk/>
            <pc:sldMk cId="886239806" sldId="2147470221"/>
            <ac:spMk id="13" creationId="{8A913B56-224F-5D2E-69DA-32E78E770666}"/>
          </ac:spMkLst>
        </pc:spChg>
        <pc:spChg chg="del">
          <ac:chgData name="Andrea Vezzosi" userId="S::andrea.vezzosi@epfl.ch::05990d0e-7aee-4814-85e0-8def6a86adcb" providerId="AD" clId="Web-{BBDBCCB1-801B-A424-5B22-C863261DDAD7}" dt="2025-05-20T16:25:50.392" v="38"/>
          <ac:spMkLst>
            <pc:docMk/>
            <pc:sldMk cId="886239806" sldId="2147470221"/>
            <ac:spMk id="37" creationId="{21FB2BD6-6A7B-B6DA-7A39-2A9B0E061591}"/>
          </ac:spMkLst>
        </pc:spChg>
        <pc:spChg chg="del">
          <ac:chgData name="Andrea Vezzosi" userId="S::andrea.vezzosi@epfl.ch::05990d0e-7aee-4814-85e0-8def6a86adcb" providerId="AD" clId="Web-{BBDBCCB1-801B-A424-5B22-C863261DDAD7}" dt="2025-05-20T16:25:51.470" v="39"/>
          <ac:spMkLst>
            <pc:docMk/>
            <pc:sldMk cId="886239806" sldId="2147470221"/>
            <ac:spMk id="38" creationId="{F0273686-553C-FAEF-5221-73651F4FEF22}"/>
          </ac:spMkLst>
        </pc:spChg>
        <pc:spChg chg="del mod">
          <ac:chgData name="Andrea Vezzosi" userId="S::andrea.vezzosi@epfl.ch::05990d0e-7aee-4814-85e0-8def6a86adcb" providerId="AD" clId="Web-{BBDBCCB1-801B-A424-5B22-C863261DDAD7}" dt="2025-05-20T16:27:52.222" v="44"/>
          <ac:spMkLst>
            <pc:docMk/>
            <pc:sldMk cId="886239806" sldId="2147470221"/>
            <ac:spMk id="39" creationId="{FF62E9D9-98D8-1566-75F6-A1B419856484}"/>
          </ac:spMkLst>
        </pc:spChg>
      </pc:sldChg>
      <pc:sldChg chg="addSp delSp modSp add replId">
        <pc:chgData name="Andrea Vezzosi" userId="S::andrea.vezzosi@epfl.ch::05990d0e-7aee-4814-85e0-8def6a86adcb" providerId="AD" clId="Web-{BBDBCCB1-801B-A424-5B22-C863261DDAD7}" dt="2025-05-21T07:07:31.540" v="1880"/>
        <pc:sldMkLst>
          <pc:docMk/>
          <pc:sldMk cId="4009428610" sldId="2147470222"/>
        </pc:sldMkLst>
        <pc:spChg chg="add mod">
          <ac:chgData name="Andrea Vezzosi" userId="S::andrea.vezzosi@epfl.ch::05990d0e-7aee-4814-85e0-8def6a86adcb" providerId="AD" clId="Web-{BBDBCCB1-801B-A424-5B22-C863261DDAD7}" dt="2025-05-21T07:07:17.524" v="1879" actId="1076"/>
          <ac:spMkLst>
            <pc:docMk/>
            <pc:sldMk cId="4009428610" sldId="2147470222"/>
            <ac:spMk id="2" creationId="{33248425-B4D4-CC99-65D4-C5D2B6283BC2}"/>
          </ac:spMkLst>
        </pc:spChg>
        <pc:spChg chg="mod">
          <ac:chgData name="Andrea Vezzosi" userId="S::andrea.vezzosi@epfl.ch::05990d0e-7aee-4814-85e0-8def6a86adcb" providerId="AD" clId="Web-{BBDBCCB1-801B-A424-5B22-C863261DDAD7}" dt="2025-05-21T07:05:54.492" v="1872" actId="1076"/>
          <ac:spMkLst>
            <pc:docMk/>
            <pc:sldMk cId="4009428610" sldId="2147470222"/>
            <ac:spMk id="32" creationId="{5EC79306-B2FE-F1D8-5602-E24D8639389D}"/>
          </ac:spMkLst>
        </pc:spChg>
        <pc:spChg chg="del">
          <ac:chgData name="Andrea Vezzosi" userId="S::andrea.vezzosi@epfl.ch::05990d0e-7aee-4814-85e0-8def6a86adcb" providerId="AD" clId="Web-{BBDBCCB1-801B-A424-5B22-C863261DDAD7}" dt="2025-05-21T07:07:31.540" v="1880"/>
          <ac:spMkLst>
            <pc:docMk/>
            <pc:sldMk cId="4009428610" sldId="2147470222"/>
            <ac:spMk id="33" creationId="{9F6F6DE7-54E4-A38D-5D75-30096CF39509}"/>
          </ac:spMkLst>
        </pc:spChg>
        <pc:picChg chg="mod">
          <ac:chgData name="Andrea Vezzosi" userId="S::andrea.vezzosi@epfl.ch::05990d0e-7aee-4814-85e0-8def6a86adcb" providerId="AD" clId="Web-{BBDBCCB1-801B-A424-5B22-C863261DDAD7}" dt="2025-05-21T07:03:24.834" v="1761" actId="1076"/>
          <ac:picMkLst>
            <pc:docMk/>
            <pc:sldMk cId="4009428610" sldId="2147470222"/>
            <ac:picMk id="10" creationId="{756FE136-33B4-70D0-D934-8BCC1D3B28EA}"/>
          </ac:picMkLst>
        </pc:picChg>
      </pc:sldChg>
      <pc:sldChg chg="del">
        <pc:chgData name="Andrea Vezzosi" userId="S::andrea.vezzosi@epfl.ch::05990d0e-7aee-4814-85e0-8def6a86adcb" providerId="AD" clId="Web-{BBDBCCB1-801B-A424-5B22-C863261DDAD7}" dt="2025-05-20T16:24:54.110" v="24"/>
        <pc:sldMkLst>
          <pc:docMk/>
          <pc:sldMk cId="1486472178" sldId="2147470223"/>
        </pc:sldMkLst>
      </pc:sldChg>
      <pc:sldChg chg="addSp delSp modSp add replId">
        <pc:chgData name="Andrea Vezzosi" userId="S::andrea.vezzosi@epfl.ch::05990d0e-7aee-4814-85e0-8def6a86adcb" providerId="AD" clId="Web-{BBDBCCB1-801B-A424-5B22-C863261DDAD7}" dt="2025-05-21T07:39:26.785" v="2117" actId="20577"/>
        <pc:sldMkLst>
          <pc:docMk/>
          <pc:sldMk cId="3761583009" sldId="2147470223"/>
        </pc:sldMkLst>
        <pc:spChg chg="add del">
          <ac:chgData name="Andrea Vezzosi" userId="S::andrea.vezzosi@epfl.ch::05990d0e-7aee-4814-85e0-8def6a86adcb" providerId="AD" clId="Web-{BBDBCCB1-801B-A424-5B22-C863261DDAD7}" dt="2025-05-21T00:39:10.029" v="555"/>
          <ac:spMkLst>
            <pc:docMk/>
            <pc:sldMk cId="3761583009" sldId="2147470223"/>
            <ac:spMk id="3" creationId="{934A8814-5F6E-D31E-7DB6-8F92272CACB8}"/>
          </ac:spMkLst>
        </pc:spChg>
        <pc:spChg chg="add del mod">
          <ac:chgData name="Andrea Vezzosi" userId="S::andrea.vezzosi@epfl.ch::05990d0e-7aee-4814-85e0-8def6a86adcb" providerId="AD" clId="Web-{BBDBCCB1-801B-A424-5B22-C863261DDAD7}" dt="2025-05-21T00:59:58.353" v="1093"/>
          <ac:spMkLst>
            <pc:docMk/>
            <pc:sldMk cId="3761583009" sldId="2147470223"/>
            <ac:spMk id="6" creationId="{D431A76F-6810-9F83-AFD4-EB6B79DC4927}"/>
          </ac:spMkLst>
        </pc:spChg>
        <pc:spChg chg="add del mod">
          <ac:chgData name="Andrea Vezzosi" userId="S::andrea.vezzosi@epfl.ch::05990d0e-7aee-4814-85e0-8def6a86adcb" providerId="AD" clId="Web-{BBDBCCB1-801B-A424-5B22-C863261DDAD7}" dt="2025-05-21T00:42:00.736" v="626"/>
          <ac:spMkLst>
            <pc:docMk/>
            <pc:sldMk cId="3761583009" sldId="2147470223"/>
            <ac:spMk id="7" creationId="{E52ACF97-7A40-3E5B-DCCE-5DBF7695C112}"/>
          </ac:spMkLst>
        </pc:spChg>
        <pc:spChg chg="add mod">
          <ac:chgData name="Andrea Vezzosi" userId="S::andrea.vezzosi@epfl.ch::05990d0e-7aee-4814-85e0-8def6a86adcb" providerId="AD" clId="Web-{BBDBCCB1-801B-A424-5B22-C863261DDAD7}" dt="2025-05-21T01:00:03.416" v="1094" actId="1076"/>
          <ac:spMkLst>
            <pc:docMk/>
            <pc:sldMk cId="3761583009" sldId="2147470223"/>
            <ac:spMk id="8" creationId="{620DB0BC-0455-EA1C-42D9-ACD3B2351EB2}"/>
          </ac:spMkLst>
        </pc:spChg>
        <pc:spChg chg="add mod">
          <ac:chgData name="Andrea Vezzosi" userId="S::andrea.vezzosi@epfl.ch::05990d0e-7aee-4814-85e0-8def6a86adcb" providerId="AD" clId="Web-{BBDBCCB1-801B-A424-5B22-C863261DDAD7}" dt="2025-05-21T01:00:03.431" v="1095" actId="1076"/>
          <ac:spMkLst>
            <pc:docMk/>
            <pc:sldMk cId="3761583009" sldId="2147470223"/>
            <ac:spMk id="9" creationId="{80EDFAF6-3D6E-377F-7A40-85C36CA71E99}"/>
          </ac:spMkLst>
        </pc:spChg>
        <pc:spChg chg="add mod">
          <ac:chgData name="Andrea Vezzosi" userId="S::andrea.vezzosi@epfl.ch::05990d0e-7aee-4814-85e0-8def6a86adcb" providerId="AD" clId="Web-{BBDBCCB1-801B-A424-5B22-C863261DDAD7}" dt="2025-05-21T07:39:26.785" v="2117" actId="20577"/>
          <ac:spMkLst>
            <pc:docMk/>
            <pc:sldMk cId="3761583009" sldId="2147470223"/>
            <ac:spMk id="10" creationId="{49EE9EEB-BB98-5B43-78DD-5B6FFC20B710}"/>
          </ac:spMkLst>
        </pc:spChg>
        <pc:spChg chg="del">
          <ac:chgData name="Andrea Vezzosi" userId="S::andrea.vezzosi@epfl.ch::05990d0e-7aee-4814-85e0-8def6a86adcb" providerId="AD" clId="Web-{BBDBCCB1-801B-A424-5B22-C863261DDAD7}" dt="2025-05-21T00:36:50.928" v="547"/>
          <ac:spMkLst>
            <pc:docMk/>
            <pc:sldMk cId="3761583009" sldId="2147470223"/>
            <ac:spMk id="11" creationId="{934A8814-5F6E-D31E-7DB6-8F92272CACB8}"/>
          </ac:spMkLst>
        </pc:spChg>
        <pc:spChg chg="add mod">
          <ac:chgData name="Andrea Vezzosi" userId="S::andrea.vezzosi@epfl.ch::05990d0e-7aee-4814-85e0-8def6a86adcb" providerId="AD" clId="Web-{BBDBCCB1-801B-A424-5B22-C863261DDAD7}" dt="2025-05-21T01:07:38.519" v="1248" actId="20577"/>
          <ac:spMkLst>
            <pc:docMk/>
            <pc:sldMk cId="3761583009" sldId="2147470223"/>
            <ac:spMk id="12" creationId="{F21DBDF0-5339-97DF-49AA-8265E90578A9}"/>
          </ac:spMkLst>
        </pc:spChg>
        <pc:spChg chg="mod">
          <ac:chgData name="Andrea Vezzosi" userId="S::andrea.vezzosi@epfl.ch::05990d0e-7aee-4814-85e0-8def6a86adcb" providerId="AD" clId="Web-{BBDBCCB1-801B-A424-5B22-C863261DDAD7}" dt="2025-05-21T00:59:55.056" v="1092" actId="20577"/>
          <ac:spMkLst>
            <pc:docMk/>
            <pc:sldMk cId="3761583009" sldId="2147470223"/>
            <ac:spMk id="13" creationId="{7026FEFA-0E55-802C-F070-198B8DFBE8FE}"/>
          </ac:spMkLst>
        </pc:spChg>
      </pc:sldChg>
      <pc:sldChg chg="addSp modSp add replId">
        <pc:chgData name="Andrea Vezzosi" userId="S::andrea.vezzosi@epfl.ch::05990d0e-7aee-4814-85e0-8def6a86adcb" providerId="AD" clId="Web-{BBDBCCB1-801B-A424-5B22-C863261DDAD7}" dt="2025-05-21T11:26:46.125" v="2128" actId="20577"/>
        <pc:sldMkLst>
          <pc:docMk/>
          <pc:sldMk cId="3859399056" sldId="2147470224"/>
        </pc:sldMkLst>
        <pc:spChg chg="add mod">
          <ac:chgData name="Andrea Vezzosi" userId="S::andrea.vezzosi@epfl.ch::05990d0e-7aee-4814-85e0-8def6a86adcb" providerId="AD" clId="Web-{BBDBCCB1-801B-A424-5B22-C863261DDAD7}" dt="2025-05-21T01:32:14.332" v="1461" actId="1076"/>
          <ac:spMkLst>
            <pc:docMk/>
            <pc:sldMk cId="3859399056" sldId="2147470224"/>
            <ac:spMk id="3" creationId="{48E2DE49-DF27-E0BE-1475-6261A3FDD3B9}"/>
          </ac:spMkLst>
        </pc:spChg>
        <pc:spChg chg="mod">
          <ac:chgData name="Andrea Vezzosi" userId="S::andrea.vezzosi@epfl.ch::05990d0e-7aee-4814-85e0-8def6a86adcb" providerId="AD" clId="Web-{BBDBCCB1-801B-A424-5B22-C863261DDAD7}" dt="2025-05-21T11:26:46.125" v="2128" actId="20577"/>
          <ac:spMkLst>
            <pc:docMk/>
            <pc:sldMk cId="3859399056" sldId="2147470224"/>
            <ac:spMk id="6" creationId="{54DB41F3-C55A-87AA-68CF-84AC3316C5D4}"/>
          </ac:spMkLst>
        </pc:spChg>
        <pc:spChg chg="mod">
          <ac:chgData name="Andrea Vezzosi" userId="S::andrea.vezzosi@epfl.ch::05990d0e-7aee-4814-85e0-8def6a86adcb" providerId="AD" clId="Web-{BBDBCCB1-801B-A424-5B22-C863261DDAD7}" dt="2025-05-21T01:15:04.045" v="1313" actId="20577"/>
          <ac:spMkLst>
            <pc:docMk/>
            <pc:sldMk cId="3859399056" sldId="2147470224"/>
            <ac:spMk id="13" creationId="{CC27CFCC-1D04-9586-432C-935F979F4908}"/>
          </ac:spMkLst>
        </pc:spChg>
      </pc:sldChg>
      <pc:sldChg chg="del">
        <pc:chgData name="Andrea Vezzosi" userId="S::andrea.vezzosi@epfl.ch::05990d0e-7aee-4814-85e0-8def6a86adcb" providerId="AD" clId="Web-{BBDBCCB1-801B-A424-5B22-C863261DDAD7}" dt="2025-05-20T16:24:54.110" v="23"/>
        <pc:sldMkLst>
          <pc:docMk/>
          <pc:sldMk cId="4077212474" sldId="2147470224"/>
        </pc:sldMkLst>
      </pc:sldChg>
      <pc:sldChg chg="del">
        <pc:chgData name="Andrea Vezzosi" userId="S::andrea.vezzosi@epfl.ch::05990d0e-7aee-4814-85e0-8def6a86adcb" providerId="AD" clId="Web-{BBDBCCB1-801B-A424-5B22-C863261DDAD7}" dt="2025-05-20T16:24:54.095" v="20"/>
        <pc:sldMkLst>
          <pc:docMk/>
          <pc:sldMk cId="454684262" sldId="2147470225"/>
        </pc:sldMkLst>
      </pc:sldChg>
      <pc:sldChg chg="addSp delSp modSp add replId">
        <pc:chgData name="Andrea Vezzosi" userId="S::andrea.vezzosi@epfl.ch::05990d0e-7aee-4814-85e0-8def6a86adcb" providerId="AD" clId="Web-{BBDBCCB1-801B-A424-5B22-C863261DDAD7}" dt="2025-05-21T06:56:56.422" v="1733" actId="20577"/>
        <pc:sldMkLst>
          <pc:docMk/>
          <pc:sldMk cId="2186198611" sldId="2147470225"/>
        </pc:sldMkLst>
        <pc:spChg chg="add mod">
          <ac:chgData name="Andrea Vezzosi" userId="S::andrea.vezzosi@epfl.ch::05990d0e-7aee-4814-85e0-8def6a86adcb" providerId="AD" clId="Web-{BBDBCCB1-801B-A424-5B22-C863261DDAD7}" dt="2025-05-21T06:50:17.604" v="1543" actId="20577"/>
          <ac:spMkLst>
            <pc:docMk/>
            <pc:sldMk cId="2186198611" sldId="2147470225"/>
            <ac:spMk id="6" creationId="{1ACB0218-8335-44D7-5374-A6C5765B4EBA}"/>
          </ac:spMkLst>
        </pc:spChg>
        <pc:spChg chg="del">
          <ac:chgData name="Andrea Vezzosi" userId="S::andrea.vezzosi@epfl.ch::05990d0e-7aee-4814-85e0-8def6a86adcb" providerId="AD" clId="Web-{BBDBCCB1-801B-A424-5B22-C863261DDAD7}" dt="2025-05-21T06:45:41.460" v="1477"/>
          <ac:spMkLst>
            <pc:docMk/>
            <pc:sldMk cId="2186198611" sldId="2147470225"/>
            <ac:spMk id="8" creationId="{8FD1471F-697A-CB40-0406-99B55504D32E}"/>
          </ac:spMkLst>
        </pc:spChg>
        <pc:spChg chg="mod">
          <ac:chgData name="Andrea Vezzosi" userId="S::andrea.vezzosi@epfl.ch::05990d0e-7aee-4814-85e0-8def6a86adcb" providerId="AD" clId="Web-{BBDBCCB1-801B-A424-5B22-C863261DDAD7}" dt="2025-05-21T06:45:49.648" v="1479" actId="20577"/>
          <ac:spMkLst>
            <pc:docMk/>
            <pc:sldMk cId="2186198611" sldId="2147470225"/>
            <ac:spMk id="9" creationId="{FCF3E409-47A1-AF28-62C2-1C7F4DE361FE}"/>
          </ac:spMkLst>
        </pc:spChg>
        <pc:spChg chg="add mod">
          <ac:chgData name="Andrea Vezzosi" userId="S::andrea.vezzosi@epfl.ch::05990d0e-7aee-4814-85e0-8def6a86adcb" providerId="AD" clId="Web-{BBDBCCB1-801B-A424-5B22-C863261DDAD7}" dt="2025-05-21T06:55:36.109" v="1662" actId="1076"/>
          <ac:spMkLst>
            <pc:docMk/>
            <pc:sldMk cId="2186198611" sldId="2147470225"/>
            <ac:spMk id="13" creationId="{E5021951-A654-7F08-608F-3FD31BEA3936}"/>
          </ac:spMkLst>
        </pc:spChg>
        <pc:spChg chg="add mod">
          <ac:chgData name="Andrea Vezzosi" userId="S::andrea.vezzosi@epfl.ch::05990d0e-7aee-4814-85e0-8def6a86adcb" providerId="AD" clId="Web-{BBDBCCB1-801B-A424-5B22-C863261DDAD7}" dt="2025-05-21T06:55:36.124" v="1664" actId="1076"/>
          <ac:spMkLst>
            <pc:docMk/>
            <pc:sldMk cId="2186198611" sldId="2147470225"/>
            <ac:spMk id="15" creationId="{2E070902-42C3-E78F-4BB2-D6B0D28DBA86}"/>
          </ac:spMkLst>
        </pc:spChg>
        <pc:spChg chg="del">
          <ac:chgData name="Andrea Vezzosi" userId="S::andrea.vezzosi@epfl.ch::05990d0e-7aee-4814-85e0-8def6a86adcb" providerId="AD" clId="Web-{BBDBCCB1-801B-A424-5B22-C863261DDAD7}" dt="2025-05-21T06:45:41.460" v="1473"/>
          <ac:spMkLst>
            <pc:docMk/>
            <pc:sldMk cId="2186198611" sldId="2147470225"/>
            <ac:spMk id="17" creationId="{690E69BA-BC83-0CB9-83ED-9D233237FE2E}"/>
          </ac:spMkLst>
        </pc:spChg>
        <pc:spChg chg="add mod">
          <ac:chgData name="Andrea Vezzosi" userId="S::andrea.vezzosi@epfl.ch::05990d0e-7aee-4814-85e0-8def6a86adcb" providerId="AD" clId="Web-{BBDBCCB1-801B-A424-5B22-C863261DDAD7}" dt="2025-05-21T06:55:36.155" v="1666" actId="1076"/>
          <ac:spMkLst>
            <pc:docMk/>
            <pc:sldMk cId="2186198611" sldId="2147470225"/>
            <ac:spMk id="19" creationId="{F9649001-4A3B-A1F6-B571-155F1FC25D70}"/>
          </ac:spMkLst>
        </pc:spChg>
        <pc:spChg chg="del">
          <ac:chgData name="Andrea Vezzosi" userId="S::andrea.vezzosi@epfl.ch::05990d0e-7aee-4814-85e0-8def6a86adcb" providerId="AD" clId="Web-{BBDBCCB1-801B-A424-5B22-C863261DDAD7}" dt="2025-05-21T06:45:41.460" v="1470"/>
          <ac:spMkLst>
            <pc:docMk/>
            <pc:sldMk cId="2186198611" sldId="2147470225"/>
            <ac:spMk id="23" creationId="{10946F98-7337-3F9A-2726-E17BB1FA8B85}"/>
          </ac:spMkLst>
        </pc:spChg>
        <pc:spChg chg="add mod">
          <ac:chgData name="Andrea Vezzosi" userId="S::andrea.vezzosi@epfl.ch::05990d0e-7aee-4814-85e0-8def6a86adcb" providerId="AD" clId="Web-{BBDBCCB1-801B-A424-5B22-C863261DDAD7}" dt="2025-05-21T06:56:56.422" v="1733" actId="20577"/>
          <ac:spMkLst>
            <pc:docMk/>
            <pc:sldMk cId="2186198611" sldId="2147470225"/>
            <ac:spMk id="25" creationId="{339AAE5B-F553-482D-DE82-8223F7F1F983}"/>
          </ac:spMkLst>
        </pc:spChg>
        <pc:spChg chg="del">
          <ac:chgData name="Andrea Vezzosi" userId="S::andrea.vezzosi@epfl.ch::05990d0e-7aee-4814-85e0-8def6a86adcb" providerId="AD" clId="Web-{BBDBCCB1-801B-A424-5B22-C863261DDAD7}" dt="2025-05-21T06:45:41.460" v="1468"/>
          <ac:spMkLst>
            <pc:docMk/>
            <pc:sldMk cId="2186198611" sldId="2147470225"/>
            <ac:spMk id="27" creationId="{A9F5E97D-3FD1-16E6-87D0-752390728AAB}"/>
          </ac:spMkLst>
        </pc:spChg>
        <pc:picChg chg="add mod">
          <ac:chgData name="Andrea Vezzosi" userId="S::andrea.vezzosi@epfl.ch::05990d0e-7aee-4814-85e0-8def6a86adcb" providerId="AD" clId="Web-{BBDBCCB1-801B-A424-5B22-C863261DDAD7}" dt="2025-05-21T06:55:36.077" v="1660" actId="1076"/>
          <ac:picMkLst>
            <pc:docMk/>
            <pc:sldMk cId="2186198611" sldId="2147470225"/>
            <ac:picMk id="7" creationId="{E812CD1E-B842-EAF4-C856-74F21CF9563E}"/>
          </ac:picMkLst>
        </pc:picChg>
        <pc:picChg chg="del">
          <ac:chgData name="Andrea Vezzosi" userId="S::andrea.vezzosi@epfl.ch::05990d0e-7aee-4814-85e0-8def6a86adcb" providerId="AD" clId="Web-{BBDBCCB1-801B-A424-5B22-C863261DDAD7}" dt="2025-05-21T06:45:41.460" v="1474"/>
          <ac:picMkLst>
            <pc:docMk/>
            <pc:sldMk cId="2186198611" sldId="2147470225"/>
            <ac:picMk id="16" creationId="{A58A064F-FFBF-513A-96B4-41A0D5014737}"/>
          </ac:picMkLst>
        </pc:picChg>
        <pc:picChg chg="del">
          <ac:chgData name="Andrea Vezzosi" userId="S::andrea.vezzosi@epfl.ch::05990d0e-7aee-4814-85e0-8def6a86adcb" providerId="AD" clId="Web-{BBDBCCB1-801B-A424-5B22-C863261DDAD7}" dt="2025-05-21T06:45:41.460" v="1472"/>
          <ac:picMkLst>
            <pc:docMk/>
            <pc:sldMk cId="2186198611" sldId="2147470225"/>
            <ac:picMk id="20" creationId="{6D0A61DF-0DC7-DE14-6378-7053FEA57F00}"/>
          </ac:picMkLst>
        </pc:picChg>
        <pc:picChg chg="del">
          <ac:chgData name="Andrea Vezzosi" userId="S::andrea.vezzosi@epfl.ch::05990d0e-7aee-4814-85e0-8def6a86adcb" providerId="AD" clId="Web-{BBDBCCB1-801B-A424-5B22-C863261DDAD7}" dt="2025-05-21T06:45:41.460" v="1471"/>
          <ac:picMkLst>
            <pc:docMk/>
            <pc:sldMk cId="2186198611" sldId="2147470225"/>
            <ac:picMk id="22" creationId="{4EA8567F-6690-F5CA-A5E1-57F9AC9F93CF}"/>
          </ac:picMkLst>
        </pc:picChg>
        <pc:picChg chg="del">
          <ac:chgData name="Andrea Vezzosi" userId="S::andrea.vezzosi@epfl.ch::05990d0e-7aee-4814-85e0-8def6a86adcb" providerId="AD" clId="Web-{BBDBCCB1-801B-A424-5B22-C863261DDAD7}" dt="2025-05-21T06:45:41.460" v="1469"/>
          <ac:picMkLst>
            <pc:docMk/>
            <pc:sldMk cId="2186198611" sldId="2147470225"/>
            <ac:picMk id="26" creationId="{BFF27710-306A-969C-6887-51898975D520}"/>
          </ac:picMkLst>
        </pc:picChg>
        <pc:cxnChg chg="del">
          <ac:chgData name="Andrea Vezzosi" userId="S::andrea.vezzosi@epfl.ch::05990d0e-7aee-4814-85e0-8def6a86adcb" providerId="AD" clId="Web-{BBDBCCB1-801B-A424-5B22-C863261DDAD7}" dt="2025-05-21T06:45:41.460" v="1476"/>
          <ac:cxnSpMkLst>
            <pc:docMk/>
            <pc:sldMk cId="2186198611" sldId="2147470225"/>
            <ac:cxnSpMk id="3" creationId="{C2C69A5F-77F8-C4D5-2773-1DA13EA9762F}"/>
          </ac:cxnSpMkLst>
        </pc:cxnChg>
        <pc:cxnChg chg="del">
          <ac:chgData name="Andrea Vezzosi" userId="S::andrea.vezzosi@epfl.ch::05990d0e-7aee-4814-85e0-8def6a86adcb" providerId="AD" clId="Web-{BBDBCCB1-801B-A424-5B22-C863261DDAD7}" dt="2025-05-21T06:45:41.460" v="1475"/>
          <ac:cxnSpMkLst>
            <pc:docMk/>
            <pc:sldMk cId="2186198611" sldId="2147470225"/>
            <ac:cxnSpMk id="5" creationId="{A2A42D5A-7B7B-1474-6C90-91F89BB5918C}"/>
          </ac:cxnSpMkLst>
        </pc:cxnChg>
        <pc:cxnChg chg="add mod">
          <ac:chgData name="Andrea Vezzosi" userId="S::andrea.vezzosi@epfl.ch::05990d0e-7aee-4814-85e0-8def6a86adcb" providerId="AD" clId="Web-{BBDBCCB1-801B-A424-5B22-C863261DDAD7}" dt="2025-05-21T06:55:36.093" v="1661" actId="1076"/>
          <ac:cxnSpMkLst>
            <pc:docMk/>
            <pc:sldMk cId="2186198611" sldId="2147470225"/>
            <ac:cxnSpMk id="10" creationId="{9FC65559-D226-D574-D465-065C9F74F8A9}"/>
          </ac:cxnSpMkLst>
        </pc:cxnChg>
        <pc:cxnChg chg="add mod">
          <ac:chgData name="Andrea Vezzosi" userId="S::andrea.vezzosi@epfl.ch::05990d0e-7aee-4814-85e0-8def6a86adcb" providerId="AD" clId="Web-{BBDBCCB1-801B-A424-5B22-C863261DDAD7}" dt="2025-05-21T06:55:36.109" v="1663" actId="1076"/>
          <ac:cxnSpMkLst>
            <pc:docMk/>
            <pc:sldMk cId="2186198611" sldId="2147470225"/>
            <ac:cxnSpMk id="14" creationId="{23F661A6-D810-5F46-D21B-6042948E0A99}"/>
          </ac:cxnSpMkLst>
        </pc:cxnChg>
        <pc:cxnChg chg="add mod">
          <ac:chgData name="Andrea Vezzosi" userId="S::andrea.vezzosi@epfl.ch::05990d0e-7aee-4814-85e0-8def6a86adcb" providerId="AD" clId="Web-{BBDBCCB1-801B-A424-5B22-C863261DDAD7}" dt="2025-05-21T06:55:36.140" v="1665" actId="1076"/>
          <ac:cxnSpMkLst>
            <pc:docMk/>
            <pc:sldMk cId="2186198611" sldId="2147470225"/>
            <ac:cxnSpMk id="18" creationId="{4763EC91-5A10-4CE4-1B8D-625EAB806D64}"/>
          </ac:cxnSpMkLst>
        </pc:cxnChg>
        <pc:cxnChg chg="add mod">
          <ac:chgData name="Andrea Vezzosi" userId="S::andrea.vezzosi@epfl.ch::05990d0e-7aee-4814-85e0-8def6a86adcb" providerId="AD" clId="Web-{BBDBCCB1-801B-A424-5B22-C863261DDAD7}" dt="2025-05-21T06:55:36.155" v="1667" actId="1076"/>
          <ac:cxnSpMkLst>
            <pc:docMk/>
            <pc:sldMk cId="2186198611" sldId="2147470225"/>
            <ac:cxnSpMk id="21" creationId="{A3B7975D-AF47-3708-AC32-C0571517ABF9}"/>
          </ac:cxnSpMkLst>
        </pc:cxnChg>
        <pc:cxnChg chg="add mod">
          <ac:chgData name="Andrea Vezzosi" userId="S::andrea.vezzosi@epfl.ch::05990d0e-7aee-4814-85e0-8def6a86adcb" providerId="AD" clId="Web-{BBDBCCB1-801B-A424-5B22-C863261DDAD7}" dt="2025-05-21T06:55:36.171" v="1668" actId="1076"/>
          <ac:cxnSpMkLst>
            <pc:docMk/>
            <pc:sldMk cId="2186198611" sldId="2147470225"/>
            <ac:cxnSpMk id="24" creationId="{559D16EB-BC95-5448-8339-11F11FFA999C}"/>
          </ac:cxnSpMkLst>
        </pc:cxnChg>
      </pc:sldChg>
      <pc:sldChg chg="del">
        <pc:chgData name="Andrea Vezzosi" userId="S::andrea.vezzosi@epfl.ch::05990d0e-7aee-4814-85e0-8def6a86adcb" providerId="AD" clId="Web-{BBDBCCB1-801B-A424-5B22-C863261DDAD7}" dt="2025-05-20T16:24:54.188" v="25"/>
        <pc:sldMkLst>
          <pc:docMk/>
          <pc:sldMk cId="413677909" sldId="2147470226"/>
        </pc:sldMkLst>
      </pc:sldChg>
      <pc:sldChg chg="del">
        <pc:chgData name="Andrea Vezzosi" userId="S::andrea.vezzosi@epfl.ch::05990d0e-7aee-4814-85e0-8def6a86adcb" providerId="AD" clId="Web-{BBDBCCB1-801B-A424-5B22-C863261DDAD7}" dt="2025-05-20T16:24:54.079" v="14"/>
        <pc:sldMkLst>
          <pc:docMk/>
          <pc:sldMk cId="617929579" sldId="2147470227"/>
        </pc:sldMkLst>
      </pc:sldChg>
      <pc:sldChg chg="del">
        <pc:chgData name="Andrea Vezzosi" userId="S::andrea.vezzosi@epfl.ch::05990d0e-7aee-4814-85e0-8def6a86adcb" providerId="AD" clId="Web-{BBDBCCB1-801B-A424-5B22-C863261DDAD7}" dt="2025-05-20T16:24:54.110" v="22"/>
        <pc:sldMkLst>
          <pc:docMk/>
          <pc:sldMk cId="1479215986" sldId="2147470228"/>
        </pc:sldMkLst>
      </pc:sldChg>
      <pc:sldChg chg="del">
        <pc:chgData name="Andrea Vezzosi" userId="S::andrea.vezzosi@epfl.ch::05990d0e-7aee-4814-85e0-8def6a86adcb" providerId="AD" clId="Web-{BBDBCCB1-801B-A424-5B22-C863261DDAD7}" dt="2025-05-20T16:24:54.079" v="12"/>
        <pc:sldMkLst>
          <pc:docMk/>
          <pc:sldMk cId="2434090130" sldId="2147470230"/>
        </pc:sldMkLst>
      </pc:sldChg>
      <pc:sldChg chg="del">
        <pc:chgData name="Andrea Vezzosi" userId="S::andrea.vezzosi@epfl.ch::05990d0e-7aee-4814-85e0-8def6a86adcb" providerId="AD" clId="Web-{BBDBCCB1-801B-A424-5B22-C863261DDAD7}" dt="2025-05-20T16:24:54.079" v="13"/>
        <pc:sldMkLst>
          <pc:docMk/>
          <pc:sldMk cId="2881228269" sldId="2147470232"/>
        </pc:sldMkLst>
      </pc:sldChg>
      <pc:sldChg chg="del">
        <pc:chgData name="Andrea Vezzosi" userId="S::andrea.vezzosi@epfl.ch::05990d0e-7aee-4814-85e0-8def6a86adcb" providerId="AD" clId="Web-{BBDBCCB1-801B-A424-5B22-C863261DDAD7}" dt="2025-05-20T16:24:54.079" v="11"/>
        <pc:sldMkLst>
          <pc:docMk/>
          <pc:sldMk cId="2922364913" sldId="2147470233"/>
        </pc:sldMkLst>
      </pc:sldChg>
      <pc:sldChg chg="del">
        <pc:chgData name="Andrea Vezzosi" userId="S::andrea.vezzosi@epfl.ch::05990d0e-7aee-4814-85e0-8def6a86adcb" providerId="AD" clId="Web-{BBDBCCB1-801B-A424-5B22-C863261DDAD7}" dt="2025-05-20T16:24:54.079" v="10"/>
        <pc:sldMkLst>
          <pc:docMk/>
          <pc:sldMk cId="2048872308" sldId="2147470234"/>
        </pc:sldMkLst>
      </pc:sldChg>
      <pc:sldChg chg="del">
        <pc:chgData name="Andrea Vezzosi" userId="S::andrea.vezzosi@epfl.ch::05990d0e-7aee-4814-85e0-8def6a86adcb" providerId="AD" clId="Web-{BBDBCCB1-801B-A424-5B22-C863261DDAD7}" dt="2025-05-20T16:24:54.079" v="9"/>
        <pc:sldMkLst>
          <pc:docMk/>
          <pc:sldMk cId="1911693652" sldId="2147470235"/>
        </pc:sldMkLst>
      </pc:sldChg>
      <pc:sldChg chg="del">
        <pc:chgData name="Andrea Vezzosi" userId="S::andrea.vezzosi@epfl.ch::05990d0e-7aee-4814-85e0-8def6a86adcb" providerId="AD" clId="Web-{BBDBCCB1-801B-A424-5B22-C863261DDAD7}" dt="2025-05-20T16:24:54.095" v="21"/>
        <pc:sldMkLst>
          <pc:docMk/>
          <pc:sldMk cId="2715177525" sldId="2147470236"/>
        </pc:sldMkLst>
      </pc:sldChg>
      <pc:sldChg chg="del">
        <pc:chgData name="Andrea Vezzosi" userId="S::andrea.vezzosi@epfl.ch::05990d0e-7aee-4814-85e0-8def6a86adcb" providerId="AD" clId="Web-{BBDBCCB1-801B-A424-5B22-C863261DDAD7}" dt="2025-05-20T16:24:54.095" v="19"/>
        <pc:sldMkLst>
          <pc:docMk/>
          <pc:sldMk cId="1196532233" sldId="2147470237"/>
        </pc:sldMkLst>
      </pc:sldChg>
      <pc:sldChg chg="del">
        <pc:chgData name="Andrea Vezzosi" userId="S::andrea.vezzosi@epfl.ch::05990d0e-7aee-4814-85e0-8def6a86adcb" providerId="AD" clId="Web-{BBDBCCB1-801B-A424-5B22-C863261DDAD7}" dt="2025-05-20T16:24:54.095" v="18"/>
        <pc:sldMkLst>
          <pc:docMk/>
          <pc:sldMk cId="4012310606" sldId="2147470238"/>
        </pc:sldMkLst>
      </pc:sldChg>
      <pc:sldChg chg="del">
        <pc:chgData name="Andrea Vezzosi" userId="S::andrea.vezzosi@epfl.ch::05990d0e-7aee-4814-85e0-8def6a86adcb" providerId="AD" clId="Web-{BBDBCCB1-801B-A424-5B22-C863261DDAD7}" dt="2025-05-20T16:24:54.095" v="17"/>
        <pc:sldMkLst>
          <pc:docMk/>
          <pc:sldMk cId="1234068659" sldId="2147470239"/>
        </pc:sldMkLst>
      </pc:sldChg>
      <pc:sldChg chg="del">
        <pc:chgData name="Andrea Vezzosi" userId="S::andrea.vezzosi@epfl.ch::05990d0e-7aee-4814-85e0-8def6a86adcb" providerId="AD" clId="Web-{BBDBCCB1-801B-A424-5B22-C863261DDAD7}" dt="2025-05-20T16:24:54.095" v="16"/>
        <pc:sldMkLst>
          <pc:docMk/>
          <pc:sldMk cId="2146512573" sldId="2147470240"/>
        </pc:sldMkLst>
      </pc:sldChg>
      <pc:sldChg chg="del">
        <pc:chgData name="Andrea Vezzosi" userId="S::andrea.vezzosi@epfl.ch::05990d0e-7aee-4814-85e0-8def6a86adcb" providerId="AD" clId="Web-{BBDBCCB1-801B-A424-5B22-C863261DDAD7}" dt="2025-05-20T16:24:54.095" v="15"/>
        <pc:sldMkLst>
          <pc:docMk/>
          <pc:sldMk cId="2069172239" sldId="2147470241"/>
        </pc:sldMkLst>
      </pc:sldChg>
      <pc:sldChg chg="del">
        <pc:chgData name="Andrea Vezzosi" userId="S::andrea.vezzosi@epfl.ch::05990d0e-7aee-4814-85e0-8def6a86adcb" providerId="AD" clId="Web-{BBDBCCB1-801B-A424-5B22-C863261DDAD7}" dt="2025-05-20T16:24:54.079" v="8"/>
        <pc:sldMkLst>
          <pc:docMk/>
          <pc:sldMk cId="454683453" sldId="2147470242"/>
        </pc:sldMkLst>
      </pc:sldChg>
      <pc:sldChg chg="del">
        <pc:chgData name="Andrea Vezzosi" userId="S::andrea.vezzosi@epfl.ch::05990d0e-7aee-4814-85e0-8def6a86adcb" providerId="AD" clId="Web-{BBDBCCB1-801B-A424-5B22-C863261DDAD7}" dt="2025-05-20T16:24:54.063" v="6"/>
        <pc:sldMkLst>
          <pc:docMk/>
          <pc:sldMk cId="1406200360" sldId="2147470243"/>
        </pc:sldMkLst>
      </pc:sldChg>
      <pc:sldChg chg="del">
        <pc:chgData name="Andrea Vezzosi" userId="S::andrea.vezzosi@epfl.ch::05990d0e-7aee-4814-85e0-8def6a86adcb" providerId="AD" clId="Web-{BBDBCCB1-801B-A424-5B22-C863261DDAD7}" dt="2025-05-20T16:24:54.063" v="7"/>
        <pc:sldMkLst>
          <pc:docMk/>
          <pc:sldMk cId="4106400748" sldId="2147470244"/>
        </pc:sldMkLst>
      </pc:sldChg>
      <pc:sldChg chg="del">
        <pc:chgData name="Andrea Vezzosi" userId="S::andrea.vezzosi@epfl.ch::05990d0e-7aee-4814-85e0-8def6a86adcb" providerId="AD" clId="Web-{BBDBCCB1-801B-A424-5B22-C863261DDAD7}" dt="2025-05-20T16:24:54.063" v="2"/>
        <pc:sldMkLst>
          <pc:docMk/>
          <pc:sldMk cId="2922357292" sldId="2147470245"/>
        </pc:sldMkLst>
      </pc:sldChg>
      <pc:sldChg chg="del">
        <pc:chgData name="Andrea Vezzosi" userId="S::andrea.vezzosi@epfl.ch::05990d0e-7aee-4814-85e0-8def6a86adcb" providerId="AD" clId="Web-{BBDBCCB1-801B-A424-5B22-C863261DDAD7}" dt="2025-05-20T16:24:54.063" v="5"/>
        <pc:sldMkLst>
          <pc:docMk/>
          <pc:sldMk cId="1980168324" sldId="2147470246"/>
        </pc:sldMkLst>
      </pc:sldChg>
      <pc:sldChg chg="del">
        <pc:chgData name="Andrea Vezzosi" userId="S::andrea.vezzosi@epfl.ch::05990d0e-7aee-4814-85e0-8def6a86adcb" providerId="AD" clId="Web-{BBDBCCB1-801B-A424-5B22-C863261DDAD7}" dt="2025-05-20T16:24:54.063" v="3"/>
        <pc:sldMkLst>
          <pc:docMk/>
          <pc:sldMk cId="2881306376" sldId="2147470247"/>
        </pc:sldMkLst>
      </pc:sldChg>
      <pc:sldChg chg="del">
        <pc:chgData name="Andrea Vezzosi" userId="S::andrea.vezzosi@epfl.ch::05990d0e-7aee-4814-85e0-8def6a86adcb" providerId="AD" clId="Web-{BBDBCCB1-801B-A424-5B22-C863261DDAD7}" dt="2025-05-20T16:24:54.048" v="1"/>
        <pc:sldMkLst>
          <pc:docMk/>
          <pc:sldMk cId="894003569" sldId="2147470248"/>
        </pc:sldMkLst>
      </pc:sldChg>
      <pc:sldChg chg="del">
        <pc:chgData name="Andrea Vezzosi" userId="S::andrea.vezzosi@epfl.ch::05990d0e-7aee-4814-85e0-8def6a86adcb" providerId="AD" clId="Web-{BBDBCCB1-801B-A424-5B22-C863261DDAD7}" dt="2025-05-20T16:24:54.063" v="4"/>
        <pc:sldMkLst>
          <pc:docMk/>
          <pc:sldMk cId="3383985959" sldId="2147470249"/>
        </pc:sldMkLst>
      </pc:sldChg>
      <pc:sldMasterChg chg="addSldLayout">
        <pc:chgData name="Andrea Vezzosi" userId="S::andrea.vezzosi@epfl.ch::05990d0e-7aee-4814-85e0-8def6a86adcb" providerId="AD" clId="Web-{BBDBCCB1-801B-A424-5B22-C863261DDAD7}" dt="2025-05-20T16:28:05.894" v="46"/>
        <pc:sldMasterMkLst>
          <pc:docMk/>
          <pc:sldMasterMk cId="3569486836" sldId="2147483660"/>
        </pc:sldMasterMkLst>
        <pc:sldLayoutChg chg="add">
          <pc:chgData name="Andrea Vezzosi" userId="S::andrea.vezzosi@epfl.ch::05990d0e-7aee-4814-85e0-8def6a86adcb" providerId="AD" clId="Web-{BBDBCCB1-801B-A424-5B22-C863261DDAD7}" dt="2025-05-20T16:28:05.894" v="46"/>
          <pc:sldLayoutMkLst>
            <pc:docMk/>
            <pc:sldMasterMk cId="3569486836" sldId="2147483660"/>
            <pc:sldLayoutMk cId="254867814" sldId="2147483702"/>
          </pc:sldLayoutMkLst>
        </pc:sldLayoutChg>
      </pc:sldMasterChg>
    </pc:docChg>
  </pc:docChgLst>
  <pc:docChgLst>
    <pc:chgData name="Andrea Vezzosi" userId="S::andrea.vezzosi@epfl.ch::05990d0e-7aee-4814-85e0-8def6a86adcb" providerId="AD" clId="Web-{961817E3-F431-40D7-8CB4-906AA2D82F68}"/>
    <pc:docChg chg="addSld delSld modSld sldOrd">
      <pc:chgData name="Andrea Vezzosi" userId="S::andrea.vezzosi@epfl.ch::05990d0e-7aee-4814-85e0-8def6a86adcb" providerId="AD" clId="Web-{961817E3-F431-40D7-8CB4-906AA2D82F68}" dt="2025-04-30T08:27:55.945" v="134" actId="1076"/>
      <pc:docMkLst>
        <pc:docMk/>
      </pc:docMkLst>
      <pc:sldChg chg="addSp delSp modSp del ord">
        <pc:chgData name="Andrea Vezzosi" userId="S::andrea.vezzosi@epfl.ch::05990d0e-7aee-4814-85e0-8def6a86adcb" providerId="AD" clId="Web-{961817E3-F431-40D7-8CB4-906AA2D82F68}" dt="2025-04-30T08:27:49.304" v="133"/>
        <pc:sldMkLst>
          <pc:docMk/>
          <pc:sldMk cId="1820005323" sldId="2147470229"/>
        </pc:sldMkLst>
      </pc:sldChg>
      <pc:sldChg chg="delSp modSp add replId">
        <pc:chgData name="Andrea Vezzosi" userId="S::andrea.vezzosi@epfl.ch::05990d0e-7aee-4814-85e0-8def6a86adcb" providerId="AD" clId="Web-{961817E3-F431-40D7-8CB4-906AA2D82F68}" dt="2025-04-30T08:27:55.945" v="134" actId="1076"/>
        <pc:sldMkLst>
          <pc:docMk/>
          <pc:sldMk cId="1196532233" sldId="2147470237"/>
        </pc:sldMkLst>
        <pc:picChg chg="mod">
          <ac:chgData name="Andrea Vezzosi" userId="S::andrea.vezzosi@epfl.ch::05990d0e-7aee-4814-85e0-8def6a86adcb" providerId="AD" clId="Web-{961817E3-F431-40D7-8CB4-906AA2D82F68}" dt="2025-04-30T08:27:55.945" v="134" actId="1076"/>
          <ac:picMkLst>
            <pc:docMk/>
            <pc:sldMk cId="1196532233" sldId="2147470237"/>
            <ac:picMk id="8" creationId="{2F20FBEE-A796-B5B8-CF37-9950C7B4724F}"/>
          </ac:picMkLst>
        </pc:picChg>
      </pc:sldChg>
      <pc:sldChg chg="add replId">
        <pc:chgData name="Andrea Vezzosi" userId="S::andrea.vezzosi@epfl.ch::05990d0e-7aee-4814-85e0-8def6a86adcb" providerId="AD" clId="Web-{961817E3-F431-40D7-8CB4-906AA2D82F68}" dt="2025-04-30T08:20:02.152" v="33"/>
        <pc:sldMkLst>
          <pc:docMk/>
          <pc:sldMk cId="4012310606" sldId="2147470238"/>
        </pc:sldMkLst>
      </pc:sldChg>
      <pc:sldChg chg="addSp delSp modSp add replId">
        <pc:chgData name="Andrea Vezzosi" userId="S::andrea.vezzosi@epfl.ch::05990d0e-7aee-4814-85e0-8def6a86adcb" providerId="AD" clId="Web-{961817E3-F431-40D7-8CB4-906AA2D82F68}" dt="2025-04-30T08:25:11.550" v="109" actId="20577"/>
        <pc:sldMkLst>
          <pc:docMk/>
          <pc:sldMk cId="1234068659" sldId="2147470239"/>
        </pc:sldMkLst>
        <pc:spChg chg="add mod">
          <ac:chgData name="Andrea Vezzosi" userId="S::andrea.vezzosi@epfl.ch::05990d0e-7aee-4814-85e0-8def6a86adcb" providerId="AD" clId="Web-{961817E3-F431-40D7-8CB4-906AA2D82F68}" dt="2025-04-30T08:25:11.550" v="109" actId="20577"/>
          <ac:spMkLst>
            <pc:docMk/>
            <pc:sldMk cId="1234068659" sldId="2147470239"/>
            <ac:spMk id="7" creationId="{EAAA8CAA-B115-4A22-F4E1-FB7E4EFB5841}"/>
          </ac:spMkLst>
        </pc:spChg>
        <pc:picChg chg="add mod">
          <ac:chgData name="Andrea Vezzosi" userId="S::andrea.vezzosi@epfl.ch::05990d0e-7aee-4814-85e0-8def6a86adcb" providerId="AD" clId="Web-{961817E3-F431-40D7-8CB4-906AA2D82F68}" dt="2025-04-30T08:23:10.594" v="41" actId="1076"/>
          <ac:picMkLst>
            <pc:docMk/>
            <pc:sldMk cId="1234068659" sldId="2147470239"/>
            <ac:picMk id="3" creationId="{648B9B21-3863-C6D6-971D-B647AB89C2DF}"/>
          </ac:picMkLst>
        </pc:picChg>
      </pc:sldChg>
      <pc:sldChg chg="addSp delSp modSp add replId">
        <pc:chgData name="Andrea Vezzosi" userId="S::andrea.vezzosi@epfl.ch::05990d0e-7aee-4814-85e0-8def6a86adcb" providerId="AD" clId="Web-{961817E3-F431-40D7-8CB4-906AA2D82F68}" dt="2025-04-30T08:25:00.019" v="104" actId="20577"/>
        <pc:sldMkLst>
          <pc:docMk/>
          <pc:sldMk cId="2146512573" sldId="2147470240"/>
        </pc:sldMkLst>
        <pc:spChg chg="mod">
          <ac:chgData name="Andrea Vezzosi" userId="S::andrea.vezzosi@epfl.ch::05990d0e-7aee-4814-85e0-8def6a86adcb" providerId="AD" clId="Web-{961817E3-F431-40D7-8CB4-906AA2D82F68}" dt="2025-04-30T08:25:00.019" v="104" actId="20577"/>
          <ac:spMkLst>
            <pc:docMk/>
            <pc:sldMk cId="2146512573" sldId="2147470240"/>
            <ac:spMk id="7" creationId="{64A7B5CB-D6F7-B48C-7DDE-903B7B7607C5}"/>
          </ac:spMkLst>
        </pc:spChg>
        <pc:picChg chg="add mod">
          <ac:chgData name="Andrea Vezzosi" userId="S::andrea.vezzosi@epfl.ch::05990d0e-7aee-4814-85e0-8def6a86adcb" providerId="AD" clId="Web-{961817E3-F431-40D7-8CB4-906AA2D82F68}" dt="2025-04-30T08:24:48.831" v="89" actId="1076"/>
          <ac:picMkLst>
            <pc:docMk/>
            <pc:sldMk cId="2146512573" sldId="2147470240"/>
            <ac:picMk id="6" creationId="{DD9D3658-C952-B575-63E6-92D56610B0A0}"/>
          </ac:picMkLst>
        </pc:picChg>
      </pc:sldChg>
      <pc:sldChg chg="addSp delSp modSp add replId">
        <pc:chgData name="Andrea Vezzosi" userId="S::andrea.vezzosi@epfl.ch::05990d0e-7aee-4814-85e0-8def6a86adcb" providerId="AD" clId="Web-{961817E3-F431-40D7-8CB4-906AA2D82F68}" dt="2025-04-30T08:27:27.257" v="132" actId="20577"/>
        <pc:sldMkLst>
          <pc:docMk/>
          <pc:sldMk cId="2069172239" sldId="2147470241"/>
        </pc:sldMkLst>
        <pc:spChg chg="mod">
          <ac:chgData name="Andrea Vezzosi" userId="S::andrea.vezzosi@epfl.ch::05990d0e-7aee-4814-85e0-8def6a86adcb" providerId="AD" clId="Web-{961817E3-F431-40D7-8CB4-906AA2D82F68}" dt="2025-04-30T08:27:27.257" v="132" actId="20577"/>
          <ac:spMkLst>
            <pc:docMk/>
            <pc:sldMk cId="2069172239" sldId="2147470241"/>
            <ac:spMk id="7" creationId="{C61C606F-E578-CA49-422D-B1804EE6B437}"/>
          </ac:spMkLst>
        </pc:spChg>
        <pc:picChg chg="add mod">
          <ac:chgData name="Andrea Vezzosi" userId="S::andrea.vezzosi@epfl.ch::05990d0e-7aee-4814-85e0-8def6a86adcb" providerId="AD" clId="Web-{961817E3-F431-40D7-8CB4-906AA2D82F68}" dt="2025-04-30T08:26:14.802" v="117" actId="14100"/>
          <ac:picMkLst>
            <pc:docMk/>
            <pc:sldMk cId="2069172239" sldId="2147470241"/>
            <ac:picMk id="3" creationId="{68F9F602-D621-E273-103E-20BD4869BC33}"/>
          </ac:picMkLst>
        </pc:picChg>
      </pc:sldChg>
      <pc:sldChg chg="add del replId">
        <pc:chgData name="Andrea Vezzosi" userId="S::andrea.vezzosi@epfl.ch::05990d0e-7aee-4814-85e0-8def6a86adcb" providerId="AD" clId="Web-{961817E3-F431-40D7-8CB4-906AA2D82F68}" dt="2025-04-30T08:27:20.694" v="130"/>
        <pc:sldMkLst>
          <pc:docMk/>
          <pc:sldMk cId="4250873044" sldId="2147470242"/>
        </pc:sldMkLst>
      </pc:sldChg>
    </pc:docChg>
  </pc:docChgLst>
  <pc:docChgLst>
    <pc:chgData name="Vladislav Slama" userId="S::vladislav.slama@epfl.ch::897bccd1-e291-448e-965f-05f8fd9b4b7f" providerId="AD" clId="Web-{5AC42108-39FE-4D2D-3DE3-04043F4C397D}"/>
    <pc:docChg chg="addSld delSld modSld sldOrd">
      <pc:chgData name="Vladislav Slama" userId="S::vladislav.slama@epfl.ch::897bccd1-e291-448e-965f-05f8fd9b4b7f" providerId="AD" clId="Web-{5AC42108-39FE-4D2D-3DE3-04043F4C397D}" dt="2025-04-10T15:16:53.289" v="2212" actId="14100"/>
      <pc:docMkLst>
        <pc:docMk/>
      </pc:docMkLst>
      <pc:sldChg chg="addSp delSp modSp addAnim delAnim">
        <pc:chgData name="Vladislav Slama" userId="S::vladislav.slama@epfl.ch::897bccd1-e291-448e-965f-05f8fd9b4b7f" providerId="AD" clId="Web-{5AC42108-39FE-4D2D-3DE3-04043F4C397D}" dt="2025-04-10T13:29:35.376" v="383" actId="20577"/>
        <pc:sldMkLst>
          <pc:docMk/>
          <pc:sldMk cId="535780544" sldId="2147470210"/>
        </pc:sldMkLst>
      </pc:sldChg>
      <pc:sldChg chg="addSp delSp modSp add replId">
        <pc:chgData name="Vladislav Slama" userId="S::vladislav.slama@epfl.ch::897bccd1-e291-448e-965f-05f8fd9b4b7f" providerId="AD" clId="Web-{5AC42108-39FE-4D2D-3DE3-04043F4C397D}" dt="2025-04-10T13:43:04.391" v="528" actId="1076"/>
        <pc:sldMkLst>
          <pc:docMk/>
          <pc:sldMk cId="210060269" sldId="2147470211"/>
        </pc:sldMkLst>
      </pc:sldChg>
      <pc:sldChg chg="del">
        <pc:chgData name="Vladislav Slama" userId="S::vladislav.slama@epfl.ch::897bccd1-e291-448e-965f-05f8fd9b4b7f" providerId="AD" clId="Web-{5AC42108-39FE-4D2D-3DE3-04043F4C397D}" dt="2025-04-10T13:07:54.868" v="27"/>
        <pc:sldMkLst>
          <pc:docMk/>
          <pc:sldMk cId="1096832518" sldId="2147470211"/>
        </pc:sldMkLst>
      </pc:sldChg>
      <pc:sldChg chg="addSp delSp modSp add replId">
        <pc:chgData name="Vladislav Slama" userId="S::vladislav.slama@epfl.ch::897bccd1-e291-448e-965f-05f8fd9b4b7f" providerId="AD" clId="Web-{5AC42108-39FE-4D2D-3DE3-04043F4C397D}" dt="2025-04-10T14:37:23.918" v="1264" actId="20577"/>
        <pc:sldMkLst>
          <pc:docMk/>
          <pc:sldMk cId="199906697" sldId="2147470212"/>
        </pc:sldMkLst>
      </pc:sldChg>
      <pc:sldChg chg="addSp delSp modSp add replId">
        <pc:chgData name="Vladislav Slama" userId="S::vladislav.slama@epfl.ch::897bccd1-e291-448e-965f-05f8fd9b4b7f" providerId="AD" clId="Web-{5AC42108-39FE-4D2D-3DE3-04043F4C397D}" dt="2025-04-10T14:19:43.024" v="928" actId="1076"/>
        <pc:sldMkLst>
          <pc:docMk/>
          <pc:sldMk cId="589780077" sldId="2147470213"/>
        </pc:sldMkLst>
      </pc:sldChg>
      <pc:sldChg chg="del">
        <pc:chgData name="Vladislav Slama" userId="S::vladislav.slama@epfl.ch::897bccd1-e291-448e-965f-05f8fd9b4b7f" providerId="AD" clId="Web-{5AC42108-39FE-4D2D-3DE3-04043F4C397D}" dt="2025-04-10T13:07:54.868" v="29"/>
        <pc:sldMkLst>
          <pc:docMk/>
          <pc:sldMk cId="2338356877" sldId="2147470214"/>
        </pc:sldMkLst>
      </pc:sldChg>
      <pc:sldChg chg="addSp delSp modSp add replId">
        <pc:chgData name="Vladislav Slama" userId="S::vladislav.slama@epfl.ch::897bccd1-e291-448e-965f-05f8fd9b4b7f" providerId="AD" clId="Web-{5AC42108-39FE-4D2D-3DE3-04043F4C397D}" dt="2025-04-10T14:34:39.759" v="1228" actId="1076"/>
        <pc:sldMkLst>
          <pc:docMk/>
          <pc:sldMk cId="3449825888" sldId="2147470214"/>
        </pc:sldMkLst>
      </pc:sldChg>
      <pc:sldChg chg="addSp delSp modSp new">
        <pc:chgData name="Vladislav Slama" userId="S::vladislav.slama@epfl.ch::897bccd1-e291-448e-965f-05f8fd9b4b7f" providerId="AD" clId="Web-{5AC42108-39FE-4D2D-3DE3-04043F4C397D}" dt="2025-04-10T15:05:20.792" v="1644" actId="1076"/>
        <pc:sldMkLst>
          <pc:docMk/>
          <pc:sldMk cId="2746682801" sldId="2147470215"/>
        </pc:sldMkLst>
      </pc:sldChg>
      <pc:sldChg chg="del">
        <pc:chgData name="Vladislav Slama" userId="S::vladislav.slama@epfl.ch::897bccd1-e291-448e-965f-05f8fd9b4b7f" providerId="AD" clId="Web-{5AC42108-39FE-4D2D-3DE3-04043F4C397D}" dt="2025-04-10T13:07:54.900" v="30"/>
        <pc:sldMkLst>
          <pc:docMk/>
          <pc:sldMk cId="3670354731" sldId="2147470215"/>
        </pc:sldMkLst>
      </pc:sldChg>
      <pc:sldChg chg="addSp delSp modSp add replId">
        <pc:chgData name="Vladislav Slama" userId="S::vladislav.slama@epfl.ch::897bccd1-e291-448e-965f-05f8fd9b4b7f" providerId="AD" clId="Web-{5AC42108-39FE-4D2D-3DE3-04043F4C397D}" dt="2025-04-10T15:05:08.557" v="1638" actId="1076"/>
        <pc:sldMkLst>
          <pc:docMk/>
          <pc:sldMk cId="2228782385" sldId="2147470216"/>
        </pc:sldMkLst>
      </pc:sldChg>
      <pc:sldChg chg="del">
        <pc:chgData name="Vladislav Slama" userId="S::vladislav.slama@epfl.ch::897bccd1-e291-448e-965f-05f8fd9b4b7f" providerId="AD" clId="Web-{5AC42108-39FE-4D2D-3DE3-04043F4C397D}" dt="2025-04-10T13:07:54.868" v="28"/>
        <pc:sldMkLst>
          <pc:docMk/>
          <pc:sldMk cId="4229056378" sldId="2147470216"/>
        </pc:sldMkLst>
      </pc:sldChg>
      <pc:sldChg chg="addSp delSp modSp add ord replId">
        <pc:chgData name="Vladislav Slama" userId="S::vladislav.slama@epfl.ch::897bccd1-e291-448e-965f-05f8fd9b4b7f" providerId="AD" clId="Web-{5AC42108-39FE-4D2D-3DE3-04043F4C397D}" dt="2025-04-10T15:16:53.289" v="2212" actId="14100"/>
        <pc:sldMkLst>
          <pc:docMk/>
          <pc:sldMk cId="2417140728" sldId="2147470217"/>
        </pc:sldMkLst>
      </pc:sldChg>
    </pc:docChg>
  </pc:docChgLst>
  <pc:docChgLst>
    <pc:chgData name="Vladislav Slama" userId="897bccd1-e291-448e-965f-05f8fd9b4b7f" providerId="ADAL" clId="{9E2F593B-AACF-4800-A0E3-2BD9BA16D2F1}"/>
    <pc:docChg chg="undo custSel addSld modSld">
      <pc:chgData name="Vladislav Slama" userId="897bccd1-e291-448e-965f-05f8fd9b4b7f" providerId="ADAL" clId="{9E2F593B-AACF-4800-A0E3-2BD9BA16D2F1}" dt="2025-04-15T22:31:34.481" v="1099"/>
      <pc:docMkLst>
        <pc:docMk/>
      </pc:docMkLst>
      <pc:sldChg chg="addSp delSp modSp mod modAnim">
        <pc:chgData name="Vladislav Slama" userId="897bccd1-e291-448e-965f-05f8fd9b4b7f" providerId="ADAL" clId="{9E2F593B-AACF-4800-A0E3-2BD9BA16D2F1}" dt="2025-04-15T22:29:42.040" v="1092" actId="1076"/>
        <pc:sldMkLst>
          <pc:docMk/>
          <pc:sldMk cId="1025025880" sldId="2147470229"/>
        </pc:sldMkLst>
      </pc:sldChg>
      <pc:sldChg chg="addSp delSp modSp add mod delAnim modAnim">
        <pc:chgData name="Vladislav Slama" userId="897bccd1-e291-448e-965f-05f8fd9b4b7f" providerId="ADAL" clId="{9E2F593B-AACF-4800-A0E3-2BD9BA16D2F1}" dt="2025-04-15T22:31:34.481" v="1099"/>
        <pc:sldMkLst>
          <pc:docMk/>
          <pc:sldMk cId="824064853" sldId="2147470230"/>
        </pc:sldMkLst>
      </pc:sldChg>
    </pc:docChg>
  </pc:docChgLst>
  <pc:docChgLst>
    <pc:chgData name="Andrea Vezzosi" userId="S::andrea.vezzosi@epfl.ch::05990d0e-7aee-4814-85e0-8def6a86adcb" providerId="AD" clId="Web-{BF77D3CB-48F0-568D-03BC-7995B35E749C}"/>
    <pc:docChg chg="addSld modSld">
      <pc:chgData name="Andrea Vezzosi" userId="S::andrea.vezzosi@epfl.ch::05990d0e-7aee-4814-85e0-8def6a86adcb" providerId="AD" clId="Web-{BF77D3CB-48F0-568D-03BC-7995B35E749C}" dt="2025-04-11T07:27:20.626" v="514" actId="20577"/>
      <pc:docMkLst>
        <pc:docMk/>
      </pc:docMkLst>
      <pc:sldChg chg="modSp">
        <pc:chgData name="Andrea Vezzosi" userId="S::andrea.vezzosi@epfl.ch::05990d0e-7aee-4814-85e0-8def6a86adcb" providerId="AD" clId="Web-{BF77D3CB-48F0-568D-03BC-7995B35E749C}" dt="2025-04-11T07:27:20.626" v="514" actId="20577"/>
        <pc:sldMkLst>
          <pc:docMk/>
          <pc:sldMk cId="2964640280" sldId="2147470218"/>
        </pc:sldMkLst>
      </pc:sldChg>
      <pc:sldChg chg="addSp modSp add replId">
        <pc:chgData name="Andrea Vezzosi" userId="S::andrea.vezzosi@epfl.ch::05990d0e-7aee-4814-85e0-8def6a86adcb" providerId="AD" clId="Web-{BF77D3CB-48F0-568D-03BC-7995B35E749C}" dt="2025-04-10T16:03:46.877" v="122" actId="20577"/>
        <pc:sldMkLst>
          <pc:docMk/>
          <pc:sldMk cId="3458757880" sldId="2147470219"/>
        </pc:sldMkLst>
      </pc:sldChg>
      <pc:sldChg chg="addSp delSp modSp add replId">
        <pc:chgData name="Andrea Vezzosi" userId="S::andrea.vezzosi@epfl.ch::05990d0e-7aee-4814-85e0-8def6a86adcb" providerId="AD" clId="Web-{BF77D3CB-48F0-568D-03BC-7995B35E749C}" dt="2025-04-11T07:23:20.184" v="508" actId="1076"/>
        <pc:sldMkLst>
          <pc:docMk/>
          <pc:sldMk cId="4138099304" sldId="2147470220"/>
        </pc:sldMkLst>
      </pc:sldChg>
    </pc:docChg>
  </pc:docChgLst>
  <pc:docChgLst>
    <pc:chgData name="Vladislav Slama" userId="S::vladislav.slama@epfl.ch::897bccd1-e291-448e-965f-05f8fd9b4b7f" providerId="AD" clId="Web-{CD740F7D-0571-9002-AADB-937AA4BA1157}"/>
    <pc:docChg chg="modSld">
      <pc:chgData name="Vladislav Slama" userId="S::vladislav.slama@epfl.ch::897bccd1-e291-448e-965f-05f8fd9b4b7f" providerId="AD" clId="Web-{CD740F7D-0571-9002-AADB-937AA4BA1157}" dt="2025-04-15T22:13:40.204" v="432" actId="20577"/>
      <pc:docMkLst>
        <pc:docMk/>
      </pc:docMkLst>
      <pc:sldChg chg="addSp modSp addAnim">
        <pc:chgData name="Vladislav Slama" userId="S::vladislav.slama@epfl.ch::897bccd1-e291-448e-965f-05f8fd9b4b7f" providerId="AD" clId="Web-{CD740F7D-0571-9002-AADB-937AA4BA1157}" dt="2025-04-15T22:13:40.204" v="432" actId="20577"/>
        <pc:sldMkLst>
          <pc:docMk/>
          <pc:sldMk cId="1025025880" sldId="2147470229"/>
        </pc:sldMkLst>
      </pc:sldChg>
      <pc:sldChg chg="addSp delSp modSp addAnim delAnim">
        <pc:chgData name="Vladislav Slama" userId="S::vladislav.slama@epfl.ch::897bccd1-e291-448e-965f-05f8fd9b4b7f" providerId="AD" clId="Web-{CD740F7D-0571-9002-AADB-937AA4BA1157}" dt="2025-04-15T22:09:20.371" v="414" actId="1076"/>
        <pc:sldMkLst>
          <pc:docMk/>
          <pc:sldMk cId="824064853" sldId="2147470230"/>
        </pc:sldMkLst>
      </pc:sldChg>
    </pc:docChg>
  </pc:docChgLst>
  <pc:docChgLst>
    <pc:chgData name="Andrea Vezzosi" userId="S::andrea.vezzosi@epfl.ch::05990d0e-7aee-4814-85e0-8def6a86adcb" providerId="AD" clId="Web-{579CF812-23AA-3AFD-6443-CB971484F6ED}"/>
    <pc:docChg chg="modSld">
      <pc:chgData name="Andrea Vezzosi" userId="S::andrea.vezzosi@epfl.ch::05990d0e-7aee-4814-85e0-8def6a86adcb" providerId="AD" clId="Web-{579CF812-23AA-3AFD-6443-CB971484F6ED}" dt="2025-05-21T09:34:53.771" v="1" actId="20577"/>
      <pc:docMkLst>
        <pc:docMk/>
      </pc:docMkLst>
      <pc:sldChg chg="modSp">
        <pc:chgData name="Andrea Vezzosi" userId="S::andrea.vezzosi@epfl.ch::05990d0e-7aee-4814-85e0-8def6a86adcb" providerId="AD" clId="Web-{579CF812-23AA-3AFD-6443-CB971484F6ED}" dt="2025-05-21T09:34:53.771" v="1" actId="20577"/>
        <pc:sldMkLst>
          <pc:docMk/>
          <pc:sldMk cId="886239806" sldId="2147470221"/>
        </pc:sldMkLst>
        <pc:spChg chg="mod">
          <ac:chgData name="Andrea Vezzosi" userId="S::andrea.vezzosi@epfl.ch::05990d0e-7aee-4814-85e0-8def6a86adcb" providerId="AD" clId="Web-{579CF812-23AA-3AFD-6443-CB971484F6ED}" dt="2025-05-21T09:34:53.771" v="1" actId="20577"/>
          <ac:spMkLst>
            <pc:docMk/>
            <pc:sldMk cId="886239806" sldId="2147470221"/>
            <ac:spMk id="9" creationId="{BFAFD2D1-3C15-4F79-2D59-3AAC8E27E283}"/>
          </ac:spMkLst>
        </pc:spChg>
      </pc:sldChg>
    </pc:docChg>
  </pc:docChgLst>
  <pc:docChgLst>
    <pc:chgData name="Andrea Vezzosi" userId="S::andrea.vezzosi@epfl.ch::05990d0e-7aee-4814-85e0-8def6a86adcb" providerId="AD" clId="Web-{A717EE67-D80F-3003-7C78-D0D0C94A9999}"/>
    <pc:docChg chg="addSld delSld modSld sldOrd">
      <pc:chgData name="Andrea Vezzosi" userId="S::andrea.vezzosi@epfl.ch::05990d0e-7aee-4814-85e0-8def6a86adcb" providerId="AD" clId="Web-{A717EE67-D80F-3003-7C78-D0D0C94A9999}" dt="2025-05-06T22:28:48.096" v="1112" actId="20577"/>
      <pc:docMkLst>
        <pc:docMk/>
      </pc:docMkLst>
      <pc:sldChg chg="delSp">
        <pc:chgData name="Andrea Vezzosi" userId="S::andrea.vezzosi@epfl.ch::05990d0e-7aee-4814-85e0-8def6a86adcb" providerId="AD" clId="Web-{A717EE67-D80F-3003-7C78-D0D0C94A9999}" dt="2025-05-06T18:15:18.989" v="125"/>
        <pc:sldMkLst>
          <pc:docMk/>
          <pc:sldMk cId="2048872308" sldId="2147470234"/>
        </pc:sldMkLst>
        <pc:picChg chg="del">
          <ac:chgData name="Andrea Vezzosi" userId="S::andrea.vezzosi@epfl.ch::05990d0e-7aee-4814-85e0-8def6a86adcb" providerId="AD" clId="Web-{A717EE67-D80F-3003-7C78-D0D0C94A9999}" dt="2025-05-06T18:15:18.989" v="125"/>
          <ac:picMkLst>
            <pc:docMk/>
            <pc:sldMk cId="2048872308" sldId="2147470234"/>
            <ac:picMk id="7" creationId="{4B1D7AC0-707F-B1F8-0E68-9F3F30E16DEC}"/>
          </ac:picMkLst>
        </pc:picChg>
      </pc:sldChg>
      <pc:sldChg chg="modSp">
        <pc:chgData name="Andrea Vezzosi" userId="S::andrea.vezzosi@epfl.ch::05990d0e-7aee-4814-85e0-8def6a86adcb" providerId="AD" clId="Web-{A717EE67-D80F-3003-7C78-D0D0C94A9999}" dt="2025-05-06T17:54:35.943" v="23" actId="20577"/>
        <pc:sldMkLst>
          <pc:docMk/>
          <pc:sldMk cId="1911693652" sldId="2147470235"/>
        </pc:sldMkLst>
        <pc:spChg chg="mod">
          <ac:chgData name="Andrea Vezzosi" userId="S::andrea.vezzosi@epfl.ch::05990d0e-7aee-4814-85e0-8def6a86adcb" providerId="AD" clId="Web-{A717EE67-D80F-3003-7C78-D0D0C94A9999}" dt="2025-05-06T17:54:35.943" v="23" actId="20577"/>
          <ac:spMkLst>
            <pc:docMk/>
            <pc:sldMk cId="1911693652" sldId="2147470235"/>
            <ac:spMk id="13" creationId="{38C72201-E9F0-32D3-282F-5B6F017E29C1}"/>
          </ac:spMkLst>
        </pc:spChg>
      </pc:sldChg>
      <pc:sldChg chg="add del replId">
        <pc:chgData name="Andrea Vezzosi" userId="S::andrea.vezzosi@epfl.ch::05990d0e-7aee-4814-85e0-8def6a86adcb" providerId="AD" clId="Web-{A717EE67-D80F-3003-7C78-D0D0C94A9999}" dt="2025-05-06T17:58:29.121" v="25"/>
        <pc:sldMkLst>
          <pc:docMk/>
          <pc:sldMk cId="179828659" sldId="2147470242"/>
        </pc:sldMkLst>
      </pc:sldChg>
      <pc:sldChg chg="addSp delSp modSp add replId delAnim">
        <pc:chgData name="Andrea Vezzosi" userId="S::andrea.vezzosi@epfl.ch::05990d0e-7aee-4814-85e0-8def6a86adcb" providerId="AD" clId="Web-{A717EE67-D80F-3003-7C78-D0D0C94A9999}" dt="2025-05-06T18:08:31.667" v="76" actId="1076"/>
        <pc:sldMkLst>
          <pc:docMk/>
          <pc:sldMk cId="454683453" sldId="2147470242"/>
        </pc:sldMkLst>
        <pc:spChg chg="del">
          <ac:chgData name="Andrea Vezzosi" userId="S::andrea.vezzosi@epfl.ch::05990d0e-7aee-4814-85e0-8def6a86adcb" providerId="AD" clId="Web-{A717EE67-D80F-3003-7C78-D0D0C94A9999}" dt="2025-05-06T17:58:53.653" v="28"/>
          <ac:spMkLst>
            <pc:docMk/>
            <pc:sldMk cId="454683453" sldId="2147470242"/>
            <ac:spMk id="3" creationId="{F51ED434-D90A-9D34-026D-39A6F50F6789}"/>
          </ac:spMkLst>
        </pc:spChg>
        <pc:spChg chg="del">
          <ac:chgData name="Andrea Vezzosi" userId="S::andrea.vezzosi@epfl.ch::05990d0e-7aee-4814-85e0-8def6a86adcb" providerId="AD" clId="Web-{A717EE67-D80F-3003-7C78-D0D0C94A9999}" dt="2025-05-06T17:58:53.653" v="29"/>
          <ac:spMkLst>
            <pc:docMk/>
            <pc:sldMk cId="454683453" sldId="2147470242"/>
            <ac:spMk id="6" creationId="{A4110FE4-7809-2207-D475-93DD1F341DC8}"/>
          </ac:spMkLst>
        </pc:spChg>
        <pc:spChg chg="del">
          <ac:chgData name="Andrea Vezzosi" userId="S::andrea.vezzosi@epfl.ch::05990d0e-7aee-4814-85e0-8def6a86adcb" providerId="AD" clId="Web-{A717EE67-D80F-3003-7C78-D0D0C94A9999}" dt="2025-05-06T17:58:53.653" v="27"/>
          <ac:spMkLst>
            <pc:docMk/>
            <pc:sldMk cId="454683453" sldId="2147470242"/>
            <ac:spMk id="9" creationId="{30FCF125-6909-82AD-D7A6-857EFC796C92}"/>
          </ac:spMkLst>
        </pc:spChg>
        <pc:spChg chg="del">
          <ac:chgData name="Andrea Vezzosi" userId="S::andrea.vezzosi@epfl.ch::05990d0e-7aee-4814-85e0-8def6a86adcb" providerId="AD" clId="Web-{A717EE67-D80F-3003-7C78-D0D0C94A9999}" dt="2025-05-06T17:58:54.793" v="30"/>
          <ac:spMkLst>
            <pc:docMk/>
            <pc:sldMk cId="454683453" sldId="2147470242"/>
            <ac:spMk id="10" creationId="{CBE9F795-7428-1EB3-884C-FE11391450F5}"/>
          </ac:spMkLst>
        </pc:spChg>
        <pc:spChg chg="add mod">
          <ac:chgData name="Andrea Vezzosi" userId="S::andrea.vezzosi@epfl.ch::05990d0e-7aee-4814-85e0-8def6a86adcb" providerId="AD" clId="Web-{A717EE67-D80F-3003-7C78-D0D0C94A9999}" dt="2025-05-06T18:07:03.071" v="67" actId="1076"/>
          <ac:spMkLst>
            <pc:docMk/>
            <pc:sldMk cId="454683453" sldId="2147470242"/>
            <ac:spMk id="12" creationId="{B329ECF6-5D6F-3A10-E2F0-6E4C692A33D6}"/>
          </ac:spMkLst>
        </pc:spChg>
        <pc:spChg chg="add mod">
          <ac:chgData name="Andrea Vezzosi" userId="S::andrea.vezzosi@epfl.ch::05990d0e-7aee-4814-85e0-8def6a86adcb" providerId="AD" clId="Web-{A717EE67-D80F-3003-7C78-D0D0C94A9999}" dt="2025-05-06T18:08:14.244" v="70" actId="1076"/>
          <ac:spMkLst>
            <pc:docMk/>
            <pc:sldMk cId="454683453" sldId="2147470242"/>
            <ac:spMk id="14" creationId="{1649A94B-80AA-3DE8-CC99-2E5BA3700CC4}"/>
          </ac:spMkLst>
        </pc:spChg>
        <pc:spChg chg="add mod">
          <ac:chgData name="Andrea Vezzosi" userId="S::andrea.vezzosi@epfl.ch::05990d0e-7aee-4814-85e0-8def6a86adcb" providerId="AD" clId="Web-{A717EE67-D80F-3003-7C78-D0D0C94A9999}" dt="2025-05-06T18:08:20.323" v="72" actId="1076"/>
          <ac:spMkLst>
            <pc:docMk/>
            <pc:sldMk cId="454683453" sldId="2147470242"/>
            <ac:spMk id="15" creationId="{53ACEBFC-7176-1636-76AD-6B5A4F4DA27B}"/>
          </ac:spMkLst>
        </pc:spChg>
        <pc:spChg chg="add mod">
          <ac:chgData name="Andrea Vezzosi" userId="S::andrea.vezzosi@epfl.ch::05990d0e-7aee-4814-85e0-8def6a86adcb" providerId="AD" clId="Web-{A717EE67-D80F-3003-7C78-D0D0C94A9999}" dt="2025-05-06T18:08:24.682" v="74" actId="1076"/>
          <ac:spMkLst>
            <pc:docMk/>
            <pc:sldMk cId="454683453" sldId="2147470242"/>
            <ac:spMk id="16" creationId="{BD06E551-3906-FF50-0E1E-AB0A268BB0FE}"/>
          </ac:spMkLst>
        </pc:spChg>
        <pc:spChg chg="add mod">
          <ac:chgData name="Andrea Vezzosi" userId="S::andrea.vezzosi@epfl.ch::05990d0e-7aee-4814-85e0-8def6a86adcb" providerId="AD" clId="Web-{A717EE67-D80F-3003-7C78-D0D0C94A9999}" dt="2025-05-06T18:08:31.667" v="76" actId="1076"/>
          <ac:spMkLst>
            <pc:docMk/>
            <pc:sldMk cId="454683453" sldId="2147470242"/>
            <ac:spMk id="17" creationId="{D701DE84-FE83-4B5D-53EF-23C7C771D0BD}"/>
          </ac:spMkLst>
        </pc:spChg>
        <pc:picChg chg="add mod">
          <ac:chgData name="Andrea Vezzosi" userId="S::andrea.vezzosi@epfl.ch::05990d0e-7aee-4814-85e0-8def6a86adcb" providerId="AD" clId="Web-{A717EE67-D80F-3003-7C78-D0D0C94A9999}" dt="2025-05-06T18:06:27.086" v="57" actId="1076"/>
          <ac:picMkLst>
            <pc:docMk/>
            <pc:sldMk cId="454683453" sldId="2147470242"/>
            <ac:picMk id="7" creationId="{C1C7CA40-FC18-253F-76F5-0CB36606236B}"/>
          </ac:picMkLst>
        </pc:picChg>
        <pc:picChg chg="add mod">
          <ac:chgData name="Andrea Vezzosi" userId="S::andrea.vezzosi@epfl.ch::05990d0e-7aee-4814-85e0-8def6a86adcb" providerId="AD" clId="Web-{A717EE67-D80F-3003-7C78-D0D0C94A9999}" dt="2025-05-06T18:06:27.929" v="58" actId="1076"/>
          <ac:picMkLst>
            <pc:docMk/>
            <pc:sldMk cId="454683453" sldId="2147470242"/>
            <ac:picMk id="8" creationId="{09B5996A-7476-1169-E1A1-B4E612A6589A}"/>
          </ac:picMkLst>
        </pc:picChg>
        <pc:picChg chg="add mod">
          <ac:chgData name="Andrea Vezzosi" userId="S::andrea.vezzosi@epfl.ch::05990d0e-7aee-4814-85e0-8def6a86adcb" providerId="AD" clId="Web-{A717EE67-D80F-3003-7C78-D0D0C94A9999}" dt="2025-05-06T18:06:38.570" v="59"/>
          <ac:picMkLst>
            <pc:docMk/>
            <pc:sldMk cId="454683453" sldId="2147470242"/>
            <ac:picMk id="11" creationId="{069093A5-38BD-0880-4F6E-1D59CCFF7D91}"/>
          </ac:picMkLst>
        </pc:picChg>
      </pc:sldChg>
      <pc:sldChg chg="addSp delSp modSp add ord replId delAnim">
        <pc:chgData name="Andrea Vezzosi" userId="S::andrea.vezzosi@epfl.ch::05990d0e-7aee-4814-85e0-8def6a86adcb" providerId="AD" clId="Web-{A717EE67-D80F-3003-7C78-D0D0C94A9999}" dt="2025-05-06T22:22:48.908" v="872" actId="1076"/>
        <pc:sldMkLst>
          <pc:docMk/>
          <pc:sldMk cId="1406200360" sldId="2147470243"/>
        </pc:sldMkLst>
        <pc:spChg chg="del">
          <ac:chgData name="Andrea Vezzosi" userId="S::andrea.vezzosi@epfl.ch::05990d0e-7aee-4814-85e0-8def6a86adcb" providerId="AD" clId="Web-{A717EE67-D80F-3003-7C78-D0D0C94A9999}" dt="2025-05-06T21:45:52.096" v="418"/>
          <ac:spMkLst>
            <pc:docMk/>
            <pc:sldMk cId="1406200360" sldId="2147470243"/>
            <ac:spMk id="3" creationId="{FDB34C90-D627-987D-DEA5-47CE276891F0}"/>
          </ac:spMkLst>
        </pc:spChg>
        <pc:spChg chg="del">
          <ac:chgData name="Andrea Vezzosi" userId="S::andrea.vezzosi@epfl.ch::05990d0e-7aee-4814-85e0-8def6a86adcb" providerId="AD" clId="Web-{A717EE67-D80F-3003-7C78-D0D0C94A9999}" dt="2025-05-06T21:48:23.048" v="423"/>
          <ac:spMkLst>
            <pc:docMk/>
            <pc:sldMk cId="1406200360" sldId="2147470243"/>
            <ac:spMk id="6" creationId="{483CC19D-0229-FE7C-9B94-B1E7060338C7}"/>
          </ac:spMkLst>
        </pc:spChg>
        <pc:spChg chg="add mod">
          <ac:chgData name="Andrea Vezzosi" userId="S::andrea.vezzosi@epfl.ch::05990d0e-7aee-4814-85e0-8def6a86adcb" providerId="AD" clId="Web-{A717EE67-D80F-3003-7C78-D0D0C94A9999}" dt="2025-05-06T22:22:48.908" v="872" actId="1076"/>
          <ac:spMkLst>
            <pc:docMk/>
            <pc:sldMk cId="1406200360" sldId="2147470243"/>
            <ac:spMk id="8" creationId="{15E519B9-D24B-0456-63CD-769D613202D8}"/>
          </ac:spMkLst>
        </pc:spChg>
        <pc:spChg chg="del">
          <ac:chgData name="Andrea Vezzosi" userId="S::andrea.vezzosi@epfl.ch::05990d0e-7aee-4814-85e0-8def6a86adcb" providerId="AD" clId="Web-{A717EE67-D80F-3003-7C78-D0D0C94A9999}" dt="2025-05-06T21:45:50.065" v="417"/>
          <ac:spMkLst>
            <pc:docMk/>
            <pc:sldMk cId="1406200360" sldId="2147470243"/>
            <ac:spMk id="9" creationId="{780B3F09-5CA2-9E42-2E5A-AD65E0D998BD}"/>
          </ac:spMkLst>
        </pc:spChg>
        <pc:spChg chg="mod">
          <ac:chgData name="Andrea Vezzosi" userId="S::andrea.vezzosi@epfl.ch::05990d0e-7aee-4814-85e0-8def6a86adcb" providerId="AD" clId="Web-{A717EE67-D80F-3003-7C78-D0D0C94A9999}" dt="2025-05-06T22:22:12.700" v="837" actId="1076"/>
          <ac:spMkLst>
            <pc:docMk/>
            <pc:sldMk cId="1406200360" sldId="2147470243"/>
            <ac:spMk id="10" creationId="{3A6B2A89-507D-4258-92CF-50AC4BBC5615}"/>
          </ac:spMkLst>
        </pc:spChg>
        <pc:spChg chg="mod">
          <ac:chgData name="Andrea Vezzosi" userId="S::andrea.vezzosi@epfl.ch::05990d0e-7aee-4814-85e0-8def6a86adcb" providerId="AD" clId="Web-{A717EE67-D80F-3003-7C78-D0D0C94A9999}" dt="2025-05-06T18:13:17.314" v="112" actId="14100"/>
          <ac:spMkLst>
            <pc:docMk/>
            <pc:sldMk cId="1406200360" sldId="2147470243"/>
            <ac:spMk id="13" creationId="{F23A022D-A6F6-72ED-5686-953A5C5AD9C2}"/>
          </ac:spMkLst>
        </pc:spChg>
        <pc:picChg chg="add mod">
          <ac:chgData name="Andrea Vezzosi" userId="S::andrea.vezzosi@epfl.ch::05990d0e-7aee-4814-85e0-8def6a86adcb" providerId="AD" clId="Web-{A717EE67-D80F-3003-7C78-D0D0C94A9999}" dt="2025-05-06T22:06:44.750" v="588" actId="1076"/>
          <ac:picMkLst>
            <pc:docMk/>
            <pc:sldMk cId="1406200360" sldId="2147470243"/>
            <ac:picMk id="7" creationId="{15DEF08B-7F56-01B6-67B0-7780F0A2FA7A}"/>
          </ac:picMkLst>
        </pc:picChg>
      </pc:sldChg>
      <pc:sldChg chg="add del replId">
        <pc:chgData name="Andrea Vezzosi" userId="S::andrea.vezzosi@epfl.ch::05990d0e-7aee-4814-85e0-8def6a86adcb" providerId="AD" clId="Web-{A717EE67-D80F-3003-7C78-D0D0C94A9999}" dt="2025-05-06T18:09:54.872" v="78"/>
        <pc:sldMkLst>
          <pc:docMk/>
          <pc:sldMk cId="3880538906" sldId="2147470243"/>
        </pc:sldMkLst>
      </pc:sldChg>
      <pc:sldChg chg="addSp delSp modSp add ord replId">
        <pc:chgData name="Andrea Vezzosi" userId="S::andrea.vezzosi@epfl.ch::05990d0e-7aee-4814-85e0-8def6a86adcb" providerId="AD" clId="Web-{A717EE67-D80F-3003-7C78-D0D0C94A9999}" dt="2025-05-06T20:30:41.889" v="408"/>
        <pc:sldMkLst>
          <pc:docMk/>
          <pc:sldMk cId="4106400748" sldId="2147470244"/>
        </pc:sldMkLst>
        <pc:spChg chg="add mod">
          <ac:chgData name="Andrea Vezzosi" userId="S::andrea.vezzosi@epfl.ch::05990d0e-7aee-4814-85e0-8def6a86adcb" providerId="AD" clId="Web-{A717EE67-D80F-3003-7C78-D0D0C94A9999}" dt="2025-05-06T20:23:40.056" v="402" actId="1076"/>
          <ac:spMkLst>
            <pc:docMk/>
            <pc:sldMk cId="4106400748" sldId="2147470244"/>
            <ac:spMk id="3" creationId="{25F3CBDE-4F63-AA0A-28C5-2F98CC544E28}"/>
          </ac:spMkLst>
        </pc:spChg>
        <pc:spChg chg="mod">
          <ac:chgData name="Andrea Vezzosi" userId="S::andrea.vezzosi@epfl.ch::05990d0e-7aee-4814-85e0-8def6a86adcb" providerId="AD" clId="Web-{A717EE67-D80F-3003-7C78-D0D0C94A9999}" dt="2025-05-06T20:03:52.200" v="281" actId="20577"/>
          <ac:spMkLst>
            <pc:docMk/>
            <pc:sldMk cId="4106400748" sldId="2147470244"/>
            <ac:spMk id="6" creationId="{B0A5B371-11F7-7D7C-D4A4-EE48D58F1D6E}"/>
          </ac:spMkLst>
        </pc:spChg>
        <pc:spChg chg="add del mod">
          <ac:chgData name="Andrea Vezzosi" userId="S::andrea.vezzosi@epfl.ch::05990d0e-7aee-4814-85e0-8def6a86adcb" providerId="AD" clId="Web-{A717EE67-D80F-3003-7C78-D0D0C94A9999}" dt="2025-05-06T20:14:36.957" v="372"/>
          <ac:spMkLst>
            <pc:docMk/>
            <pc:sldMk cId="4106400748" sldId="2147470244"/>
            <ac:spMk id="7" creationId="{440F0220-58DE-86E1-79A5-097963C2344F}"/>
          </ac:spMkLst>
        </pc:spChg>
        <pc:spChg chg="mod">
          <ac:chgData name="Andrea Vezzosi" userId="S::andrea.vezzosi@epfl.ch::05990d0e-7aee-4814-85e0-8def6a86adcb" providerId="AD" clId="Web-{A717EE67-D80F-3003-7C78-D0D0C94A9999}" dt="2025-05-06T20:14:31.910" v="369" actId="20577"/>
          <ac:spMkLst>
            <pc:docMk/>
            <pc:sldMk cId="4106400748" sldId="2147470244"/>
            <ac:spMk id="8" creationId="{417C4489-413B-6E65-A3E4-73DD8B019B1A}"/>
          </ac:spMkLst>
        </pc:spChg>
        <pc:spChg chg="add mod">
          <ac:chgData name="Andrea Vezzosi" userId="S::andrea.vezzosi@epfl.ch::05990d0e-7aee-4814-85e0-8def6a86adcb" providerId="AD" clId="Web-{A717EE67-D80F-3003-7C78-D0D0C94A9999}" dt="2025-05-06T18:13:56.784" v="118" actId="14100"/>
          <ac:spMkLst>
            <pc:docMk/>
            <pc:sldMk cId="4106400748" sldId="2147470244"/>
            <ac:spMk id="9" creationId="{66606ABC-B048-DDC5-1960-BA5AD40ABB58}"/>
          </ac:spMkLst>
        </pc:spChg>
        <pc:spChg chg="mod">
          <ac:chgData name="Andrea Vezzosi" userId="S::andrea.vezzosi@epfl.ch::05990d0e-7aee-4814-85e0-8def6a86adcb" providerId="AD" clId="Web-{A717EE67-D80F-3003-7C78-D0D0C94A9999}" dt="2025-05-06T18:14:44.582" v="124" actId="20577"/>
          <ac:spMkLst>
            <pc:docMk/>
            <pc:sldMk cId="4106400748" sldId="2147470244"/>
            <ac:spMk id="10" creationId="{0F28BBC7-6CA4-75D9-C946-2FB39FE9EF09}"/>
          </ac:spMkLst>
        </pc:spChg>
        <pc:spChg chg="add del">
          <ac:chgData name="Andrea Vezzosi" userId="S::andrea.vezzosi@epfl.ch::05990d0e-7aee-4814-85e0-8def6a86adcb" providerId="AD" clId="Web-{A717EE67-D80F-3003-7C78-D0D0C94A9999}" dt="2025-05-06T18:13:31.049" v="115"/>
          <ac:spMkLst>
            <pc:docMk/>
            <pc:sldMk cId="4106400748" sldId="2147470244"/>
            <ac:spMk id="12" creationId="{D94E61C6-E541-317E-A96E-E3D3E47622AC}"/>
          </ac:spMkLst>
        </pc:spChg>
        <pc:spChg chg="del">
          <ac:chgData name="Andrea Vezzosi" userId="S::andrea.vezzosi@epfl.ch::05990d0e-7aee-4814-85e0-8def6a86adcb" providerId="AD" clId="Web-{A717EE67-D80F-3003-7C78-D0D0C94A9999}" dt="2025-05-06T18:13:22.252" v="113"/>
          <ac:spMkLst>
            <pc:docMk/>
            <pc:sldMk cId="4106400748" sldId="2147470244"/>
            <ac:spMk id="13" creationId="{2161D6F8-4AE1-E234-F3A4-BF38E0700653}"/>
          </ac:spMkLst>
        </pc:spChg>
        <pc:spChg chg="add del mod">
          <ac:chgData name="Andrea Vezzosi" userId="S::andrea.vezzosi@epfl.ch::05990d0e-7aee-4814-85e0-8def6a86adcb" providerId="AD" clId="Web-{A717EE67-D80F-3003-7C78-D0D0C94A9999}" dt="2025-05-06T20:15:01.238" v="381"/>
          <ac:spMkLst>
            <pc:docMk/>
            <pc:sldMk cId="4106400748" sldId="2147470244"/>
            <ac:spMk id="15" creationId="{8291E772-83F5-8027-684B-995C16333252}"/>
          </ac:spMkLst>
        </pc:spChg>
        <pc:spChg chg="add mod">
          <ac:chgData name="Andrea Vezzosi" userId="S::andrea.vezzosi@epfl.ch::05990d0e-7aee-4814-85e0-8def6a86adcb" providerId="AD" clId="Web-{A717EE67-D80F-3003-7C78-D0D0C94A9999}" dt="2025-05-06T20:15:39.395" v="390" actId="1076"/>
          <ac:spMkLst>
            <pc:docMk/>
            <pc:sldMk cId="4106400748" sldId="2147470244"/>
            <ac:spMk id="16" creationId="{A9690001-AF95-2C8B-2811-70E8D996B64D}"/>
          </ac:spMkLst>
        </pc:spChg>
        <pc:spChg chg="add mod">
          <ac:chgData name="Andrea Vezzosi" userId="S::andrea.vezzosi@epfl.ch::05990d0e-7aee-4814-85e0-8def6a86adcb" providerId="AD" clId="Web-{A717EE67-D80F-3003-7C78-D0D0C94A9999}" dt="2025-05-06T20:27:02.746" v="404" actId="1076"/>
          <ac:spMkLst>
            <pc:docMk/>
            <pc:sldMk cId="4106400748" sldId="2147470244"/>
            <ac:spMk id="21" creationId="{6D0D057F-F0AC-EF34-58FC-8BC626228D16}"/>
          </ac:spMkLst>
        </pc:spChg>
        <pc:picChg chg="del">
          <ac:chgData name="Andrea Vezzosi" userId="S::andrea.vezzosi@epfl.ch::05990d0e-7aee-4814-85e0-8def6a86adcb" providerId="AD" clId="Web-{A717EE67-D80F-3003-7C78-D0D0C94A9999}" dt="2025-05-06T18:15:27.067" v="126"/>
          <ac:picMkLst>
            <pc:docMk/>
            <pc:sldMk cId="4106400748" sldId="2147470244"/>
            <ac:picMk id="7" creationId="{9BAA0028-A1C2-1087-01F4-B518D15563B2}"/>
          </ac:picMkLst>
        </pc:picChg>
        <pc:picChg chg="add mod">
          <ac:chgData name="Andrea Vezzosi" userId="S::andrea.vezzosi@epfl.ch::05990d0e-7aee-4814-85e0-8def6a86adcb" providerId="AD" clId="Web-{A717EE67-D80F-3003-7C78-D0D0C94A9999}" dt="2025-05-06T20:15:03.551" v="382" actId="1076"/>
          <ac:picMkLst>
            <pc:docMk/>
            <pc:sldMk cId="4106400748" sldId="2147470244"/>
            <ac:picMk id="11" creationId="{B38E36A6-2767-3D1B-655B-1F870E4EDAAF}"/>
          </ac:picMkLst>
        </pc:picChg>
        <pc:picChg chg="add mod">
          <ac:chgData name="Andrea Vezzosi" userId="S::andrea.vezzosi@epfl.ch::05990d0e-7aee-4814-85e0-8def6a86adcb" providerId="AD" clId="Web-{A717EE67-D80F-3003-7C78-D0D0C94A9999}" dt="2025-05-06T20:23:36.306" v="401" actId="1076"/>
          <ac:picMkLst>
            <pc:docMk/>
            <pc:sldMk cId="4106400748" sldId="2147470244"/>
            <ac:picMk id="12" creationId="{CEEBE201-2D06-9677-B0DA-6B5723500721}"/>
          </ac:picMkLst>
        </pc:picChg>
        <pc:picChg chg="add del mod">
          <ac:chgData name="Andrea Vezzosi" userId="S::andrea.vezzosi@epfl.ch::05990d0e-7aee-4814-85e0-8def6a86adcb" providerId="AD" clId="Web-{A717EE67-D80F-3003-7C78-D0D0C94A9999}" dt="2025-05-06T20:15:11.176" v="386"/>
          <ac:picMkLst>
            <pc:docMk/>
            <pc:sldMk cId="4106400748" sldId="2147470244"/>
            <ac:picMk id="14" creationId="{04CBD3F0-31FD-2790-2BAB-E33DC4983BD2}"/>
          </ac:picMkLst>
        </pc:picChg>
        <pc:picChg chg="add mod">
          <ac:chgData name="Andrea Vezzosi" userId="S::andrea.vezzosi@epfl.ch::05990d0e-7aee-4814-85e0-8def6a86adcb" providerId="AD" clId="Web-{A717EE67-D80F-3003-7C78-D0D0C94A9999}" dt="2025-05-06T20:23:33.681" v="400" actId="1076"/>
          <ac:picMkLst>
            <pc:docMk/>
            <pc:sldMk cId="4106400748" sldId="2147470244"/>
            <ac:picMk id="19" creationId="{29BA9DFB-BB76-B202-A158-7566D82EFDCD}"/>
          </ac:picMkLst>
        </pc:picChg>
        <pc:picChg chg="add del mod">
          <ac:chgData name="Andrea Vezzosi" userId="S::andrea.vezzosi@epfl.ch::05990d0e-7aee-4814-85e0-8def6a86adcb" providerId="AD" clId="Web-{A717EE67-D80F-3003-7C78-D0D0C94A9999}" dt="2025-05-06T20:30:41.889" v="408"/>
          <ac:picMkLst>
            <pc:docMk/>
            <pc:sldMk cId="4106400748" sldId="2147470244"/>
            <ac:picMk id="22" creationId="{944616CB-B8A4-20B5-8754-5A7E6BC42C5F}"/>
          </ac:picMkLst>
        </pc:picChg>
        <pc:cxnChg chg="add mod">
          <ac:chgData name="Andrea Vezzosi" userId="S::andrea.vezzosi@epfl.ch::05990d0e-7aee-4814-85e0-8def6a86adcb" providerId="AD" clId="Web-{A717EE67-D80F-3003-7C78-D0D0C94A9999}" dt="2025-05-06T20:15:54.801" v="394" actId="14100"/>
          <ac:cxnSpMkLst>
            <pc:docMk/>
            <pc:sldMk cId="4106400748" sldId="2147470244"/>
            <ac:cxnSpMk id="17" creationId="{AEC3C2D6-DD69-901D-DD23-5E7C224474E8}"/>
          </ac:cxnSpMkLst>
        </pc:cxnChg>
        <pc:cxnChg chg="add mod">
          <ac:chgData name="Andrea Vezzosi" userId="S::andrea.vezzosi@epfl.ch::05990d0e-7aee-4814-85e0-8def6a86adcb" providerId="AD" clId="Web-{A717EE67-D80F-3003-7C78-D0D0C94A9999}" dt="2025-05-06T20:16:03.020" v="396" actId="1076"/>
          <ac:cxnSpMkLst>
            <pc:docMk/>
            <pc:sldMk cId="4106400748" sldId="2147470244"/>
            <ac:cxnSpMk id="18" creationId="{C39D5677-DC51-65B2-4A90-F07377C4C7E8}"/>
          </ac:cxnSpMkLst>
        </pc:cxnChg>
      </pc:sldChg>
      <pc:sldChg chg="add del replId">
        <pc:chgData name="Andrea Vezzosi" userId="S::andrea.vezzosi@epfl.ch::05990d0e-7aee-4814-85e0-8def6a86adcb" providerId="AD" clId="Web-{A717EE67-D80F-3003-7C78-D0D0C94A9999}" dt="2025-05-06T20:33:06.828" v="411"/>
        <pc:sldMkLst>
          <pc:docMk/>
          <pc:sldMk cId="3162473336" sldId="2147470245"/>
        </pc:sldMkLst>
      </pc:sldChg>
      <pc:sldChg chg="addSp delSp modSp add replId addAnim delAnim">
        <pc:chgData name="Andrea Vezzosi" userId="S::andrea.vezzosi@epfl.ch::05990d0e-7aee-4814-85e0-8def6a86adcb" providerId="AD" clId="Web-{A717EE67-D80F-3003-7C78-D0D0C94A9999}" dt="2025-05-06T22:02:29.969" v="578" actId="20577"/>
        <pc:sldMkLst>
          <pc:docMk/>
          <pc:sldMk cId="1980168324" sldId="2147470246"/>
        </pc:sldMkLst>
        <pc:spChg chg="add mod">
          <ac:chgData name="Andrea Vezzosi" userId="S::andrea.vezzosi@epfl.ch::05990d0e-7aee-4814-85e0-8def6a86adcb" providerId="AD" clId="Web-{A717EE67-D80F-3003-7C78-D0D0C94A9999}" dt="2025-05-06T21:54:13.471" v="438" actId="20577"/>
          <ac:spMkLst>
            <pc:docMk/>
            <pc:sldMk cId="1980168324" sldId="2147470246"/>
            <ac:spMk id="6" creationId="{3E98001D-F83A-066A-6867-85636C5D2BFD}"/>
          </ac:spMkLst>
        </pc:spChg>
        <pc:spChg chg="add mod">
          <ac:chgData name="Andrea Vezzosi" userId="S::andrea.vezzosi@epfl.ch::05990d0e-7aee-4814-85e0-8def6a86adcb" providerId="AD" clId="Web-{A717EE67-D80F-3003-7C78-D0D0C94A9999}" dt="2025-05-06T21:59:39.204" v="547" actId="20577"/>
          <ac:spMkLst>
            <pc:docMk/>
            <pc:sldMk cId="1980168324" sldId="2147470246"/>
            <ac:spMk id="9" creationId="{3FF5521C-FAF8-680A-A79A-ADBD69E83311}"/>
          </ac:spMkLst>
        </pc:spChg>
        <pc:spChg chg="del">
          <ac:chgData name="Andrea Vezzosi" userId="S::andrea.vezzosi@epfl.ch::05990d0e-7aee-4814-85e0-8def6a86adcb" providerId="AD" clId="Web-{A717EE67-D80F-3003-7C78-D0D0C94A9999}" dt="2025-05-06T21:50:33.704" v="427"/>
          <ac:spMkLst>
            <pc:docMk/>
            <pc:sldMk cId="1980168324" sldId="2147470246"/>
            <ac:spMk id="10" creationId="{67629D91-DA0C-F5EF-5712-973B2800B7CD}"/>
          </ac:spMkLst>
        </pc:spChg>
        <pc:spChg chg="add mod">
          <ac:chgData name="Andrea Vezzosi" userId="S::andrea.vezzosi@epfl.ch::05990d0e-7aee-4814-85e0-8def6a86adcb" providerId="AD" clId="Web-{A717EE67-D80F-3003-7C78-D0D0C94A9999}" dt="2025-05-06T22:02:29.969" v="578" actId="20577"/>
          <ac:spMkLst>
            <pc:docMk/>
            <pc:sldMk cId="1980168324" sldId="2147470246"/>
            <ac:spMk id="12" creationId="{2AD0879D-1413-D93B-E451-5B44933B331F}"/>
          </ac:spMkLst>
        </pc:spChg>
        <pc:spChg chg="add del">
          <ac:chgData name="Andrea Vezzosi" userId="S::andrea.vezzosi@epfl.ch::05990d0e-7aee-4814-85e0-8def6a86adcb" providerId="AD" clId="Web-{A717EE67-D80F-3003-7C78-D0D0C94A9999}" dt="2025-05-06T21:57:01.783" v="534"/>
          <ac:spMkLst>
            <pc:docMk/>
            <pc:sldMk cId="1980168324" sldId="2147470246"/>
            <ac:spMk id="15" creationId="{BB4A30DF-197A-58C3-3D8D-48D003A6AA86}"/>
          </ac:spMkLst>
        </pc:spChg>
        <pc:spChg chg="add del">
          <ac:chgData name="Andrea Vezzosi" userId="S::andrea.vezzosi@epfl.ch::05990d0e-7aee-4814-85e0-8def6a86adcb" providerId="AD" clId="Web-{A717EE67-D80F-3003-7C78-D0D0C94A9999}" dt="2025-05-06T21:57:01.783" v="533"/>
          <ac:spMkLst>
            <pc:docMk/>
            <pc:sldMk cId="1980168324" sldId="2147470246"/>
            <ac:spMk id="17" creationId="{CA13D76A-72CA-50C8-EBC6-FA47780C51BF}"/>
          </ac:spMkLst>
        </pc:spChg>
        <pc:spChg chg="add del">
          <ac:chgData name="Andrea Vezzosi" userId="S::andrea.vezzosi@epfl.ch::05990d0e-7aee-4814-85e0-8def6a86adcb" providerId="AD" clId="Web-{A717EE67-D80F-3003-7C78-D0D0C94A9999}" dt="2025-05-06T21:57:01.783" v="532"/>
          <ac:spMkLst>
            <pc:docMk/>
            <pc:sldMk cId="1980168324" sldId="2147470246"/>
            <ac:spMk id="19" creationId="{950902B0-D3AE-7AF3-DE70-25724339D747}"/>
          </ac:spMkLst>
        </pc:spChg>
        <pc:picChg chg="del">
          <ac:chgData name="Andrea Vezzosi" userId="S::andrea.vezzosi@epfl.ch::05990d0e-7aee-4814-85e0-8def6a86adcb" providerId="AD" clId="Web-{A717EE67-D80F-3003-7C78-D0D0C94A9999}" dt="2025-05-06T21:50:35.095" v="428"/>
          <ac:picMkLst>
            <pc:docMk/>
            <pc:sldMk cId="1980168324" sldId="2147470246"/>
            <ac:picMk id="7" creationId="{643AA534-AC64-B8E6-12EF-D1AA456A80EF}"/>
          </ac:picMkLst>
        </pc:picChg>
      </pc:sldChg>
      <pc:sldChg chg="add del replId">
        <pc:chgData name="Andrea Vezzosi" userId="S::andrea.vezzosi@epfl.ch::05990d0e-7aee-4814-85e0-8def6a86adcb" providerId="AD" clId="Web-{A717EE67-D80F-3003-7C78-D0D0C94A9999}" dt="2025-05-06T20:33:14.109" v="412"/>
        <pc:sldMkLst>
          <pc:docMk/>
          <pc:sldMk cId="3872747914" sldId="2147470246"/>
        </pc:sldMkLst>
      </pc:sldChg>
      <pc:sldChg chg="addSp delSp modSp add replId delAnim">
        <pc:chgData name="Andrea Vezzosi" userId="S::andrea.vezzosi@epfl.ch::05990d0e-7aee-4814-85e0-8def6a86adcb" providerId="AD" clId="Web-{A717EE67-D80F-3003-7C78-D0D0C94A9999}" dt="2025-05-06T22:06:57.359" v="590" actId="1076"/>
        <pc:sldMkLst>
          <pc:docMk/>
          <pc:sldMk cId="2881306376" sldId="2147470247"/>
        </pc:sldMkLst>
        <pc:spChg chg="del">
          <ac:chgData name="Andrea Vezzosi" userId="S::andrea.vezzosi@epfl.ch::05990d0e-7aee-4814-85e0-8def6a86adcb" providerId="AD" clId="Web-{A717EE67-D80F-3003-7C78-D0D0C94A9999}" dt="2025-05-06T22:04:57" v="582"/>
          <ac:spMkLst>
            <pc:docMk/>
            <pc:sldMk cId="2881306376" sldId="2147470247"/>
            <ac:spMk id="6" creationId="{64041A8A-2B27-1FE9-6C00-7CF271876EA3}"/>
          </ac:spMkLst>
        </pc:spChg>
        <pc:spChg chg="del">
          <ac:chgData name="Andrea Vezzosi" userId="S::andrea.vezzosi@epfl.ch::05990d0e-7aee-4814-85e0-8def6a86adcb" providerId="AD" clId="Web-{A717EE67-D80F-3003-7C78-D0D0C94A9999}" dt="2025-05-06T22:04:57" v="581"/>
          <ac:spMkLst>
            <pc:docMk/>
            <pc:sldMk cId="2881306376" sldId="2147470247"/>
            <ac:spMk id="9" creationId="{223A7AEA-2B0E-730F-0B7C-80E1E4E644E1}"/>
          </ac:spMkLst>
        </pc:spChg>
        <pc:spChg chg="del">
          <ac:chgData name="Andrea Vezzosi" userId="S::andrea.vezzosi@epfl.ch::05990d0e-7aee-4814-85e0-8def6a86adcb" providerId="AD" clId="Web-{A717EE67-D80F-3003-7C78-D0D0C94A9999}" dt="2025-05-06T22:04:57" v="580"/>
          <ac:spMkLst>
            <pc:docMk/>
            <pc:sldMk cId="2881306376" sldId="2147470247"/>
            <ac:spMk id="12" creationId="{3EA5D4D8-8C4C-B280-AA06-3326DDCED334}"/>
          </ac:spMkLst>
        </pc:spChg>
        <pc:picChg chg="add mod">
          <ac:chgData name="Andrea Vezzosi" userId="S::andrea.vezzosi@epfl.ch::05990d0e-7aee-4814-85e0-8def6a86adcb" providerId="AD" clId="Web-{A717EE67-D80F-3003-7C78-D0D0C94A9999}" dt="2025-05-06T22:06:57.359" v="590" actId="1076"/>
          <ac:picMkLst>
            <pc:docMk/>
            <pc:sldMk cId="2881306376" sldId="2147470247"/>
            <ac:picMk id="3" creationId="{E29A3A50-8EA9-3534-FB59-7F4AFA49BACC}"/>
          </ac:picMkLst>
        </pc:picChg>
      </pc:sldChg>
      <pc:sldChg chg="addSp delSp modSp add replId">
        <pc:chgData name="Andrea Vezzosi" userId="S::andrea.vezzosi@epfl.ch::05990d0e-7aee-4814-85e0-8def6a86adcb" providerId="AD" clId="Web-{A717EE67-D80F-3003-7C78-D0D0C94A9999}" dt="2025-05-06T22:21:41.122" v="836" actId="1076"/>
        <pc:sldMkLst>
          <pc:docMk/>
          <pc:sldMk cId="894003569" sldId="2147470248"/>
        </pc:sldMkLst>
        <pc:spChg chg="add del">
          <ac:chgData name="Andrea Vezzosi" userId="S::andrea.vezzosi@epfl.ch::05990d0e-7aee-4814-85e0-8def6a86adcb" providerId="AD" clId="Web-{A717EE67-D80F-3003-7C78-D0D0C94A9999}" dt="2025-05-06T22:07:24.484" v="602"/>
          <ac:spMkLst>
            <pc:docMk/>
            <pc:sldMk cId="894003569" sldId="2147470248"/>
            <ac:spMk id="4" creationId="{E3DDA46A-2AD8-F627-41DE-A1C9F70992E4}"/>
          </ac:spMkLst>
        </pc:spChg>
        <pc:spChg chg="del">
          <ac:chgData name="Andrea Vezzosi" userId="S::andrea.vezzosi@epfl.ch::05990d0e-7aee-4814-85e0-8def6a86adcb" providerId="AD" clId="Web-{A717EE67-D80F-3003-7C78-D0D0C94A9999}" dt="2025-05-06T22:07:21.859" v="599"/>
          <ac:spMkLst>
            <pc:docMk/>
            <pc:sldMk cId="894003569" sldId="2147470248"/>
            <ac:spMk id="6" creationId="{72C24595-13F4-5391-FD16-4D24D3D6E532}"/>
          </ac:spMkLst>
        </pc:spChg>
        <pc:spChg chg="add mod">
          <ac:chgData name="Andrea Vezzosi" userId="S::andrea.vezzosi@epfl.ch::05990d0e-7aee-4814-85e0-8def6a86adcb" providerId="AD" clId="Web-{A717EE67-D80F-3003-7C78-D0D0C94A9999}" dt="2025-05-06T22:14:08.858" v="826" actId="20577"/>
          <ac:spMkLst>
            <pc:docMk/>
            <pc:sldMk cId="894003569" sldId="2147470248"/>
            <ac:spMk id="7" creationId="{4A9076E6-9957-9E83-3672-86D70E9DC89F}"/>
          </ac:spMkLst>
        </pc:spChg>
        <pc:spChg chg="mod">
          <ac:chgData name="Andrea Vezzosi" userId="S::andrea.vezzosi@epfl.ch::05990d0e-7aee-4814-85e0-8def6a86adcb" providerId="AD" clId="Web-{A717EE67-D80F-3003-7C78-D0D0C94A9999}" dt="2025-05-06T22:08:47.093" v="639" actId="20577"/>
          <ac:spMkLst>
            <pc:docMk/>
            <pc:sldMk cId="894003569" sldId="2147470248"/>
            <ac:spMk id="10" creationId="{5E9205A2-4D59-2A5B-98B4-2788252D04BA}"/>
          </ac:spMkLst>
        </pc:spChg>
        <pc:spChg chg="del">
          <ac:chgData name="Andrea Vezzosi" userId="S::andrea.vezzosi@epfl.ch::05990d0e-7aee-4814-85e0-8def6a86adcb" providerId="AD" clId="Web-{A717EE67-D80F-3003-7C78-D0D0C94A9999}" dt="2025-05-06T22:07:21.843" v="597"/>
          <ac:spMkLst>
            <pc:docMk/>
            <pc:sldMk cId="894003569" sldId="2147470248"/>
            <ac:spMk id="11" creationId="{531F34CB-F92A-983E-8A6D-3F7CB0DB48AA}"/>
          </ac:spMkLst>
        </pc:spChg>
        <pc:spChg chg="del">
          <ac:chgData name="Andrea Vezzosi" userId="S::andrea.vezzosi@epfl.ch::05990d0e-7aee-4814-85e0-8def6a86adcb" providerId="AD" clId="Web-{A717EE67-D80F-3003-7C78-D0D0C94A9999}" dt="2025-05-06T22:07:21.843" v="596"/>
          <ac:spMkLst>
            <pc:docMk/>
            <pc:sldMk cId="894003569" sldId="2147470248"/>
            <ac:spMk id="12" creationId="{213427EE-4973-138F-D438-56062FE86831}"/>
          </ac:spMkLst>
        </pc:spChg>
        <pc:spChg chg="del">
          <ac:chgData name="Andrea Vezzosi" userId="S::andrea.vezzosi@epfl.ch::05990d0e-7aee-4814-85e0-8def6a86adcb" providerId="AD" clId="Web-{A717EE67-D80F-3003-7C78-D0D0C94A9999}" dt="2025-05-06T22:07:21.843" v="594"/>
          <ac:spMkLst>
            <pc:docMk/>
            <pc:sldMk cId="894003569" sldId="2147470248"/>
            <ac:spMk id="15" creationId="{D237FBB6-160A-6435-4E37-DF3E86FEA6E9}"/>
          </ac:spMkLst>
        </pc:spChg>
        <pc:spChg chg="del">
          <ac:chgData name="Andrea Vezzosi" userId="S::andrea.vezzosi@epfl.ch::05990d0e-7aee-4814-85e0-8def6a86adcb" providerId="AD" clId="Web-{A717EE67-D80F-3003-7C78-D0D0C94A9999}" dt="2025-05-06T22:07:21.843" v="593"/>
          <ac:spMkLst>
            <pc:docMk/>
            <pc:sldMk cId="894003569" sldId="2147470248"/>
            <ac:spMk id="16" creationId="{23B42A26-FC7E-FBED-2CDF-5E12A4C6D134}"/>
          </ac:spMkLst>
        </pc:spChg>
        <pc:picChg chg="add mod modCrop">
          <ac:chgData name="Andrea Vezzosi" userId="S::andrea.vezzosi@epfl.ch::05990d0e-7aee-4814-85e0-8def6a86adcb" providerId="AD" clId="Web-{A717EE67-D80F-3003-7C78-D0D0C94A9999}" dt="2025-05-06T22:21:41.122" v="836" actId="1076"/>
          <ac:picMkLst>
            <pc:docMk/>
            <pc:sldMk cId="894003569" sldId="2147470248"/>
            <ac:picMk id="8" creationId="{B11F301E-FB92-9DAA-DA90-F415C0289A30}"/>
          </ac:picMkLst>
        </pc:picChg>
        <pc:picChg chg="del">
          <ac:chgData name="Andrea Vezzosi" userId="S::andrea.vezzosi@epfl.ch::05990d0e-7aee-4814-85e0-8def6a86adcb" providerId="AD" clId="Web-{A717EE67-D80F-3003-7C78-D0D0C94A9999}" dt="2025-05-06T22:07:21.843" v="592"/>
          <ac:picMkLst>
            <pc:docMk/>
            <pc:sldMk cId="894003569" sldId="2147470248"/>
            <ac:picMk id="18" creationId="{DE11D63B-D3FE-B32F-1C61-D59429F9C55B}"/>
          </ac:picMkLst>
        </pc:picChg>
        <pc:picChg chg="del">
          <ac:chgData name="Andrea Vezzosi" userId="S::andrea.vezzosi@epfl.ch::05990d0e-7aee-4814-85e0-8def6a86adcb" providerId="AD" clId="Web-{A717EE67-D80F-3003-7C78-D0D0C94A9999}" dt="2025-05-06T22:07:21.859" v="598"/>
          <ac:picMkLst>
            <pc:docMk/>
            <pc:sldMk cId="894003569" sldId="2147470248"/>
            <ac:picMk id="1026" creationId="{243D1FC2-2BFF-B903-BBE9-7AC02CC1A247}"/>
          </ac:picMkLst>
        </pc:picChg>
        <pc:picChg chg="del">
          <ac:chgData name="Andrea Vezzosi" userId="S::andrea.vezzosi@epfl.ch::05990d0e-7aee-4814-85e0-8def6a86adcb" providerId="AD" clId="Web-{A717EE67-D80F-3003-7C78-D0D0C94A9999}" dt="2025-05-06T22:07:21.843" v="595"/>
          <ac:picMkLst>
            <pc:docMk/>
            <pc:sldMk cId="894003569" sldId="2147470248"/>
            <ac:picMk id="1028" creationId="{25FD0FC8-A66B-ADA4-EA61-F49992BE38D3}"/>
          </ac:picMkLst>
        </pc:picChg>
        <pc:picChg chg="add del">
          <ac:chgData name="Andrea Vezzosi" userId="S::andrea.vezzosi@epfl.ch::05990d0e-7aee-4814-85e0-8def6a86adcb" providerId="AD" clId="Web-{A717EE67-D80F-3003-7C78-D0D0C94A9999}" dt="2025-05-06T22:07:26.390" v="604"/>
          <ac:picMkLst>
            <pc:docMk/>
            <pc:sldMk cId="894003569" sldId="2147470248"/>
            <ac:picMk id="1030" creationId="{A2E6B97C-1706-1096-9471-7657F980E91A}"/>
          </ac:picMkLst>
        </pc:picChg>
      </pc:sldChg>
      <pc:sldChg chg="addSp delSp modSp add replId delAnim">
        <pc:chgData name="Andrea Vezzosi" userId="S::andrea.vezzosi@epfl.ch::05990d0e-7aee-4814-85e0-8def6a86adcb" providerId="AD" clId="Web-{A717EE67-D80F-3003-7C78-D0D0C94A9999}" dt="2025-05-06T22:28:48.096" v="1112" actId="20577"/>
        <pc:sldMkLst>
          <pc:docMk/>
          <pc:sldMk cId="3383985959" sldId="2147470249"/>
        </pc:sldMkLst>
        <pc:spChg chg="add mod">
          <ac:chgData name="Andrea Vezzosi" userId="S::andrea.vezzosi@epfl.ch::05990d0e-7aee-4814-85e0-8def6a86adcb" providerId="AD" clId="Web-{A717EE67-D80F-3003-7C78-D0D0C94A9999}" dt="2025-05-06T22:28:48.096" v="1112" actId="20577"/>
          <ac:spMkLst>
            <pc:docMk/>
            <pc:sldMk cId="3383985959" sldId="2147470249"/>
            <ac:spMk id="3" creationId="{D24B6DDC-DAC3-DFDB-CFAE-177DAFCB2679}"/>
          </ac:spMkLst>
        </pc:spChg>
        <pc:spChg chg="del">
          <ac:chgData name="Andrea Vezzosi" userId="S::andrea.vezzosi@epfl.ch::05990d0e-7aee-4814-85e0-8def6a86adcb" providerId="AD" clId="Web-{A717EE67-D80F-3003-7C78-D0D0C94A9999}" dt="2025-05-06T22:24:03.548" v="876"/>
          <ac:spMkLst>
            <pc:docMk/>
            <pc:sldMk cId="3383985959" sldId="2147470249"/>
            <ac:spMk id="6" creationId="{917557DD-72C3-371F-7EB1-37EEE1C62F8A}"/>
          </ac:spMkLst>
        </pc:spChg>
        <pc:spChg chg="del">
          <ac:chgData name="Andrea Vezzosi" userId="S::andrea.vezzosi@epfl.ch::05990d0e-7aee-4814-85e0-8def6a86adcb" providerId="AD" clId="Web-{A717EE67-D80F-3003-7C78-D0D0C94A9999}" dt="2025-05-06T22:24:03.548" v="875"/>
          <ac:spMkLst>
            <pc:docMk/>
            <pc:sldMk cId="3383985959" sldId="2147470249"/>
            <ac:spMk id="9" creationId="{97A96B86-BB5D-EEC0-A259-29CF54E9C71D}"/>
          </ac:spMkLst>
        </pc:spChg>
        <pc:spChg chg="del">
          <ac:chgData name="Andrea Vezzosi" userId="S::andrea.vezzosi@epfl.ch::05990d0e-7aee-4814-85e0-8def6a86adcb" providerId="AD" clId="Web-{A717EE67-D80F-3003-7C78-D0D0C94A9999}" dt="2025-05-06T22:24:03.548" v="874"/>
          <ac:spMkLst>
            <pc:docMk/>
            <pc:sldMk cId="3383985959" sldId="2147470249"/>
            <ac:spMk id="12" creationId="{71209D8A-C5F8-8C08-BA63-EC79EF267EE8}"/>
          </ac:spMkLst>
        </pc:spChg>
      </pc:sldChg>
    </pc:docChg>
  </pc:docChgLst>
  <pc:docChgLst>
    <pc:chgData name="Vladislav Slama" userId="S::vladislav.slama@epfl.ch::897bccd1-e291-448e-965f-05f8fd9b4b7f" providerId="AD" clId="Web-{76D12740-50C9-3A54-9944-D6DC2E8E375C}"/>
    <pc:docChg chg="delSld modSld">
      <pc:chgData name="Vladislav Slama" userId="S::vladislav.slama@epfl.ch::897bccd1-e291-448e-965f-05f8fd9b4b7f" providerId="AD" clId="Web-{76D12740-50C9-3A54-9944-D6DC2E8E375C}" dt="2025-04-27T13:40:44.669" v="31"/>
      <pc:docMkLst>
        <pc:docMk/>
      </pc:docMkLst>
      <pc:sldChg chg="del">
        <pc:chgData name="Vladislav Slama" userId="S::vladislav.slama@epfl.ch::897bccd1-e291-448e-965f-05f8fd9b4b7f" providerId="AD" clId="Web-{76D12740-50C9-3A54-9944-D6DC2E8E375C}" dt="2025-04-27T13:40:43.997" v="26"/>
        <pc:sldMkLst>
          <pc:docMk/>
          <pc:sldMk cId="535780544" sldId="2147470210"/>
        </pc:sldMkLst>
      </pc:sldChg>
      <pc:sldChg chg="modSp">
        <pc:chgData name="Vladislav Slama" userId="S::vladislav.slama@epfl.ch::897bccd1-e291-448e-965f-05f8fd9b4b7f" providerId="AD" clId="Web-{76D12740-50C9-3A54-9944-D6DC2E8E375C}" dt="2025-04-27T13:40:12.403" v="19" actId="20577"/>
        <pc:sldMkLst>
          <pc:docMk/>
          <pc:sldMk cId="886239806" sldId="2147470221"/>
        </pc:sldMkLst>
        <pc:spChg chg="mod">
          <ac:chgData name="Vladislav Slama" userId="S::vladislav.slama@epfl.ch::897bccd1-e291-448e-965f-05f8fd9b4b7f" providerId="AD" clId="Web-{76D12740-50C9-3A54-9944-D6DC2E8E375C}" dt="2025-04-27T13:40:12.403" v="19" actId="20577"/>
          <ac:spMkLst>
            <pc:docMk/>
            <pc:sldMk cId="886239806" sldId="2147470221"/>
            <ac:spMk id="13" creationId="{8A913B56-224F-5D2E-69DA-32E78E770666}"/>
          </ac:spMkLst>
        </pc:spChg>
      </pc:sldChg>
      <pc:sldChg chg="del">
        <pc:chgData name="Vladislav Slama" userId="S::vladislav.slama@epfl.ch::897bccd1-e291-448e-965f-05f8fd9b4b7f" providerId="AD" clId="Web-{76D12740-50C9-3A54-9944-D6DC2E8E375C}" dt="2025-04-27T13:40:44.669" v="31"/>
        <pc:sldMkLst>
          <pc:docMk/>
          <pc:sldMk cId="1315545450" sldId="2147470222"/>
        </pc:sldMkLst>
      </pc:sldChg>
      <pc:sldChg chg="del">
        <pc:chgData name="Vladislav Slama" userId="S::vladislav.slama@epfl.ch::897bccd1-e291-448e-965f-05f8fd9b4b7f" providerId="AD" clId="Web-{76D12740-50C9-3A54-9944-D6DC2E8E375C}" dt="2025-04-27T13:40:44.388" v="30"/>
        <pc:sldMkLst>
          <pc:docMk/>
          <pc:sldMk cId="2113846642" sldId="2147470223"/>
        </pc:sldMkLst>
      </pc:sldChg>
      <pc:sldChg chg="del">
        <pc:chgData name="Vladislav Slama" userId="S::vladislav.slama@epfl.ch::897bccd1-e291-448e-965f-05f8fd9b4b7f" providerId="AD" clId="Web-{76D12740-50C9-3A54-9944-D6DC2E8E375C}" dt="2025-04-27T13:40:44.044" v="27"/>
        <pc:sldMkLst>
          <pc:docMk/>
          <pc:sldMk cId="2955629492" sldId="2147470224"/>
        </pc:sldMkLst>
      </pc:sldChg>
      <pc:sldChg chg="del">
        <pc:chgData name="Vladislav Slama" userId="S::vladislav.slama@epfl.ch::897bccd1-e291-448e-965f-05f8fd9b4b7f" providerId="AD" clId="Web-{76D12740-50C9-3A54-9944-D6DC2E8E375C}" dt="2025-04-27T13:40:44.169" v="28"/>
        <pc:sldMkLst>
          <pc:docMk/>
          <pc:sldMk cId="285795035" sldId="2147470225"/>
        </pc:sldMkLst>
      </pc:sldChg>
      <pc:sldChg chg="del">
        <pc:chgData name="Vladislav Slama" userId="S::vladislav.slama@epfl.ch::897bccd1-e291-448e-965f-05f8fd9b4b7f" providerId="AD" clId="Web-{76D12740-50C9-3A54-9944-D6DC2E8E375C}" dt="2025-04-27T13:40:44.279" v="29"/>
        <pc:sldMkLst>
          <pc:docMk/>
          <pc:sldMk cId="4153939100" sldId="2147470226"/>
        </pc:sldMkLst>
      </pc:sldChg>
      <pc:sldChg chg="del">
        <pc:chgData name="Vladislav Slama" userId="S::vladislav.slama@epfl.ch::897bccd1-e291-448e-965f-05f8fd9b4b7f" providerId="AD" clId="Web-{76D12740-50C9-3A54-9944-D6DC2E8E375C}" dt="2025-04-27T13:40:43.982" v="25"/>
        <pc:sldMkLst>
          <pc:docMk/>
          <pc:sldMk cId="1904990948" sldId="2147470227"/>
        </pc:sldMkLst>
      </pc:sldChg>
      <pc:sldChg chg="del">
        <pc:chgData name="Vladislav Slama" userId="S::vladislav.slama@epfl.ch::897bccd1-e291-448e-965f-05f8fd9b4b7f" providerId="AD" clId="Web-{76D12740-50C9-3A54-9944-D6DC2E8E375C}" dt="2025-04-27T13:40:43.982" v="24"/>
        <pc:sldMkLst>
          <pc:docMk/>
          <pc:sldMk cId="3847128477" sldId="2147470228"/>
        </pc:sldMkLst>
      </pc:sldChg>
      <pc:sldChg chg="del">
        <pc:chgData name="Vladislav Slama" userId="S::vladislav.slama@epfl.ch::897bccd1-e291-448e-965f-05f8fd9b4b7f" providerId="AD" clId="Web-{76D12740-50C9-3A54-9944-D6DC2E8E375C}" dt="2025-04-27T13:40:43.982" v="22"/>
        <pc:sldMkLst>
          <pc:docMk/>
          <pc:sldMk cId="1025025880" sldId="2147470229"/>
        </pc:sldMkLst>
      </pc:sldChg>
      <pc:sldChg chg="del">
        <pc:chgData name="Vladislav Slama" userId="S::vladislav.slama@epfl.ch::897bccd1-e291-448e-965f-05f8fd9b4b7f" providerId="AD" clId="Web-{76D12740-50C9-3A54-9944-D6DC2E8E375C}" dt="2025-04-27T13:40:43.450" v="21"/>
        <pc:sldMkLst>
          <pc:docMk/>
          <pc:sldMk cId="824064853" sldId="2147470230"/>
        </pc:sldMkLst>
      </pc:sldChg>
      <pc:sldChg chg="del">
        <pc:chgData name="Vladislav Slama" userId="S::vladislav.slama@epfl.ch::897bccd1-e291-448e-965f-05f8fd9b4b7f" providerId="AD" clId="Web-{76D12740-50C9-3A54-9944-D6DC2E8E375C}" dt="2025-04-27T13:40:43.435" v="20"/>
        <pc:sldMkLst>
          <pc:docMk/>
          <pc:sldMk cId="873275766" sldId="2147470231"/>
        </pc:sldMkLst>
      </pc:sldChg>
      <pc:sldChg chg="del">
        <pc:chgData name="Vladislav Slama" userId="S::vladislav.slama@epfl.ch::897bccd1-e291-448e-965f-05f8fd9b4b7f" providerId="AD" clId="Web-{76D12740-50C9-3A54-9944-D6DC2E8E375C}" dt="2025-04-27T13:40:43.982" v="23"/>
        <pc:sldMkLst>
          <pc:docMk/>
          <pc:sldMk cId="1090002824" sldId="2147470232"/>
        </pc:sldMkLst>
      </pc:sldChg>
    </pc:docChg>
  </pc:docChgLst>
  <pc:docChgLst>
    <pc:chgData name="Andrea Vezzosi" userId="S::andrea.vezzosi@epfl.ch::05990d0e-7aee-4814-85e0-8def6a86adcb" providerId="AD" clId="Web-{25466FA1-B288-30A6-6572-090C39BEB61D}"/>
    <pc:docChg chg="addSld delSld modSld sldOrd">
      <pc:chgData name="Andrea Vezzosi" userId="S::andrea.vezzosi@epfl.ch::05990d0e-7aee-4814-85e0-8def6a86adcb" providerId="AD" clId="Web-{25466FA1-B288-30A6-6572-090C39BEB61D}" dt="2025-05-22T06:00:21.239" v="1323"/>
      <pc:docMkLst>
        <pc:docMk/>
      </pc:docMkLst>
      <pc:sldChg chg="add">
        <pc:chgData name="Andrea Vezzosi" userId="S::andrea.vezzosi@epfl.ch::05990d0e-7aee-4814-85e0-8def6a86adcb" providerId="AD" clId="Web-{25466FA1-B288-30A6-6572-090C39BEB61D}" dt="2025-05-22T06:00:21.130" v="1322"/>
        <pc:sldMkLst>
          <pc:docMk/>
          <pc:sldMk cId="896731075" sldId="283"/>
        </pc:sldMkLst>
      </pc:sldChg>
      <pc:sldChg chg="add">
        <pc:chgData name="Andrea Vezzosi" userId="S::andrea.vezzosi@epfl.ch::05990d0e-7aee-4814-85e0-8def6a86adcb" providerId="AD" clId="Web-{25466FA1-B288-30A6-6572-090C39BEB61D}" dt="2025-05-22T06:00:21.239" v="1323"/>
        <pc:sldMkLst>
          <pc:docMk/>
          <pc:sldMk cId="209320298" sldId="286"/>
        </pc:sldMkLst>
      </pc:sldChg>
      <pc:sldChg chg="add del">
        <pc:chgData name="Andrea Vezzosi" userId="S::andrea.vezzosi@epfl.ch::05990d0e-7aee-4814-85e0-8def6a86adcb" providerId="AD" clId="Web-{25466FA1-B288-30A6-6572-090C39BEB61D}" dt="2025-05-21T16:00:40.718" v="92"/>
        <pc:sldMkLst>
          <pc:docMk/>
          <pc:sldMk cId="1447154687" sldId="311"/>
        </pc:sldMkLst>
      </pc:sldChg>
      <pc:sldChg chg="add del">
        <pc:chgData name="Andrea Vezzosi" userId="S::andrea.vezzosi@epfl.ch::05990d0e-7aee-4814-85e0-8def6a86adcb" providerId="AD" clId="Web-{25466FA1-B288-30A6-6572-090C39BEB61D}" dt="2025-05-21T16:00:40.718" v="91"/>
        <pc:sldMkLst>
          <pc:docMk/>
          <pc:sldMk cId="4032714939" sldId="312"/>
        </pc:sldMkLst>
      </pc:sldChg>
      <pc:sldChg chg="add del">
        <pc:chgData name="Andrea Vezzosi" userId="S::andrea.vezzosi@epfl.ch::05990d0e-7aee-4814-85e0-8def6a86adcb" providerId="AD" clId="Web-{25466FA1-B288-30A6-6572-090C39BEB61D}" dt="2025-05-21T16:00:40.718" v="90"/>
        <pc:sldMkLst>
          <pc:docMk/>
          <pc:sldMk cId="1068095305" sldId="313"/>
        </pc:sldMkLst>
      </pc:sldChg>
      <pc:sldChg chg="add del">
        <pc:chgData name="Andrea Vezzosi" userId="S::andrea.vezzosi@epfl.ch::05990d0e-7aee-4814-85e0-8def6a86adcb" providerId="AD" clId="Web-{25466FA1-B288-30A6-6572-090C39BEB61D}" dt="2025-05-21T16:00:40.718" v="89"/>
        <pc:sldMkLst>
          <pc:docMk/>
          <pc:sldMk cId="1444789448" sldId="314"/>
        </pc:sldMkLst>
      </pc:sldChg>
      <pc:sldChg chg="add del">
        <pc:chgData name="Andrea Vezzosi" userId="S::andrea.vezzosi@epfl.ch::05990d0e-7aee-4814-85e0-8def6a86adcb" providerId="AD" clId="Web-{25466FA1-B288-30A6-6572-090C39BEB61D}" dt="2025-05-21T16:00:40.718" v="88"/>
        <pc:sldMkLst>
          <pc:docMk/>
          <pc:sldMk cId="3975953768" sldId="315"/>
        </pc:sldMkLst>
      </pc:sldChg>
      <pc:sldChg chg="modSp del">
        <pc:chgData name="Andrea Vezzosi" userId="S::andrea.vezzosi@epfl.ch::05990d0e-7aee-4814-85e0-8def6a86adcb" providerId="AD" clId="Web-{25466FA1-B288-30A6-6572-090C39BEB61D}" dt="2025-05-22T04:09:57.062" v="725"/>
        <pc:sldMkLst>
          <pc:docMk/>
          <pc:sldMk cId="886239806" sldId="2147470221"/>
        </pc:sldMkLst>
        <pc:spChg chg="mod">
          <ac:chgData name="Andrea Vezzosi" userId="S::andrea.vezzosi@epfl.ch::05990d0e-7aee-4814-85e0-8def6a86adcb" providerId="AD" clId="Web-{25466FA1-B288-30A6-6572-090C39BEB61D}" dt="2025-05-21T20:03:04.655" v="724" actId="1076"/>
          <ac:spMkLst>
            <pc:docMk/>
            <pc:sldMk cId="886239806" sldId="2147470221"/>
            <ac:spMk id="9" creationId="{BFAFD2D1-3C15-4F79-2D59-3AAC8E27E283}"/>
          </ac:spMkLst>
        </pc:spChg>
      </pc:sldChg>
      <pc:sldChg chg="addSp delSp modSp add del">
        <pc:chgData name="Andrea Vezzosi" userId="S::andrea.vezzosi@epfl.ch::05990d0e-7aee-4814-85e0-8def6a86adcb" providerId="AD" clId="Web-{25466FA1-B288-30A6-6572-090C39BEB61D}" dt="2025-05-21T16:00:40.734" v="94"/>
        <pc:sldMkLst>
          <pc:docMk/>
          <pc:sldMk cId="4009428610" sldId="2147470222"/>
        </pc:sldMkLst>
        <pc:spChg chg="del">
          <ac:chgData name="Andrea Vezzosi" userId="S::andrea.vezzosi@epfl.ch::05990d0e-7aee-4814-85e0-8def6a86adcb" providerId="AD" clId="Web-{25466FA1-B288-30A6-6572-090C39BEB61D}" dt="2025-05-21T12:58:03.736" v="11"/>
          <ac:spMkLst>
            <pc:docMk/>
            <pc:sldMk cId="4009428610" sldId="2147470222"/>
            <ac:spMk id="2" creationId="{33248425-B4D4-CC99-65D4-C5D2B6283BC2}"/>
          </ac:spMkLst>
        </pc:spChg>
        <pc:spChg chg="add mod">
          <ac:chgData name="Andrea Vezzosi" userId="S::andrea.vezzosi@epfl.ch::05990d0e-7aee-4814-85e0-8def6a86adcb" providerId="AD" clId="Web-{25466FA1-B288-30A6-6572-090C39BEB61D}" dt="2025-05-21T14:36:35.209" v="47" actId="20577"/>
          <ac:spMkLst>
            <pc:docMk/>
            <pc:sldMk cId="4009428610" sldId="2147470222"/>
            <ac:spMk id="6" creationId="{46B9B945-69F7-60D8-B7E6-505832DC944D}"/>
          </ac:spMkLst>
        </pc:spChg>
        <pc:spChg chg="del">
          <ac:chgData name="Andrea Vezzosi" userId="S::andrea.vezzosi@epfl.ch::05990d0e-7aee-4814-85e0-8def6a86adcb" providerId="AD" clId="Web-{25466FA1-B288-30A6-6572-090C39BEB61D}" dt="2025-05-21T12:58:01.939" v="10"/>
          <ac:spMkLst>
            <pc:docMk/>
            <pc:sldMk cId="4009428610" sldId="2147470222"/>
            <ac:spMk id="8" creationId="{FC7EDC04-C77F-1811-2FD5-CB867743D9C6}"/>
          </ac:spMkLst>
        </pc:spChg>
        <pc:spChg chg="mod">
          <ac:chgData name="Andrea Vezzosi" userId="S::andrea.vezzosi@epfl.ch::05990d0e-7aee-4814-85e0-8def6a86adcb" providerId="AD" clId="Web-{25466FA1-B288-30A6-6572-090C39BEB61D}" dt="2025-05-21T12:58:19.314" v="18" actId="20577"/>
          <ac:spMkLst>
            <pc:docMk/>
            <pc:sldMk cId="4009428610" sldId="2147470222"/>
            <ac:spMk id="9" creationId="{3FD4B64C-43E3-30EB-F2A6-9F2B4DE6DA78}"/>
          </ac:spMkLst>
        </pc:spChg>
        <pc:spChg chg="del">
          <ac:chgData name="Andrea Vezzosi" userId="S::andrea.vezzosi@epfl.ch::05990d0e-7aee-4814-85e0-8def6a86adcb" providerId="AD" clId="Web-{25466FA1-B288-30A6-6572-090C39BEB61D}" dt="2025-05-21T12:58:01.939" v="7"/>
          <ac:spMkLst>
            <pc:docMk/>
            <pc:sldMk cId="4009428610" sldId="2147470222"/>
            <ac:spMk id="13" creationId="{886E4C01-E286-2E92-D439-EDA01886A894}"/>
          </ac:spMkLst>
        </pc:spChg>
        <pc:spChg chg="del">
          <ac:chgData name="Andrea Vezzosi" userId="S::andrea.vezzosi@epfl.ch::05990d0e-7aee-4814-85e0-8def6a86adcb" providerId="AD" clId="Web-{25466FA1-B288-30A6-6572-090C39BEB61D}" dt="2025-05-21T12:58:01.939" v="6"/>
          <ac:spMkLst>
            <pc:docMk/>
            <pc:sldMk cId="4009428610" sldId="2147470222"/>
            <ac:spMk id="16" creationId="{E1FC1523-5B1C-B1E5-8519-03B7754BD26B}"/>
          </ac:spMkLst>
        </pc:spChg>
        <pc:spChg chg="del">
          <ac:chgData name="Andrea Vezzosi" userId="S::andrea.vezzosi@epfl.ch::05990d0e-7aee-4814-85e0-8def6a86adcb" providerId="AD" clId="Web-{25466FA1-B288-30A6-6572-090C39BEB61D}" dt="2025-05-21T12:58:01.939" v="4"/>
          <ac:spMkLst>
            <pc:docMk/>
            <pc:sldMk cId="4009428610" sldId="2147470222"/>
            <ac:spMk id="20" creationId="{F4258B97-6FB0-8C75-5A92-62C9637AE754}"/>
          </ac:spMkLst>
        </pc:spChg>
        <pc:spChg chg="del">
          <ac:chgData name="Andrea Vezzosi" userId="S::andrea.vezzosi@epfl.ch::05990d0e-7aee-4814-85e0-8def6a86adcb" providerId="AD" clId="Web-{25466FA1-B288-30A6-6572-090C39BEB61D}" dt="2025-05-21T12:58:01.939" v="1"/>
          <ac:spMkLst>
            <pc:docMk/>
            <pc:sldMk cId="4009428610" sldId="2147470222"/>
            <ac:spMk id="32" creationId="{5EC79306-B2FE-F1D8-5602-E24D8639389D}"/>
          </ac:spMkLst>
        </pc:spChg>
        <pc:picChg chg="del">
          <ac:chgData name="Andrea Vezzosi" userId="S::andrea.vezzosi@epfl.ch::05990d0e-7aee-4814-85e0-8def6a86adcb" providerId="AD" clId="Web-{25466FA1-B288-30A6-6572-090C39BEB61D}" dt="2025-05-21T12:58:01.939" v="9"/>
          <ac:picMkLst>
            <pc:docMk/>
            <pc:sldMk cId="4009428610" sldId="2147470222"/>
            <ac:picMk id="5" creationId="{0E772440-4BB4-9093-4E8A-404431749F73}"/>
          </ac:picMkLst>
        </pc:picChg>
        <pc:picChg chg="del">
          <ac:chgData name="Andrea Vezzosi" userId="S::andrea.vezzosi@epfl.ch::05990d0e-7aee-4814-85e0-8def6a86adcb" providerId="AD" clId="Web-{25466FA1-B288-30A6-6572-090C39BEB61D}" dt="2025-05-21T12:58:01.939" v="2"/>
          <ac:picMkLst>
            <pc:docMk/>
            <pc:sldMk cId="4009428610" sldId="2147470222"/>
            <ac:picMk id="10" creationId="{756FE136-33B4-70D0-D934-8BCC1D3B28EA}"/>
          </ac:picMkLst>
        </pc:picChg>
        <pc:picChg chg="del">
          <ac:chgData name="Andrea Vezzosi" userId="S::andrea.vezzosi@epfl.ch::05990d0e-7aee-4814-85e0-8def6a86adcb" providerId="AD" clId="Web-{25466FA1-B288-30A6-6572-090C39BEB61D}" dt="2025-05-21T12:58:01.939" v="8"/>
          <ac:picMkLst>
            <pc:docMk/>
            <pc:sldMk cId="4009428610" sldId="2147470222"/>
            <ac:picMk id="15" creationId="{4BB4B516-DB38-6E97-1393-6A6D5040BDD7}"/>
          </ac:picMkLst>
        </pc:picChg>
        <pc:picChg chg="del">
          <ac:chgData name="Andrea Vezzosi" userId="S::andrea.vezzosi@epfl.ch::05990d0e-7aee-4814-85e0-8def6a86adcb" providerId="AD" clId="Web-{25466FA1-B288-30A6-6572-090C39BEB61D}" dt="2025-05-21T12:58:01.939" v="5"/>
          <ac:picMkLst>
            <pc:docMk/>
            <pc:sldMk cId="4009428610" sldId="2147470222"/>
            <ac:picMk id="19" creationId="{CB1DF132-0182-7990-7042-9D3710A8125D}"/>
          </ac:picMkLst>
        </pc:picChg>
        <pc:picChg chg="del">
          <ac:chgData name="Andrea Vezzosi" userId="S::andrea.vezzosi@epfl.ch::05990d0e-7aee-4814-85e0-8def6a86adcb" providerId="AD" clId="Web-{25466FA1-B288-30A6-6572-090C39BEB61D}" dt="2025-05-21T12:58:01.939" v="3"/>
          <ac:picMkLst>
            <pc:docMk/>
            <pc:sldMk cId="4009428610" sldId="2147470222"/>
            <ac:picMk id="21" creationId="{A9C82AF2-1D95-AF5A-D685-37730FA12390}"/>
          </ac:picMkLst>
        </pc:picChg>
      </pc:sldChg>
      <pc:sldChg chg="add del">
        <pc:chgData name="Andrea Vezzosi" userId="S::andrea.vezzosi@epfl.ch::05990d0e-7aee-4814-85e0-8def6a86adcb" providerId="AD" clId="Web-{25466FA1-B288-30A6-6572-090C39BEB61D}" dt="2025-05-21T16:00:40.703" v="86"/>
        <pc:sldMkLst>
          <pc:docMk/>
          <pc:sldMk cId="3761583009" sldId="2147470223"/>
        </pc:sldMkLst>
      </pc:sldChg>
      <pc:sldChg chg="addSp modSp ord addAnim">
        <pc:chgData name="Andrea Vezzosi" userId="S::andrea.vezzosi@epfl.ch::05990d0e-7aee-4814-85e0-8def6a86adcb" providerId="AD" clId="Web-{25466FA1-B288-30A6-6572-090C39BEB61D}" dt="2025-05-21T19:18:23.501" v="287" actId="20577"/>
        <pc:sldMkLst>
          <pc:docMk/>
          <pc:sldMk cId="3859399056" sldId="2147470224"/>
        </pc:sldMkLst>
        <pc:spChg chg="mod">
          <ac:chgData name="Andrea Vezzosi" userId="S::andrea.vezzosi@epfl.ch::05990d0e-7aee-4814-85e0-8def6a86adcb" providerId="AD" clId="Web-{25466FA1-B288-30A6-6572-090C39BEB61D}" dt="2025-05-21T19:18:06.220" v="280" actId="1076"/>
          <ac:spMkLst>
            <pc:docMk/>
            <pc:sldMk cId="3859399056" sldId="2147470224"/>
            <ac:spMk id="3" creationId="{48E2DE49-DF27-E0BE-1475-6261A3FDD3B9}"/>
          </ac:spMkLst>
        </pc:spChg>
        <pc:spChg chg="mod">
          <ac:chgData name="Andrea Vezzosi" userId="S::andrea.vezzosi@epfl.ch::05990d0e-7aee-4814-85e0-8def6a86adcb" providerId="AD" clId="Web-{25466FA1-B288-30A6-6572-090C39BEB61D}" dt="2025-05-21T19:15:43.935" v="269" actId="20577"/>
          <ac:spMkLst>
            <pc:docMk/>
            <pc:sldMk cId="3859399056" sldId="2147470224"/>
            <ac:spMk id="6" creationId="{54DB41F3-C55A-87AA-68CF-84AC3316C5D4}"/>
          </ac:spMkLst>
        </pc:spChg>
        <pc:spChg chg="add mod">
          <ac:chgData name="Andrea Vezzosi" userId="S::andrea.vezzosi@epfl.ch::05990d0e-7aee-4814-85e0-8def6a86adcb" providerId="AD" clId="Web-{25466FA1-B288-30A6-6572-090C39BEB61D}" dt="2025-05-21T19:17:26.828" v="279" actId="20577"/>
          <ac:spMkLst>
            <pc:docMk/>
            <pc:sldMk cId="3859399056" sldId="2147470224"/>
            <ac:spMk id="9" creationId="{4C6F53C9-558D-86DD-E386-5EBAA891908D}"/>
          </ac:spMkLst>
        </pc:spChg>
        <pc:spChg chg="mod">
          <ac:chgData name="Andrea Vezzosi" userId="S::andrea.vezzosi@epfl.ch::05990d0e-7aee-4814-85e0-8def6a86adcb" providerId="AD" clId="Web-{25466FA1-B288-30A6-6572-090C39BEB61D}" dt="2025-05-21T19:18:23.501" v="287" actId="20577"/>
          <ac:spMkLst>
            <pc:docMk/>
            <pc:sldMk cId="3859399056" sldId="2147470224"/>
            <ac:spMk id="13" creationId="{CC27CFCC-1D04-9586-432C-935F979F4908}"/>
          </ac:spMkLst>
        </pc:spChg>
        <pc:picChg chg="add mod">
          <ac:chgData name="Andrea Vezzosi" userId="S::andrea.vezzosi@epfl.ch::05990d0e-7aee-4814-85e0-8def6a86adcb" providerId="AD" clId="Web-{25466FA1-B288-30A6-6572-090C39BEB61D}" dt="2025-05-21T19:02:34.917" v="137" actId="1076"/>
          <ac:picMkLst>
            <pc:docMk/>
            <pc:sldMk cId="3859399056" sldId="2147470224"/>
            <ac:picMk id="7" creationId="{858513E3-EBC5-02BC-82BC-5F94711A2C12}"/>
          </ac:picMkLst>
        </pc:picChg>
        <pc:picChg chg="add mod">
          <ac:chgData name="Andrea Vezzosi" userId="S::andrea.vezzosi@epfl.ch::05990d0e-7aee-4814-85e0-8def6a86adcb" providerId="AD" clId="Web-{25466FA1-B288-30A6-6572-090C39BEB61D}" dt="2025-05-21T19:12:43.103" v="237" actId="1076"/>
          <ac:picMkLst>
            <pc:docMk/>
            <pc:sldMk cId="3859399056" sldId="2147470224"/>
            <ac:picMk id="8" creationId="{1FA97ECF-D599-4BDA-3B84-E353833F66B5}"/>
          </ac:picMkLst>
        </pc:picChg>
      </pc:sldChg>
      <pc:sldChg chg="del">
        <pc:chgData name="Andrea Vezzosi" userId="S::andrea.vezzosi@epfl.ch::05990d0e-7aee-4814-85e0-8def6a86adcb" providerId="AD" clId="Web-{25466FA1-B288-30A6-6572-090C39BEB61D}" dt="2025-05-21T16:00:13.483" v="49"/>
        <pc:sldMkLst>
          <pc:docMk/>
          <pc:sldMk cId="2186198611" sldId="2147470225"/>
        </pc:sldMkLst>
      </pc:sldChg>
      <pc:sldChg chg="addSp delSp modSp add replId">
        <pc:chgData name="Andrea Vezzosi" userId="S::andrea.vezzosi@epfl.ch::05990d0e-7aee-4814-85e0-8def6a86adcb" providerId="AD" clId="Web-{25466FA1-B288-30A6-6572-090C39BEB61D}" dt="2025-05-22T04:10:05.702" v="726" actId="20577"/>
        <pc:sldMkLst>
          <pc:docMk/>
          <pc:sldMk cId="3177122532" sldId="2147470225"/>
        </pc:sldMkLst>
        <pc:spChg chg="del mod">
          <ac:chgData name="Andrea Vezzosi" userId="S::andrea.vezzosi@epfl.ch::05990d0e-7aee-4814-85e0-8def6a86adcb" providerId="AD" clId="Web-{25466FA1-B288-30A6-6572-090C39BEB61D}" dt="2025-05-21T18:56:54.316" v="107"/>
          <ac:spMkLst>
            <pc:docMk/>
            <pc:sldMk cId="3177122532" sldId="2147470225"/>
            <ac:spMk id="6" creationId="{970B85E2-55EB-3EAC-8240-1163DFB7C90C}"/>
          </ac:spMkLst>
        </pc:spChg>
        <pc:spChg chg="add mod">
          <ac:chgData name="Andrea Vezzosi" userId="S::andrea.vezzosi@epfl.ch::05990d0e-7aee-4814-85e0-8def6a86adcb" providerId="AD" clId="Web-{25466FA1-B288-30A6-6572-090C39BEB61D}" dt="2025-05-22T04:10:05.702" v="726" actId="20577"/>
          <ac:spMkLst>
            <pc:docMk/>
            <pc:sldMk cId="3177122532" sldId="2147470225"/>
            <ac:spMk id="8" creationId="{EED412EA-5BA3-7144-6175-2EDA106F9AEB}"/>
          </ac:spMkLst>
        </pc:spChg>
        <pc:spChg chg="del mod">
          <ac:chgData name="Andrea Vezzosi" userId="S::andrea.vezzosi@epfl.ch::05990d0e-7aee-4814-85e0-8def6a86adcb" providerId="AD" clId="Web-{25466FA1-B288-30A6-6572-090C39BEB61D}" dt="2025-05-21T16:04:36.785" v="106"/>
          <ac:spMkLst>
            <pc:docMk/>
            <pc:sldMk cId="3177122532" sldId="2147470225"/>
            <ac:spMk id="11" creationId="{CE63FBAE-89D0-A937-7E41-5FE24008B562}"/>
          </ac:spMkLst>
        </pc:spChg>
      </pc:sldChg>
      <pc:sldChg chg="add del replId">
        <pc:chgData name="Andrea Vezzosi" userId="S::andrea.vezzosi@epfl.ch::05990d0e-7aee-4814-85e0-8def6a86adcb" providerId="AD" clId="Web-{25466FA1-B288-30A6-6572-090C39BEB61D}" dt="2025-05-21T16:00:40.734" v="93"/>
        <pc:sldMkLst>
          <pc:docMk/>
          <pc:sldMk cId="126648459" sldId="2147470226"/>
        </pc:sldMkLst>
      </pc:sldChg>
      <pc:sldChg chg="addSp delSp modSp add replId">
        <pc:chgData name="Andrea Vezzosi" userId="S::andrea.vezzosi@epfl.ch::05990d0e-7aee-4814-85e0-8def6a86adcb" providerId="AD" clId="Web-{25466FA1-B288-30A6-6572-090C39BEB61D}" dt="2025-05-22T04:31:33.684" v="772" actId="20577"/>
        <pc:sldMkLst>
          <pc:docMk/>
          <pc:sldMk cId="636516978" sldId="2147470226"/>
        </pc:sldMkLst>
        <pc:spChg chg="mod">
          <ac:chgData name="Andrea Vezzosi" userId="S::andrea.vezzosi@epfl.ch::05990d0e-7aee-4814-85e0-8def6a86adcb" providerId="AD" clId="Web-{25466FA1-B288-30A6-6572-090C39BEB61D}" dt="2025-05-21T19:48:56.544" v="383" actId="20577"/>
          <ac:spMkLst>
            <pc:docMk/>
            <pc:sldMk cId="636516978" sldId="2147470226"/>
            <ac:spMk id="8" creationId="{299433B1-785A-53BE-92ED-184A6A30C0CC}"/>
          </ac:spMkLst>
        </pc:spChg>
        <pc:spChg chg="add mod">
          <ac:chgData name="Andrea Vezzosi" userId="S::andrea.vezzosi@epfl.ch::05990d0e-7aee-4814-85e0-8def6a86adcb" providerId="AD" clId="Web-{25466FA1-B288-30A6-6572-090C39BEB61D}" dt="2025-05-21T19:49:15.498" v="390" actId="1076"/>
          <ac:spMkLst>
            <pc:docMk/>
            <pc:sldMk cId="636516978" sldId="2147470226"/>
            <ac:spMk id="9" creationId="{F5EDBC08-F935-0B48-C620-08BC9E50EE23}"/>
          </ac:spMkLst>
        </pc:spChg>
        <pc:spChg chg="add mod">
          <ac:chgData name="Andrea Vezzosi" userId="S::andrea.vezzosi@epfl.ch::05990d0e-7aee-4814-85e0-8def6a86adcb" providerId="AD" clId="Web-{25466FA1-B288-30A6-6572-090C39BEB61D}" dt="2025-05-21T19:51:12.703" v="420" actId="1076"/>
          <ac:spMkLst>
            <pc:docMk/>
            <pc:sldMk cId="636516978" sldId="2147470226"/>
            <ac:spMk id="12" creationId="{A2D7D0BA-1195-D57F-58D9-7FA18310AC4C}"/>
          </ac:spMkLst>
        </pc:spChg>
        <pc:spChg chg="mod">
          <ac:chgData name="Andrea Vezzosi" userId="S::andrea.vezzosi@epfl.ch::05990d0e-7aee-4814-85e0-8def6a86adcb" providerId="AD" clId="Web-{25466FA1-B288-30A6-6572-090C39BEB61D}" dt="2025-05-22T04:31:33.684" v="772" actId="20577"/>
          <ac:spMkLst>
            <pc:docMk/>
            <pc:sldMk cId="636516978" sldId="2147470226"/>
            <ac:spMk id="13" creationId="{D9A47A8B-D588-87F2-BF8C-2B6AD76E4865}"/>
          </ac:spMkLst>
        </pc:spChg>
        <pc:picChg chg="add mod">
          <ac:chgData name="Andrea Vezzosi" userId="S::andrea.vezzosi@epfl.ch::05990d0e-7aee-4814-85e0-8def6a86adcb" providerId="AD" clId="Web-{25466FA1-B288-30A6-6572-090C39BEB61D}" dt="2025-05-21T19:47:04.745" v="373" actId="1076"/>
          <ac:picMkLst>
            <pc:docMk/>
            <pc:sldMk cId="636516978" sldId="2147470226"/>
            <ac:picMk id="6" creationId="{66A08AFC-DD60-0846-485A-FCA4FD65DDFB}"/>
          </ac:picMkLst>
        </pc:picChg>
        <pc:picChg chg="add mod">
          <ac:chgData name="Andrea Vezzosi" userId="S::andrea.vezzosi@epfl.ch::05990d0e-7aee-4814-85e0-8def6a86adcb" providerId="AD" clId="Web-{25466FA1-B288-30A6-6572-090C39BEB61D}" dt="2025-05-21T19:48:20.653" v="377" actId="14100"/>
          <ac:picMkLst>
            <pc:docMk/>
            <pc:sldMk cId="636516978" sldId="2147470226"/>
            <ac:picMk id="7" creationId="{A3652561-D38D-37E1-D6CA-ED608570DB25}"/>
          </ac:picMkLst>
        </pc:picChg>
        <pc:cxnChg chg="add del mod">
          <ac:chgData name="Andrea Vezzosi" userId="S::andrea.vezzosi@epfl.ch::05990d0e-7aee-4814-85e0-8def6a86adcb" providerId="AD" clId="Web-{25466FA1-B288-30A6-6572-090C39BEB61D}" dt="2025-05-21T19:50:17.265" v="400"/>
          <ac:cxnSpMkLst>
            <pc:docMk/>
            <pc:sldMk cId="636516978" sldId="2147470226"/>
            <ac:cxnSpMk id="10" creationId="{D534A855-D47E-664B-3FD3-0A518E1CAAA0}"/>
          </ac:cxnSpMkLst>
        </pc:cxnChg>
        <pc:cxnChg chg="add mod">
          <ac:chgData name="Andrea Vezzosi" userId="S::andrea.vezzosi@epfl.ch::05990d0e-7aee-4814-85e0-8def6a86adcb" providerId="AD" clId="Web-{25466FA1-B288-30A6-6572-090C39BEB61D}" dt="2025-05-21T19:50:38.671" v="404"/>
          <ac:cxnSpMkLst>
            <pc:docMk/>
            <pc:sldMk cId="636516978" sldId="2147470226"/>
            <ac:cxnSpMk id="11" creationId="{9EF419AE-3E4D-62E0-AF3D-F4BBB61EC105}"/>
          </ac:cxnSpMkLst>
        </pc:cxnChg>
      </pc:sldChg>
      <pc:sldChg chg="add del">
        <pc:chgData name="Andrea Vezzosi" userId="S::andrea.vezzosi@epfl.ch::05990d0e-7aee-4814-85e0-8def6a86adcb" providerId="AD" clId="Web-{25466FA1-B288-30A6-6572-090C39BEB61D}" dt="2025-05-21T16:00:40.703" v="87"/>
        <pc:sldMkLst>
          <pc:docMk/>
          <pc:sldMk cId="2186198611" sldId="2147470227"/>
        </pc:sldMkLst>
      </pc:sldChg>
      <pc:sldChg chg="addSp delSp modSp add replId">
        <pc:chgData name="Andrea Vezzosi" userId="S::andrea.vezzosi@epfl.ch::05990d0e-7aee-4814-85e0-8def6a86adcb" providerId="AD" clId="Web-{25466FA1-B288-30A6-6572-090C39BEB61D}" dt="2025-05-22T04:31:26.199" v="764" actId="20577"/>
        <pc:sldMkLst>
          <pc:docMk/>
          <pc:sldMk cId="4069956738" sldId="2147470227"/>
        </pc:sldMkLst>
        <pc:spChg chg="mod">
          <ac:chgData name="Andrea Vezzosi" userId="S::andrea.vezzosi@epfl.ch::05990d0e-7aee-4814-85e0-8def6a86adcb" providerId="AD" clId="Web-{25466FA1-B288-30A6-6572-090C39BEB61D}" dt="2025-05-21T20:00:05.230" v="693" actId="20577"/>
          <ac:spMkLst>
            <pc:docMk/>
            <pc:sldMk cId="4069956738" sldId="2147470227"/>
            <ac:spMk id="8" creationId="{42E10DD5-61A4-219B-5A83-2249AAD32137}"/>
          </ac:spMkLst>
        </pc:spChg>
        <pc:spChg chg="add mod">
          <ac:chgData name="Andrea Vezzosi" userId="S::andrea.vezzosi@epfl.ch::05990d0e-7aee-4814-85e0-8def6a86adcb" providerId="AD" clId="Web-{25466FA1-B288-30A6-6572-090C39BEB61D}" dt="2025-05-21T19:57:04.132" v="630" actId="1076"/>
          <ac:spMkLst>
            <pc:docMk/>
            <pc:sldMk cId="4069956738" sldId="2147470227"/>
            <ac:spMk id="10" creationId="{4D861F07-A079-F17E-9D98-31D8A880AE81}"/>
          </ac:spMkLst>
        </pc:spChg>
        <pc:spChg chg="mod">
          <ac:chgData name="Andrea Vezzosi" userId="S::andrea.vezzosi@epfl.ch::05990d0e-7aee-4814-85e0-8def6a86adcb" providerId="AD" clId="Web-{25466FA1-B288-30A6-6572-090C39BEB61D}" dt="2025-05-22T04:31:26.199" v="764" actId="20577"/>
          <ac:spMkLst>
            <pc:docMk/>
            <pc:sldMk cId="4069956738" sldId="2147470227"/>
            <ac:spMk id="13" creationId="{46672E75-F179-A2D7-CFFF-F6E598A1559C}"/>
          </ac:spMkLst>
        </pc:spChg>
        <pc:spChg chg="add mod">
          <ac:chgData name="Andrea Vezzosi" userId="S::andrea.vezzosi@epfl.ch::05990d0e-7aee-4814-85e0-8def6a86adcb" providerId="AD" clId="Web-{25466FA1-B288-30A6-6572-090C39BEB61D}" dt="2025-05-21T19:57:41.414" v="635" actId="1076"/>
          <ac:spMkLst>
            <pc:docMk/>
            <pc:sldMk cId="4069956738" sldId="2147470227"/>
            <ac:spMk id="14" creationId="{3C23ABDD-19E0-2547-4EC2-1BDDF2A4BAAA}"/>
          </ac:spMkLst>
        </pc:spChg>
        <pc:spChg chg="add mod">
          <ac:chgData name="Andrea Vezzosi" userId="S::andrea.vezzosi@epfl.ch::05990d0e-7aee-4814-85e0-8def6a86adcb" providerId="AD" clId="Web-{25466FA1-B288-30A6-6572-090C39BEB61D}" dt="2025-05-21T20:01:26.153" v="707" actId="20577"/>
          <ac:spMkLst>
            <pc:docMk/>
            <pc:sldMk cId="4069956738" sldId="2147470227"/>
            <ac:spMk id="15" creationId="{620986C5-2BC1-59FB-2E34-C79EDF724289}"/>
          </ac:spMkLst>
        </pc:spChg>
        <pc:spChg chg="add mod">
          <ac:chgData name="Andrea Vezzosi" userId="S::andrea.vezzosi@epfl.ch::05990d0e-7aee-4814-85e0-8def6a86adcb" providerId="AD" clId="Web-{25466FA1-B288-30A6-6572-090C39BEB61D}" dt="2025-05-21T20:02:11.498" v="723" actId="1076"/>
          <ac:spMkLst>
            <pc:docMk/>
            <pc:sldMk cId="4069956738" sldId="2147470227"/>
            <ac:spMk id="17" creationId="{693C891D-B56C-547E-614B-E12C98E45397}"/>
          </ac:spMkLst>
        </pc:spChg>
        <pc:picChg chg="del">
          <ac:chgData name="Andrea Vezzosi" userId="S::andrea.vezzosi@epfl.ch::05990d0e-7aee-4814-85e0-8def6a86adcb" providerId="AD" clId="Web-{25466FA1-B288-30A6-6572-090C39BEB61D}" dt="2025-05-21T19:51:26.938" v="422"/>
          <ac:picMkLst>
            <pc:docMk/>
            <pc:sldMk cId="4069956738" sldId="2147470227"/>
            <ac:picMk id="6" creationId="{4CF2E67D-8200-5F59-9699-29562366C021}"/>
          </ac:picMkLst>
        </pc:picChg>
        <pc:cxnChg chg="add mod">
          <ac:chgData name="Andrea Vezzosi" userId="S::andrea.vezzosi@epfl.ch::05990d0e-7aee-4814-85e0-8def6a86adcb" providerId="AD" clId="Web-{25466FA1-B288-30A6-6572-090C39BEB61D}" dt="2025-05-21T20:01:16.309" v="700"/>
          <ac:cxnSpMkLst>
            <pc:docMk/>
            <pc:sldMk cId="4069956738" sldId="2147470227"/>
            <ac:cxnSpMk id="16" creationId="{38AA73AF-4FB4-4F4C-D8AD-E0815C5FA5D4}"/>
          </ac:cxnSpMkLst>
        </pc:cxnChg>
      </pc:sldChg>
      <pc:sldChg chg="modSp add replId">
        <pc:chgData name="Andrea Vezzosi" userId="S::andrea.vezzosi@epfl.ch::05990d0e-7aee-4814-85e0-8def6a86adcb" providerId="AD" clId="Web-{25466FA1-B288-30A6-6572-090C39BEB61D}" dt="2025-05-22T04:31:19.855" v="762" actId="20577"/>
        <pc:sldMkLst>
          <pc:docMk/>
          <pc:sldMk cId="2602261459" sldId="2147470228"/>
        </pc:sldMkLst>
        <pc:spChg chg="mod">
          <ac:chgData name="Andrea Vezzosi" userId="S::andrea.vezzosi@epfl.ch::05990d0e-7aee-4814-85e0-8def6a86adcb" providerId="AD" clId="Web-{25466FA1-B288-30A6-6572-090C39BEB61D}" dt="2025-05-22T04:31:03.902" v="760" actId="20577"/>
          <ac:spMkLst>
            <pc:docMk/>
            <pc:sldMk cId="2602261459" sldId="2147470228"/>
            <ac:spMk id="8" creationId="{E5EFFFC7-4AAC-06B4-074C-AFBD154DBFEB}"/>
          </ac:spMkLst>
        </pc:spChg>
        <pc:spChg chg="mod">
          <ac:chgData name="Andrea Vezzosi" userId="S::andrea.vezzosi@epfl.ch::05990d0e-7aee-4814-85e0-8def6a86adcb" providerId="AD" clId="Web-{25466FA1-B288-30A6-6572-090C39BEB61D}" dt="2025-05-22T04:31:19.855" v="762" actId="20577"/>
          <ac:spMkLst>
            <pc:docMk/>
            <pc:sldMk cId="2602261459" sldId="2147470228"/>
            <ac:spMk id="13" creationId="{63D5953A-B5A5-5191-5894-1349DBA9A28C}"/>
          </ac:spMkLst>
        </pc:spChg>
      </pc:sldChg>
      <pc:sldChg chg="addSp delSp modSp add replId">
        <pc:chgData name="Andrea Vezzosi" userId="S::andrea.vezzosi@epfl.ch::05990d0e-7aee-4814-85e0-8def6a86adcb" providerId="AD" clId="Web-{25466FA1-B288-30A6-6572-090C39BEB61D}" dt="2025-05-22T04:31:29.777" v="770" actId="20577"/>
        <pc:sldMkLst>
          <pc:docMk/>
          <pc:sldMk cId="2427579070" sldId="2147470229"/>
        </pc:sldMkLst>
        <pc:spChg chg="mod">
          <ac:chgData name="Andrea Vezzosi" userId="S::andrea.vezzosi@epfl.ch::05990d0e-7aee-4814-85e0-8def6a86adcb" providerId="AD" clId="Web-{25466FA1-B288-30A6-6572-090C39BEB61D}" dt="2025-05-22T04:31:29.777" v="770" actId="20577"/>
          <ac:spMkLst>
            <pc:docMk/>
            <pc:sldMk cId="2427579070" sldId="2147470229"/>
            <ac:spMk id="13" creationId="{32995A08-ABEA-DB50-C3C4-231D99A8C08F}"/>
          </ac:spMkLst>
        </pc:spChg>
        <pc:picChg chg="del">
          <ac:chgData name="Andrea Vezzosi" userId="S::andrea.vezzosi@epfl.ch::05990d0e-7aee-4814-85e0-8def6a86adcb" providerId="AD" clId="Web-{25466FA1-B288-30A6-6572-090C39BEB61D}" dt="2025-05-22T04:12:21.877" v="748"/>
          <ac:picMkLst>
            <pc:docMk/>
            <pc:sldMk cId="2427579070" sldId="2147470229"/>
            <ac:picMk id="6" creationId="{DB52D931-76D7-3DF6-8AB6-EAC1FB360036}"/>
          </ac:picMkLst>
        </pc:picChg>
        <pc:picChg chg="add mod">
          <ac:chgData name="Andrea Vezzosi" userId="S::andrea.vezzosi@epfl.ch::05990d0e-7aee-4814-85e0-8def6a86adcb" providerId="AD" clId="Web-{25466FA1-B288-30A6-6572-090C39BEB61D}" dt="2025-05-22T04:24:21.643" v="755" actId="1076"/>
          <ac:picMkLst>
            <pc:docMk/>
            <pc:sldMk cId="2427579070" sldId="2147470229"/>
            <ac:picMk id="10" creationId="{40512D81-A2A2-A56D-33F9-37F59A950565}"/>
          </ac:picMkLst>
        </pc:picChg>
      </pc:sldChg>
      <pc:sldChg chg="addSp delSp modSp add replId">
        <pc:chgData name="Andrea Vezzosi" userId="S::andrea.vezzosi@epfl.ch::05990d0e-7aee-4814-85e0-8def6a86adcb" providerId="AD" clId="Web-{25466FA1-B288-30A6-6572-090C39BEB61D}" dt="2025-05-22T04:41:43.572" v="941" actId="1076"/>
        <pc:sldMkLst>
          <pc:docMk/>
          <pc:sldMk cId="103504702" sldId="2147470230"/>
        </pc:sldMkLst>
        <pc:spChg chg="del">
          <ac:chgData name="Andrea Vezzosi" userId="S::andrea.vezzosi@epfl.ch::05990d0e-7aee-4814-85e0-8def6a86adcb" providerId="AD" clId="Web-{25466FA1-B288-30A6-6572-090C39BEB61D}" dt="2025-05-22T04:31:50.903" v="784"/>
          <ac:spMkLst>
            <pc:docMk/>
            <pc:sldMk cId="103504702" sldId="2147470230"/>
            <ac:spMk id="3" creationId="{04D44F08-ACD6-4C53-7294-B87F2EFA86EA}"/>
          </ac:spMkLst>
        </pc:spChg>
        <pc:spChg chg="add mod">
          <ac:chgData name="Andrea Vezzosi" userId="S::andrea.vezzosi@epfl.ch::05990d0e-7aee-4814-85e0-8def6a86adcb" providerId="AD" clId="Web-{25466FA1-B288-30A6-6572-090C39BEB61D}" dt="2025-05-22T04:34:05.765" v="820" actId="1076"/>
          <ac:spMkLst>
            <pc:docMk/>
            <pc:sldMk cId="103504702" sldId="2147470230"/>
            <ac:spMk id="6" creationId="{F26ADA1F-9F47-1B7F-D126-691563875048}"/>
          </ac:spMkLst>
        </pc:spChg>
        <pc:spChg chg="del">
          <ac:chgData name="Andrea Vezzosi" userId="S::andrea.vezzosi@epfl.ch::05990d0e-7aee-4814-85e0-8def6a86adcb" providerId="AD" clId="Web-{25466FA1-B288-30A6-6572-090C39BEB61D}" dt="2025-05-22T04:31:49.622" v="783"/>
          <ac:spMkLst>
            <pc:docMk/>
            <pc:sldMk cId="103504702" sldId="2147470230"/>
            <ac:spMk id="8" creationId="{696A6EFE-F590-98CF-670B-F520177D14B1}"/>
          </ac:spMkLst>
        </pc:spChg>
        <pc:spChg chg="del">
          <ac:chgData name="Andrea Vezzosi" userId="S::andrea.vezzosi@epfl.ch::05990d0e-7aee-4814-85e0-8def6a86adcb" providerId="AD" clId="Web-{25466FA1-B288-30A6-6572-090C39BEB61D}" dt="2025-05-22T04:31:49.622" v="781"/>
          <ac:spMkLst>
            <pc:docMk/>
            <pc:sldMk cId="103504702" sldId="2147470230"/>
            <ac:spMk id="9" creationId="{5F99AEB3-8F64-6C76-1104-371F55CAFCD0}"/>
          </ac:spMkLst>
        </pc:spChg>
        <pc:spChg chg="del">
          <ac:chgData name="Andrea Vezzosi" userId="S::andrea.vezzosi@epfl.ch::05990d0e-7aee-4814-85e0-8def6a86adcb" providerId="AD" clId="Web-{25466FA1-B288-30A6-6572-090C39BEB61D}" dt="2025-05-22T04:31:49.622" v="778"/>
          <ac:spMkLst>
            <pc:docMk/>
            <pc:sldMk cId="103504702" sldId="2147470230"/>
            <ac:spMk id="10" creationId="{AB8BFC68-4555-8B7F-82C6-F3BA5B475436}"/>
          </ac:spMkLst>
        </pc:spChg>
        <pc:spChg chg="del">
          <ac:chgData name="Andrea Vezzosi" userId="S::andrea.vezzosi@epfl.ch::05990d0e-7aee-4814-85e0-8def6a86adcb" providerId="AD" clId="Web-{25466FA1-B288-30A6-6572-090C39BEB61D}" dt="2025-05-22T04:31:49.622" v="779"/>
          <ac:spMkLst>
            <pc:docMk/>
            <pc:sldMk cId="103504702" sldId="2147470230"/>
            <ac:spMk id="12" creationId="{ECE96ECE-DF24-5DF2-D552-0A14154B822D}"/>
          </ac:spMkLst>
        </pc:spChg>
        <pc:spChg chg="mod">
          <ac:chgData name="Andrea Vezzosi" userId="S::andrea.vezzosi@epfl.ch::05990d0e-7aee-4814-85e0-8def6a86adcb" providerId="AD" clId="Web-{25466FA1-B288-30A6-6572-090C39BEB61D}" dt="2025-05-22T04:32:42.060" v="816" actId="20577"/>
          <ac:spMkLst>
            <pc:docMk/>
            <pc:sldMk cId="103504702" sldId="2147470230"/>
            <ac:spMk id="13" creationId="{4D0ACBF8-F5BB-2A36-E413-673338B13820}"/>
          </ac:spMkLst>
        </pc:spChg>
        <pc:spChg chg="del">
          <ac:chgData name="Andrea Vezzosi" userId="S::andrea.vezzosi@epfl.ch::05990d0e-7aee-4814-85e0-8def6a86adcb" providerId="AD" clId="Web-{25466FA1-B288-30A6-6572-090C39BEB61D}" dt="2025-05-22T04:31:49.622" v="777"/>
          <ac:spMkLst>
            <pc:docMk/>
            <pc:sldMk cId="103504702" sldId="2147470230"/>
            <ac:spMk id="14" creationId="{173B17C7-C139-8BCC-A162-4BB626A50090}"/>
          </ac:spMkLst>
        </pc:spChg>
        <pc:spChg chg="del">
          <ac:chgData name="Andrea Vezzosi" userId="S::andrea.vezzosi@epfl.ch::05990d0e-7aee-4814-85e0-8def6a86adcb" providerId="AD" clId="Web-{25466FA1-B288-30A6-6572-090C39BEB61D}" dt="2025-05-22T04:31:49.622" v="776"/>
          <ac:spMkLst>
            <pc:docMk/>
            <pc:sldMk cId="103504702" sldId="2147470230"/>
            <ac:spMk id="15" creationId="{7A7EBA41-5110-9835-EA58-91C21BBC4EA4}"/>
          </ac:spMkLst>
        </pc:spChg>
        <pc:spChg chg="del">
          <ac:chgData name="Andrea Vezzosi" userId="S::andrea.vezzosi@epfl.ch::05990d0e-7aee-4814-85e0-8def6a86adcb" providerId="AD" clId="Web-{25466FA1-B288-30A6-6572-090C39BEB61D}" dt="2025-05-22T04:31:49.622" v="774"/>
          <ac:spMkLst>
            <pc:docMk/>
            <pc:sldMk cId="103504702" sldId="2147470230"/>
            <ac:spMk id="17" creationId="{B0297112-7268-7C1B-BD0F-7CB789BFF1C8}"/>
          </ac:spMkLst>
        </pc:spChg>
        <pc:spChg chg="add mod">
          <ac:chgData name="Andrea Vezzosi" userId="S::andrea.vezzosi@epfl.ch::05990d0e-7aee-4814-85e0-8def6a86adcb" providerId="AD" clId="Web-{25466FA1-B288-30A6-6572-090C39BEB61D}" dt="2025-05-22T04:36:21.627" v="854" actId="1076"/>
          <ac:spMkLst>
            <pc:docMk/>
            <pc:sldMk cId="103504702" sldId="2147470230"/>
            <ac:spMk id="20" creationId="{AD2499AE-F0BD-168F-1684-2C6B4B53B72D}"/>
          </ac:spMkLst>
        </pc:spChg>
        <pc:spChg chg="add mod">
          <ac:chgData name="Andrea Vezzosi" userId="S::andrea.vezzosi@epfl.ch::05990d0e-7aee-4814-85e0-8def6a86adcb" providerId="AD" clId="Web-{25466FA1-B288-30A6-6572-090C39BEB61D}" dt="2025-05-22T04:40:07.867" v="938" actId="1076"/>
          <ac:spMkLst>
            <pc:docMk/>
            <pc:sldMk cId="103504702" sldId="2147470230"/>
            <ac:spMk id="21" creationId="{7DE9D5C7-B932-D8D9-C135-AD2DDC08A68D}"/>
          </ac:spMkLst>
        </pc:spChg>
        <pc:picChg chg="del">
          <ac:chgData name="Andrea Vezzosi" userId="S::andrea.vezzosi@epfl.ch::05990d0e-7aee-4814-85e0-8def6a86adcb" providerId="AD" clId="Web-{25466FA1-B288-30A6-6572-090C39BEB61D}" dt="2025-05-22T04:31:49.622" v="782"/>
          <ac:picMkLst>
            <pc:docMk/>
            <pc:sldMk cId="103504702" sldId="2147470230"/>
            <ac:picMk id="7" creationId="{6DC21F61-FCF5-32B4-328A-B087411A6FF2}"/>
          </ac:picMkLst>
        </pc:picChg>
        <pc:picChg chg="add mod">
          <ac:chgData name="Andrea Vezzosi" userId="S::andrea.vezzosi@epfl.ch::05990d0e-7aee-4814-85e0-8def6a86adcb" providerId="AD" clId="Web-{25466FA1-B288-30A6-6572-090C39BEB61D}" dt="2025-05-22T04:32:28.029" v="789" actId="14100"/>
          <ac:picMkLst>
            <pc:docMk/>
            <pc:sldMk cId="103504702" sldId="2147470230"/>
            <ac:picMk id="18" creationId="{FA794FC3-1200-CBFD-6AE8-10293DE87B3C}"/>
          </ac:picMkLst>
        </pc:picChg>
        <pc:picChg chg="add mod">
          <ac:chgData name="Andrea Vezzosi" userId="S::andrea.vezzosi@epfl.ch::05990d0e-7aee-4814-85e0-8def6a86adcb" providerId="AD" clId="Web-{25466FA1-B288-30A6-6572-090C39BEB61D}" dt="2025-05-22T04:41:43.572" v="941" actId="1076"/>
          <ac:picMkLst>
            <pc:docMk/>
            <pc:sldMk cId="103504702" sldId="2147470230"/>
            <ac:picMk id="19" creationId="{26204E14-D527-4B50-6DC8-D02A4F62A9E2}"/>
          </ac:picMkLst>
        </pc:picChg>
        <pc:cxnChg chg="del">
          <ac:chgData name="Andrea Vezzosi" userId="S::andrea.vezzosi@epfl.ch::05990d0e-7aee-4814-85e0-8def6a86adcb" providerId="AD" clId="Web-{25466FA1-B288-30A6-6572-090C39BEB61D}" dt="2025-05-22T04:31:49.622" v="780"/>
          <ac:cxnSpMkLst>
            <pc:docMk/>
            <pc:sldMk cId="103504702" sldId="2147470230"/>
            <ac:cxnSpMk id="11" creationId="{87BA8E34-A54F-4EB4-D79F-97784FA24EFD}"/>
          </ac:cxnSpMkLst>
        </pc:cxnChg>
        <pc:cxnChg chg="del">
          <ac:chgData name="Andrea Vezzosi" userId="S::andrea.vezzosi@epfl.ch::05990d0e-7aee-4814-85e0-8def6a86adcb" providerId="AD" clId="Web-{25466FA1-B288-30A6-6572-090C39BEB61D}" dt="2025-05-22T04:31:49.622" v="775"/>
          <ac:cxnSpMkLst>
            <pc:docMk/>
            <pc:sldMk cId="103504702" sldId="2147470230"/>
            <ac:cxnSpMk id="16" creationId="{1646281F-8F4C-1672-720D-09BB18195BC9}"/>
          </ac:cxnSpMkLst>
        </pc:cxnChg>
      </pc:sldChg>
      <pc:sldChg chg="add del replId">
        <pc:chgData name="Andrea Vezzosi" userId="S::andrea.vezzosi@epfl.ch::05990d0e-7aee-4814-85e0-8def6a86adcb" providerId="AD" clId="Web-{25466FA1-B288-30A6-6572-090C39BEB61D}" dt="2025-05-22T04:30:52.449" v="759"/>
        <pc:sldMkLst>
          <pc:docMk/>
          <pc:sldMk cId="3499982895" sldId="2147470230"/>
        </pc:sldMkLst>
      </pc:sldChg>
      <pc:sldChg chg="new del">
        <pc:chgData name="Andrea Vezzosi" userId="S::andrea.vezzosi@epfl.ch::05990d0e-7aee-4814-85e0-8def6a86adcb" providerId="AD" clId="Web-{25466FA1-B288-30A6-6572-090C39BEB61D}" dt="2025-05-22T04:30:46.839" v="757"/>
        <pc:sldMkLst>
          <pc:docMk/>
          <pc:sldMk cId="4010689877" sldId="2147470230"/>
        </pc:sldMkLst>
      </pc:sldChg>
      <pc:sldChg chg="addSp delSp modSp add replId">
        <pc:chgData name="Andrea Vezzosi" userId="S::andrea.vezzosi@epfl.ch::05990d0e-7aee-4814-85e0-8def6a86adcb" providerId="AD" clId="Web-{25466FA1-B288-30A6-6572-090C39BEB61D}" dt="2025-05-22T04:59:36.958" v="1204"/>
        <pc:sldMkLst>
          <pc:docMk/>
          <pc:sldMk cId="4237704177" sldId="2147470231"/>
        </pc:sldMkLst>
        <pc:spChg chg="add mod">
          <ac:chgData name="Andrea Vezzosi" userId="S::andrea.vezzosi@epfl.ch::05990d0e-7aee-4814-85e0-8def6a86adcb" providerId="AD" clId="Web-{25466FA1-B288-30A6-6572-090C39BEB61D}" dt="2025-05-22T04:57:03.064" v="1161" actId="20577"/>
          <ac:spMkLst>
            <pc:docMk/>
            <pc:sldMk cId="4237704177" sldId="2147470231"/>
            <ac:spMk id="3" creationId="{1162300D-77B6-447C-9D1E-BF566EF73751}"/>
          </ac:spMkLst>
        </pc:spChg>
        <pc:spChg chg="del">
          <ac:chgData name="Andrea Vezzosi" userId="S::andrea.vezzosi@epfl.ch::05990d0e-7aee-4814-85e0-8def6a86adcb" providerId="AD" clId="Web-{25466FA1-B288-30A6-6572-090C39BEB61D}" dt="2025-05-22T04:45:24.002" v="947"/>
          <ac:spMkLst>
            <pc:docMk/>
            <pc:sldMk cId="4237704177" sldId="2147470231"/>
            <ac:spMk id="6" creationId="{B5ACB54B-2327-30F9-BFAA-A75494450880}"/>
          </ac:spMkLst>
        </pc:spChg>
        <pc:spChg chg="add mod">
          <ac:chgData name="Andrea Vezzosi" userId="S::andrea.vezzosi@epfl.ch::05990d0e-7aee-4814-85e0-8def6a86adcb" providerId="AD" clId="Web-{25466FA1-B288-30A6-6572-090C39BEB61D}" dt="2025-05-22T04:53:45.373" v="1104" actId="20577"/>
          <ac:spMkLst>
            <pc:docMk/>
            <pc:sldMk cId="4237704177" sldId="2147470231"/>
            <ac:spMk id="8" creationId="{F01DE15F-B639-10CF-4AB0-7B79294E3F14}"/>
          </ac:spMkLst>
        </pc:spChg>
        <pc:spChg chg="add mod">
          <ac:chgData name="Andrea Vezzosi" userId="S::andrea.vezzosi@epfl.ch::05990d0e-7aee-4814-85e0-8def6a86adcb" providerId="AD" clId="Web-{25466FA1-B288-30A6-6572-090C39BEB61D}" dt="2025-05-22T04:53:48.794" v="1106" actId="20577"/>
          <ac:spMkLst>
            <pc:docMk/>
            <pc:sldMk cId="4237704177" sldId="2147470231"/>
            <ac:spMk id="10" creationId="{48C3A897-427E-F0E0-4871-F9D9672F0F4B}"/>
          </ac:spMkLst>
        </pc:spChg>
        <pc:spChg chg="add mod">
          <ac:chgData name="Andrea Vezzosi" userId="S::andrea.vezzosi@epfl.ch::05990d0e-7aee-4814-85e0-8def6a86adcb" providerId="AD" clId="Web-{25466FA1-B288-30A6-6572-090C39BEB61D}" dt="2025-05-22T04:52:30.012" v="1044" actId="1076"/>
          <ac:spMkLst>
            <pc:docMk/>
            <pc:sldMk cId="4237704177" sldId="2147470231"/>
            <ac:spMk id="11" creationId="{76D68153-1A7C-0356-910B-37312264C7E2}"/>
          </ac:spMkLst>
        </pc:spChg>
        <pc:spChg chg="add mod">
          <ac:chgData name="Andrea Vezzosi" userId="S::andrea.vezzosi@epfl.ch::05990d0e-7aee-4814-85e0-8def6a86adcb" providerId="AD" clId="Web-{25466FA1-B288-30A6-6572-090C39BEB61D}" dt="2025-05-22T04:53:39.919" v="1103" actId="1076"/>
          <ac:spMkLst>
            <pc:docMk/>
            <pc:sldMk cId="4237704177" sldId="2147470231"/>
            <ac:spMk id="12" creationId="{21C0072E-3EDB-6684-7218-DE8DB2B2D62C}"/>
          </ac:spMkLst>
        </pc:spChg>
        <pc:spChg chg="mod">
          <ac:chgData name="Andrea Vezzosi" userId="S::andrea.vezzosi@epfl.ch::05990d0e-7aee-4814-85e0-8def6a86adcb" providerId="AD" clId="Web-{25466FA1-B288-30A6-6572-090C39BEB61D}" dt="2025-05-22T04:57:31.315" v="1177" actId="20577"/>
          <ac:spMkLst>
            <pc:docMk/>
            <pc:sldMk cId="4237704177" sldId="2147470231"/>
            <ac:spMk id="13" creationId="{348E9651-A708-C794-DC42-8BD34253B71D}"/>
          </ac:spMkLst>
        </pc:spChg>
        <pc:spChg chg="add mod">
          <ac:chgData name="Andrea Vezzosi" userId="S::andrea.vezzosi@epfl.ch::05990d0e-7aee-4814-85e0-8def6a86adcb" providerId="AD" clId="Web-{25466FA1-B288-30A6-6572-090C39BEB61D}" dt="2025-05-22T04:54:41.499" v="1125" actId="1076"/>
          <ac:spMkLst>
            <pc:docMk/>
            <pc:sldMk cId="4237704177" sldId="2147470231"/>
            <ac:spMk id="14" creationId="{2299C512-5CB9-789A-9285-027003C4BBC0}"/>
          </ac:spMkLst>
        </pc:spChg>
        <pc:spChg chg="add del mod">
          <ac:chgData name="Andrea Vezzosi" userId="S::andrea.vezzosi@epfl.ch::05990d0e-7aee-4814-85e0-8def6a86adcb" providerId="AD" clId="Web-{25466FA1-B288-30A6-6572-090C39BEB61D}" dt="2025-05-22T04:59:12.989" v="1199"/>
          <ac:spMkLst>
            <pc:docMk/>
            <pc:sldMk cId="4237704177" sldId="2147470231"/>
            <ac:spMk id="16" creationId="{C068849B-3049-9D8B-F42B-DD5CB439400B}"/>
          </ac:spMkLst>
        </pc:spChg>
        <pc:spChg chg="add del mod">
          <ac:chgData name="Andrea Vezzosi" userId="S::andrea.vezzosi@epfl.ch::05990d0e-7aee-4814-85e0-8def6a86adcb" providerId="AD" clId="Web-{25466FA1-B288-30A6-6572-090C39BEB61D}" dt="2025-05-22T04:59:16.395" v="1200"/>
          <ac:spMkLst>
            <pc:docMk/>
            <pc:sldMk cId="4237704177" sldId="2147470231"/>
            <ac:spMk id="17" creationId="{B043215F-6715-FA52-E2C3-1BFAA85C3973}"/>
          </ac:spMkLst>
        </pc:spChg>
        <pc:spChg chg="mod">
          <ac:chgData name="Andrea Vezzosi" userId="S::andrea.vezzosi@epfl.ch::05990d0e-7aee-4814-85e0-8def6a86adcb" providerId="AD" clId="Web-{25466FA1-B288-30A6-6572-090C39BEB61D}" dt="2025-05-22T04:57:41.784" v="1179" actId="1076"/>
          <ac:spMkLst>
            <pc:docMk/>
            <pc:sldMk cId="4237704177" sldId="2147470231"/>
            <ac:spMk id="20" creationId="{9EF06D58-8000-C18A-DC4D-A5D8F4088C30}"/>
          </ac:spMkLst>
        </pc:spChg>
        <pc:spChg chg="del">
          <ac:chgData name="Andrea Vezzosi" userId="S::andrea.vezzosi@epfl.ch::05990d0e-7aee-4814-85e0-8def6a86adcb" providerId="AD" clId="Web-{25466FA1-B288-30A6-6572-090C39BEB61D}" dt="2025-05-22T04:45:17.924" v="944"/>
          <ac:spMkLst>
            <pc:docMk/>
            <pc:sldMk cId="4237704177" sldId="2147470231"/>
            <ac:spMk id="21" creationId="{8EC18236-C2EF-7052-4B77-7CC8003965CF}"/>
          </ac:spMkLst>
        </pc:spChg>
        <pc:spChg chg="add">
          <ac:chgData name="Andrea Vezzosi" userId="S::andrea.vezzosi@epfl.ch::05990d0e-7aee-4814-85e0-8def6a86adcb" providerId="AD" clId="Web-{25466FA1-B288-30A6-6572-090C39BEB61D}" dt="2025-05-22T04:59:36.958" v="1204"/>
          <ac:spMkLst>
            <pc:docMk/>
            <pc:sldMk cId="4237704177" sldId="2147470231"/>
            <ac:spMk id="23" creationId="{02032DC7-000E-D1A0-6AD4-91C14A611B1C}"/>
          </ac:spMkLst>
        </pc:spChg>
        <pc:picChg chg="add mod">
          <ac:chgData name="Andrea Vezzosi" userId="S::andrea.vezzosi@epfl.ch::05990d0e-7aee-4814-85e0-8def6a86adcb" providerId="AD" clId="Web-{25466FA1-B288-30A6-6572-090C39BEB61D}" dt="2025-05-22T04:50:07.243" v="1025" actId="1076"/>
          <ac:picMkLst>
            <pc:docMk/>
            <pc:sldMk cId="4237704177" sldId="2147470231"/>
            <ac:picMk id="7" creationId="{DE89D66B-DC45-6D0F-711C-E9B2A3AB7AEC}"/>
          </ac:picMkLst>
        </pc:picChg>
        <pc:picChg chg="add mod">
          <ac:chgData name="Andrea Vezzosi" userId="S::andrea.vezzosi@epfl.ch::05990d0e-7aee-4814-85e0-8def6a86adcb" providerId="AD" clId="Web-{25466FA1-B288-30A6-6572-090C39BEB61D}" dt="2025-05-22T04:51:42.292" v="1032" actId="1076"/>
          <ac:picMkLst>
            <pc:docMk/>
            <pc:sldMk cId="4237704177" sldId="2147470231"/>
            <ac:picMk id="9" creationId="{61CD627F-15A9-D699-DAD0-4DE0AB2717D7}"/>
          </ac:picMkLst>
        </pc:picChg>
        <pc:picChg chg="del">
          <ac:chgData name="Andrea Vezzosi" userId="S::andrea.vezzosi@epfl.ch::05990d0e-7aee-4814-85e0-8def6a86adcb" providerId="AD" clId="Web-{25466FA1-B288-30A6-6572-090C39BEB61D}" dt="2025-05-22T04:45:20.581" v="946"/>
          <ac:picMkLst>
            <pc:docMk/>
            <pc:sldMk cId="4237704177" sldId="2147470231"/>
            <ac:picMk id="18" creationId="{3184A9EA-E5CF-4800-B257-9440D191F224}"/>
          </ac:picMkLst>
        </pc:picChg>
        <pc:picChg chg="del">
          <ac:chgData name="Andrea Vezzosi" userId="S::andrea.vezzosi@epfl.ch::05990d0e-7aee-4814-85e0-8def6a86adcb" providerId="AD" clId="Web-{25466FA1-B288-30A6-6572-090C39BEB61D}" dt="2025-05-22T04:45:08.658" v="943"/>
          <ac:picMkLst>
            <pc:docMk/>
            <pc:sldMk cId="4237704177" sldId="2147470231"/>
            <ac:picMk id="19" creationId="{11C04C5B-8C32-8047-20DF-7B97B258F8D6}"/>
          </ac:picMkLst>
        </pc:picChg>
        <pc:cxnChg chg="add mod">
          <ac:chgData name="Andrea Vezzosi" userId="S::andrea.vezzosi@epfl.ch::05990d0e-7aee-4814-85e0-8def6a86adcb" providerId="AD" clId="Web-{25466FA1-B288-30A6-6572-090C39BEB61D}" dt="2025-05-22T04:54:47.093" v="1126"/>
          <ac:cxnSpMkLst>
            <pc:docMk/>
            <pc:sldMk cId="4237704177" sldId="2147470231"/>
            <ac:cxnSpMk id="15" creationId="{6F8539D0-D053-90B4-5BDB-94CE4BDA890E}"/>
          </ac:cxnSpMkLst>
        </pc:cxnChg>
      </pc:sldChg>
      <pc:sldChg chg="addSp delSp modSp add replId">
        <pc:chgData name="Andrea Vezzosi" userId="S::andrea.vezzosi@epfl.ch::05990d0e-7aee-4814-85e0-8def6a86adcb" providerId="AD" clId="Web-{25466FA1-B288-30A6-6572-090C39BEB61D}" dt="2025-05-22T04:59:35.505" v="1203" actId="20577"/>
        <pc:sldMkLst>
          <pc:docMk/>
          <pc:sldMk cId="2014386499" sldId="2147470232"/>
        </pc:sldMkLst>
        <pc:spChg chg="del">
          <ac:chgData name="Andrea Vezzosi" userId="S::andrea.vezzosi@epfl.ch::05990d0e-7aee-4814-85e0-8def6a86adcb" providerId="AD" clId="Web-{25466FA1-B288-30A6-6572-090C39BEB61D}" dt="2025-05-22T04:59:01.942" v="1195"/>
          <ac:spMkLst>
            <pc:docMk/>
            <pc:sldMk cId="2014386499" sldId="2147470232"/>
            <ac:spMk id="3" creationId="{178925AA-9CAA-EC03-26D5-1F1C9FE7D30A}"/>
          </ac:spMkLst>
        </pc:spChg>
        <pc:spChg chg="add del mod">
          <ac:chgData name="Andrea Vezzosi" userId="S::andrea.vezzosi@epfl.ch::05990d0e-7aee-4814-85e0-8def6a86adcb" providerId="AD" clId="Web-{25466FA1-B288-30A6-6572-090C39BEB61D}" dt="2025-05-22T04:58:42.473" v="1183"/>
          <ac:spMkLst>
            <pc:docMk/>
            <pc:sldMk cId="2014386499" sldId="2147470232"/>
            <ac:spMk id="6" creationId="{F193653B-D910-1D89-4172-7B2ECD4CD33A}"/>
          </ac:spMkLst>
        </pc:spChg>
        <pc:spChg chg="del">
          <ac:chgData name="Andrea Vezzosi" userId="S::andrea.vezzosi@epfl.ch::05990d0e-7aee-4814-85e0-8def6a86adcb" providerId="AD" clId="Web-{25466FA1-B288-30A6-6572-090C39BEB61D}" dt="2025-05-22T04:58:44.895" v="1190"/>
          <ac:spMkLst>
            <pc:docMk/>
            <pc:sldMk cId="2014386499" sldId="2147470232"/>
            <ac:spMk id="8" creationId="{C6F15269-050D-A5B0-1D3E-5184B0D92814}"/>
          </ac:spMkLst>
        </pc:spChg>
        <pc:spChg chg="del">
          <ac:chgData name="Andrea Vezzosi" userId="S::andrea.vezzosi@epfl.ch::05990d0e-7aee-4814-85e0-8def6a86adcb" providerId="AD" clId="Web-{25466FA1-B288-30A6-6572-090C39BEB61D}" dt="2025-05-22T04:58:44.895" v="1188"/>
          <ac:spMkLst>
            <pc:docMk/>
            <pc:sldMk cId="2014386499" sldId="2147470232"/>
            <ac:spMk id="10" creationId="{7CDD9A01-63C4-A1C2-E34C-646FAFC06632}"/>
          </ac:spMkLst>
        </pc:spChg>
        <pc:spChg chg="del">
          <ac:chgData name="Andrea Vezzosi" userId="S::andrea.vezzosi@epfl.ch::05990d0e-7aee-4814-85e0-8def6a86adcb" providerId="AD" clId="Web-{25466FA1-B288-30A6-6572-090C39BEB61D}" dt="2025-05-22T04:58:44.895" v="1187"/>
          <ac:spMkLst>
            <pc:docMk/>
            <pc:sldMk cId="2014386499" sldId="2147470232"/>
            <ac:spMk id="11" creationId="{ABE63A24-98C1-DEEE-EFA3-DB2B9AE9659A}"/>
          </ac:spMkLst>
        </pc:spChg>
        <pc:spChg chg="del">
          <ac:chgData name="Andrea Vezzosi" userId="S::andrea.vezzosi@epfl.ch::05990d0e-7aee-4814-85e0-8def6a86adcb" providerId="AD" clId="Web-{25466FA1-B288-30A6-6572-090C39BEB61D}" dt="2025-05-22T04:58:44.895" v="1186"/>
          <ac:spMkLst>
            <pc:docMk/>
            <pc:sldMk cId="2014386499" sldId="2147470232"/>
            <ac:spMk id="12" creationId="{DF5B48BE-9682-008F-D73A-09791CC21B09}"/>
          </ac:spMkLst>
        </pc:spChg>
        <pc:spChg chg="del">
          <ac:chgData name="Andrea Vezzosi" userId="S::andrea.vezzosi@epfl.ch::05990d0e-7aee-4814-85e0-8def6a86adcb" providerId="AD" clId="Web-{25466FA1-B288-30A6-6572-090C39BEB61D}" dt="2025-05-22T04:58:44.895" v="1185"/>
          <ac:spMkLst>
            <pc:docMk/>
            <pc:sldMk cId="2014386499" sldId="2147470232"/>
            <ac:spMk id="14" creationId="{71EDDF85-1FBE-4465-100B-151CA1C03ED2}"/>
          </ac:spMkLst>
        </pc:spChg>
        <pc:spChg chg="mod">
          <ac:chgData name="Andrea Vezzosi" userId="S::andrea.vezzosi@epfl.ch::05990d0e-7aee-4814-85e0-8def6a86adcb" providerId="AD" clId="Web-{25466FA1-B288-30A6-6572-090C39BEB61D}" dt="2025-05-22T04:59:35.505" v="1203" actId="20577"/>
          <ac:spMkLst>
            <pc:docMk/>
            <pc:sldMk cId="2014386499" sldId="2147470232"/>
            <ac:spMk id="17" creationId="{E7C94B50-7EBC-77FB-18B7-7244A830E2C0}"/>
          </ac:spMkLst>
        </pc:spChg>
        <pc:picChg chg="del">
          <ac:chgData name="Andrea Vezzosi" userId="S::andrea.vezzosi@epfl.ch::05990d0e-7aee-4814-85e0-8def6a86adcb" providerId="AD" clId="Web-{25466FA1-B288-30A6-6572-090C39BEB61D}" dt="2025-05-22T04:58:44.895" v="1191"/>
          <ac:picMkLst>
            <pc:docMk/>
            <pc:sldMk cId="2014386499" sldId="2147470232"/>
            <ac:picMk id="7" creationId="{72605DEB-017E-1F18-456A-9D821CCB8923}"/>
          </ac:picMkLst>
        </pc:picChg>
        <pc:picChg chg="del">
          <ac:chgData name="Andrea Vezzosi" userId="S::andrea.vezzosi@epfl.ch::05990d0e-7aee-4814-85e0-8def6a86adcb" providerId="AD" clId="Web-{25466FA1-B288-30A6-6572-090C39BEB61D}" dt="2025-05-22T04:58:44.895" v="1189"/>
          <ac:picMkLst>
            <pc:docMk/>
            <pc:sldMk cId="2014386499" sldId="2147470232"/>
            <ac:picMk id="9" creationId="{2C333EB5-4D66-0936-D4FE-B0A7111E813E}"/>
          </ac:picMkLst>
        </pc:picChg>
        <pc:picChg chg="add mod">
          <ac:chgData name="Andrea Vezzosi" userId="S::andrea.vezzosi@epfl.ch::05990d0e-7aee-4814-85e0-8def6a86adcb" providerId="AD" clId="Web-{25466FA1-B288-30A6-6572-090C39BEB61D}" dt="2025-05-22T04:59:07.254" v="1198" actId="1076"/>
          <ac:picMkLst>
            <pc:docMk/>
            <pc:sldMk cId="2014386499" sldId="2147470232"/>
            <ac:picMk id="18" creationId="{C03C4218-0042-4800-2871-D4CDCD2D208D}"/>
          </ac:picMkLst>
        </pc:picChg>
        <pc:cxnChg chg="del">
          <ac:chgData name="Andrea Vezzosi" userId="S::andrea.vezzosi@epfl.ch::05990d0e-7aee-4814-85e0-8def6a86adcb" providerId="AD" clId="Web-{25466FA1-B288-30A6-6572-090C39BEB61D}" dt="2025-05-22T04:58:44.895" v="1184"/>
          <ac:cxnSpMkLst>
            <pc:docMk/>
            <pc:sldMk cId="2014386499" sldId="2147470232"/>
            <ac:cxnSpMk id="15" creationId="{CAEB6FC1-25F7-D090-D9C6-ED4A560F54AF}"/>
          </ac:cxnSpMkLst>
        </pc:cxnChg>
      </pc:sldChg>
      <pc:sldChg chg="addSp delSp modSp add replId">
        <pc:chgData name="Andrea Vezzosi" userId="S::andrea.vezzosi@epfl.ch::05990d0e-7aee-4814-85e0-8def6a86adcb" providerId="AD" clId="Web-{25466FA1-B288-30A6-6572-090C39BEB61D}" dt="2025-05-22T05:42:48.935" v="1311" actId="1076"/>
        <pc:sldMkLst>
          <pc:docMk/>
          <pc:sldMk cId="3570548746" sldId="2147470233"/>
        </pc:sldMkLst>
        <pc:spChg chg="add mod">
          <ac:chgData name="Andrea Vezzosi" userId="S::andrea.vezzosi@epfl.ch::05990d0e-7aee-4814-85e0-8def6a86adcb" providerId="AD" clId="Web-{25466FA1-B288-30A6-6572-090C39BEB61D}" dt="2025-05-22T05:42:10.419" v="1293" actId="1076"/>
          <ac:spMkLst>
            <pc:docMk/>
            <pc:sldMk cId="3570548746" sldId="2147470233"/>
            <ac:spMk id="7" creationId="{527A6421-B548-16B8-FB8F-81F0C1F6CCEE}"/>
          </ac:spMkLst>
        </pc:spChg>
        <pc:spChg chg="add mod">
          <ac:chgData name="Andrea Vezzosi" userId="S::andrea.vezzosi@epfl.ch::05990d0e-7aee-4814-85e0-8def6a86adcb" providerId="AD" clId="Web-{25466FA1-B288-30A6-6572-090C39BEB61D}" dt="2025-05-22T05:42:10.435" v="1295" actId="1076"/>
          <ac:spMkLst>
            <pc:docMk/>
            <pc:sldMk cId="3570548746" sldId="2147470233"/>
            <ac:spMk id="9" creationId="{00BB8BAB-2881-F3CE-8221-94E1D946E1BD}"/>
          </ac:spMkLst>
        </pc:spChg>
        <pc:spChg chg="add mod">
          <ac:chgData name="Andrea Vezzosi" userId="S::andrea.vezzosi@epfl.ch::05990d0e-7aee-4814-85e0-8def6a86adcb" providerId="AD" clId="Web-{25466FA1-B288-30A6-6572-090C39BEB61D}" dt="2025-05-22T05:42:10.435" v="1296" actId="1076"/>
          <ac:spMkLst>
            <pc:docMk/>
            <pc:sldMk cId="3570548746" sldId="2147470233"/>
            <ac:spMk id="10" creationId="{E3B928D5-893A-F488-524E-F6A522BDF143}"/>
          </ac:spMkLst>
        </pc:spChg>
        <pc:spChg chg="add mod">
          <ac:chgData name="Andrea Vezzosi" userId="S::andrea.vezzosi@epfl.ch::05990d0e-7aee-4814-85e0-8def6a86adcb" providerId="AD" clId="Web-{25466FA1-B288-30A6-6572-090C39BEB61D}" dt="2025-05-22T05:42:48.935" v="1311" actId="1076"/>
          <ac:spMkLst>
            <pc:docMk/>
            <pc:sldMk cId="3570548746" sldId="2147470233"/>
            <ac:spMk id="12" creationId="{E2E6661B-D5A3-8EEE-CEDB-691B9969019A}"/>
          </ac:spMkLst>
        </pc:spChg>
        <pc:spChg chg="del">
          <ac:chgData name="Andrea Vezzosi" userId="S::andrea.vezzosi@epfl.ch::05990d0e-7aee-4814-85e0-8def6a86adcb" providerId="AD" clId="Web-{25466FA1-B288-30A6-6572-090C39BEB61D}" dt="2025-05-22T05:08:21.001" v="1207"/>
          <ac:spMkLst>
            <pc:docMk/>
            <pc:sldMk cId="3570548746" sldId="2147470233"/>
            <ac:spMk id="16" creationId="{3CD33464-2C8B-EAE3-D32F-2F14EC379120}"/>
          </ac:spMkLst>
        </pc:spChg>
        <pc:spChg chg="del">
          <ac:chgData name="Andrea Vezzosi" userId="S::andrea.vezzosi@epfl.ch::05990d0e-7aee-4814-85e0-8def6a86adcb" providerId="AD" clId="Web-{25466FA1-B288-30A6-6572-090C39BEB61D}" dt="2025-05-22T05:08:22.594" v="1208"/>
          <ac:spMkLst>
            <pc:docMk/>
            <pc:sldMk cId="3570548746" sldId="2147470233"/>
            <ac:spMk id="17" creationId="{A37C4CA7-046A-E0C2-D18C-29B800590A5B}"/>
          </ac:spMkLst>
        </pc:spChg>
        <pc:spChg chg="del">
          <ac:chgData name="Andrea Vezzosi" userId="S::andrea.vezzosi@epfl.ch::05990d0e-7aee-4814-85e0-8def6a86adcb" providerId="AD" clId="Web-{25466FA1-B288-30A6-6572-090C39BEB61D}" dt="2025-05-22T05:08:24.188" v="1209"/>
          <ac:spMkLst>
            <pc:docMk/>
            <pc:sldMk cId="3570548746" sldId="2147470233"/>
            <ac:spMk id="20" creationId="{79A13A97-12D2-53FC-2FF9-C4491E415BC4}"/>
          </ac:spMkLst>
        </pc:spChg>
        <pc:picChg chg="add mod">
          <ac:chgData name="Andrea Vezzosi" userId="S::andrea.vezzosi@epfl.ch::05990d0e-7aee-4814-85e0-8def6a86adcb" providerId="AD" clId="Web-{25466FA1-B288-30A6-6572-090C39BEB61D}" dt="2025-05-22T05:10:51.191" v="1213" actId="1076"/>
          <ac:picMkLst>
            <pc:docMk/>
            <pc:sldMk cId="3570548746" sldId="2147470233"/>
            <ac:picMk id="3" creationId="{96CE08F6-989C-DEFD-B181-01105B7B0914}"/>
          </ac:picMkLst>
        </pc:picChg>
        <pc:picChg chg="add mod">
          <ac:chgData name="Andrea Vezzosi" userId="S::andrea.vezzosi@epfl.ch::05990d0e-7aee-4814-85e0-8def6a86adcb" providerId="AD" clId="Web-{25466FA1-B288-30A6-6572-090C39BEB61D}" dt="2025-05-22T05:42:10.403" v="1292" actId="1076"/>
          <ac:picMkLst>
            <pc:docMk/>
            <pc:sldMk cId="3570548746" sldId="2147470233"/>
            <ac:picMk id="6" creationId="{F75282EC-E129-1AA2-A2E1-978BCE4A3BDE}"/>
          </ac:picMkLst>
        </pc:picChg>
        <pc:picChg chg="add mod">
          <ac:chgData name="Andrea Vezzosi" userId="S::andrea.vezzosi@epfl.ch::05990d0e-7aee-4814-85e0-8def6a86adcb" providerId="AD" clId="Web-{25466FA1-B288-30A6-6572-090C39BEB61D}" dt="2025-05-22T05:42:10.419" v="1294" actId="1076"/>
          <ac:picMkLst>
            <pc:docMk/>
            <pc:sldMk cId="3570548746" sldId="2147470233"/>
            <ac:picMk id="8" creationId="{8FBA3C05-ED02-6383-5F45-30F690168BF6}"/>
          </ac:picMkLst>
        </pc:picChg>
        <pc:picChg chg="add mod">
          <ac:chgData name="Andrea Vezzosi" userId="S::andrea.vezzosi@epfl.ch::05990d0e-7aee-4814-85e0-8def6a86adcb" providerId="AD" clId="Web-{25466FA1-B288-30A6-6572-090C39BEB61D}" dt="2025-05-22T05:42:10.450" v="1297" actId="1076"/>
          <ac:picMkLst>
            <pc:docMk/>
            <pc:sldMk cId="3570548746" sldId="2147470233"/>
            <ac:picMk id="11" creationId="{27D6C082-2EC6-CE7B-6096-AE637997A8F8}"/>
          </ac:picMkLst>
        </pc:picChg>
        <pc:picChg chg="del">
          <ac:chgData name="Andrea Vezzosi" userId="S::andrea.vezzosi@epfl.ch::05990d0e-7aee-4814-85e0-8def6a86adcb" providerId="AD" clId="Web-{25466FA1-B288-30A6-6572-090C39BEB61D}" dt="2025-05-22T05:08:19.547" v="1206"/>
          <ac:picMkLst>
            <pc:docMk/>
            <pc:sldMk cId="3570548746" sldId="2147470233"/>
            <ac:picMk id="18" creationId="{FD57ADC6-3125-5978-4B75-CD2A5FCF24EC}"/>
          </ac:picMkLst>
        </pc:picChg>
      </pc:sldChg>
      <pc:sldChg chg="delSp modSp add replId">
        <pc:chgData name="Andrea Vezzosi" userId="S::andrea.vezzosi@epfl.ch::05990d0e-7aee-4814-85e0-8def6a86adcb" providerId="AD" clId="Web-{25466FA1-B288-30A6-6572-090C39BEB61D}" dt="2025-05-22T05:58:53.331" v="1321" actId="20577"/>
        <pc:sldMkLst>
          <pc:docMk/>
          <pc:sldMk cId="3357132204" sldId="2147470234"/>
        </pc:sldMkLst>
        <pc:spChg chg="del">
          <ac:chgData name="Andrea Vezzosi" userId="S::andrea.vezzosi@epfl.ch::05990d0e-7aee-4814-85e0-8def6a86adcb" providerId="AD" clId="Web-{25466FA1-B288-30A6-6572-090C39BEB61D}" dt="2025-05-22T05:58:47.971" v="1320"/>
          <ac:spMkLst>
            <pc:docMk/>
            <pc:sldMk cId="3357132204" sldId="2147470234"/>
            <ac:spMk id="7" creationId="{9CD83064-1189-B8DA-60B4-D0E1AF502F01}"/>
          </ac:spMkLst>
        </pc:spChg>
        <pc:spChg chg="del">
          <ac:chgData name="Andrea Vezzosi" userId="S::andrea.vezzosi@epfl.ch::05990d0e-7aee-4814-85e0-8def6a86adcb" providerId="AD" clId="Web-{25466FA1-B288-30A6-6572-090C39BEB61D}" dt="2025-05-22T05:58:46.253" v="1316"/>
          <ac:spMkLst>
            <pc:docMk/>
            <pc:sldMk cId="3357132204" sldId="2147470234"/>
            <ac:spMk id="9" creationId="{794E3DD2-3650-0337-C2A8-67E8FDB559E4}"/>
          </ac:spMkLst>
        </pc:spChg>
        <pc:spChg chg="del">
          <ac:chgData name="Andrea Vezzosi" userId="S::andrea.vezzosi@epfl.ch::05990d0e-7aee-4814-85e0-8def6a86adcb" providerId="AD" clId="Web-{25466FA1-B288-30A6-6572-090C39BEB61D}" dt="2025-05-22T05:58:46.253" v="1315"/>
          <ac:spMkLst>
            <pc:docMk/>
            <pc:sldMk cId="3357132204" sldId="2147470234"/>
            <ac:spMk id="10" creationId="{EE851C05-B8B2-D3F0-592E-9356F650A33E}"/>
          </ac:spMkLst>
        </pc:spChg>
        <pc:spChg chg="del">
          <ac:chgData name="Andrea Vezzosi" userId="S::andrea.vezzosi@epfl.ch::05990d0e-7aee-4814-85e0-8def6a86adcb" providerId="AD" clId="Web-{25466FA1-B288-30A6-6572-090C39BEB61D}" dt="2025-05-22T05:58:46.253" v="1313"/>
          <ac:spMkLst>
            <pc:docMk/>
            <pc:sldMk cId="3357132204" sldId="2147470234"/>
            <ac:spMk id="12" creationId="{B903AE46-5952-5CA8-BC41-64EEC6805B87}"/>
          </ac:spMkLst>
        </pc:spChg>
        <pc:spChg chg="mod">
          <ac:chgData name="Andrea Vezzosi" userId="S::andrea.vezzosi@epfl.ch::05990d0e-7aee-4814-85e0-8def6a86adcb" providerId="AD" clId="Web-{25466FA1-B288-30A6-6572-090C39BEB61D}" dt="2025-05-22T05:58:53.331" v="1321" actId="20577"/>
          <ac:spMkLst>
            <pc:docMk/>
            <pc:sldMk cId="3357132204" sldId="2147470234"/>
            <ac:spMk id="13" creationId="{F0C46356-178A-3305-A049-FDD22A49CA59}"/>
          </ac:spMkLst>
        </pc:spChg>
        <pc:picChg chg="del">
          <ac:chgData name="Andrea Vezzosi" userId="S::andrea.vezzosi@epfl.ch::05990d0e-7aee-4814-85e0-8def6a86adcb" providerId="AD" clId="Web-{25466FA1-B288-30A6-6572-090C39BEB61D}" dt="2025-05-22T05:58:46.253" v="1319"/>
          <ac:picMkLst>
            <pc:docMk/>
            <pc:sldMk cId="3357132204" sldId="2147470234"/>
            <ac:picMk id="3" creationId="{F93DBD5B-D74B-2BAC-C542-EBB658A127D0}"/>
          </ac:picMkLst>
        </pc:picChg>
        <pc:picChg chg="del">
          <ac:chgData name="Andrea Vezzosi" userId="S::andrea.vezzosi@epfl.ch::05990d0e-7aee-4814-85e0-8def6a86adcb" providerId="AD" clId="Web-{25466FA1-B288-30A6-6572-090C39BEB61D}" dt="2025-05-22T05:58:46.253" v="1318"/>
          <ac:picMkLst>
            <pc:docMk/>
            <pc:sldMk cId="3357132204" sldId="2147470234"/>
            <ac:picMk id="6" creationId="{9F5632F9-367A-B75A-B304-CD0644C27963}"/>
          </ac:picMkLst>
        </pc:picChg>
        <pc:picChg chg="del">
          <ac:chgData name="Andrea Vezzosi" userId="S::andrea.vezzosi@epfl.ch::05990d0e-7aee-4814-85e0-8def6a86adcb" providerId="AD" clId="Web-{25466FA1-B288-30A6-6572-090C39BEB61D}" dt="2025-05-22T05:58:46.253" v="1317"/>
          <ac:picMkLst>
            <pc:docMk/>
            <pc:sldMk cId="3357132204" sldId="2147470234"/>
            <ac:picMk id="8" creationId="{45508CB8-ABC0-1A39-A185-1F1C9A7E0DF2}"/>
          </ac:picMkLst>
        </pc:picChg>
        <pc:picChg chg="del">
          <ac:chgData name="Andrea Vezzosi" userId="S::andrea.vezzosi@epfl.ch::05990d0e-7aee-4814-85e0-8def6a86adcb" providerId="AD" clId="Web-{25466FA1-B288-30A6-6572-090C39BEB61D}" dt="2025-05-22T05:58:46.253" v="1314"/>
          <ac:picMkLst>
            <pc:docMk/>
            <pc:sldMk cId="3357132204" sldId="2147470234"/>
            <ac:picMk id="11" creationId="{B217E122-D71E-3CBB-4B4D-1F5018C15622}"/>
          </ac:picMkLst>
        </pc:picChg>
      </pc:sldChg>
    </pc:docChg>
  </pc:docChgLst>
  <pc:docChgLst>
    <pc:chgData name="Andrea Vezzosi" userId="S::andrea.vezzosi@epfl.ch::05990d0e-7aee-4814-85e0-8def6a86adcb" providerId="AD" clId="Web-{2510BAB3-AB9A-FC8E-189E-A13CAA411078}"/>
    <pc:docChg chg="addSld modSld">
      <pc:chgData name="Andrea Vezzosi" userId="S::andrea.vezzosi@epfl.ch::05990d0e-7aee-4814-85e0-8def6a86adcb" providerId="AD" clId="Web-{2510BAB3-AB9A-FC8E-189E-A13CAA411078}" dt="2025-04-15T16:59:39.226" v="10" actId="20577"/>
      <pc:docMkLst>
        <pc:docMk/>
      </pc:docMkLst>
      <pc:sldChg chg="delSp modSp add replId">
        <pc:chgData name="Andrea Vezzosi" userId="S::andrea.vezzosi@epfl.ch::05990d0e-7aee-4814-85e0-8def6a86adcb" providerId="AD" clId="Web-{2510BAB3-AB9A-FC8E-189E-A13CAA411078}" dt="2025-04-15T16:59:39.226" v="10" actId="20577"/>
        <pc:sldMkLst>
          <pc:docMk/>
          <pc:sldMk cId="3847128477" sldId="2147470228"/>
        </pc:sldMkLst>
      </pc:sldChg>
    </pc:docChg>
  </pc:docChgLst>
  <pc:docChgLst>
    <pc:chgData name="Vladislav Slama" userId="S::vladislav.slama@epfl.ch::897bccd1-e291-448e-965f-05f8fd9b4b7f" providerId="AD" clId="Web-{11F26B38-E370-2347-5937-F7649F5394C5}"/>
    <pc:docChg chg="addSld modSld">
      <pc:chgData name="Vladislav Slama" userId="S::vladislav.slama@epfl.ch::897bccd1-e291-448e-965f-05f8fd9b4b7f" providerId="AD" clId="Web-{11F26B38-E370-2347-5937-F7649F5394C5}" dt="2025-04-29T18:38:02.448" v="650" actId="20577"/>
      <pc:docMkLst>
        <pc:docMk/>
      </pc:docMkLst>
      <pc:sldChg chg="delSp modSp add replId">
        <pc:chgData name="Vladislav Slama" userId="S::vladislav.slama@epfl.ch::897bccd1-e291-448e-965f-05f8fd9b4b7f" providerId="AD" clId="Web-{11F26B38-E370-2347-5937-F7649F5394C5}" dt="2025-04-27T16:27:30.241" v="13" actId="20577"/>
        <pc:sldMkLst>
          <pc:docMk/>
          <pc:sldMk cId="1820005323" sldId="2147470229"/>
        </pc:sldMkLst>
      </pc:sldChg>
      <pc:sldChg chg="addSp delSp modSp add replId">
        <pc:chgData name="Vladislav Slama" userId="S::vladislav.slama@epfl.ch::897bccd1-e291-448e-965f-05f8fd9b4b7f" providerId="AD" clId="Web-{11F26B38-E370-2347-5937-F7649F5394C5}" dt="2025-04-29T17:14:41.059" v="207" actId="20577"/>
        <pc:sldMkLst>
          <pc:docMk/>
          <pc:sldMk cId="2922364913" sldId="2147470233"/>
        </pc:sldMkLst>
        <pc:spChg chg="add mod">
          <ac:chgData name="Vladislav Slama" userId="S::vladislav.slama@epfl.ch::897bccd1-e291-448e-965f-05f8fd9b4b7f" providerId="AD" clId="Web-{11F26B38-E370-2347-5937-F7649F5394C5}" dt="2025-04-29T17:09:56.646" v="56" actId="20577"/>
          <ac:spMkLst>
            <pc:docMk/>
            <pc:sldMk cId="2922364913" sldId="2147470233"/>
            <ac:spMk id="6" creationId="{95252B23-1BFF-2668-781D-3A49FB8D7437}"/>
          </ac:spMkLst>
        </pc:spChg>
        <pc:spChg chg="add mod">
          <ac:chgData name="Vladislav Slama" userId="S::vladislav.slama@epfl.ch::897bccd1-e291-448e-965f-05f8fd9b4b7f" providerId="AD" clId="Web-{11F26B38-E370-2347-5937-F7649F5394C5}" dt="2025-04-29T17:11:37.179" v="82" actId="1076"/>
          <ac:spMkLst>
            <pc:docMk/>
            <pc:sldMk cId="2922364913" sldId="2147470233"/>
            <ac:spMk id="7" creationId="{C583C6AD-7B19-C6D9-04DC-F7FD6D7215A7}"/>
          </ac:spMkLst>
        </pc:spChg>
        <pc:spChg chg="mod">
          <ac:chgData name="Vladislav Slama" userId="S::vladislav.slama@epfl.ch::897bccd1-e291-448e-965f-05f8fd9b4b7f" providerId="AD" clId="Web-{11F26B38-E370-2347-5937-F7649F5394C5}" dt="2025-04-29T17:09:35.926" v="41" actId="1076"/>
          <ac:spMkLst>
            <pc:docMk/>
            <pc:sldMk cId="2922364913" sldId="2147470233"/>
            <ac:spMk id="10" creationId="{86B26B47-2E00-4CA9-01FD-DC2C86DF10D9}"/>
          </ac:spMkLst>
        </pc:spChg>
        <pc:spChg chg="add mod">
          <ac:chgData name="Vladislav Slama" userId="S::vladislav.slama@epfl.ch::897bccd1-e291-448e-965f-05f8fd9b4b7f" providerId="AD" clId="Web-{11F26B38-E370-2347-5937-F7649F5394C5}" dt="2025-04-29T17:13:19.494" v="127" actId="1076"/>
          <ac:spMkLst>
            <pc:docMk/>
            <pc:sldMk cId="2922364913" sldId="2147470233"/>
            <ac:spMk id="11" creationId="{A94B9226-EC6B-0BB2-2FD9-69F6C9734692}"/>
          </ac:spMkLst>
        </pc:spChg>
        <pc:spChg chg="add mod">
          <ac:chgData name="Vladislav Slama" userId="S::vladislav.slama@epfl.ch::897bccd1-e291-448e-965f-05f8fd9b4b7f" providerId="AD" clId="Web-{11F26B38-E370-2347-5937-F7649F5394C5}" dt="2025-04-29T17:13:00.572" v="120" actId="1076"/>
          <ac:spMkLst>
            <pc:docMk/>
            <pc:sldMk cId="2922364913" sldId="2147470233"/>
            <ac:spMk id="12" creationId="{A065E095-7109-A638-A99E-87208D069C44}"/>
          </ac:spMkLst>
        </pc:spChg>
        <pc:spChg chg="add mod">
          <ac:chgData name="Vladislav Slama" userId="S::vladislav.slama@epfl.ch::897bccd1-e291-448e-965f-05f8fd9b4b7f" providerId="AD" clId="Web-{11F26B38-E370-2347-5937-F7649F5394C5}" dt="2025-04-29T17:13:06.166" v="123" actId="20577"/>
          <ac:spMkLst>
            <pc:docMk/>
            <pc:sldMk cId="2922364913" sldId="2147470233"/>
            <ac:spMk id="14" creationId="{183F264D-AB31-56D8-2DDB-D86239098F68}"/>
          </ac:spMkLst>
        </pc:spChg>
        <pc:spChg chg="add mod">
          <ac:chgData name="Vladislav Slama" userId="S::vladislav.slama@epfl.ch::897bccd1-e291-448e-965f-05f8fd9b4b7f" providerId="AD" clId="Web-{11F26B38-E370-2347-5937-F7649F5394C5}" dt="2025-04-29T17:13:54.995" v="171" actId="20577"/>
          <ac:spMkLst>
            <pc:docMk/>
            <pc:sldMk cId="2922364913" sldId="2147470233"/>
            <ac:spMk id="17" creationId="{5FD43C86-DB34-D4C8-89D3-21611233664D}"/>
          </ac:spMkLst>
        </pc:spChg>
        <pc:spChg chg="add mod">
          <ac:chgData name="Vladislav Slama" userId="S::vladislav.slama@epfl.ch::897bccd1-e291-448e-965f-05f8fd9b4b7f" providerId="AD" clId="Web-{11F26B38-E370-2347-5937-F7649F5394C5}" dt="2025-04-29T17:14:15.417" v="191" actId="20577"/>
          <ac:spMkLst>
            <pc:docMk/>
            <pc:sldMk cId="2922364913" sldId="2147470233"/>
            <ac:spMk id="19" creationId="{91BFBA6B-8AA9-8027-B650-967FC5B28569}"/>
          </ac:spMkLst>
        </pc:spChg>
        <pc:spChg chg="add mod">
          <ac:chgData name="Vladislav Slama" userId="S::vladislav.slama@epfl.ch::897bccd1-e291-448e-965f-05f8fd9b4b7f" providerId="AD" clId="Web-{11F26B38-E370-2347-5937-F7649F5394C5}" dt="2025-04-29T17:14:41.059" v="207" actId="20577"/>
          <ac:spMkLst>
            <pc:docMk/>
            <pc:sldMk cId="2922364913" sldId="2147470233"/>
            <ac:spMk id="21" creationId="{B42C9920-BD5C-9F2C-F3AE-3756B7AC5FF3}"/>
          </ac:spMkLst>
        </pc:spChg>
        <pc:picChg chg="add mod">
          <ac:chgData name="Vladislav Slama" userId="S::vladislav.slama@epfl.ch::897bccd1-e291-448e-965f-05f8fd9b4b7f" providerId="AD" clId="Web-{11F26B38-E370-2347-5937-F7649F5394C5}" dt="2025-04-29T17:08:46.753" v="20" actId="14100"/>
          <ac:picMkLst>
            <pc:docMk/>
            <pc:sldMk cId="2922364913" sldId="2147470233"/>
            <ac:picMk id="3" creationId="{D25208EC-CCA0-B05A-338B-D09977AD1906}"/>
          </ac:picMkLst>
        </pc:picChg>
        <pc:cxnChg chg="add mod">
          <ac:chgData name="Vladislav Slama" userId="S::vladislav.slama@epfl.ch::897bccd1-e291-448e-965f-05f8fd9b4b7f" providerId="AD" clId="Web-{11F26B38-E370-2347-5937-F7649F5394C5}" dt="2025-04-29T17:12:06.258" v="86" actId="14100"/>
          <ac:cxnSpMkLst>
            <pc:docMk/>
            <pc:sldMk cId="2922364913" sldId="2147470233"/>
            <ac:cxnSpMk id="8" creationId="{2C636E94-CE55-1923-1984-4BBFA12DCADF}"/>
          </ac:cxnSpMkLst>
        </pc:cxnChg>
        <pc:cxnChg chg="add mod">
          <ac:chgData name="Vladislav Slama" userId="S::vladislav.slama@epfl.ch::897bccd1-e291-448e-965f-05f8fd9b4b7f" providerId="AD" clId="Web-{11F26B38-E370-2347-5937-F7649F5394C5}" dt="2025-04-29T17:12:12.290" v="88" actId="1076"/>
          <ac:cxnSpMkLst>
            <pc:docMk/>
            <pc:sldMk cId="2922364913" sldId="2147470233"/>
            <ac:cxnSpMk id="9" creationId="{F5F320BE-88AF-F2D4-ECA2-FFD8C16FA000}"/>
          </ac:cxnSpMkLst>
        </pc:cxnChg>
        <pc:cxnChg chg="add mod">
          <ac:chgData name="Vladislav Slama" userId="S::vladislav.slama@epfl.ch::897bccd1-e291-448e-965f-05f8fd9b4b7f" providerId="AD" clId="Web-{11F26B38-E370-2347-5937-F7649F5394C5}" dt="2025-04-29T17:13:17.385" v="126" actId="14100"/>
          <ac:cxnSpMkLst>
            <pc:docMk/>
            <pc:sldMk cId="2922364913" sldId="2147470233"/>
            <ac:cxnSpMk id="16" creationId="{FD1B59BA-45A4-032F-0FC8-0AA9A39BAB36}"/>
          </ac:cxnSpMkLst>
        </pc:cxnChg>
        <pc:cxnChg chg="add mod">
          <ac:chgData name="Vladislav Slama" userId="S::vladislav.slama@epfl.ch::897bccd1-e291-448e-965f-05f8fd9b4b7f" providerId="AD" clId="Web-{11F26B38-E370-2347-5937-F7649F5394C5}" dt="2025-04-29T17:14:02.167" v="174" actId="14100"/>
          <ac:cxnSpMkLst>
            <pc:docMk/>
            <pc:sldMk cId="2922364913" sldId="2147470233"/>
            <ac:cxnSpMk id="18" creationId="{482C953A-D1F8-3D50-74A5-854D1456531C}"/>
          </ac:cxnSpMkLst>
        </pc:cxnChg>
        <pc:cxnChg chg="add mod">
          <ac:chgData name="Vladislav Slama" userId="S::vladislav.slama@epfl.ch::897bccd1-e291-448e-965f-05f8fd9b4b7f" providerId="AD" clId="Web-{11F26B38-E370-2347-5937-F7649F5394C5}" dt="2025-04-29T17:14:21.777" v="194" actId="14100"/>
          <ac:cxnSpMkLst>
            <pc:docMk/>
            <pc:sldMk cId="2922364913" sldId="2147470233"/>
            <ac:cxnSpMk id="20" creationId="{50479855-66C9-172F-7BE5-8267BA43C9F8}"/>
          </ac:cxnSpMkLst>
        </pc:cxnChg>
      </pc:sldChg>
      <pc:sldChg chg="addSp delSp modSp add replId">
        <pc:chgData name="Vladislav Slama" userId="S::vladislav.slama@epfl.ch::897bccd1-e291-448e-965f-05f8fd9b4b7f" providerId="AD" clId="Web-{11F26B38-E370-2347-5937-F7649F5394C5}" dt="2025-04-29T18:38:02.448" v="650" actId="20577"/>
        <pc:sldMkLst>
          <pc:docMk/>
          <pc:sldMk cId="2048872308" sldId="2147470234"/>
        </pc:sldMkLst>
        <pc:spChg chg="add mod">
          <ac:chgData name="Vladislav Slama" userId="S::vladislav.slama@epfl.ch::897bccd1-e291-448e-965f-05f8fd9b4b7f" providerId="AD" clId="Web-{11F26B38-E370-2347-5937-F7649F5394C5}" dt="2025-04-29T18:07:09.783" v="538" actId="20577"/>
          <ac:spMkLst>
            <pc:docMk/>
            <pc:sldMk cId="2048872308" sldId="2147470234"/>
            <ac:spMk id="6" creationId="{A29C9FF5-9B99-3C40-3E8F-1B7DE393D09A}"/>
          </ac:spMkLst>
        </pc:spChg>
        <pc:spChg chg="add mod">
          <ac:chgData name="Vladislav Slama" userId="S::vladislav.slama@epfl.ch::897bccd1-e291-448e-965f-05f8fd9b4b7f" providerId="AD" clId="Web-{11F26B38-E370-2347-5937-F7649F5394C5}" dt="2025-04-29T18:38:02.448" v="650" actId="20577"/>
          <ac:spMkLst>
            <pc:docMk/>
            <pc:sldMk cId="2048872308" sldId="2147470234"/>
            <ac:spMk id="8" creationId="{087A1AB4-3853-B860-CD1B-293D10C089D1}"/>
          </ac:spMkLst>
        </pc:spChg>
        <pc:spChg chg="mod">
          <ac:chgData name="Vladislav Slama" userId="S::vladislav.slama@epfl.ch::897bccd1-e291-448e-965f-05f8fd9b4b7f" providerId="AD" clId="Web-{11F26B38-E370-2347-5937-F7649F5394C5}" dt="2025-04-29T18:01:37.307" v="457" actId="20577"/>
          <ac:spMkLst>
            <pc:docMk/>
            <pc:sldMk cId="2048872308" sldId="2147470234"/>
            <ac:spMk id="10" creationId="{ADE2B8ED-E28A-5A7C-E9BB-1797D446B408}"/>
          </ac:spMkLst>
        </pc:spChg>
      </pc:sldChg>
    </pc:docChg>
  </pc:docChgLst>
  <pc:docChgLst>
    <pc:chgData name="Vladislav Slama" userId="S::vladislav.slama@epfl.ch::897bccd1-e291-448e-965f-05f8fd9b4b7f" providerId="AD" clId="Web-{6075B8EA-464F-65F9-F0AB-DF7A86E60648}"/>
    <pc:docChg chg="addSld modSld">
      <pc:chgData name="Vladislav Slama" userId="S::vladislav.slama@epfl.ch::897bccd1-e291-448e-965f-05f8fd9b4b7f" providerId="AD" clId="Web-{6075B8EA-464F-65F9-F0AB-DF7A86E60648}" dt="2025-04-28T09:12:47.444" v="802" actId="20577"/>
      <pc:docMkLst>
        <pc:docMk/>
      </pc:docMkLst>
      <pc:sldChg chg="addSp delSp modSp">
        <pc:chgData name="Vladislav Slama" userId="S::vladislav.slama@epfl.ch::897bccd1-e291-448e-965f-05f8fd9b4b7f" providerId="AD" clId="Web-{6075B8EA-464F-65F9-F0AB-DF7A86E60648}" dt="2025-04-28T08:47:42.895" v="419" actId="20577"/>
        <pc:sldMkLst>
          <pc:docMk/>
          <pc:sldMk cId="617929579" sldId="2147470227"/>
        </pc:sldMkLst>
        <pc:spChg chg="add mod">
          <ac:chgData name="Vladislav Slama" userId="S::vladislav.slama@epfl.ch::897bccd1-e291-448e-965f-05f8fd9b4b7f" providerId="AD" clId="Web-{6075B8EA-464F-65F9-F0AB-DF7A86E60648}" dt="2025-04-28T08:36:50.412" v="82" actId="20577"/>
          <ac:spMkLst>
            <pc:docMk/>
            <pc:sldMk cId="617929579" sldId="2147470227"/>
            <ac:spMk id="9" creationId="{51A961E1-0B73-51DE-1924-F92CA6AE56E4}"/>
          </ac:spMkLst>
        </pc:spChg>
        <pc:spChg chg="add mod">
          <ac:chgData name="Vladislav Slama" userId="S::vladislav.slama@epfl.ch::897bccd1-e291-448e-965f-05f8fd9b4b7f" providerId="AD" clId="Web-{6075B8EA-464F-65F9-F0AB-DF7A86E60648}" dt="2025-04-28T08:35:15.113" v="12" actId="20577"/>
          <ac:spMkLst>
            <pc:docMk/>
            <pc:sldMk cId="617929579" sldId="2147470227"/>
            <ac:spMk id="10" creationId="{43FF07CC-4DAB-DA6D-BB03-4D8537B125D4}"/>
          </ac:spMkLst>
        </pc:spChg>
        <pc:spChg chg="add mod">
          <ac:chgData name="Vladislav Slama" userId="S::vladislav.slama@epfl.ch::897bccd1-e291-448e-965f-05f8fd9b4b7f" providerId="AD" clId="Web-{6075B8EA-464F-65F9-F0AB-DF7A86E60648}" dt="2025-04-28T08:38:05.663" v="119" actId="20577"/>
          <ac:spMkLst>
            <pc:docMk/>
            <pc:sldMk cId="617929579" sldId="2147470227"/>
            <ac:spMk id="11" creationId="{DF379729-BB6D-35E2-EAF3-F50FB3C35616}"/>
          </ac:spMkLst>
        </pc:spChg>
        <pc:spChg chg="add mod">
          <ac:chgData name="Vladislav Slama" userId="S::vladislav.slama@epfl.ch::897bccd1-e291-448e-965f-05f8fd9b4b7f" providerId="AD" clId="Web-{6075B8EA-464F-65F9-F0AB-DF7A86E60648}" dt="2025-04-28T08:43:28.249" v="257" actId="20577"/>
          <ac:spMkLst>
            <pc:docMk/>
            <pc:sldMk cId="617929579" sldId="2147470227"/>
            <ac:spMk id="12" creationId="{78E591D2-E356-394C-7E11-43798949DABB}"/>
          </ac:spMkLst>
        </pc:spChg>
        <pc:spChg chg="add mod">
          <ac:chgData name="Vladislav Slama" userId="S::vladislav.slama@epfl.ch::897bccd1-e291-448e-965f-05f8fd9b4b7f" providerId="AD" clId="Web-{6075B8EA-464F-65F9-F0AB-DF7A86E60648}" dt="2025-04-28T08:47:28.457" v="409" actId="20577"/>
          <ac:spMkLst>
            <pc:docMk/>
            <pc:sldMk cId="617929579" sldId="2147470227"/>
            <ac:spMk id="14" creationId="{F7E91BC5-9B6E-AD56-E840-C8369DC60EDA}"/>
          </ac:spMkLst>
        </pc:spChg>
        <pc:spChg chg="add mod">
          <ac:chgData name="Vladislav Slama" userId="S::vladislav.slama@epfl.ch::897bccd1-e291-448e-965f-05f8fd9b4b7f" providerId="AD" clId="Web-{6075B8EA-464F-65F9-F0AB-DF7A86E60648}" dt="2025-04-28T08:47:42.895" v="419" actId="20577"/>
          <ac:spMkLst>
            <pc:docMk/>
            <pc:sldMk cId="617929579" sldId="2147470227"/>
            <ac:spMk id="15" creationId="{1D924C86-82B7-4735-FC6E-0F451D65FABE}"/>
          </ac:spMkLst>
        </pc:spChg>
      </pc:sldChg>
      <pc:sldChg chg="addSp delSp modSp add replId">
        <pc:chgData name="Vladislav Slama" userId="S::vladislav.slama@epfl.ch::897bccd1-e291-448e-965f-05f8fd9b4b7f" providerId="AD" clId="Web-{6075B8EA-464F-65F9-F0AB-DF7A86E60648}" dt="2025-04-28T09:12:47.444" v="802" actId="20577"/>
        <pc:sldMkLst>
          <pc:docMk/>
          <pc:sldMk cId="2434090130" sldId="2147470230"/>
        </pc:sldMkLst>
        <pc:spChg chg="mod">
          <ac:chgData name="Vladislav Slama" userId="S::vladislav.slama@epfl.ch::897bccd1-e291-448e-965f-05f8fd9b4b7f" providerId="AD" clId="Web-{6075B8EA-464F-65F9-F0AB-DF7A86E60648}" dt="2025-04-28T09:01:55.867" v="450" actId="1076"/>
          <ac:spMkLst>
            <pc:docMk/>
            <pc:sldMk cId="2434090130" sldId="2147470230"/>
            <ac:spMk id="10" creationId="{457D8E58-7AEC-A344-6D88-C08BE9A4D60B}"/>
          </ac:spMkLst>
        </pc:spChg>
        <pc:spChg chg="add mod">
          <ac:chgData name="Vladislav Slama" userId="S::vladislav.slama@epfl.ch::897bccd1-e291-448e-965f-05f8fd9b4b7f" providerId="AD" clId="Web-{6075B8EA-464F-65F9-F0AB-DF7A86E60648}" dt="2025-04-28T09:08:17.360" v="731" actId="20577"/>
          <ac:spMkLst>
            <pc:docMk/>
            <pc:sldMk cId="2434090130" sldId="2147470230"/>
            <ac:spMk id="15" creationId="{E6A0A991-0988-6EC8-8585-B379854CA0D6}"/>
          </ac:spMkLst>
        </pc:spChg>
      </pc:sldChg>
      <pc:sldChg chg="add replId">
        <pc:chgData name="Vladislav Slama" userId="S::vladislav.slama@epfl.ch::897bccd1-e291-448e-965f-05f8fd9b4b7f" providerId="AD" clId="Web-{6075B8EA-464F-65F9-F0AB-DF7A86E60648}" dt="2025-04-28T08:48:11.067" v="438"/>
        <pc:sldMkLst>
          <pc:docMk/>
          <pc:sldMk cId="3329421953" sldId="2147470231"/>
        </pc:sldMkLst>
      </pc:sldChg>
    </pc:docChg>
  </pc:docChgLst>
  <pc:docChgLst>
    <pc:chgData name="Vladislav Slama" userId="S::vladislav.slama@epfl.ch::897bccd1-e291-448e-965f-05f8fd9b4b7f" providerId="AD" clId="Web-{6F62D3F4-60F3-8C3F-68F1-2DEA0D13018B}"/>
    <pc:docChg chg="modSld">
      <pc:chgData name="Vladislav Slama" userId="S::vladislav.slama@epfl.ch::897bccd1-e291-448e-965f-05f8fd9b4b7f" providerId="AD" clId="Web-{6F62D3F4-60F3-8C3F-68F1-2DEA0D13018B}" dt="2025-04-15T20:42:50.592" v="3" actId="1076"/>
      <pc:docMkLst>
        <pc:docMk/>
      </pc:docMkLst>
      <pc:sldChg chg="addSp modSp">
        <pc:chgData name="Vladislav Slama" userId="S::vladislav.slama@epfl.ch::897bccd1-e291-448e-965f-05f8fd9b4b7f" providerId="AD" clId="Web-{6F62D3F4-60F3-8C3F-68F1-2DEA0D13018B}" dt="2025-04-15T20:42:50.592" v="3" actId="1076"/>
        <pc:sldMkLst>
          <pc:docMk/>
          <pc:sldMk cId="3847128477" sldId="2147470228"/>
        </pc:sldMkLst>
      </pc:sldChg>
    </pc:docChg>
  </pc:docChgLst>
  <pc:docChgLst>
    <pc:chgData name="Andrea Vezzosi" userId="S::andrea.vezzosi@epfl.ch::05990d0e-7aee-4814-85e0-8def6a86adcb" providerId="AD" clId="Web-{6133EFDD-57AF-94AD-AB4C-B71F47B0539D}"/>
    <pc:docChg chg="modSld">
      <pc:chgData name="Andrea Vezzosi" userId="S::andrea.vezzosi@epfl.ch::05990d0e-7aee-4814-85e0-8def6a86adcb" providerId="AD" clId="Web-{6133EFDD-57AF-94AD-AB4C-B71F47B0539D}" dt="2025-05-21T21:26:41.173" v="104" actId="20577"/>
      <pc:docMkLst>
        <pc:docMk/>
      </pc:docMkLst>
      <pc:sldChg chg="modSp">
        <pc:chgData name="Andrea Vezzosi" userId="S::andrea.vezzosi@epfl.ch::05990d0e-7aee-4814-85e0-8def6a86adcb" providerId="AD" clId="Web-{6133EFDD-57AF-94AD-AB4C-B71F47B0539D}" dt="2025-05-21T21:26:41.173" v="104" actId="20577"/>
        <pc:sldMkLst>
          <pc:docMk/>
          <pc:sldMk cId="3177122532" sldId="2147470225"/>
        </pc:sldMkLst>
        <pc:spChg chg="mod">
          <ac:chgData name="Andrea Vezzosi" userId="S::andrea.vezzosi@epfl.ch::05990d0e-7aee-4814-85e0-8def6a86adcb" providerId="AD" clId="Web-{6133EFDD-57AF-94AD-AB4C-B71F47B0539D}" dt="2025-05-21T21:26:41.173" v="104" actId="20577"/>
          <ac:spMkLst>
            <pc:docMk/>
            <pc:sldMk cId="3177122532" sldId="2147470225"/>
            <ac:spMk id="8" creationId="{EED412EA-5BA3-7144-6175-2EDA106F9AEB}"/>
          </ac:spMkLst>
        </pc:spChg>
        <pc:spChg chg="mod">
          <ac:chgData name="Andrea Vezzosi" userId="S::andrea.vezzosi@epfl.ch::05990d0e-7aee-4814-85e0-8def6a86adcb" providerId="AD" clId="Web-{6133EFDD-57AF-94AD-AB4C-B71F47B0539D}" dt="2025-05-21T21:25:00.904" v="37" actId="20577"/>
          <ac:spMkLst>
            <pc:docMk/>
            <pc:sldMk cId="3177122532" sldId="2147470225"/>
            <ac:spMk id="13" creationId="{CB36B0FB-6F44-68C5-98A1-8A97EC7AA216}"/>
          </ac:spMkLst>
        </pc:spChg>
      </pc:sldChg>
    </pc:docChg>
  </pc:docChgLst>
  <pc:docChgLst>
    <pc:chgData name="Vladislav Slama" userId="S::vladislav.slama@epfl.ch::897bccd1-e291-448e-965f-05f8fd9b4b7f" providerId="AD" clId="Web-{184F9E14-57F9-90A8-0F2A-7F43309AE8D5}"/>
    <pc:docChg chg="modSld">
      <pc:chgData name="Vladislav Slama" userId="S::vladislav.slama@epfl.ch::897bccd1-e291-448e-965f-05f8fd9b4b7f" providerId="AD" clId="Web-{184F9E14-57F9-90A8-0F2A-7F43309AE8D5}" dt="2025-04-30T08:15:01.137" v="20"/>
      <pc:docMkLst>
        <pc:docMk/>
      </pc:docMkLst>
      <pc:sldChg chg="addAnim">
        <pc:chgData name="Vladislav Slama" userId="S::vladislav.slama@epfl.ch::897bccd1-e291-448e-965f-05f8fd9b4b7f" providerId="AD" clId="Web-{184F9E14-57F9-90A8-0F2A-7F43309AE8D5}" dt="2025-04-30T08:12:54.697" v="2"/>
        <pc:sldMkLst>
          <pc:docMk/>
          <pc:sldMk cId="886239806" sldId="2147470221"/>
        </pc:sldMkLst>
      </pc:sldChg>
      <pc:sldChg chg="addAnim">
        <pc:chgData name="Vladislav Slama" userId="S::vladislav.slama@epfl.ch::897bccd1-e291-448e-965f-05f8fd9b4b7f" providerId="AD" clId="Web-{184F9E14-57F9-90A8-0F2A-7F43309AE8D5}" dt="2025-04-30T08:13:49.433" v="8"/>
        <pc:sldMkLst>
          <pc:docMk/>
          <pc:sldMk cId="1486472178" sldId="2147470223"/>
        </pc:sldMkLst>
      </pc:sldChg>
      <pc:sldChg chg="addAnim">
        <pc:chgData name="Vladislav Slama" userId="S::vladislav.slama@epfl.ch::897bccd1-e291-448e-965f-05f8fd9b4b7f" providerId="AD" clId="Web-{184F9E14-57F9-90A8-0F2A-7F43309AE8D5}" dt="2025-04-30T08:14:04.980" v="11"/>
        <pc:sldMkLst>
          <pc:docMk/>
          <pc:sldMk cId="4077212474" sldId="2147470224"/>
        </pc:sldMkLst>
      </pc:sldChg>
      <pc:sldChg chg="addAnim">
        <pc:chgData name="Vladislav Slama" userId="S::vladislav.slama@epfl.ch::897bccd1-e291-448e-965f-05f8fd9b4b7f" providerId="AD" clId="Web-{184F9E14-57F9-90A8-0F2A-7F43309AE8D5}" dt="2025-04-30T08:13:29.010" v="4"/>
        <pc:sldMkLst>
          <pc:docMk/>
          <pc:sldMk cId="413677909" sldId="2147470226"/>
        </pc:sldMkLst>
      </pc:sldChg>
      <pc:sldChg chg="modSp addAnim">
        <pc:chgData name="Vladislav Slama" userId="S::vladislav.slama@epfl.ch::897bccd1-e291-448e-965f-05f8fd9b4b7f" providerId="AD" clId="Web-{184F9E14-57F9-90A8-0F2A-7F43309AE8D5}" dt="2025-04-30T08:14:47.762" v="18"/>
        <pc:sldMkLst>
          <pc:docMk/>
          <pc:sldMk cId="617929579" sldId="2147470227"/>
        </pc:sldMkLst>
        <pc:spChg chg="mod">
          <ac:chgData name="Vladislav Slama" userId="S::vladislav.slama@epfl.ch::897bccd1-e291-448e-965f-05f8fd9b4b7f" providerId="AD" clId="Web-{184F9E14-57F9-90A8-0F2A-7F43309AE8D5}" dt="2025-04-30T08:14:44.543" v="17" actId="20577"/>
          <ac:spMkLst>
            <pc:docMk/>
            <pc:sldMk cId="617929579" sldId="2147470227"/>
            <ac:spMk id="15" creationId="{1D924C86-82B7-4735-FC6E-0F451D65FABE}"/>
          </ac:spMkLst>
        </pc:spChg>
      </pc:sldChg>
      <pc:sldChg chg="addAnim">
        <pc:chgData name="Vladislav Slama" userId="S::vladislav.slama@epfl.ch::897bccd1-e291-448e-965f-05f8fd9b4b7f" providerId="AD" clId="Web-{184F9E14-57F9-90A8-0F2A-7F43309AE8D5}" dt="2025-04-30T08:14:30.340" v="14"/>
        <pc:sldMkLst>
          <pc:docMk/>
          <pc:sldMk cId="1479215986" sldId="2147470228"/>
        </pc:sldMkLst>
      </pc:sldChg>
      <pc:sldChg chg="addAnim">
        <pc:chgData name="Vladislav Slama" userId="S::vladislav.slama@epfl.ch::897bccd1-e291-448e-965f-05f8fd9b4b7f" providerId="AD" clId="Web-{184F9E14-57F9-90A8-0F2A-7F43309AE8D5}" dt="2025-04-30T08:14:55.653" v="19"/>
        <pc:sldMkLst>
          <pc:docMk/>
          <pc:sldMk cId="2048872308" sldId="2147470234"/>
        </pc:sldMkLst>
      </pc:sldChg>
      <pc:sldChg chg="addAnim">
        <pc:chgData name="Vladislav Slama" userId="S::vladislav.slama@epfl.ch::897bccd1-e291-448e-965f-05f8fd9b4b7f" providerId="AD" clId="Web-{184F9E14-57F9-90A8-0F2A-7F43309AE8D5}" dt="2025-04-30T08:15:01.137" v="20"/>
        <pc:sldMkLst>
          <pc:docMk/>
          <pc:sldMk cId="1911693652" sldId="2147470235"/>
        </pc:sldMkLst>
      </pc:sldChg>
      <pc:sldChg chg="addAnim">
        <pc:chgData name="Vladislav Slama" userId="S::vladislav.slama@epfl.ch::897bccd1-e291-448e-965f-05f8fd9b4b7f" providerId="AD" clId="Web-{184F9E14-57F9-90A8-0F2A-7F43309AE8D5}" dt="2025-04-30T08:14:37.434" v="15"/>
        <pc:sldMkLst>
          <pc:docMk/>
          <pc:sldMk cId="2715177525" sldId="2147470236"/>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fr-CH">
                <a:latin typeface="Arial" panose="020B0604020202020204" pitchFamily="34" charset="0"/>
              </a:rPr>
              <a:t>NAME EVENT / NAME PRESENTATION</a:t>
            </a:r>
          </a:p>
        </p:txBody>
      </p:sp>
      <p:sp>
        <p:nvSpPr>
          <p:cNvPr id="3" name="Espace réservé de la date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1765E91-54C5-BF47-91BF-2E2A520F920D}" type="datetime1">
              <a:rPr lang="fr-CH" smtClean="0">
                <a:latin typeface="Arial" panose="020B0604020202020204" pitchFamily="34" charset="0"/>
              </a:rPr>
              <a:t>21.05.2025</a:t>
            </a:fld>
            <a:endParaRPr lang="fr-CH">
              <a:latin typeface="Arial" panose="020B0604020202020204" pitchFamily="34" charset="0"/>
            </a:endParaRPr>
          </a:p>
        </p:txBody>
      </p:sp>
      <p:sp>
        <p:nvSpPr>
          <p:cNvPr id="4" name="Espace réservé du pied de page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fr-CH">
                <a:latin typeface="Arial" panose="020B0604020202020204" pitchFamily="34" charset="0"/>
              </a:rPr>
              <a:t>Speaker</a:t>
            </a:r>
          </a:p>
        </p:txBody>
      </p:sp>
      <p:sp>
        <p:nvSpPr>
          <p:cNvPr id="5" name="Espace réservé du numéro de diapositiv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7BF4AF0-8439-436D-BEF0-52070F19E1B6}" type="slidenum">
              <a:rPr lang="fr-CH" smtClean="0">
                <a:latin typeface="Arial" panose="020B0604020202020204" pitchFamily="34" charset="0"/>
              </a:rPr>
              <a:t>‹#›</a:t>
            </a:fld>
            <a:endParaRPr lang="fr-CH">
              <a:latin typeface="Arial" panose="020B0604020202020204" pitchFamily="34" charset="0"/>
            </a:endParaRPr>
          </a:p>
        </p:txBody>
      </p:sp>
    </p:spTree>
    <p:extLst>
      <p:ext uri="{BB962C8B-B14F-4D97-AF65-F5344CB8AC3E}">
        <p14:creationId xmlns:p14="http://schemas.microsoft.com/office/powerpoint/2010/main" val="1324905688"/>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panose="020B0604020202020204" pitchFamily="34" charset="0"/>
              </a:defRPr>
            </a:lvl1pPr>
          </a:lstStyle>
          <a:p>
            <a:r>
              <a:rPr lang="fr-FR"/>
              <a:t>NAME EVENT / NAME PRESENTATION</a:t>
            </a: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rial" panose="020B0604020202020204" pitchFamily="34" charset="0"/>
              </a:defRPr>
            </a:lvl1pPr>
          </a:lstStyle>
          <a:p>
            <a:fld id="{3701F3EA-C8BD-D544-8519-665215575D25}" type="datetime1">
              <a:rPr lang="fr-CH" smtClean="0"/>
              <a:t>21.05.2025</a:t>
            </a:fld>
            <a:endParaRPr lang="fr-FR"/>
          </a:p>
        </p:txBody>
      </p:sp>
      <p:sp>
        <p:nvSpPr>
          <p:cNvPr id="4" name="Espace réservé de l'image des diapositives 3"/>
          <p:cNvSpPr>
            <a:spLocks noGrp="1" noRot="1" noChangeAspect="1"/>
          </p:cNvSpPr>
          <p:nvPr>
            <p:ph type="sldImg" idx="2"/>
          </p:nvPr>
        </p:nvSpPr>
        <p:spPr>
          <a:xfrm>
            <a:off x="210518" y="619273"/>
            <a:ext cx="6436964" cy="3620792"/>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210518" y="4400549"/>
            <a:ext cx="6436964" cy="4201009"/>
          </a:xfrm>
          <a:prstGeom prst="rect">
            <a:avLst/>
          </a:prstGeom>
        </p:spPr>
        <p:txBody>
          <a:bodyPr vert="horz" lIns="91440" tIns="45720" rIns="91440" bIns="45720" rtlCol="0"/>
          <a:lstStyle/>
          <a:p>
            <a:r>
              <a:rPr lang="fr-FR"/>
              <a:t>Modifier les styles du texte du masque
Deuxième niveau
Troisième niveau
Quatrième niveau
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rial" panose="020B0604020202020204" pitchFamily="34" charset="0"/>
              </a:defRPr>
            </a:lvl1pPr>
          </a:lstStyle>
          <a:p>
            <a:r>
              <a:rPr lang="fr-FR"/>
              <a:t>Speaker</a:t>
            </a: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Arial" panose="020B0604020202020204" pitchFamily="34" charset="0"/>
              </a:defRPr>
            </a:lvl1pPr>
          </a:lstStyle>
          <a:p>
            <a:fld id="{4CF50783-AAED-1941-8BCC-9F6140F0A6B1}" type="slidenum">
              <a:rPr lang="fr-FR" smtClean="0"/>
              <a:pPr/>
              <a:t>‹#›</a:t>
            </a:fld>
            <a:endParaRPr lang="fr-FR"/>
          </a:p>
        </p:txBody>
      </p:sp>
    </p:spTree>
    <p:extLst>
      <p:ext uri="{BB962C8B-B14F-4D97-AF65-F5344CB8AC3E}">
        <p14:creationId xmlns:p14="http://schemas.microsoft.com/office/powerpoint/2010/main" val="726742729"/>
      </p:ext>
    </p:extLst>
  </p:cSld>
  <p:clrMap bg1="lt1" tx1="dk1" bg2="lt2" tx2="dk2" accent1="accent1" accent2="accent2" accent3="accent3" accent4="accent4" accent5="accent5" accent6="accent6" hlink="hlink" folHlink="folHlink"/>
  <p:hf/>
  <p:notesStyle>
    <a:lvl1pPr marL="0" algn="l" defTabSz="914400" rtl="0" eaLnBrk="1" latinLnBrk="0" hangingPunct="1">
      <a:defRPr sz="1200" kern="1200">
        <a:solidFill>
          <a:schemeClr val="tx1"/>
        </a:solidFill>
        <a:latin typeface="Arial" panose="020B0604020202020204" pitchFamily="34" charset="0"/>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14D06A-76A0-1107-DC3E-DF69719238F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8B619C2-3A26-57E0-276A-1E169D88C8ED}"/>
              </a:ext>
            </a:extLst>
          </p:cNvPr>
          <p:cNvSpPr>
            <a:spLocks noGrp="1" noRot="1" noChangeAspect="1"/>
          </p:cNvSpPr>
          <p:nvPr>
            <p:ph type="sldImg"/>
          </p:nvPr>
        </p:nvSpPr>
        <p:spPr>
          <a:xfrm>
            <a:off x="211138" y="619125"/>
            <a:ext cx="6435725" cy="3621088"/>
          </a:xfrm>
        </p:spPr>
      </p:sp>
      <p:sp>
        <p:nvSpPr>
          <p:cNvPr id="3" name="Notes Placeholder 2">
            <a:extLst>
              <a:ext uri="{FF2B5EF4-FFF2-40B4-BE49-F238E27FC236}">
                <a16:creationId xmlns:a16="http://schemas.microsoft.com/office/drawing/2014/main" id="{9B7A20F0-1D46-8081-6A3E-DA1E9B71473A}"/>
              </a:ext>
            </a:extLst>
          </p:cNvPr>
          <p:cNvSpPr>
            <a:spLocks noGrp="1"/>
          </p:cNvSpPr>
          <p:nvPr>
            <p:ph type="body" idx="1"/>
          </p:nvPr>
        </p:nvSpPr>
        <p:spPr/>
        <p:txBody>
          <a:bodyPr/>
          <a:lstStyle/>
          <a:p>
            <a:endParaRPr lang="en-US">
              <a:latin typeface="Arial"/>
              <a:cs typeface="Arial"/>
            </a:endParaRPr>
          </a:p>
        </p:txBody>
      </p:sp>
      <p:sp>
        <p:nvSpPr>
          <p:cNvPr id="4" name="Header Placeholder 3">
            <a:extLst>
              <a:ext uri="{FF2B5EF4-FFF2-40B4-BE49-F238E27FC236}">
                <a16:creationId xmlns:a16="http://schemas.microsoft.com/office/drawing/2014/main" id="{8C247F53-2649-5CBF-E129-54FACD4A3F8A}"/>
              </a:ext>
            </a:extLst>
          </p:cNvPr>
          <p:cNvSpPr>
            <a:spLocks noGrp="1"/>
          </p:cNvSpPr>
          <p:nvPr>
            <p:ph type="hdr" sz="quarter"/>
          </p:nvPr>
        </p:nvSpPr>
        <p:spPr/>
        <p:txBody>
          <a:bodyPr/>
          <a:lstStyle/>
          <a:p>
            <a:r>
              <a:rPr lang="fr-FR"/>
              <a:t>NAME EVENT / NAME PRESENTATION</a:t>
            </a:r>
          </a:p>
        </p:txBody>
      </p:sp>
      <p:sp>
        <p:nvSpPr>
          <p:cNvPr id="5" name="Date Placeholder 4">
            <a:extLst>
              <a:ext uri="{FF2B5EF4-FFF2-40B4-BE49-F238E27FC236}">
                <a16:creationId xmlns:a16="http://schemas.microsoft.com/office/drawing/2014/main" id="{D62D8F22-DBDA-F3CC-F0DF-6D6C0CEB4F86}"/>
              </a:ext>
            </a:extLst>
          </p:cNvPr>
          <p:cNvSpPr>
            <a:spLocks noGrp="1"/>
          </p:cNvSpPr>
          <p:nvPr>
            <p:ph type="dt" idx="1"/>
          </p:nvPr>
        </p:nvSpPr>
        <p:spPr/>
        <p:txBody>
          <a:bodyPr/>
          <a:lstStyle/>
          <a:p>
            <a:fld id="{3701F3EA-C8BD-D544-8519-665215575D25}" type="datetime1">
              <a:rPr lang="fr-CH" smtClean="0"/>
              <a:t>21.05.2025</a:t>
            </a:fld>
            <a:endParaRPr lang="fr-FR"/>
          </a:p>
        </p:txBody>
      </p:sp>
      <p:sp>
        <p:nvSpPr>
          <p:cNvPr id="6" name="Footer Placeholder 5">
            <a:extLst>
              <a:ext uri="{FF2B5EF4-FFF2-40B4-BE49-F238E27FC236}">
                <a16:creationId xmlns:a16="http://schemas.microsoft.com/office/drawing/2014/main" id="{BB332C25-2843-78AE-6A4C-DA671F00C1B6}"/>
              </a:ext>
            </a:extLst>
          </p:cNvPr>
          <p:cNvSpPr>
            <a:spLocks noGrp="1"/>
          </p:cNvSpPr>
          <p:nvPr>
            <p:ph type="ftr" sz="quarter" idx="4"/>
          </p:nvPr>
        </p:nvSpPr>
        <p:spPr/>
        <p:txBody>
          <a:bodyPr/>
          <a:lstStyle/>
          <a:p>
            <a:r>
              <a:rPr lang="fr-FR"/>
              <a:t>Speaker</a:t>
            </a:r>
          </a:p>
        </p:txBody>
      </p:sp>
      <p:sp>
        <p:nvSpPr>
          <p:cNvPr id="7" name="Slide Number Placeholder 6">
            <a:extLst>
              <a:ext uri="{FF2B5EF4-FFF2-40B4-BE49-F238E27FC236}">
                <a16:creationId xmlns:a16="http://schemas.microsoft.com/office/drawing/2014/main" id="{1C64245F-41C1-5C02-1611-13E100179158}"/>
              </a:ext>
            </a:extLst>
          </p:cNvPr>
          <p:cNvSpPr>
            <a:spLocks noGrp="1"/>
          </p:cNvSpPr>
          <p:nvPr>
            <p:ph type="sldNum" sz="quarter" idx="5"/>
          </p:nvPr>
        </p:nvSpPr>
        <p:spPr/>
        <p:txBody>
          <a:bodyPr/>
          <a:lstStyle/>
          <a:p>
            <a:fld id="{4CF50783-AAED-1941-8BCC-9F6140F0A6B1}" type="slidenum">
              <a:rPr lang="fr-FR" smtClean="0"/>
              <a:pPr/>
              <a:t>2</a:t>
            </a:fld>
            <a:endParaRPr lang="fr-FR"/>
          </a:p>
        </p:txBody>
      </p:sp>
    </p:spTree>
    <p:extLst>
      <p:ext uri="{BB962C8B-B14F-4D97-AF65-F5344CB8AC3E}">
        <p14:creationId xmlns:p14="http://schemas.microsoft.com/office/powerpoint/2010/main" val="37987093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F5A73B-D508-A5D6-A5DE-9958B454EC1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384EDAA-162D-FA2D-1E70-E4A804A60936}"/>
              </a:ext>
            </a:extLst>
          </p:cNvPr>
          <p:cNvSpPr>
            <a:spLocks noGrp="1" noRot="1" noChangeAspect="1"/>
          </p:cNvSpPr>
          <p:nvPr>
            <p:ph type="sldImg"/>
          </p:nvPr>
        </p:nvSpPr>
        <p:spPr>
          <a:xfrm>
            <a:off x="211138" y="619125"/>
            <a:ext cx="6435725" cy="3621088"/>
          </a:xfrm>
        </p:spPr>
      </p:sp>
      <p:sp>
        <p:nvSpPr>
          <p:cNvPr id="3" name="Notes Placeholder 2">
            <a:extLst>
              <a:ext uri="{FF2B5EF4-FFF2-40B4-BE49-F238E27FC236}">
                <a16:creationId xmlns:a16="http://schemas.microsoft.com/office/drawing/2014/main" id="{8BCEC2AD-D87F-AFD4-E858-38DF79964B4B}"/>
              </a:ext>
            </a:extLst>
          </p:cNvPr>
          <p:cNvSpPr>
            <a:spLocks noGrp="1"/>
          </p:cNvSpPr>
          <p:nvPr>
            <p:ph type="body" idx="1"/>
          </p:nvPr>
        </p:nvSpPr>
        <p:spPr/>
        <p:txBody>
          <a:bodyPr/>
          <a:lstStyle/>
          <a:p>
            <a:endParaRPr lang="en-US">
              <a:latin typeface="Arial"/>
              <a:cs typeface="Arial"/>
            </a:endParaRPr>
          </a:p>
        </p:txBody>
      </p:sp>
      <p:sp>
        <p:nvSpPr>
          <p:cNvPr id="4" name="Header Placeholder 3">
            <a:extLst>
              <a:ext uri="{FF2B5EF4-FFF2-40B4-BE49-F238E27FC236}">
                <a16:creationId xmlns:a16="http://schemas.microsoft.com/office/drawing/2014/main" id="{4E914B91-DCA2-FD5A-8413-5DAF935F319D}"/>
              </a:ext>
            </a:extLst>
          </p:cNvPr>
          <p:cNvSpPr>
            <a:spLocks noGrp="1"/>
          </p:cNvSpPr>
          <p:nvPr>
            <p:ph type="hdr" sz="quarter"/>
          </p:nvPr>
        </p:nvSpPr>
        <p:spPr/>
        <p:txBody>
          <a:bodyPr/>
          <a:lstStyle/>
          <a:p>
            <a:r>
              <a:rPr lang="fr-FR"/>
              <a:t>NAME EVENT / NAME PRESENTATION</a:t>
            </a:r>
          </a:p>
        </p:txBody>
      </p:sp>
      <p:sp>
        <p:nvSpPr>
          <p:cNvPr id="5" name="Date Placeholder 4">
            <a:extLst>
              <a:ext uri="{FF2B5EF4-FFF2-40B4-BE49-F238E27FC236}">
                <a16:creationId xmlns:a16="http://schemas.microsoft.com/office/drawing/2014/main" id="{95674E78-53A8-5106-6828-5B71E4231CF6}"/>
              </a:ext>
            </a:extLst>
          </p:cNvPr>
          <p:cNvSpPr>
            <a:spLocks noGrp="1"/>
          </p:cNvSpPr>
          <p:nvPr>
            <p:ph type="dt" idx="1"/>
          </p:nvPr>
        </p:nvSpPr>
        <p:spPr/>
        <p:txBody>
          <a:bodyPr/>
          <a:lstStyle/>
          <a:p>
            <a:fld id="{3701F3EA-C8BD-D544-8519-665215575D25}" type="datetime1">
              <a:rPr lang="fr-CH" smtClean="0"/>
              <a:t>21.05.2025</a:t>
            </a:fld>
            <a:endParaRPr lang="fr-FR"/>
          </a:p>
        </p:txBody>
      </p:sp>
      <p:sp>
        <p:nvSpPr>
          <p:cNvPr id="6" name="Footer Placeholder 5">
            <a:extLst>
              <a:ext uri="{FF2B5EF4-FFF2-40B4-BE49-F238E27FC236}">
                <a16:creationId xmlns:a16="http://schemas.microsoft.com/office/drawing/2014/main" id="{7E12A2BE-FAB5-E2E9-F86B-F639901F7D8A}"/>
              </a:ext>
            </a:extLst>
          </p:cNvPr>
          <p:cNvSpPr>
            <a:spLocks noGrp="1"/>
          </p:cNvSpPr>
          <p:nvPr>
            <p:ph type="ftr" sz="quarter" idx="4"/>
          </p:nvPr>
        </p:nvSpPr>
        <p:spPr/>
        <p:txBody>
          <a:bodyPr/>
          <a:lstStyle/>
          <a:p>
            <a:r>
              <a:rPr lang="fr-FR"/>
              <a:t>Speaker</a:t>
            </a:r>
          </a:p>
        </p:txBody>
      </p:sp>
      <p:sp>
        <p:nvSpPr>
          <p:cNvPr id="7" name="Slide Number Placeholder 6">
            <a:extLst>
              <a:ext uri="{FF2B5EF4-FFF2-40B4-BE49-F238E27FC236}">
                <a16:creationId xmlns:a16="http://schemas.microsoft.com/office/drawing/2014/main" id="{CE91D34E-D16A-81E1-DC37-097C14A477A5}"/>
              </a:ext>
            </a:extLst>
          </p:cNvPr>
          <p:cNvSpPr>
            <a:spLocks noGrp="1"/>
          </p:cNvSpPr>
          <p:nvPr>
            <p:ph type="sldNum" sz="quarter" idx="5"/>
          </p:nvPr>
        </p:nvSpPr>
        <p:spPr/>
        <p:txBody>
          <a:bodyPr/>
          <a:lstStyle/>
          <a:p>
            <a:fld id="{4CF50783-AAED-1941-8BCC-9F6140F0A6B1}" type="slidenum">
              <a:rPr lang="fr-FR" smtClean="0"/>
              <a:pPr/>
              <a:t>15</a:t>
            </a:fld>
            <a:endParaRPr lang="fr-FR"/>
          </a:p>
        </p:txBody>
      </p:sp>
    </p:spTree>
    <p:extLst>
      <p:ext uri="{BB962C8B-B14F-4D97-AF65-F5344CB8AC3E}">
        <p14:creationId xmlns:p14="http://schemas.microsoft.com/office/powerpoint/2010/main" val="3014517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1E3A84-983B-9ADB-19F2-7AA22142CE3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0BE1771-5B04-6559-649D-7D1011465E98}"/>
              </a:ext>
            </a:extLst>
          </p:cNvPr>
          <p:cNvSpPr>
            <a:spLocks noGrp="1" noRot="1" noChangeAspect="1"/>
          </p:cNvSpPr>
          <p:nvPr>
            <p:ph type="sldImg"/>
          </p:nvPr>
        </p:nvSpPr>
        <p:spPr>
          <a:xfrm>
            <a:off x="211138" y="619125"/>
            <a:ext cx="6435725" cy="3621088"/>
          </a:xfrm>
        </p:spPr>
      </p:sp>
      <p:sp>
        <p:nvSpPr>
          <p:cNvPr id="3" name="Notes Placeholder 2">
            <a:extLst>
              <a:ext uri="{FF2B5EF4-FFF2-40B4-BE49-F238E27FC236}">
                <a16:creationId xmlns:a16="http://schemas.microsoft.com/office/drawing/2014/main" id="{AC55DCAA-1A10-3867-7008-96AEB96DE749}"/>
              </a:ext>
            </a:extLst>
          </p:cNvPr>
          <p:cNvSpPr>
            <a:spLocks noGrp="1"/>
          </p:cNvSpPr>
          <p:nvPr>
            <p:ph type="body" idx="1"/>
          </p:nvPr>
        </p:nvSpPr>
        <p:spPr/>
        <p:txBody>
          <a:bodyPr/>
          <a:lstStyle/>
          <a:p>
            <a:endParaRPr lang="en-US">
              <a:latin typeface="Arial"/>
              <a:cs typeface="Arial"/>
            </a:endParaRPr>
          </a:p>
        </p:txBody>
      </p:sp>
      <p:sp>
        <p:nvSpPr>
          <p:cNvPr id="4" name="Header Placeholder 3">
            <a:extLst>
              <a:ext uri="{FF2B5EF4-FFF2-40B4-BE49-F238E27FC236}">
                <a16:creationId xmlns:a16="http://schemas.microsoft.com/office/drawing/2014/main" id="{BB5D25A5-90C5-4BA1-961A-96E2902269D8}"/>
              </a:ext>
            </a:extLst>
          </p:cNvPr>
          <p:cNvSpPr>
            <a:spLocks noGrp="1"/>
          </p:cNvSpPr>
          <p:nvPr>
            <p:ph type="hdr" sz="quarter"/>
          </p:nvPr>
        </p:nvSpPr>
        <p:spPr/>
        <p:txBody>
          <a:bodyPr/>
          <a:lstStyle/>
          <a:p>
            <a:r>
              <a:rPr lang="fr-FR"/>
              <a:t>NAME EVENT / NAME PRESENTATION</a:t>
            </a:r>
          </a:p>
        </p:txBody>
      </p:sp>
      <p:sp>
        <p:nvSpPr>
          <p:cNvPr id="5" name="Date Placeholder 4">
            <a:extLst>
              <a:ext uri="{FF2B5EF4-FFF2-40B4-BE49-F238E27FC236}">
                <a16:creationId xmlns:a16="http://schemas.microsoft.com/office/drawing/2014/main" id="{EDC23B24-A098-D431-8B13-F86693C0B5C0}"/>
              </a:ext>
            </a:extLst>
          </p:cNvPr>
          <p:cNvSpPr>
            <a:spLocks noGrp="1"/>
          </p:cNvSpPr>
          <p:nvPr>
            <p:ph type="dt" idx="1"/>
          </p:nvPr>
        </p:nvSpPr>
        <p:spPr/>
        <p:txBody>
          <a:bodyPr/>
          <a:lstStyle/>
          <a:p>
            <a:fld id="{3701F3EA-C8BD-D544-8519-665215575D25}" type="datetime1">
              <a:rPr lang="fr-CH" smtClean="0"/>
              <a:t>21.05.2025</a:t>
            </a:fld>
            <a:endParaRPr lang="fr-FR"/>
          </a:p>
        </p:txBody>
      </p:sp>
      <p:sp>
        <p:nvSpPr>
          <p:cNvPr id="6" name="Footer Placeholder 5">
            <a:extLst>
              <a:ext uri="{FF2B5EF4-FFF2-40B4-BE49-F238E27FC236}">
                <a16:creationId xmlns:a16="http://schemas.microsoft.com/office/drawing/2014/main" id="{4D4F6775-DD2B-30D3-1D2A-EF1272AB815C}"/>
              </a:ext>
            </a:extLst>
          </p:cNvPr>
          <p:cNvSpPr>
            <a:spLocks noGrp="1"/>
          </p:cNvSpPr>
          <p:nvPr>
            <p:ph type="ftr" sz="quarter" idx="4"/>
          </p:nvPr>
        </p:nvSpPr>
        <p:spPr/>
        <p:txBody>
          <a:bodyPr/>
          <a:lstStyle/>
          <a:p>
            <a:r>
              <a:rPr lang="fr-FR"/>
              <a:t>Speaker</a:t>
            </a:r>
          </a:p>
        </p:txBody>
      </p:sp>
      <p:sp>
        <p:nvSpPr>
          <p:cNvPr id="7" name="Slide Number Placeholder 6">
            <a:extLst>
              <a:ext uri="{FF2B5EF4-FFF2-40B4-BE49-F238E27FC236}">
                <a16:creationId xmlns:a16="http://schemas.microsoft.com/office/drawing/2014/main" id="{5AFDC806-E060-33AE-A5C5-A81754E707B2}"/>
              </a:ext>
            </a:extLst>
          </p:cNvPr>
          <p:cNvSpPr>
            <a:spLocks noGrp="1"/>
          </p:cNvSpPr>
          <p:nvPr>
            <p:ph type="sldNum" sz="quarter" idx="5"/>
          </p:nvPr>
        </p:nvSpPr>
        <p:spPr/>
        <p:txBody>
          <a:bodyPr/>
          <a:lstStyle/>
          <a:p>
            <a:fld id="{4CF50783-AAED-1941-8BCC-9F6140F0A6B1}" type="slidenum">
              <a:rPr lang="fr-FR" smtClean="0"/>
              <a:pPr/>
              <a:t>16</a:t>
            </a:fld>
            <a:endParaRPr lang="fr-FR"/>
          </a:p>
        </p:txBody>
      </p:sp>
    </p:spTree>
    <p:extLst>
      <p:ext uri="{BB962C8B-B14F-4D97-AF65-F5344CB8AC3E}">
        <p14:creationId xmlns:p14="http://schemas.microsoft.com/office/powerpoint/2010/main" val="20849947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FE1D15-5A31-2014-FB4A-3A987E22324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4A64719-C58E-BA8B-8307-4A2DC7D03299}"/>
              </a:ext>
            </a:extLst>
          </p:cNvPr>
          <p:cNvSpPr>
            <a:spLocks noGrp="1" noRot="1" noChangeAspect="1"/>
          </p:cNvSpPr>
          <p:nvPr>
            <p:ph type="sldImg"/>
          </p:nvPr>
        </p:nvSpPr>
        <p:spPr>
          <a:xfrm>
            <a:off x="211138" y="619125"/>
            <a:ext cx="6435725" cy="3621088"/>
          </a:xfrm>
        </p:spPr>
      </p:sp>
      <p:sp>
        <p:nvSpPr>
          <p:cNvPr id="3" name="Notes Placeholder 2">
            <a:extLst>
              <a:ext uri="{FF2B5EF4-FFF2-40B4-BE49-F238E27FC236}">
                <a16:creationId xmlns:a16="http://schemas.microsoft.com/office/drawing/2014/main" id="{20C0B042-16C9-9705-C44B-3628A68CA7ED}"/>
              </a:ext>
            </a:extLst>
          </p:cNvPr>
          <p:cNvSpPr>
            <a:spLocks noGrp="1"/>
          </p:cNvSpPr>
          <p:nvPr>
            <p:ph type="body" idx="1"/>
          </p:nvPr>
        </p:nvSpPr>
        <p:spPr/>
        <p:txBody>
          <a:bodyPr/>
          <a:lstStyle/>
          <a:p>
            <a:endParaRPr lang="en-US">
              <a:latin typeface="Arial"/>
              <a:cs typeface="Arial"/>
            </a:endParaRPr>
          </a:p>
        </p:txBody>
      </p:sp>
      <p:sp>
        <p:nvSpPr>
          <p:cNvPr id="4" name="Header Placeholder 3">
            <a:extLst>
              <a:ext uri="{FF2B5EF4-FFF2-40B4-BE49-F238E27FC236}">
                <a16:creationId xmlns:a16="http://schemas.microsoft.com/office/drawing/2014/main" id="{8D08744C-386F-C15A-A727-9C795EF88085}"/>
              </a:ext>
            </a:extLst>
          </p:cNvPr>
          <p:cNvSpPr>
            <a:spLocks noGrp="1"/>
          </p:cNvSpPr>
          <p:nvPr>
            <p:ph type="hdr" sz="quarter"/>
          </p:nvPr>
        </p:nvSpPr>
        <p:spPr/>
        <p:txBody>
          <a:bodyPr/>
          <a:lstStyle/>
          <a:p>
            <a:r>
              <a:rPr lang="fr-FR"/>
              <a:t>NAME EVENT / NAME PRESENTATION</a:t>
            </a:r>
          </a:p>
        </p:txBody>
      </p:sp>
      <p:sp>
        <p:nvSpPr>
          <p:cNvPr id="5" name="Date Placeholder 4">
            <a:extLst>
              <a:ext uri="{FF2B5EF4-FFF2-40B4-BE49-F238E27FC236}">
                <a16:creationId xmlns:a16="http://schemas.microsoft.com/office/drawing/2014/main" id="{C356C668-97D9-528C-E3B4-7865F9C4891D}"/>
              </a:ext>
            </a:extLst>
          </p:cNvPr>
          <p:cNvSpPr>
            <a:spLocks noGrp="1"/>
          </p:cNvSpPr>
          <p:nvPr>
            <p:ph type="dt" idx="1"/>
          </p:nvPr>
        </p:nvSpPr>
        <p:spPr/>
        <p:txBody>
          <a:bodyPr/>
          <a:lstStyle/>
          <a:p>
            <a:fld id="{3701F3EA-C8BD-D544-8519-665215575D25}" type="datetime1">
              <a:rPr lang="fr-CH" smtClean="0"/>
              <a:t>21.05.2025</a:t>
            </a:fld>
            <a:endParaRPr lang="fr-FR"/>
          </a:p>
        </p:txBody>
      </p:sp>
      <p:sp>
        <p:nvSpPr>
          <p:cNvPr id="6" name="Footer Placeholder 5">
            <a:extLst>
              <a:ext uri="{FF2B5EF4-FFF2-40B4-BE49-F238E27FC236}">
                <a16:creationId xmlns:a16="http://schemas.microsoft.com/office/drawing/2014/main" id="{78930433-9DE4-E6AA-42BD-CE73242C6FCD}"/>
              </a:ext>
            </a:extLst>
          </p:cNvPr>
          <p:cNvSpPr>
            <a:spLocks noGrp="1"/>
          </p:cNvSpPr>
          <p:nvPr>
            <p:ph type="ftr" sz="quarter" idx="4"/>
          </p:nvPr>
        </p:nvSpPr>
        <p:spPr/>
        <p:txBody>
          <a:bodyPr/>
          <a:lstStyle/>
          <a:p>
            <a:r>
              <a:rPr lang="fr-FR"/>
              <a:t>Speaker</a:t>
            </a:r>
          </a:p>
        </p:txBody>
      </p:sp>
      <p:sp>
        <p:nvSpPr>
          <p:cNvPr id="7" name="Slide Number Placeholder 6">
            <a:extLst>
              <a:ext uri="{FF2B5EF4-FFF2-40B4-BE49-F238E27FC236}">
                <a16:creationId xmlns:a16="http://schemas.microsoft.com/office/drawing/2014/main" id="{7D71FE52-99C0-B63A-DE74-70B507D6F860}"/>
              </a:ext>
            </a:extLst>
          </p:cNvPr>
          <p:cNvSpPr>
            <a:spLocks noGrp="1"/>
          </p:cNvSpPr>
          <p:nvPr>
            <p:ph type="sldNum" sz="quarter" idx="5"/>
          </p:nvPr>
        </p:nvSpPr>
        <p:spPr/>
        <p:txBody>
          <a:bodyPr/>
          <a:lstStyle/>
          <a:p>
            <a:fld id="{4CF50783-AAED-1941-8BCC-9F6140F0A6B1}" type="slidenum">
              <a:rPr lang="fr-FR" smtClean="0"/>
              <a:pPr/>
              <a:t>17</a:t>
            </a:fld>
            <a:endParaRPr lang="fr-FR"/>
          </a:p>
        </p:txBody>
      </p:sp>
    </p:spTree>
    <p:extLst>
      <p:ext uri="{BB962C8B-B14F-4D97-AF65-F5344CB8AC3E}">
        <p14:creationId xmlns:p14="http://schemas.microsoft.com/office/powerpoint/2010/main" val="1387507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9D617A-55EB-DEB9-737B-874433E3B96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7C3AC5D-7B41-7DE1-74DE-F1DAD5CDE7AB}"/>
              </a:ext>
            </a:extLst>
          </p:cNvPr>
          <p:cNvSpPr>
            <a:spLocks noGrp="1" noRot="1" noChangeAspect="1"/>
          </p:cNvSpPr>
          <p:nvPr>
            <p:ph type="sldImg"/>
          </p:nvPr>
        </p:nvSpPr>
        <p:spPr>
          <a:xfrm>
            <a:off x="211138" y="619125"/>
            <a:ext cx="6435725" cy="3621088"/>
          </a:xfrm>
        </p:spPr>
      </p:sp>
      <p:sp>
        <p:nvSpPr>
          <p:cNvPr id="3" name="Notes Placeholder 2">
            <a:extLst>
              <a:ext uri="{FF2B5EF4-FFF2-40B4-BE49-F238E27FC236}">
                <a16:creationId xmlns:a16="http://schemas.microsoft.com/office/drawing/2014/main" id="{F34D63F7-60E8-7B46-4CD0-337D5F9E06B4}"/>
              </a:ext>
            </a:extLst>
          </p:cNvPr>
          <p:cNvSpPr>
            <a:spLocks noGrp="1"/>
          </p:cNvSpPr>
          <p:nvPr>
            <p:ph type="body" idx="1"/>
          </p:nvPr>
        </p:nvSpPr>
        <p:spPr/>
        <p:txBody>
          <a:bodyPr/>
          <a:lstStyle/>
          <a:p>
            <a:endParaRPr lang="en-US">
              <a:latin typeface="Arial"/>
              <a:cs typeface="Arial"/>
            </a:endParaRPr>
          </a:p>
        </p:txBody>
      </p:sp>
      <p:sp>
        <p:nvSpPr>
          <p:cNvPr id="4" name="Header Placeholder 3">
            <a:extLst>
              <a:ext uri="{FF2B5EF4-FFF2-40B4-BE49-F238E27FC236}">
                <a16:creationId xmlns:a16="http://schemas.microsoft.com/office/drawing/2014/main" id="{5AE7A0B3-158D-35BC-7691-D14CA621D038}"/>
              </a:ext>
            </a:extLst>
          </p:cNvPr>
          <p:cNvSpPr>
            <a:spLocks noGrp="1"/>
          </p:cNvSpPr>
          <p:nvPr>
            <p:ph type="hdr" sz="quarter"/>
          </p:nvPr>
        </p:nvSpPr>
        <p:spPr/>
        <p:txBody>
          <a:bodyPr/>
          <a:lstStyle/>
          <a:p>
            <a:r>
              <a:rPr lang="fr-FR"/>
              <a:t>NAME EVENT / NAME PRESENTATION</a:t>
            </a:r>
          </a:p>
        </p:txBody>
      </p:sp>
      <p:sp>
        <p:nvSpPr>
          <p:cNvPr id="5" name="Date Placeholder 4">
            <a:extLst>
              <a:ext uri="{FF2B5EF4-FFF2-40B4-BE49-F238E27FC236}">
                <a16:creationId xmlns:a16="http://schemas.microsoft.com/office/drawing/2014/main" id="{15007207-2E4B-6EAC-292C-75C24F6C76FA}"/>
              </a:ext>
            </a:extLst>
          </p:cNvPr>
          <p:cNvSpPr>
            <a:spLocks noGrp="1"/>
          </p:cNvSpPr>
          <p:nvPr>
            <p:ph type="dt" idx="1"/>
          </p:nvPr>
        </p:nvSpPr>
        <p:spPr/>
        <p:txBody>
          <a:bodyPr/>
          <a:lstStyle/>
          <a:p>
            <a:fld id="{3701F3EA-C8BD-D544-8519-665215575D25}" type="datetime1">
              <a:rPr lang="fr-CH" smtClean="0"/>
              <a:t>21.05.2025</a:t>
            </a:fld>
            <a:endParaRPr lang="fr-FR"/>
          </a:p>
        </p:txBody>
      </p:sp>
      <p:sp>
        <p:nvSpPr>
          <p:cNvPr id="6" name="Footer Placeholder 5">
            <a:extLst>
              <a:ext uri="{FF2B5EF4-FFF2-40B4-BE49-F238E27FC236}">
                <a16:creationId xmlns:a16="http://schemas.microsoft.com/office/drawing/2014/main" id="{0889DC11-ACDE-3E1F-3B6C-97185399D737}"/>
              </a:ext>
            </a:extLst>
          </p:cNvPr>
          <p:cNvSpPr>
            <a:spLocks noGrp="1"/>
          </p:cNvSpPr>
          <p:nvPr>
            <p:ph type="ftr" sz="quarter" idx="4"/>
          </p:nvPr>
        </p:nvSpPr>
        <p:spPr/>
        <p:txBody>
          <a:bodyPr/>
          <a:lstStyle/>
          <a:p>
            <a:r>
              <a:rPr lang="fr-FR"/>
              <a:t>Speaker</a:t>
            </a:r>
          </a:p>
        </p:txBody>
      </p:sp>
      <p:sp>
        <p:nvSpPr>
          <p:cNvPr id="7" name="Slide Number Placeholder 6">
            <a:extLst>
              <a:ext uri="{FF2B5EF4-FFF2-40B4-BE49-F238E27FC236}">
                <a16:creationId xmlns:a16="http://schemas.microsoft.com/office/drawing/2014/main" id="{3BE47541-1CA8-10CA-2F55-5C958C044C38}"/>
              </a:ext>
            </a:extLst>
          </p:cNvPr>
          <p:cNvSpPr>
            <a:spLocks noGrp="1"/>
          </p:cNvSpPr>
          <p:nvPr>
            <p:ph type="sldNum" sz="quarter" idx="5"/>
          </p:nvPr>
        </p:nvSpPr>
        <p:spPr/>
        <p:txBody>
          <a:bodyPr/>
          <a:lstStyle/>
          <a:p>
            <a:fld id="{4CF50783-AAED-1941-8BCC-9F6140F0A6B1}" type="slidenum">
              <a:rPr lang="fr-FR" smtClean="0"/>
              <a:pPr/>
              <a:t>18</a:t>
            </a:fld>
            <a:endParaRPr lang="fr-FR"/>
          </a:p>
        </p:txBody>
      </p:sp>
    </p:spTree>
    <p:extLst>
      <p:ext uri="{BB962C8B-B14F-4D97-AF65-F5344CB8AC3E}">
        <p14:creationId xmlns:p14="http://schemas.microsoft.com/office/powerpoint/2010/main" val="8822680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510CCB-1E0A-B298-D830-8ADB017C0F3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9E64AC5-9994-DCFD-D68A-6272E0FCA619}"/>
              </a:ext>
            </a:extLst>
          </p:cNvPr>
          <p:cNvSpPr>
            <a:spLocks noGrp="1" noRot="1" noChangeAspect="1"/>
          </p:cNvSpPr>
          <p:nvPr>
            <p:ph type="sldImg"/>
          </p:nvPr>
        </p:nvSpPr>
        <p:spPr>
          <a:xfrm>
            <a:off x="211138" y="619125"/>
            <a:ext cx="6435725" cy="3621088"/>
          </a:xfrm>
        </p:spPr>
      </p:sp>
      <p:sp>
        <p:nvSpPr>
          <p:cNvPr id="3" name="Notes Placeholder 2">
            <a:extLst>
              <a:ext uri="{FF2B5EF4-FFF2-40B4-BE49-F238E27FC236}">
                <a16:creationId xmlns:a16="http://schemas.microsoft.com/office/drawing/2014/main" id="{5352811B-D9CA-5EE5-CC41-202D505F024C}"/>
              </a:ext>
            </a:extLst>
          </p:cNvPr>
          <p:cNvSpPr>
            <a:spLocks noGrp="1"/>
          </p:cNvSpPr>
          <p:nvPr>
            <p:ph type="body" idx="1"/>
          </p:nvPr>
        </p:nvSpPr>
        <p:spPr/>
        <p:txBody>
          <a:bodyPr/>
          <a:lstStyle/>
          <a:p>
            <a:endParaRPr lang="en-US">
              <a:latin typeface="Arial"/>
              <a:cs typeface="Arial"/>
            </a:endParaRPr>
          </a:p>
        </p:txBody>
      </p:sp>
      <p:sp>
        <p:nvSpPr>
          <p:cNvPr id="4" name="Header Placeholder 3">
            <a:extLst>
              <a:ext uri="{FF2B5EF4-FFF2-40B4-BE49-F238E27FC236}">
                <a16:creationId xmlns:a16="http://schemas.microsoft.com/office/drawing/2014/main" id="{A417EEF6-37E0-5656-FC83-9C1CCEF1664D}"/>
              </a:ext>
            </a:extLst>
          </p:cNvPr>
          <p:cNvSpPr>
            <a:spLocks noGrp="1"/>
          </p:cNvSpPr>
          <p:nvPr>
            <p:ph type="hdr" sz="quarter"/>
          </p:nvPr>
        </p:nvSpPr>
        <p:spPr/>
        <p:txBody>
          <a:bodyPr/>
          <a:lstStyle/>
          <a:p>
            <a:r>
              <a:rPr lang="fr-FR"/>
              <a:t>NAME EVENT / NAME PRESENTATION</a:t>
            </a:r>
          </a:p>
        </p:txBody>
      </p:sp>
      <p:sp>
        <p:nvSpPr>
          <p:cNvPr id="5" name="Date Placeholder 4">
            <a:extLst>
              <a:ext uri="{FF2B5EF4-FFF2-40B4-BE49-F238E27FC236}">
                <a16:creationId xmlns:a16="http://schemas.microsoft.com/office/drawing/2014/main" id="{6C6ECEBC-02DA-E1E9-431A-1E467CC773F2}"/>
              </a:ext>
            </a:extLst>
          </p:cNvPr>
          <p:cNvSpPr>
            <a:spLocks noGrp="1"/>
          </p:cNvSpPr>
          <p:nvPr>
            <p:ph type="dt" idx="1"/>
          </p:nvPr>
        </p:nvSpPr>
        <p:spPr/>
        <p:txBody>
          <a:bodyPr/>
          <a:lstStyle/>
          <a:p>
            <a:fld id="{3701F3EA-C8BD-D544-8519-665215575D25}" type="datetime1">
              <a:rPr lang="fr-CH" smtClean="0"/>
              <a:t>21.05.2025</a:t>
            </a:fld>
            <a:endParaRPr lang="fr-FR"/>
          </a:p>
        </p:txBody>
      </p:sp>
      <p:sp>
        <p:nvSpPr>
          <p:cNvPr id="6" name="Footer Placeholder 5">
            <a:extLst>
              <a:ext uri="{FF2B5EF4-FFF2-40B4-BE49-F238E27FC236}">
                <a16:creationId xmlns:a16="http://schemas.microsoft.com/office/drawing/2014/main" id="{A8246B61-A44F-6208-485B-72C6BE5F5DDC}"/>
              </a:ext>
            </a:extLst>
          </p:cNvPr>
          <p:cNvSpPr>
            <a:spLocks noGrp="1"/>
          </p:cNvSpPr>
          <p:nvPr>
            <p:ph type="ftr" sz="quarter" idx="4"/>
          </p:nvPr>
        </p:nvSpPr>
        <p:spPr/>
        <p:txBody>
          <a:bodyPr/>
          <a:lstStyle/>
          <a:p>
            <a:r>
              <a:rPr lang="fr-FR"/>
              <a:t>Speaker</a:t>
            </a:r>
          </a:p>
        </p:txBody>
      </p:sp>
      <p:sp>
        <p:nvSpPr>
          <p:cNvPr id="7" name="Slide Number Placeholder 6">
            <a:extLst>
              <a:ext uri="{FF2B5EF4-FFF2-40B4-BE49-F238E27FC236}">
                <a16:creationId xmlns:a16="http://schemas.microsoft.com/office/drawing/2014/main" id="{E3A94A6A-A579-33BF-B555-F737CB8E5975}"/>
              </a:ext>
            </a:extLst>
          </p:cNvPr>
          <p:cNvSpPr>
            <a:spLocks noGrp="1"/>
          </p:cNvSpPr>
          <p:nvPr>
            <p:ph type="sldNum" sz="quarter" idx="5"/>
          </p:nvPr>
        </p:nvSpPr>
        <p:spPr/>
        <p:txBody>
          <a:bodyPr/>
          <a:lstStyle/>
          <a:p>
            <a:fld id="{4CF50783-AAED-1941-8BCC-9F6140F0A6B1}" type="slidenum">
              <a:rPr lang="fr-FR" smtClean="0"/>
              <a:pPr/>
              <a:t>3</a:t>
            </a:fld>
            <a:endParaRPr lang="fr-FR"/>
          </a:p>
        </p:txBody>
      </p:sp>
    </p:spTree>
    <p:extLst>
      <p:ext uri="{BB962C8B-B14F-4D97-AF65-F5344CB8AC3E}">
        <p14:creationId xmlns:p14="http://schemas.microsoft.com/office/powerpoint/2010/main" val="37396565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4E1A03-D76D-A466-FABF-9FF24E89820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94D3870-432D-7ED3-4AFC-D564C72A3A25}"/>
              </a:ext>
            </a:extLst>
          </p:cNvPr>
          <p:cNvSpPr>
            <a:spLocks noGrp="1" noRot="1" noChangeAspect="1"/>
          </p:cNvSpPr>
          <p:nvPr>
            <p:ph type="sldImg"/>
          </p:nvPr>
        </p:nvSpPr>
        <p:spPr>
          <a:xfrm>
            <a:off x="211138" y="619125"/>
            <a:ext cx="6435725" cy="3621088"/>
          </a:xfrm>
        </p:spPr>
      </p:sp>
      <p:sp>
        <p:nvSpPr>
          <p:cNvPr id="3" name="Notes Placeholder 2">
            <a:extLst>
              <a:ext uri="{FF2B5EF4-FFF2-40B4-BE49-F238E27FC236}">
                <a16:creationId xmlns:a16="http://schemas.microsoft.com/office/drawing/2014/main" id="{093706A2-4D24-1D21-1109-4904F0B7FE9E}"/>
              </a:ext>
            </a:extLst>
          </p:cNvPr>
          <p:cNvSpPr>
            <a:spLocks noGrp="1"/>
          </p:cNvSpPr>
          <p:nvPr>
            <p:ph type="body" idx="1"/>
          </p:nvPr>
        </p:nvSpPr>
        <p:spPr/>
        <p:txBody>
          <a:bodyPr/>
          <a:lstStyle/>
          <a:p>
            <a:endParaRPr lang="en-US">
              <a:latin typeface="Arial"/>
              <a:cs typeface="Arial"/>
            </a:endParaRPr>
          </a:p>
        </p:txBody>
      </p:sp>
      <p:sp>
        <p:nvSpPr>
          <p:cNvPr id="4" name="Header Placeholder 3">
            <a:extLst>
              <a:ext uri="{FF2B5EF4-FFF2-40B4-BE49-F238E27FC236}">
                <a16:creationId xmlns:a16="http://schemas.microsoft.com/office/drawing/2014/main" id="{93923AD2-57A8-C4D8-61D4-2FF790E5FEF5}"/>
              </a:ext>
            </a:extLst>
          </p:cNvPr>
          <p:cNvSpPr>
            <a:spLocks noGrp="1"/>
          </p:cNvSpPr>
          <p:nvPr>
            <p:ph type="hdr" sz="quarter"/>
          </p:nvPr>
        </p:nvSpPr>
        <p:spPr/>
        <p:txBody>
          <a:bodyPr/>
          <a:lstStyle/>
          <a:p>
            <a:r>
              <a:rPr lang="fr-FR"/>
              <a:t>NAME EVENT / NAME PRESENTATION</a:t>
            </a:r>
          </a:p>
        </p:txBody>
      </p:sp>
      <p:sp>
        <p:nvSpPr>
          <p:cNvPr id="5" name="Date Placeholder 4">
            <a:extLst>
              <a:ext uri="{FF2B5EF4-FFF2-40B4-BE49-F238E27FC236}">
                <a16:creationId xmlns:a16="http://schemas.microsoft.com/office/drawing/2014/main" id="{ED476BDD-F619-32CF-9EAF-A336E8E43679}"/>
              </a:ext>
            </a:extLst>
          </p:cNvPr>
          <p:cNvSpPr>
            <a:spLocks noGrp="1"/>
          </p:cNvSpPr>
          <p:nvPr>
            <p:ph type="dt" idx="1"/>
          </p:nvPr>
        </p:nvSpPr>
        <p:spPr/>
        <p:txBody>
          <a:bodyPr/>
          <a:lstStyle/>
          <a:p>
            <a:fld id="{3701F3EA-C8BD-D544-8519-665215575D25}" type="datetime1">
              <a:rPr lang="fr-CH" smtClean="0"/>
              <a:t>21.05.2025</a:t>
            </a:fld>
            <a:endParaRPr lang="fr-FR"/>
          </a:p>
        </p:txBody>
      </p:sp>
      <p:sp>
        <p:nvSpPr>
          <p:cNvPr id="6" name="Footer Placeholder 5">
            <a:extLst>
              <a:ext uri="{FF2B5EF4-FFF2-40B4-BE49-F238E27FC236}">
                <a16:creationId xmlns:a16="http://schemas.microsoft.com/office/drawing/2014/main" id="{D2557B26-C6FC-233A-FB1D-C7222934F7E6}"/>
              </a:ext>
            </a:extLst>
          </p:cNvPr>
          <p:cNvSpPr>
            <a:spLocks noGrp="1"/>
          </p:cNvSpPr>
          <p:nvPr>
            <p:ph type="ftr" sz="quarter" idx="4"/>
          </p:nvPr>
        </p:nvSpPr>
        <p:spPr/>
        <p:txBody>
          <a:bodyPr/>
          <a:lstStyle/>
          <a:p>
            <a:r>
              <a:rPr lang="fr-FR"/>
              <a:t>Speaker</a:t>
            </a:r>
          </a:p>
        </p:txBody>
      </p:sp>
      <p:sp>
        <p:nvSpPr>
          <p:cNvPr id="7" name="Slide Number Placeholder 6">
            <a:extLst>
              <a:ext uri="{FF2B5EF4-FFF2-40B4-BE49-F238E27FC236}">
                <a16:creationId xmlns:a16="http://schemas.microsoft.com/office/drawing/2014/main" id="{EFDC0B29-0E6D-0169-EE96-925FF27EEDE3}"/>
              </a:ext>
            </a:extLst>
          </p:cNvPr>
          <p:cNvSpPr>
            <a:spLocks noGrp="1"/>
          </p:cNvSpPr>
          <p:nvPr>
            <p:ph type="sldNum" sz="quarter" idx="5"/>
          </p:nvPr>
        </p:nvSpPr>
        <p:spPr/>
        <p:txBody>
          <a:bodyPr/>
          <a:lstStyle/>
          <a:p>
            <a:fld id="{4CF50783-AAED-1941-8BCC-9F6140F0A6B1}" type="slidenum">
              <a:rPr lang="fr-FR" smtClean="0"/>
              <a:pPr/>
              <a:t>4</a:t>
            </a:fld>
            <a:endParaRPr lang="fr-FR"/>
          </a:p>
        </p:txBody>
      </p:sp>
    </p:spTree>
    <p:extLst>
      <p:ext uri="{BB962C8B-B14F-4D97-AF65-F5344CB8AC3E}">
        <p14:creationId xmlns:p14="http://schemas.microsoft.com/office/powerpoint/2010/main" val="35980386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4DCC94-65EF-AEB0-E90D-22134DFE1E0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7E5C38A-8465-C144-F7C9-7183A70743F3}"/>
              </a:ext>
            </a:extLst>
          </p:cNvPr>
          <p:cNvSpPr>
            <a:spLocks noGrp="1" noRot="1" noChangeAspect="1"/>
          </p:cNvSpPr>
          <p:nvPr>
            <p:ph type="sldImg"/>
          </p:nvPr>
        </p:nvSpPr>
        <p:spPr>
          <a:xfrm>
            <a:off x="211138" y="619125"/>
            <a:ext cx="6435725" cy="3621088"/>
          </a:xfrm>
        </p:spPr>
      </p:sp>
      <p:sp>
        <p:nvSpPr>
          <p:cNvPr id="3" name="Notes Placeholder 2">
            <a:extLst>
              <a:ext uri="{FF2B5EF4-FFF2-40B4-BE49-F238E27FC236}">
                <a16:creationId xmlns:a16="http://schemas.microsoft.com/office/drawing/2014/main" id="{5CCB9A0E-20EF-D128-4700-AD2F7F5DA4BB}"/>
              </a:ext>
            </a:extLst>
          </p:cNvPr>
          <p:cNvSpPr>
            <a:spLocks noGrp="1"/>
          </p:cNvSpPr>
          <p:nvPr>
            <p:ph type="body" idx="1"/>
          </p:nvPr>
        </p:nvSpPr>
        <p:spPr/>
        <p:txBody>
          <a:bodyPr/>
          <a:lstStyle/>
          <a:p>
            <a:endParaRPr lang="en-US">
              <a:latin typeface="Arial"/>
              <a:cs typeface="Arial"/>
            </a:endParaRPr>
          </a:p>
        </p:txBody>
      </p:sp>
      <p:sp>
        <p:nvSpPr>
          <p:cNvPr id="4" name="Header Placeholder 3">
            <a:extLst>
              <a:ext uri="{FF2B5EF4-FFF2-40B4-BE49-F238E27FC236}">
                <a16:creationId xmlns:a16="http://schemas.microsoft.com/office/drawing/2014/main" id="{A5F3DD3E-AC39-FA69-4B08-F8133881E7C5}"/>
              </a:ext>
            </a:extLst>
          </p:cNvPr>
          <p:cNvSpPr>
            <a:spLocks noGrp="1"/>
          </p:cNvSpPr>
          <p:nvPr>
            <p:ph type="hdr" sz="quarter"/>
          </p:nvPr>
        </p:nvSpPr>
        <p:spPr/>
        <p:txBody>
          <a:bodyPr/>
          <a:lstStyle/>
          <a:p>
            <a:r>
              <a:rPr lang="fr-FR"/>
              <a:t>NAME EVENT / NAME PRESENTATION</a:t>
            </a:r>
          </a:p>
        </p:txBody>
      </p:sp>
      <p:sp>
        <p:nvSpPr>
          <p:cNvPr id="5" name="Date Placeholder 4">
            <a:extLst>
              <a:ext uri="{FF2B5EF4-FFF2-40B4-BE49-F238E27FC236}">
                <a16:creationId xmlns:a16="http://schemas.microsoft.com/office/drawing/2014/main" id="{8DFB92A8-D06A-175A-2D25-A566C92D83F5}"/>
              </a:ext>
            </a:extLst>
          </p:cNvPr>
          <p:cNvSpPr>
            <a:spLocks noGrp="1"/>
          </p:cNvSpPr>
          <p:nvPr>
            <p:ph type="dt" idx="1"/>
          </p:nvPr>
        </p:nvSpPr>
        <p:spPr/>
        <p:txBody>
          <a:bodyPr/>
          <a:lstStyle/>
          <a:p>
            <a:fld id="{3701F3EA-C8BD-D544-8519-665215575D25}" type="datetime1">
              <a:rPr lang="fr-CH" smtClean="0"/>
              <a:t>21.05.2025</a:t>
            </a:fld>
            <a:endParaRPr lang="fr-FR"/>
          </a:p>
        </p:txBody>
      </p:sp>
      <p:sp>
        <p:nvSpPr>
          <p:cNvPr id="6" name="Footer Placeholder 5">
            <a:extLst>
              <a:ext uri="{FF2B5EF4-FFF2-40B4-BE49-F238E27FC236}">
                <a16:creationId xmlns:a16="http://schemas.microsoft.com/office/drawing/2014/main" id="{7AC9F32C-52BF-40CB-BA9E-BC41A4DCD479}"/>
              </a:ext>
            </a:extLst>
          </p:cNvPr>
          <p:cNvSpPr>
            <a:spLocks noGrp="1"/>
          </p:cNvSpPr>
          <p:nvPr>
            <p:ph type="ftr" sz="quarter" idx="4"/>
          </p:nvPr>
        </p:nvSpPr>
        <p:spPr/>
        <p:txBody>
          <a:bodyPr/>
          <a:lstStyle/>
          <a:p>
            <a:r>
              <a:rPr lang="fr-FR"/>
              <a:t>Speaker</a:t>
            </a:r>
          </a:p>
        </p:txBody>
      </p:sp>
      <p:sp>
        <p:nvSpPr>
          <p:cNvPr id="7" name="Slide Number Placeholder 6">
            <a:extLst>
              <a:ext uri="{FF2B5EF4-FFF2-40B4-BE49-F238E27FC236}">
                <a16:creationId xmlns:a16="http://schemas.microsoft.com/office/drawing/2014/main" id="{328EBCDD-0DA9-9C69-0621-CC8EF551A1B0}"/>
              </a:ext>
            </a:extLst>
          </p:cNvPr>
          <p:cNvSpPr>
            <a:spLocks noGrp="1"/>
          </p:cNvSpPr>
          <p:nvPr>
            <p:ph type="sldNum" sz="quarter" idx="5"/>
          </p:nvPr>
        </p:nvSpPr>
        <p:spPr/>
        <p:txBody>
          <a:bodyPr/>
          <a:lstStyle/>
          <a:p>
            <a:fld id="{4CF50783-AAED-1941-8BCC-9F6140F0A6B1}" type="slidenum">
              <a:rPr lang="fr-FR" smtClean="0"/>
              <a:pPr/>
              <a:t>5</a:t>
            </a:fld>
            <a:endParaRPr lang="fr-FR"/>
          </a:p>
        </p:txBody>
      </p:sp>
    </p:spTree>
    <p:extLst>
      <p:ext uri="{BB962C8B-B14F-4D97-AF65-F5344CB8AC3E}">
        <p14:creationId xmlns:p14="http://schemas.microsoft.com/office/powerpoint/2010/main" val="20752392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1508D8-D9D1-CB99-41BB-A34ABAF0CA1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4EC80F7-F2F8-80B1-B13A-8E91D8875D80}"/>
              </a:ext>
            </a:extLst>
          </p:cNvPr>
          <p:cNvSpPr>
            <a:spLocks noGrp="1" noRot="1" noChangeAspect="1"/>
          </p:cNvSpPr>
          <p:nvPr>
            <p:ph type="sldImg"/>
          </p:nvPr>
        </p:nvSpPr>
        <p:spPr>
          <a:xfrm>
            <a:off x="211138" y="619125"/>
            <a:ext cx="6435725" cy="3621088"/>
          </a:xfrm>
        </p:spPr>
      </p:sp>
      <p:sp>
        <p:nvSpPr>
          <p:cNvPr id="3" name="Notes Placeholder 2">
            <a:extLst>
              <a:ext uri="{FF2B5EF4-FFF2-40B4-BE49-F238E27FC236}">
                <a16:creationId xmlns:a16="http://schemas.microsoft.com/office/drawing/2014/main" id="{07CD894B-34DA-54A4-9177-791212C943AD}"/>
              </a:ext>
            </a:extLst>
          </p:cNvPr>
          <p:cNvSpPr>
            <a:spLocks noGrp="1"/>
          </p:cNvSpPr>
          <p:nvPr>
            <p:ph type="body" idx="1"/>
          </p:nvPr>
        </p:nvSpPr>
        <p:spPr/>
        <p:txBody>
          <a:bodyPr/>
          <a:lstStyle/>
          <a:p>
            <a:endParaRPr lang="en-US">
              <a:latin typeface="Arial"/>
              <a:cs typeface="Arial"/>
            </a:endParaRPr>
          </a:p>
        </p:txBody>
      </p:sp>
      <p:sp>
        <p:nvSpPr>
          <p:cNvPr id="4" name="Header Placeholder 3">
            <a:extLst>
              <a:ext uri="{FF2B5EF4-FFF2-40B4-BE49-F238E27FC236}">
                <a16:creationId xmlns:a16="http://schemas.microsoft.com/office/drawing/2014/main" id="{1361EDE7-3990-5F0E-6D00-5D9A5CBE122F}"/>
              </a:ext>
            </a:extLst>
          </p:cNvPr>
          <p:cNvSpPr>
            <a:spLocks noGrp="1"/>
          </p:cNvSpPr>
          <p:nvPr>
            <p:ph type="hdr" sz="quarter"/>
          </p:nvPr>
        </p:nvSpPr>
        <p:spPr/>
        <p:txBody>
          <a:bodyPr/>
          <a:lstStyle/>
          <a:p>
            <a:r>
              <a:rPr lang="fr-FR"/>
              <a:t>NAME EVENT / NAME PRESENTATION</a:t>
            </a:r>
          </a:p>
        </p:txBody>
      </p:sp>
      <p:sp>
        <p:nvSpPr>
          <p:cNvPr id="5" name="Date Placeholder 4">
            <a:extLst>
              <a:ext uri="{FF2B5EF4-FFF2-40B4-BE49-F238E27FC236}">
                <a16:creationId xmlns:a16="http://schemas.microsoft.com/office/drawing/2014/main" id="{F53090F3-FF5E-588B-34F9-7A9BC24EA058}"/>
              </a:ext>
            </a:extLst>
          </p:cNvPr>
          <p:cNvSpPr>
            <a:spLocks noGrp="1"/>
          </p:cNvSpPr>
          <p:nvPr>
            <p:ph type="dt" idx="1"/>
          </p:nvPr>
        </p:nvSpPr>
        <p:spPr/>
        <p:txBody>
          <a:bodyPr/>
          <a:lstStyle/>
          <a:p>
            <a:fld id="{3701F3EA-C8BD-D544-8519-665215575D25}" type="datetime1">
              <a:rPr lang="fr-CH" smtClean="0"/>
              <a:t>21.05.2025</a:t>
            </a:fld>
            <a:endParaRPr lang="fr-FR"/>
          </a:p>
        </p:txBody>
      </p:sp>
      <p:sp>
        <p:nvSpPr>
          <p:cNvPr id="6" name="Footer Placeholder 5">
            <a:extLst>
              <a:ext uri="{FF2B5EF4-FFF2-40B4-BE49-F238E27FC236}">
                <a16:creationId xmlns:a16="http://schemas.microsoft.com/office/drawing/2014/main" id="{A974C400-7DF5-1A16-0CB4-CF708CAA1117}"/>
              </a:ext>
            </a:extLst>
          </p:cNvPr>
          <p:cNvSpPr>
            <a:spLocks noGrp="1"/>
          </p:cNvSpPr>
          <p:nvPr>
            <p:ph type="ftr" sz="quarter" idx="4"/>
          </p:nvPr>
        </p:nvSpPr>
        <p:spPr/>
        <p:txBody>
          <a:bodyPr/>
          <a:lstStyle/>
          <a:p>
            <a:r>
              <a:rPr lang="fr-FR"/>
              <a:t>Speaker</a:t>
            </a:r>
          </a:p>
        </p:txBody>
      </p:sp>
      <p:sp>
        <p:nvSpPr>
          <p:cNvPr id="7" name="Slide Number Placeholder 6">
            <a:extLst>
              <a:ext uri="{FF2B5EF4-FFF2-40B4-BE49-F238E27FC236}">
                <a16:creationId xmlns:a16="http://schemas.microsoft.com/office/drawing/2014/main" id="{EA750293-323F-3986-FF43-0E2AD99BE109}"/>
              </a:ext>
            </a:extLst>
          </p:cNvPr>
          <p:cNvSpPr>
            <a:spLocks noGrp="1"/>
          </p:cNvSpPr>
          <p:nvPr>
            <p:ph type="sldNum" sz="quarter" idx="5"/>
          </p:nvPr>
        </p:nvSpPr>
        <p:spPr/>
        <p:txBody>
          <a:bodyPr/>
          <a:lstStyle/>
          <a:p>
            <a:fld id="{4CF50783-AAED-1941-8BCC-9F6140F0A6B1}" type="slidenum">
              <a:rPr lang="fr-FR" smtClean="0"/>
              <a:pPr/>
              <a:t>6</a:t>
            </a:fld>
            <a:endParaRPr lang="fr-FR"/>
          </a:p>
        </p:txBody>
      </p:sp>
    </p:spTree>
    <p:extLst>
      <p:ext uri="{BB962C8B-B14F-4D97-AF65-F5344CB8AC3E}">
        <p14:creationId xmlns:p14="http://schemas.microsoft.com/office/powerpoint/2010/main" val="9417118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DBA3C7-0271-3A55-E8AB-89CC7FC0420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B53DDB-7CE1-0A20-3A0B-AF7D7211EEFC}"/>
              </a:ext>
            </a:extLst>
          </p:cNvPr>
          <p:cNvSpPr>
            <a:spLocks noGrp="1" noRot="1" noChangeAspect="1"/>
          </p:cNvSpPr>
          <p:nvPr>
            <p:ph type="sldImg"/>
          </p:nvPr>
        </p:nvSpPr>
        <p:spPr>
          <a:xfrm>
            <a:off x="211138" y="619125"/>
            <a:ext cx="6435725" cy="3621088"/>
          </a:xfrm>
        </p:spPr>
      </p:sp>
      <p:sp>
        <p:nvSpPr>
          <p:cNvPr id="3" name="Notes Placeholder 2">
            <a:extLst>
              <a:ext uri="{FF2B5EF4-FFF2-40B4-BE49-F238E27FC236}">
                <a16:creationId xmlns:a16="http://schemas.microsoft.com/office/drawing/2014/main" id="{FDBA3678-C2E2-3FDE-0B24-6FB873A5DE14}"/>
              </a:ext>
            </a:extLst>
          </p:cNvPr>
          <p:cNvSpPr>
            <a:spLocks noGrp="1"/>
          </p:cNvSpPr>
          <p:nvPr>
            <p:ph type="body" idx="1"/>
          </p:nvPr>
        </p:nvSpPr>
        <p:spPr/>
        <p:txBody>
          <a:bodyPr/>
          <a:lstStyle/>
          <a:p>
            <a:endParaRPr lang="en-US">
              <a:latin typeface="Arial"/>
              <a:cs typeface="Arial"/>
            </a:endParaRPr>
          </a:p>
        </p:txBody>
      </p:sp>
      <p:sp>
        <p:nvSpPr>
          <p:cNvPr id="4" name="Header Placeholder 3">
            <a:extLst>
              <a:ext uri="{FF2B5EF4-FFF2-40B4-BE49-F238E27FC236}">
                <a16:creationId xmlns:a16="http://schemas.microsoft.com/office/drawing/2014/main" id="{260F575A-65D9-3C52-B122-B052F7E20F66}"/>
              </a:ext>
            </a:extLst>
          </p:cNvPr>
          <p:cNvSpPr>
            <a:spLocks noGrp="1"/>
          </p:cNvSpPr>
          <p:nvPr>
            <p:ph type="hdr" sz="quarter"/>
          </p:nvPr>
        </p:nvSpPr>
        <p:spPr/>
        <p:txBody>
          <a:bodyPr/>
          <a:lstStyle/>
          <a:p>
            <a:r>
              <a:rPr lang="fr-FR"/>
              <a:t>NAME EVENT / NAME PRESENTATION</a:t>
            </a:r>
          </a:p>
        </p:txBody>
      </p:sp>
      <p:sp>
        <p:nvSpPr>
          <p:cNvPr id="5" name="Date Placeholder 4">
            <a:extLst>
              <a:ext uri="{FF2B5EF4-FFF2-40B4-BE49-F238E27FC236}">
                <a16:creationId xmlns:a16="http://schemas.microsoft.com/office/drawing/2014/main" id="{90C33736-DAE6-E710-15D8-D1E4635EC5EA}"/>
              </a:ext>
            </a:extLst>
          </p:cNvPr>
          <p:cNvSpPr>
            <a:spLocks noGrp="1"/>
          </p:cNvSpPr>
          <p:nvPr>
            <p:ph type="dt" idx="1"/>
          </p:nvPr>
        </p:nvSpPr>
        <p:spPr/>
        <p:txBody>
          <a:bodyPr/>
          <a:lstStyle/>
          <a:p>
            <a:fld id="{3701F3EA-C8BD-D544-8519-665215575D25}" type="datetime1">
              <a:rPr lang="fr-CH" smtClean="0"/>
              <a:t>21.05.2025</a:t>
            </a:fld>
            <a:endParaRPr lang="fr-FR"/>
          </a:p>
        </p:txBody>
      </p:sp>
      <p:sp>
        <p:nvSpPr>
          <p:cNvPr id="6" name="Footer Placeholder 5">
            <a:extLst>
              <a:ext uri="{FF2B5EF4-FFF2-40B4-BE49-F238E27FC236}">
                <a16:creationId xmlns:a16="http://schemas.microsoft.com/office/drawing/2014/main" id="{8ED8E507-BA41-B224-70BE-C85C6E2D5325}"/>
              </a:ext>
            </a:extLst>
          </p:cNvPr>
          <p:cNvSpPr>
            <a:spLocks noGrp="1"/>
          </p:cNvSpPr>
          <p:nvPr>
            <p:ph type="ftr" sz="quarter" idx="4"/>
          </p:nvPr>
        </p:nvSpPr>
        <p:spPr/>
        <p:txBody>
          <a:bodyPr/>
          <a:lstStyle/>
          <a:p>
            <a:r>
              <a:rPr lang="fr-FR"/>
              <a:t>Speaker</a:t>
            </a:r>
          </a:p>
        </p:txBody>
      </p:sp>
      <p:sp>
        <p:nvSpPr>
          <p:cNvPr id="7" name="Slide Number Placeholder 6">
            <a:extLst>
              <a:ext uri="{FF2B5EF4-FFF2-40B4-BE49-F238E27FC236}">
                <a16:creationId xmlns:a16="http://schemas.microsoft.com/office/drawing/2014/main" id="{0FBF576E-FE19-A39E-24D6-D26BD9EC61B6}"/>
              </a:ext>
            </a:extLst>
          </p:cNvPr>
          <p:cNvSpPr>
            <a:spLocks noGrp="1"/>
          </p:cNvSpPr>
          <p:nvPr>
            <p:ph type="sldNum" sz="quarter" idx="5"/>
          </p:nvPr>
        </p:nvSpPr>
        <p:spPr/>
        <p:txBody>
          <a:bodyPr/>
          <a:lstStyle/>
          <a:p>
            <a:fld id="{4CF50783-AAED-1941-8BCC-9F6140F0A6B1}" type="slidenum">
              <a:rPr lang="fr-FR" smtClean="0"/>
              <a:pPr/>
              <a:t>7</a:t>
            </a:fld>
            <a:endParaRPr lang="fr-FR"/>
          </a:p>
        </p:txBody>
      </p:sp>
    </p:spTree>
    <p:extLst>
      <p:ext uri="{BB962C8B-B14F-4D97-AF65-F5344CB8AC3E}">
        <p14:creationId xmlns:p14="http://schemas.microsoft.com/office/powerpoint/2010/main" val="24781274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09DF06-008D-946A-6A0D-A3D5FBA733D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CE02EF5-0B4C-1FCC-809E-59414410C456}"/>
              </a:ext>
            </a:extLst>
          </p:cNvPr>
          <p:cNvSpPr>
            <a:spLocks noGrp="1" noRot="1" noChangeAspect="1"/>
          </p:cNvSpPr>
          <p:nvPr>
            <p:ph type="sldImg"/>
          </p:nvPr>
        </p:nvSpPr>
        <p:spPr>
          <a:xfrm>
            <a:off x="211138" y="619125"/>
            <a:ext cx="6435725" cy="3621088"/>
          </a:xfrm>
        </p:spPr>
      </p:sp>
      <p:sp>
        <p:nvSpPr>
          <p:cNvPr id="3" name="Notes Placeholder 2">
            <a:extLst>
              <a:ext uri="{FF2B5EF4-FFF2-40B4-BE49-F238E27FC236}">
                <a16:creationId xmlns:a16="http://schemas.microsoft.com/office/drawing/2014/main" id="{21274AA9-7986-EF72-B475-49D9B5CEBD5A}"/>
              </a:ext>
            </a:extLst>
          </p:cNvPr>
          <p:cNvSpPr>
            <a:spLocks noGrp="1"/>
          </p:cNvSpPr>
          <p:nvPr>
            <p:ph type="body" idx="1"/>
          </p:nvPr>
        </p:nvSpPr>
        <p:spPr/>
        <p:txBody>
          <a:bodyPr/>
          <a:lstStyle/>
          <a:p>
            <a:endParaRPr lang="en-US">
              <a:latin typeface="Arial"/>
              <a:cs typeface="Arial"/>
            </a:endParaRPr>
          </a:p>
        </p:txBody>
      </p:sp>
      <p:sp>
        <p:nvSpPr>
          <p:cNvPr id="4" name="Header Placeholder 3">
            <a:extLst>
              <a:ext uri="{FF2B5EF4-FFF2-40B4-BE49-F238E27FC236}">
                <a16:creationId xmlns:a16="http://schemas.microsoft.com/office/drawing/2014/main" id="{EDBE4A29-1448-B8D7-FA42-CC56FFCDD72E}"/>
              </a:ext>
            </a:extLst>
          </p:cNvPr>
          <p:cNvSpPr>
            <a:spLocks noGrp="1"/>
          </p:cNvSpPr>
          <p:nvPr>
            <p:ph type="hdr" sz="quarter"/>
          </p:nvPr>
        </p:nvSpPr>
        <p:spPr/>
        <p:txBody>
          <a:bodyPr/>
          <a:lstStyle/>
          <a:p>
            <a:r>
              <a:rPr lang="fr-FR"/>
              <a:t>NAME EVENT / NAME PRESENTATION</a:t>
            </a:r>
          </a:p>
        </p:txBody>
      </p:sp>
      <p:sp>
        <p:nvSpPr>
          <p:cNvPr id="5" name="Date Placeholder 4">
            <a:extLst>
              <a:ext uri="{FF2B5EF4-FFF2-40B4-BE49-F238E27FC236}">
                <a16:creationId xmlns:a16="http://schemas.microsoft.com/office/drawing/2014/main" id="{A01616AB-DF17-7488-748D-6BB45370DC6E}"/>
              </a:ext>
            </a:extLst>
          </p:cNvPr>
          <p:cNvSpPr>
            <a:spLocks noGrp="1"/>
          </p:cNvSpPr>
          <p:nvPr>
            <p:ph type="dt" idx="1"/>
          </p:nvPr>
        </p:nvSpPr>
        <p:spPr/>
        <p:txBody>
          <a:bodyPr/>
          <a:lstStyle/>
          <a:p>
            <a:fld id="{3701F3EA-C8BD-D544-8519-665215575D25}" type="datetime1">
              <a:rPr lang="fr-CH" smtClean="0"/>
              <a:t>21.05.2025</a:t>
            </a:fld>
            <a:endParaRPr lang="fr-FR"/>
          </a:p>
        </p:txBody>
      </p:sp>
      <p:sp>
        <p:nvSpPr>
          <p:cNvPr id="6" name="Footer Placeholder 5">
            <a:extLst>
              <a:ext uri="{FF2B5EF4-FFF2-40B4-BE49-F238E27FC236}">
                <a16:creationId xmlns:a16="http://schemas.microsoft.com/office/drawing/2014/main" id="{186F6096-F6D4-7917-F043-D5BD2B200456}"/>
              </a:ext>
            </a:extLst>
          </p:cNvPr>
          <p:cNvSpPr>
            <a:spLocks noGrp="1"/>
          </p:cNvSpPr>
          <p:nvPr>
            <p:ph type="ftr" sz="quarter" idx="4"/>
          </p:nvPr>
        </p:nvSpPr>
        <p:spPr/>
        <p:txBody>
          <a:bodyPr/>
          <a:lstStyle/>
          <a:p>
            <a:r>
              <a:rPr lang="fr-FR"/>
              <a:t>Speaker</a:t>
            </a:r>
          </a:p>
        </p:txBody>
      </p:sp>
      <p:sp>
        <p:nvSpPr>
          <p:cNvPr id="7" name="Slide Number Placeholder 6">
            <a:extLst>
              <a:ext uri="{FF2B5EF4-FFF2-40B4-BE49-F238E27FC236}">
                <a16:creationId xmlns:a16="http://schemas.microsoft.com/office/drawing/2014/main" id="{7799371D-1BA7-F191-2FFD-7D022391F048}"/>
              </a:ext>
            </a:extLst>
          </p:cNvPr>
          <p:cNvSpPr>
            <a:spLocks noGrp="1"/>
          </p:cNvSpPr>
          <p:nvPr>
            <p:ph type="sldNum" sz="quarter" idx="5"/>
          </p:nvPr>
        </p:nvSpPr>
        <p:spPr/>
        <p:txBody>
          <a:bodyPr/>
          <a:lstStyle/>
          <a:p>
            <a:fld id="{4CF50783-AAED-1941-8BCC-9F6140F0A6B1}" type="slidenum">
              <a:rPr lang="fr-FR" smtClean="0"/>
              <a:pPr/>
              <a:t>8</a:t>
            </a:fld>
            <a:endParaRPr lang="fr-FR"/>
          </a:p>
        </p:txBody>
      </p:sp>
    </p:spTree>
    <p:extLst>
      <p:ext uri="{BB962C8B-B14F-4D97-AF65-F5344CB8AC3E}">
        <p14:creationId xmlns:p14="http://schemas.microsoft.com/office/powerpoint/2010/main" val="30604603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DB6AB7-0642-983D-E8E1-832FE1C9397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FDEB263-DEB9-1AFD-2D14-8658A49C5C93}"/>
              </a:ext>
            </a:extLst>
          </p:cNvPr>
          <p:cNvSpPr>
            <a:spLocks noGrp="1" noRot="1" noChangeAspect="1"/>
          </p:cNvSpPr>
          <p:nvPr>
            <p:ph type="sldImg"/>
          </p:nvPr>
        </p:nvSpPr>
        <p:spPr>
          <a:xfrm>
            <a:off x="211138" y="619125"/>
            <a:ext cx="6435725" cy="3621088"/>
          </a:xfrm>
        </p:spPr>
      </p:sp>
      <p:sp>
        <p:nvSpPr>
          <p:cNvPr id="3" name="Notes Placeholder 2">
            <a:extLst>
              <a:ext uri="{FF2B5EF4-FFF2-40B4-BE49-F238E27FC236}">
                <a16:creationId xmlns:a16="http://schemas.microsoft.com/office/drawing/2014/main" id="{8E9C4DF6-2FB0-0C22-CC63-7E414A3A79F9}"/>
              </a:ext>
            </a:extLst>
          </p:cNvPr>
          <p:cNvSpPr>
            <a:spLocks noGrp="1"/>
          </p:cNvSpPr>
          <p:nvPr>
            <p:ph type="body" idx="1"/>
          </p:nvPr>
        </p:nvSpPr>
        <p:spPr/>
        <p:txBody>
          <a:bodyPr/>
          <a:lstStyle/>
          <a:p>
            <a:endParaRPr lang="en-US">
              <a:latin typeface="Arial"/>
              <a:cs typeface="Arial"/>
            </a:endParaRPr>
          </a:p>
        </p:txBody>
      </p:sp>
      <p:sp>
        <p:nvSpPr>
          <p:cNvPr id="4" name="Header Placeholder 3">
            <a:extLst>
              <a:ext uri="{FF2B5EF4-FFF2-40B4-BE49-F238E27FC236}">
                <a16:creationId xmlns:a16="http://schemas.microsoft.com/office/drawing/2014/main" id="{9BD6E214-7548-AC9E-EE5A-2E712FDA0CC0}"/>
              </a:ext>
            </a:extLst>
          </p:cNvPr>
          <p:cNvSpPr>
            <a:spLocks noGrp="1"/>
          </p:cNvSpPr>
          <p:nvPr>
            <p:ph type="hdr" sz="quarter"/>
          </p:nvPr>
        </p:nvSpPr>
        <p:spPr/>
        <p:txBody>
          <a:bodyPr/>
          <a:lstStyle/>
          <a:p>
            <a:r>
              <a:rPr lang="fr-FR"/>
              <a:t>NAME EVENT / NAME PRESENTATION</a:t>
            </a:r>
          </a:p>
        </p:txBody>
      </p:sp>
      <p:sp>
        <p:nvSpPr>
          <p:cNvPr id="5" name="Date Placeholder 4">
            <a:extLst>
              <a:ext uri="{FF2B5EF4-FFF2-40B4-BE49-F238E27FC236}">
                <a16:creationId xmlns:a16="http://schemas.microsoft.com/office/drawing/2014/main" id="{AA570F51-3439-37B0-BA0B-5A47C7E16C2C}"/>
              </a:ext>
            </a:extLst>
          </p:cNvPr>
          <p:cNvSpPr>
            <a:spLocks noGrp="1"/>
          </p:cNvSpPr>
          <p:nvPr>
            <p:ph type="dt" idx="1"/>
          </p:nvPr>
        </p:nvSpPr>
        <p:spPr/>
        <p:txBody>
          <a:bodyPr/>
          <a:lstStyle/>
          <a:p>
            <a:fld id="{3701F3EA-C8BD-D544-8519-665215575D25}" type="datetime1">
              <a:rPr lang="fr-CH" smtClean="0"/>
              <a:t>21.05.2025</a:t>
            </a:fld>
            <a:endParaRPr lang="fr-FR"/>
          </a:p>
        </p:txBody>
      </p:sp>
      <p:sp>
        <p:nvSpPr>
          <p:cNvPr id="6" name="Footer Placeholder 5">
            <a:extLst>
              <a:ext uri="{FF2B5EF4-FFF2-40B4-BE49-F238E27FC236}">
                <a16:creationId xmlns:a16="http://schemas.microsoft.com/office/drawing/2014/main" id="{1FC349E5-F990-1A2C-6081-31DC861FE002}"/>
              </a:ext>
            </a:extLst>
          </p:cNvPr>
          <p:cNvSpPr>
            <a:spLocks noGrp="1"/>
          </p:cNvSpPr>
          <p:nvPr>
            <p:ph type="ftr" sz="quarter" idx="4"/>
          </p:nvPr>
        </p:nvSpPr>
        <p:spPr/>
        <p:txBody>
          <a:bodyPr/>
          <a:lstStyle/>
          <a:p>
            <a:r>
              <a:rPr lang="fr-FR"/>
              <a:t>Speaker</a:t>
            </a:r>
          </a:p>
        </p:txBody>
      </p:sp>
      <p:sp>
        <p:nvSpPr>
          <p:cNvPr id="7" name="Slide Number Placeholder 6">
            <a:extLst>
              <a:ext uri="{FF2B5EF4-FFF2-40B4-BE49-F238E27FC236}">
                <a16:creationId xmlns:a16="http://schemas.microsoft.com/office/drawing/2014/main" id="{8BC94B9C-EE50-416F-F67C-AE38D8EE26AA}"/>
              </a:ext>
            </a:extLst>
          </p:cNvPr>
          <p:cNvSpPr>
            <a:spLocks noGrp="1"/>
          </p:cNvSpPr>
          <p:nvPr>
            <p:ph type="sldNum" sz="quarter" idx="5"/>
          </p:nvPr>
        </p:nvSpPr>
        <p:spPr/>
        <p:txBody>
          <a:bodyPr/>
          <a:lstStyle/>
          <a:p>
            <a:fld id="{4CF50783-AAED-1941-8BCC-9F6140F0A6B1}" type="slidenum">
              <a:rPr lang="fr-FR" smtClean="0"/>
              <a:pPr/>
              <a:t>9</a:t>
            </a:fld>
            <a:endParaRPr lang="fr-FR"/>
          </a:p>
        </p:txBody>
      </p:sp>
    </p:spTree>
    <p:extLst>
      <p:ext uri="{BB962C8B-B14F-4D97-AF65-F5344CB8AC3E}">
        <p14:creationId xmlns:p14="http://schemas.microsoft.com/office/powerpoint/2010/main" val="23411219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C4CCA0-26BD-1C19-B0D9-E4EDBCD7E6E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8699671-49A1-C16B-854E-A7A09CCD6F41}"/>
              </a:ext>
            </a:extLst>
          </p:cNvPr>
          <p:cNvSpPr>
            <a:spLocks noGrp="1" noRot="1" noChangeAspect="1"/>
          </p:cNvSpPr>
          <p:nvPr>
            <p:ph type="sldImg"/>
          </p:nvPr>
        </p:nvSpPr>
        <p:spPr>
          <a:xfrm>
            <a:off x="211138" y="619125"/>
            <a:ext cx="6435725" cy="3621088"/>
          </a:xfrm>
        </p:spPr>
      </p:sp>
      <p:sp>
        <p:nvSpPr>
          <p:cNvPr id="3" name="Notes Placeholder 2">
            <a:extLst>
              <a:ext uri="{FF2B5EF4-FFF2-40B4-BE49-F238E27FC236}">
                <a16:creationId xmlns:a16="http://schemas.microsoft.com/office/drawing/2014/main" id="{622129A6-B75F-CD8A-7C9C-37867FB027D6}"/>
              </a:ext>
            </a:extLst>
          </p:cNvPr>
          <p:cNvSpPr>
            <a:spLocks noGrp="1"/>
          </p:cNvSpPr>
          <p:nvPr>
            <p:ph type="body" idx="1"/>
          </p:nvPr>
        </p:nvSpPr>
        <p:spPr/>
        <p:txBody>
          <a:bodyPr/>
          <a:lstStyle/>
          <a:p>
            <a:endParaRPr lang="en-US">
              <a:latin typeface="Arial"/>
              <a:cs typeface="Arial"/>
            </a:endParaRPr>
          </a:p>
        </p:txBody>
      </p:sp>
      <p:sp>
        <p:nvSpPr>
          <p:cNvPr id="4" name="Header Placeholder 3">
            <a:extLst>
              <a:ext uri="{FF2B5EF4-FFF2-40B4-BE49-F238E27FC236}">
                <a16:creationId xmlns:a16="http://schemas.microsoft.com/office/drawing/2014/main" id="{23FC916D-2283-3AC0-7F8F-C2185750D3DD}"/>
              </a:ext>
            </a:extLst>
          </p:cNvPr>
          <p:cNvSpPr>
            <a:spLocks noGrp="1"/>
          </p:cNvSpPr>
          <p:nvPr>
            <p:ph type="hdr" sz="quarter"/>
          </p:nvPr>
        </p:nvSpPr>
        <p:spPr/>
        <p:txBody>
          <a:bodyPr/>
          <a:lstStyle/>
          <a:p>
            <a:r>
              <a:rPr lang="fr-FR"/>
              <a:t>NAME EVENT / NAME PRESENTATION</a:t>
            </a:r>
          </a:p>
        </p:txBody>
      </p:sp>
      <p:sp>
        <p:nvSpPr>
          <p:cNvPr id="5" name="Date Placeholder 4">
            <a:extLst>
              <a:ext uri="{FF2B5EF4-FFF2-40B4-BE49-F238E27FC236}">
                <a16:creationId xmlns:a16="http://schemas.microsoft.com/office/drawing/2014/main" id="{31EF9A89-5658-A564-E453-98D92DED7B2C}"/>
              </a:ext>
            </a:extLst>
          </p:cNvPr>
          <p:cNvSpPr>
            <a:spLocks noGrp="1"/>
          </p:cNvSpPr>
          <p:nvPr>
            <p:ph type="dt" idx="1"/>
          </p:nvPr>
        </p:nvSpPr>
        <p:spPr/>
        <p:txBody>
          <a:bodyPr/>
          <a:lstStyle/>
          <a:p>
            <a:fld id="{3701F3EA-C8BD-D544-8519-665215575D25}" type="datetime1">
              <a:rPr lang="fr-CH" smtClean="0"/>
              <a:t>21.05.2025</a:t>
            </a:fld>
            <a:endParaRPr lang="fr-FR"/>
          </a:p>
        </p:txBody>
      </p:sp>
      <p:sp>
        <p:nvSpPr>
          <p:cNvPr id="6" name="Footer Placeholder 5">
            <a:extLst>
              <a:ext uri="{FF2B5EF4-FFF2-40B4-BE49-F238E27FC236}">
                <a16:creationId xmlns:a16="http://schemas.microsoft.com/office/drawing/2014/main" id="{37A9FC5A-022E-8EA4-9928-182E0B12CFA0}"/>
              </a:ext>
            </a:extLst>
          </p:cNvPr>
          <p:cNvSpPr>
            <a:spLocks noGrp="1"/>
          </p:cNvSpPr>
          <p:nvPr>
            <p:ph type="ftr" sz="quarter" idx="4"/>
          </p:nvPr>
        </p:nvSpPr>
        <p:spPr/>
        <p:txBody>
          <a:bodyPr/>
          <a:lstStyle/>
          <a:p>
            <a:r>
              <a:rPr lang="fr-FR"/>
              <a:t>Speaker</a:t>
            </a:r>
          </a:p>
        </p:txBody>
      </p:sp>
      <p:sp>
        <p:nvSpPr>
          <p:cNvPr id="7" name="Slide Number Placeholder 6">
            <a:extLst>
              <a:ext uri="{FF2B5EF4-FFF2-40B4-BE49-F238E27FC236}">
                <a16:creationId xmlns:a16="http://schemas.microsoft.com/office/drawing/2014/main" id="{4DC1000E-D151-66EF-CAA1-4BCFA866E6BD}"/>
              </a:ext>
            </a:extLst>
          </p:cNvPr>
          <p:cNvSpPr>
            <a:spLocks noGrp="1"/>
          </p:cNvSpPr>
          <p:nvPr>
            <p:ph type="sldNum" sz="quarter" idx="5"/>
          </p:nvPr>
        </p:nvSpPr>
        <p:spPr/>
        <p:txBody>
          <a:bodyPr/>
          <a:lstStyle/>
          <a:p>
            <a:fld id="{4CF50783-AAED-1941-8BCC-9F6140F0A6B1}" type="slidenum">
              <a:rPr lang="fr-FR" smtClean="0"/>
              <a:pPr/>
              <a:t>10</a:t>
            </a:fld>
            <a:endParaRPr lang="fr-FR"/>
          </a:p>
        </p:txBody>
      </p:sp>
    </p:spTree>
    <p:extLst>
      <p:ext uri="{BB962C8B-B14F-4D97-AF65-F5344CB8AC3E}">
        <p14:creationId xmlns:p14="http://schemas.microsoft.com/office/powerpoint/2010/main" val="9936877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_Faculty">
    <p:spTree>
      <p:nvGrpSpPr>
        <p:cNvPr id="1" name=""/>
        <p:cNvGrpSpPr/>
        <p:nvPr/>
      </p:nvGrpSpPr>
      <p:grpSpPr>
        <a:xfrm>
          <a:off x="0" y="0"/>
          <a:ext cx="0" cy="0"/>
          <a:chOff x="0" y="0"/>
          <a:chExt cx="0" cy="0"/>
        </a:xfrm>
      </p:grpSpPr>
      <p:sp>
        <p:nvSpPr>
          <p:cNvPr id="12" name="Espace réservé pour une image  11">
            <a:extLst>
              <a:ext uri="{FF2B5EF4-FFF2-40B4-BE49-F238E27FC236}">
                <a16:creationId xmlns:a16="http://schemas.microsoft.com/office/drawing/2014/main" id="{4CF6F629-51E7-9F40-939D-F50AE3925ADE}"/>
              </a:ext>
            </a:extLst>
          </p:cNvPr>
          <p:cNvSpPr>
            <a:spLocks noGrp="1"/>
          </p:cNvSpPr>
          <p:nvPr>
            <p:ph type="pic" sz="quarter" idx="10"/>
          </p:nvPr>
        </p:nvSpPr>
        <p:spPr>
          <a:xfrm>
            <a:off x="1331913" y="0"/>
            <a:ext cx="7812087" cy="4948238"/>
          </a:xfrm>
        </p:spPr>
        <p:txBody>
          <a:bodyPr/>
          <a:lstStyle/>
          <a:p>
            <a:r>
              <a:rPr lang="en-US" noProof="0"/>
              <a:t>Click icon to add picture</a:t>
            </a:r>
            <a:endParaRPr lang="en-GB" noProof="0"/>
          </a:p>
        </p:txBody>
      </p:sp>
      <p:sp>
        <p:nvSpPr>
          <p:cNvPr id="2" name="Title 1"/>
          <p:cNvSpPr>
            <a:spLocks noGrp="1"/>
          </p:cNvSpPr>
          <p:nvPr>
            <p:ph type="ctrTitle"/>
          </p:nvPr>
        </p:nvSpPr>
        <p:spPr>
          <a:xfrm>
            <a:off x="6405563" y="786535"/>
            <a:ext cx="2738437" cy="2338387"/>
          </a:xfrm>
          <a:solidFill>
            <a:schemeClr val="accent1"/>
          </a:solidFill>
        </p:spPr>
        <p:txBody>
          <a:bodyPr lIns="216000" anchor="ctr" anchorCtr="0">
            <a:normAutofit/>
          </a:bodyPr>
          <a:lstStyle>
            <a:lvl1pPr algn="l">
              <a:defRPr sz="3600">
                <a:solidFill>
                  <a:schemeClr val="bg1"/>
                </a:solidFill>
              </a:defRPr>
            </a:lvl1pPr>
          </a:lstStyle>
          <a:p>
            <a:r>
              <a:rPr lang="en-US" noProof="0"/>
              <a:t>Click to edit Master title style</a:t>
            </a:r>
            <a:endParaRPr lang="en-GB" noProof="0"/>
          </a:p>
        </p:txBody>
      </p:sp>
      <p:sp>
        <p:nvSpPr>
          <p:cNvPr id="3" name="Subtitle 2"/>
          <p:cNvSpPr>
            <a:spLocks noGrp="1"/>
          </p:cNvSpPr>
          <p:nvPr>
            <p:ph type="subTitle" idx="1"/>
          </p:nvPr>
        </p:nvSpPr>
        <p:spPr>
          <a:xfrm>
            <a:off x="4576763" y="3124922"/>
            <a:ext cx="1828800" cy="1568450"/>
          </a:xfrm>
          <a:solidFill>
            <a:schemeClr val="tx1"/>
          </a:solidFill>
        </p:spPr>
        <p:txBody>
          <a:bodyPr lIns="90000" anchor="ctr" anchorCtr="0">
            <a:normAutofit/>
          </a:bodyPr>
          <a:lstStyle>
            <a:lvl1pPr marL="0" indent="0" algn="ctr">
              <a:buNone/>
              <a:defRPr sz="12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noProof="0"/>
              <a:t>Click to edit Master subtitle style</a:t>
            </a:r>
            <a:endParaRPr lang="en-GB" noProof="0"/>
          </a:p>
        </p:txBody>
      </p:sp>
      <p:pic>
        <p:nvPicPr>
          <p:cNvPr id="9" name="Image 8">
            <a:extLst>
              <a:ext uri="{FF2B5EF4-FFF2-40B4-BE49-F238E27FC236}">
                <a16:creationId xmlns:a16="http://schemas.microsoft.com/office/drawing/2014/main" id="{6535A482-EC85-1C41-A1E4-7882A0E39FFD}"/>
              </a:ext>
            </a:extLst>
          </p:cNvPr>
          <p:cNvPicPr>
            <a:picLocks noChangeAspect="1"/>
          </p:cNvPicPr>
          <p:nvPr userDrawn="1"/>
        </p:nvPicPr>
        <p:blipFill>
          <a:blip r:embed="rId2"/>
          <a:stretch>
            <a:fillRect/>
          </a:stretch>
        </p:blipFill>
        <p:spPr>
          <a:xfrm>
            <a:off x="82647" y="80283"/>
            <a:ext cx="1175301" cy="508655"/>
          </a:xfrm>
          <a:prstGeom prst="rect">
            <a:avLst/>
          </a:prstGeom>
        </p:spPr>
      </p:pic>
      <p:sp>
        <p:nvSpPr>
          <p:cNvPr id="16" name="Espace réservé du texte 4">
            <a:extLst>
              <a:ext uri="{FF2B5EF4-FFF2-40B4-BE49-F238E27FC236}">
                <a16:creationId xmlns:a16="http://schemas.microsoft.com/office/drawing/2014/main" id="{01960462-6F28-0740-916D-499D3BEDB2BE}"/>
              </a:ext>
            </a:extLst>
          </p:cNvPr>
          <p:cNvSpPr>
            <a:spLocks noGrp="1"/>
          </p:cNvSpPr>
          <p:nvPr>
            <p:ph type="body" sz="quarter" idx="11"/>
          </p:nvPr>
        </p:nvSpPr>
        <p:spPr>
          <a:xfrm>
            <a:off x="6400800" y="4683125"/>
            <a:ext cx="1828800" cy="460375"/>
          </a:xfrm>
          <a:solidFill>
            <a:schemeClr val="bg1"/>
          </a:solidFill>
        </p:spPr>
        <p:txBody>
          <a:bodyPr lIns="90000" anchor="ctr">
            <a:noAutofit/>
          </a:bodyPr>
          <a:lstStyle>
            <a:lvl1pPr marL="0" indent="0" algn="ctr">
              <a:buNone/>
              <a:defRPr sz="1100"/>
            </a:lvl1pPr>
          </a:lstStyle>
          <a:p>
            <a:pPr lvl="0"/>
            <a:r>
              <a:rPr lang="en-US" noProof="0"/>
              <a:t>Click to edit Master text styles</a:t>
            </a:r>
          </a:p>
        </p:txBody>
      </p:sp>
      <p:sp>
        <p:nvSpPr>
          <p:cNvPr id="5" name="Espace réservé du texte 4">
            <a:extLst>
              <a:ext uri="{FF2B5EF4-FFF2-40B4-BE49-F238E27FC236}">
                <a16:creationId xmlns:a16="http://schemas.microsoft.com/office/drawing/2014/main" id="{1E187583-F16A-6F41-8B68-000F9C9C20D3}"/>
              </a:ext>
            </a:extLst>
          </p:cNvPr>
          <p:cNvSpPr>
            <a:spLocks noGrp="1"/>
          </p:cNvSpPr>
          <p:nvPr>
            <p:ph type="body" sz="quarter" idx="12"/>
          </p:nvPr>
        </p:nvSpPr>
        <p:spPr>
          <a:xfrm>
            <a:off x="82550" y="4440264"/>
            <a:ext cx="698500" cy="507975"/>
          </a:xfrm>
        </p:spPr>
        <p:txBody>
          <a:bodyPr lIns="0" tIns="0" rIns="0" bIns="0" anchor="b" anchorCtr="0">
            <a:noAutofit/>
          </a:bodyPr>
          <a:lstStyle>
            <a:lvl1pPr marL="114300" indent="-107950">
              <a:buFontTx/>
              <a:buBlip>
                <a:blip r:embed="rId3"/>
              </a:buBlip>
              <a:tabLst/>
              <a:defRPr sz="700">
                <a:solidFill>
                  <a:schemeClr val="tx1"/>
                </a:solidFill>
              </a:defRPr>
            </a:lvl1pPr>
          </a:lstStyle>
          <a:p>
            <a:pPr lvl="0"/>
            <a:r>
              <a:rPr lang="en-US" noProof="0"/>
              <a:t>Click to edit Master text styles</a:t>
            </a:r>
          </a:p>
        </p:txBody>
      </p:sp>
    </p:spTree>
    <p:extLst>
      <p:ext uri="{BB962C8B-B14F-4D97-AF65-F5344CB8AC3E}">
        <p14:creationId xmlns:p14="http://schemas.microsoft.com/office/powerpoint/2010/main" val="577880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guide id="3" pos="126" userDrawn="1">
          <p15:clr>
            <a:srgbClr val="FBAE40"/>
          </p15:clr>
        </p15:guide>
        <p15:guide id="5" orient="horz" pos="123" userDrawn="1">
          <p15:clr>
            <a:srgbClr val="FBAE40"/>
          </p15:clr>
        </p15:guide>
        <p15:guide id="6" orient="horz" pos="3117" userDrawn="1">
          <p15:clr>
            <a:srgbClr val="FBAE40"/>
          </p15:clr>
        </p15:guide>
        <p15:guide id="7" pos="839"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_Content_Image4">
    <p:spTree>
      <p:nvGrpSpPr>
        <p:cNvPr id="1" name=""/>
        <p:cNvGrpSpPr/>
        <p:nvPr/>
      </p:nvGrpSpPr>
      <p:grpSpPr>
        <a:xfrm>
          <a:off x="0" y="0"/>
          <a:ext cx="0" cy="0"/>
          <a:chOff x="0" y="0"/>
          <a:chExt cx="0" cy="0"/>
        </a:xfrm>
      </p:grpSpPr>
      <p:sp>
        <p:nvSpPr>
          <p:cNvPr id="8" name="Espace réservé pour une image  7">
            <a:extLst>
              <a:ext uri="{FF2B5EF4-FFF2-40B4-BE49-F238E27FC236}">
                <a16:creationId xmlns:a16="http://schemas.microsoft.com/office/drawing/2014/main" id="{70ED9B2D-C513-AF40-B94F-355C174B8FF0}"/>
              </a:ext>
            </a:extLst>
          </p:cNvPr>
          <p:cNvSpPr>
            <a:spLocks noGrp="1"/>
          </p:cNvSpPr>
          <p:nvPr>
            <p:ph type="pic" sz="quarter" idx="13"/>
          </p:nvPr>
        </p:nvSpPr>
        <p:spPr>
          <a:xfrm>
            <a:off x="904875" y="1563688"/>
            <a:ext cx="3144838" cy="3579812"/>
          </a:xfrm>
        </p:spPr>
        <p:txBody>
          <a:bodyPr/>
          <a:lstStyle/>
          <a:p>
            <a:r>
              <a:rPr lang="en-US"/>
              <a:t>Click icon to add picture</a:t>
            </a:r>
            <a:endParaRPr lang="fr-FR"/>
          </a:p>
        </p:txBody>
      </p:sp>
      <p:sp>
        <p:nvSpPr>
          <p:cNvPr id="3" name="Content Placeholder 2"/>
          <p:cNvSpPr>
            <a:spLocks noGrp="1"/>
          </p:cNvSpPr>
          <p:nvPr>
            <p:ph idx="1"/>
          </p:nvPr>
        </p:nvSpPr>
        <p:spPr>
          <a:xfrm>
            <a:off x="4049395" y="1563688"/>
            <a:ext cx="4581525" cy="3386772"/>
          </a:xfrm>
        </p:spPr>
        <p:txBody>
          <a:bodyPr/>
          <a:lstStyle/>
          <a:p>
            <a:pPr lvl="0"/>
            <a:r>
              <a:rPr lang="en-US"/>
              <a:t>Click to edit Master text styles</a:t>
            </a:r>
          </a:p>
        </p:txBody>
      </p:sp>
      <p:sp>
        <p:nvSpPr>
          <p:cNvPr id="7" name="Titre 6">
            <a:extLst>
              <a:ext uri="{FF2B5EF4-FFF2-40B4-BE49-F238E27FC236}">
                <a16:creationId xmlns:a16="http://schemas.microsoft.com/office/drawing/2014/main" id="{C026A30B-6F8E-1445-88F0-A5FB77E124E9}"/>
              </a:ext>
            </a:extLst>
          </p:cNvPr>
          <p:cNvSpPr>
            <a:spLocks noGrp="1"/>
          </p:cNvSpPr>
          <p:nvPr>
            <p:ph type="title"/>
          </p:nvPr>
        </p:nvSpPr>
        <p:spPr/>
        <p:txBody>
          <a:bodyPr/>
          <a:lstStyle/>
          <a:p>
            <a:r>
              <a:rPr lang="en-US"/>
              <a:t>Click to edit Master title style</a:t>
            </a:r>
            <a:endParaRPr lang="fr-FR"/>
          </a:p>
        </p:txBody>
      </p:sp>
      <p:sp>
        <p:nvSpPr>
          <p:cNvPr id="9" name="Espace réservé de la date 8">
            <a:extLst>
              <a:ext uri="{FF2B5EF4-FFF2-40B4-BE49-F238E27FC236}">
                <a16:creationId xmlns:a16="http://schemas.microsoft.com/office/drawing/2014/main" id="{826567D5-4A83-9E48-B441-CCB2A72BA6D1}"/>
              </a:ext>
            </a:extLst>
          </p:cNvPr>
          <p:cNvSpPr>
            <a:spLocks noGrp="1"/>
          </p:cNvSpPr>
          <p:nvPr>
            <p:ph type="dt" sz="half" idx="14"/>
          </p:nvPr>
        </p:nvSpPr>
        <p:spPr/>
        <p:txBody>
          <a:bodyPr/>
          <a:lstStyle/>
          <a:p>
            <a:r>
              <a:rPr lang="fr-CH"/>
              <a:t>WELCOME TO EPFL</a:t>
            </a:r>
            <a:endParaRPr lang="fr-FR"/>
          </a:p>
        </p:txBody>
      </p:sp>
      <p:sp>
        <p:nvSpPr>
          <p:cNvPr id="10" name="Espace réservé du pied de page 9">
            <a:extLst>
              <a:ext uri="{FF2B5EF4-FFF2-40B4-BE49-F238E27FC236}">
                <a16:creationId xmlns:a16="http://schemas.microsoft.com/office/drawing/2014/main" id="{C830A539-93F1-2541-B9F0-330893BD5190}"/>
              </a:ext>
            </a:extLst>
          </p:cNvPr>
          <p:cNvSpPr>
            <a:spLocks noGrp="1"/>
          </p:cNvSpPr>
          <p:nvPr>
            <p:ph type="ftr" sz="quarter" idx="15"/>
          </p:nvPr>
        </p:nvSpPr>
        <p:spPr/>
        <p:txBody>
          <a:bodyPr/>
          <a:lstStyle/>
          <a:p>
            <a:r>
              <a:rPr lang="fr-FR"/>
              <a:t>Speaker</a:t>
            </a:r>
          </a:p>
        </p:txBody>
      </p:sp>
      <p:sp>
        <p:nvSpPr>
          <p:cNvPr id="11" name="Espace réservé du numéro de diapositive 10">
            <a:extLst>
              <a:ext uri="{FF2B5EF4-FFF2-40B4-BE49-F238E27FC236}">
                <a16:creationId xmlns:a16="http://schemas.microsoft.com/office/drawing/2014/main" id="{82F21D18-8706-7E4D-8FBE-C1E2584541D1}"/>
              </a:ext>
            </a:extLst>
          </p:cNvPr>
          <p:cNvSpPr>
            <a:spLocks noGrp="1"/>
          </p:cNvSpPr>
          <p:nvPr>
            <p:ph type="sldNum" sz="quarter" idx="16"/>
          </p:nvPr>
        </p:nvSpPr>
        <p:spPr/>
        <p:txBody>
          <a:bodyPr/>
          <a:lstStyle/>
          <a:p>
            <a:fld id="{E1E1CD7C-2161-7D43-862E-CE4C333CD873}" type="slidenum">
              <a:rPr lang="fr-FR" smtClean="0"/>
              <a:pPr/>
              <a:t>‹#›</a:t>
            </a:fld>
            <a:endParaRPr lang="fr-FR"/>
          </a:p>
        </p:txBody>
      </p:sp>
    </p:spTree>
    <p:extLst>
      <p:ext uri="{BB962C8B-B14F-4D97-AF65-F5344CB8AC3E}">
        <p14:creationId xmlns:p14="http://schemas.microsoft.com/office/powerpoint/2010/main" val="2434545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_2_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904875" y="1563688"/>
            <a:ext cx="3671466" cy="3263504"/>
          </a:xfrm>
        </p:spPr>
        <p:txBody>
          <a:bodyPr/>
          <a:lstStyle/>
          <a:p>
            <a:pPr lvl="0"/>
            <a:r>
              <a:rPr lang="en-US"/>
              <a:t>Click to edit Master text styles</a:t>
            </a:r>
          </a:p>
        </p:txBody>
      </p:sp>
      <p:sp>
        <p:nvSpPr>
          <p:cNvPr id="4" name="Content Placeholder 3"/>
          <p:cNvSpPr>
            <a:spLocks noGrp="1"/>
          </p:cNvSpPr>
          <p:nvPr>
            <p:ph sz="half" idx="2"/>
          </p:nvPr>
        </p:nvSpPr>
        <p:spPr>
          <a:xfrm>
            <a:off x="4959772" y="1563688"/>
            <a:ext cx="3671466" cy="3263504"/>
          </a:xfrm>
        </p:spPr>
        <p:txBody>
          <a:bodyPr/>
          <a:lstStyle/>
          <a:p>
            <a:pPr lvl="0"/>
            <a:r>
              <a:rPr lang="en-US"/>
              <a:t>Click to edit Master text styles</a:t>
            </a:r>
          </a:p>
        </p:txBody>
      </p:sp>
      <p:sp>
        <p:nvSpPr>
          <p:cNvPr id="8" name="Titre 7">
            <a:extLst>
              <a:ext uri="{FF2B5EF4-FFF2-40B4-BE49-F238E27FC236}">
                <a16:creationId xmlns:a16="http://schemas.microsoft.com/office/drawing/2014/main" id="{6897D737-724C-984A-82E1-2A2DBD5F6249}"/>
              </a:ext>
            </a:extLst>
          </p:cNvPr>
          <p:cNvSpPr>
            <a:spLocks noGrp="1"/>
          </p:cNvSpPr>
          <p:nvPr>
            <p:ph type="title"/>
          </p:nvPr>
        </p:nvSpPr>
        <p:spPr/>
        <p:txBody>
          <a:bodyPr/>
          <a:lstStyle/>
          <a:p>
            <a:r>
              <a:rPr lang="en-US"/>
              <a:t>Click to edit Master title style</a:t>
            </a:r>
            <a:endParaRPr lang="fr-FR"/>
          </a:p>
        </p:txBody>
      </p:sp>
      <p:sp>
        <p:nvSpPr>
          <p:cNvPr id="9" name="Espace réservé de la date 8">
            <a:extLst>
              <a:ext uri="{FF2B5EF4-FFF2-40B4-BE49-F238E27FC236}">
                <a16:creationId xmlns:a16="http://schemas.microsoft.com/office/drawing/2014/main" id="{E34C2B73-67B7-BB4C-AE0F-7D16D8DDD2B2}"/>
              </a:ext>
            </a:extLst>
          </p:cNvPr>
          <p:cNvSpPr>
            <a:spLocks noGrp="1"/>
          </p:cNvSpPr>
          <p:nvPr>
            <p:ph type="dt" sz="half" idx="10"/>
          </p:nvPr>
        </p:nvSpPr>
        <p:spPr/>
        <p:txBody>
          <a:bodyPr/>
          <a:lstStyle/>
          <a:p>
            <a:r>
              <a:rPr lang="fr-CH"/>
              <a:t>WELCOME TO EPFL</a:t>
            </a:r>
            <a:endParaRPr lang="fr-FR"/>
          </a:p>
        </p:txBody>
      </p:sp>
      <p:sp>
        <p:nvSpPr>
          <p:cNvPr id="10" name="Espace réservé du pied de page 9">
            <a:extLst>
              <a:ext uri="{FF2B5EF4-FFF2-40B4-BE49-F238E27FC236}">
                <a16:creationId xmlns:a16="http://schemas.microsoft.com/office/drawing/2014/main" id="{C9FF6AA9-AC16-D748-B815-56221BFFFB93}"/>
              </a:ext>
            </a:extLst>
          </p:cNvPr>
          <p:cNvSpPr>
            <a:spLocks noGrp="1"/>
          </p:cNvSpPr>
          <p:nvPr>
            <p:ph type="ftr" sz="quarter" idx="11"/>
          </p:nvPr>
        </p:nvSpPr>
        <p:spPr/>
        <p:txBody>
          <a:bodyPr/>
          <a:lstStyle/>
          <a:p>
            <a:r>
              <a:rPr lang="fr-FR"/>
              <a:t>Speaker</a:t>
            </a:r>
          </a:p>
        </p:txBody>
      </p:sp>
      <p:sp>
        <p:nvSpPr>
          <p:cNvPr id="11" name="Espace réservé du numéro de diapositive 10">
            <a:extLst>
              <a:ext uri="{FF2B5EF4-FFF2-40B4-BE49-F238E27FC236}">
                <a16:creationId xmlns:a16="http://schemas.microsoft.com/office/drawing/2014/main" id="{DD59D891-3F23-D04C-AB43-6FA4220AFE80}"/>
              </a:ext>
            </a:extLst>
          </p:cNvPr>
          <p:cNvSpPr>
            <a:spLocks noGrp="1"/>
          </p:cNvSpPr>
          <p:nvPr>
            <p:ph type="sldNum" sz="quarter" idx="12"/>
          </p:nvPr>
        </p:nvSpPr>
        <p:spPr/>
        <p:txBody>
          <a:bodyPr/>
          <a:lstStyle/>
          <a:p>
            <a:fld id="{E1E1CD7C-2161-7D43-862E-CE4C333CD873}" type="slidenum">
              <a:rPr lang="fr-FR" smtClean="0"/>
              <a:pPr/>
              <a:t>‹#›</a:t>
            </a:fld>
            <a:endParaRPr lang="fr-FR"/>
          </a:p>
        </p:txBody>
      </p:sp>
    </p:spTree>
    <p:extLst>
      <p:ext uri="{BB962C8B-B14F-4D97-AF65-F5344CB8AC3E}">
        <p14:creationId xmlns:p14="http://schemas.microsoft.com/office/powerpoint/2010/main" val="1776706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_Only">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9BFFD8D9-6AAA-B44F-8BD5-98D7A6546A6C}"/>
              </a:ext>
            </a:extLst>
          </p:cNvPr>
          <p:cNvSpPr>
            <a:spLocks noGrp="1"/>
          </p:cNvSpPr>
          <p:nvPr>
            <p:ph type="title"/>
          </p:nvPr>
        </p:nvSpPr>
        <p:spPr/>
        <p:txBody>
          <a:bodyPr/>
          <a:lstStyle/>
          <a:p>
            <a:r>
              <a:rPr lang="en-US"/>
              <a:t>Click to edit Master title style</a:t>
            </a:r>
            <a:endParaRPr lang="fr-FR"/>
          </a:p>
        </p:txBody>
      </p:sp>
      <p:sp>
        <p:nvSpPr>
          <p:cNvPr id="7" name="Espace réservé de la date 6">
            <a:extLst>
              <a:ext uri="{FF2B5EF4-FFF2-40B4-BE49-F238E27FC236}">
                <a16:creationId xmlns:a16="http://schemas.microsoft.com/office/drawing/2014/main" id="{084C64CE-C88F-2044-AD84-19F588F18902}"/>
              </a:ext>
            </a:extLst>
          </p:cNvPr>
          <p:cNvSpPr>
            <a:spLocks noGrp="1"/>
          </p:cNvSpPr>
          <p:nvPr>
            <p:ph type="dt" sz="half" idx="10"/>
          </p:nvPr>
        </p:nvSpPr>
        <p:spPr/>
        <p:txBody>
          <a:bodyPr/>
          <a:lstStyle/>
          <a:p>
            <a:r>
              <a:rPr lang="fr-CH"/>
              <a:t>WELCOME TO EPFL</a:t>
            </a:r>
            <a:endParaRPr lang="fr-FR"/>
          </a:p>
        </p:txBody>
      </p:sp>
      <p:sp>
        <p:nvSpPr>
          <p:cNvPr id="8" name="Espace réservé du pied de page 7">
            <a:extLst>
              <a:ext uri="{FF2B5EF4-FFF2-40B4-BE49-F238E27FC236}">
                <a16:creationId xmlns:a16="http://schemas.microsoft.com/office/drawing/2014/main" id="{A948AF20-C2DF-3542-BB6A-8354A9817325}"/>
              </a:ext>
            </a:extLst>
          </p:cNvPr>
          <p:cNvSpPr>
            <a:spLocks noGrp="1"/>
          </p:cNvSpPr>
          <p:nvPr>
            <p:ph type="ftr" sz="quarter" idx="11"/>
          </p:nvPr>
        </p:nvSpPr>
        <p:spPr/>
        <p:txBody>
          <a:bodyPr/>
          <a:lstStyle/>
          <a:p>
            <a:r>
              <a:rPr lang="fr-FR"/>
              <a:t>Speaker</a:t>
            </a:r>
          </a:p>
        </p:txBody>
      </p:sp>
      <p:sp>
        <p:nvSpPr>
          <p:cNvPr id="9" name="Espace réservé du numéro de diapositive 8">
            <a:extLst>
              <a:ext uri="{FF2B5EF4-FFF2-40B4-BE49-F238E27FC236}">
                <a16:creationId xmlns:a16="http://schemas.microsoft.com/office/drawing/2014/main" id="{71083942-1443-BC45-9F95-32C82A8DCDEF}"/>
              </a:ext>
            </a:extLst>
          </p:cNvPr>
          <p:cNvSpPr>
            <a:spLocks noGrp="1"/>
          </p:cNvSpPr>
          <p:nvPr>
            <p:ph type="sldNum" sz="quarter" idx="12"/>
          </p:nvPr>
        </p:nvSpPr>
        <p:spPr/>
        <p:txBody>
          <a:bodyPr/>
          <a:lstStyle/>
          <a:p>
            <a:fld id="{E1E1CD7C-2161-7D43-862E-CE4C333CD873}" type="slidenum">
              <a:rPr lang="fr-FR" smtClean="0"/>
              <a:pPr/>
              <a:t>‹#›</a:t>
            </a:fld>
            <a:endParaRPr lang="fr-FR"/>
          </a:p>
        </p:txBody>
      </p:sp>
    </p:spTree>
    <p:extLst>
      <p:ext uri="{BB962C8B-B14F-4D97-AF65-F5344CB8AC3E}">
        <p14:creationId xmlns:p14="http://schemas.microsoft.com/office/powerpoint/2010/main" val="3074039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mage_Title">
    <p:spTree>
      <p:nvGrpSpPr>
        <p:cNvPr id="1" name=""/>
        <p:cNvGrpSpPr/>
        <p:nvPr/>
      </p:nvGrpSpPr>
      <p:grpSpPr>
        <a:xfrm>
          <a:off x="0" y="0"/>
          <a:ext cx="0" cy="0"/>
          <a:chOff x="0" y="0"/>
          <a:chExt cx="0" cy="0"/>
        </a:xfrm>
      </p:grpSpPr>
      <p:sp>
        <p:nvSpPr>
          <p:cNvPr id="7" name="Espace réservé pour une image  6">
            <a:extLst>
              <a:ext uri="{FF2B5EF4-FFF2-40B4-BE49-F238E27FC236}">
                <a16:creationId xmlns:a16="http://schemas.microsoft.com/office/drawing/2014/main" id="{625DAC6D-23F0-6941-BE81-E7A79CA3AFFD}"/>
              </a:ext>
            </a:extLst>
          </p:cNvPr>
          <p:cNvSpPr>
            <a:spLocks noGrp="1"/>
          </p:cNvSpPr>
          <p:nvPr>
            <p:ph type="pic" sz="quarter" idx="13"/>
          </p:nvPr>
        </p:nvSpPr>
        <p:spPr>
          <a:xfrm>
            <a:off x="904875" y="0"/>
            <a:ext cx="7726363" cy="5143500"/>
          </a:xfrm>
        </p:spPr>
        <p:txBody>
          <a:bodyPr/>
          <a:lstStyle/>
          <a:p>
            <a:r>
              <a:rPr lang="en-US"/>
              <a:t>Click icon to add picture</a:t>
            </a:r>
            <a:endParaRPr lang="fr-FR"/>
          </a:p>
        </p:txBody>
      </p:sp>
      <p:sp>
        <p:nvSpPr>
          <p:cNvPr id="2" name="Title 1"/>
          <p:cNvSpPr>
            <a:spLocks noGrp="1"/>
          </p:cNvSpPr>
          <p:nvPr>
            <p:ph type="title"/>
          </p:nvPr>
        </p:nvSpPr>
        <p:spPr>
          <a:xfrm>
            <a:off x="6405563" y="2571750"/>
            <a:ext cx="2738437" cy="2111375"/>
          </a:xfrm>
          <a:solidFill>
            <a:schemeClr val="accent2"/>
          </a:solidFill>
        </p:spPr>
        <p:txBody>
          <a:bodyPr anchor="ctr" anchorCtr="0"/>
          <a:lstStyle>
            <a:lvl1pPr>
              <a:defRPr>
                <a:solidFill>
                  <a:schemeClr val="bg1"/>
                </a:solidFill>
              </a:defRPr>
            </a:lvl1pPr>
          </a:lstStyle>
          <a:p>
            <a:r>
              <a:rPr lang="en-US"/>
              <a:t>Click to edit Master title style</a:t>
            </a:r>
          </a:p>
        </p:txBody>
      </p:sp>
      <p:sp>
        <p:nvSpPr>
          <p:cNvPr id="3" name="Espace réservé de la date 2">
            <a:extLst>
              <a:ext uri="{FF2B5EF4-FFF2-40B4-BE49-F238E27FC236}">
                <a16:creationId xmlns:a16="http://schemas.microsoft.com/office/drawing/2014/main" id="{60E5EA1C-63CE-2C4F-B9F4-39FDBC14B9A3}"/>
              </a:ext>
            </a:extLst>
          </p:cNvPr>
          <p:cNvSpPr>
            <a:spLocks noGrp="1"/>
          </p:cNvSpPr>
          <p:nvPr>
            <p:ph type="dt" sz="half" idx="14"/>
          </p:nvPr>
        </p:nvSpPr>
        <p:spPr/>
        <p:txBody>
          <a:bodyPr/>
          <a:lstStyle/>
          <a:p>
            <a:r>
              <a:rPr lang="fr-CH"/>
              <a:t>WELCOME TO EPFL</a:t>
            </a:r>
            <a:endParaRPr lang="fr-FR"/>
          </a:p>
        </p:txBody>
      </p:sp>
      <p:sp>
        <p:nvSpPr>
          <p:cNvPr id="4" name="Espace réservé du pied de page 3">
            <a:extLst>
              <a:ext uri="{FF2B5EF4-FFF2-40B4-BE49-F238E27FC236}">
                <a16:creationId xmlns:a16="http://schemas.microsoft.com/office/drawing/2014/main" id="{8E7A5892-F23D-BD48-84D1-FD279BA16865}"/>
              </a:ext>
            </a:extLst>
          </p:cNvPr>
          <p:cNvSpPr>
            <a:spLocks noGrp="1"/>
          </p:cNvSpPr>
          <p:nvPr>
            <p:ph type="ftr" sz="quarter" idx="15"/>
          </p:nvPr>
        </p:nvSpPr>
        <p:spPr/>
        <p:txBody>
          <a:bodyPr/>
          <a:lstStyle/>
          <a:p>
            <a:r>
              <a:rPr lang="fr-FR"/>
              <a:t>Speaker</a:t>
            </a:r>
          </a:p>
        </p:txBody>
      </p:sp>
      <p:sp>
        <p:nvSpPr>
          <p:cNvPr id="5" name="Espace réservé du numéro de diapositive 4">
            <a:extLst>
              <a:ext uri="{FF2B5EF4-FFF2-40B4-BE49-F238E27FC236}">
                <a16:creationId xmlns:a16="http://schemas.microsoft.com/office/drawing/2014/main" id="{6C516D46-C7BB-2141-A4EE-18D1756414F6}"/>
              </a:ext>
            </a:extLst>
          </p:cNvPr>
          <p:cNvSpPr>
            <a:spLocks noGrp="1"/>
          </p:cNvSpPr>
          <p:nvPr>
            <p:ph type="sldNum" sz="quarter" idx="16"/>
          </p:nvPr>
        </p:nvSpPr>
        <p:spPr/>
        <p:txBody>
          <a:bodyPr/>
          <a:lstStyle/>
          <a:p>
            <a:fld id="{E1E1CD7C-2161-7D43-862E-CE4C333CD873}" type="slidenum">
              <a:rPr lang="fr-FR" smtClean="0"/>
              <a:pPr/>
              <a:t>‹#›</a:t>
            </a:fld>
            <a:endParaRPr lang="fr-FR"/>
          </a:p>
        </p:txBody>
      </p:sp>
    </p:spTree>
    <p:extLst>
      <p:ext uri="{BB962C8B-B14F-4D97-AF65-F5344CB8AC3E}">
        <p14:creationId xmlns:p14="http://schemas.microsoft.com/office/powerpoint/2010/main" val="2040948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mage">
    <p:spTree>
      <p:nvGrpSpPr>
        <p:cNvPr id="1" name=""/>
        <p:cNvGrpSpPr/>
        <p:nvPr/>
      </p:nvGrpSpPr>
      <p:grpSpPr>
        <a:xfrm>
          <a:off x="0" y="0"/>
          <a:ext cx="0" cy="0"/>
          <a:chOff x="0" y="0"/>
          <a:chExt cx="0" cy="0"/>
        </a:xfrm>
      </p:grpSpPr>
      <p:sp>
        <p:nvSpPr>
          <p:cNvPr id="7" name="Espace réservé pour une image  6">
            <a:extLst>
              <a:ext uri="{FF2B5EF4-FFF2-40B4-BE49-F238E27FC236}">
                <a16:creationId xmlns:a16="http://schemas.microsoft.com/office/drawing/2014/main" id="{625DAC6D-23F0-6941-BE81-E7A79CA3AFFD}"/>
              </a:ext>
            </a:extLst>
          </p:cNvPr>
          <p:cNvSpPr>
            <a:spLocks noGrp="1"/>
          </p:cNvSpPr>
          <p:nvPr>
            <p:ph type="pic" sz="quarter" idx="13"/>
          </p:nvPr>
        </p:nvSpPr>
        <p:spPr>
          <a:xfrm>
            <a:off x="904875" y="0"/>
            <a:ext cx="7726363" cy="5143500"/>
          </a:xfrm>
        </p:spPr>
        <p:txBody>
          <a:bodyPr/>
          <a:lstStyle/>
          <a:p>
            <a:r>
              <a:rPr lang="en-US"/>
              <a:t>Click icon to add picture</a:t>
            </a:r>
            <a:endParaRPr lang="fr-FR"/>
          </a:p>
        </p:txBody>
      </p:sp>
      <p:sp>
        <p:nvSpPr>
          <p:cNvPr id="5" name="Espace réservé de la date 4">
            <a:extLst>
              <a:ext uri="{FF2B5EF4-FFF2-40B4-BE49-F238E27FC236}">
                <a16:creationId xmlns:a16="http://schemas.microsoft.com/office/drawing/2014/main" id="{91E6F4EB-CC02-6E4D-9146-CE4A7A789A95}"/>
              </a:ext>
            </a:extLst>
          </p:cNvPr>
          <p:cNvSpPr>
            <a:spLocks noGrp="1"/>
          </p:cNvSpPr>
          <p:nvPr>
            <p:ph type="dt" sz="half" idx="14"/>
          </p:nvPr>
        </p:nvSpPr>
        <p:spPr/>
        <p:txBody>
          <a:bodyPr/>
          <a:lstStyle/>
          <a:p>
            <a:r>
              <a:rPr lang="fr-CH"/>
              <a:t>WELCOME TO EPFL</a:t>
            </a:r>
            <a:endParaRPr lang="fr-FR"/>
          </a:p>
        </p:txBody>
      </p:sp>
      <p:sp>
        <p:nvSpPr>
          <p:cNvPr id="6" name="Espace réservé du pied de page 5">
            <a:extLst>
              <a:ext uri="{FF2B5EF4-FFF2-40B4-BE49-F238E27FC236}">
                <a16:creationId xmlns:a16="http://schemas.microsoft.com/office/drawing/2014/main" id="{DED4AA2C-29B3-CA42-B7C3-C932911A7586}"/>
              </a:ext>
            </a:extLst>
          </p:cNvPr>
          <p:cNvSpPr>
            <a:spLocks noGrp="1"/>
          </p:cNvSpPr>
          <p:nvPr>
            <p:ph type="ftr" sz="quarter" idx="15"/>
          </p:nvPr>
        </p:nvSpPr>
        <p:spPr/>
        <p:txBody>
          <a:bodyPr/>
          <a:lstStyle/>
          <a:p>
            <a:r>
              <a:rPr lang="fr-FR"/>
              <a:t>Speaker</a:t>
            </a:r>
          </a:p>
        </p:txBody>
      </p:sp>
      <p:sp>
        <p:nvSpPr>
          <p:cNvPr id="8" name="Espace réservé du numéro de diapositive 7">
            <a:extLst>
              <a:ext uri="{FF2B5EF4-FFF2-40B4-BE49-F238E27FC236}">
                <a16:creationId xmlns:a16="http://schemas.microsoft.com/office/drawing/2014/main" id="{0FE7A1E3-AAEC-7641-B6C5-8D9FC0B6A211}"/>
              </a:ext>
            </a:extLst>
          </p:cNvPr>
          <p:cNvSpPr>
            <a:spLocks noGrp="1"/>
          </p:cNvSpPr>
          <p:nvPr>
            <p:ph type="sldNum" sz="quarter" idx="16"/>
          </p:nvPr>
        </p:nvSpPr>
        <p:spPr/>
        <p:txBody>
          <a:bodyPr/>
          <a:lstStyle/>
          <a:p>
            <a:fld id="{E1E1CD7C-2161-7D43-862E-CE4C333CD873}" type="slidenum">
              <a:rPr lang="fr-FR" smtClean="0"/>
              <a:pPr/>
              <a:t>‹#›</a:t>
            </a:fld>
            <a:endParaRPr lang="fr-FR"/>
          </a:p>
        </p:txBody>
      </p:sp>
    </p:spTree>
    <p:extLst>
      <p:ext uri="{BB962C8B-B14F-4D97-AF65-F5344CB8AC3E}">
        <p14:creationId xmlns:p14="http://schemas.microsoft.com/office/powerpoint/2010/main" val="1201727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_Content_ImageBelow">
    <p:spTree>
      <p:nvGrpSpPr>
        <p:cNvPr id="1" name=""/>
        <p:cNvGrpSpPr/>
        <p:nvPr/>
      </p:nvGrpSpPr>
      <p:grpSpPr>
        <a:xfrm>
          <a:off x="0" y="0"/>
          <a:ext cx="0" cy="0"/>
          <a:chOff x="0" y="0"/>
          <a:chExt cx="0" cy="0"/>
        </a:xfrm>
      </p:grpSpPr>
      <p:sp>
        <p:nvSpPr>
          <p:cNvPr id="7" name="Espace réservé pour une image  6">
            <a:extLst>
              <a:ext uri="{FF2B5EF4-FFF2-40B4-BE49-F238E27FC236}">
                <a16:creationId xmlns:a16="http://schemas.microsoft.com/office/drawing/2014/main" id="{625DAC6D-23F0-6941-BE81-E7A79CA3AFFD}"/>
              </a:ext>
            </a:extLst>
          </p:cNvPr>
          <p:cNvSpPr>
            <a:spLocks noGrp="1"/>
          </p:cNvSpPr>
          <p:nvPr>
            <p:ph type="pic" sz="quarter" idx="13"/>
          </p:nvPr>
        </p:nvSpPr>
        <p:spPr>
          <a:xfrm>
            <a:off x="904875" y="3114674"/>
            <a:ext cx="8239125" cy="2028825"/>
          </a:xfrm>
        </p:spPr>
        <p:txBody>
          <a:bodyPr/>
          <a:lstStyle/>
          <a:p>
            <a:r>
              <a:rPr lang="en-US"/>
              <a:t>Click icon to add picture</a:t>
            </a:r>
            <a:endParaRPr lang="fr-FR"/>
          </a:p>
        </p:txBody>
      </p:sp>
      <p:sp>
        <p:nvSpPr>
          <p:cNvPr id="4" name="Espace réservé du texte 3"/>
          <p:cNvSpPr>
            <a:spLocks noGrp="1"/>
          </p:cNvSpPr>
          <p:nvPr>
            <p:ph type="body" sz="quarter" idx="17"/>
          </p:nvPr>
        </p:nvSpPr>
        <p:spPr>
          <a:xfrm>
            <a:off x="904875" y="1563688"/>
            <a:ext cx="7646988" cy="1436687"/>
          </a:xfrm>
        </p:spPr>
        <p:txBody>
          <a:bodyPr/>
          <a:lstStyle>
            <a:lvl4pPr>
              <a:defRPr>
                <a:latin typeface="Arial" panose="020B0604020202020204" pitchFamily="34" charset="0"/>
              </a:defRPr>
            </a:lvl4pPr>
            <a:lvl5pPr>
              <a:defRPr>
                <a:latin typeface="Arial" panose="020B0604020202020204" pitchFamily="34" charset="0"/>
              </a:defRPr>
            </a:lvl5pPr>
          </a:lstStyle>
          <a:p>
            <a:pPr lvl="0"/>
            <a:r>
              <a:rPr lang="en-US"/>
              <a:t>Click to edit Master text styles</a:t>
            </a:r>
          </a:p>
        </p:txBody>
      </p:sp>
      <p:sp>
        <p:nvSpPr>
          <p:cNvPr id="6" name="Espace réservé de la date 5">
            <a:extLst>
              <a:ext uri="{FF2B5EF4-FFF2-40B4-BE49-F238E27FC236}">
                <a16:creationId xmlns:a16="http://schemas.microsoft.com/office/drawing/2014/main" id="{37CF3032-2465-874C-B786-95E1B594A5AB}"/>
              </a:ext>
            </a:extLst>
          </p:cNvPr>
          <p:cNvSpPr>
            <a:spLocks noGrp="1"/>
          </p:cNvSpPr>
          <p:nvPr>
            <p:ph type="dt" sz="half" idx="18"/>
          </p:nvPr>
        </p:nvSpPr>
        <p:spPr/>
        <p:txBody>
          <a:bodyPr/>
          <a:lstStyle/>
          <a:p>
            <a:r>
              <a:rPr lang="fr-CH"/>
              <a:t>WELCOME TO EPFL</a:t>
            </a:r>
            <a:endParaRPr lang="fr-FR"/>
          </a:p>
        </p:txBody>
      </p:sp>
      <p:sp>
        <p:nvSpPr>
          <p:cNvPr id="8" name="Espace réservé du pied de page 7">
            <a:extLst>
              <a:ext uri="{FF2B5EF4-FFF2-40B4-BE49-F238E27FC236}">
                <a16:creationId xmlns:a16="http://schemas.microsoft.com/office/drawing/2014/main" id="{AAF73E2A-22D7-894A-9267-185CB4E4B13E}"/>
              </a:ext>
            </a:extLst>
          </p:cNvPr>
          <p:cNvSpPr>
            <a:spLocks noGrp="1"/>
          </p:cNvSpPr>
          <p:nvPr>
            <p:ph type="ftr" sz="quarter" idx="19"/>
          </p:nvPr>
        </p:nvSpPr>
        <p:spPr/>
        <p:txBody>
          <a:bodyPr/>
          <a:lstStyle/>
          <a:p>
            <a:r>
              <a:rPr lang="fr-FR"/>
              <a:t>Speaker</a:t>
            </a:r>
          </a:p>
        </p:txBody>
      </p:sp>
      <p:sp>
        <p:nvSpPr>
          <p:cNvPr id="9" name="Espace réservé du numéro de diapositive 8">
            <a:extLst>
              <a:ext uri="{FF2B5EF4-FFF2-40B4-BE49-F238E27FC236}">
                <a16:creationId xmlns:a16="http://schemas.microsoft.com/office/drawing/2014/main" id="{39D9777C-EC90-1141-9E30-4B4F669C2BE1}"/>
              </a:ext>
            </a:extLst>
          </p:cNvPr>
          <p:cNvSpPr>
            <a:spLocks noGrp="1"/>
          </p:cNvSpPr>
          <p:nvPr>
            <p:ph type="sldNum" sz="quarter" idx="20"/>
          </p:nvPr>
        </p:nvSpPr>
        <p:spPr/>
        <p:txBody>
          <a:bodyPr/>
          <a:lstStyle/>
          <a:p>
            <a:fld id="{E1E1CD7C-2161-7D43-862E-CE4C333CD873}" type="slidenum">
              <a:rPr lang="fr-FR" smtClean="0"/>
              <a:pPr/>
              <a:t>‹#›</a:t>
            </a:fld>
            <a:endParaRPr lang="fr-FR"/>
          </a:p>
        </p:txBody>
      </p:sp>
      <p:sp>
        <p:nvSpPr>
          <p:cNvPr id="11" name="Titre 10">
            <a:extLst>
              <a:ext uri="{FF2B5EF4-FFF2-40B4-BE49-F238E27FC236}">
                <a16:creationId xmlns:a16="http://schemas.microsoft.com/office/drawing/2014/main" id="{0E011164-727C-4C46-B34E-7729CB350E3E}"/>
              </a:ext>
            </a:extLst>
          </p:cNvPr>
          <p:cNvSpPr>
            <a:spLocks noGrp="1"/>
          </p:cNvSpPr>
          <p:nvPr>
            <p:ph type="title"/>
          </p:nvPr>
        </p:nvSpPr>
        <p:spPr/>
        <p:txBody>
          <a:bodyPr/>
          <a:lstStyle/>
          <a:p>
            <a:r>
              <a:rPr lang="en-US"/>
              <a:t>Click to edit Master title style</a:t>
            </a:r>
            <a:endParaRPr lang="fr-FR"/>
          </a:p>
        </p:txBody>
      </p:sp>
    </p:spTree>
    <p:extLst>
      <p:ext uri="{BB962C8B-B14F-4D97-AF65-F5344CB8AC3E}">
        <p14:creationId xmlns:p14="http://schemas.microsoft.com/office/powerpoint/2010/main" val="3531156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Empty">
    <p:spTree>
      <p:nvGrpSpPr>
        <p:cNvPr id="1" name=""/>
        <p:cNvGrpSpPr/>
        <p:nvPr/>
      </p:nvGrpSpPr>
      <p:grpSpPr>
        <a:xfrm>
          <a:off x="0" y="0"/>
          <a:ext cx="0" cy="0"/>
          <a:chOff x="0" y="0"/>
          <a:chExt cx="0" cy="0"/>
        </a:xfrm>
      </p:grpSpPr>
      <p:sp>
        <p:nvSpPr>
          <p:cNvPr id="5" name="Espace réservé de la date 4">
            <a:extLst>
              <a:ext uri="{FF2B5EF4-FFF2-40B4-BE49-F238E27FC236}">
                <a16:creationId xmlns:a16="http://schemas.microsoft.com/office/drawing/2014/main" id="{4D8101AB-8ACE-BB4C-9D61-B4AABFE11591}"/>
              </a:ext>
            </a:extLst>
          </p:cNvPr>
          <p:cNvSpPr>
            <a:spLocks noGrp="1"/>
          </p:cNvSpPr>
          <p:nvPr>
            <p:ph type="dt" sz="half" idx="10"/>
          </p:nvPr>
        </p:nvSpPr>
        <p:spPr/>
        <p:txBody>
          <a:bodyPr/>
          <a:lstStyle/>
          <a:p>
            <a:r>
              <a:rPr lang="fr-CH"/>
              <a:t>WELCOME TO EPFL</a:t>
            </a:r>
            <a:endParaRPr lang="fr-FR"/>
          </a:p>
        </p:txBody>
      </p:sp>
      <p:sp>
        <p:nvSpPr>
          <p:cNvPr id="6" name="Espace réservé du pied de page 5">
            <a:extLst>
              <a:ext uri="{FF2B5EF4-FFF2-40B4-BE49-F238E27FC236}">
                <a16:creationId xmlns:a16="http://schemas.microsoft.com/office/drawing/2014/main" id="{5F9CFC1D-0B2A-0A4E-9C0D-682EECA55703}"/>
              </a:ext>
            </a:extLst>
          </p:cNvPr>
          <p:cNvSpPr>
            <a:spLocks noGrp="1"/>
          </p:cNvSpPr>
          <p:nvPr>
            <p:ph type="ftr" sz="quarter" idx="11"/>
          </p:nvPr>
        </p:nvSpPr>
        <p:spPr/>
        <p:txBody>
          <a:bodyPr/>
          <a:lstStyle/>
          <a:p>
            <a:r>
              <a:rPr lang="fr-FR"/>
              <a:t>Speaker</a:t>
            </a:r>
          </a:p>
        </p:txBody>
      </p:sp>
      <p:sp>
        <p:nvSpPr>
          <p:cNvPr id="7" name="Espace réservé du numéro de diapositive 6">
            <a:extLst>
              <a:ext uri="{FF2B5EF4-FFF2-40B4-BE49-F238E27FC236}">
                <a16:creationId xmlns:a16="http://schemas.microsoft.com/office/drawing/2014/main" id="{56622065-A833-2340-B0FD-ACB065A3B8CF}"/>
              </a:ext>
            </a:extLst>
          </p:cNvPr>
          <p:cNvSpPr>
            <a:spLocks noGrp="1"/>
          </p:cNvSpPr>
          <p:nvPr>
            <p:ph type="sldNum" sz="quarter" idx="12"/>
          </p:nvPr>
        </p:nvSpPr>
        <p:spPr/>
        <p:txBody>
          <a:bodyPr/>
          <a:lstStyle/>
          <a:p>
            <a:fld id="{E1E1CD7C-2161-7D43-862E-CE4C333CD873}" type="slidenum">
              <a:rPr lang="fr-FR" smtClean="0"/>
              <a:pPr/>
              <a:t>‹#›</a:t>
            </a:fld>
            <a:endParaRPr lang="fr-FR"/>
          </a:p>
        </p:txBody>
      </p:sp>
    </p:spTree>
    <p:extLst>
      <p:ext uri="{BB962C8B-B14F-4D97-AF65-F5344CB8AC3E}">
        <p14:creationId xmlns:p14="http://schemas.microsoft.com/office/powerpoint/2010/main" val="1894840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re seul">
    <p:spTree>
      <p:nvGrpSpPr>
        <p:cNvPr id="1" name=""/>
        <p:cNvGrpSpPr/>
        <p:nvPr/>
      </p:nvGrpSpPr>
      <p:grpSpPr>
        <a:xfrm>
          <a:off x="0" y="0"/>
          <a:ext cx="0" cy="0"/>
          <a:chOff x="0" y="0"/>
          <a:chExt cx="0" cy="0"/>
        </a:xfrm>
      </p:grpSpPr>
      <p:sp>
        <p:nvSpPr>
          <p:cNvPr id="7" name="Espace réservé pour une image  6">
            <a:extLst>
              <a:ext uri="{FF2B5EF4-FFF2-40B4-BE49-F238E27FC236}">
                <a16:creationId xmlns:a16="http://schemas.microsoft.com/office/drawing/2014/main" id="{625DAC6D-23F0-6941-BE81-E7A79CA3AFFD}"/>
              </a:ext>
            </a:extLst>
          </p:cNvPr>
          <p:cNvSpPr>
            <a:spLocks noGrp="1"/>
          </p:cNvSpPr>
          <p:nvPr>
            <p:ph type="pic" sz="quarter" idx="13"/>
          </p:nvPr>
        </p:nvSpPr>
        <p:spPr>
          <a:xfrm>
            <a:off x="904876" y="0"/>
            <a:ext cx="8239125" cy="5143500"/>
          </a:xfrm>
        </p:spPr>
        <p:txBody>
          <a:bodyPr/>
          <a:lstStyle/>
          <a:p>
            <a:r>
              <a:rPr lang="en-US"/>
              <a:t>Click icon to add picture</a:t>
            </a:r>
            <a:endParaRPr lang="fr-FR"/>
          </a:p>
        </p:txBody>
      </p:sp>
      <p:sp>
        <p:nvSpPr>
          <p:cNvPr id="2" name="Title 1"/>
          <p:cNvSpPr>
            <a:spLocks noGrp="1"/>
          </p:cNvSpPr>
          <p:nvPr>
            <p:ph type="title"/>
          </p:nvPr>
        </p:nvSpPr>
        <p:spPr>
          <a:xfrm>
            <a:off x="6405564" y="2571751"/>
            <a:ext cx="2738437" cy="2111375"/>
          </a:xfrm>
          <a:solidFill>
            <a:schemeClr val="accent2"/>
          </a:solidFill>
        </p:spPr>
        <p:txBody>
          <a:bodyPr anchor="ctr" anchorCtr="0"/>
          <a:lstStyle>
            <a:lvl1pPr>
              <a:defRPr>
                <a:solidFill>
                  <a:schemeClr val="bg1"/>
                </a:solidFill>
              </a:defRPr>
            </a:lvl1pPr>
          </a:lstStyle>
          <a:p>
            <a:r>
              <a:rPr lang="en-US"/>
              <a:t>Click to edit Master title style</a:t>
            </a:r>
          </a:p>
        </p:txBody>
      </p:sp>
      <p:sp>
        <p:nvSpPr>
          <p:cNvPr id="3" name="Espace réservé de la date 2">
            <a:extLst>
              <a:ext uri="{FF2B5EF4-FFF2-40B4-BE49-F238E27FC236}">
                <a16:creationId xmlns:a16="http://schemas.microsoft.com/office/drawing/2014/main" id="{60E5EA1C-63CE-2C4F-B9F4-39FDBC14B9A3}"/>
              </a:ext>
            </a:extLst>
          </p:cNvPr>
          <p:cNvSpPr>
            <a:spLocks noGrp="1"/>
          </p:cNvSpPr>
          <p:nvPr>
            <p:ph type="dt" sz="half" idx="14"/>
          </p:nvPr>
        </p:nvSpPr>
        <p:spPr/>
        <p:txBody>
          <a:bodyPr/>
          <a:lstStyle/>
          <a:p>
            <a:r>
              <a:rPr lang="fr-CH"/>
              <a:t>WELCOME TO EPFL</a:t>
            </a:r>
            <a:endParaRPr lang="fr-FR"/>
          </a:p>
        </p:txBody>
      </p:sp>
      <p:sp>
        <p:nvSpPr>
          <p:cNvPr id="4" name="Espace réservé du pied de page 3">
            <a:extLst>
              <a:ext uri="{FF2B5EF4-FFF2-40B4-BE49-F238E27FC236}">
                <a16:creationId xmlns:a16="http://schemas.microsoft.com/office/drawing/2014/main" id="{8E7A5892-F23D-BD48-84D1-FD279BA16865}"/>
              </a:ext>
            </a:extLst>
          </p:cNvPr>
          <p:cNvSpPr>
            <a:spLocks noGrp="1"/>
          </p:cNvSpPr>
          <p:nvPr>
            <p:ph type="ftr" sz="quarter" idx="15"/>
          </p:nvPr>
        </p:nvSpPr>
        <p:spPr/>
        <p:txBody>
          <a:bodyPr/>
          <a:lstStyle/>
          <a:p>
            <a:r>
              <a:rPr lang="fr-FR"/>
              <a:t>Speaker</a:t>
            </a:r>
          </a:p>
        </p:txBody>
      </p:sp>
      <p:sp>
        <p:nvSpPr>
          <p:cNvPr id="5" name="Espace réservé du numéro de diapositive 4">
            <a:extLst>
              <a:ext uri="{FF2B5EF4-FFF2-40B4-BE49-F238E27FC236}">
                <a16:creationId xmlns:a16="http://schemas.microsoft.com/office/drawing/2014/main" id="{6C516D46-C7BB-2141-A4EE-18D1756414F6}"/>
              </a:ext>
            </a:extLst>
          </p:cNvPr>
          <p:cNvSpPr>
            <a:spLocks noGrp="1"/>
          </p:cNvSpPr>
          <p:nvPr>
            <p:ph type="sldNum" sz="quarter" idx="16"/>
          </p:nvPr>
        </p:nvSpPr>
        <p:spPr/>
        <p:txBody>
          <a:bodyPr/>
          <a:lstStyle/>
          <a:p>
            <a:fld id="{E1E1CD7C-2161-7D43-862E-CE4C333CD873}" type="slidenum">
              <a:rPr lang="fr-FR" smtClean="0"/>
              <a:pPr/>
              <a:t>‹#›</a:t>
            </a:fld>
            <a:endParaRPr lang="fr-FR"/>
          </a:p>
        </p:txBody>
      </p:sp>
    </p:spTree>
    <p:extLst>
      <p:ext uri="{BB962C8B-B14F-4D97-AF65-F5344CB8AC3E}">
        <p14:creationId xmlns:p14="http://schemas.microsoft.com/office/powerpoint/2010/main" val="20344850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fr-FR"/>
              <a:t>Modifier les styles du texte du masque
Deuxième niveau
Troisième niveau
Quatrième niveau
Cinquième niveau</a:t>
            </a:r>
          </a:p>
        </p:txBody>
      </p:sp>
      <p:sp>
        <p:nvSpPr>
          <p:cNvPr id="8" name="Titre 7">
            <a:extLst>
              <a:ext uri="{FF2B5EF4-FFF2-40B4-BE49-F238E27FC236}">
                <a16:creationId xmlns:a16="http://schemas.microsoft.com/office/drawing/2014/main" id="{A30C78BE-DAD0-D748-8B93-AD898D00C88C}"/>
              </a:ext>
            </a:extLst>
          </p:cNvPr>
          <p:cNvSpPr>
            <a:spLocks noGrp="1"/>
          </p:cNvSpPr>
          <p:nvPr>
            <p:ph type="title"/>
          </p:nvPr>
        </p:nvSpPr>
        <p:spPr/>
        <p:txBody>
          <a:bodyPr/>
          <a:lstStyle/>
          <a:p>
            <a:r>
              <a:rPr lang="fr-FR"/>
              <a:t>Modifiez le style du titre</a:t>
            </a:r>
          </a:p>
        </p:txBody>
      </p:sp>
      <p:sp>
        <p:nvSpPr>
          <p:cNvPr id="9" name="Espace réservé de la date 8">
            <a:extLst>
              <a:ext uri="{FF2B5EF4-FFF2-40B4-BE49-F238E27FC236}">
                <a16:creationId xmlns:a16="http://schemas.microsoft.com/office/drawing/2014/main" id="{131A8490-33AC-9443-A9FC-9A5E9322967C}"/>
              </a:ext>
            </a:extLst>
          </p:cNvPr>
          <p:cNvSpPr>
            <a:spLocks noGrp="1"/>
          </p:cNvSpPr>
          <p:nvPr>
            <p:ph type="dt" sz="half" idx="10"/>
          </p:nvPr>
        </p:nvSpPr>
        <p:spPr/>
        <p:txBody>
          <a:bodyPr/>
          <a:lstStyle/>
          <a:p>
            <a:r>
              <a:rPr lang="fr-CH"/>
              <a:t>NAME EVENT / NAME PRESENTATION</a:t>
            </a:r>
            <a:endParaRPr lang="fr-FR"/>
          </a:p>
        </p:txBody>
      </p:sp>
      <p:sp>
        <p:nvSpPr>
          <p:cNvPr id="10" name="Espace réservé du pied de page 9">
            <a:extLst>
              <a:ext uri="{FF2B5EF4-FFF2-40B4-BE49-F238E27FC236}">
                <a16:creationId xmlns:a16="http://schemas.microsoft.com/office/drawing/2014/main" id="{B875139C-6471-774D-89EF-2B93FAD2CB2A}"/>
              </a:ext>
            </a:extLst>
          </p:cNvPr>
          <p:cNvSpPr>
            <a:spLocks noGrp="1"/>
          </p:cNvSpPr>
          <p:nvPr>
            <p:ph type="ftr" sz="quarter" idx="11"/>
          </p:nvPr>
        </p:nvSpPr>
        <p:spPr/>
        <p:txBody>
          <a:bodyPr/>
          <a:lstStyle/>
          <a:p>
            <a:r>
              <a:rPr lang="fr-FR"/>
              <a:t>Andrea Vezzosi</a:t>
            </a:r>
          </a:p>
        </p:txBody>
      </p:sp>
      <p:sp>
        <p:nvSpPr>
          <p:cNvPr id="11" name="Espace réservé du numéro de diapositive 10">
            <a:extLst>
              <a:ext uri="{FF2B5EF4-FFF2-40B4-BE49-F238E27FC236}">
                <a16:creationId xmlns:a16="http://schemas.microsoft.com/office/drawing/2014/main" id="{3942AF23-4BDC-8C4A-9212-AF88439C6122}"/>
              </a:ext>
            </a:extLst>
          </p:cNvPr>
          <p:cNvSpPr>
            <a:spLocks noGrp="1"/>
          </p:cNvSpPr>
          <p:nvPr>
            <p:ph type="sldNum" sz="quarter" idx="12"/>
          </p:nvPr>
        </p:nvSpPr>
        <p:spPr/>
        <p:txBody>
          <a:bodyPr/>
          <a:lstStyle/>
          <a:p>
            <a:fld id="{E1E1CD7C-2161-7D43-862E-CE4C333CD873}" type="slidenum">
              <a:rPr lang="fr-FR" smtClean="0"/>
              <a:pPr/>
              <a:t>‹#›</a:t>
            </a:fld>
            <a:endParaRPr lang="fr-FR"/>
          </a:p>
        </p:txBody>
      </p:sp>
    </p:spTree>
    <p:extLst>
      <p:ext uri="{BB962C8B-B14F-4D97-AF65-F5344CB8AC3E}">
        <p14:creationId xmlns:p14="http://schemas.microsoft.com/office/powerpoint/2010/main" val="254867814"/>
      </p:ext>
    </p:extLst>
  </p:cSld>
  <p:clrMapOvr>
    <a:masterClrMapping/>
  </p:clrMapOvr>
  <p:hf hdr="0"/>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_EPFL">
    <p:spTree>
      <p:nvGrpSpPr>
        <p:cNvPr id="1" name=""/>
        <p:cNvGrpSpPr/>
        <p:nvPr/>
      </p:nvGrpSpPr>
      <p:grpSpPr>
        <a:xfrm>
          <a:off x="0" y="0"/>
          <a:ext cx="0" cy="0"/>
          <a:chOff x="0" y="0"/>
          <a:chExt cx="0" cy="0"/>
        </a:xfrm>
      </p:grpSpPr>
      <p:sp>
        <p:nvSpPr>
          <p:cNvPr id="12" name="Espace réservé pour une image  11">
            <a:extLst>
              <a:ext uri="{FF2B5EF4-FFF2-40B4-BE49-F238E27FC236}">
                <a16:creationId xmlns:a16="http://schemas.microsoft.com/office/drawing/2014/main" id="{4CF6F629-51E7-9F40-939D-F50AE3925ADE}"/>
              </a:ext>
            </a:extLst>
          </p:cNvPr>
          <p:cNvSpPr>
            <a:spLocks noGrp="1"/>
          </p:cNvSpPr>
          <p:nvPr>
            <p:ph type="pic" sz="quarter" idx="10"/>
          </p:nvPr>
        </p:nvSpPr>
        <p:spPr>
          <a:xfrm>
            <a:off x="1331913" y="0"/>
            <a:ext cx="7812087" cy="4948238"/>
          </a:xfrm>
        </p:spPr>
        <p:txBody>
          <a:bodyPr/>
          <a:lstStyle/>
          <a:p>
            <a:r>
              <a:rPr lang="en-US"/>
              <a:t>Click icon to add picture</a:t>
            </a:r>
            <a:endParaRPr lang="fr-FR"/>
          </a:p>
        </p:txBody>
      </p:sp>
      <p:sp>
        <p:nvSpPr>
          <p:cNvPr id="2" name="Title 1"/>
          <p:cNvSpPr>
            <a:spLocks noGrp="1"/>
          </p:cNvSpPr>
          <p:nvPr>
            <p:ph type="ctrTitle"/>
          </p:nvPr>
        </p:nvSpPr>
        <p:spPr>
          <a:xfrm>
            <a:off x="6405563" y="786535"/>
            <a:ext cx="2738437" cy="2338387"/>
          </a:xfrm>
          <a:solidFill>
            <a:schemeClr val="accent1"/>
          </a:solidFill>
        </p:spPr>
        <p:txBody>
          <a:bodyPr lIns="216000" anchor="ctr" anchorCtr="0">
            <a:normAutofit/>
          </a:bodyPr>
          <a:lstStyle>
            <a:lvl1pPr algn="l">
              <a:defRPr sz="3600">
                <a:solidFill>
                  <a:schemeClr val="bg1"/>
                </a:solidFill>
              </a:defRPr>
            </a:lvl1pPr>
          </a:lstStyle>
          <a:p>
            <a:r>
              <a:rPr lang="en-US"/>
              <a:t>Click to edit Master title style</a:t>
            </a:r>
          </a:p>
        </p:txBody>
      </p:sp>
      <p:sp>
        <p:nvSpPr>
          <p:cNvPr id="3" name="Subtitle 2"/>
          <p:cNvSpPr>
            <a:spLocks noGrp="1"/>
          </p:cNvSpPr>
          <p:nvPr>
            <p:ph type="subTitle" idx="1"/>
          </p:nvPr>
        </p:nvSpPr>
        <p:spPr>
          <a:xfrm>
            <a:off x="4576763" y="3124922"/>
            <a:ext cx="1828800" cy="1568450"/>
          </a:xfrm>
          <a:solidFill>
            <a:schemeClr val="tx1"/>
          </a:solidFill>
        </p:spPr>
        <p:txBody>
          <a:bodyPr lIns="90000" anchor="ctr" anchorCtr="0">
            <a:normAutofit/>
          </a:bodyPr>
          <a:lstStyle>
            <a:lvl1pPr marL="0" indent="0" algn="ctr">
              <a:buNone/>
              <a:defRPr sz="12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pic>
        <p:nvPicPr>
          <p:cNvPr id="9" name="Image 8">
            <a:extLst>
              <a:ext uri="{FF2B5EF4-FFF2-40B4-BE49-F238E27FC236}">
                <a16:creationId xmlns:a16="http://schemas.microsoft.com/office/drawing/2014/main" id="{6535A482-EC85-1C41-A1E4-7882A0E39FFD}"/>
              </a:ext>
            </a:extLst>
          </p:cNvPr>
          <p:cNvPicPr>
            <a:picLocks noChangeAspect="1"/>
          </p:cNvPicPr>
          <p:nvPr userDrawn="1"/>
        </p:nvPicPr>
        <p:blipFill>
          <a:blip r:embed="rId2"/>
          <a:stretch>
            <a:fillRect/>
          </a:stretch>
        </p:blipFill>
        <p:spPr>
          <a:xfrm>
            <a:off x="82647" y="80283"/>
            <a:ext cx="1175301" cy="508655"/>
          </a:xfrm>
          <a:prstGeom prst="rect">
            <a:avLst/>
          </a:prstGeom>
        </p:spPr>
      </p:pic>
      <p:sp>
        <p:nvSpPr>
          <p:cNvPr id="16" name="Espace réservé du texte 4">
            <a:extLst>
              <a:ext uri="{FF2B5EF4-FFF2-40B4-BE49-F238E27FC236}">
                <a16:creationId xmlns:a16="http://schemas.microsoft.com/office/drawing/2014/main" id="{01960462-6F28-0740-916D-499D3BEDB2BE}"/>
              </a:ext>
            </a:extLst>
          </p:cNvPr>
          <p:cNvSpPr>
            <a:spLocks noGrp="1"/>
          </p:cNvSpPr>
          <p:nvPr>
            <p:ph type="body" sz="quarter" idx="11"/>
          </p:nvPr>
        </p:nvSpPr>
        <p:spPr>
          <a:xfrm>
            <a:off x="6400800" y="4683125"/>
            <a:ext cx="1828800" cy="460375"/>
          </a:xfrm>
          <a:solidFill>
            <a:schemeClr val="bg1"/>
          </a:solidFill>
        </p:spPr>
        <p:txBody>
          <a:bodyPr lIns="90000" anchor="ctr">
            <a:noAutofit/>
          </a:bodyPr>
          <a:lstStyle>
            <a:lvl1pPr marL="0" indent="0" algn="ctr">
              <a:buNone/>
              <a:defRPr sz="1100"/>
            </a:lvl1pPr>
          </a:lstStyle>
          <a:p>
            <a:pPr lvl="0"/>
            <a:r>
              <a:rPr lang="en-US"/>
              <a:t>Click to edit Master text styles</a:t>
            </a:r>
          </a:p>
        </p:txBody>
      </p:sp>
      <p:pic>
        <p:nvPicPr>
          <p:cNvPr id="8" name="Image 7">
            <a:extLst>
              <a:ext uri="{FF2B5EF4-FFF2-40B4-BE49-F238E27FC236}">
                <a16:creationId xmlns:a16="http://schemas.microsoft.com/office/drawing/2014/main" id="{05041849-939B-E04F-AABC-A900B2B4E3DF}"/>
              </a:ext>
            </a:extLst>
          </p:cNvPr>
          <p:cNvPicPr>
            <a:picLocks noChangeAspect="1"/>
          </p:cNvPicPr>
          <p:nvPr userDrawn="1"/>
        </p:nvPicPr>
        <p:blipFill>
          <a:blip r:embed="rId3"/>
          <a:stretch>
            <a:fillRect/>
          </a:stretch>
        </p:blipFill>
        <p:spPr>
          <a:xfrm>
            <a:off x="200025" y="4579268"/>
            <a:ext cx="561543" cy="367382"/>
          </a:xfrm>
          <a:prstGeom prst="rect">
            <a:avLst/>
          </a:prstGeom>
        </p:spPr>
      </p:pic>
      <p:sp>
        <p:nvSpPr>
          <p:cNvPr id="10" name="Rectangle 9">
            <a:extLst>
              <a:ext uri="{FF2B5EF4-FFF2-40B4-BE49-F238E27FC236}">
                <a16:creationId xmlns:a16="http://schemas.microsoft.com/office/drawing/2014/main" id="{82865CD0-FD83-AF44-9C32-763AAD652C05}"/>
              </a:ext>
            </a:extLst>
          </p:cNvPr>
          <p:cNvSpPr/>
          <p:nvPr userDrawn="1"/>
        </p:nvSpPr>
        <p:spPr>
          <a:xfrm rot="16200000">
            <a:off x="89679" y="4591427"/>
            <a:ext cx="45719" cy="597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latin typeface="Arial" panose="020B0604020202020204" pitchFamily="34" charset="0"/>
            </a:endParaRPr>
          </a:p>
        </p:txBody>
      </p:sp>
    </p:spTree>
    <p:extLst>
      <p:ext uri="{BB962C8B-B14F-4D97-AF65-F5344CB8AC3E}">
        <p14:creationId xmlns:p14="http://schemas.microsoft.com/office/powerpoint/2010/main" val="693569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620">
          <p15:clr>
            <a:srgbClr val="FBAE40"/>
          </p15:clr>
        </p15:guide>
        <p15:guide id="2" pos="2880">
          <p15:clr>
            <a:srgbClr val="FBAE40"/>
          </p15:clr>
        </p15:guide>
        <p15:guide id="3" pos="126">
          <p15:clr>
            <a:srgbClr val="FBAE40"/>
          </p15:clr>
        </p15:guide>
        <p15:guide id="5" orient="horz" pos="123">
          <p15:clr>
            <a:srgbClr val="FBAE40"/>
          </p15:clr>
        </p15:guide>
        <p15:guide id="6" orient="horz" pos="3117">
          <p15:clr>
            <a:srgbClr val="FBAE40"/>
          </p15:clr>
        </p15:guide>
        <p15:guide id="7" pos="839">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_Section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A9F6C81-AE59-DE44-BF60-E773080CD91C}"/>
              </a:ext>
            </a:extLst>
          </p:cNvPr>
          <p:cNvSpPr/>
          <p:nvPr userDrawn="1"/>
        </p:nvSpPr>
        <p:spPr>
          <a:xfrm>
            <a:off x="4572000" y="0"/>
            <a:ext cx="4572000"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Arial" panose="020B0604020202020204" pitchFamily="34" charset="0"/>
            </a:endParaRPr>
          </a:p>
        </p:txBody>
      </p:sp>
      <p:sp>
        <p:nvSpPr>
          <p:cNvPr id="2" name="Title 1"/>
          <p:cNvSpPr>
            <a:spLocks noGrp="1"/>
          </p:cNvSpPr>
          <p:nvPr>
            <p:ph type="title"/>
          </p:nvPr>
        </p:nvSpPr>
        <p:spPr>
          <a:xfrm>
            <a:off x="4572000" y="777875"/>
            <a:ext cx="4058920" cy="1793875"/>
          </a:xfrm>
        </p:spPr>
        <p:txBody>
          <a:bodyPr anchor="ctr" anchorCtr="0">
            <a:normAutofit/>
          </a:bodyPr>
          <a:lstStyle>
            <a:lvl1pPr>
              <a:defRPr sz="3200">
                <a:solidFill>
                  <a:schemeClr val="bg1"/>
                </a:solidFill>
              </a:defRPr>
            </a:lvl1pPr>
          </a:lstStyle>
          <a:p>
            <a:r>
              <a:rPr lang="en-US"/>
              <a:t>Click to edit Master title style</a:t>
            </a:r>
          </a:p>
        </p:txBody>
      </p:sp>
      <p:sp>
        <p:nvSpPr>
          <p:cNvPr id="3" name="Text Placeholder 2"/>
          <p:cNvSpPr>
            <a:spLocks noGrp="1"/>
          </p:cNvSpPr>
          <p:nvPr>
            <p:ph type="body" idx="1"/>
          </p:nvPr>
        </p:nvSpPr>
        <p:spPr>
          <a:xfrm>
            <a:off x="4572000" y="2571750"/>
            <a:ext cx="4058920" cy="2156508"/>
          </a:xfrm>
        </p:spPr>
        <p:txBody>
          <a:bodyPr/>
          <a:lstStyle>
            <a:lvl1pPr marL="0" indent="0">
              <a:buNone/>
              <a:defRPr sz="1800">
                <a:solidFill>
                  <a:schemeClr val="bg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9" name="Espace réservé pour une image  8">
            <a:extLst>
              <a:ext uri="{FF2B5EF4-FFF2-40B4-BE49-F238E27FC236}">
                <a16:creationId xmlns:a16="http://schemas.microsoft.com/office/drawing/2014/main" id="{C58F136D-3292-C745-91DE-A21191C16FE7}"/>
              </a:ext>
            </a:extLst>
          </p:cNvPr>
          <p:cNvSpPr>
            <a:spLocks noGrp="1"/>
          </p:cNvSpPr>
          <p:nvPr>
            <p:ph type="pic" sz="quarter" idx="13"/>
          </p:nvPr>
        </p:nvSpPr>
        <p:spPr>
          <a:xfrm>
            <a:off x="904875" y="0"/>
            <a:ext cx="3667125" cy="5143500"/>
          </a:xfrm>
        </p:spPr>
        <p:txBody>
          <a:bodyPr/>
          <a:lstStyle/>
          <a:p>
            <a:r>
              <a:rPr lang="en-US"/>
              <a:t>Click icon to add picture</a:t>
            </a:r>
            <a:endParaRPr lang="fr-FR"/>
          </a:p>
        </p:txBody>
      </p:sp>
      <p:sp>
        <p:nvSpPr>
          <p:cNvPr id="12" name="Espace réservé de la date 11"/>
          <p:cNvSpPr>
            <a:spLocks noGrp="1"/>
          </p:cNvSpPr>
          <p:nvPr>
            <p:ph type="dt" sz="half" idx="14"/>
          </p:nvPr>
        </p:nvSpPr>
        <p:spPr/>
        <p:txBody>
          <a:bodyPr/>
          <a:lstStyle/>
          <a:p>
            <a:r>
              <a:rPr lang="fr-CH"/>
              <a:t>WELCOME TO EPFL</a:t>
            </a:r>
            <a:endParaRPr lang="fr-FR"/>
          </a:p>
        </p:txBody>
      </p:sp>
      <p:sp>
        <p:nvSpPr>
          <p:cNvPr id="13" name="Espace réservé du pied de page 12"/>
          <p:cNvSpPr>
            <a:spLocks noGrp="1"/>
          </p:cNvSpPr>
          <p:nvPr>
            <p:ph type="ftr" sz="quarter" idx="15"/>
          </p:nvPr>
        </p:nvSpPr>
        <p:spPr/>
        <p:txBody>
          <a:bodyPr/>
          <a:lstStyle>
            <a:lvl1pPr>
              <a:defRPr>
                <a:solidFill>
                  <a:schemeClr val="bg1"/>
                </a:solidFill>
              </a:defRPr>
            </a:lvl1pPr>
          </a:lstStyle>
          <a:p>
            <a:r>
              <a:rPr lang="fr-FR"/>
              <a:t>Speaker</a:t>
            </a:r>
          </a:p>
        </p:txBody>
      </p:sp>
      <p:sp>
        <p:nvSpPr>
          <p:cNvPr id="14" name="Espace réservé du numéro de diapositive 13"/>
          <p:cNvSpPr>
            <a:spLocks noGrp="1"/>
          </p:cNvSpPr>
          <p:nvPr>
            <p:ph type="sldNum" sz="quarter" idx="16"/>
          </p:nvPr>
        </p:nvSpPr>
        <p:spPr/>
        <p:txBody>
          <a:bodyPr/>
          <a:lstStyle>
            <a:lvl1pPr>
              <a:defRPr>
                <a:solidFill>
                  <a:schemeClr val="bg1"/>
                </a:solidFill>
              </a:defRPr>
            </a:lvl1pPr>
          </a:lstStyle>
          <a:p>
            <a:fld id="{E1E1CD7C-2161-7D43-862E-CE4C333CD873}" type="slidenum">
              <a:rPr lang="fr-FR" smtClean="0"/>
              <a:pPr/>
              <a:t>‹#›</a:t>
            </a:fld>
            <a:endParaRPr lang="fr-FR"/>
          </a:p>
        </p:txBody>
      </p:sp>
    </p:spTree>
    <p:extLst>
      <p:ext uri="{BB962C8B-B14F-4D97-AF65-F5344CB8AC3E}">
        <p14:creationId xmlns:p14="http://schemas.microsoft.com/office/powerpoint/2010/main" val="3988864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_Section2">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A9F6C81-AE59-DE44-BF60-E773080CD91C}"/>
              </a:ext>
            </a:extLst>
          </p:cNvPr>
          <p:cNvSpPr/>
          <p:nvPr userDrawn="1"/>
        </p:nvSpPr>
        <p:spPr>
          <a:xfrm>
            <a:off x="4572000" y="0"/>
            <a:ext cx="4572000"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Arial" panose="020B0604020202020204" pitchFamily="34" charset="0"/>
            </a:endParaRPr>
          </a:p>
        </p:txBody>
      </p:sp>
      <p:sp>
        <p:nvSpPr>
          <p:cNvPr id="2" name="Title 1"/>
          <p:cNvSpPr>
            <a:spLocks noGrp="1"/>
          </p:cNvSpPr>
          <p:nvPr>
            <p:ph type="title"/>
          </p:nvPr>
        </p:nvSpPr>
        <p:spPr>
          <a:xfrm>
            <a:off x="4572000" y="777875"/>
            <a:ext cx="4058920" cy="1793875"/>
          </a:xfrm>
        </p:spPr>
        <p:txBody>
          <a:bodyPr anchor="ctr" anchorCtr="0">
            <a:normAutofit/>
          </a:bodyPr>
          <a:lstStyle>
            <a:lvl1pPr>
              <a:defRPr sz="3200">
                <a:solidFill>
                  <a:schemeClr val="bg1"/>
                </a:solidFill>
              </a:defRPr>
            </a:lvl1pPr>
          </a:lstStyle>
          <a:p>
            <a:r>
              <a:rPr lang="en-US"/>
              <a:t>Click to edit Master title style</a:t>
            </a:r>
          </a:p>
        </p:txBody>
      </p:sp>
      <p:sp>
        <p:nvSpPr>
          <p:cNvPr id="3" name="Text Placeholder 2"/>
          <p:cNvSpPr>
            <a:spLocks noGrp="1"/>
          </p:cNvSpPr>
          <p:nvPr>
            <p:ph type="body" idx="1"/>
          </p:nvPr>
        </p:nvSpPr>
        <p:spPr>
          <a:xfrm>
            <a:off x="4572000" y="2571750"/>
            <a:ext cx="4058920" cy="2156508"/>
          </a:xfrm>
        </p:spPr>
        <p:txBody>
          <a:bodyPr/>
          <a:lstStyle>
            <a:lvl1pPr marL="0" indent="0">
              <a:buNone/>
              <a:defRPr sz="1800">
                <a:solidFill>
                  <a:schemeClr val="bg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9" name="Espace réservé pour une image  8">
            <a:extLst>
              <a:ext uri="{FF2B5EF4-FFF2-40B4-BE49-F238E27FC236}">
                <a16:creationId xmlns:a16="http://schemas.microsoft.com/office/drawing/2014/main" id="{C58F136D-3292-C745-91DE-A21191C16FE7}"/>
              </a:ext>
            </a:extLst>
          </p:cNvPr>
          <p:cNvSpPr>
            <a:spLocks noGrp="1"/>
          </p:cNvSpPr>
          <p:nvPr>
            <p:ph type="pic" sz="quarter" idx="13"/>
          </p:nvPr>
        </p:nvSpPr>
        <p:spPr>
          <a:xfrm>
            <a:off x="904875" y="0"/>
            <a:ext cx="3667125" cy="5143500"/>
          </a:xfrm>
        </p:spPr>
        <p:txBody>
          <a:bodyPr/>
          <a:lstStyle/>
          <a:p>
            <a:r>
              <a:rPr lang="en-US"/>
              <a:t>Click icon to add picture</a:t>
            </a:r>
            <a:endParaRPr lang="fr-FR"/>
          </a:p>
        </p:txBody>
      </p:sp>
      <p:sp>
        <p:nvSpPr>
          <p:cNvPr id="12" name="Espace réservé de la date 11"/>
          <p:cNvSpPr>
            <a:spLocks noGrp="1"/>
          </p:cNvSpPr>
          <p:nvPr>
            <p:ph type="dt" sz="half" idx="14"/>
          </p:nvPr>
        </p:nvSpPr>
        <p:spPr/>
        <p:txBody>
          <a:bodyPr/>
          <a:lstStyle/>
          <a:p>
            <a:r>
              <a:rPr lang="fr-CH"/>
              <a:t>WELCOME TO EPFL</a:t>
            </a:r>
            <a:endParaRPr lang="fr-FR"/>
          </a:p>
        </p:txBody>
      </p:sp>
      <p:sp>
        <p:nvSpPr>
          <p:cNvPr id="13" name="Espace réservé du pied de page 12"/>
          <p:cNvSpPr>
            <a:spLocks noGrp="1"/>
          </p:cNvSpPr>
          <p:nvPr>
            <p:ph type="ftr" sz="quarter" idx="15"/>
          </p:nvPr>
        </p:nvSpPr>
        <p:spPr/>
        <p:txBody>
          <a:bodyPr/>
          <a:lstStyle>
            <a:lvl1pPr>
              <a:defRPr>
                <a:solidFill>
                  <a:schemeClr val="bg1"/>
                </a:solidFill>
              </a:defRPr>
            </a:lvl1pPr>
          </a:lstStyle>
          <a:p>
            <a:r>
              <a:rPr lang="fr-FR"/>
              <a:t>Speaker</a:t>
            </a:r>
          </a:p>
        </p:txBody>
      </p:sp>
      <p:sp>
        <p:nvSpPr>
          <p:cNvPr id="14" name="Espace réservé du numéro de diapositive 13"/>
          <p:cNvSpPr>
            <a:spLocks noGrp="1"/>
          </p:cNvSpPr>
          <p:nvPr>
            <p:ph type="sldNum" sz="quarter" idx="16"/>
          </p:nvPr>
        </p:nvSpPr>
        <p:spPr/>
        <p:txBody>
          <a:bodyPr/>
          <a:lstStyle>
            <a:lvl1pPr>
              <a:defRPr>
                <a:solidFill>
                  <a:schemeClr val="bg1"/>
                </a:solidFill>
              </a:defRPr>
            </a:lvl1pPr>
          </a:lstStyle>
          <a:p>
            <a:fld id="{E1E1CD7C-2161-7D43-862E-CE4C333CD873}" type="slidenum">
              <a:rPr lang="fr-FR" smtClean="0"/>
              <a:pPr/>
              <a:t>‹#›</a:t>
            </a:fld>
            <a:endParaRPr lang="fr-FR"/>
          </a:p>
        </p:txBody>
      </p:sp>
    </p:spTree>
    <p:extLst>
      <p:ext uri="{BB962C8B-B14F-4D97-AF65-F5344CB8AC3E}">
        <p14:creationId xmlns:p14="http://schemas.microsoft.com/office/powerpoint/2010/main" val="2468177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_Section3">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A9F6C81-AE59-DE44-BF60-E773080CD91C}"/>
              </a:ext>
            </a:extLst>
          </p:cNvPr>
          <p:cNvSpPr/>
          <p:nvPr userDrawn="1"/>
        </p:nvSpPr>
        <p:spPr>
          <a:xfrm>
            <a:off x="4572000" y="0"/>
            <a:ext cx="4572000" cy="51435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Arial" panose="020B0604020202020204" pitchFamily="34" charset="0"/>
            </a:endParaRPr>
          </a:p>
        </p:txBody>
      </p:sp>
      <p:sp>
        <p:nvSpPr>
          <p:cNvPr id="2" name="Title 1"/>
          <p:cNvSpPr>
            <a:spLocks noGrp="1"/>
          </p:cNvSpPr>
          <p:nvPr>
            <p:ph type="title"/>
          </p:nvPr>
        </p:nvSpPr>
        <p:spPr>
          <a:xfrm>
            <a:off x="4572000" y="777875"/>
            <a:ext cx="4058920" cy="1793875"/>
          </a:xfrm>
        </p:spPr>
        <p:txBody>
          <a:bodyPr anchor="ctr" anchorCtr="0">
            <a:normAutofit/>
          </a:bodyPr>
          <a:lstStyle>
            <a:lvl1pPr>
              <a:defRPr sz="3200">
                <a:solidFill>
                  <a:schemeClr val="bg1"/>
                </a:solidFill>
              </a:defRPr>
            </a:lvl1pPr>
          </a:lstStyle>
          <a:p>
            <a:r>
              <a:rPr lang="en-US"/>
              <a:t>Click to edit Master title style</a:t>
            </a:r>
          </a:p>
        </p:txBody>
      </p:sp>
      <p:sp>
        <p:nvSpPr>
          <p:cNvPr id="3" name="Text Placeholder 2"/>
          <p:cNvSpPr>
            <a:spLocks noGrp="1"/>
          </p:cNvSpPr>
          <p:nvPr>
            <p:ph type="body" idx="1"/>
          </p:nvPr>
        </p:nvSpPr>
        <p:spPr>
          <a:xfrm>
            <a:off x="4572000" y="2571750"/>
            <a:ext cx="4058920" cy="2156508"/>
          </a:xfrm>
        </p:spPr>
        <p:txBody>
          <a:bodyPr/>
          <a:lstStyle>
            <a:lvl1pPr marL="0" indent="0">
              <a:buNone/>
              <a:defRPr sz="1800">
                <a:solidFill>
                  <a:schemeClr val="bg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9" name="Espace réservé pour une image  8">
            <a:extLst>
              <a:ext uri="{FF2B5EF4-FFF2-40B4-BE49-F238E27FC236}">
                <a16:creationId xmlns:a16="http://schemas.microsoft.com/office/drawing/2014/main" id="{C58F136D-3292-C745-91DE-A21191C16FE7}"/>
              </a:ext>
            </a:extLst>
          </p:cNvPr>
          <p:cNvSpPr>
            <a:spLocks noGrp="1"/>
          </p:cNvSpPr>
          <p:nvPr>
            <p:ph type="pic" sz="quarter" idx="13"/>
          </p:nvPr>
        </p:nvSpPr>
        <p:spPr>
          <a:xfrm>
            <a:off x="904875" y="0"/>
            <a:ext cx="3667125" cy="5143500"/>
          </a:xfrm>
        </p:spPr>
        <p:txBody>
          <a:bodyPr/>
          <a:lstStyle/>
          <a:p>
            <a:r>
              <a:rPr lang="en-US"/>
              <a:t>Click icon to add picture</a:t>
            </a:r>
            <a:endParaRPr lang="fr-FR"/>
          </a:p>
        </p:txBody>
      </p:sp>
      <p:sp>
        <p:nvSpPr>
          <p:cNvPr id="8" name="Espace réservé de la date 7"/>
          <p:cNvSpPr>
            <a:spLocks noGrp="1"/>
          </p:cNvSpPr>
          <p:nvPr>
            <p:ph type="dt" sz="half" idx="14"/>
          </p:nvPr>
        </p:nvSpPr>
        <p:spPr/>
        <p:txBody>
          <a:bodyPr/>
          <a:lstStyle/>
          <a:p>
            <a:r>
              <a:rPr lang="fr-CH"/>
              <a:t>WELCOME TO EPFL</a:t>
            </a:r>
            <a:endParaRPr lang="fr-FR"/>
          </a:p>
        </p:txBody>
      </p:sp>
      <p:sp>
        <p:nvSpPr>
          <p:cNvPr id="10" name="Espace réservé du pied de page 9"/>
          <p:cNvSpPr>
            <a:spLocks noGrp="1"/>
          </p:cNvSpPr>
          <p:nvPr>
            <p:ph type="ftr" sz="quarter" idx="15"/>
          </p:nvPr>
        </p:nvSpPr>
        <p:spPr/>
        <p:txBody>
          <a:bodyPr/>
          <a:lstStyle>
            <a:lvl1pPr>
              <a:defRPr>
                <a:solidFill>
                  <a:schemeClr val="bg1"/>
                </a:solidFill>
              </a:defRPr>
            </a:lvl1pPr>
          </a:lstStyle>
          <a:p>
            <a:r>
              <a:rPr lang="fr-FR"/>
              <a:t>Speaker</a:t>
            </a:r>
          </a:p>
        </p:txBody>
      </p:sp>
      <p:sp>
        <p:nvSpPr>
          <p:cNvPr id="11" name="Espace réservé du numéro de diapositive 10"/>
          <p:cNvSpPr>
            <a:spLocks noGrp="1"/>
          </p:cNvSpPr>
          <p:nvPr>
            <p:ph type="sldNum" sz="quarter" idx="16"/>
          </p:nvPr>
        </p:nvSpPr>
        <p:spPr/>
        <p:txBody>
          <a:bodyPr/>
          <a:lstStyle>
            <a:lvl1pPr>
              <a:defRPr>
                <a:solidFill>
                  <a:schemeClr val="bg1"/>
                </a:solidFill>
              </a:defRPr>
            </a:lvl1pPr>
          </a:lstStyle>
          <a:p>
            <a:fld id="{E1E1CD7C-2161-7D43-862E-CE4C333CD873}" type="slidenum">
              <a:rPr lang="fr-FR" smtClean="0"/>
              <a:pPr/>
              <a:t>‹#›</a:t>
            </a:fld>
            <a:endParaRPr lang="fr-FR"/>
          </a:p>
        </p:txBody>
      </p:sp>
    </p:spTree>
    <p:extLst>
      <p:ext uri="{BB962C8B-B14F-4D97-AF65-F5344CB8AC3E}">
        <p14:creationId xmlns:p14="http://schemas.microsoft.com/office/powerpoint/2010/main" val="2032229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_Section4">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A9F6C81-AE59-DE44-BF60-E773080CD91C}"/>
              </a:ext>
            </a:extLst>
          </p:cNvPr>
          <p:cNvSpPr/>
          <p:nvPr userDrawn="1"/>
        </p:nvSpPr>
        <p:spPr>
          <a:xfrm>
            <a:off x="4572000" y="0"/>
            <a:ext cx="4572000" cy="51435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Arial" panose="020B0604020202020204" pitchFamily="34" charset="0"/>
            </a:endParaRPr>
          </a:p>
        </p:txBody>
      </p:sp>
      <p:sp>
        <p:nvSpPr>
          <p:cNvPr id="2" name="Title 1"/>
          <p:cNvSpPr>
            <a:spLocks noGrp="1"/>
          </p:cNvSpPr>
          <p:nvPr>
            <p:ph type="title"/>
          </p:nvPr>
        </p:nvSpPr>
        <p:spPr>
          <a:xfrm>
            <a:off x="4572000" y="777875"/>
            <a:ext cx="4058920" cy="1793875"/>
          </a:xfrm>
        </p:spPr>
        <p:txBody>
          <a:bodyPr anchor="ctr" anchorCtr="0">
            <a:normAutofit/>
          </a:bodyPr>
          <a:lstStyle>
            <a:lvl1pPr>
              <a:defRPr sz="3200">
                <a:solidFill>
                  <a:schemeClr val="bg1"/>
                </a:solidFill>
              </a:defRPr>
            </a:lvl1pPr>
          </a:lstStyle>
          <a:p>
            <a:r>
              <a:rPr lang="en-US"/>
              <a:t>Click to edit Master title style</a:t>
            </a:r>
          </a:p>
        </p:txBody>
      </p:sp>
      <p:sp>
        <p:nvSpPr>
          <p:cNvPr id="3" name="Text Placeholder 2"/>
          <p:cNvSpPr>
            <a:spLocks noGrp="1"/>
          </p:cNvSpPr>
          <p:nvPr>
            <p:ph type="body" idx="1"/>
          </p:nvPr>
        </p:nvSpPr>
        <p:spPr>
          <a:xfrm>
            <a:off x="4572000" y="2571750"/>
            <a:ext cx="4058920" cy="2156508"/>
          </a:xfrm>
        </p:spPr>
        <p:txBody>
          <a:bodyPr/>
          <a:lstStyle>
            <a:lvl1pPr marL="0" indent="0">
              <a:buNone/>
              <a:defRPr sz="1800">
                <a:solidFill>
                  <a:schemeClr val="bg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9" name="Espace réservé pour une image  8">
            <a:extLst>
              <a:ext uri="{FF2B5EF4-FFF2-40B4-BE49-F238E27FC236}">
                <a16:creationId xmlns:a16="http://schemas.microsoft.com/office/drawing/2014/main" id="{C58F136D-3292-C745-91DE-A21191C16FE7}"/>
              </a:ext>
            </a:extLst>
          </p:cNvPr>
          <p:cNvSpPr>
            <a:spLocks noGrp="1"/>
          </p:cNvSpPr>
          <p:nvPr>
            <p:ph type="pic" sz="quarter" idx="13"/>
          </p:nvPr>
        </p:nvSpPr>
        <p:spPr>
          <a:xfrm>
            <a:off x="904875" y="0"/>
            <a:ext cx="3667125" cy="5143500"/>
          </a:xfrm>
        </p:spPr>
        <p:txBody>
          <a:bodyPr/>
          <a:lstStyle/>
          <a:p>
            <a:r>
              <a:rPr lang="en-US"/>
              <a:t>Click icon to add picture</a:t>
            </a:r>
            <a:endParaRPr lang="fr-FR"/>
          </a:p>
        </p:txBody>
      </p:sp>
      <p:sp>
        <p:nvSpPr>
          <p:cNvPr id="8" name="Espace réservé de la date 7"/>
          <p:cNvSpPr>
            <a:spLocks noGrp="1"/>
          </p:cNvSpPr>
          <p:nvPr>
            <p:ph type="dt" sz="half" idx="14"/>
          </p:nvPr>
        </p:nvSpPr>
        <p:spPr/>
        <p:txBody>
          <a:bodyPr/>
          <a:lstStyle/>
          <a:p>
            <a:r>
              <a:rPr lang="fr-CH"/>
              <a:t>WELCOME TO EPFL</a:t>
            </a:r>
            <a:endParaRPr lang="fr-FR"/>
          </a:p>
        </p:txBody>
      </p:sp>
      <p:sp>
        <p:nvSpPr>
          <p:cNvPr id="10" name="Espace réservé du pied de page 9"/>
          <p:cNvSpPr>
            <a:spLocks noGrp="1"/>
          </p:cNvSpPr>
          <p:nvPr>
            <p:ph type="ftr" sz="quarter" idx="15"/>
          </p:nvPr>
        </p:nvSpPr>
        <p:spPr/>
        <p:txBody>
          <a:bodyPr/>
          <a:lstStyle>
            <a:lvl1pPr>
              <a:defRPr>
                <a:solidFill>
                  <a:schemeClr val="bg1"/>
                </a:solidFill>
              </a:defRPr>
            </a:lvl1pPr>
          </a:lstStyle>
          <a:p>
            <a:r>
              <a:rPr lang="fr-FR"/>
              <a:t>Speaker</a:t>
            </a:r>
          </a:p>
        </p:txBody>
      </p:sp>
      <p:sp>
        <p:nvSpPr>
          <p:cNvPr id="11" name="Espace réservé du numéro de diapositive 10"/>
          <p:cNvSpPr>
            <a:spLocks noGrp="1"/>
          </p:cNvSpPr>
          <p:nvPr>
            <p:ph type="sldNum" sz="quarter" idx="16"/>
          </p:nvPr>
        </p:nvSpPr>
        <p:spPr/>
        <p:txBody>
          <a:bodyPr/>
          <a:lstStyle>
            <a:lvl1pPr>
              <a:defRPr>
                <a:solidFill>
                  <a:schemeClr val="bg1"/>
                </a:solidFill>
              </a:defRPr>
            </a:lvl1pPr>
          </a:lstStyle>
          <a:p>
            <a:fld id="{E1E1CD7C-2161-7D43-862E-CE4C333CD873}" type="slidenum">
              <a:rPr lang="fr-FR" smtClean="0"/>
              <a:pPr/>
              <a:t>‹#›</a:t>
            </a:fld>
            <a:endParaRPr lang="fr-FR"/>
          </a:p>
        </p:txBody>
      </p:sp>
    </p:spTree>
    <p:extLst>
      <p:ext uri="{BB962C8B-B14F-4D97-AF65-F5344CB8AC3E}">
        <p14:creationId xmlns:p14="http://schemas.microsoft.com/office/powerpoint/2010/main" val="865958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_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p:txBody>
      </p:sp>
      <p:sp>
        <p:nvSpPr>
          <p:cNvPr id="8" name="Titre 7">
            <a:extLst>
              <a:ext uri="{FF2B5EF4-FFF2-40B4-BE49-F238E27FC236}">
                <a16:creationId xmlns:a16="http://schemas.microsoft.com/office/drawing/2014/main" id="{A30C78BE-DAD0-D748-8B93-AD898D00C88C}"/>
              </a:ext>
            </a:extLst>
          </p:cNvPr>
          <p:cNvSpPr>
            <a:spLocks noGrp="1"/>
          </p:cNvSpPr>
          <p:nvPr>
            <p:ph type="title"/>
          </p:nvPr>
        </p:nvSpPr>
        <p:spPr/>
        <p:txBody>
          <a:bodyPr/>
          <a:lstStyle/>
          <a:p>
            <a:r>
              <a:rPr lang="en-US"/>
              <a:t>Click to edit Master title style</a:t>
            </a:r>
            <a:endParaRPr lang="fr-FR"/>
          </a:p>
        </p:txBody>
      </p:sp>
      <p:sp>
        <p:nvSpPr>
          <p:cNvPr id="9" name="Espace réservé de la date 8">
            <a:extLst>
              <a:ext uri="{FF2B5EF4-FFF2-40B4-BE49-F238E27FC236}">
                <a16:creationId xmlns:a16="http://schemas.microsoft.com/office/drawing/2014/main" id="{131A8490-33AC-9443-A9FC-9A5E9322967C}"/>
              </a:ext>
            </a:extLst>
          </p:cNvPr>
          <p:cNvSpPr>
            <a:spLocks noGrp="1"/>
          </p:cNvSpPr>
          <p:nvPr>
            <p:ph type="dt" sz="half" idx="10"/>
          </p:nvPr>
        </p:nvSpPr>
        <p:spPr/>
        <p:txBody>
          <a:bodyPr/>
          <a:lstStyle/>
          <a:p>
            <a:r>
              <a:rPr lang="fr-CH"/>
              <a:t>WELCOME TO EPFL</a:t>
            </a:r>
            <a:endParaRPr lang="fr-FR"/>
          </a:p>
        </p:txBody>
      </p:sp>
      <p:sp>
        <p:nvSpPr>
          <p:cNvPr id="10" name="Espace réservé du pied de page 9">
            <a:extLst>
              <a:ext uri="{FF2B5EF4-FFF2-40B4-BE49-F238E27FC236}">
                <a16:creationId xmlns:a16="http://schemas.microsoft.com/office/drawing/2014/main" id="{B875139C-6471-774D-89EF-2B93FAD2CB2A}"/>
              </a:ext>
            </a:extLst>
          </p:cNvPr>
          <p:cNvSpPr>
            <a:spLocks noGrp="1"/>
          </p:cNvSpPr>
          <p:nvPr>
            <p:ph type="ftr" sz="quarter" idx="11"/>
          </p:nvPr>
        </p:nvSpPr>
        <p:spPr/>
        <p:txBody>
          <a:bodyPr/>
          <a:lstStyle/>
          <a:p>
            <a:r>
              <a:rPr lang="fr-FR"/>
              <a:t>Speaker</a:t>
            </a:r>
          </a:p>
        </p:txBody>
      </p:sp>
      <p:sp>
        <p:nvSpPr>
          <p:cNvPr id="11" name="Espace réservé du numéro de diapositive 10">
            <a:extLst>
              <a:ext uri="{FF2B5EF4-FFF2-40B4-BE49-F238E27FC236}">
                <a16:creationId xmlns:a16="http://schemas.microsoft.com/office/drawing/2014/main" id="{3942AF23-4BDC-8C4A-9212-AF88439C6122}"/>
              </a:ext>
            </a:extLst>
          </p:cNvPr>
          <p:cNvSpPr>
            <a:spLocks noGrp="1"/>
          </p:cNvSpPr>
          <p:nvPr>
            <p:ph type="sldNum" sz="quarter" idx="12"/>
          </p:nvPr>
        </p:nvSpPr>
        <p:spPr/>
        <p:txBody>
          <a:bodyPr/>
          <a:lstStyle/>
          <a:p>
            <a:fld id="{E1E1CD7C-2161-7D43-862E-CE4C333CD873}" type="slidenum">
              <a:rPr lang="fr-FR" smtClean="0"/>
              <a:pPr/>
              <a:t>‹#›</a:t>
            </a:fld>
            <a:endParaRPr lang="fr-FR"/>
          </a:p>
        </p:txBody>
      </p:sp>
    </p:spTree>
    <p:extLst>
      <p:ext uri="{BB962C8B-B14F-4D97-AF65-F5344CB8AC3E}">
        <p14:creationId xmlns:p14="http://schemas.microsoft.com/office/powerpoint/2010/main" val="23696279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_Content_Image1">
    <p:spTree>
      <p:nvGrpSpPr>
        <p:cNvPr id="1" name=""/>
        <p:cNvGrpSpPr/>
        <p:nvPr/>
      </p:nvGrpSpPr>
      <p:grpSpPr>
        <a:xfrm>
          <a:off x="0" y="0"/>
          <a:ext cx="0" cy="0"/>
          <a:chOff x="0" y="0"/>
          <a:chExt cx="0" cy="0"/>
        </a:xfrm>
      </p:grpSpPr>
      <p:sp>
        <p:nvSpPr>
          <p:cNvPr id="3" name="Content Placeholder 2"/>
          <p:cNvSpPr>
            <a:spLocks noGrp="1"/>
          </p:cNvSpPr>
          <p:nvPr>
            <p:ph idx="1"/>
          </p:nvPr>
        </p:nvSpPr>
        <p:spPr>
          <a:xfrm>
            <a:off x="904875" y="1563688"/>
            <a:ext cx="4581525" cy="3386772"/>
          </a:xfrm>
        </p:spPr>
        <p:txBody>
          <a:bodyPr/>
          <a:lstStyle/>
          <a:p>
            <a:pPr lvl="0"/>
            <a:r>
              <a:rPr lang="en-US"/>
              <a:t>Click to edit Master text styles</a:t>
            </a:r>
          </a:p>
        </p:txBody>
      </p:sp>
      <p:sp>
        <p:nvSpPr>
          <p:cNvPr id="8" name="Espace réservé pour une image  7">
            <a:extLst>
              <a:ext uri="{FF2B5EF4-FFF2-40B4-BE49-F238E27FC236}">
                <a16:creationId xmlns:a16="http://schemas.microsoft.com/office/drawing/2014/main" id="{70ED9B2D-C513-AF40-B94F-355C174B8FF0}"/>
              </a:ext>
            </a:extLst>
          </p:cNvPr>
          <p:cNvSpPr>
            <a:spLocks noGrp="1"/>
          </p:cNvSpPr>
          <p:nvPr>
            <p:ph type="pic" sz="quarter" idx="13"/>
          </p:nvPr>
        </p:nvSpPr>
        <p:spPr>
          <a:xfrm>
            <a:off x="5486400" y="0"/>
            <a:ext cx="3144838" cy="5143500"/>
          </a:xfrm>
        </p:spPr>
        <p:txBody>
          <a:bodyPr/>
          <a:lstStyle/>
          <a:p>
            <a:r>
              <a:rPr lang="en-US"/>
              <a:t>Click icon to add picture</a:t>
            </a:r>
            <a:endParaRPr lang="fr-FR"/>
          </a:p>
        </p:txBody>
      </p:sp>
      <p:sp>
        <p:nvSpPr>
          <p:cNvPr id="5" name="Titre 4">
            <a:extLst>
              <a:ext uri="{FF2B5EF4-FFF2-40B4-BE49-F238E27FC236}">
                <a16:creationId xmlns:a16="http://schemas.microsoft.com/office/drawing/2014/main" id="{55F20A3C-6DA6-684F-8F84-A7C8F1339C00}"/>
              </a:ext>
            </a:extLst>
          </p:cNvPr>
          <p:cNvSpPr>
            <a:spLocks noGrp="1"/>
          </p:cNvSpPr>
          <p:nvPr>
            <p:ph type="title"/>
          </p:nvPr>
        </p:nvSpPr>
        <p:spPr/>
        <p:txBody>
          <a:bodyPr/>
          <a:lstStyle/>
          <a:p>
            <a:r>
              <a:rPr lang="en-US"/>
              <a:t>Click to edit Master title style</a:t>
            </a:r>
            <a:endParaRPr lang="fr-FR"/>
          </a:p>
        </p:txBody>
      </p:sp>
      <p:sp>
        <p:nvSpPr>
          <p:cNvPr id="6" name="Espace réservé de la date 5">
            <a:extLst>
              <a:ext uri="{FF2B5EF4-FFF2-40B4-BE49-F238E27FC236}">
                <a16:creationId xmlns:a16="http://schemas.microsoft.com/office/drawing/2014/main" id="{B633A2CC-2D27-AE47-AE09-87A5F61228B8}"/>
              </a:ext>
            </a:extLst>
          </p:cNvPr>
          <p:cNvSpPr>
            <a:spLocks noGrp="1"/>
          </p:cNvSpPr>
          <p:nvPr>
            <p:ph type="dt" sz="half" idx="14"/>
          </p:nvPr>
        </p:nvSpPr>
        <p:spPr/>
        <p:txBody>
          <a:bodyPr/>
          <a:lstStyle/>
          <a:p>
            <a:r>
              <a:rPr lang="fr-CH"/>
              <a:t>WELCOME TO EPFL</a:t>
            </a:r>
            <a:endParaRPr lang="fr-FR"/>
          </a:p>
        </p:txBody>
      </p:sp>
      <p:sp>
        <p:nvSpPr>
          <p:cNvPr id="11" name="Espace réservé du pied de page 10">
            <a:extLst>
              <a:ext uri="{FF2B5EF4-FFF2-40B4-BE49-F238E27FC236}">
                <a16:creationId xmlns:a16="http://schemas.microsoft.com/office/drawing/2014/main" id="{CABC000E-4E22-1A40-9D3F-FE2F141E5CA4}"/>
              </a:ext>
            </a:extLst>
          </p:cNvPr>
          <p:cNvSpPr>
            <a:spLocks noGrp="1"/>
          </p:cNvSpPr>
          <p:nvPr>
            <p:ph type="ftr" sz="quarter" idx="15"/>
          </p:nvPr>
        </p:nvSpPr>
        <p:spPr/>
        <p:txBody>
          <a:bodyPr/>
          <a:lstStyle/>
          <a:p>
            <a:r>
              <a:rPr lang="fr-FR"/>
              <a:t>Speaker</a:t>
            </a:r>
          </a:p>
        </p:txBody>
      </p:sp>
      <p:sp>
        <p:nvSpPr>
          <p:cNvPr id="12" name="Espace réservé du numéro de diapositive 11">
            <a:extLst>
              <a:ext uri="{FF2B5EF4-FFF2-40B4-BE49-F238E27FC236}">
                <a16:creationId xmlns:a16="http://schemas.microsoft.com/office/drawing/2014/main" id="{0AF49D93-C78A-F646-92B0-A7932C43D9EE}"/>
              </a:ext>
            </a:extLst>
          </p:cNvPr>
          <p:cNvSpPr>
            <a:spLocks noGrp="1"/>
          </p:cNvSpPr>
          <p:nvPr>
            <p:ph type="sldNum" sz="quarter" idx="16"/>
          </p:nvPr>
        </p:nvSpPr>
        <p:spPr/>
        <p:txBody>
          <a:bodyPr/>
          <a:lstStyle/>
          <a:p>
            <a:fld id="{E1E1CD7C-2161-7D43-862E-CE4C333CD873}" type="slidenum">
              <a:rPr lang="fr-FR" smtClean="0"/>
              <a:pPr/>
              <a:t>‹#›</a:t>
            </a:fld>
            <a:endParaRPr lang="fr-FR"/>
          </a:p>
        </p:txBody>
      </p:sp>
    </p:spTree>
    <p:extLst>
      <p:ext uri="{BB962C8B-B14F-4D97-AF65-F5344CB8AC3E}">
        <p14:creationId xmlns:p14="http://schemas.microsoft.com/office/powerpoint/2010/main" val="4143184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_Content_Image2">
    <p:spTree>
      <p:nvGrpSpPr>
        <p:cNvPr id="1" name=""/>
        <p:cNvGrpSpPr/>
        <p:nvPr/>
      </p:nvGrpSpPr>
      <p:grpSpPr>
        <a:xfrm>
          <a:off x="0" y="0"/>
          <a:ext cx="0" cy="0"/>
          <a:chOff x="0" y="0"/>
          <a:chExt cx="0" cy="0"/>
        </a:xfrm>
      </p:grpSpPr>
      <p:sp>
        <p:nvSpPr>
          <p:cNvPr id="8" name="Espace réservé pour une image  7">
            <a:extLst>
              <a:ext uri="{FF2B5EF4-FFF2-40B4-BE49-F238E27FC236}">
                <a16:creationId xmlns:a16="http://schemas.microsoft.com/office/drawing/2014/main" id="{70ED9B2D-C513-AF40-B94F-355C174B8FF0}"/>
              </a:ext>
            </a:extLst>
          </p:cNvPr>
          <p:cNvSpPr>
            <a:spLocks noGrp="1"/>
          </p:cNvSpPr>
          <p:nvPr>
            <p:ph type="pic" sz="quarter" idx="13"/>
          </p:nvPr>
        </p:nvSpPr>
        <p:spPr>
          <a:xfrm>
            <a:off x="904875" y="0"/>
            <a:ext cx="3144838" cy="5143500"/>
          </a:xfrm>
        </p:spPr>
        <p:txBody>
          <a:bodyPr/>
          <a:lstStyle/>
          <a:p>
            <a:r>
              <a:rPr lang="en-US"/>
              <a:t>Click icon to add picture</a:t>
            </a:r>
            <a:endParaRPr lang="fr-FR"/>
          </a:p>
        </p:txBody>
      </p:sp>
      <p:sp>
        <p:nvSpPr>
          <p:cNvPr id="3" name="Content Placeholder 2"/>
          <p:cNvSpPr>
            <a:spLocks noGrp="1"/>
          </p:cNvSpPr>
          <p:nvPr>
            <p:ph idx="1"/>
          </p:nvPr>
        </p:nvSpPr>
        <p:spPr>
          <a:xfrm>
            <a:off x="4049395" y="1563688"/>
            <a:ext cx="4581525" cy="3386772"/>
          </a:xfrm>
        </p:spPr>
        <p:txBody>
          <a:bodyPr/>
          <a:lstStyle/>
          <a:p>
            <a:pPr lvl="0"/>
            <a:r>
              <a:rPr lang="en-US"/>
              <a:t>Click to edit Master text styles</a:t>
            </a:r>
          </a:p>
        </p:txBody>
      </p:sp>
      <p:sp>
        <p:nvSpPr>
          <p:cNvPr id="7" name="Espace réservé de la date 6">
            <a:extLst>
              <a:ext uri="{FF2B5EF4-FFF2-40B4-BE49-F238E27FC236}">
                <a16:creationId xmlns:a16="http://schemas.microsoft.com/office/drawing/2014/main" id="{A02A0D73-096C-844E-97C3-C4A4AF580FDE}"/>
              </a:ext>
            </a:extLst>
          </p:cNvPr>
          <p:cNvSpPr>
            <a:spLocks noGrp="1"/>
          </p:cNvSpPr>
          <p:nvPr>
            <p:ph type="dt" sz="half" idx="14"/>
          </p:nvPr>
        </p:nvSpPr>
        <p:spPr/>
        <p:txBody>
          <a:bodyPr/>
          <a:lstStyle/>
          <a:p>
            <a:r>
              <a:rPr lang="fr-CH"/>
              <a:t>WELCOME TO EPFL</a:t>
            </a:r>
            <a:endParaRPr lang="fr-FR"/>
          </a:p>
        </p:txBody>
      </p:sp>
      <p:sp>
        <p:nvSpPr>
          <p:cNvPr id="9" name="Espace réservé du pied de page 8">
            <a:extLst>
              <a:ext uri="{FF2B5EF4-FFF2-40B4-BE49-F238E27FC236}">
                <a16:creationId xmlns:a16="http://schemas.microsoft.com/office/drawing/2014/main" id="{CEF5AC5C-A2B6-2848-8C47-96A168E211DF}"/>
              </a:ext>
            </a:extLst>
          </p:cNvPr>
          <p:cNvSpPr>
            <a:spLocks noGrp="1"/>
          </p:cNvSpPr>
          <p:nvPr>
            <p:ph type="ftr" sz="quarter" idx="15"/>
          </p:nvPr>
        </p:nvSpPr>
        <p:spPr/>
        <p:txBody>
          <a:bodyPr/>
          <a:lstStyle/>
          <a:p>
            <a:r>
              <a:rPr lang="fr-FR"/>
              <a:t>Speaker</a:t>
            </a:r>
          </a:p>
        </p:txBody>
      </p:sp>
      <p:sp>
        <p:nvSpPr>
          <p:cNvPr id="10" name="Espace réservé du numéro de diapositive 9">
            <a:extLst>
              <a:ext uri="{FF2B5EF4-FFF2-40B4-BE49-F238E27FC236}">
                <a16:creationId xmlns:a16="http://schemas.microsoft.com/office/drawing/2014/main" id="{31B90E33-03D8-2143-B49F-B1474EE1A1F6}"/>
              </a:ext>
            </a:extLst>
          </p:cNvPr>
          <p:cNvSpPr>
            <a:spLocks noGrp="1"/>
          </p:cNvSpPr>
          <p:nvPr>
            <p:ph type="sldNum" sz="quarter" idx="16"/>
          </p:nvPr>
        </p:nvSpPr>
        <p:spPr/>
        <p:txBody>
          <a:bodyPr/>
          <a:lstStyle/>
          <a:p>
            <a:fld id="{E1E1CD7C-2161-7D43-862E-CE4C333CD873}" type="slidenum">
              <a:rPr lang="fr-FR" smtClean="0"/>
              <a:pPr/>
              <a:t>‹#›</a:t>
            </a:fld>
            <a:endParaRPr lang="fr-FR"/>
          </a:p>
        </p:txBody>
      </p:sp>
      <p:sp>
        <p:nvSpPr>
          <p:cNvPr id="11" name="Titre 10">
            <a:extLst>
              <a:ext uri="{FF2B5EF4-FFF2-40B4-BE49-F238E27FC236}">
                <a16:creationId xmlns:a16="http://schemas.microsoft.com/office/drawing/2014/main" id="{3FC7B5EC-066E-EC4A-B320-77DF64E6E0F0}"/>
              </a:ext>
            </a:extLst>
          </p:cNvPr>
          <p:cNvSpPr>
            <a:spLocks noGrp="1"/>
          </p:cNvSpPr>
          <p:nvPr>
            <p:ph type="title"/>
          </p:nvPr>
        </p:nvSpPr>
        <p:spPr>
          <a:xfrm>
            <a:off x="904876" y="131032"/>
            <a:ext cx="3144520" cy="1072753"/>
          </a:xfrm>
        </p:spPr>
        <p:txBody>
          <a:bodyPr/>
          <a:lstStyle/>
          <a:p>
            <a:r>
              <a:rPr lang="en-US"/>
              <a:t>Click to edit Master title style</a:t>
            </a:r>
            <a:endParaRPr lang="fr-FR"/>
          </a:p>
        </p:txBody>
      </p:sp>
    </p:spTree>
    <p:extLst>
      <p:ext uri="{BB962C8B-B14F-4D97-AF65-F5344CB8AC3E}">
        <p14:creationId xmlns:p14="http://schemas.microsoft.com/office/powerpoint/2010/main" val="1698958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04875" y="179552"/>
            <a:ext cx="3667125" cy="1072753"/>
          </a:xfrm>
          <a:prstGeom prst="rect">
            <a:avLst/>
          </a:prstGeom>
        </p:spPr>
        <p:txBody>
          <a:bodyPr vert="horz" lIns="180000" tIns="0" rIns="72000" bIns="46800" rtlCol="0" anchor="t">
            <a:normAutofit/>
          </a:bodyPr>
          <a:lstStyle/>
          <a:p>
            <a:r>
              <a:rPr lang="en-GB" noProof="0"/>
              <a:t>Modifiez le style du titre</a:t>
            </a:r>
          </a:p>
        </p:txBody>
      </p:sp>
      <p:sp>
        <p:nvSpPr>
          <p:cNvPr id="3" name="Text Placeholder 2"/>
          <p:cNvSpPr>
            <a:spLocks noGrp="1"/>
          </p:cNvSpPr>
          <p:nvPr>
            <p:ph type="body" idx="1"/>
          </p:nvPr>
        </p:nvSpPr>
        <p:spPr>
          <a:xfrm>
            <a:off x="904875" y="1563688"/>
            <a:ext cx="7726363" cy="3386772"/>
          </a:xfrm>
          <a:prstGeom prst="rect">
            <a:avLst/>
          </a:prstGeom>
        </p:spPr>
        <p:txBody>
          <a:bodyPr vert="horz" lIns="180000" tIns="45720" rIns="91440" bIns="45720" rtlCol="0">
            <a:normAutofit/>
          </a:bodyPr>
          <a:lstStyle/>
          <a:p>
            <a:pPr lvl="0"/>
            <a:r>
              <a:rPr lang="en-GB" noProof="0"/>
              <a:t>Modifier les styles du </a:t>
            </a:r>
            <a:r>
              <a:rPr lang="en-GB" noProof="0" err="1"/>
              <a:t>texte</a:t>
            </a:r>
            <a:r>
              <a:rPr lang="en-GB" noProof="0"/>
              <a:t> du masque</a:t>
            </a:r>
          </a:p>
          <a:p>
            <a:pPr lvl="1"/>
            <a:r>
              <a:rPr lang="en-GB" noProof="0" err="1"/>
              <a:t>Deuxième</a:t>
            </a:r>
            <a:r>
              <a:rPr lang="en-GB" noProof="0"/>
              <a:t> </a:t>
            </a:r>
            <a:r>
              <a:rPr lang="en-GB" noProof="0" err="1"/>
              <a:t>niveau</a:t>
            </a:r>
            <a:endParaRPr lang="en-GB" noProof="0"/>
          </a:p>
          <a:p>
            <a:pPr lvl="2"/>
            <a:r>
              <a:rPr lang="en-GB" noProof="0" err="1"/>
              <a:t>Troisième</a:t>
            </a:r>
            <a:r>
              <a:rPr lang="en-GB" noProof="0"/>
              <a:t> </a:t>
            </a:r>
            <a:r>
              <a:rPr lang="en-GB" noProof="0" err="1"/>
              <a:t>niveau</a:t>
            </a:r>
            <a:r>
              <a:rPr lang="en-GB" noProof="0"/>
              <a:t>
</a:t>
            </a:r>
            <a:r>
              <a:rPr lang="en-GB" noProof="0" err="1"/>
              <a:t>Quatrième</a:t>
            </a:r>
            <a:r>
              <a:rPr lang="en-GB" noProof="0"/>
              <a:t> </a:t>
            </a:r>
            <a:r>
              <a:rPr lang="en-GB" noProof="0" err="1"/>
              <a:t>niveau</a:t>
            </a:r>
            <a:r>
              <a:rPr lang="en-GB" noProof="0"/>
              <a:t>
</a:t>
            </a:r>
            <a:r>
              <a:rPr lang="en-GB" noProof="0" err="1"/>
              <a:t>Cinquième</a:t>
            </a:r>
            <a:r>
              <a:rPr lang="en-GB" noProof="0"/>
              <a:t> </a:t>
            </a:r>
            <a:r>
              <a:rPr lang="en-GB" noProof="0" err="1"/>
              <a:t>niveau</a:t>
            </a:r>
            <a:endParaRPr lang="en-GB" noProof="0"/>
          </a:p>
        </p:txBody>
      </p:sp>
      <p:sp>
        <p:nvSpPr>
          <p:cNvPr id="4" name="Date Placeholder 3"/>
          <p:cNvSpPr>
            <a:spLocks noGrp="1"/>
          </p:cNvSpPr>
          <p:nvPr>
            <p:ph type="dt" sz="half" idx="2"/>
          </p:nvPr>
        </p:nvSpPr>
        <p:spPr>
          <a:xfrm rot="16200000">
            <a:off x="-1221413" y="2778452"/>
            <a:ext cx="3341052" cy="911524"/>
          </a:xfrm>
          <a:prstGeom prst="rect">
            <a:avLst/>
          </a:prstGeom>
        </p:spPr>
        <p:txBody>
          <a:bodyPr vert="horz" lIns="91440" tIns="45720" rIns="91440" bIns="45720" rtlCol="0" anchor="ctr"/>
          <a:lstStyle>
            <a:lvl1pPr algn="l">
              <a:defRPr sz="700">
                <a:solidFill>
                  <a:schemeClr val="accent1"/>
                </a:solidFill>
                <a:latin typeface="Arial" panose="020B0604020202020204" pitchFamily="34" charset="0"/>
              </a:defRPr>
            </a:lvl1pPr>
          </a:lstStyle>
          <a:p>
            <a:r>
              <a:rPr lang="fr-CH" noProof="0"/>
              <a:t>WELCOME TO EPFL</a:t>
            </a:r>
            <a:endParaRPr lang="en-GB" noProof="0"/>
          </a:p>
        </p:txBody>
      </p:sp>
      <p:sp>
        <p:nvSpPr>
          <p:cNvPr id="5" name="Footer Placeholder 4"/>
          <p:cNvSpPr>
            <a:spLocks noGrp="1"/>
          </p:cNvSpPr>
          <p:nvPr>
            <p:ph type="ftr" sz="quarter" idx="3"/>
          </p:nvPr>
        </p:nvSpPr>
        <p:spPr>
          <a:xfrm rot="16200000">
            <a:off x="7115989" y="1874064"/>
            <a:ext cx="3543260" cy="512762"/>
          </a:xfrm>
          <a:prstGeom prst="rect">
            <a:avLst/>
          </a:prstGeom>
        </p:spPr>
        <p:txBody>
          <a:bodyPr vert="horz" lIns="91440" tIns="45720" rIns="91440" bIns="45720" rtlCol="0" anchor="ctr"/>
          <a:lstStyle>
            <a:lvl1pPr algn="r">
              <a:defRPr sz="700">
                <a:solidFill>
                  <a:schemeClr val="tx1"/>
                </a:solidFill>
                <a:latin typeface="Arial" panose="020B0604020202020204" pitchFamily="34" charset="0"/>
              </a:defRPr>
            </a:lvl1pPr>
          </a:lstStyle>
          <a:p>
            <a:r>
              <a:rPr lang="en-GB" noProof="0"/>
              <a:t>Speaker</a:t>
            </a:r>
          </a:p>
        </p:txBody>
      </p:sp>
      <p:sp>
        <p:nvSpPr>
          <p:cNvPr id="6" name="Slide Number Placeholder 5"/>
          <p:cNvSpPr>
            <a:spLocks noGrp="1"/>
          </p:cNvSpPr>
          <p:nvPr>
            <p:ph type="sldNum" sz="quarter" idx="4"/>
          </p:nvPr>
        </p:nvSpPr>
        <p:spPr>
          <a:xfrm>
            <a:off x="8631238" y="195263"/>
            <a:ext cx="512762" cy="163552"/>
          </a:xfrm>
          <a:prstGeom prst="rect">
            <a:avLst/>
          </a:prstGeom>
        </p:spPr>
        <p:txBody>
          <a:bodyPr vert="horz" lIns="90000" tIns="0" rIns="90000" bIns="0" rtlCol="0" anchor="t"/>
          <a:lstStyle>
            <a:lvl1pPr algn="ctr">
              <a:defRPr sz="700" b="1">
                <a:solidFill>
                  <a:schemeClr val="tx1"/>
                </a:solidFill>
                <a:latin typeface="+mj-lt"/>
              </a:defRPr>
            </a:lvl1pPr>
          </a:lstStyle>
          <a:p>
            <a:fld id="{E1E1CD7C-2161-7D43-862E-CE4C333CD873}" type="slidenum">
              <a:rPr lang="en-GB" noProof="0" smtClean="0"/>
              <a:pPr/>
              <a:t>‹#›</a:t>
            </a:fld>
            <a:endParaRPr lang="en-GB" noProof="0"/>
          </a:p>
        </p:txBody>
      </p:sp>
      <p:pic>
        <p:nvPicPr>
          <p:cNvPr id="13" name="Image 12">
            <a:extLst>
              <a:ext uri="{FF2B5EF4-FFF2-40B4-BE49-F238E27FC236}">
                <a16:creationId xmlns:a16="http://schemas.microsoft.com/office/drawing/2014/main" id="{717E6E68-87EB-C34E-85D5-C26372DFEC99}"/>
              </a:ext>
            </a:extLst>
          </p:cNvPr>
          <p:cNvPicPr>
            <a:picLocks noChangeAspect="1"/>
          </p:cNvPicPr>
          <p:nvPr userDrawn="1"/>
        </p:nvPicPr>
        <p:blipFill>
          <a:blip r:embed="rId20"/>
          <a:stretch>
            <a:fillRect/>
          </a:stretch>
        </p:blipFill>
        <p:spPr>
          <a:xfrm>
            <a:off x="130273" y="132334"/>
            <a:ext cx="653952" cy="283022"/>
          </a:xfrm>
          <a:prstGeom prst="rect">
            <a:avLst/>
          </a:prstGeom>
        </p:spPr>
      </p:pic>
      <p:sp>
        <p:nvSpPr>
          <p:cNvPr id="14" name="Rectangle 13">
            <a:extLst>
              <a:ext uri="{FF2B5EF4-FFF2-40B4-BE49-F238E27FC236}">
                <a16:creationId xmlns:a16="http://schemas.microsoft.com/office/drawing/2014/main" id="{75D7A1C0-94CD-D94F-A99F-21847E542637}"/>
              </a:ext>
            </a:extLst>
          </p:cNvPr>
          <p:cNvSpPr/>
          <p:nvPr userDrawn="1"/>
        </p:nvSpPr>
        <p:spPr>
          <a:xfrm rot="16200000">
            <a:off x="430003" y="4897709"/>
            <a:ext cx="45719" cy="597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latin typeface="Arial" panose="020B0604020202020204" pitchFamily="34" charset="0"/>
            </a:endParaRPr>
          </a:p>
        </p:txBody>
      </p:sp>
    </p:spTree>
    <p:extLst>
      <p:ext uri="{BB962C8B-B14F-4D97-AF65-F5344CB8AC3E}">
        <p14:creationId xmlns:p14="http://schemas.microsoft.com/office/powerpoint/2010/main" val="3569486836"/>
      </p:ext>
    </p:extLst>
  </p:cSld>
  <p:clrMap bg1="lt1" tx1="dk1" bg2="lt2" tx2="dk2" accent1="accent1" accent2="accent2" accent3="accent3" accent4="accent4" accent5="accent5" accent6="accent6" hlink="hlink" folHlink="folHlink"/>
  <p:sldLayoutIdLst>
    <p:sldLayoutId id="2147483661" r:id="rId1"/>
    <p:sldLayoutId id="2147483684" r:id="rId2"/>
    <p:sldLayoutId id="2147483663" r:id="rId3"/>
    <p:sldLayoutId id="2147483681" r:id="rId4"/>
    <p:sldLayoutId id="2147483673" r:id="rId5"/>
    <p:sldLayoutId id="2147483685" r:id="rId6"/>
    <p:sldLayoutId id="2147483662" r:id="rId7"/>
    <p:sldLayoutId id="2147483674" r:id="rId8"/>
    <p:sldLayoutId id="2147483675" r:id="rId9"/>
    <p:sldLayoutId id="2147483676" r:id="rId10"/>
    <p:sldLayoutId id="2147483664" r:id="rId11"/>
    <p:sldLayoutId id="2147483666" r:id="rId12"/>
    <p:sldLayoutId id="2147483677" r:id="rId13"/>
    <p:sldLayoutId id="2147483678" r:id="rId14"/>
    <p:sldLayoutId id="2147483679" r:id="rId15"/>
    <p:sldLayoutId id="2147483667" r:id="rId16"/>
    <p:sldLayoutId id="2147483701" r:id="rId17"/>
    <p:sldLayoutId id="2147483702" r:id="rId1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defTabSz="685800" rtl="0" eaLnBrk="1" latinLnBrk="0" hangingPunct="1">
        <a:lnSpc>
          <a:spcPct val="80000"/>
        </a:lnSpc>
        <a:spcBef>
          <a:spcPct val="0"/>
        </a:spcBef>
        <a:buNone/>
        <a:defRPr sz="3200" b="1" i="0" kern="1000" spc="-70" baseline="0">
          <a:solidFill>
            <a:schemeClr val="tx1"/>
          </a:solidFill>
          <a:latin typeface="Franklin Gothic Demi Cond" panose="020B0706030402020204" pitchFamily="34" charset="0"/>
          <a:ea typeface="Roboto Bk" panose="02000000000000000000" pitchFamily="2" charset="0"/>
          <a:cs typeface="Arial" panose="020B0604020202020204" pitchFamily="34" charset="0"/>
        </a:defRPr>
      </a:lvl1pPr>
    </p:titleStyle>
    <p:bodyStyle>
      <a:lvl1pPr marL="171450" indent="-171450" algn="l" defTabSz="685800" rtl="0" eaLnBrk="1" latinLnBrk="0" hangingPunct="1">
        <a:lnSpc>
          <a:spcPct val="90000"/>
        </a:lnSpc>
        <a:spcBef>
          <a:spcPts val="750"/>
        </a:spcBef>
        <a:buClr>
          <a:schemeClr val="accent1"/>
        </a:buClr>
        <a:buSzPct val="90000"/>
        <a:buFont typeface="Wingdings" pitchFamily="2" charset="2"/>
        <a:buChar char="§"/>
        <a:defRPr sz="1800" b="0" i="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Clr>
          <a:schemeClr val="accent1"/>
        </a:buClr>
        <a:buSzPct val="100000"/>
        <a:buFont typeface="Arial" panose="020B0604020202020204" pitchFamily="34" charset="0"/>
        <a:buChar char="•"/>
        <a:defRPr sz="1600" b="0" i="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SzPct val="90000"/>
        <a:buFont typeface="Wingdings" pitchFamily="2" charset="2"/>
        <a:buChar char="§"/>
        <a:defRPr sz="1500" b="0" i="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2" pos="126" userDrawn="1">
          <p15:clr>
            <a:srgbClr val="F26B43"/>
          </p15:clr>
        </p15:guide>
        <p15:guide id="3" pos="5602" userDrawn="1">
          <p15:clr>
            <a:srgbClr val="F26B43"/>
          </p15:clr>
        </p15:guide>
        <p15:guide id="4" pos="2880" userDrawn="1">
          <p15:clr>
            <a:srgbClr val="F26B43"/>
          </p15:clr>
        </p15:guide>
        <p15:guide id="5" orient="horz" pos="123" userDrawn="1">
          <p15:clr>
            <a:srgbClr val="F26B43"/>
          </p15:clr>
        </p15:guide>
        <p15:guide id="6" orient="horz" pos="3117" userDrawn="1">
          <p15:clr>
            <a:srgbClr val="F26B43"/>
          </p15:clr>
        </p15:guide>
        <p15:guide id="7" pos="570" userDrawn="1">
          <p15:clr>
            <a:srgbClr val="F26B43"/>
          </p15:clr>
        </p15:guide>
        <p15:guide id="8" pos="1155" userDrawn="1">
          <p15:clr>
            <a:srgbClr val="F26B43"/>
          </p15:clr>
        </p15:guide>
        <p15:guide id="9" pos="1728" userDrawn="1">
          <p15:clr>
            <a:srgbClr val="F26B43"/>
          </p15:clr>
        </p15:guide>
        <p15:guide id="10" pos="2304" userDrawn="1">
          <p15:clr>
            <a:srgbClr val="F26B43"/>
          </p15:clr>
        </p15:guide>
        <p15:guide id="11" pos="3456" userDrawn="1">
          <p15:clr>
            <a:srgbClr val="F26B43"/>
          </p15:clr>
        </p15:guide>
        <p15:guide id="12" pos="4035" userDrawn="1">
          <p15:clr>
            <a:srgbClr val="F26B43"/>
          </p15:clr>
        </p15:guide>
        <p15:guide id="13" pos="4608" userDrawn="1">
          <p15:clr>
            <a:srgbClr val="F26B43"/>
          </p15:clr>
        </p15:guide>
        <p15:guide id="14" pos="5180" userDrawn="1">
          <p15:clr>
            <a:srgbClr val="F26B43"/>
          </p15:clr>
        </p15:guide>
        <p15:guide id="15" orient="horz" pos="490" userDrawn="1">
          <p15:clr>
            <a:srgbClr val="F26B43"/>
          </p15:clr>
        </p15:guide>
        <p15:guide id="16" orient="horz" pos="985" userDrawn="1">
          <p15:clr>
            <a:srgbClr val="F26B43"/>
          </p15:clr>
        </p15:guide>
        <p15:guide id="17" orient="horz" pos="1475" userDrawn="1">
          <p15:clr>
            <a:srgbClr val="F26B43"/>
          </p15:clr>
        </p15:guide>
        <p15:guide id="18" orient="horz" pos="1962" userDrawn="1">
          <p15:clr>
            <a:srgbClr val="F26B43"/>
          </p15:clr>
        </p15:guide>
        <p15:guide id="19" orient="horz" pos="2458" userDrawn="1">
          <p15:clr>
            <a:srgbClr val="F26B43"/>
          </p15:clr>
        </p15:guide>
        <p15:guide id="20" orient="horz" pos="2950" userDrawn="1">
          <p15:clr>
            <a:srgbClr val="F26B43"/>
          </p15:clr>
        </p15:guide>
        <p15:guide id="21" pos="5437" userDrawn="1">
          <p15:clr>
            <a:srgbClr val="F26B43"/>
          </p15:clr>
        </p15:guide>
        <p15:guide id="22" orient="horz" userDrawn="1">
          <p15:clr>
            <a:srgbClr val="F26B43"/>
          </p15:clr>
        </p15:guide>
        <p15:guide id="23" pos="5760" userDrawn="1">
          <p15:clr>
            <a:srgbClr val="F26B43"/>
          </p15:clr>
        </p15:guide>
        <p15:guide id="24" orient="horz" pos="3240" userDrawn="1">
          <p15:clr>
            <a:srgbClr val="F26B43"/>
          </p15:clr>
        </p15:guide>
        <p15:guide id="25"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hyperlink" Target="https://epflch-my.sharepoint.com/:f:/g/personal/virginia_carnevali_epfl_ch/EsizWLcb5bBHlY5_124XSO0BNUCCRsrFCKz1nAag8m1VwA?e=F6dLBv" TargetMode="External"/><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8" Type="http://schemas.openxmlformats.org/officeDocument/2006/relationships/image" Target="../media/image26.png"/><Relationship Id="rId3" Type="http://schemas.microsoft.com/office/2007/relationships/media" Target="../media/media2.mp4"/><Relationship Id="rId7" Type="http://schemas.openxmlformats.org/officeDocument/2006/relationships/hyperlink" Target="https://epflch-my.sharepoint.com/:f:/g/personal/virginia_carnevali_epfl_ch/EsizWLcb5bBHlY5_124XSO0BNUCCRsrFCKz1nAag8m1VwA?e=F6dLBv" TargetMode="External"/><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notesSlide" Target="../notesSlides/notesSlide13.xml"/><Relationship Id="rId5" Type="http://schemas.openxmlformats.org/officeDocument/2006/relationships/slideLayout" Target="../slideLayouts/slideLayout12.xml"/><Relationship Id="rId4" Type="http://schemas.openxmlformats.org/officeDocument/2006/relationships/video" Target="../media/media2.mp4"/><Relationship Id="rId9" Type="http://schemas.openxmlformats.org/officeDocument/2006/relationships/image" Target="../media/image27.png"/></Relationships>
</file>

<file path=ppt/slides/_rels/slide3.xml.rels><?xml version="1.0" encoding="UTF-8" standalone="yes"?>
<Relationships xmlns="http://schemas.openxmlformats.org/package/2006/relationships"><Relationship Id="rId3" Type="http://schemas.openxmlformats.org/officeDocument/2006/relationships/hyperlink" Target="https://epflch-my.sharepoint.com/:f:/g/personal/virginia_carnevali_epfl_ch/EsizWLcb5bBHlY5_124XSO0BNUCCRsrFCKz1nAag8m1VwA?e=F6dLBv" TargetMode="External"/><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hyperlink" Target="https://epflch-my.sharepoint.com/:f:/g/personal/virginia_carnevali_epfl_ch/EsizWLcb5bBHlY5_124XSO0BNUCCRsrFCKz1nAag8m1VwA?e=F6dLBv" TargetMode="External"/><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hyperlink" Target="https://epflch-my.sharepoint.com/:f:/g/personal/virginia_carnevali_epfl_ch/EsizWLcb5bBHlY5_124XSO0BNUCCRsrFCKz1nAag8m1VwA?e=F6dLBv" TargetMode="External"/><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hyperlink" Target="https://epflch-my.sharepoint.com/:f:/g/personal/virginia_carnevali_epfl_ch/EsizWLcb5bBHlY5_124XSO0BNUCCRsrFCKz1nAag8m1VwA?e=F6dLBv" TargetMode="External"/><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Espace réservé pour une image  5">
            <a:extLst>
              <a:ext uri="{FF2B5EF4-FFF2-40B4-BE49-F238E27FC236}">
                <a16:creationId xmlns:a16="http://schemas.microsoft.com/office/drawing/2014/main" id="{00E5E686-2DA3-5040-3559-793E65540754}"/>
              </a:ext>
            </a:extLst>
          </p:cNvPr>
          <p:cNvPicPr>
            <a:picLocks noGrp="1" noChangeAspect="1"/>
          </p:cNvPicPr>
          <p:nvPr>
            <p:ph type="pic" sz="quarter" idx="10"/>
          </p:nvPr>
        </p:nvPicPr>
        <p:blipFill rotWithShape="1">
          <a:blip r:embed="rId2"/>
          <a:srcRect l="4019" r="4019"/>
          <a:stretch/>
        </p:blipFill>
        <p:spPr>
          <a:xfrm>
            <a:off x="1331950" y="0"/>
            <a:ext cx="7812013" cy="4948238"/>
          </a:xfrm>
          <a:noFill/>
        </p:spPr>
      </p:pic>
      <p:sp>
        <p:nvSpPr>
          <p:cNvPr id="11" name="Title 2">
            <a:extLst>
              <a:ext uri="{FF2B5EF4-FFF2-40B4-BE49-F238E27FC236}">
                <a16:creationId xmlns:a16="http://schemas.microsoft.com/office/drawing/2014/main" id="{67168984-25A8-B1AA-648C-4C8218CE472A}"/>
              </a:ext>
            </a:extLst>
          </p:cNvPr>
          <p:cNvSpPr>
            <a:spLocks noGrp="1"/>
          </p:cNvSpPr>
          <p:nvPr>
            <p:ph type="ctrTitle"/>
          </p:nvPr>
        </p:nvSpPr>
        <p:spPr>
          <a:xfrm>
            <a:off x="6405563" y="786535"/>
            <a:ext cx="2738437" cy="2338387"/>
          </a:xfrm>
        </p:spPr>
        <p:txBody>
          <a:bodyPr/>
          <a:lstStyle/>
          <a:p>
            <a:r>
              <a:rPr lang="en-US"/>
              <a:t>Advanced simulations </a:t>
            </a:r>
            <a:br>
              <a:rPr lang="en-US"/>
            </a:br>
            <a:r>
              <a:rPr lang="en-US"/>
              <a:t>of solar cell devices</a:t>
            </a:r>
          </a:p>
        </p:txBody>
      </p:sp>
      <p:sp>
        <p:nvSpPr>
          <p:cNvPr id="13" name="Subtitle 3">
            <a:extLst>
              <a:ext uri="{FF2B5EF4-FFF2-40B4-BE49-F238E27FC236}">
                <a16:creationId xmlns:a16="http://schemas.microsoft.com/office/drawing/2014/main" id="{37C2E2E2-E1B7-A6BB-EB14-8D4F5EEFEFEF}"/>
              </a:ext>
            </a:extLst>
          </p:cNvPr>
          <p:cNvSpPr>
            <a:spLocks noGrp="1"/>
          </p:cNvSpPr>
          <p:nvPr>
            <p:ph type="subTitle" idx="1"/>
          </p:nvPr>
        </p:nvSpPr>
        <p:spPr>
          <a:xfrm>
            <a:off x="4576763" y="3124922"/>
            <a:ext cx="1828800" cy="1568450"/>
          </a:xfrm>
        </p:spPr>
        <p:txBody>
          <a:bodyPr/>
          <a:lstStyle/>
          <a:p>
            <a:r>
              <a:rPr lang="en-US" b="1"/>
              <a:t>V. Carnevali, </a:t>
            </a:r>
            <a:br>
              <a:rPr lang="en-US" b="1"/>
            </a:br>
            <a:r>
              <a:rPr lang="en-US" b="1"/>
              <a:t>V. Slama, </a:t>
            </a:r>
            <a:br>
              <a:rPr lang="en-US" b="1"/>
            </a:br>
            <a:r>
              <a:rPr lang="en-US" b="1"/>
              <a:t>A. </a:t>
            </a:r>
            <a:r>
              <a:rPr lang="en-US" b="1" err="1"/>
              <a:t>Vezzosi</a:t>
            </a:r>
            <a:endParaRPr lang="en-US" b="1"/>
          </a:p>
        </p:txBody>
      </p:sp>
      <p:sp>
        <p:nvSpPr>
          <p:cNvPr id="15" name="Text Placeholder 4">
            <a:extLst>
              <a:ext uri="{FF2B5EF4-FFF2-40B4-BE49-F238E27FC236}">
                <a16:creationId xmlns:a16="http://schemas.microsoft.com/office/drawing/2014/main" id="{B6F34FD1-436A-D616-B4B0-196857C105DD}"/>
              </a:ext>
            </a:extLst>
          </p:cNvPr>
          <p:cNvSpPr>
            <a:spLocks noGrp="1"/>
          </p:cNvSpPr>
          <p:nvPr>
            <p:ph type="body" sz="quarter" idx="11"/>
          </p:nvPr>
        </p:nvSpPr>
        <p:spPr>
          <a:xfrm>
            <a:off x="6400800" y="4683125"/>
            <a:ext cx="1828800" cy="460375"/>
          </a:xfrm>
        </p:spPr>
        <p:txBody>
          <a:bodyPr/>
          <a:lstStyle/>
          <a:p>
            <a:r>
              <a:rPr lang="en-US" b="1">
                <a:latin typeface="Arial"/>
                <a:cs typeface="Arial"/>
              </a:rPr>
              <a:t>May 7, 2025</a:t>
            </a:r>
          </a:p>
        </p:txBody>
      </p:sp>
      <p:sp>
        <p:nvSpPr>
          <p:cNvPr id="17" name="Text Placeholder 5">
            <a:extLst>
              <a:ext uri="{FF2B5EF4-FFF2-40B4-BE49-F238E27FC236}">
                <a16:creationId xmlns:a16="http://schemas.microsoft.com/office/drawing/2014/main" id="{E39541E6-EA31-1827-D680-FDE4ACB88C62}"/>
              </a:ext>
            </a:extLst>
          </p:cNvPr>
          <p:cNvSpPr>
            <a:spLocks noGrp="1"/>
          </p:cNvSpPr>
          <p:nvPr>
            <p:ph type="body" sz="quarter" idx="12"/>
          </p:nvPr>
        </p:nvSpPr>
        <p:spPr>
          <a:xfrm>
            <a:off x="82550" y="4440264"/>
            <a:ext cx="698500" cy="507975"/>
          </a:xfrm>
        </p:spPr>
        <p:txBody>
          <a:bodyPr/>
          <a:lstStyle/>
          <a:p>
            <a:r>
              <a:rPr lang="en-US">
                <a:solidFill>
                  <a:srgbClr val="FF0000"/>
                </a:solidFill>
              </a:rPr>
              <a:t>École Polytechnique </a:t>
            </a:r>
            <a:r>
              <a:rPr lang="en-US" err="1">
                <a:solidFill>
                  <a:srgbClr val="FF0000"/>
                </a:solidFill>
              </a:rPr>
              <a:t>fédérale</a:t>
            </a:r>
            <a:r>
              <a:rPr lang="en-US">
                <a:solidFill>
                  <a:srgbClr val="FF0000"/>
                </a:solidFill>
              </a:rPr>
              <a:t> </a:t>
            </a:r>
            <a:br>
              <a:rPr lang="en-US">
                <a:solidFill>
                  <a:srgbClr val="FF0000"/>
                </a:solidFill>
              </a:rPr>
            </a:br>
            <a:r>
              <a:rPr lang="en-US">
                <a:solidFill>
                  <a:srgbClr val="FF0000"/>
                </a:solidFill>
              </a:rPr>
              <a:t>de Lausanne</a:t>
            </a:r>
          </a:p>
        </p:txBody>
      </p:sp>
    </p:spTree>
    <p:extLst>
      <p:ext uri="{BB962C8B-B14F-4D97-AF65-F5344CB8AC3E}">
        <p14:creationId xmlns:p14="http://schemas.microsoft.com/office/powerpoint/2010/main" val="2639031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240233-B06E-B002-0E5F-5E306350D039}"/>
            </a:ext>
          </a:extLst>
        </p:cNvPr>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06184D9B-F2B8-0FA9-5C8A-4846321D74BE}"/>
              </a:ext>
            </a:extLst>
          </p:cNvPr>
          <p:cNvSpPr>
            <a:spLocks noGrp="1"/>
          </p:cNvSpPr>
          <p:nvPr>
            <p:ph type="ftr" sz="quarter" idx="11"/>
          </p:nvPr>
        </p:nvSpPr>
        <p:spPr/>
        <p:txBody>
          <a:bodyPr/>
          <a:lstStyle/>
          <a:p>
            <a:r>
              <a:rPr lang="en-US">
                <a:solidFill>
                  <a:srgbClr val="000000"/>
                </a:solidFill>
                <a:effectLst/>
                <a:latin typeface="Helvetica Neue" panose="02000503000000020004" pitchFamily="2" charset="0"/>
              </a:rPr>
              <a:t>ChE-701 / Section EDCH</a:t>
            </a:r>
          </a:p>
        </p:txBody>
      </p:sp>
      <p:sp>
        <p:nvSpPr>
          <p:cNvPr id="5" name="Espace réservé du numéro de diapositive 4">
            <a:extLst>
              <a:ext uri="{FF2B5EF4-FFF2-40B4-BE49-F238E27FC236}">
                <a16:creationId xmlns:a16="http://schemas.microsoft.com/office/drawing/2014/main" id="{A7F55512-D859-FD2B-C2E0-737AF4AF9EFD}"/>
              </a:ext>
            </a:extLst>
          </p:cNvPr>
          <p:cNvSpPr>
            <a:spLocks noGrp="1"/>
          </p:cNvSpPr>
          <p:nvPr>
            <p:ph type="sldNum" sz="quarter" idx="12"/>
          </p:nvPr>
        </p:nvSpPr>
        <p:spPr/>
        <p:txBody>
          <a:bodyPr/>
          <a:lstStyle/>
          <a:p>
            <a:fld id="{E1E1CD7C-2161-7D43-862E-CE4C333CD873}" type="slidenum">
              <a:rPr lang="en-US" smtClean="0"/>
              <a:pPr/>
              <a:t>10</a:t>
            </a:fld>
            <a:endParaRPr lang="en-US"/>
          </a:p>
        </p:txBody>
      </p:sp>
      <p:sp>
        <p:nvSpPr>
          <p:cNvPr id="13" name="Title 12">
            <a:extLst>
              <a:ext uri="{FF2B5EF4-FFF2-40B4-BE49-F238E27FC236}">
                <a16:creationId xmlns:a16="http://schemas.microsoft.com/office/drawing/2014/main" id="{84EB8E8E-4E7C-EBA5-FB21-747F6F16E52F}"/>
              </a:ext>
            </a:extLst>
          </p:cNvPr>
          <p:cNvSpPr>
            <a:spLocks noGrp="1"/>
          </p:cNvSpPr>
          <p:nvPr>
            <p:ph type="title"/>
          </p:nvPr>
        </p:nvSpPr>
        <p:spPr>
          <a:xfrm>
            <a:off x="904875" y="196118"/>
            <a:ext cx="6251298" cy="472282"/>
          </a:xfrm>
        </p:spPr>
        <p:txBody>
          <a:bodyPr/>
          <a:lstStyle/>
          <a:p>
            <a:r>
              <a:rPr lang="en-US" dirty="0">
                <a:latin typeface="Franklin Gothic Demi Cond"/>
                <a:cs typeface="Arial"/>
              </a:rPr>
              <a:t>Examples of chemical descriptors</a:t>
            </a:r>
            <a:endParaRPr lang="en-US" dirty="0"/>
          </a:p>
        </p:txBody>
      </p:sp>
      <p:sp>
        <p:nvSpPr>
          <p:cNvPr id="2" name="Espace réservé de la date 2">
            <a:extLst>
              <a:ext uri="{FF2B5EF4-FFF2-40B4-BE49-F238E27FC236}">
                <a16:creationId xmlns:a16="http://schemas.microsoft.com/office/drawing/2014/main" id="{06759F00-18B0-530F-8B37-4E493B3826BE}"/>
              </a:ext>
            </a:extLst>
          </p:cNvPr>
          <p:cNvSpPr>
            <a:spLocks noGrp="1"/>
          </p:cNvSpPr>
          <p:nvPr>
            <p:ph type="dt" sz="half" idx="10"/>
          </p:nvPr>
        </p:nvSpPr>
        <p:spPr>
          <a:xfrm rot="16200000">
            <a:off x="-1221413" y="2778452"/>
            <a:ext cx="3341052" cy="911524"/>
          </a:xfrm>
        </p:spPr>
        <p:txBody>
          <a:bodyPr/>
          <a:lstStyle/>
          <a:p>
            <a:r>
              <a:rPr lang="en-US"/>
              <a:t>MD SIMULATIONS</a:t>
            </a:r>
          </a:p>
        </p:txBody>
      </p:sp>
      <p:pic>
        <p:nvPicPr>
          <p:cNvPr id="3" name="Picture 2" descr="A diagram of a diagram of a diagram of a diagram of a diagram of a diagram of a diagram of a diagram of a diagram of a diagram of a diagram of a diagram of a diagram of&#10;&#10;AI-generated content may be incorrect.">
            <a:extLst>
              <a:ext uri="{FF2B5EF4-FFF2-40B4-BE49-F238E27FC236}">
                <a16:creationId xmlns:a16="http://schemas.microsoft.com/office/drawing/2014/main" id="{96CE08F6-989C-DEFD-B181-01105B7B0914}"/>
              </a:ext>
            </a:extLst>
          </p:cNvPr>
          <p:cNvPicPr>
            <a:picLocks noChangeAspect="1"/>
          </p:cNvPicPr>
          <p:nvPr/>
        </p:nvPicPr>
        <p:blipFill>
          <a:blip r:embed="rId3"/>
          <a:stretch>
            <a:fillRect/>
          </a:stretch>
        </p:blipFill>
        <p:spPr>
          <a:xfrm>
            <a:off x="748803" y="668895"/>
            <a:ext cx="5952759" cy="4253164"/>
          </a:xfrm>
          <a:prstGeom prst="rect">
            <a:avLst/>
          </a:prstGeom>
        </p:spPr>
      </p:pic>
      <p:pic>
        <p:nvPicPr>
          <p:cNvPr id="6" name="Picture 5" descr="A black text on a white background&#10;&#10;AI-generated content may be incorrect.">
            <a:extLst>
              <a:ext uri="{FF2B5EF4-FFF2-40B4-BE49-F238E27FC236}">
                <a16:creationId xmlns:a16="http://schemas.microsoft.com/office/drawing/2014/main" id="{F75282EC-E129-1AA2-A2E1-978BCE4A3BDE}"/>
              </a:ext>
            </a:extLst>
          </p:cNvPr>
          <p:cNvPicPr>
            <a:picLocks noChangeAspect="1"/>
          </p:cNvPicPr>
          <p:nvPr/>
        </p:nvPicPr>
        <p:blipFill>
          <a:blip r:embed="rId4"/>
          <a:stretch>
            <a:fillRect/>
          </a:stretch>
        </p:blipFill>
        <p:spPr>
          <a:xfrm>
            <a:off x="6664912" y="970336"/>
            <a:ext cx="2084046" cy="501570"/>
          </a:xfrm>
          <a:prstGeom prst="rect">
            <a:avLst/>
          </a:prstGeom>
        </p:spPr>
      </p:pic>
      <p:sp>
        <p:nvSpPr>
          <p:cNvPr id="7" name="TextBox 6">
            <a:extLst>
              <a:ext uri="{FF2B5EF4-FFF2-40B4-BE49-F238E27FC236}">
                <a16:creationId xmlns:a16="http://schemas.microsoft.com/office/drawing/2014/main" id="{527A6421-B548-16B8-FB8F-81F0C1F6CCEE}"/>
              </a:ext>
            </a:extLst>
          </p:cNvPr>
          <p:cNvSpPr txBox="1"/>
          <p:nvPr/>
        </p:nvSpPr>
        <p:spPr>
          <a:xfrm>
            <a:off x="7068455" y="727493"/>
            <a:ext cx="1678329"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dirty="0">
                <a:cs typeface="Arial"/>
              </a:rPr>
              <a:t>Neighbor density</a:t>
            </a:r>
            <a:endParaRPr lang="en-US" sz="1000" dirty="0"/>
          </a:p>
        </p:txBody>
      </p:sp>
      <p:pic>
        <p:nvPicPr>
          <p:cNvPr id="8" name="Picture 7">
            <a:extLst>
              <a:ext uri="{FF2B5EF4-FFF2-40B4-BE49-F238E27FC236}">
                <a16:creationId xmlns:a16="http://schemas.microsoft.com/office/drawing/2014/main" id="{8FBA3C05-ED02-6383-5F45-30F690168BF6}"/>
              </a:ext>
            </a:extLst>
          </p:cNvPr>
          <p:cNvPicPr>
            <a:picLocks noChangeAspect="1"/>
          </p:cNvPicPr>
          <p:nvPr/>
        </p:nvPicPr>
        <p:blipFill>
          <a:blip r:embed="rId5"/>
          <a:stretch>
            <a:fillRect/>
          </a:stretch>
        </p:blipFill>
        <p:spPr>
          <a:xfrm>
            <a:off x="6604602" y="2057892"/>
            <a:ext cx="2076778" cy="554751"/>
          </a:xfrm>
          <a:prstGeom prst="rect">
            <a:avLst/>
          </a:prstGeom>
        </p:spPr>
      </p:pic>
      <p:sp>
        <p:nvSpPr>
          <p:cNvPr id="9" name="TextBox 8">
            <a:extLst>
              <a:ext uri="{FF2B5EF4-FFF2-40B4-BE49-F238E27FC236}">
                <a16:creationId xmlns:a16="http://schemas.microsoft.com/office/drawing/2014/main" id="{00BB8BAB-2881-F3CE-8221-94E1D946E1BD}"/>
              </a:ext>
            </a:extLst>
          </p:cNvPr>
          <p:cNvSpPr txBox="1"/>
          <p:nvPr/>
        </p:nvSpPr>
        <p:spPr>
          <a:xfrm>
            <a:off x="6949965" y="1832742"/>
            <a:ext cx="1859017"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dirty="0">
                <a:cs typeface="Arial"/>
              </a:rPr>
              <a:t>Rotational invariance</a:t>
            </a:r>
            <a:endParaRPr lang="en-US" sz="1100" dirty="0"/>
          </a:p>
        </p:txBody>
      </p:sp>
      <p:sp>
        <p:nvSpPr>
          <p:cNvPr id="10" name="TextBox 9">
            <a:extLst>
              <a:ext uri="{FF2B5EF4-FFF2-40B4-BE49-F238E27FC236}">
                <a16:creationId xmlns:a16="http://schemas.microsoft.com/office/drawing/2014/main" id="{E3B928D5-893A-F488-524E-F6A522BDF143}"/>
              </a:ext>
            </a:extLst>
          </p:cNvPr>
          <p:cNvSpPr txBox="1"/>
          <p:nvPr/>
        </p:nvSpPr>
        <p:spPr>
          <a:xfrm>
            <a:off x="6982809" y="2903483"/>
            <a:ext cx="1859017"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dirty="0">
                <a:cs typeface="Arial"/>
              </a:rPr>
              <a:t>SOAP descriptor</a:t>
            </a:r>
            <a:endParaRPr lang="en-US" sz="1100" dirty="0"/>
          </a:p>
        </p:txBody>
      </p:sp>
      <p:pic>
        <p:nvPicPr>
          <p:cNvPr id="11" name="Picture 10">
            <a:extLst>
              <a:ext uri="{FF2B5EF4-FFF2-40B4-BE49-F238E27FC236}">
                <a16:creationId xmlns:a16="http://schemas.microsoft.com/office/drawing/2014/main" id="{27D6C082-2EC6-CE7B-6096-AE637997A8F8}"/>
              </a:ext>
            </a:extLst>
          </p:cNvPr>
          <p:cNvPicPr>
            <a:picLocks noChangeAspect="1"/>
          </p:cNvPicPr>
          <p:nvPr/>
        </p:nvPicPr>
        <p:blipFill>
          <a:blip r:embed="rId6"/>
          <a:stretch>
            <a:fillRect/>
          </a:stretch>
        </p:blipFill>
        <p:spPr>
          <a:xfrm>
            <a:off x="6530044" y="3216986"/>
            <a:ext cx="2153636" cy="410889"/>
          </a:xfrm>
          <a:prstGeom prst="rect">
            <a:avLst/>
          </a:prstGeom>
        </p:spPr>
      </p:pic>
      <p:sp>
        <p:nvSpPr>
          <p:cNvPr id="12" name="TextBox 11">
            <a:extLst>
              <a:ext uri="{FF2B5EF4-FFF2-40B4-BE49-F238E27FC236}">
                <a16:creationId xmlns:a16="http://schemas.microsoft.com/office/drawing/2014/main" id="{E2E6661B-D5A3-8EEE-CEDB-691B9969019A}"/>
              </a:ext>
            </a:extLst>
          </p:cNvPr>
          <p:cNvSpPr txBox="1"/>
          <p:nvPr/>
        </p:nvSpPr>
        <p:spPr>
          <a:xfrm>
            <a:off x="6951279" y="4340116"/>
            <a:ext cx="2099441" cy="4308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dirty="0"/>
              <a:t>Rely only on two hyperparameters </a:t>
            </a:r>
            <a:r>
              <a:rPr lang="en-US" sz="1100" dirty="0" err="1"/>
              <a:t>n</a:t>
            </a:r>
            <a:r>
              <a:rPr lang="en-US" sz="1100" baseline="-25000" dirty="0" err="1"/>
              <a:t>max</a:t>
            </a:r>
            <a:r>
              <a:rPr lang="en-US" sz="1100" dirty="0"/>
              <a:t> and </a:t>
            </a:r>
            <a:r>
              <a:rPr lang="en-US" sz="1100" dirty="0" err="1"/>
              <a:t>l</a:t>
            </a:r>
            <a:r>
              <a:rPr lang="en-US" sz="1100" baseline="-25000" dirty="0" err="1"/>
              <a:t>max</a:t>
            </a:r>
            <a:endParaRPr lang="en-US" sz="1100" baseline="-25000" dirty="0" err="1">
              <a:cs typeface="Arial"/>
            </a:endParaRPr>
          </a:p>
        </p:txBody>
      </p:sp>
    </p:spTree>
    <p:extLst>
      <p:ext uri="{BB962C8B-B14F-4D97-AF65-F5344CB8AC3E}">
        <p14:creationId xmlns:p14="http://schemas.microsoft.com/office/powerpoint/2010/main" val="3570548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36482"/>
            <a:ext cx="2416864" cy="553998"/>
          </a:xfrm>
          <a:prstGeom prst="rect">
            <a:avLst/>
          </a:prstGeom>
          <a:noFill/>
        </p:spPr>
        <p:txBody>
          <a:bodyPr wrap="square"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1500" u="sng" dirty="0"/>
              <a:t>Feed forward neural network</a:t>
            </a:r>
          </a:p>
        </p:txBody>
      </p:sp>
      <p:grpSp>
        <p:nvGrpSpPr>
          <p:cNvPr id="21" name="Group 20"/>
          <p:cNvGrpSpPr/>
          <p:nvPr/>
        </p:nvGrpSpPr>
        <p:grpSpPr>
          <a:xfrm>
            <a:off x="4814376" y="1120697"/>
            <a:ext cx="685800" cy="1764681"/>
            <a:chOff x="6419168" y="1494262"/>
            <a:chExt cx="914400" cy="2352908"/>
          </a:xfrm>
        </p:grpSpPr>
        <p:sp>
          <p:nvSpPr>
            <p:cNvPr id="7" name="Oval 6"/>
            <p:cNvSpPr/>
            <p:nvPr/>
          </p:nvSpPr>
          <p:spPr>
            <a:xfrm>
              <a:off x="6419168" y="1494262"/>
              <a:ext cx="914400" cy="914400"/>
            </a:xfrm>
            <a:prstGeom prst="ellipse">
              <a:avLst/>
            </a:prstGeom>
            <a:no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en-US" sz="1800" dirty="0">
                  <a:solidFill>
                    <a:schemeClr val="tx1"/>
                  </a:solidFill>
                </a:rPr>
                <a:t>y</a:t>
              </a:r>
              <a:r>
                <a:rPr lang="en-US" sz="1800" baseline="30000" dirty="0">
                  <a:solidFill>
                    <a:schemeClr val="tx1"/>
                  </a:solidFill>
                </a:rPr>
                <a:t>2</a:t>
              </a:r>
              <a:r>
                <a:rPr lang="en-US" sz="1800" baseline="-25000" dirty="0">
                  <a:solidFill>
                    <a:schemeClr val="tx1"/>
                  </a:solidFill>
                </a:rPr>
                <a:t>1</a:t>
              </a:r>
            </a:p>
          </p:txBody>
        </p:sp>
        <p:sp>
          <p:nvSpPr>
            <p:cNvPr id="8" name="Oval 7"/>
            <p:cNvSpPr/>
            <p:nvPr/>
          </p:nvSpPr>
          <p:spPr>
            <a:xfrm>
              <a:off x="6419168" y="2932770"/>
              <a:ext cx="914400" cy="914400"/>
            </a:xfrm>
            <a:prstGeom prst="ellipse">
              <a:avLst/>
            </a:prstGeom>
            <a:no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en-US" sz="1800" dirty="0">
                  <a:solidFill>
                    <a:schemeClr val="tx1"/>
                  </a:solidFill>
                </a:rPr>
                <a:t>y</a:t>
              </a:r>
              <a:r>
                <a:rPr lang="en-US" sz="1800" baseline="30000" dirty="0">
                  <a:solidFill>
                    <a:schemeClr val="tx1"/>
                  </a:solidFill>
                </a:rPr>
                <a:t>2</a:t>
              </a:r>
              <a:r>
                <a:rPr lang="en-US" sz="1800" baseline="-25000" dirty="0">
                  <a:solidFill>
                    <a:schemeClr val="tx1"/>
                  </a:solidFill>
                </a:rPr>
                <a:t>2</a:t>
              </a:r>
            </a:p>
          </p:txBody>
        </p:sp>
      </p:grpSp>
      <p:grpSp>
        <p:nvGrpSpPr>
          <p:cNvPr id="19" name="Group 18"/>
          <p:cNvGrpSpPr/>
          <p:nvPr/>
        </p:nvGrpSpPr>
        <p:grpSpPr>
          <a:xfrm>
            <a:off x="1487667" y="627257"/>
            <a:ext cx="929197" cy="1773044"/>
            <a:chOff x="1983556" y="836342"/>
            <a:chExt cx="1238929" cy="2364059"/>
          </a:xfrm>
        </p:grpSpPr>
        <p:sp>
          <p:nvSpPr>
            <p:cNvPr id="4" name="Oval 3"/>
            <p:cNvSpPr/>
            <p:nvPr/>
          </p:nvSpPr>
          <p:spPr>
            <a:xfrm>
              <a:off x="2191106" y="2286001"/>
              <a:ext cx="914400" cy="914400"/>
            </a:xfrm>
            <a:prstGeom prst="ellipse">
              <a:avLst/>
            </a:prstGeom>
            <a:no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en-US" sz="2700" dirty="0">
                  <a:solidFill>
                    <a:schemeClr val="tx1"/>
                  </a:solidFill>
                </a:rPr>
                <a:t>G</a:t>
              </a:r>
            </a:p>
          </p:txBody>
        </p:sp>
        <p:sp>
          <p:nvSpPr>
            <p:cNvPr id="10" name="TextBox 9"/>
            <p:cNvSpPr txBox="1"/>
            <p:nvPr/>
          </p:nvSpPr>
          <p:spPr>
            <a:xfrm>
              <a:off x="1983556" y="836342"/>
              <a:ext cx="1238929" cy="369332"/>
            </a:xfrm>
            <a:prstGeom prst="rect">
              <a:avLst/>
            </a:prstGeom>
            <a:noFill/>
          </p:spPr>
          <p:txBody>
            <a:bodyPr wrap="none"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1013" dirty="0"/>
                <a:t>Input Layer</a:t>
              </a:r>
            </a:p>
          </p:txBody>
        </p:sp>
      </p:grpSp>
      <p:grpSp>
        <p:nvGrpSpPr>
          <p:cNvPr id="22" name="Group 21"/>
          <p:cNvGrpSpPr/>
          <p:nvPr/>
        </p:nvGrpSpPr>
        <p:grpSpPr>
          <a:xfrm>
            <a:off x="6120161" y="627256"/>
            <a:ext cx="1057838" cy="1667849"/>
            <a:chOff x="8160214" y="836342"/>
            <a:chExt cx="1410451" cy="2223798"/>
          </a:xfrm>
        </p:grpSpPr>
        <p:sp>
          <p:nvSpPr>
            <p:cNvPr id="9" name="Oval 8"/>
            <p:cNvSpPr/>
            <p:nvPr/>
          </p:nvSpPr>
          <p:spPr>
            <a:xfrm>
              <a:off x="8408239" y="2145740"/>
              <a:ext cx="914400" cy="914400"/>
            </a:xfrm>
            <a:prstGeom prst="ellipse">
              <a:avLst/>
            </a:prstGeom>
            <a:no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en-US" sz="2700" dirty="0">
                  <a:solidFill>
                    <a:schemeClr val="tx1"/>
                  </a:solidFill>
                </a:rPr>
                <a:t>E</a:t>
              </a:r>
            </a:p>
          </p:txBody>
        </p:sp>
        <p:sp>
          <p:nvSpPr>
            <p:cNvPr id="12" name="TextBox 11"/>
            <p:cNvSpPr txBox="1"/>
            <p:nvPr/>
          </p:nvSpPr>
          <p:spPr>
            <a:xfrm>
              <a:off x="8160214" y="836342"/>
              <a:ext cx="1410451" cy="369332"/>
            </a:xfrm>
            <a:prstGeom prst="rect">
              <a:avLst/>
            </a:prstGeom>
            <a:noFill/>
          </p:spPr>
          <p:txBody>
            <a:bodyPr wrap="none"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1013" dirty="0"/>
                <a:t>Output Layer</a:t>
              </a:r>
            </a:p>
          </p:txBody>
        </p:sp>
      </p:grpSp>
      <p:grpSp>
        <p:nvGrpSpPr>
          <p:cNvPr id="20" name="Group 19"/>
          <p:cNvGrpSpPr/>
          <p:nvPr/>
        </p:nvGrpSpPr>
        <p:grpSpPr>
          <a:xfrm>
            <a:off x="3194662" y="506791"/>
            <a:ext cx="2237098" cy="2378587"/>
            <a:chOff x="4259549" y="675721"/>
            <a:chExt cx="2982797" cy="3171449"/>
          </a:xfrm>
        </p:grpSpPr>
        <p:sp>
          <p:nvSpPr>
            <p:cNvPr id="5" name="Oval 4"/>
            <p:cNvSpPr/>
            <p:nvPr/>
          </p:nvSpPr>
          <p:spPr>
            <a:xfrm>
              <a:off x="4259549" y="1494262"/>
              <a:ext cx="914400" cy="914400"/>
            </a:xfrm>
            <a:prstGeom prst="ellipse">
              <a:avLst/>
            </a:prstGeom>
            <a:no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en-US" sz="1800" dirty="0">
                  <a:solidFill>
                    <a:schemeClr val="tx1"/>
                  </a:solidFill>
                </a:rPr>
                <a:t>y</a:t>
              </a:r>
              <a:r>
                <a:rPr lang="en-US" sz="1800" baseline="30000" dirty="0">
                  <a:solidFill>
                    <a:schemeClr val="tx1"/>
                  </a:solidFill>
                </a:rPr>
                <a:t>1</a:t>
              </a:r>
              <a:r>
                <a:rPr lang="en-US" sz="1800" baseline="-25000" dirty="0">
                  <a:solidFill>
                    <a:schemeClr val="tx1"/>
                  </a:solidFill>
                </a:rPr>
                <a:t>1</a:t>
              </a:r>
            </a:p>
          </p:txBody>
        </p:sp>
        <p:sp>
          <p:nvSpPr>
            <p:cNvPr id="6" name="Oval 5"/>
            <p:cNvSpPr/>
            <p:nvPr/>
          </p:nvSpPr>
          <p:spPr>
            <a:xfrm>
              <a:off x="4259549" y="2932770"/>
              <a:ext cx="914400" cy="914400"/>
            </a:xfrm>
            <a:prstGeom prst="ellipse">
              <a:avLst/>
            </a:prstGeom>
            <a:no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en-US" sz="1800" dirty="0">
                  <a:solidFill>
                    <a:schemeClr val="tx1"/>
                  </a:solidFill>
                </a:rPr>
                <a:t>y</a:t>
              </a:r>
              <a:r>
                <a:rPr lang="en-US" sz="1800" baseline="30000" dirty="0">
                  <a:solidFill>
                    <a:schemeClr val="tx1"/>
                  </a:solidFill>
                </a:rPr>
                <a:t>1</a:t>
              </a:r>
              <a:r>
                <a:rPr lang="en-US" sz="1800" baseline="-25000" dirty="0">
                  <a:solidFill>
                    <a:schemeClr val="tx1"/>
                  </a:solidFill>
                </a:rPr>
                <a:t>2</a:t>
              </a:r>
            </a:p>
          </p:txBody>
        </p:sp>
        <p:sp>
          <p:nvSpPr>
            <p:cNvPr id="11" name="TextBox 10"/>
            <p:cNvSpPr txBox="1"/>
            <p:nvPr/>
          </p:nvSpPr>
          <p:spPr>
            <a:xfrm>
              <a:off x="5057576" y="675721"/>
              <a:ext cx="1502719" cy="369332"/>
            </a:xfrm>
            <a:prstGeom prst="rect">
              <a:avLst/>
            </a:prstGeom>
            <a:noFill/>
          </p:spPr>
          <p:txBody>
            <a:bodyPr wrap="none"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1013" dirty="0"/>
                <a:t>Hidden Layers</a:t>
              </a:r>
            </a:p>
          </p:txBody>
        </p:sp>
        <p:cxnSp>
          <p:nvCxnSpPr>
            <p:cNvPr id="14" name="Straight Connector 13"/>
            <p:cNvCxnSpPr/>
            <p:nvPr/>
          </p:nvCxnSpPr>
          <p:spPr>
            <a:xfrm>
              <a:off x="4375524" y="1045053"/>
              <a:ext cx="286682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17" name="TextBox 16"/>
              <p:cNvSpPr txBox="1"/>
              <p:nvPr/>
            </p:nvSpPr>
            <p:spPr>
              <a:xfrm>
                <a:off x="2466520" y="3768140"/>
                <a:ext cx="4210961" cy="389337"/>
              </a:xfrm>
              <a:prstGeom prst="rect">
                <a:avLst/>
              </a:prstGeom>
              <a:noFill/>
            </p:spPr>
            <p:txBody>
              <a:bodyPr wrap="square" lIns="0" tIns="0" rIns="0" bIns="0"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14:m>
                  <m:oMath xmlns:m="http://schemas.openxmlformats.org/officeDocument/2006/math">
                    <m:sSubSup>
                      <m:sSubSupPr>
                        <m:ctrlPr>
                          <a:rPr lang="es-ES" sz="1800" b="0" i="1" smtClean="0">
                            <a:latin typeface="Cambria Math" panose="02040503050406030204" pitchFamily="18" charset="0"/>
                          </a:rPr>
                        </m:ctrlPr>
                      </m:sSubSupPr>
                      <m:e>
                        <m:r>
                          <a:rPr lang="es-ES" sz="1800" b="0" i="1" smtClean="0">
                            <a:latin typeface="Cambria Math" charset="0"/>
                          </a:rPr>
                          <m:t>𝑦</m:t>
                        </m:r>
                      </m:e>
                      <m:sub>
                        <m:r>
                          <m:rPr>
                            <m:sty m:val="p"/>
                          </m:rPr>
                          <a:rPr lang="es-ES" sz="1800" b="0" i="0" smtClean="0">
                            <a:latin typeface="Cambria Math" charset="0"/>
                          </a:rPr>
                          <m:t>i</m:t>
                        </m:r>
                      </m:sub>
                      <m:sup>
                        <m:r>
                          <a:rPr lang="es-ES" sz="1800" b="0" i="1" smtClean="0">
                            <a:latin typeface="Cambria Math" charset="0"/>
                          </a:rPr>
                          <m:t>𝑗</m:t>
                        </m:r>
                      </m:sup>
                    </m:sSubSup>
                    <m:r>
                      <a:rPr lang="es-ES" sz="1800" b="0" i="1" smtClean="0">
                        <a:latin typeface="Cambria Math" charset="0"/>
                      </a:rPr>
                      <m:t>=</m:t>
                    </m:r>
                    <m:sSubSup>
                      <m:sSubSupPr>
                        <m:ctrlPr>
                          <a:rPr lang="es-ES" sz="1800" i="1">
                            <a:latin typeface="Cambria Math" panose="02040503050406030204" pitchFamily="18" charset="0"/>
                          </a:rPr>
                        </m:ctrlPr>
                      </m:sSubSupPr>
                      <m:e>
                        <m:r>
                          <a:rPr lang="es-ES" sz="1800" b="0" i="1" smtClean="0">
                            <a:latin typeface="Cambria Math" charset="0"/>
                          </a:rPr>
                          <m:t>𝑓</m:t>
                        </m:r>
                      </m:e>
                      <m:sub>
                        <m:r>
                          <m:rPr>
                            <m:sty m:val="p"/>
                          </m:rPr>
                          <a:rPr lang="es-ES" sz="1800">
                            <a:latin typeface="Cambria Math" charset="0"/>
                          </a:rPr>
                          <m:t>i</m:t>
                        </m:r>
                      </m:sub>
                      <m:sup>
                        <m:r>
                          <a:rPr lang="es-ES" sz="1800" i="1">
                            <a:latin typeface="Cambria Math" charset="0"/>
                          </a:rPr>
                          <m:t>𝑗</m:t>
                        </m:r>
                      </m:sup>
                    </m:sSubSup>
                    <m:d>
                      <m:dPr>
                        <m:ctrlPr>
                          <a:rPr lang="es-ES" sz="1800" b="0" i="1" smtClean="0">
                            <a:latin typeface="Cambria Math" panose="02040503050406030204" pitchFamily="18" charset="0"/>
                          </a:rPr>
                        </m:ctrlPr>
                      </m:dPr>
                      <m:e>
                        <m:sSubSup>
                          <m:sSubSupPr>
                            <m:ctrlPr>
                              <a:rPr lang="es-ES" sz="1800" i="1">
                                <a:latin typeface="Cambria Math" panose="02040503050406030204" pitchFamily="18" charset="0"/>
                              </a:rPr>
                            </m:ctrlPr>
                          </m:sSubSupPr>
                          <m:e>
                            <m:r>
                              <a:rPr lang="es-ES" sz="1800" b="0" i="1" smtClean="0">
                                <a:latin typeface="Cambria Math" charset="0"/>
                              </a:rPr>
                              <m:t>𝑥</m:t>
                            </m:r>
                          </m:e>
                          <m:sub>
                            <m:r>
                              <m:rPr>
                                <m:sty m:val="p"/>
                              </m:rPr>
                              <a:rPr lang="es-ES" sz="1800">
                                <a:latin typeface="Cambria Math" charset="0"/>
                              </a:rPr>
                              <m:t>i</m:t>
                            </m:r>
                          </m:sub>
                          <m:sup>
                            <m:r>
                              <a:rPr lang="es-ES" sz="1800" i="1">
                                <a:latin typeface="Cambria Math" charset="0"/>
                              </a:rPr>
                              <m:t>𝑗</m:t>
                            </m:r>
                          </m:sup>
                        </m:sSubSup>
                      </m:e>
                    </m:d>
                    <m:r>
                      <a:rPr lang="es-ES" sz="1800" b="0" i="1" smtClean="0">
                        <a:latin typeface="Cambria Math" charset="0"/>
                      </a:rPr>
                      <m:t>=</m:t>
                    </m:r>
                    <m:sSubSup>
                      <m:sSubSupPr>
                        <m:ctrlPr>
                          <a:rPr lang="es-ES" sz="1800" i="1">
                            <a:latin typeface="Cambria Math" panose="02040503050406030204" pitchFamily="18" charset="0"/>
                          </a:rPr>
                        </m:ctrlPr>
                      </m:sSubSupPr>
                      <m:e>
                        <m:r>
                          <a:rPr lang="es-ES" sz="1800" b="0" i="1" smtClean="0">
                            <a:latin typeface="Cambria Math" charset="0"/>
                          </a:rPr>
                          <m:t>𝑓</m:t>
                        </m:r>
                      </m:e>
                      <m:sub>
                        <m:r>
                          <m:rPr>
                            <m:sty m:val="p"/>
                          </m:rPr>
                          <a:rPr lang="es-ES" sz="1800">
                            <a:latin typeface="Cambria Math" charset="0"/>
                          </a:rPr>
                          <m:t>i</m:t>
                        </m:r>
                      </m:sub>
                      <m:sup>
                        <m:r>
                          <a:rPr lang="es-ES" sz="1800" i="1">
                            <a:latin typeface="Cambria Math" charset="0"/>
                          </a:rPr>
                          <m:t>𝑗</m:t>
                        </m:r>
                      </m:sup>
                    </m:sSubSup>
                  </m:oMath>
                </a14:m>
                <a:r>
                  <a:rPr lang="es-ES" sz="1800" dirty="0"/>
                  <a:t>(</a:t>
                </a:r>
                <a14:m>
                  <m:oMath xmlns:m="http://schemas.openxmlformats.org/officeDocument/2006/math">
                    <m:sSubSup>
                      <m:sSubSupPr>
                        <m:ctrlPr>
                          <a:rPr lang="es-ES" sz="1800" i="1">
                            <a:latin typeface="Cambria Math" panose="02040503050406030204" pitchFamily="18" charset="0"/>
                          </a:rPr>
                        </m:ctrlPr>
                      </m:sSubSupPr>
                      <m:e>
                        <m:r>
                          <a:rPr lang="es-ES" sz="1800" b="0" i="1" smtClean="0">
                            <a:latin typeface="Cambria Math" charset="0"/>
                          </a:rPr>
                          <m:t>𝑏</m:t>
                        </m:r>
                      </m:e>
                      <m:sub>
                        <m:r>
                          <m:rPr>
                            <m:sty m:val="p"/>
                          </m:rPr>
                          <a:rPr lang="es-ES" sz="1800">
                            <a:latin typeface="Cambria Math" charset="0"/>
                          </a:rPr>
                          <m:t>i</m:t>
                        </m:r>
                      </m:sub>
                      <m:sup>
                        <m:r>
                          <a:rPr lang="es-ES" sz="1800" i="1">
                            <a:latin typeface="Cambria Math" charset="0"/>
                          </a:rPr>
                          <m:t>𝑗</m:t>
                        </m:r>
                      </m:sup>
                    </m:sSubSup>
                    <m:r>
                      <a:rPr lang="es-ES" sz="1800" b="0" i="1" smtClean="0">
                        <a:latin typeface="Cambria Math" charset="0"/>
                      </a:rPr>
                      <m:t>+</m:t>
                    </m:r>
                    <m:nary>
                      <m:naryPr>
                        <m:chr m:val="∑"/>
                        <m:ctrlPr>
                          <a:rPr lang="is-IS" sz="1800" b="0" i="1" smtClean="0">
                            <a:latin typeface="Cambria Math" panose="02040503050406030204" pitchFamily="18" charset="0"/>
                          </a:rPr>
                        </m:ctrlPr>
                      </m:naryPr>
                      <m:sub>
                        <m:r>
                          <m:rPr>
                            <m:brk m:alnAt="23"/>
                          </m:rPr>
                          <a:rPr lang="es-ES" sz="1800" b="0" i="1" smtClean="0">
                            <a:latin typeface="Cambria Math" charset="0"/>
                          </a:rPr>
                          <m:t>𝑘</m:t>
                        </m:r>
                        <m:r>
                          <a:rPr lang="es-ES" sz="1800" b="0" i="1" smtClean="0">
                            <a:latin typeface="Cambria Math" charset="0"/>
                          </a:rPr>
                          <m:t>=1</m:t>
                        </m:r>
                      </m:sub>
                      <m:sup>
                        <m:sSub>
                          <m:sSubPr>
                            <m:ctrlPr>
                              <a:rPr lang="en-US" sz="1800" b="0" i="1" smtClean="0">
                                <a:latin typeface="Cambria Math" panose="02040503050406030204" pitchFamily="18" charset="0"/>
                              </a:rPr>
                            </m:ctrlPr>
                          </m:sSubPr>
                          <m:e>
                            <m:r>
                              <a:rPr lang="es-ES" sz="1800" b="0" i="1" smtClean="0">
                                <a:latin typeface="Cambria Math" charset="0"/>
                              </a:rPr>
                              <m:t>𝑁</m:t>
                            </m:r>
                          </m:e>
                          <m:sub>
                            <m:r>
                              <a:rPr lang="es-ES" sz="1800" b="0" i="1" smtClean="0">
                                <a:latin typeface="Cambria Math" charset="0"/>
                              </a:rPr>
                              <m:t>𝑗</m:t>
                            </m:r>
                            <m:r>
                              <a:rPr lang="es-ES" sz="1800" b="0" i="1" smtClean="0">
                                <a:latin typeface="Cambria Math" charset="0"/>
                              </a:rPr>
                              <m:t>−1</m:t>
                            </m:r>
                          </m:sub>
                        </m:sSub>
                      </m:sup>
                      <m:e>
                        <m:sSubSup>
                          <m:sSubSupPr>
                            <m:ctrlPr>
                              <a:rPr lang="es-ES" sz="1800" i="1">
                                <a:latin typeface="Cambria Math" panose="02040503050406030204" pitchFamily="18" charset="0"/>
                              </a:rPr>
                            </m:ctrlPr>
                          </m:sSubSupPr>
                          <m:e>
                            <m:r>
                              <a:rPr lang="es-ES" sz="1800" b="0" i="1" smtClean="0">
                                <a:latin typeface="Cambria Math" charset="0"/>
                              </a:rPr>
                              <m:t>𝑎</m:t>
                            </m:r>
                          </m:e>
                          <m:sub>
                            <m:r>
                              <m:rPr>
                                <m:sty m:val="p"/>
                              </m:rPr>
                              <a:rPr lang="es-ES" sz="1800" b="0" i="0" smtClean="0">
                                <a:latin typeface="Cambria Math" charset="0"/>
                              </a:rPr>
                              <m:t>k</m:t>
                            </m:r>
                            <m:r>
                              <a:rPr lang="es-ES" sz="1800" b="0" i="0" smtClean="0">
                                <a:latin typeface="Cambria Math" charset="0"/>
                              </a:rPr>
                              <m:t>,</m:t>
                            </m:r>
                            <m:r>
                              <m:rPr>
                                <m:sty m:val="p"/>
                              </m:rPr>
                              <a:rPr lang="es-ES" sz="1800" b="0" i="0" smtClean="0">
                                <a:latin typeface="Cambria Math" charset="0"/>
                              </a:rPr>
                              <m:t>i</m:t>
                            </m:r>
                          </m:sub>
                          <m:sup>
                            <m:r>
                              <a:rPr lang="es-ES" sz="1800" b="0" i="1" smtClean="0">
                                <a:latin typeface="Cambria Math" charset="0"/>
                              </a:rPr>
                              <m:t>𝑗</m:t>
                            </m:r>
                            <m:r>
                              <a:rPr lang="es-ES" sz="1800" b="0" i="1" smtClean="0">
                                <a:latin typeface="Cambria Math" charset="0"/>
                              </a:rPr>
                              <m:t>−1,</m:t>
                            </m:r>
                            <m:r>
                              <a:rPr lang="es-ES" sz="1800" i="1">
                                <a:latin typeface="Cambria Math" charset="0"/>
                              </a:rPr>
                              <m:t>𝑗</m:t>
                            </m:r>
                          </m:sup>
                        </m:sSubSup>
                        <m:r>
                          <a:rPr lang="es-ES" sz="1800" b="0" i="1" smtClean="0">
                            <a:latin typeface="Cambria Math" charset="0"/>
                          </a:rPr>
                          <m:t> </m:t>
                        </m:r>
                      </m:e>
                    </m:nary>
                    <m:r>
                      <a:rPr lang="es-ES" sz="1800" b="0" i="1" smtClean="0">
                        <a:latin typeface="Cambria Math" charset="0"/>
                      </a:rPr>
                      <m:t>.</m:t>
                    </m:r>
                    <m:sSubSup>
                      <m:sSubSupPr>
                        <m:ctrlPr>
                          <a:rPr lang="es-ES" sz="1800" i="1">
                            <a:latin typeface="Cambria Math" panose="02040503050406030204" pitchFamily="18" charset="0"/>
                          </a:rPr>
                        </m:ctrlPr>
                      </m:sSubSupPr>
                      <m:e>
                        <m:r>
                          <a:rPr lang="es-ES" sz="1800" i="1">
                            <a:latin typeface="Cambria Math" charset="0"/>
                          </a:rPr>
                          <m:t>𝑦</m:t>
                        </m:r>
                      </m:e>
                      <m:sub>
                        <m:r>
                          <m:rPr>
                            <m:sty m:val="p"/>
                          </m:rPr>
                          <a:rPr lang="es-ES" sz="1800" b="0" i="0" smtClean="0">
                            <a:latin typeface="Cambria Math" charset="0"/>
                          </a:rPr>
                          <m:t>k</m:t>
                        </m:r>
                      </m:sub>
                      <m:sup>
                        <m:r>
                          <a:rPr lang="es-ES" sz="1800" b="0" i="1" smtClean="0">
                            <a:latin typeface="Cambria Math" charset="0"/>
                          </a:rPr>
                          <m:t>𝑗</m:t>
                        </m:r>
                        <m:r>
                          <a:rPr lang="es-ES" sz="1800" b="0" i="1" smtClean="0">
                            <a:latin typeface="Cambria Math" charset="0"/>
                          </a:rPr>
                          <m:t>−1</m:t>
                        </m:r>
                      </m:sup>
                    </m:sSubSup>
                  </m:oMath>
                </a14:m>
                <a:r>
                  <a:rPr lang="es-ES" sz="1800" dirty="0"/>
                  <a:t>)</a:t>
                </a:r>
              </a:p>
            </p:txBody>
          </p:sp>
        </mc:Choice>
        <mc:Fallback xmlns="">
          <p:sp>
            <p:nvSpPr>
              <p:cNvPr id="17" name="TextBox 16"/>
              <p:cNvSpPr txBox="1">
                <a:spLocks noRot="1" noChangeAspect="1" noMove="1" noResize="1" noEditPoints="1" noAdjustHandles="1" noChangeArrowheads="1" noChangeShapeType="1" noTextEdit="1"/>
              </p:cNvSpPr>
              <p:nvPr/>
            </p:nvSpPr>
            <p:spPr>
              <a:xfrm>
                <a:off x="2466520" y="3768140"/>
                <a:ext cx="4210961" cy="389337"/>
              </a:xfrm>
              <a:prstGeom prst="rect">
                <a:avLst/>
              </a:prstGeom>
              <a:blipFill>
                <a:blip r:embed="rId2"/>
                <a:stretch>
                  <a:fillRect l="-2029" t="-106250" r="-2899" b="-178125"/>
                </a:stretch>
              </a:blipFill>
            </p:spPr>
            <p:txBody>
              <a:bodyPr/>
              <a:lstStyle/>
              <a:p>
                <a:r>
                  <a:rPr lang="en-US">
                    <a:noFill/>
                  </a:rPr>
                  <a:t> </a:t>
                </a:r>
              </a:p>
            </p:txBody>
          </p:sp>
        </mc:Fallback>
      </mc:AlternateContent>
      <p:grpSp>
        <p:nvGrpSpPr>
          <p:cNvPr id="68" name="Group 67"/>
          <p:cNvGrpSpPr/>
          <p:nvPr/>
        </p:nvGrpSpPr>
        <p:grpSpPr>
          <a:xfrm>
            <a:off x="3880462" y="1463597"/>
            <a:ext cx="933914" cy="1078881"/>
            <a:chOff x="5173949" y="1951462"/>
            <a:chExt cx="1245219" cy="1438508"/>
          </a:xfrm>
        </p:grpSpPr>
        <p:cxnSp>
          <p:nvCxnSpPr>
            <p:cNvPr id="28" name="Straight Arrow Connector 27"/>
            <p:cNvCxnSpPr>
              <a:stCxn id="5" idx="6"/>
              <a:endCxn id="7" idx="2"/>
            </p:cNvCxnSpPr>
            <p:nvPr/>
          </p:nvCxnSpPr>
          <p:spPr>
            <a:xfrm>
              <a:off x="5173949" y="1951462"/>
              <a:ext cx="1245219" cy="0"/>
            </a:xfrm>
            <a:prstGeom prst="straightConnector1">
              <a:avLst/>
            </a:prstGeom>
            <a:ln w="31750">
              <a:solidFill>
                <a:schemeClr val="tx1"/>
              </a:solidFill>
              <a:tailEnd type="arrow" w="lg" len="med"/>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stCxn id="5" idx="6"/>
              <a:endCxn id="8" idx="2"/>
            </p:cNvCxnSpPr>
            <p:nvPr/>
          </p:nvCxnSpPr>
          <p:spPr>
            <a:xfrm>
              <a:off x="5173949" y="1951462"/>
              <a:ext cx="1245219" cy="1438508"/>
            </a:xfrm>
            <a:prstGeom prst="straightConnector1">
              <a:avLst/>
            </a:prstGeom>
            <a:ln w="31750">
              <a:solidFill>
                <a:schemeClr val="tx1"/>
              </a:solidFill>
              <a:tailEnd type="arrow" w="lg" len="med"/>
            </a:ln>
          </p:spPr>
          <p:style>
            <a:lnRef idx="1">
              <a:schemeClr val="accent1"/>
            </a:lnRef>
            <a:fillRef idx="0">
              <a:schemeClr val="accent1"/>
            </a:fillRef>
            <a:effectRef idx="0">
              <a:schemeClr val="accent1"/>
            </a:effectRef>
            <a:fontRef idx="minor">
              <a:schemeClr val="tx1"/>
            </a:fontRef>
          </p:style>
        </p:cxnSp>
      </p:grpSp>
      <p:grpSp>
        <p:nvGrpSpPr>
          <p:cNvPr id="69" name="Group 68"/>
          <p:cNvGrpSpPr/>
          <p:nvPr/>
        </p:nvGrpSpPr>
        <p:grpSpPr>
          <a:xfrm>
            <a:off x="3880462" y="1463597"/>
            <a:ext cx="933914" cy="1078881"/>
            <a:chOff x="5173949" y="1951462"/>
            <a:chExt cx="1245219" cy="1438508"/>
          </a:xfrm>
        </p:grpSpPr>
        <p:cxnSp>
          <p:nvCxnSpPr>
            <p:cNvPr id="35" name="Straight Arrow Connector 34"/>
            <p:cNvCxnSpPr>
              <a:stCxn id="6" idx="6"/>
              <a:endCxn id="7" idx="2"/>
            </p:cNvCxnSpPr>
            <p:nvPr/>
          </p:nvCxnSpPr>
          <p:spPr>
            <a:xfrm flipV="1">
              <a:off x="5173949" y="1951462"/>
              <a:ext cx="1245219" cy="1438508"/>
            </a:xfrm>
            <a:prstGeom prst="straightConnector1">
              <a:avLst/>
            </a:prstGeom>
            <a:ln w="31750">
              <a:solidFill>
                <a:schemeClr val="tx1"/>
              </a:solidFill>
              <a:tailEnd type="arrow" w="lg" len="med"/>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a:stCxn id="6" idx="6"/>
              <a:endCxn id="8" idx="2"/>
            </p:cNvCxnSpPr>
            <p:nvPr/>
          </p:nvCxnSpPr>
          <p:spPr>
            <a:xfrm>
              <a:off x="5173949" y="3389970"/>
              <a:ext cx="1245219" cy="0"/>
            </a:xfrm>
            <a:prstGeom prst="straightConnector1">
              <a:avLst/>
            </a:prstGeom>
            <a:ln w="31750">
              <a:solidFill>
                <a:schemeClr val="tx1"/>
              </a:solidFill>
              <a:tailEnd type="arrow" w="lg" len="med"/>
            </a:ln>
          </p:spPr>
          <p:style>
            <a:lnRef idx="1">
              <a:schemeClr val="accent1"/>
            </a:lnRef>
            <a:fillRef idx="0">
              <a:schemeClr val="accent1"/>
            </a:fillRef>
            <a:effectRef idx="0">
              <a:schemeClr val="accent1"/>
            </a:effectRef>
            <a:fontRef idx="minor">
              <a:schemeClr val="tx1"/>
            </a:fontRef>
          </p:style>
        </p:cxnSp>
      </p:grpSp>
      <p:grpSp>
        <p:nvGrpSpPr>
          <p:cNvPr id="73" name="Group 72"/>
          <p:cNvGrpSpPr/>
          <p:nvPr/>
        </p:nvGrpSpPr>
        <p:grpSpPr>
          <a:xfrm>
            <a:off x="2069173" y="1463597"/>
            <a:ext cx="1125489" cy="1717023"/>
            <a:chOff x="2758897" y="1951462"/>
            <a:chExt cx="1500652" cy="2289364"/>
          </a:xfrm>
        </p:grpSpPr>
        <p:cxnSp>
          <p:nvCxnSpPr>
            <p:cNvPr id="47" name="Straight Arrow Connector 46"/>
            <p:cNvCxnSpPr>
              <a:endCxn id="5" idx="2"/>
            </p:cNvCxnSpPr>
            <p:nvPr/>
          </p:nvCxnSpPr>
          <p:spPr>
            <a:xfrm flipV="1">
              <a:off x="3105506" y="1951462"/>
              <a:ext cx="1154043" cy="2289364"/>
            </a:xfrm>
            <a:prstGeom prst="straightConnector1">
              <a:avLst/>
            </a:prstGeom>
            <a:ln w="19050">
              <a:solidFill>
                <a:srgbClr val="FF0000"/>
              </a:solidFill>
              <a:tailEnd type="arrow" w="lg" len="med"/>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a:endCxn id="6" idx="2"/>
            </p:cNvCxnSpPr>
            <p:nvPr/>
          </p:nvCxnSpPr>
          <p:spPr>
            <a:xfrm flipV="1">
              <a:off x="3105506" y="3389970"/>
              <a:ext cx="1154043" cy="850856"/>
            </a:xfrm>
            <a:prstGeom prst="straightConnector1">
              <a:avLst/>
            </a:prstGeom>
            <a:ln w="19050">
              <a:solidFill>
                <a:srgbClr val="FF0000"/>
              </a:solidFill>
              <a:tailEnd type="arrow" w="lg" len="med"/>
            </a:ln>
          </p:spPr>
          <p:style>
            <a:lnRef idx="1">
              <a:schemeClr val="accent1"/>
            </a:lnRef>
            <a:fillRef idx="0">
              <a:schemeClr val="accent1"/>
            </a:fillRef>
            <a:effectRef idx="0">
              <a:schemeClr val="accent1"/>
            </a:effectRef>
            <a:fontRef idx="minor">
              <a:schemeClr val="tx1"/>
            </a:fontRef>
          </p:style>
        </p:cxnSp>
        <p:sp>
          <p:nvSpPr>
            <p:cNvPr id="57" name="TextBox 56"/>
            <p:cNvSpPr txBox="1"/>
            <p:nvPr/>
          </p:nvSpPr>
          <p:spPr>
            <a:xfrm>
              <a:off x="2758897" y="3812377"/>
              <a:ext cx="463588" cy="369332"/>
            </a:xfrm>
            <a:prstGeom prst="rect">
              <a:avLst/>
            </a:prstGeom>
            <a:noFill/>
          </p:spPr>
          <p:txBody>
            <a:bodyPr wrap="none"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1013" dirty="0"/>
                <a:t>b</a:t>
              </a:r>
              <a:r>
                <a:rPr lang="en-US" sz="1013" baseline="30000" dirty="0"/>
                <a:t>1</a:t>
              </a:r>
              <a:r>
                <a:rPr lang="en-US" sz="1013" baseline="-25000" dirty="0"/>
                <a:t>1</a:t>
              </a:r>
            </a:p>
          </p:txBody>
        </p:sp>
      </p:grpSp>
      <p:grpSp>
        <p:nvGrpSpPr>
          <p:cNvPr id="74" name="Group 73"/>
          <p:cNvGrpSpPr/>
          <p:nvPr/>
        </p:nvGrpSpPr>
        <p:grpSpPr>
          <a:xfrm>
            <a:off x="3663241" y="1463597"/>
            <a:ext cx="2642939" cy="1717023"/>
            <a:chOff x="4884320" y="1951462"/>
            <a:chExt cx="3523919" cy="2289364"/>
          </a:xfrm>
        </p:grpSpPr>
        <p:cxnSp>
          <p:nvCxnSpPr>
            <p:cNvPr id="53" name="Straight Arrow Connector 52"/>
            <p:cNvCxnSpPr/>
            <p:nvPr/>
          </p:nvCxnSpPr>
          <p:spPr>
            <a:xfrm flipV="1">
              <a:off x="5265125" y="1951462"/>
              <a:ext cx="1154043" cy="2289364"/>
            </a:xfrm>
            <a:prstGeom prst="straightConnector1">
              <a:avLst/>
            </a:prstGeom>
            <a:ln w="19050">
              <a:solidFill>
                <a:srgbClr val="FF0000"/>
              </a:solidFill>
              <a:tailEnd type="arrow" w="lg" len="med"/>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flipV="1">
              <a:off x="5265125" y="3389970"/>
              <a:ext cx="1154043" cy="850856"/>
            </a:xfrm>
            <a:prstGeom prst="straightConnector1">
              <a:avLst/>
            </a:prstGeom>
            <a:ln w="19050">
              <a:solidFill>
                <a:srgbClr val="FF0000"/>
              </a:solidFill>
              <a:tailEnd type="arrow" w="lg"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a:endCxn id="9" idx="2"/>
            </p:cNvCxnSpPr>
            <p:nvPr/>
          </p:nvCxnSpPr>
          <p:spPr>
            <a:xfrm flipV="1">
              <a:off x="7424744" y="2602940"/>
              <a:ext cx="983495" cy="1637886"/>
            </a:xfrm>
            <a:prstGeom prst="straightConnector1">
              <a:avLst/>
            </a:prstGeom>
            <a:ln w="19050">
              <a:solidFill>
                <a:srgbClr val="FF0000"/>
              </a:solidFill>
              <a:tailEnd type="arrow" w="lg" len="med"/>
            </a:ln>
          </p:spPr>
          <p:style>
            <a:lnRef idx="1">
              <a:schemeClr val="accent1"/>
            </a:lnRef>
            <a:fillRef idx="0">
              <a:schemeClr val="accent1"/>
            </a:fillRef>
            <a:effectRef idx="0">
              <a:schemeClr val="accent1"/>
            </a:effectRef>
            <a:fontRef idx="minor">
              <a:schemeClr val="tx1"/>
            </a:fontRef>
          </p:style>
        </p:cxnSp>
        <p:sp>
          <p:nvSpPr>
            <p:cNvPr id="58" name="TextBox 57"/>
            <p:cNvSpPr txBox="1"/>
            <p:nvPr/>
          </p:nvSpPr>
          <p:spPr>
            <a:xfrm>
              <a:off x="4884320" y="3841936"/>
              <a:ext cx="463588" cy="369332"/>
            </a:xfrm>
            <a:prstGeom prst="rect">
              <a:avLst/>
            </a:prstGeom>
            <a:noFill/>
          </p:spPr>
          <p:txBody>
            <a:bodyPr wrap="none"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1013" dirty="0"/>
                <a:t>b</a:t>
              </a:r>
              <a:r>
                <a:rPr lang="en-US" sz="1013" baseline="30000" dirty="0"/>
                <a:t>2</a:t>
              </a:r>
              <a:r>
                <a:rPr lang="en-US" sz="1013" baseline="-25000" dirty="0"/>
                <a:t>1</a:t>
              </a:r>
            </a:p>
          </p:txBody>
        </p:sp>
        <p:sp>
          <p:nvSpPr>
            <p:cNvPr id="59" name="TextBox 58"/>
            <p:cNvSpPr txBox="1"/>
            <p:nvPr/>
          </p:nvSpPr>
          <p:spPr>
            <a:xfrm>
              <a:off x="7095386" y="3814895"/>
              <a:ext cx="463588" cy="369332"/>
            </a:xfrm>
            <a:prstGeom prst="rect">
              <a:avLst/>
            </a:prstGeom>
            <a:noFill/>
          </p:spPr>
          <p:txBody>
            <a:bodyPr wrap="none"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1013" dirty="0"/>
                <a:t>b</a:t>
              </a:r>
              <a:r>
                <a:rPr lang="en-US" sz="1013" baseline="30000" dirty="0"/>
                <a:t>3</a:t>
              </a:r>
              <a:r>
                <a:rPr lang="en-US" sz="1013" baseline="-25000" dirty="0"/>
                <a:t>1</a:t>
              </a:r>
            </a:p>
          </p:txBody>
        </p:sp>
      </p:grpSp>
      <p:grpSp>
        <p:nvGrpSpPr>
          <p:cNvPr id="66" name="Group 65"/>
          <p:cNvGrpSpPr/>
          <p:nvPr/>
        </p:nvGrpSpPr>
        <p:grpSpPr>
          <a:xfrm>
            <a:off x="2329130" y="1390832"/>
            <a:ext cx="865532" cy="666569"/>
            <a:chOff x="3105506" y="1854442"/>
            <a:chExt cx="1154043" cy="888759"/>
          </a:xfrm>
        </p:grpSpPr>
        <p:cxnSp>
          <p:nvCxnSpPr>
            <p:cNvPr id="24" name="Straight Arrow Connector 23"/>
            <p:cNvCxnSpPr>
              <a:stCxn id="4" idx="6"/>
              <a:endCxn id="5" idx="2"/>
            </p:cNvCxnSpPr>
            <p:nvPr/>
          </p:nvCxnSpPr>
          <p:spPr>
            <a:xfrm flipV="1">
              <a:off x="3105506" y="1951462"/>
              <a:ext cx="1154043" cy="791739"/>
            </a:xfrm>
            <a:prstGeom prst="straightConnector1">
              <a:avLst/>
            </a:prstGeom>
            <a:ln w="31750">
              <a:solidFill>
                <a:schemeClr val="tx1"/>
              </a:solidFill>
              <a:tailEnd type="arrow" w="lg" len="med"/>
            </a:ln>
          </p:spPr>
          <p:style>
            <a:lnRef idx="1">
              <a:schemeClr val="accent1"/>
            </a:lnRef>
            <a:fillRef idx="0">
              <a:schemeClr val="accent1"/>
            </a:fillRef>
            <a:effectRef idx="0">
              <a:schemeClr val="accent1"/>
            </a:effectRef>
            <a:fontRef idx="minor">
              <a:schemeClr val="tx1"/>
            </a:fontRef>
          </p:style>
        </p:cxnSp>
        <p:sp>
          <p:nvSpPr>
            <p:cNvPr id="61" name="TextBox 60"/>
            <p:cNvSpPr txBox="1"/>
            <p:nvPr/>
          </p:nvSpPr>
          <p:spPr>
            <a:xfrm>
              <a:off x="3158340" y="1854442"/>
              <a:ext cx="686406" cy="369332"/>
            </a:xfrm>
            <a:prstGeom prst="rect">
              <a:avLst/>
            </a:prstGeom>
            <a:noFill/>
          </p:spPr>
          <p:txBody>
            <a:bodyPr wrap="none"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1013" dirty="0"/>
                <a:t>a</a:t>
              </a:r>
              <a:r>
                <a:rPr lang="en-US" sz="1013" baseline="30000" dirty="0"/>
                <a:t>0,1</a:t>
              </a:r>
              <a:r>
                <a:rPr lang="en-US" sz="1013" baseline="-25000" dirty="0"/>
                <a:t>1,1</a:t>
              </a:r>
            </a:p>
          </p:txBody>
        </p:sp>
      </p:grpSp>
      <p:sp>
        <p:nvSpPr>
          <p:cNvPr id="62" name="TextBox 61"/>
          <p:cNvSpPr txBox="1"/>
          <p:nvPr/>
        </p:nvSpPr>
        <p:spPr>
          <a:xfrm>
            <a:off x="4062490" y="1063668"/>
            <a:ext cx="514805" cy="248209"/>
          </a:xfrm>
          <a:prstGeom prst="rect">
            <a:avLst/>
          </a:prstGeom>
          <a:noFill/>
        </p:spPr>
        <p:txBody>
          <a:bodyPr wrap="square"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1013" dirty="0"/>
              <a:t>a</a:t>
            </a:r>
            <a:r>
              <a:rPr lang="en-US" sz="1013" baseline="30000" dirty="0"/>
              <a:t>1,2</a:t>
            </a:r>
            <a:r>
              <a:rPr lang="en-US" sz="1013" baseline="-25000" dirty="0"/>
              <a:t>1,1</a:t>
            </a:r>
          </a:p>
        </p:txBody>
      </p:sp>
      <p:grpSp>
        <p:nvGrpSpPr>
          <p:cNvPr id="72" name="Group 71"/>
          <p:cNvGrpSpPr/>
          <p:nvPr/>
        </p:nvGrpSpPr>
        <p:grpSpPr>
          <a:xfrm>
            <a:off x="5500176" y="1336009"/>
            <a:ext cx="809594" cy="1206469"/>
            <a:chOff x="7333568" y="1781345"/>
            <a:chExt cx="1079458" cy="1608625"/>
          </a:xfrm>
        </p:grpSpPr>
        <p:grpSp>
          <p:nvGrpSpPr>
            <p:cNvPr id="70" name="Group 69"/>
            <p:cNvGrpSpPr/>
            <p:nvPr/>
          </p:nvGrpSpPr>
          <p:grpSpPr>
            <a:xfrm>
              <a:off x="7333568" y="1781345"/>
              <a:ext cx="1079458" cy="821595"/>
              <a:chOff x="7333568" y="1781345"/>
              <a:chExt cx="1079458" cy="821595"/>
            </a:xfrm>
          </p:grpSpPr>
          <p:cxnSp>
            <p:nvCxnSpPr>
              <p:cNvPr id="41" name="Straight Arrow Connector 40"/>
              <p:cNvCxnSpPr>
                <a:stCxn id="7" idx="6"/>
                <a:endCxn id="9" idx="2"/>
              </p:cNvCxnSpPr>
              <p:nvPr/>
            </p:nvCxnSpPr>
            <p:spPr>
              <a:xfrm>
                <a:off x="7333568" y="1951462"/>
                <a:ext cx="1074671" cy="651478"/>
              </a:xfrm>
              <a:prstGeom prst="straightConnector1">
                <a:avLst/>
              </a:prstGeom>
              <a:ln w="31750">
                <a:solidFill>
                  <a:schemeClr val="tx1"/>
                </a:solidFill>
                <a:tailEnd type="arrow" w="lg" len="med"/>
              </a:ln>
            </p:spPr>
            <p:style>
              <a:lnRef idx="1">
                <a:schemeClr val="accent1"/>
              </a:lnRef>
              <a:fillRef idx="0">
                <a:schemeClr val="accent1"/>
              </a:fillRef>
              <a:effectRef idx="0">
                <a:schemeClr val="accent1"/>
              </a:effectRef>
              <a:fontRef idx="minor">
                <a:schemeClr val="tx1"/>
              </a:fontRef>
            </p:style>
          </p:cxnSp>
          <p:sp>
            <p:nvSpPr>
              <p:cNvPr id="63" name="TextBox 62"/>
              <p:cNvSpPr txBox="1"/>
              <p:nvPr/>
            </p:nvSpPr>
            <p:spPr>
              <a:xfrm>
                <a:off x="7726620" y="1781345"/>
                <a:ext cx="686406" cy="369332"/>
              </a:xfrm>
              <a:prstGeom prst="rect">
                <a:avLst/>
              </a:prstGeom>
              <a:noFill/>
            </p:spPr>
            <p:txBody>
              <a:bodyPr wrap="none"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1013" dirty="0"/>
                  <a:t>a</a:t>
                </a:r>
                <a:r>
                  <a:rPr lang="en-US" sz="1013" baseline="30000" dirty="0"/>
                  <a:t>2,3</a:t>
                </a:r>
                <a:r>
                  <a:rPr lang="en-US" sz="1013" baseline="-25000" dirty="0"/>
                  <a:t>1,1</a:t>
                </a:r>
              </a:p>
            </p:txBody>
          </p:sp>
        </p:grpSp>
        <p:grpSp>
          <p:nvGrpSpPr>
            <p:cNvPr id="71" name="Group 70"/>
            <p:cNvGrpSpPr/>
            <p:nvPr/>
          </p:nvGrpSpPr>
          <p:grpSpPr>
            <a:xfrm>
              <a:off x="7333568" y="2602940"/>
              <a:ext cx="1074671" cy="787030"/>
              <a:chOff x="7333568" y="2602940"/>
              <a:chExt cx="1074671" cy="787030"/>
            </a:xfrm>
          </p:grpSpPr>
          <p:cxnSp>
            <p:nvCxnSpPr>
              <p:cNvPr id="44" name="Straight Arrow Connector 43"/>
              <p:cNvCxnSpPr>
                <a:stCxn id="8" idx="6"/>
                <a:endCxn id="9" idx="2"/>
              </p:cNvCxnSpPr>
              <p:nvPr/>
            </p:nvCxnSpPr>
            <p:spPr>
              <a:xfrm flipV="1">
                <a:off x="7333568" y="2602940"/>
                <a:ext cx="1074671" cy="787030"/>
              </a:xfrm>
              <a:prstGeom prst="straightConnector1">
                <a:avLst/>
              </a:prstGeom>
              <a:ln w="31750">
                <a:solidFill>
                  <a:schemeClr val="tx1"/>
                </a:solidFill>
                <a:tailEnd type="arrow" w="lg" len="med"/>
              </a:ln>
            </p:spPr>
            <p:style>
              <a:lnRef idx="1">
                <a:schemeClr val="accent1"/>
              </a:lnRef>
              <a:fillRef idx="0">
                <a:schemeClr val="accent1"/>
              </a:fillRef>
              <a:effectRef idx="0">
                <a:schemeClr val="accent1"/>
              </a:effectRef>
              <a:fontRef idx="minor">
                <a:schemeClr val="tx1"/>
              </a:fontRef>
            </p:style>
          </p:cxnSp>
          <p:sp>
            <p:nvSpPr>
              <p:cNvPr id="64" name="TextBox 63"/>
              <p:cNvSpPr txBox="1"/>
              <p:nvPr/>
            </p:nvSpPr>
            <p:spPr>
              <a:xfrm>
                <a:off x="7349450" y="2602940"/>
                <a:ext cx="686406" cy="369332"/>
              </a:xfrm>
              <a:prstGeom prst="rect">
                <a:avLst/>
              </a:prstGeom>
              <a:noFill/>
            </p:spPr>
            <p:txBody>
              <a:bodyPr wrap="none"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1013" dirty="0"/>
                  <a:t>a</a:t>
                </a:r>
                <a:r>
                  <a:rPr lang="en-US" sz="1013" baseline="30000" dirty="0"/>
                  <a:t>2,3</a:t>
                </a:r>
                <a:r>
                  <a:rPr lang="en-US" sz="1013" baseline="-25000" dirty="0"/>
                  <a:t>2,1</a:t>
                </a:r>
              </a:p>
            </p:txBody>
          </p:sp>
        </p:grpSp>
      </p:grpSp>
      <p:grpSp>
        <p:nvGrpSpPr>
          <p:cNvPr id="67" name="Group 66"/>
          <p:cNvGrpSpPr/>
          <p:nvPr/>
        </p:nvGrpSpPr>
        <p:grpSpPr>
          <a:xfrm>
            <a:off x="2324444" y="2057401"/>
            <a:ext cx="870218" cy="485077"/>
            <a:chOff x="3099259" y="2743201"/>
            <a:chExt cx="1160290" cy="646769"/>
          </a:xfrm>
        </p:grpSpPr>
        <p:cxnSp>
          <p:nvCxnSpPr>
            <p:cNvPr id="25" name="Straight Arrow Connector 24"/>
            <p:cNvCxnSpPr>
              <a:stCxn id="4" idx="6"/>
              <a:endCxn id="6" idx="2"/>
            </p:cNvCxnSpPr>
            <p:nvPr/>
          </p:nvCxnSpPr>
          <p:spPr>
            <a:xfrm>
              <a:off x="3105506" y="2743201"/>
              <a:ext cx="1154043" cy="646769"/>
            </a:xfrm>
            <a:prstGeom prst="straightConnector1">
              <a:avLst/>
            </a:prstGeom>
            <a:ln w="31750">
              <a:solidFill>
                <a:schemeClr val="tx1"/>
              </a:solidFill>
              <a:tailEnd type="arrow" w="lg" len="med"/>
            </a:ln>
          </p:spPr>
          <p:style>
            <a:lnRef idx="1">
              <a:schemeClr val="accent1"/>
            </a:lnRef>
            <a:fillRef idx="0">
              <a:schemeClr val="accent1"/>
            </a:fillRef>
            <a:effectRef idx="0">
              <a:schemeClr val="accent1"/>
            </a:effectRef>
            <a:fontRef idx="minor">
              <a:schemeClr val="tx1"/>
            </a:fontRef>
          </p:style>
        </p:cxnSp>
        <p:sp>
          <p:nvSpPr>
            <p:cNvPr id="65" name="TextBox 64"/>
            <p:cNvSpPr txBox="1"/>
            <p:nvPr/>
          </p:nvSpPr>
          <p:spPr>
            <a:xfrm>
              <a:off x="3099259" y="2973629"/>
              <a:ext cx="686406" cy="369332"/>
            </a:xfrm>
            <a:prstGeom prst="rect">
              <a:avLst/>
            </a:prstGeom>
            <a:noFill/>
          </p:spPr>
          <p:txBody>
            <a:bodyPr wrap="none"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1013" dirty="0"/>
                <a:t>a</a:t>
              </a:r>
              <a:r>
                <a:rPr lang="en-US" sz="1013" baseline="30000" dirty="0"/>
                <a:t>0,1</a:t>
              </a:r>
              <a:r>
                <a:rPr lang="en-US" sz="1013" baseline="-25000" dirty="0"/>
                <a:t>1,2</a:t>
              </a:r>
            </a:p>
          </p:txBody>
        </p:sp>
      </p:grpSp>
      <p:sp>
        <p:nvSpPr>
          <p:cNvPr id="75" name="Rectangle 74"/>
          <p:cNvSpPr/>
          <p:nvPr/>
        </p:nvSpPr>
        <p:spPr>
          <a:xfrm>
            <a:off x="3719147" y="3633422"/>
            <a:ext cx="3158636" cy="7715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endParaRPr lang="en-US" sz="1013"/>
          </a:p>
        </p:txBody>
      </p:sp>
      <p:sp>
        <p:nvSpPr>
          <p:cNvPr id="3" name="Slide Number Placeholder 2"/>
          <p:cNvSpPr>
            <a:spLocks noGrp="1"/>
          </p:cNvSpPr>
          <p:nvPr>
            <p:ph type="sldNum" sz="quarter" idx="12"/>
          </p:nvPr>
        </p:nvSpPr>
        <p:spPr/>
        <p:txBody>
          <a:bodyPr/>
          <a:lst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a:lstStyle>
          <a:p>
            <a:fld id="{0FCFD7D1-2597-C447-852E-15C6C2B7019B}" type="slidenum">
              <a:rPr lang="en-US" smtClean="0"/>
              <a:t>11</a:t>
            </a:fld>
            <a:endParaRPr lang="en-US"/>
          </a:p>
        </p:txBody>
      </p:sp>
      <p:sp>
        <p:nvSpPr>
          <p:cNvPr id="18" name="Rectangle 17"/>
          <p:cNvSpPr/>
          <p:nvPr/>
        </p:nvSpPr>
        <p:spPr>
          <a:xfrm>
            <a:off x="1965403" y="3180620"/>
            <a:ext cx="4758782" cy="365679"/>
          </a:xfrm>
          <a:prstGeom prst="rect">
            <a:avLst/>
          </a:prstGeom>
          <a:no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en-US" sz="1800" dirty="0">
                <a:solidFill>
                  <a:schemeClr val="tx1"/>
                </a:solidFill>
              </a:rPr>
              <a:t>Bias Node = 1</a:t>
            </a:r>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9522" y="498377"/>
            <a:ext cx="4195485" cy="3158424"/>
          </a:xfrm>
          <a:prstGeom prst="rect">
            <a:avLst/>
          </a:prstGeom>
        </p:spPr>
      </p:pic>
    </p:spTree>
    <p:extLst>
      <p:ext uri="{BB962C8B-B14F-4D97-AF65-F5344CB8AC3E}">
        <p14:creationId xmlns:p14="http://schemas.microsoft.com/office/powerpoint/2010/main" val="896731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7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73"/>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74"/>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13"/>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xit" presetSubtype="0" fill="hold" grpId="0" nodeType="clickEffect">
                                  <p:stCondLst>
                                    <p:cond delay="0"/>
                                  </p:stCondLst>
                                  <p:childTnLst>
                                    <p:set>
                                      <p:cBhvr>
                                        <p:cTn id="66" dur="1" fill="hold">
                                          <p:stCondLst>
                                            <p:cond delay="0"/>
                                          </p:stCondLst>
                                        </p:cTn>
                                        <p:tgtEl>
                                          <p:spTgt spid="75"/>
                                        </p:tgtEl>
                                        <p:attrNameLst>
                                          <p:attrName>style.visibility</p:attrName>
                                        </p:attrNameLst>
                                      </p:cBhvr>
                                      <p:to>
                                        <p:strVal val="hidden"/>
                                      </p:to>
                                    </p:set>
                                  </p:childTnLst>
                                </p:cTn>
                              </p:par>
                            </p:childTnLst>
                          </p:cTn>
                        </p:par>
                      </p:childTnLst>
                    </p:cTn>
                  </p:par>
                  <p:par>
                    <p:cTn id="67" fill="hold">
                      <p:stCondLst>
                        <p:cond delay="indefinite"/>
                      </p:stCondLst>
                      <p:childTnLst>
                        <p:par>
                          <p:cTn id="68" fill="hold">
                            <p:stCondLst>
                              <p:cond delay="0"/>
                            </p:stCondLst>
                            <p:childTnLst>
                              <p:par>
                                <p:cTn id="69" presetID="1" presetClass="exit" presetSubtype="0" fill="hold" nodeType="clickEffect">
                                  <p:stCondLst>
                                    <p:cond delay="0"/>
                                  </p:stCondLst>
                                  <p:childTnLst>
                                    <p:set>
                                      <p:cBhvr>
                                        <p:cTn id="70" dur="1" fill="hold">
                                          <p:stCondLst>
                                            <p:cond delay="0"/>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p:bldP spid="75" grpId="0" animBg="1"/>
      <p:bldP spid="1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36482"/>
            <a:ext cx="2416864" cy="553998"/>
          </a:xfrm>
          <a:prstGeom prst="rect">
            <a:avLst/>
          </a:prstGeom>
          <a:noFill/>
        </p:spPr>
        <p:txBody>
          <a:bodyPr wrap="square"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1500" u="sng" dirty="0"/>
              <a:t>Feed forward neural network</a:t>
            </a:r>
          </a:p>
        </p:txBody>
      </p:sp>
      <p:grpSp>
        <p:nvGrpSpPr>
          <p:cNvPr id="21" name="Group 20"/>
          <p:cNvGrpSpPr/>
          <p:nvPr/>
        </p:nvGrpSpPr>
        <p:grpSpPr>
          <a:xfrm>
            <a:off x="4814376" y="1120697"/>
            <a:ext cx="685800" cy="1764681"/>
            <a:chOff x="6419168" y="1494262"/>
            <a:chExt cx="914400" cy="2352908"/>
          </a:xfrm>
        </p:grpSpPr>
        <p:sp>
          <p:nvSpPr>
            <p:cNvPr id="7" name="Oval 6"/>
            <p:cNvSpPr/>
            <p:nvPr/>
          </p:nvSpPr>
          <p:spPr>
            <a:xfrm>
              <a:off x="6419168" y="1494262"/>
              <a:ext cx="914400" cy="914400"/>
            </a:xfrm>
            <a:prstGeom prst="ellipse">
              <a:avLst/>
            </a:prstGeom>
            <a:no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en-US" sz="1800" dirty="0">
                  <a:solidFill>
                    <a:schemeClr val="tx1"/>
                  </a:solidFill>
                </a:rPr>
                <a:t>y</a:t>
              </a:r>
              <a:r>
                <a:rPr lang="en-US" sz="1800" baseline="30000" dirty="0">
                  <a:solidFill>
                    <a:schemeClr val="tx1"/>
                  </a:solidFill>
                </a:rPr>
                <a:t>2</a:t>
              </a:r>
              <a:r>
                <a:rPr lang="en-US" sz="1800" baseline="-25000" dirty="0">
                  <a:solidFill>
                    <a:schemeClr val="tx1"/>
                  </a:solidFill>
                </a:rPr>
                <a:t>1</a:t>
              </a:r>
            </a:p>
          </p:txBody>
        </p:sp>
        <p:sp>
          <p:nvSpPr>
            <p:cNvPr id="8" name="Oval 7"/>
            <p:cNvSpPr/>
            <p:nvPr/>
          </p:nvSpPr>
          <p:spPr>
            <a:xfrm>
              <a:off x="6419168" y="2932770"/>
              <a:ext cx="914400" cy="914400"/>
            </a:xfrm>
            <a:prstGeom prst="ellipse">
              <a:avLst/>
            </a:prstGeom>
            <a:no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en-US" sz="1800" dirty="0">
                  <a:solidFill>
                    <a:schemeClr val="tx1"/>
                  </a:solidFill>
                </a:rPr>
                <a:t>y</a:t>
              </a:r>
              <a:r>
                <a:rPr lang="en-US" sz="1800" baseline="30000" dirty="0">
                  <a:solidFill>
                    <a:schemeClr val="tx1"/>
                  </a:solidFill>
                </a:rPr>
                <a:t>2</a:t>
              </a:r>
              <a:r>
                <a:rPr lang="en-US" sz="1800" baseline="-25000" dirty="0">
                  <a:solidFill>
                    <a:schemeClr val="tx1"/>
                  </a:solidFill>
                </a:rPr>
                <a:t>2</a:t>
              </a:r>
            </a:p>
          </p:txBody>
        </p:sp>
      </p:grpSp>
      <p:grpSp>
        <p:nvGrpSpPr>
          <p:cNvPr id="19" name="Group 18"/>
          <p:cNvGrpSpPr/>
          <p:nvPr/>
        </p:nvGrpSpPr>
        <p:grpSpPr>
          <a:xfrm>
            <a:off x="1487667" y="627257"/>
            <a:ext cx="929197" cy="1773044"/>
            <a:chOff x="1983556" y="836342"/>
            <a:chExt cx="1238929" cy="2364059"/>
          </a:xfrm>
        </p:grpSpPr>
        <p:sp>
          <p:nvSpPr>
            <p:cNvPr id="4" name="Oval 3"/>
            <p:cNvSpPr/>
            <p:nvPr/>
          </p:nvSpPr>
          <p:spPr>
            <a:xfrm>
              <a:off x="2191106" y="2286001"/>
              <a:ext cx="914400" cy="914400"/>
            </a:xfrm>
            <a:prstGeom prst="ellipse">
              <a:avLst/>
            </a:prstGeom>
            <a:no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en-US" sz="2700" dirty="0">
                  <a:solidFill>
                    <a:schemeClr val="tx1"/>
                  </a:solidFill>
                </a:rPr>
                <a:t>G</a:t>
              </a:r>
            </a:p>
          </p:txBody>
        </p:sp>
        <p:sp>
          <p:nvSpPr>
            <p:cNvPr id="10" name="TextBox 9"/>
            <p:cNvSpPr txBox="1"/>
            <p:nvPr/>
          </p:nvSpPr>
          <p:spPr>
            <a:xfrm>
              <a:off x="1983556" y="836342"/>
              <a:ext cx="1238929" cy="369332"/>
            </a:xfrm>
            <a:prstGeom prst="rect">
              <a:avLst/>
            </a:prstGeom>
            <a:noFill/>
          </p:spPr>
          <p:txBody>
            <a:bodyPr wrap="none"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1013" dirty="0"/>
                <a:t>Input Layer</a:t>
              </a:r>
            </a:p>
          </p:txBody>
        </p:sp>
      </p:grpSp>
      <p:grpSp>
        <p:nvGrpSpPr>
          <p:cNvPr id="22" name="Group 21"/>
          <p:cNvGrpSpPr/>
          <p:nvPr/>
        </p:nvGrpSpPr>
        <p:grpSpPr>
          <a:xfrm>
            <a:off x="6120161" y="627256"/>
            <a:ext cx="1057838" cy="1667849"/>
            <a:chOff x="8160214" y="836342"/>
            <a:chExt cx="1410451" cy="2223798"/>
          </a:xfrm>
        </p:grpSpPr>
        <p:sp>
          <p:nvSpPr>
            <p:cNvPr id="9" name="Oval 8"/>
            <p:cNvSpPr/>
            <p:nvPr/>
          </p:nvSpPr>
          <p:spPr>
            <a:xfrm>
              <a:off x="8408239" y="2145740"/>
              <a:ext cx="914400" cy="914400"/>
            </a:xfrm>
            <a:prstGeom prst="ellipse">
              <a:avLst/>
            </a:prstGeom>
            <a:no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en-US" sz="2700" dirty="0">
                  <a:solidFill>
                    <a:schemeClr val="tx1"/>
                  </a:solidFill>
                </a:rPr>
                <a:t>E</a:t>
              </a:r>
            </a:p>
          </p:txBody>
        </p:sp>
        <p:sp>
          <p:nvSpPr>
            <p:cNvPr id="12" name="TextBox 11"/>
            <p:cNvSpPr txBox="1"/>
            <p:nvPr/>
          </p:nvSpPr>
          <p:spPr>
            <a:xfrm>
              <a:off x="8160214" y="836342"/>
              <a:ext cx="1410451" cy="369332"/>
            </a:xfrm>
            <a:prstGeom prst="rect">
              <a:avLst/>
            </a:prstGeom>
            <a:noFill/>
          </p:spPr>
          <p:txBody>
            <a:bodyPr wrap="none"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1013" dirty="0"/>
                <a:t>Output Layer</a:t>
              </a:r>
            </a:p>
          </p:txBody>
        </p:sp>
      </p:grpSp>
      <p:grpSp>
        <p:nvGrpSpPr>
          <p:cNvPr id="20" name="Group 19"/>
          <p:cNvGrpSpPr/>
          <p:nvPr/>
        </p:nvGrpSpPr>
        <p:grpSpPr>
          <a:xfrm>
            <a:off x="3194662" y="506791"/>
            <a:ext cx="2237098" cy="2378587"/>
            <a:chOff x="4259549" y="675721"/>
            <a:chExt cx="2982797" cy="3171449"/>
          </a:xfrm>
        </p:grpSpPr>
        <p:sp>
          <p:nvSpPr>
            <p:cNvPr id="5" name="Oval 4"/>
            <p:cNvSpPr/>
            <p:nvPr/>
          </p:nvSpPr>
          <p:spPr>
            <a:xfrm>
              <a:off x="4259549" y="1494262"/>
              <a:ext cx="914400" cy="914400"/>
            </a:xfrm>
            <a:prstGeom prst="ellipse">
              <a:avLst/>
            </a:prstGeom>
            <a:no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en-US" sz="1800" dirty="0">
                  <a:solidFill>
                    <a:schemeClr val="tx1"/>
                  </a:solidFill>
                </a:rPr>
                <a:t>y</a:t>
              </a:r>
              <a:r>
                <a:rPr lang="en-US" sz="1800" baseline="30000" dirty="0">
                  <a:solidFill>
                    <a:schemeClr val="tx1"/>
                  </a:solidFill>
                </a:rPr>
                <a:t>1</a:t>
              </a:r>
              <a:r>
                <a:rPr lang="en-US" sz="1800" baseline="-25000" dirty="0">
                  <a:solidFill>
                    <a:schemeClr val="tx1"/>
                  </a:solidFill>
                </a:rPr>
                <a:t>1</a:t>
              </a:r>
            </a:p>
          </p:txBody>
        </p:sp>
        <p:sp>
          <p:nvSpPr>
            <p:cNvPr id="6" name="Oval 5"/>
            <p:cNvSpPr/>
            <p:nvPr/>
          </p:nvSpPr>
          <p:spPr>
            <a:xfrm>
              <a:off x="4259549" y="2932770"/>
              <a:ext cx="914400" cy="914400"/>
            </a:xfrm>
            <a:prstGeom prst="ellipse">
              <a:avLst/>
            </a:prstGeom>
            <a:no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en-US" sz="1800" dirty="0">
                  <a:solidFill>
                    <a:schemeClr val="tx1"/>
                  </a:solidFill>
                </a:rPr>
                <a:t>y</a:t>
              </a:r>
              <a:r>
                <a:rPr lang="en-US" sz="1800" baseline="30000" dirty="0">
                  <a:solidFill>
                    <a:schemeClr val="tx1"/>
                  </a:solidFill>
                </a:rPr>
                <a:t>1</a:t>
              </a:r>
              <a:r>
                <a:rPr lang="en-US" sz="1800" baseline="-25000" dirty="0">
                  <a:solidFill>
                    <a:schemeClr val="tx1"/>
                  </a:solidFill>
                </a:rPr>
                <a:t>2</a:t>
              </a:r>
            </a:p>
          </p:txBody>
        </p:sp>
        <p:sp>
          <p:nvSpPr>
            <p:cNvPr id="11" name="TextBox 10"/>
            <p:cNvSpPr txBox="1"/>
            <p:nvPr/>
          </p:nvSpPr>
          <p:spPr>
            <a:xfrm>
              <a:off x="5057576" y="675721"/>
              <a:ext cx="1502719" cy="369332"/>
            </a:xfrm>
            <a:prstGeom prst="rect">
              <a:avLst/>
            </a:prstGeom>
            <a:noFill/>
          </p:spPr>
          <p:txBody>
            <a:bodyPr wrap="none"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1013" dirty="0"/>
                <a:t>Hidden Layers</a:t>
              </a:r>
            </a:p>
          </p:txBody>
        </p:sp>
        <p:cxnSp>
          <p:nvCxnSpPr>
            <p:cNvPr id="14" name="Straight Connector 13"/>
            <p:cNvCxnSpPr/>
            <p:nvPr/>
          </p:nvCxnSpPr>
          <p:spPr>
            <a:xfrm>
              <a:off x="4375524" y="1045053"/>
              <a:ext cx="286682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8" name="Group 67"/>
          <p:cNvGrpSpPr/>
          <p:nvPr/>
        </p:nvGrpSpPr>
        <p:grpSpPr>
          <a:xfrm>
            <a:off x="3880462" y="1463597"/>
            <a:ext cx="933914" cy="1078881"/>
            <a:chOff x="5173949" y="1951462"/>
            <a:chExt cx="1245219" cy="1438508"/>
          </a:xfrm>
        </p:grpSpPr>
        <p:cxnSp>
          <p:nvCxnSpPr>
            <p:cNvPr id="28" name="Straight Arrow Connector 27"/>
            <p:cNvCxnSpPr>
              <a:stCxn id="5" idx="6"/>
              <a:endCxn id="7" idx="2"/>
            </p:cNvCxnSpPr>
            <p:nvPr/>
          </p:nvCxnSpPr>
          <p:spPr>
            <a:xfrm>
              <a:off x="5173949" y="1951462"/>
              <a:ext cx="1245219" cy="0"/>
            </a:xfrm>
            <a:prstGeom prst="straightConnector1">
              <a:avLst/>
            </a:prstGeom>
            <a:ln w="31750">
              <a:solidFill>
                <a:schemeClr val="tx1"/>
              </a:solidFill>
              <a:tailEnd type="arrow" w="lg" len="med"/>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stCxn id="5" idx="6"/>
              <a:endCxn id="8" idx="2"/>
            </p:cNvCxnSpPr>
            <p:nvPr/>
          </p:nvCxnSpPr>
          <p:spPr>
            <a:xfrm>
              <a:off x="5173949" y="1951462"/>
              <a:ext cx="1245219" cy="1438508"/>
            </a:xfrm>
            <a:prstGeom prst="straightConnector1">
              <a:avLst/>
            </a:prstGeom>
            <a:ln w="31750">
              <a:solidFill>
                <a:schemeClr val="tx1"/>
              </a:solidFill>
              <a:tailEnd type="arrow" w="lg" len="med"/>
            </a:ln>
          </p:spPr>
          <p:style>
            <a:lnRef idx="1">
              <a:schemeClr val="accent1"/>
            </a:lnRef>
            <a:fillRef idx="0">
              <a:schemeClr val="accent1"/>
            </a:fillRef>
            <a:effectRef idx="0">
              <a:schemeClr val="accent1"/>
            </a:effectRef>
            <a:fontRef idx="minor">
              <a:schemeClr val="tx1"/>
            </a:fontRef>
          </p:style>
        </p:cxnSp>
      </p:grpSp>
      <p:grpSp>
        <p:nvGrpSpPr>
          <p:cNvPr id="69" name="Group 68"/>
          <p:cNvGrpSpPr/>
          <p:nvPr/>
        </p:nvGrpSpPr>
        <p:grpSpPr>
          <a:xfrm>
            <a:off x="3880462" y="1463597"/>
            <a:ext cx="933914" cy="1078881"/>
            <a:chOff x="5173949" y="1951462"/>
            <a:chExt cx="1245219" cy="1438508"/>
          </a:xfrm>
        </p:grpSpPr>
        <p:cxnSp>
          <p:nvCxnSpPr>
            <p:cNvPr id="35" name="Straight Arrow Connector 34"/>
            <p:cNvCxnSpPr>
              <a:stCxn id="6" idx="6"/>
              <a:endCxn id="7" idx="2"/>
            </p:cNvCxnSpPr>
            <p:nvPr/>
          </p:nvCxnSpPr>
          <p:spPr>
            <a:xfrm flipV="1">
              <a:off x="5173949" y="1951462"/>
              <a:ext cx="1245219" cy="1438508"/>
            </a:xfrm>
            <a:prstGeom prst="straightConnector1">
              <a:avLst/>
            </a:prstGeom>
            <a:ln w="31750">
              <a:solidFill>
                <a:schemeClr val="tx1"/>
              </a:solidFill>
              <a:tailEnd type="arrow" w="lg" len="med"/>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a:stCxn id="6" idx="6"/>
              <a:endCxn id="8" idx="2"/>
            </p:cNvCxnSpPr>
            <p:nvPr/>
          </p:nvCxnSpPr>
          <p:spPr>
            <a:xfrm>
              <a:off x="5173949" y="3389970"/>
              <a:ext cx="1245219" cy="0"/>
            </a:xfrm>
            <a:prstGeom prst="straightConnector1">
              <a:avLst/>
            </a:prstGeom>
            <a:ln w="31750">
              <a:solidFill>
                <a:schemeClr val="tx1"/>
              </a:solidFill>
              <a:tailEnd type="arrow" w="lg" len="med"/>
            </a:ln>
          </p:spPr>
          <p:style>
            <a:lnRef idx="1">
              <a:schemeClr val="accent1"/>
            </a:lnRef>
            <a:fillRef idx="0">
              <a:schemeClr val="accent1"/>
            </a:fillRef>
            <a:effectRef idx="0">
              <a:schemeClr val="accent1"/>
            </a:effectRef>
            <a:fontRef idx="minor">
              <a:schemeClr val="tx1"/>
            </a:fontRef>
          </p:style>
        </p:cxnSp>
      </p:grpSp>
      <p:grpSp>
        <p:nvGrpSpPr>
          <p:cNvPr id="73" name="Group 72"/>
          <p:cNvGrpSpPr/>
          <p:nvPr/>
        </p:nvGrpSpPr>
        <p:grpSpPr>
          <a:xfrm>
            <a:off x="2069173" y="1463597"/>
            <a:ext cx="1125489" cy="1717023"/>
            <a:chOff x="2758897" y="1951462"/>
            <a:chExt cx="1500652" cy="2289364"/>
          </a:xfrm>
        </p:grpSpPr>
        <p:cxnSp>
          <p:nvCxnSpPr>
            <p:cNvPr id="47" name="Straight Arrow Connector 46"/>
            <p:cNvCxnSpPr>
              <a:endCxn id="5" idx="2"/>
            </p:cNvCxnSpPr>
            <p:nvPr/>
          </p:nvCxnSpPr>
          <p:spPr>
            <a:xfrm flipV="1">
              <a:off x="3105506" y="1951462"/>
              <a:ext cx="1154043" cy="2289364"/>
            </a:xfrm>
            <a:prstGeom prst="straightConnector1">
              <a:avLst/>
            </a:prstGeom>
            <a:ln w="19050">
              <a:solidFill>
                <a:srgbClr val="FF0000"/>
              </a:solidFill>
              <a:tailEnd type="arrow" w="lg" len="med"/>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a:endCxn id="6" idx="2"/>
            </p:cNvCxnSpPr>
            <p:nvPr/>
          </p:nvCxnSpPr>
          <p:spPr>
            <a:xfrm flipV="1">
              <a:off x="3105506" y="3389970"/>
              <a:ext cx="1154043" cy="850856"/>
            </a:xfrm>
            <a:prstGeom prst="straightConnector1">
              <a:avLst/>
            </a:prstGeom>
            <a:ln w="19050">
              <a:solidFill>
                <a:srgbClr val="FF0000"/>
              </a:solidFill>
              <a:tailEnd type="arrow" w="lg" len="med"/>
            </a:ln>
          </p:spPr>
          <p:style>
            <a:lnRef idx="1">
              <a:schemeClr val="accent1"/>
            </a:lnRef>
            <a:fillRef idx="0">
              <a:schemeClr val="accent1"/>
            </a:fillRef>
            <a:effectRef idx="0">
              <a:schemeClr val="accent1"/>
            </a:effectRef>
            <a:fontRef idx="minor">
              <a:schemeClr val="tx1"/>
            </a:fontRef>
          </p:style>
        </p:cxnSp>
        <p:sp>
          <p:nvSpPr>
            <p:cNvPr id="57" name="TextBox 56"/>
            <p:cNvSpPr txBox="1"/>
            <p:nvPr/>
          </p:nvSpPr>
          <p:spPr>
            <a:xfrm>
              <a:off x="2758897" y="3812377"/>
              <a:ext cx="301686" cy="369332"/>
            </a:xfrm>
            <a:prstGeom prst="rect">
              <a:avLst/>
            </a:prstGeom>
            <a:noFill/>
          </p:spPr>
          <p:txBody>
            <a:bodyPr wrap="none"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1013" dirty="0"/>
                <a:t>1</a:t>
              </a:r>
              <a:endParaRPr lang="en-US" sz="1013" baseline="-25000" dirty="0"/>
            </a:p>
          </p:txBody>
        </p:sp>
      </p:grpSp>
      <p:grpSp>
        <p:nvGrpSpPr>
          <p:cNvPr id="74" name="Group 73"/>
          <p:cNvGrpSpPr/>
          <p:nvPr/>
        </p:nvGrpSpPr>
        <p:grpSpPr>
          <a:xfrm>
            <a:off x="3663241" y="1463597"/>
            <a:ext cx="2642939" cy="1717023"/>
            <a:chOff x="4884320" y="1951462"/>
            <a:chExt cx="3523919" cy="2289364"/>
          </a:xfrm>
        </p:grpSpPr>
        <p:cxnSp>
          <p:nvCxnSpPr>
            <p:cNvPr id="53" name="Straight Arrow Connector 52"/>
            <p:cNvCxnSpPr/>
            <p:nvPr/>
          </p:nvCxnSpPr>
          <p:spPr>
            <a:xfrm flipV="1">
              <a:off x="5265125" y="1951462"/>
              <a:ext cx="1154043" cy="2289364"/>
            </a:xfrm>
            <a:prstGeom prst="straightConnector1">
              <a:avLst/>
            </a:prstGeom>
            <a:ln w="19050">
              <a:solidFill>
                <a:srgbClr val="FF0000"/>
              </a:solidFill>
              <a:tailEnd type="arrow" w="lg" len="med"/>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flipV="1">
              <a:off x="5265125" y="3389970"/>
              <a:ext cx="1154043" cy="850856"/>
            </a:xfrm>
            <a:prstGeom prst="straightConnector1">
              <a:avLst/>
            </a:prstGeom>
            <a:ln w="19050">
              <a:solidFill>
                <a:srgbClr val="FF0000"/>
              </a:solidFill>
              <a:tailEnd type="arrow" w="lg"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a:endCxn id="9" idx="2"/>
            </p:cNvCxnSpPr>
            <p:nvPr/>
          </p:nvCxnSpPr>
          <p:spPr>
            <a:xfrm flipV="1">
              <a:off x="7424744" y="2602940"/>
              <a:ext cx="983495" cy="1637886"/>
            </a:xfrm>
            <a:prstGeom prst="straightConnector1">
              <a:avLst/>
            </a:prstGeom>
            <a:ln w="19050">
              <a:solidFill>
                <a:srgbClr val="FF0000"/>
              </a:solidFill>
              <a:tailEnd type="arrow" w="lg" len="med"/>
            </a:ln>
          </p:spPr>
          <p:style>
            <a:lnRef idx="1">
              <a:schemeClr val="accent1"/>
            </a:lnRef>
            <a:fillRef idx="0">
              <a:schemeClr val="accent1"/>
            </a:fillRef>
            <a:effectRef idx="0">
              <a:schemeClr val="accent1"/>
            </a:effectRef>
            <a:fontRef idx="minor">
              <a:schemeClr val="tx1"/>
            </a:fontRef>
          </p:style>
        </p:cxnSp>
        <p:sp>
          <p:nvSpPr>
            <p:cNvPr id="58" name="TextBox 57"/>
            <p:cNvSpPr txBox="1"/>
            <p:nvPr/>
          </p:nvSpPr>
          <p:spPr>
            <a:xfrm>
              <a:off x="4884320" y="3841936"/>
              <a:ext cx="301686" cy="369332"/>
            </a:xfrm>
            <a:prstGeom prst="rect">
              <a:avLst/>
            </a:prstGeom>
            <a:noFill/>
          </p:spPr>
          <p:txBody>
            <a:bodyPr wrap="none"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1013" dirty="0"/>
                <a:t>1</a:t>
              </a:r>
              <a:endParaRPr lang="en-US" sz="1013" baseline="-25000" dirty="0"/>
            </a:p>
          </p:txBody>
        </p:sp>
        <p:sp>
          <p:nvSpPr>
            <p:cNvPr id="59" name="TextBox 58"/>
            <p:cNvSpPr txBox="1"/>
            <p:nvPr/>
          </p:nvSpPr>
          <p:spPr>
            <a:xfrm>
              <a:off x="7095386" y="3814895"/>
              <a:ext cx="301686" cy="369332"/>
            </a:xfrm>
            <a:prstGeom prst="rect">
              <a:avLst/>
            </a:prstGeom>
            <a:noFill/>
          </p:spPr>
          <p:txBody>
            <a:bodyPr wrap="none"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1013" dirty="0"/>
                <a:t>1</a:t>
              </a:r>
              <a:endParaRPr lang="en-US" sz="1013" baseline="-25000" dirty="0"/>
            </a:p>
          </p:txBody>
        </p:sp>
      </p:grpSp>
      <p:grpSp>
        <p:nvGrpSpPr>
          <p:cNvPr id="66" name="Group 65"/>
          <p:cNvGrpSpPr/>
          <p:nvPr/>
        </p:nvGrpSpPr>
        <p:grpSpPr>
          <a:xfrm>
            <a:off x="2329130" y="1390832"/>
            <a:ext cx="865532" cy="666569"/>
            <a:chOff x="3105506" y="1854442"/>
            <a:chExt cx="1154043" cy="888759"/>
          </a:xfrm>
        </p:grpSpPr>
        <p:cxnSp>
          <p:nvCxnSpPr>
            <p:cNvPr id="24" name="Straight Arrow Connector 23"/>
            <p:cNvCxnSpPr>
              <a:stCxn id="4" idx="6"/>
              <a:endCxn id="5" idx="2"/>
            </p:cNvCxnSpPr>
            <p:nvPr/>
          </p:nvCxnSpPr>
          <p:spPr>
            <a:xfrm flipV="1">
              <a:off x="3105506" y="1951462"/>
              <a:ext cx="1154043" cy="791739"/>
            </a:xfrm>
            <a:prstGeom prst="straightConnector1">
              <a:avLst/>
            </a:prstGeom>
            <a:ln w="31750">
              <a:solidFill>
                <a:schemeClr val="tx1"/>
              </a:solidFill>
              <a:tailEnd type="arrow" w="lg" len="med"/>
            </a:ln>
          </p:spPr>
          <p:style>
            <a:lnRef idx="1">
              <a:schemeClr val="accent1"/>
            </a:lnRef>
            <a:fillRef idx="0">
              <a:schemeClr val="accent1"/>
            </a:fillRef>
            <a:effectRef idx="0">
              <a:schemeClr val="accent1"/>
            </a:effectRef>
            <a:fontRef idx="minor">
              <a:schemeClr val="tx1"/>
            </a:fontRef>
          </p:style>
        </p:cxnSp>
        <p:sp>
          <p:nvSpPr>
            <p:cNvPr id="61" name="TextBox 60"/>
            <p:cNvSpPr txBox="1"/>
            <p:nvPr/>
          </p:nvSpPr>
          <p:spPr>
            <a:xfrm>
              <a:off x="3158340" y="1854442"/>
              <a:ext cx="476412" cy="369332"/>
            </a:xfrm>
            <a:prstGeom prst="rect">
              <a:avLst/>
            </a:prstGeom>
            <a:noFill/>
          </p:spPr>
          <p:txBody>
            <a:bodyPr wrap="none"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1013" dirty="0"/>
                <a:t>0.1</a:t>
              </a:r>
              <a:endParaRPr lang="en-US" sz="1013" baseline="-25000" dirty="0"/>
            </a:p>
          </p:txBody>
        </p:sp>
      </p:grpSp>
      <p:sp>
        <p:nvSpPr>
          <p:cNvPr id="62" name="TextBox 61"/>
          <p:cNvSpPr txBox="1"/>
          <p:nvPr/>
        </p:nvSpPr>
        <p:spPr>
          <a:xfrm>
            <a:off x="4062491" y="1063668"/>
            <a:ext cx="357309" cy="248209"/>
          </a:xfrm>
          <a:prstGeom prst="rect">
            <a:avLst/>
          </a:prstGeom>
          <a:noFill/>
        </p:spPr>
        <p:txBody>
          <a:bodyPr wrap="square"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1013"/>
              <a:t>0.2</a:t>
            </a:r>
            <a:endParaRPr lang="en-US" sz="1013" baseline="-25000" dirty="0"/>
          </a:p>
        </p:txBody>
      </p:sp>
      <p:grpSp>
        <p:nvGrpSpPr>
          <p:cNvPr id="72" name="Group 71"/>
          <p:cNvGrpSpPr/>
          <p:nvPr/>
        </p:nvGrpSpPr>
        <p:grpSpPr>
          <a:xfrm>
            <a:off x="5500177" y="1336009"/>
            <a:ext cx="806003" cy="1206469"/>
            <a:chOff x="7333568" y="1781345"/>
            <a:chExt cx="1074671" cy="1608625"/>
          </a:xfrm>
        </p:grpSpPr>
        <p:grpSp>
          <p:nvGrpSpPr>
            <p:cNvPr id="70" name="Group 69"/>
            <p:cNvGrpSpPr/>
            <p:nvPr/>
          </p:nvGrpSpPr>
          <p:grpSpPr>
            <a:xfrm>
              <a:off x="7333568" y="1781345"/>
              <a:ext cx="1074671" cy="821595"/>
              <a:chOff x="7333568" y="1781345"/>
              <a:chExt cx="1074671" cy="821595"/>
            </a:xfrm>
          </p:grpSpPr>
          <p:cxnSp>
            <p:nvCxnSpPr>
              <p:cNvPr id="41" name="Straight Arrow Connector 40"/>
              <p:cNvCxnSpPr>
                <a:stCxn id="7" idx="6"/>
                <a:endCxn id="9" idx="2"/>
              </p:cNvCxnSpPr>
              <p:nvPr/>
            </p:nvCxnSpPr>
            <p:spPr>
              <a:xfrm>
                <a:off x="7333568" y="1951462"/>
                <a:ext cx="1074671" cy="651478"/>
              </a:xfrm>
              <a:prstGeom prst="straightConnector1">
                <a:avLst/>
              </a:prstGeom>
              <a:ln w="31750">
                <a:solidFill>
                  <a:schemeClr val="tx1"/>
                </a:solidFill>
                <a:tailEnd type="arrow" w="lg" len="med"/>
              </a:ln>
            </p:spPr>
            <p:style>
              <a:lnRef idx="1">
                <a:schemeClr val="accent1"/>
              </a:lnRef>
              <a:fillRef idx="0">
                <a:schemeClr val="accent1"/>
              </a:fillRef>
              <a:effectRef idx="0">
                <a:schemeClr val="accent1"/>
              </a:effectRef>
              <a:fontRef idx="minor">
                <a:schemeClr val="tx1"/>
              </a:fontRef>
            </p:style>
          </p:cxnSp>
          <p:sp>
            <p:nvSpPr>
              <p:cNvPr id="63" name="TextBox 62"/>
              <p:cNvSpPr txBox="1"/>
              <p:nvPr/>
            </p:nvSpPr>
            <p:spPr>
              <a:xfrm>
                <a:off x="7726620" y="1781345"/>
                <a:ext cx="301686" cy="369332"/>
              </a:xfrm>
              <a:prstGeom prst="rect">
                <a:avLst/>
              </a:prstGeom>
              <a:noFill/>
            </p:spPr>
            <p:txBody>
              <a:bodyPr wrap="none"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1013" dirty="0"/>
                  <a:t>2</a:t>
                </a:r>
                <a:endParaRPr lang="en-US" sz="1013" baseline="-25000" dirty="0"/>
              </a:p>
            </p:txBody>
          </p:sp>
        </p:grpSp>
        <p:grpSp>
          <p:nvGrpSpPr>
            <p:cNvPr id="71" name="Group 70"/>
            <p:cNvGrpSpPr/>
            <p:nvPr/>
          </p:nvGrpSpPr>
          <p:grpSpPr>
            <a:xfrm>
              <a:off x="7333568" y="2602940"/>
              <a:ext cx="1074671" cy="787030"/>
              <a:chOff x="7333568" y="2602940"/>
              <a:chExt cx="1074671" cy="787030"/>
            </a:xfrm>
          </p:grpSpPr>
          <p:cxnSp>
            <p:nvCxnSpPr>
              <p:cNvPr id="44" name="Straight Arrow Connector 43"/>
              <p:cNvCxnSpPr>
                <a:stCxn id="8" idx="6"/>
                <a:endCxn id="9" idx="2"/>
              </p:cNvCxnSpPr>
              <p:nvPr/>
            </p:nvCxnSpPr>
            <p:spPr>
              <a:xfrm flipV="1">
                <a:off x="7333568" y="2602940"/>
                <a:ext cx="1074671" cy="787030"/>
              </a:xfrm>
              <a:prstGeom prst="straightConnector1">
                <a:avLst/>
              </a:prstGeom>
              <a:ln w="31750">
                <a:solidFill>
                  <a:schemeClr val="tx1"/>
                </a:solidFill>
                <a:tailEnd type="arrow" w="lg" len="med"/>
              </a:ln>
            </p:spPr>
            <p:style>
              <a:lnRef idx="1">
                <a:schemeClr val="accent1"/>
              </a:lnRef>
              <a:fillRef idx="0">
                <a:schemeClr val="accent1"/>
              </a:fillRef>
              <a:effectRef idx="0">
                <a:schemeClr val="accent1"/>
              </a:effectRef>
              <a:fontRef idx="minor">
                <a:schemeClr val="tx1"/>
              </a:fontRef>
            </p:style>
          </p:cxnSp>
          <p:sp>
            <p:nvSpPr>
              <p:cNvPr id="64" name="TextBox 63"/>
              <p:cNvSpPr txBox="1"/>
              <p:nvPr/>
            </p:nvSpPr>
            <p:spPr>
              <a:xfrm>
                <a:off x="7548622" y="2685871"/>
                <a:ext cx="301686" cy="369332"/>
              </a:xfrm>
              <a:prstGeom prst="rect">
                <a:avLst/>
              </a:prstGeom>
              <a:noFill/>
            </p:spPr>
            <p:txBody>
              <a:bodyPr wrap="none"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1013"/>
                  <a:t>1</a:t>
                </a:r>
                <a:endParaRPr lang="en-US" sz="1013" baseline="-25000" dirty="0"/>
              </a:p>
            </p:txBody>
          </p:sp>
        </p:grpSp>
      </p:grpSp>
      <p:grpSp>
        <p:nvGrpSpPr>
          <p:cNvPr id="67" name="Group 66"/>
          <p:cNvGrpSpPr/>
          <p:nvPr/>
        </p:nvGrpSpPr>
        <p:grpSpPr>
          <a:xfrm>
            <a:off x="2324444" y="2057401"/>
            <a:ext cx="870218" cy="485077"/>
            <a:chOff x="3099259" y="2743201"/>
            <a:chExt cx="1160290" cy="646769"/>
          </a:xfrm>
        </p:grpSpPr>
        <p:cxnSp>
          <p:nvCxnSpPr>
            <p:cNvPr id="25" name="Straight Arrow Connector 24"/>
            <p:cNvCxnSpPr>
              <a:stCxn id="4" idx="6"/>
              <a:endCxn id="6" idx="2"/>
            </p:cNvCxnSpPr>
            <p:nvPr/>
          </p:nvCxnSpPr>
          <p:spPr>
            <a:xfrm>
              <a:off x="3105506" y="2743201"/>
              <a:ext cx="1154043" cy="646769"/>
            </a:xfrm>
            <a:prstGeom prst="straightConnector1">
              <a:avLst/>
            </a:prstGeom>
            <a:ln w="31750">
              <a:solidFill>
                <a:schemeClr val="tx1"/>
              </a:solidFill>
              <a:tailEnd type="arrow" w="lg" len="med"/>
            </a:ln>
          </p:spPr>
          <p:style>
            <a:lnRef idx="1">
              <a:schemeClr val="accent1"/>
            </a:lnRef>
            <a:fillRef idx="0">
              <a:schemeClr val="accent1"/>
            </a:fillRef>
            <a:effectRef idx="0">
              <a:schemeClr val="accent1"/>
            </a:effectRef>
            <a:fontRef idx="minor">
              <a:schemeClr val="tx1"/>
            </a:fontRef>
          </p:style>
        </p:cxnSp>
        <p:sp>
          <p:nvSpPr>
            <p:cNvPr id="65" name="TextBox 64"/>
            <p:cNvSpPr txBox="1"/>
            <p:nvPr/>
          </p:nvSpPr>
          <p:spPr>
            <a:xfrm>
              <a:off x="3099259" y="2973629"/>
              <a:ext cx="301686" cy="369332"/>
            </a:xfrm>
            <a:prstGeom prst="rect">
              <a:avLst/>
            </a:prstGeom>
            <a:noFill/>
          </p:spPr>
          <p:txBody>
            <a:bodyPr wrap="none"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1013" dirty="0"/>
                <a:t>2</a:t>
              </a:r>
              <a:endParaRPr lang="en-US" sz="1013" baseline="-25000" dirty="0"/>
            </a:p>
          </p:txBody>
        </p:sp>
      </p:grpSp>
      <p:sp>
        <p:nvSpPr>
          <p:cNvPr id="51" name="TextBox 50"/>
          <p:cNvSpPr txBox="1"/>
          <p:nvPr/>
        </p:nvSpPr>
        <p:spPr>
          <a:xfrm>
            <a:off x="3863421" y="1733748"/>
            <a:ext cx="357309" cy="248209"/>
          </a:xfrm>
          <a:prstGeom prst="rect">
            <a:avLst/>
          </a:prstGeom>
          <a:noFill/>
        </p:spPr>
        <p:txBody>
          <a:bodyPr wrap="square"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1013"/>
              <a:t>0.3</a:t>
            </a:r>
            <a:endParaRPr lang="en-US" sz="1013" baseline="-25000" dirty="0"/>
          </a:p>
        </p:txBody>
      </p:sp>
      <p:sp>
        <p:nvSpPr>
          <p:cNvPr id="52" name="TextBox 51"/>
          <p:cNvSpPr txBox="1"/>
          <p:nvPr/>
        </p:nvSpPr>
        <p:spPr>
          <a:xfrm>
            <a:off x="3869377" y="2008885"/>
            <a:ext cx="357309" cy="248209"/>
          </a:xfrm>
          <a:prstGeom prst="rect">
            <a:avLst/>
          </a:prstGeom>
          <a:noFill/>
        </p:spPr>
        <p:txBody>
          <a:bodyPr wrap="square"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1013"/>
              <a:t>0.3</a:t>
            </a:r>
            <a:endParaRPr lang="en-US" sz="1013" baseline="-25000" dirty="0"/>
          </a:p>
        </p:txBody>
      </p:sp>
      <p:sp>
        <p:nvSpPr>
          <p:cNvPr id="56" name="TextBox 55"/>
          <p:cNvSpPr txBox="1"/>
          <p:nvPr/>
        </p:nvSpPr>
        <p:spPr>
          <a:xfrm>
            <a:off x="3948844" y="2515773"/>
            <a:ext cx="226265" cy="248209"/>
          </a:xfrm>
          <a:prstGeom prst="rect">
            <a:avLst/>
          </a:prstGeom>
          <a:noFill/>
        </p:spPr>
        <p:txBody>
          <a:bodyPr wrap="square"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1013"/>
              <a:t>0</a:t>
            </a:r>
            <a:endParaRPr lang="en-US" sz="1013" baseline="-25000" dirty="0"/>
          </a:p>
        </p:txBody>
      </p:sp>
      <p:sp>
        <p:nvSpPr>
          <p:cNvPr id="3" name="Oval 2"/>
          <p:cNvSpPr/>
          <p:nvPr/>
        </p:nvSpPr>
        <p:spPr>
          <a:xfrm>
            <a:off x="1694696" y="1770552"/>
            <a:ext cx="573698" cy="573698"/>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en-US" sz="1200" dirty="0"/>
              <a:t>1.1</a:t>
            </a:r>
          </a:p>
        </p:txBody>
      </p:sp>
      <p:sp>
        <p:nvSpPr>
          <p:cNvPr id="76" name="Oval 75"/>
          <p:cNvSpPr/>
          <p:nvPr/>
        </p:nvSpPr>
        <p:spPr>
          <a:xfrm>
            <a:off x="1689131" y="1770552"/>
            <a:ext cx="573698" cy="573698"/>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en-US" sz="1200" dirty="0"/>
              <a:t>3</a:t>
            </a:r>
          </a:p>
        </p:txBody>
      </p:sp>
      <p:sp>
        <p:nvSpPr>
          <p:cNvPr id="78" name="Oval 77"/>
          <p:cNvSpPr/>
          <p:nvPr/>
        </p:nvSpPr>
        <p:spPr>
          <a:xfrm>
            <a:off x="3257108" y="2255629"/>
            <a:ext cx="573698" cy="573698"/>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en-US" sz="1013" dirty="0"/>
              <a:t>3</a:t>
            </a:r>
            <a:endParaRPr lang="en-US" sz="1500" dirty="0"/>
          </a:p>
        </p:txBody>
      </p:sp>
      <mc:AlternateContent xmlns:mc="http://schemas.openxmlformats.org/markup-compatibility/2006" xmlns:a14="http://schemas.microsoft.com/office/drawing/2010/main">
        <mc:Choice Requires="a14">
          <p:sp>
            <p:nvSpPr>
              <p:cNvPr id="79" name="TextBox 78"/>
              <p:cNvSpPr txBox="1"/>
              <p:nvPr/>
            </p:nvSpPr>
            <p:spPr>
              <a:xfrm>
                <a:off x="2466520" y="3768140"/>
                <a:ext cx="4210961" cy="389337"/>
              </a:xfrm>
              <a:prstGeom prst="rect">
                <a:avLst/>
              </a:prstGeom>
              <a:noFill/>
            </p:spPr>
            <p:txBody>
              <a:bodyPr wrap="square" lIns="0" tIns="0" rIns="0" bIns="0"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14:m>
                  <m:oMath xmlns:m="http://schemas.openxmlformats.org/officeDocument/2006/math">
                    <m:sSubSup>
                      <m:sSubSupPr>
                        <m:ctrlPr>
                          <a:rPr lang="es-ES" sz="1800" b="0" i="1" smtClean="0">
                            <a:latin typeface="Cambria Math" panose="02040503050406030204" pitchFamily="18" charset="0"/>
                          </a:rPr>
                        </m:ctrlPr>
                      </m:sSubSupPr>
                      <m:e>
                        <m:r>
                          <a:rPr lang="es-ES" sz="1800" b="0" i="1" smtClean="0">
                            <a:latin typeface="Cambria Math" charset="0"/>
                          </a:rPr>
                          <m:t>𝑦</m:t>
                        </m:r>
                      </m:e>
                      <m:sub>
                        <m:r>
                          <m:rPr>
                            <m:sty m:val="p"/>
                          </m:rPr>
                          <a:rPr lang="es-ES" sz="1800" b="0" i="0" smtClean="0">
                            <a:latin typeface="Cambria Math" charset="0"/>
                          </a:rPr>
                          <m:t>i</m:t>
                        </m:r>
                      </m:sub>
                      <m:sup>
                        <m:r>
                          <a:rPr lang="es-ES" sz="1800" b="0" i="1" smtClean="0">
                            <a:latin typeface="Cambria Math" charset="0"/>
                          </a:rPr>
                          <m:t>𝑗</m:t>
                        </m:r>
                      </m:sup>
                    </m:sSubSup>
                    <m:r>
                      <a:rPr lang="es-ES" sz="1800" b="0" i="1" smtClean="0">
                        <a:latin typeface="Cambria Math" charset="0"/>
                      </a:rPr>
                      <m:t>=</m:t>
                    </m:r>
                    <m:sSubSup>
                      <m:sSubSupPr>
                        <m:ctrlPr>
                          <a:rPr lang="es-ES" sz="1800" i="1">
                            <a:latin typeface="Cambria Math" panose="02040503050406030204" pitchFamily="18" charset="0"/>
                          </a:rPr>
                        </m:ctrlPr>
                      </m:sSubSupPr>
                      <m:e>
                        <m:r>
                          <a:rPr lang="es-ES" sz="1800" b="0" i="1" smtClean="0">
                            <a:latin typeface="Cambria Math" charset="0"/>
                          </a:rPr>
                          <m:t>𝑓</m:t>
                        </m:r>
                      </m:e>
                      <m:sub>
                        <m:r>
                          <m:rPr>
                            <m:sty m:val="p"/>
                          </m:rPr>
                          <a:rPr lang="es-ES" sz="1800">
                            <a:latin typeface="Cambria Math" charset="0"/>
                          </a:rPr>
                          <m:t>i</m:t>
                        </m:r>
                      </m:sub>
                      <m:sup>
                        <m:r>
                          <a:rPr lang="es-ES" sz="1800" i="1">
                            <a:latin typeface="Cambria Math" charset="0"/>
                          </a:rPr>
                          <m:t>𝑗</m:t>
                        </m:r>
                      </m:sup>
                    </m:sSubSup>
                    <m:d>
                      <m:dPr>
                        <m:ctrlPr>
                          <a:rPr lang="es-ES" sz="1800" b="0" i="1" smtClean="0">
                            <a:latin typeface="Cambria Math" panose="02040503050406030204" pitchFamily="18" charset="0"/>
                          </a:rPr>
                        </m:ctrlPr>
                      </m:dPr>
                      <m:e>
                        <m:sSubSup>
                          <m:sSubSupPr>
                            <m:ctrlPr>
                              <a:rPr lang="es-ES" sz="1800" i="1">
                                <a:latin typeface="Cambria Math" panose="02040503050406030204" pitchFamily="18" charset="0"/>
                              </a:rPr>
                            </m:ctrlPr>
                          </m:sSubSupPr>
                          <m:e>
                            <m:r>
                              <a:rPr lang="es-ES" sz="1800" b="0" i="1" smtClean="0">
                                <a:latin typeface="Cambria Math" charset="0"/>
                              </a:rPr>
                              <m:t>𝑥</m:t>
                            </m:r>
                          </m:e>
                          <m:sub>
                            <m:r>
                              <m:rPr>
                                <m:sty m:val="p"/>
                              </m:rPr>
                              <a:rPr lang="es-ES" sz="1800">
                                <a:latin typeface="Cambria Math" charset="0"/>
                              </a:rPr>
                              <m:t>i</m:t>
                            </m:r>
                          </m:sub>
                          <m:sup>
                            <m:r>
                              <a:rPr lang="es-ES" sz="1800" i="1">
                                <a:latin typeface="Cambria Math" charset="0"/>
                              </a:rPr>
                              <m:t>𝑗</m:t>
                            </m:r>
                          </m:sup>
                        </m:sSubSup>
                      </m:e>
                    </m:d>
                    <m:r>
                      <a:rPr lang="es-ES" sz="1800" b="0" i="1" smtClean="0">
                        <a:latin typeface="Cambria Math" charset="0"/>
                      </a:rPr>
                      <m:t>=</m:t>
                    </m:r>
                    <m:sSubSup>
                      <m:sSubSupPr>
                        <m:ctrlPr>
                          <a:rPr lang="es-ES" sz="1800" i="1">
                            <a:latin typeface="Cambria Math" panose="02040503050406030204" pitchFamily="18" charset="0"/>
                          </a:rPr>
                        </m:ctrlPr>
                      </m:sSubSupPr>
                      <m:e>
                        <m:r>
                          <a:rPr lang="es-ES" sz="1800" b="0" i="1" smtClean="0">
                            <a:latin typeface="Cambria Math" charset="0"/>
                          </a:rPr>
                          <m:t>𝑓</m:t>
                        </m:r>
                      </m:e>
                      <m:sub>
                        <m:r>
                          <m:rPr>
                            <m:sty m:val="p"/>
                          </m:rPr>
                          <a:rPr lang="es-ES" sz="1800">
                            <a:latin typeface="Cambria Math" charset="0"/>
                          </a:rPr>
                          <m:t>i</m:t>
                        </m:r>
                      </m:sub>
                      <m:sup>
                        <m:r>
                          <a:rPr lang="es-ES" sz="1800" i="1">
                            <a:latin typeface="Cambria Math" charset="0"/>
                          </a:rPr>
                          <m:t>𝑗</m:t>
                        </m:r>
                      </m:sup>
                    </m:sSubSup>
                  </m:oMath>
                </a14:m>
                <a:r>
                  <a:rPr lang="es-ES" sz="1800" dirty="0"/>
                  <a:t>(</a:t>
                </a:r>
                <a14:m>
                  <m:oMath xmlns:m="http://schemas.openxmlformats.org/officeDocument/2006/math">
                    <m:sSubSup>
                      <m:sSubSupPr>
                        <m:ctrlPr>
                          <a:rPr lang="es-ES" sz="1800" i="1">
                            <a:latin typeface="Cambria Math" panose="02040503050406030204" pitchFamily="18" charset="0"/>
                          </a:rPr>
                        </m:ctrlPr>
                      </m:sSubSupPr>
                      <m:e>
                        <m:r>
                          <a:rPr lang="es-ES" sz="1800" b="0" i="1" smtClean="0">
                            <a:latin typeface="Cambria Math" charset="0"/>
                          </a:rPr>
                          <m:t>𝑏</m:t>
                        </m:r>
                      </m:e>
                      <m:sub>
                        <m:r>
                          <m:rPr>
                            <m:sty m:val="p"/>
                          </m:rPr>
                          <a:rPr lang="es-ES" sz="1800">
                            <a:latin typeface="Cambria Math" charset="0"/>
                          </a:rPr>
                          <m:t>i</m:t>
                        </m:r>
                      </m:sub>
                      <m:sup>
                        <m:r>
                          <a:rPr lang="es-ES" sz="1800" i="1">
                            <a:latin typeface="Cambria Math" charset="0"/>
                          </a:rPr>
                          <m:t>𝑗</m:t>
                        </m:r>
                      </m:sup>
                    </m:sSubSup>
                    <m:r>
                      <a:rPr lang="es-ES" sz="1800" b="0" i="1" smtClean="0">
                        <a:latin typeface="Cambria Math" charset="0"/>
                      </a:rPr>
                      <m:t>+</m:t>
                    </m:r>
                    <m:nary>
                      <m:naryPr>
                        <m:chr m:val="∑"/>
                        <m:ctrlPr>
                          <a:rPr lang="is-IS" sz="1800" b="0" i="1" smtClean="0">
                            <a:latin typeface="Cambria Math" panose="02040503050406030204" pitchFamily="18" charset="0"/>
                          </a:rPr>
                        </m:ctrlPr>
                      </m:naryPr>
                      <m:sub>
                        <m:r>
                          <m:rPr>
                            <m:brk m:alnAt="23"/>
                          </m:rPr>
                          <a:rPr lang="es-ES" sz="1800" b="0" i="1" smtClean="0">
                            <a:latin typeface="Cambria Math" charset="0"/>
                          </a:rPr>
                          <m:t>𝑘</m:t>
                        </m:r>
                        <m:r>
                          <a:rPr lang="es-ES" sz="1800" b="0" i="1" smtClean="0">
                            <a:latin typeface="Cambria Math" charset="0"/>
                          </a:rPr>
                          <m:t>=1</m:t>
                        </m:r>
                      </m:sub>
                      <m:sup>
                        <m:sSub>
                          <m:sSubPr>
                            <m:ctrlPr>
                              <a:rPr lang="en-US" sz="1800" b="0" i="1" smtClean="0">
                                <a:latin typeface="Cambria Math" panose="02040503050406030204" pitchFamily="18" charset="0"/>
                              </a:rPr>
                            </m:ctrlPr>
                          </m:sSubPr>
                          <m:e>
                            <m:r>
                              <a:rPr lang="es-ES" sz="1800" b="0" i="1" smtClean="0">
                                <a:latin typeface="Cambria Math" charset="0"/>
                              </a:rPr>
                              <m:t>𝑁</m:t>
                            </m:r>
                          </m:e>
                          <m:sub>
                            <m:r>
                              <a:rPr lang="es-ES" sz="1800" b="0" i="1" smtClean="0">
                                <a:latin typeface="Cambria Math" charset="0"/>
                              </a:rPr>
                              <m:t>𝑗</m:t>
                            </m:r>
                            <m:r>
                              <a:rPr lang="es-ES" sz="1800" b="0" i="1" smtClean="0">
                                <a:latin typeface="Cambria Math" charset="0"/>
                              </a:rPr>
                              <m:t>−1</m:t>
                            </m:r>
                          </m:sub>
                        </m:sSub>
                      </m:sup>
                      <m:e>
                        <m:sSubSup>
                          <m:sSubSupPr>
                            <m:ctrlPr>
                              <a:rPr lang="es-ES" sz="1800" i="1">
                                <a:latin typeface="Cambria Math" panose="02040503050406030204" pitchFamily="18" charset="0"/>
                              </a:rPr>
                            </m:ctrlPr>
                          </m:sSubSupPr>
                          <m:e>
                            <m:r>
                              <a:rPr lang="es-ES" sz="1800" b="0" i="1" smtClean="0">
                                <a:latin typeface="Cambria Math" charset="0"/>
                              </a:rPr>
                              <m:t>𝑎</m:t>
                            </m:r>
                          </m:e>
                          <m:sub>
                            <m:r>
                              <m:rPr>
                                <m:sty m:val="p"/>
                              </m:rPr>
                              <a:rPr lang="es-ES" sz="1800" b="0" i="0" smtClean="0">
                                <a:latin typeface="Cambria Math" charset="0"/>
                              </a:rPr>
                              <m:t>k</m:t>
                            </m:r>
                            <m:r>
                              <a:rPr lang="es-ES" sz="1800" b="0" i="0" smtClean="0">
                                <a:latin typeface="Cambria Math" charset="0"/>
                              </a:rPr>
                              <m:t>,</m:t>
                            </m:r>
                            <m:r>
                              <m:rPr>
                                <m:sty m:val="p"/>
                              </m:rPr>
                              <a:rPr lang="es-ES" sz="1800" b="0" i="0" smtClean="0">
                                <a:latin typeface="Cambria Math" charset="0"/>
                              </a:rPr>
                              <m:t>i</m:t>
                            </m:r>
                          </m:sub>
                          <m:sup>
                            <m:r>
                              <a:rPr lang="es-ES" sz="1800" b="0" i="1" smtClean="0">
                                <a:latin typeface="Cambria Math" charset="0"/>
                              </a:rPr>
                              <m:t>𝑗</m:t>
                            </m:r>
                            <m:r>
                              <a:rPr lang="es-ES" sz="1800" b="0" i="1" smtClean="0">
                                <a:latin typeface="Cambria Math" charset="0"/>
                              </a:rPr>
                              <m:t>−1,</m:t>
                            </m:r>
                            <m:r>
                              <a:rPr lang="es-ES" sz="1800" i="1">
                                <a:latin typeface="Cambria Math" charset="0"/>
                              </a:rPr>
                              <m:t>𝑗</m:t>
                            </m:r>
                          </m:sup>
                        </m:sSubSup>
                        <m:r>
                          <a:rPr lang="es-ES" sz="1800" b="0" i="1" smtClean="0">
                            <a:latin typeface="Cambria Math" charset="0"/>
                          </a:rPr>
                          <m:t> </m:t>
                        </m:r>
                      </m:e>
                    </m:nary>
                    <m:r>
                      <a:rPr lang="es-ES" sz="1800" b="0" i="1" smtClean="0">
                        <a:latin typeface="Cambria Math" charset="0"/>
                      </a:rPr>
                      <m:t>.</m:t>
                    </m:r>
                    <m:sSubSup>
                      <m:sSubSupPr>
                        <m:ctrlPr>
                          <a:rPr lang="es-ES" sz="1800" i="1">
                            <a:latin typeface="Cambria Math" panose="02040503050406030204" pitchFamily="18" charset="0"/>
                          </a:rPr>
                        </m:ctrlPr>
                      </m:sSubSupPr>
                      <m:e>
                        <m:r>
                          <a:rPr lang="es-ES" sz="1800" i="1">
                            <a:latin typeface="Cambria Math" charset="0"/>
                          </a:rPr>
                          <m:t>𝑦</m:t>
                        </m:r>
                      </m:e>
                      <m:sub>
                        <m:r>
                          <m:rPr>
                            <m:sty m:val="p"/>
                          </m:rPr>
                          <a:rPr lang="es-ES" sz="1800" b="0" i="0" smtClean="0">
                            <a:latin typeface="Cambria Math" charset="0"/>
                          </a:rPr>
                          <m:t>k</m:t>
                        </m:r>
                      </m:sub>
                      <m:sup>
                        <m:r>
                          <a:rPr lang="es-ES" sz="1800" b="0" i="1" smtClean="0">
                            <a:latin typeface="Cambria Math" charset="0"/>
                          </a:rPr>
                          <m:t>𝑗</m:t>
                        </m:r>
                        <m:r>
                          <a:rPr lang="es-ES" sz="1800" b="0" i="1" smtClean="0">
                            <a:latin typeface="Cambria Math" charset="0"/>
                          </a:rPr>
                          <m:t>−1</m:t>
                        </m:r>
                      </m:sup>
                    </m:sSubSup>
                  </m:oMath>
                </a14:m>
                <a:r>
                  <a:rPr lang="es-ES" sz="1800" dirty="0"/>
                  <a:t>)</a:t>
                </a:r>
              </a:p>
            </p:txBody>
          </p:sp>
        </mc:Choice>
        <mc:Fallback xmlns="">
          <p:sp>
            <p:nvSpPr>
              <p:cNvPr id="79" name="TextBox 78"/>
              <p:cNvSpPr txBox="1">
                <a:spLocks noRot="1" noChangeAspect="1" noMove="1" noResize="1" noEditPoints="1" noAdjustHandles="1" noChangeArrowheads="1" noChangeShapeType="1" noTextEdit="1"/>
              </p:cNvSpPr>
              <p:nvPr/>
            </p:nvSpPr>
            <p:spPr>
              <a:xfrm>
                <a:off x="2466520" y="3768140"/>
                <a:ext cx="4210961" cy="389337"/>
              </a:xfrm>
              <a:prstGeom prst="rect">
                <a:avLst/>
              </a:prstGeom>
              <a:blipFill>
                <a:blip r:embed="rId2"/>
                <a:stretch>
                  <a:fillRect l="-2029" t="-106250" r="-2899" b="-178125"/>
                </a:stretch>
              </a:blipFill>
            </p:spPr>
            <p:txBody>
              <a:bodyPr/>
              <a:lstStyle/>
              <a:p>
                <a:r>
                  <a:rPr lang="en-US">
                    <a:noFill/>
                  </a:rPr>
                  <a:t> </a:t>
                </a:r>
              </a:p>
            </p:txBody>
          </p:sp>
        </mc:Fallback>
      </mc:AlternateContent>
      <p:sp>
        <p:nvSpPr>
          <p:cNvPr id="60" name="Oval 59"/>
          <p:cNvSpPr/>
          <p:nvPr/>
        </p:nvSpPr>
        <p:spPr>
          <a:xfrm>
            <a:off x="3256488" y="1176748"/>
            <a:ext cx="573698" cy="573698"/>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en-US" sz="1013" dirty="0"/>
              <a:t>1.1</a:t>
            </a:r>
          </a:p>
        </p:txBody>
      </p:sp>
      <p:sp>
        <p:nvSpPr>
          <p:cNvPr id="75" name="Oval 74"/>
          <p:cNvSpPr/>
          <p:nvPr/>
        </p:nvSpPr>
        <p:spPr>
          <a:xfrm>
            <a:off x="4858062" y="1181671"/>
            <a:ext cx="573698" cy="573698"/>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en-US" sz="1050" dirty="0"/>
              <a:t>1.22</a:t>
            </a:r>
          </a:p>
          <a:p>
            <a:pPr algn="ctr"/>
            <a:r>
              <a:rPr lang="en-US" sz="1050" dirty="0"/>
              <a:t>+</a:t>
            </a:r>
          </a:p>
          <a:p>
            <a:pPr algn="ctr"/>
            <a:r>
              <a:rPr lang="en-US" sz="1050" dirty="0"/>
              <a:t>1.9</a:t>
            </a:r>
          </a:p>
        </p:txBody>
      </p:sp>
      <p:sp>
        <p:nvSpPr>
          <p:cNvPr id="82" name="Oval 81"/>
          <p:cNvSpPr/>
          <p:nvPr/>
        </p:nvSpPr>
        <p:spPr>
          <a:xfrm>
            <a:off x="4867603" y="2249092"/>
            <a:ext cx="573698" cy="573698"/>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en-US" sz="1050" dirty="0"/>
              <a:t>1.33</a:t>
            </a:r>
          </a:p>
          <a:p>
            <a:pPr algn="ctr"/>
            <a:r>
              <a:rPr lang="en-US" sz="1050" dirty="0"/>
              <a:t>+</a:t>
            </a:r>
          </a:p>
          <a:p>
            <a:pPr algn="ctr"/>
            <a:r>
              <a:rPr lang="en-US" sz="1050" dirty="0"/>
              <a:t>1</a:t>
            </a:r>
          </a:p>
        </p:txBody>
      </p:sp>
      <p:sp>
        <p:nvSpPr>
          <p:cNvPr id="80" name="Oval 79"/>
          <p:cNvSpPr/>
          <p:nvPr/>
        </p:nvSpPr>
        <p:spPr>
          <a:xfrm>
            <a:off x="4869111" y="2265304"/>
            <a:ext cx="573698" cy="573698"/>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en-US" sz="1050" dirty="0"/>
              <a:t>2.33</a:t>
            </a:r>
          </a:p>
        </p:txBody>
      </p:sp>
      <p:sp>
        <p:nvSpPr>
          <p:cNvPr id="83" name="Oval 82"/>
          <p:cNvSpPr/>
          <p:nvPr/>
        </p:nvSpPr>
        <p:spPr>
          <a:xfrm>
            <a:off x="4858061" y="1176747"/>
            <a:ext cx="573698" cy="573698"/>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en-US" sz="1050" dirty="0"/>
              <a:t>3.12</a:t>
            </a:r>
          </a:p>
        </p:txBody>
      </p:sp>
      <p:sp>
        <p:nvSpPr>
          <p:cNvPr id="85" name="Oval 84"/>
          <p:cNvSpPr/>
          <p:nvPr/>
        </p:nvSpPr>
        <p:spPr>
          <a:xfrm>
            <a:off x="1694247" y="1769245"/>
            <a:ext cx="573698" cy="573698"/>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en-US" sz="1800" dirty="0"/>
              <a:t>1</a:t>
            </a:r>
          </a:p>
        </p:txBody>
      </p:sp>
      <p:sp>
        <p:nvSpPr>
          <p:cNvPr id="77" name="Oval 76"/>
          <p:cNvSpPr/>
          <p:nvPr/>
        </p:nvSpPr>
        <p:spPr>
          <a:xfrm>
            <a:off x="6362230" y="1660848"/>
            <a:ext cx="573698" cy="573698"/>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en-US" sz="1050" dirty="0"/>
              <a:t>7.24</a:t>
            </a:r>
          </a:p>
          <a:p>
            <a:pPr algn="ctr"/>
            <a:r>
              <a:rPr lang="en-US" sz="1050" dirty="0"/>
              <a:t>+</a:t>
            </a:r>
          </a:p>
          <a:p>
            <a:pPr algn="ctr"/>
            <a:r>
              <a:rPr lang="en-US" sz="1050" dirty="0"/>
              <a:t>3.33</a:t>
            </a:r>
          </a:p>
        </p:txBody>
      </p:sp>
      <p:sp>
        <p:nvSpPr>
          <p:cNvPr id="84" name="Oval 83"/>
          <p:cNvSpPr/>
          <p:nvPr/>
        </p:nvSpPr>
        <p:spPr>
          <a:xfrm>
            <a:off x="6362230" y="1656524"/>
            <a:ext cx="573698" cy="573698"/>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en-US" sz="900" dirty="0"/>
              <a:t>10.57</a:t>
            </a:r>
          </a:p>
        </p:txBody>
      </p:sp>
      <p:sp>
        <p:nvSpPr>
          <p:cNvPr id="13" name="Slide Number Placeholder 12"/>
          <p:cNvSpPr>
            <a:spLocks noGrp="1"/>
          </p:cNvSpPr>
          <p:nvPr>
            <p:ph type="sldNum" sz="quarter" idx="12"/>
          </p:nvPr>
        </p:nvSpPr>
        <p:spPr/>
        <p:txBody>
          <a:bodyPr/>
          <a:lst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a:lstStyle>
          <a:p>
            <a:fld id="{0FCFD7D1-2597-C447-852E-15C6C2B7019B}" type="slidenum">
              <a:rPr lang="en-US" smtClean="0"/>
              <a:t>12</a:t>
            </a:fld>
            <a:endParaRPr lang="en-US"/>
          </a:p>
        </p:txBody>
      </p:sp>
      <p:sp>
        <p:nvSpPr>
          <p:cNvPr id="18" name="Rectangle 17"/>
          <p:cNvSpPr/>
          <p:nvPr/>
        </p:nvSpPr>
        <p:spPr>
          <a:xfrm>
            <a:off x="1965403" y="3180620"/>
            <a:ext cx="4758782" cy="365679"/>
          </a:xfrm>
          <a:prstGeom prst="rect">
            <a:avLst/>
          </a:prstGeom>
          <a:no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en-US" sz="1800" dirty="0">
                <a:solidFill>
                  <a:schemeClr val="tx1"/>
                </a:solidFill>
              </a:rPr>
              <a:t>Bias Node = 1</a:t>
            </a:r>
          </a:p>
        </p:txBody>
      </p:sp>
    </p:spTree>
    <p:extLst>
      <p:ext uri="{BB962C8B-B14F-4D97-AF65-F5344CB8AC3E}">
        <p14:creationId xmlns:p14="http://schemas.microsoft.com/office/powerpoint/2010/main" val="209320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0" presetClass="path" presetSubtype="0" accel="50000" decel="50000" fill="hold" grpId="1" nodeType="withEffect">
                                  <p:stCondLst>
                                    <p:cond delay="0"/>
                                  </p:stCondLst>
                                  <p:childTnLst>
                                    <p:animMotion origin="layout" path="M 3.33333E-6 0 L 0.1694 -0.11551 " pathEditMode="relative" rAng="0" ptsTypes="AA">
                                      <p:cBhvr>
                                        <p:cTn id="12" dur="2000" fill="hold"/>
                                        <p:tgtEl>
                                          <p:spTgt spid="3"/>
                                        </p:tgtEl>
                                        <p:attrNameLst>
                                          <p:attrName>ppt_x</p:attrName>
                                          <p:attrName>ppt_y</p:attrName>
                                        </p:attrNameLst>
                                      </p:cBhvr>
                                      <p:rCtr x="8464" y="-5787"/>
                                    </p:animMotion>
                                  </p:childTnLst>
                                </p:cTn>
                              </p:par>
                              <p:par>
                                <p:cTn id="13" presetID="1" presetClass="entr" presetSubtype="0" fill="hold" grpId="0" nodeType="withEffect">
                                  <p:stCondLst>
                                    <p:cond delay="0"/>
                                  </p:stCondLst>
                                  <p:childTnLst>
                                    <p:set>
                                      <p:cBhvr>
                                        <p:cTn id="14" dur="1" fill="hold">
                                          <p:stCondLst>
                                            <p:cond delay="0"/>
                                          </p:stCondLst>
                                        </p:cTn>
                                        <p:tgtEl>
                                          <p:spTgt spid="76"/>
                                        </p:tgtEl>
                                        <p:attrNameLst>
                                          <p:attrName>style.visibility</p:attrName>
                                        </p:attrNameLst>
                                      </p:cBhvr>
                                      <p:to>
                                        <p:strVal val="visible"/>
                                      </p:to>
                                    </p:set>
                                  </p:childTnLst>
                                </p:cTn>
                              </p:par>
                              <p:par>
                                <p:cTn id="15" presetID="0" presetClass="path" presetSubtype="0" accel="50000" decel="50000" fill="hold" grpId="1" nodeType="withEffect">
                                  <p:stCondLst>
                                    <p:cond delay="0"/>
                                  </p:stCondLst>
                                  <p:childTnLst>
                                    <p:animMotion origin="layout" path="M 4.16667E-6 0 L 0.16992 0.09421 " pathEditMode="relative" rAng="0" ptsTypes="AA">
                                      <p:cBhvr>
                                        <p:cTn id="16" dur="2000" fill="hold"/>
                                        <p:tgtEl>
                                          <p:spTgt spid="76"/>
                                        </p:tgtEl>
                                        <p:attrNameLst>
                                          <p:attrName>ppt_x</p:attrName>
                                          <p:attrName>ppt_y</p:attrName>
                                        </p:attrNameLst>
                                      </p:cBhvr>
                                      <p:rCtr x="8490" y="4699"/>
                                    </p:animMotion>
                                  </p:childTnLst>
                                </p:cTn>
                              </p:par>
                            </p:childTnLst>
                          </p:cTn>
                        </p:par>
                        <p:par>
                          <p:cTn id="17" fill="hold">
                            <p:stCondLst>
                              <p:cond delay="2000"/>
                            </p:stCondLst>
                            <p:childTnLst>
                              <p:par>
                                <p:cTn id="18" presetID="1" presetClass="entr" presetSubtype="0" fill="hold" grpId="0" nodeType="afterEffect">
                                  <p:stCondLst>
                                    <p:cond delay="0"/>
                                  </p:stCondLst>
                                  <p:childTnLst>
                                    <p:set>
                                      <p:cBhvr>
                                        <p:cTn id="19" dur="1" fill="hold">
                                          <p:stCondLst>
                                            <p:cond delay="0"/>
                                          </p:stCondLst>
                                        </p:cTn>
                                        <p:tgtEl>
                                          <p:spTgt spid="60"/>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78"/>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0" presetClass="path" presetSubtype="0" accel="50000" decel="50000" fill="hold" grpId="1" nodeType="clickEffect">
                                  <p:stCondLst>
                                    <p:cond delay="0"/>
                                  </p:stCondLst>
                                  <p:childTnLst>
                                    <p:animMotion origin="layout" path="M 0 0 L 0.17513 -0.00093 " pathEditMode="relative" ptsTypes="AA">
                                      <p:cBhvr>
                                        <p:cTn id="25" dur="2000" fill="hold"/>
                                        <p:tgtEl>
                                          <p:spTgt spid="60"/>
                                        </p:tgtEl>
                                        <p:attrNameLst>
                                          <p:attrName>ppt_x</p:attrName>
                                          <p:attrName>ppt_y</p:attrName>
                                        </p:attrNameLst>
                                      </p:cBhvr>
                                    </p:animMotion>
                                  </p:childTnLst>
                                </p:cTn>
                              </p:par>
                              <p:par>
                                <p:cTn id="26" presetID="0" presetClass="path" presetSubtype="0" accel="50000" decel="50000" fill="hold" grpId="1" nodeType="withEffect">
                                  <p:stCondLst>
                                    <p:cond delay="0"/>
                                  </p:stCondLst>
                                  <p:childTnLst>
                                    <p:animMotion origin="layout" path="M 0 0 L 0.17916 0.00162 " pathEditMode="relative" ptsTypes="AA">
                                      <p:cBhvr>
                                        <p:cTn id="27" dur="2000" fill="hold"/>
                                        <p:tgtEl>
                                          <p:spTgt spid="78"/>
                                        </p:tgtEl>
                                        <p:attrNameLst>
                                          <p:attrName>ppt_x</p:attrName>
                                          <p:attrName>ppt_y</p:attrName>
                                        </p:attrNameLst>
                                      </p:cBhvr>
                                    </p:animMotion>
                                  </p:childTnLst>
                                </p:cTn>
                              </p:par>
                            </p:childTnLst>
                          </p:cTn>
                        </p:par>
                        <p:par>
                          <p:cTn id="28" fill="hold">
                            <p:stCondLst>
                              <p:cond delay="2000"/>
                            </p:stCondLst>
                            <p:childTnLst>
                              <p:par>
                                <p:cTn id="29" presetID="1" presetClass="entr" presetSubtype="0"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8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8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8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0" presetClass="path" presetSubtype="0" accel="50000" decel="50000" fill="hold" grpId="1" nodeType="clickEffect">
                                  <p:stCondLst>
                                    <p:cond delay="0"/>
                                  </p:stCondLst>
                                  <p:childTnLst>
                                    <p:animMotion origin="layout" path="M -2.08333E-7 -7.40741E-7 L 0.16432 0.09398 " pathEditMode="relative" rAng="0" ptsTypes="AA">
                                      <p:cBhvr>
                                        <p:cTn id="42" dur="2000" fill="hold"/>
                                        <p:tgtEl>
                                          <p:spTgt spid="83"/>
                                        </p:tgtEl>
                                        <p:attrNameLst>
                                          <p:attrName>ppt_x</p:attrName>
                                          <p:attrName>ppt_y</p:attrName>
                                        </p:attrNameLst>
                                      </p:cBhvr>
                                      <p:rCtr x="8216" y="4699"/>
                                    </p:animMotion>
                                  </p:childTnLst>
                                </p:cTn>
                              </p:par>
                              <p:par>
                                <p:cTn id="43" presetID="0" presetClass="path" presetSubtype="0" accel="50000" decel="50000" fill="hold" grpId="1" nodeType="withEffect">
                                  <p:stCondLst>
                                    <p:cond delay="0"/>
                                  </p:stCondLst>
                                  <p:childTnLst>
                                    <p:animMotion origin="layout" path="M -2.08333E-6 -4.81481E-6 L 0.16276 -0.11759 " pathEditMode="relative" rAng="0" ptsTypes="AA">
                                      <p:cBhvr>
                                        <p:cTn id="44" dur="2000" fill="hold"/>
                                        <p:tgtEl>
                                          <p:spTgt spid="80"/>
                                        </p:tgtEl>
                                        <p:attrNameLst>
                                          <p:attrName>ppt_x</p:attrName>
                                          <p:attrName>ppt_y</p:attrName>
                                        </p:attrNameLst>
                                      </p:cBhvr>
                                      <p:rCtr x="8138" y="-5880"/>
                                    </p:animMotion>
                                  </p:childTnLst>
                                </p:cTn>
                              </p:par>
                            </p:childTnLst>
                          </p:cTn>
                        </p:par>
                        <p:par>
                          <p:cTn id="45" fill="hold">
                            <p:stCondLst>
                              <p:cond delay="2000"/>
                            </p:stCondLst>
                            <p:childTnLst>
                              <p:par>
                                <p:cTn id="46" presetID="1" presetClass="entr" presetSubtype="0" fill="hold" grpId="0" nodeType="afterEffect">
                                  <p:stCondLst>
                                    <p:cond delay="0"/>
                                  </p:stCondLst>
                                  <p:childTnLst>
                                    <p:set>
                                      <p:cBhvr>
                                        <p:cTn id="47" dur="1" fill="hold">
                                          <p:stCondLst>
                                            <p:cond delay="0"/>
                                          </p:stCondLst>
                                        </p:cTn>
                                        <p:tgtEl>
                                          <p:spTgt spid="77"/>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76" grpId="0" animBg="1"/>
      <p:bldP spid="76" grpId="1" animBg="1"/>
      <p:bldP spid="78" grpId="0" animBg="1"/>
      <p:bldP spid="78" grpId="1" animBg="1"/>
      <p:bldP spid="60" grpId="0" animBg="1"/>
      <p:bldP spid="60" grpId="1" animBg="1"/>
      <p:bldP spid="75" grpId="0" animBg="1"/>
      <p:bldP spid="82" grpId="0" animBg="1"/>
      <p:bldP spid="80" grpId="0" animBg="1"/>
      <p:bldP spid="80" grpId="1" animBg="1"/>
      <p:bldP spid="83" grpId="0" animBg="1"/>
      <p:bldP spid="83" grpId="1" animBg="1"/>
      <p:bldP spid="85" grpId="0" animBg="1"/>
      <p:bldP spid="77" grpId="0" animBg="1"/>
      <p:bldP spid="8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36482"/>
            <a:ext cx="2816829" cy="553998"/>
          </a:xfrm>
          <a:prstGeom prst="rect">
            <a:avLst/>
          </a:prstGeom>
          <a:noFill/>
        </p:spPr>
        <p:txBody>
          <a:bodyPr wrap="square"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1500" u="sng" dirty="0"/>
              <a:t>Stages of the construction of MLIP</a:t>
            </a:r>
          </a:p>
        </p:txBody>
      </p:sp>
      <p:sp>
        <p:nvSpPr>
          <p:cNvPr id="8" name="Rectangle 7"/>
          <p:cNvSpPr/>
          <p:nvPr/>
        </p:nvSpPr>
        <p:spPr>
          <a:xfrm>
            <a:off x="2512701" y="903102"/>
            <a:ext cx="4228512" cy="309611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en-US" sz="1013" u="sng" dirty="0"/>
              <a:t>Training of MLIP</a:t>
            </a:r>
          </a:p>
          <a:p>
            <a:pPr algn="ctr"/>
            <a:r>
              <a:rPr lang="en-US" sz="1013" dirty="0"/>
              <a:t>(e.g. Supervised learning, Reinforced learning, loss function, optimizer)</a:t>
            </a:r>
          </a:p>
        </p:txBody>
      </p:sp>
      <p:sp>
        <p:nvSpPr>
          <p:cNvPr id="6" name="Rectangle 5"/>
          <p:cNvSpPr/>
          <p:nvPr/>
        </p:nvSpPr>
        <p:spPr>
          <a:xfrm>
            <a:off x="2811747" y="1800417"/>
            <a:ext cx="3630422" cy="2057399"/>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en-US" sz="1013" u="sng" dirty="0"/>
              <a:t>Architecture of MLIP</a:t>
            </a:r>
          </a:p>
          <a:p>
            <a:pPr algn="ctr"/>
            <a:r>
              <a:rPr lang="en-US" sz="1013" dirty="0"/>
              <a:t>(e.g. Feed forward, Graph) </a:t>
            </a:r>
          </a:p>
        </p:txBody>
      </p:sp>
      <p:sp>
        <p:nvSpPr>
          <p:cNvPr id="7" name="Rectangle 6"/>
          <p:cNvSpPr/>
          <p:nvPr/>
        </p:nvSpPr>
        <p:spPr>
          <a:xfrm>
            <a:off x="3709023" y="2451160"/>
            <a:ext cx="1835870" cy="126554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nchorCtr="0"/>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en-US" sz="1013" u="sng" dirty="0"/>
              <a:t>Descriptors</a:t>
            </a:r>
          </a:p>
          <a:p>
            <a:pPr algn="ctr"/>
            <a:r>
              <a:rPr lang="en-US" sz="1000" dirty="0"/>
              <a:t>(e.g., EAM, SOAP, ACSF, ACE, etc...)</a:t>
            </a:r>
            <a:endParaRPr lang="en-US" sz="1000" dirty="0">
              <a:cs typeface="Arial"/>
            </a:endParaRPr>
          </a:p>
        </p:txBody>
      </p:sp>
      <p:sp>
        <p:nvSpPr>
          <p:cNvPr id="5" name="Slide Number Placeholder 4"/>
          <p:cNvSpPr>
            <a:spLocks noGrp="1"/>
          </p:cNvSpPr>
          <p:nvPr>
            <p:ph type="sldNum" sz="quarter" idx="12"/>
          </p:nvPr>
        </p:nvSpPr>
        <p:spPr/>
        <p:txBody>
          <a:bodyPr/>
          <a:lst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a:lstStyle>
          <a:p>
            <a:fld id="{0FCFD7D1-2597-C447-852E-15C6C2B7019B}" type="slidenum">
              <a:rPr lang="en-US" smtClean="0"/>
              <a:t>13</a:t>
            </a:fld>
            <a:endParaRPr lang="en-US"/>
          </a:p>
        </p:txBody>
      </p:sp>
      <p:grpSp>
        <p:nvGrpSpPr>
          <p:cNvPr id="20" name="Group 19"/>
          <p:cNvGrpSpPr/>
          <p:nvPr/>
        </p:nvGrpSpPr>
        <p:grpSpPr>
          <a:xfrm>
            <a:off x="85477" y="1209780"/>
            <a:ext cx="2427224" cy="2482759"/>
            <a:chOff x="113969" y="1613040"/>
            <a:chExt cx="3236299" cy="3310345"/>
          </a:xfrm>
        </p:grpSpPr>
        <p:sp>
          <p:nvSpPr>
            <p:cNvPr id="3" name="Rectangle 2"/>
            <p:cNvSpPr/>
            <p:nvPr/>
          </p:nvSpPr>
          <p:spPr>
            <a:xfrm>
              <a:off x="113969" y="1613040"/>
              <a:ext cx="2971253" cy="331034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en-US" sz="1013" u="sng" dirty="0"/>
                <a:t>Sampling</a:t>
              </a:r>
            </a:p>
            <a:p>
              <a:pPr algn="ctr"/>
              <a:r>
                <a:rPr lang="en-US" sz="1000" dirty="0"/>
                <a:t>(MD, Enhance sampling (umbrella, </a:t>
              </a:r>
              <a:r>
                <a:rPr lang="en-US" sz="1000" dirty="0" err="1"/>
                <a:t>metadynamics</a:t>
              </a:r>
              <a:r>
                <a:rPr lang="en-US" sz="1000" dirty="0"/>
                <a:t>) , screen with less expensive method)</a:t>
              </a:r>
              <a:endParaRPr lang="en-US" sz="1000" dirty="0">
                <a:cs typeface="Arial"/>
              </a:endParaRPr>
            </a:p>
          </p:txBody>
        </p:sp>
        <p:cxnSp>
          <p:nvCxnSpPr>
            <p:cNvPr id="13" name="Straight Arrow Connector 12"/>
            <p:cNvCxnSpPr>
              <a:stCxn id="3" idx="3"/>
              <a:endCxn id="8" idx="1"/>
            </p:cNvCxnSpPr>
            <p:nvPr/>
          </p:nvCxnSpPr>
          <p:spPr>
            <a:xfrm>
              <a:off x="3085222" y="3268213"/>
              <a:ext cx="265046" cy="0"/>
            </a:xfrm>
            <a:prstGeom prst="straightConnector1">
              <a:avLst/>
            </a:prstGeom>
            <a:ln w="63500">
              <a:solidFill>
                <a:schemeClr val="tx1"/>
              </a:solidFill>
              <a:tailEnd type="arrow" w="lg" len="sm"/>
            </a:ln>
          </p:spPr>
          <p:style>
            <a:lnRef idx="1">
              <a:schemeClr val="accent1"/>
            </a:lnRef>
            <a:fillRef idx="0">
              <a:schemeClr val="accent1"/>
            </a:fillRef>
            <a:effectRef idx="0">
              <a:schemeClr val="accent1"/>
            </a:effectRef>
            <a:fontRef idx="minor">
              <a:schemeClr val="tx1"/>
            </a:fontRef>
          </p:style>
        </p:cxnSp>
      </p:grpSp>
      <p:grpSp>
        <p:nvGrpSpPr>
          <p:cNvPr id="21" name="Group 20"/>
          <p:cNvGrpSpPr/>
          <p:nvPr/>
        </p:nvGrpSpPr>
        <p:grpSpPr>
          <a:xfrm>
            <a:off x="6741214" y="913719"/>
            <a:ext cx="2269202" cy="1537441"/>
            <a:chOff x="8988284" y="1218292"/>
            <a:chExt cx="3025603" cy="2049921"/>
          </a:xfrm>
        </p:grpSpPr>
        <p:sp>
          <p:nvSpPr>
            <p:cNvPr id="10" name="Rectangle 9"/>
            <p:cNvSpPr/>
            <p:nvPr/>
          </p:nvSpPr>
          <p:spPr>
            <a:xfrm>
              <a:off x="9253330" y="1218292"/>
              <a:ext cx="2760557" cy="131473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en-US" sz="1013" u="sng" dirty="0"/>
                <a:t>Validation</a:t>
              </a:r>
            </a:p>
            <a:p>
              <a:pPr algn="ctr"/>
              <a:r>
                <a:rPr lang="en-US" sz="1013" dirty="0"/>
                <a:t>(e.g. RMSE, parity plot, MD,)</a:t>
              </a:r>
            </a:p>
          </p:txBody>
        </p:sp>
        <p:cxnSp>
          <p:nvCxnSpPr>
            <p:cNvPr id="15" name="Straight Arrow Connector 14"/>
            <p:cNvCxnSpPr>
              <a:stCxn id="8" idx="3"/>
              <a:endCxn id="10" idx="1"/>
            </p:cNvCxnSpPr>
            <p:nvPr/>
          </p:nvCxnSpPr>
          <p:spPr>
            <a:xfrm flipV="1">
              <a:off x="8988284" y="1875659"/>
              <a:ext cx="265046" cy="1392554"/>
            </a:xfrm>
            <a:prstGeom prst="straightConnector1">
              <a:avLst/>
            </a:prstGeom>
            <a:ln w="63500">
              <a:solidFill>
                <a:schemeClr val="tx1"/>
              </a:solidFill>
              <a:tailEnd type="arrow" w="lg" len="sm"/>
            </a:ln>
          </p:spPr>
          <p:style>
            <a:lnRef idx="1">
              <a:schemeClr val="accent1"/>
            </a:lnRef>
            <a:fillRef idx="0">
              <a:schemeClr val="accent1"/>
            </a:fillRef>
            <a:effectRef idx="0">
              <a:schemeClr val="accent1"/>
            </a:effectRef>
            <a:fontRef idx="minor">
              <a:schemeClr val="tx1"/>
            </a:fontRef>
          </p:style>
        </p:cxnSp>
      </p:grpSp>
      <p:grpSp>
        <p:nvGrpSpPr>
          <p:cNvPr id="22" name="Group 21"/>
          <p:cNvGrpSpPr/>
          <p:nvPr/>
        </p:nvGrpSpPr>
        <p:grpSpPr>
          <a:xfrm>
            <a:off x="6741214" y="2451160"/>
            <a:ext cx="2269202" cy="1688849"/>
            <a:chOff x="8988284" y="3268213"/>
            <a:chExt cx="3025603" cy="2251798"/>
          </a:xfrm>
        </p:grpSpPr>
        <p:sp>
          <p:nvSpPr>
            <p:cNvPr id="12" name="Rectangle 11"/>
            <p:cNvSpPr/>
            <p:nvPr/>
          </p:nvSpPr>
          <p:spPr>
            <a:xfrm>
              <a:off x="9387011" y="3330739"/>
              <a:ext cx="2626876" cy="2189272"/>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en-US" sz="1013" u="sng" dirty="0"/>
                <a:t>Production</a:t>
              </a:r>
            </a:p>
            <a:p>
              <a:pPr algn="ctr"/>
              <a:r>
                <a:rPr lang="en-US" sz="1013" dirty="0"/>
                <a:t>(e.g. Exploration of chemical space)</a:t>
              </a:r>
            </a:p>
          </p:txBody>
        </p:sp>
        <p:sp>
          <p:nvSpPr>
            <p:cNvPr id="9" name="Rectangle 8"/>
            <p:cNvSpPr/>
            <p:nvPr/>
          </p:nvSpPr>
          <p:spPr>
            <a:xfrm>
              <a:off x="9623315" y="4425375"/>
              <a:ext cx="2154269" cy="9910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en-US" sz="1013" u="sng" dirty="0"/>
                <a:t>Analysis </a:t>
              </a:r>
            </a:p>
            <a:p>
              <a:pPr algn="ctr"/>
              <a:r>
                <a:rPr lang="en-US" sz="1013" dirty="0"/>
                <a:t>(e.g. SOAP, </a:t>
              </a:r>
              <a:r>
                <a:rPr lang="en-US" sz="1013" dirty="0" err="1"/>
                <a:t>DeepL</a:t>
              </a:r>
              <a:r>
                <a:rPr lang="en-US" sz="1013" dirty="0"/>
                <a:t>)</a:t>
              </a:r>
            </a:p>
          </p:txBody>
        </p:sp>
        <p:cxnSp>
          <p:nvCxnSpPr>
            <p:cNvPr id="18" name="Straight Arrow Connector 17"/>
            <p:cNvCxnSpPr>
              <a:stCxn id="8" idx="3"/>
              <a:endCxn id="12" idx="1"/>
            </p:cNvCxnSpPr>
            <p:nvPr/>
          </p:nvCxnSpPr>
          <p:spPr>
            <a:xfrm>
              <a:off x="8988284" y="3268213"/>
              <a:ext cx="398727" cy="1157162"/>
            </a:xfrm>
            <a:prstGeom prst="straightConnector1">
              <a:avLst/>
            </a:prstGeom>
            <a:ln w="63500">
              <a:solidFill>
                <a:schemeClr val="tx1"/>
              </a:solidFill>
              <a:tailEnd type="arrow" w="lg" len="sm"/>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028256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36482"/>
            <a:ext cx="4296753" cy="323165"/>
          </a:xfrm>
          <a:prstGeom prst="rect">
            <a:avLst/>
          </a:prstGeom>
          <a:noFill/>
        </p:spPr>
        <p:txBody>
          <a:bodyPr wrap="square"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1500" u="sng" dirty="0"/>
              <a:t>Machine Learning Interatomic Potential: Architecture</a:t>
            </a:r>
          </a:p>
        </p:txBody>
      </p:sp>
      <p:sp>
        <p:nvSpPr>
          <p:cNvPr id="6" name="Slide Number Placeholder 5"/>
          <p:cNvSpPr>
            <a:spLocks noGrp="1"/>
          </p:cNvSpPr>
          <p:nvPr>
            <p:ph type="sldNum" sz="quarter" idx="12"/>
          </p:nvPr>
        </p:nvSpPr>
        <p:spPr/>
        <p:txBody>
          <a:bodyPr/>
          <a:lst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a:lstStyle>
          <a:p>
            <a:fld id="{0FCFD7D1-2597-C447-852E-15C6C2B7019B}" type="slidenum">
              <a:rPr lang="en-US" smtClean="0"/>
              <a:t>14</a:t>
            </a:fld>
            <a:endParaRPr lang="en-US"/>
          </a:p>
        </p:txBody>
      </p:sp>
      <p:pic>
        <p:nvPicPr>
          <p:cNvPr id="8" name="Picture 7"/>
          <p:cNvPicPr>
            <a:picLocks noChangeAspect="1"/>
          </p:cNvPicPr>
          <p:nvPr/>
        </p:nvPicPr>
        <p:blipFill>
          <a:blip r:embed="rId2"/>
          <a:stretch>
            <a:fillRect/>
          </a:stretch>
        </p:blipFill>
        <p:spPr>
          <a:xfrm>
            <a:off x="0" y="653368"/>
            <a:ext cx="9144000" cy="3941123"/>
          </a:xfrm>
          <a:prstGeom prst="rect">
            <a:avLst/>
          </a:prstGeom>
        </p:spPr>
      </p:pic>
      <p:sp>
        <p:nvSpPr>
          <p:cNvPr id="9" name="Rectangle 8"/>
          <p:cNvSpPr/>
          <p:nvPr/>
        </p:nvSpPr>
        <p:spPr>
          <a:xfrm>
            <a:off x="2266122" y="708163"/>
            <a:ext cx="6813274" cy="39582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endParaRPr lang="en-US" sz="1013"/>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45735" y="1177829"/>
            <a:ext cx="5054047" cy="2594113"/>
          </a:xfrm>
          <a:prstGeom prst="rect">
            <a:avLst/>
          </a:prstGeom>
        </p:spPr>
      </p:pic>
      <p:sp>
        <p:nvSpPr>
          <p:cNvPr id="10" name="Rectangle 9"/>
          <p:cNvSpPr/>
          <p:nvPr/>
        </p:nvSpPr>
        <p:spPr>
          <a:xfrm>
            <a:off x="3816626" y="822463"/>
            <a:ext cx="5377070" cy="39582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endParaRPr lang="en-US" sz="1013"/>
          </a:p>
        </p:txBody>
      </p:sp>
      <p:sp>
        <p:nvSpPr>
          <p:cNvPr id="11" name="Rectangle 10"/>
          <p:cNvSpPr/>
          <p:nvPr/>
        </p:nvSpPr>
        <p:spPr>
          <a:xfrm>
            <a:off x="5016777" y="822463"/>
            <a:ext cx="4306127" cy="39582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endParaRPr lang="en-US" sz="1013"/>
          </a:p>
        </p:txBody>
      </p:sp>
      <p:sp>
        <p:nvSpPr>
          <p:cNvPr id="12" name="Rectangle 11"/>
          <p:cNvSpPr/>
          <p:nvPr/>
        </p:nvSpPr>
        <p:spPr>
          <a:xfrm>
            <a:off x="6172200" y="750532"/>
            <a:ext cx="3347003" cy="39582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endParaRPr lang="en-US" sz="1013"/>
          </a:p>
        </p:txBody>
      </p:sp>
    </p:spTree>
    <p:extLst>
      <p:ext uri="{BB962C8B-B14F-4D97-AF65-F5344CB8AC3E}">
        <p14:creationId xmlns:p14="http://schemas.microsoft.com/office/powerpoint/2010/main" val="292612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hidden"/>
                                      </p:to>
                                    </p:set>
                                  </p:childTnLst>
                                </p:cTn>
                              </p:par>
                              <p:par>
                                <p:cTn id="23" presetID="1" presetClass="exit" presetSubtype="0" fill="hold" nodeType="withEffect">
                                  <p:stCondLst>
                                    <p:cond delay="0"/>
                                  </p:stCondLst>
                                  <p:childTnLst>
                                    <p:set>
                                      <p:cBhvr>
                                        <p:cTn id="24"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A2240B-6DF2-52FA-1157-B1983597BDC6}"/>
            </a:ext>
          </a:extLst>
        </p:cNvPr>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39B9096C-093C-9BA6-E803-13A859539721}"/>
              </a:ext>
            </a:extLst>
          </p:cNvPr>
          <p:cNvSpPr>
            <a:spLocks noGrp="1"/>
          </p:cNvSpPr>
          <p:nvPr>
            <p:ph type="ftr" sz="quarter" idx="11"/>
          </p:nvPr>
        </p:nvSpPr>
        <p:spPr/>
        <p:txBody>
          <a:bodyPr/>
          <a:lstStyle/>
          <a:p>
            <a:r>
              <a:rPr lang="en-US">
                <a:solidFill>
                  <a:srgbClr val="000000"/>
                </a:solidFill>
                <a:effectLst/>
                <a:latin typeface="Helvetica Neue" panose="02000503000000020004" pitchFamily="2" charset="0"/>
              </a:rPr>
              <a:t>ChE-701 / Section EDCH</a:t>
            </a:r>
          </a:p>
        </p:txBody>
      </p:sp>
      <p:sp>
        <p:nvSpPr>
          <p:cNvPr id="5" name="Espace réservé du numéro de diapositive 4">
            <a:extLst>
              <a:ext uri="{FF2B5EF4-FFF2-40B4-BE49-F238E27FC236}">
                <a16:creationId xmlns:a16="http://schemas.microsoft.com/office/drawing/2014/main" id="{E665BB23-51E1-1E77-3955-B708DEFFDFD0}"/>
              </a:ext>
            </a:extLst>
          </p:cNvPr>
          <p:cNvSpPr>
            <a:spLocks noGrp="1"/>
          </p:cNvSpPr>
          <p:nvPr>
            <p:ph type="sldNum" sz="quarter" idx="12"/>
          </p:nvPr>
        </p:nvSpPr>
        <p:spPr/>
        <p:txBody>
          <a:bodyPr/>
          <a:lstStyle/>
          <a:p>
            <a:fld id="{E1E1CD7C-2161-7D43-862E-CE4C333CD873}" type="slidenum">
              <a:rPr lang="en-US" smtClean="0"/>
              <a:pPr/>
              <a:t>15</a:t>
            </a:fld>
            <a:endParaRPr lang="en-US"/>
          </a:p>
        </p:txBody>
      </p:sp>
      <p:sp>
        <p:nvSpPr>
          <p:cNvPr id="13" name="Title 12">
            <a:extLst>
              <a:ext uri="{FF2B5EF4-FFF2-40B4-BE49-F238E27FC236}">
                <a16:creationId xmlns:a16="http://schemas.microsoft.com/office/drawing/2014/main" id="{F0C46356-178A-3305-A049-FDD22A49CA59}"/>
              </a:ext>
            </a:extLst>
          </p:cNvPr>
          <p:cNvSpPr>
            <a:spLocks noGrp="1"/>
          </p:cNvSpPr>
          <p:nvPr>
            <p:ph type="title"/>
          </p:nvPr>
        </p:nvSpPr>
        <p:spPr>
          <a:xfrm>
            <a:off x="904875" y="196118"/>
            <a:ext cx="6251298" cy="472282"/>
          </a:xfrm>
        </p:spPr>
        <p:txBody>
          <a:bodyPr/>
          <a:lstStyle/>
          <a:p>
            <a:r>
              <a:rPr lang="en-US" dirty="0">
                <a:latin typeface="Franklin Gothic Demi Cond"/>
                <a:cs typeface="Arial"/>
              </a:rPr>
              <a:t>The training process</a:t>
            </a:r>
            <a:endParaRPr lang="en-US" dirty="0"/>
          </a:p>
        </p:txBody>
      </p:sp>
      <p:sp>
        <p:nvSpPr>
          <p:cNvPr id="2" name="Espace réservé de la date 2">
            <a:extLst>
              <a:ext uri="{FF2B5EF4-FFF2-40B4-BE49-F238E27FC236}">
                <a16:creationId xmlns:a16="http://schemas.microsoft.com/office/drawing/2014/main" id="{1D666ACF-ED32-05AB-9263-5D76599DBF1F}"/>
              </a:ext>
            </a:extLst>
          </p:cNvPr>
          <p:cNvSpPr>
            <a:spLocks noGrp="1"/>
          </p:cNvSpPr>
          <p:nvPr>
            <p:ph type="dt" sz="half" idx="10"/>
          </p:nvPr>
        </p:nvSpPr>
        <p:spPr>
          <a:xfrm rot="16200000">
            <a:off x="-1221413" y="2778452"/>
            <a:ext cx="3341052" cy="911524"/>
          </a:xfrm>
        </p:spPr>
        <p:txBody>
          <a:bodyPr/>
          <a:lstStyle/>
          <a:p>
            <a:r>
              <a:rPr lang="en-US"/>
              <a:t>MD SIMULATIONS</a:t>
            </a:r>
          </a:p>
        </p:txBody>
      </p:sp>
      <p:pic>
        <p:nvPicPr>
          <p:cNvPr id="3" name="Picture 2" descr="A diagram of a graph&#10;&#10;AI-generated content may be incorrect.">
            <a:extLst>
              <a:ext uri="{FF2B5EF4-FFF2-40B4-BE49-F238E27FC236}">
                <a16:creationId xmlns:a16="http://schemas.microsoft.com/office/drawing/2014/main" id="{FDF783BE-88D8-DEF6-A0E2-47029CD7D373}"/>
              </a:ext>
            </a:extLst>
          </p:cNvPr>
          <p:cNvPicPr>
            <a:picLocks noChangeAspect="1"/>
          </p:cNvPicPr>
          <p:nvPr/>
        </p:nvPicPr>
        <p:blipFill>
          <a:blip r:embed="rId3"/>
          <a:stretch>
            <a:fillRect/>
          </a:stretch>
        </p:blipFill>
        <p:spPr>
          <a:xfrm>
            <a:off x="903147" y="800100"/>
            <a:ext cx="2398743" cy="3904248"/>
          </a:xfrm>
          <a:prstGeom prst="rect">
            <a:avLst/>
          </a:prstGeom>
        </p:spPr>
      </p:pic>
      <p:sp>
        <p:nvSpPr>
          <p:cNvPr id="6" name="TextBox 5">
            <a:extLst>
              <a:ext uri="{FF2B5EF4-FFF2-40B4-BE49-F238E27FC236}">
                <a16:creationId xmlns:a16="http://schemas.microsoft.com/office/drawing/2014/main" id="{E153602E-59B7-E3A1-B78C-E72975AF2EED}"/>
              </a:ext>
            </a:extLst>
          </p:cNvPr>
          <p:cNvSpPr txBox="1"/>
          <p:nvPr/>
        </p:nvSpPr>
        <p:spPr>
          <a:xfrm>
            <a:off x="4092065" y="897290"/>
            <a:ext cx="3488376" cy="330859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sz="1100" dirty="0">
                <a:cs typeface="Arial"/>
              </a:rPr>
              <a:t>Each epoch loops over all structures in the dataset</a:t>
            </a:r>
          </a:p>
          <a:p>
            <a:pPr marL="285750" indent="-285750">
              <a:buFont typeface="Arial"/>
              <a:buChar char="•"/>
            </a:pPr>
            <a:endParaRPr lang="en-US" sz="1100" dirty="0">
              <a:cs typeface="Arial"/>
            </a:endParaRPr>
          </a:p>
          <a:p>
            <a:pPr marL="285750" indent="-285750">
              <a:buFont typeface="Arial"/>
              <a:buChar char="•"/>
            </a:pPr>
            <a:r>
              <a:rPr lang="en-US" sz="1100" dirty="0">
                <a:cs typeface="Arial"/>
              </a:rPr>
              <a:t>Numerous updates increase computational cost</a:t>
            </a:r>
          </a:p>
          <a:p>
            <a:pPr marL="285750" indent="-285750">
              <a:buFont typeface="Arial"/>
              <a:buChar char="•"/>
            </a:pPr>
            <a:endParaRPr lang="en-US" sz="1100" dirty="0">
              <a:cs typeface="Arial"/>
            </a:endParaRPr>
          </a:p>
          <a:p>
            <a:pPr marL="285750" indent="-285750">
              <a:buFont typeface="Arial"/>
              <a:buChar char="•"/>
            </a:pPr>
            <a:r>
              <a:rPr lang="en-US" sz="1100" dirty="0">
                <a:cs typeface="Arial"/>
              </a:rPr>
              <a:t>Weights can be updated batch-wise, for a group of energy and forces (good for parallelization)</a:t>
            </a:r>
          </a:p>
          <a:p>
            <a:pPr marL="285750" indent="-285750">
              <a:buFont typeface="Arial"/>
              <a:buChar char="•"/>
            </a:pPr>
            <a:endParaRPr lang="en-US" sz="1100" dirty="0">
              <a:ea typeface="+mn-lt"/>
              <a:cs typeface="+mn-lt"/>
            </a:endParaRPr>
          </a:p>
          <a:p>
            <a:pPr marL="285750" indent="-285750">
              <a:buFont typeface="Arial"/>
              <a:buChar char="•"/>
            </a:pPr>
            <a:r>
              <a:rPr lang="en-US" sz="1100" dirty="0">
                <a:ea typeface="+mn-lt"/>
                <a:cs typeface="+mn-lt"/>
              </a:rPr>
              <a:t>Once the loop over all structures is completed and the new RMSE values of the energies and forces in the training as well as in the test set are computed and stored to assess the improvement of the potential.</a:t>
            </a:r>
          </a:p>
          <a:p>
            <a:pPr marL="285750" indent="-285750">
              <a:buFont typeface="Arial"/>
              <a:buChar char="•"/>
            </a:pPr>
            <a:endParaRPr lang="en-US" sz="1100" dirty="0">
              <a:cs typeface="Arial"/>
            </a:endParaRPr>
          </a:p>
          <a:p>
            <a:pPr marL="285750" indent="-285750">
              <a:buFont typeface="Arial"/>
              <a:buChar char="•"/>
            </a:pPr>
            <a:r>
              <a:rPr lang="en-US" sz="1100" dirty="0">
                <a:ea typeface="+mn-lt"/>
                <a:cs typeface="+mn-lt"/>
              </a:rPr>
              <a:t>Too small networks prevent an accurate representation of the PES. </a:t>
            </a:r>
            <a:br>
              <a:rPr lang="en-US" sz="1100" dirty="0">
                <a:ea typeface="+mn-lt"/>
                <a:cs typeface="+mn-lt"/>
              </a:rPr>
            </a:br>
            <a:r>
              <a:rPr lang="en-US" sz="1100" dirty="0">
                <a:ea typeface="+mn-lt"/>
                <a:cs typeface="+mn-lt"/>
              </a:rPr>
              <a:t>Too many parameters can give rise to </a:t>
            </a:r>
            <a:r>
              <a:rPr lang="en-US" sz="1100" b="1" dirty="0">
                <a:ea typeface="+mn-lt"/>
                <a:cs typeface="+mn-lt"/>
              </a:rPr>
              <a:t>overfitting</a:t>
            </a:r>
            <a:r>
              <a:rPr lang="en-US" sz="1100" dirty="0">
                <a:ea typeface="+mn-lt"/>
                <a:cs typeface="+mn-lt"/>
              </a:rPr>
              <a:t>, reduce transferability of the potential --&gt; early stopping method</a:t>
            </a:r>
            <a:endParaRPr lang="en-US" sz="1100" dirty="0">
              <a:cs typeface="Arial"/>
            </a:endParaRPr>
          </a:p>
        </p:txBody>
      </p:sp>
    </p:spTree>
    <p:extLst>
      <p:ext uri="{BB962C8B-B14F-4D97-AF65-F5344CB8AC3E}">
        <p14:creationId xmlns:p14="http://schemas.microsoft.com/office/powerpoint/2010/main" val="3357132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36482"/>
            <a:ext cx="3944253" cy="553998"/>
          </a:xfrm>
          <a:prstGeom prst="rect">
            <a:avLst/>
          </a:prstGeom>
          <a:noFill/>
        </p:spPr>
        <p:txBody>
          <a:bodyPr wrap="square"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1500" u="sng" dirty="0"/>
              <a:t>Machine Learning Interatomic Potential: Training</a:t>
            </a:r>
          </a:p>
          <a:p>
            <a:endParaRPr lang="en-US" sz="1500" u="sng" dirty="0"/>
          </a:p>
        </p:txBody>
      </p:sp>
      <p:sp>
        <p:nvSpPr>
          <p:cNvPr id="5" name="Slide Number Placeholder 4"/>
          <p:cNvSpPr>
            <a:spLocks noGrp="1"/>
          </p:cNvSpPr>
          <p:nvPr>
            <p:ph type="sldNum" sz="quarter" idx="12"/>
          </p:nvPr>
        </p:nvSpPr>
        <p:spPr/>
        <p:txBody>
          <a:bodyPr/>
          <a:lst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a:lstStyle>
          <a:p>
            <a:fld id="{0FCFD7D1-2597-C447-852E-15C6C2B7019B}" type="slidenum">
              <a:rPr lang="en-US" smtClean="0"/>
              <a:t>16</a:t>
            </a:fld>
            <a:endParaRPr lang="en-US"/>
          </a:p>
        </p:txBody>
      </p:sp>
      <p:grpSp>
        <p:nvGrpSpPr>
          <p:cNvPr id="10" name="Group 9"/>
          <p:cNvGrpSpPr/>
          <p:nvPr/>
        </p:nvGrpSpPr>
        <p:grpSpPr>
          <a:xfrm>
            <a:off x="189796" y="1088335"/>
            <a:ext cx="6169052" cy="3815849"/>
            <a:chOff x="253061" y="1451113"/>
            <a:chExt cx="8225402" cy="5087799"/>
          </a:xfrm>
        </p:grpSpPr>
        <p:pic>
          <p:nvPicPr>
            <p:cNvPr id="3" name="Picture 2"/>
            <p:cNvPicPr>
              <a:picLocks noChangeAspect="1"/>
            </p:cNvPicPr>
            <p:nvPr/>
          </p:nvPicPr>
          <p:blipFill>
            <a:blip r:embed="rId2"/>
            <a:stretch>
              <a:fillRect/>
            </a:stretch>
          </p:blipFill>
          <p:spPr>
            <a:xfrm>
              <a:off x="253061" y="1451113"/>
              <a:ext cx="6481214" cy="5087799"/>
            </a:xfrm>
            <a:prstGeom prst="rect">
              <a:avLst/>
            </a:prstGeom>
          </p:spPr>
        </p:pic>
        <p:sp>
          <p:nvSpPr>
            <p:cNvPr id="6" name="TextBox 5"/>
            <p:cNvSpPr txBox="1"/>
            <p:nvPr/>
          </p:nvSpPr>
          <p:spPr>
            <a:xfrm>
              <a:off x="6699899" y="2336467"/>
              <a:ext cx="1778564" cy="461665"/>
            </a:xfrm>
            <a:prstGeom prst="rect">
              <a:avLst/>
            </a:prstGeom>
            <a:noFill/>
          </p:spPr>
          <p:txBody>
            <a:bodyPr wrap="none"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1800" dirty="0">
                  <a:solidFill>
                    <a:srgbClr val="FF0000"/>
                  </a:solidFill>
                </a:rPr>
                <a:t>Under fitting</a:t>
              </a:r>
            </a:p>
          </p:txBody>
        </p:sp>
        <p:sp>
          <p:nvSpPr>
            <p:cNvPr id="7" name="TextBox 6"/>
            <p:cNvSpPr txBox="1"/>
            <p:nvPr/>
          </p:nvSpPr>
          <p:spPr>
            <a:xfrm>
              <a:off x="6734275" y="5344802"/>
              <a:ext cx="1597873" cy="461665"/>
            </a:xfrm>
            <a:prstGeom prst="rect">
              <a:avLst/>
            </a:prstGeom>
            <a:noFill/>
          </p:spPr>
          <p:txBody>
            <a:bodyPr wrap="none"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1800" dirty="0">
                  <a:solidFill>
                    <a:srgbClr val="FF0000"/>
                  </a:solidFill>
                </a:rPr>
                <a:t>Over fitting</a:t>
              </a:r>
            </a:p>
          </p:txBody>
        </p:sp>
        <p:sp>
          <p:nvSpPr>
            <p:cNvPr id="8" name="TextBox 7"/>
            <p:cNvSpPr txBox="1"/>
            <p:nvPr/>
          </p:nvSpPr>
          <p:spPr>
            <a:xfrm>
              <a:off x="6699899" y="3915361"/>
              <a:ext cx="1770678" cy="461665"/>
            </a:xfrm>
            <a:prstGeom prst="rect">
              <a:avLst/>
            </a:prstGeom>
            <a:noFill/>
          </p:spPr>
          <p:txBody>
            <a:bodyPr wrap="none"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1800" dirty="0">
                  <a:solidFill>
                    <a:srgbClr val="FF0000"/>
                  </a:solidFill>
                </a:rPr>
                <a:t>Target fitting</a:t>
              </a:r>
            </a:p>
          </p:txBody>
        </p:sp>
      </p:grpSp>
      <p:pic>
        <p:nvPicPr>
          <p:cNvPr id="4" name="Picture 3"/>
          <p:cNvPicPr>
            <a:picLocks noChangeAspect="1"/>
          </p:cNvPicPr>
          <p:nvPr/>
        </p:nvPicPr>
        <p:blipFill rotWithShape="1">
          <a:blip r:embed="rId3"/>
          <a:srcRect r="21792"/>
          <a:stretch/>
        </p:blipFill>
        <p:spPr>
          <a:xfrm>
            <a:off x="4940373" y="386182"/>
            <a:ext cx="4040788" cy="1116656"/>
          </a:xfrm>
          <a:prstGeom prst="rect">
            <a:avLst/>
          </a:prstGeom>
        </p:spPr>
      </p:pic>
      <p:sp>
        <p:nvSpPr>
          <p:cNvPr id="9" name="Rectangle 8"/>
          <p:cNvSpPr/>
          <p:nvPr/>
        </p:nvSpPr>
        <p:spPr>
          <a:xfrm>
            <a:off x="112734" y="2386209"/>
            <a:ext cx="6550939" cy="25179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endParaRPr lang="en-US" sz="1013"/>
          </a:p>
        </p:txBody>
      </p:sp>
      <p:sp>
        <p:nvSpPr>
          <p:cNvPr id="11" name="Rectangle 10"/>
          <p:cNvSpPr/>
          <p:nvPr/>
        </p:nvSpPr>
        <p:spPr>
          <a:xfrm>
            <a:off x="189796" y="3635680"/>
            <a:ext cx="6550939" cy="12732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endParaRPr lang="en-US" sz="1013"/>
          </a:p>
        </p:txBody>
      </p:sp>
    </p:spTree>
    <p:extLst>
      <p:ext uri="{BB962C8B-B14F-4D97-AF65-F5344CB8AC3E}">
        <p14:creationId xmlns:p14="http://schemas.microsoft.com/office/powerpoint/2010/main" val="217346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97D6A5-9BAA-8954-3D67-EB7F69FAF7E9}"/>
            </a:ext>
          </a:extLst>
        </p:cNvPr>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B214B750-891D-E0A2-22BF-B58539773BE1}"/>
              </a:ext>
            </a:extLst>
          </p:cNvPr>
          <p:cNvSpPr>
            <a:spLocks noGrp="1"/>
          </p:cNvSpPr>
          <p:nvPr>
            <p:ph type="ftr" sz="quarter" idx="11"/>
          </p:nvPr>
        </p:nvSpPr>
        <p:spPr/>
        <p:txBody>
          <a:bodyPr/>
          <a:lstStyle/>
          <a:p>
            <a:r>
              <a:rPr lang="en-US">
                <a:solidFill>
                  <a:srgbClr val="000000"/>
                </a:solidFill>
                <a:effectLst/>
                <a:latin typeface="Helvetica Neue" panose="02000503000000020004" pitchFamily="2" charset="0"/>
              </a:rPr>
              <a:t>ChE-701 / Section EDCH</a:t>
            </a:r>
          </a:p>
        </p:txBody>
      </p:sp>
      <p:sp>
        <p:nvSpPr>
          <p:cNvPr id="5" name="Espace réservé du numéro de diapositive 4">
            <a:extLst>
              <a:ext uri="{FF2B5EF4-FFF2-40B4-BE49-F238E27FC236}">
                <a16:creationId xmlns:a16="http://schemas.microsoft.com/office/drawing/2014/main" id="{4E014F04-D94D-2970-1FB2-16185C252107}"/>
              </a:ext>
            </a:extLst>
          </p:cNvPr>
          <p:cNvSpPr>
            <a:spLocks noGrp="1"/>
          </p:cNvSpPr>
          <p:nvPr>
            <p:ph type="sldNum" sz="quarter" idx="12"/>
          </p:nvPr>
        </p:nvSpPr>
        <p:spPr/>
        <p:txBody>
          <a:bodyPr/>
          <a:lstStyle/>
          <a:p>
            <a:fld id="{E1E1CD7C-2161-7D43-862E-CE4C333CD873}" type="slidenum">
              <a:rPr lang="en-US" smtClean="0"/>
              <a:pPr/>
              <a:t>17</a:t>
            </a:fld>
            <a:endParaRPr lang="en-US"/>
          </a:p>
        </p:txBody>
      </p:sp>
      <p:sp>
        <p:nvSpPr>
          <p:cNvPr id="13" name="Title 12">
            <a:extLst>
              <a:ext uri="{FF2B5EF4-FFF2-40B4-BE49-F238E27FC236}">
                <a16:creationId xmlns:a16="http://schemas.microsoft.com/office/drawing/2014/main" id="{C17170B4-BB85-AA82-D509-A0713522BDAA}"/>
              </a:ext>
            </a:extLst>
          </p:cNvPr>
          <p:cNvSpPr>
            <a:spLocks noGrp="1"/>
          </p:cNvSpPr>
          <p:nvPr>
            <p:ph type="title"/>
          </p:nvPr>
        </p:nvSpPr>
        <p:spPr>
          <a:xfrm>
            <a:off x="904875" y="196118"/>
            <a:ext cx="6251298" cy="472282"/>
          </a:xfrm>
        </p:spPr>
        <p:txBody>
          <a:bodyPr/>
          <a:lstStyle/>
          <a:p>
            <a:r>
              <a:rPr lang="en-US" dirty="0">
                <a:latin typeface="Franklin Gothic Demi Cond"/>
                <a:cs typeface="Arial"/>
              </a:rPr>
              <a:t>Active learning</a:t>
            </a:r>
            <a:endParaRPr lang="en-US" dirty="0"/>
          </a:p>
        </p:txBody>
      </p:sp>
      <p:sp>
        <p:nvSpPr>
          <p:cNvPr id="2" name="Espace réservé de la date 2">
            <a:extLst>
              <a:ext uri="{FF2B5EF4-FFF2-40B4-BE49-F238E27FC236}">
                <a16:creationId xmlns:a16="http://schemas.microsoft.com/office/drawing/2014/main" id="{A9D05CE1-D920-A3EF-70BF-FD3A82B56346}"/>
              </a:ext>
            </a:extLst>
          </p:cNvPr>
          <p:cNvSpPr>
            <a:spLocks noGrp="1"/>
          </p:cNvSpPr>
          <p:nvPr>
            <p:ph type="dt" sz="half" idx="10"/>
          </p:nvPr>
        </p:nvSpPr>
        <p:spPr>
          <a:xfrm rot="16200000">
            <a:off x="-1221413" y="2778452"/>
            <a:ext cx="3341052" cy="911524"/>
          </a:xfrm>
        </p:spPr>
        <p:txBody>
          <a:bodyPr/>
          <a:lstStyle/>
          <a:p>
            <a:r>
              <a:rPr lang="en-US"/>
              <a:t>MD SIMULATIONS</a:t>
            </a:r>
          </a:p>
        </p:txBody>
      </p:sp>
      <p:sp>
        <p:nvSpPr>
          <p:cNvPr id="6" name="TextBox 5">
            <a:extLst>
              <a:ext uri="{FF2B5EF4-FFF2-40B4-BE49-F238E27FC236}">
                <a16:creationId xmlns:a16="http://schemas.microsoft.com/office/drawing/2014/main" id="{CD00EEE0-A512-08A9-AB91-D96F11A4F35D}"/>
              </a:ext>
            </a:extLst>
          </p:cNvPr>
          <p:cNvSpPr txBox="1"/>
          <p:nvPr/>
        </p:nvSpPr>
        <p:spPr>
          <a:xfrm>
            <a:off x="801429" y="909321"/>
            <a:ext cx="7404654" cy="11079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dirty="0">
                <a:cs typeface="Arial"/>
              </a:rPr>
              <a:t>The quality of the potential depend critically on the reference dataset covering the relevant configurational space.</a:t>
            </a:r>
          </a:p>
          <a:p>
            <a:endParaRPr lang="en-US" sz="1100" dirty="0">
              <a:cs typeface="Arial"/>
            </a:endParaRPr>
          </a:p>
          <a:p>
            <a:r>
              <a:rPr lang="en-US" sz="1100" dirty="0">
                <a:cs typeface="Arial"/>
              </a:rPr>
              <a:t>Classical FF ensure a safe degree of transferability because they rely on physically inspired functional forms. This is not the case for MLIPs! --&gt; </a:t>
            </a:r>
            <a:r>
              <a:rPr lang="en-US" sz="1100" b="1" dirty="0">
                <a:cs typeface="Arial"/>
              </a:rPr>
              <a:t>very</a:t>
            </a:r>
            <a:r>
              <a:rPr lang="en-US" sz="1100" dirty="0">
                <a:cs typeface="Arial"/>
              </a:rPr>
              <a:t> </a:t>
            </a:r>
            <a:r>
              <a:rPr lang="en-US" sz="1100" b="1" dirty="0">
                <a:cs typeface="Arial"/>
              </a:rPr>
              <a:t>limited extrapolation capability</a:t>
            </a:r>
          </a:p>
          <a:p>
            <a:endParaRPr lang="en-US" sz="1100" b="1" dirty="0">
              <a:cs typeface="Arial"/>
            </a:endParaRPr>
          </a:p>
          <a:p>
            <a:r>
              <a:rPr lang="en-US" sz="1100" dirty="0">
                <a:cs typeface="Arial"/>
              </a:rPr>
              <a:t>Cover the </a:t>
            </a:r>
            <a:r>
              <a:rPr lang="en-US" sz="1100" b="1" dirty="0">
                <a:cs typeface="Arial"/>
              </a:rPr>
              <a:t>full topology of the PES</a:t>
            </a:r>
            <a:r>
              <a:rPr lang="en-US" sz="1100" dirty="0">
                <a:cs typeface="Arial"/>
              </a:rPr>
              <a:t> before the training process is usually </a:t>
            </a:r>
            <a:r>
              <a:rPr lang="en-US" sz="1100" b="1" dirty="0">
                <a:cs typeface="Arial"/>
              </a:rPr>
              <a:t>impossible</a:t>
            </a:r>
            <a:r>
              <a:rPr lang="en-US" sz="1100" dirty="0">
                <a:cs typeface="Arial"/>
              </a:rPr>
              <a:t>. </a:t>
            </a:r>
            <a:r>
              <a:rPr lang="en-US" sz="1100" b="1" dirty="0">
                <a:solidFill>
                  <a:srgbClr val="00B050"/>
                </a:solidFill>
                <a:cs typeface="Arial"/>
              </a:rPr>
              <a:t>Solution: Active learning</a:t>
            </a:r>
          </a:p>
        </p:txBody>
      </p:sp>
    </p:spTree>
    <p:extLst>
      <p:ext uri="{BB962C8B-B14F-4D97-AF65-F5344CB8AC3E}">
        <p14:creationId xmlns:p14="http://schemas.microsoft.com/office/powerpoint/2010/main" val="138229637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307174-3CDD-D405-A086-50872D0BAB16}"/>
            </a:ext>
          </a:extLst>
        </p:cNvPr>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745B8B57-85AB-16E0-9A05-76A1735EE2D4}"/>
              </a:ext>
            </a:extLst>
          </p:cNvPr>
          <p:cNvSpPr>
            <a:spLocks noGrp="1"/>
          </p:cNvSpPr>
          <p:nvPr>
            <p:ph type="ftr" sz="quarter" idx="11"/>
          </p:nvPr>
        </p:nvSpPr>
        <p:spPr/>
        <p:txBody>
          <a:bodyPr/>
          <a:lstStyle/>
          <a:p>
            <a:r>
              <a:rPr lang="en-US">
                <a:solidFill>
                  <a:srgbClr val="000000"/>
                </a:solidFill>
                <a:effectLst/>
                <a:latin typeface="Helvetica Neue" panose="02000503000000020004" pitchFamily="2" charset="0"/>
              </a:rPr>
              <a:t>ChE-701 / Section EDCH</a:t>
            </a:r>
          </a:p>
        </p:txBody>
      </p:sp>
      <p:sp>
        <p:nvSpPr>
          <p:cNvPr id="5" name="Espace réservé du numéro de diapositive 4">
            <a:extLst>
              <a:ext uri="{FF2B5EF4-FFF2-40B4-BE49-F238E27FC236}">
                <a16:creationId xmlns:a16="http://schemas.microsoft.com/office/drawing/2014/main" id="{9CF12BCA-4A6C-95DC-BC53-C7ED058A2BA9}"/>
              </a:ext>
            </a:extLst>
          </p:cNvPr>
          <p:cNvSpPr>
            <a:spLocks noGrp="1"/>
          </p:cNvSpPr>
          <p:nvPr>
            <p:ph type="sldNum" sz="quarter" idx="12"/>
          </p:nvPr>
        </p:nvSpPr>
        <p:spPr/>
        <p:txBody>
          <a:bodyPr/>
          <a:lstStyle/>
          <a:p>
            <a:fld id="{E1E1CD7C-2161-7D43-862E-CE4C333CD873}" type="slidenum">
              <a:rPr lang="en-US" smtClean="0"/>
              <a:pPr/>
              <a:t>18</a:t>
            </a:fld>
            <a:endParaRPr lang="en-US"/>
          </a:p>
        </p:txBody>
      </p:sp>
      <p:sp>
        <p:nvSpPr>
          <p:cNvPr id="13" name="Title 12">
            <a:extLst>
              <a:ext uri="{FF2B5EF4-FFF2-40B4-BE49-F238E27FC236}">
                <a16:creationId xmlns:a16="http://schemas.microsoft.com/office/drawing/2014/main" id="{F6A1AE1E-4CF8-E470-87D6-16BF80934C80}"/>
              </a:ext>
            </a:extLst>
          </p:cNvPr>
          <p:cNvSpPr>
            <a:spLocks noGrp="1"/>
          </p:cNvSpPr>
          <p:nvPr>
            <p:ph type="title"/>
          </p:nvPr>
        </p:nvSpPr>
        <p:spPr>
          <a:xfrm>
            <a:off x="904875" y="196118"/>
            <a:ext cx="6251298" cy="472282"/>
          </a:xfrm>
        </p:spPr>
        <p:txBody>
          <a:bodyPr/>
          <a:lstStyle/>
          <a:p>
            <a:r>
              <a:rPr lang="en-US" dirty="0">
                <a:latin typeface="Franklin Gothic Demi Cond"/>
                <a:cs typeface="Arial"/>
              </a:rPr>
              <a:t>Active learning</a:t>
            </a:r>
            <a:endParaRPr lang="en-US" dirty="0"/>
          </a:p>
        </p:txBody>
      </p:sp>
      <p:sp>
        <p:nvSpPr>
          <p:cNvPr id="2" name="Espace réservé de la date 2">
            <a:extLst>
              <a:ext uri="{FF2B5EF4-FFF2-40B4-BE49-F238E27FC236}">
                <a16:creationId xmlns:a16="http://schemas.microsoft.com/office/drawing/2014/main" id="{6B361F34-1A42-4B09-8AC5-6A2F4E29E86E}"/>
              </a:ext>
            </a:extLst>
          </p:cNvPr>
          <p:cNvSpPr>
            <a:spLocks noGrp="1"/>
          </p:cNvSpPr>
          <p:nvPr>
            <p:ph type="dt" sz="half" idx="10"/>
          </p:nvPr>
        </p:nvSpPr>
        <p:spPr>
          <a:xfrm rot="16200000">
            <a:off x="-1221413" y="2778452"/>
            <a:ext cx="3341052" cy="911524"/>
          </a:xfrm>
        </p:spPr>
        <p:txBody>
          <a:bodyPr/>
          <a:lstStyle/>
          <a:p>
            <a:r>
              <a:rPr lang="en-US"/>
              <a:t>MD SIMULATIONS</a:t>
            </a:r>
          </a:p>
        </p:txBody>
      </p:sp>
      <p:pic>
        <p:nvPicPr>
          <p:cNvPr id="7" name="Picture 6" descr="A diagram of a data processing process&#10;&#10;AI-generated content may be incorrect.">
            <a:extLst>
              <a:ext uri="{FF2B5EF4-FFF2-40B4-BE49-F238E27FC236}">
                <a16:creationId xmlns:a16="http://schemas.microsoft.com/office/drawing/2014/main" id="{0395CF70-1ED5-B23E-F2D6-3E952BC238F7}"/>
              </a:ext>
            </a:extLst>
          </p:cNvPr>
          <p:cNvPicPr>
            <a:picLocks noChangeAspect="1"/>
          </p:cNvPicPr>
          <p:nvPr/>
        </p:nvPicPr>
        <p:blipFill>
          <a:blip r:embed="rId3"/>
          <a:stretch>
            <a:fillRect/>
          </a:stretch>
        </p:blipFill>
        <p:spPr>
          <a:xfrm>
            <a:off x="1251961" y="665096"/>
            <a:ext cx="6637034" cy="4247069"/>
          </a:xfrm>
          <a:prstGeom prst="rect">
            <a:avLst/>
          </a:prstGeom>
        </p:spPr>
      </p:pic>
    </p:spTree>
    <p:extLst>
      <p:ext uri="{BB962C8B-B14F-4D97-AF65-F5344CB8AC3E}">
        <p14:creationId xmlns:p14="http://schemas.microsoft.com/office/powerpoint/2010/main" val="374360807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36482"/>
            <a:ext cx="3944253" cy="323165"/>
          </a:xfrm>
          <a:prstGeom prst="rect">
            <a:avLst/>
          </a:prstGeom>
          <a:noFill/>
        </p:spPr>
        <p:txBody>
          <a:bodyPr wrap="square"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1500" u="sng" dirty="0"/>
              <a:t>Machine Learning Interatomic Potential: Training</a:t>
            </a:r>
          </a:p>
        </p:txBody>
      </p:sp>
      <p:pic>
        <p:nvPicPr>
          <p:cNvPr id="3" name="Picture 2"/>
          <p:cNvPicPr>
            <a:picLocks noChangeAspect="1"/>
          </p:cNvPicPr>
          <p:nvPr/>
        </p:nvPicPr>
        <p:blipFill rotWithShape="1">
          <a:blip r:embed="rId2"/>
          <a:srcRect t="10137" r="51890"/>
          <a:stretch/>
        </p:blipFill>
        <p:spPr>
          <a:xfrm>
            <a:off x="499247" y="1099158"/>
            <a:ext cx="2945760" cy="3352332"/>
          </a:xfrm>
          <a:prstGeom prst="rect">
            <a:avLst/>
          </a:prstGeom>
        </p:spPr>
      </p:pic>
      <p:sp>
        <p:nvSpPr>
          <p:cNvPr id="4" name="Slide Number Placeholder 3"/>
          <p:cNvSpPr>
            <a:spLocks noGrp="1"/>
          </p:cNvSpPr>
          <p:nvPr>
            <p:ph type="sldNum" sz="quarter" idx="12"/>
          </p:nvPr>
        </p:nvSpPr>
        <p:spPr/>
        <p:txBody>
          <a:bodyPr/>
          <a:lst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a:lstStyle>
          <a:p>
            <a:fld id="{0FCFD7D1-2597-C447-852E-15C6C2B7019B}" type="slidenum">
              <a:rPr lang="en-US" smtClean="0"/>
              <a:t>19</a:t>
            </a:fld>
            <a:endParaRPr lang="en-US"/>
          </a:p>
        </p:txBody>
      </p:sp>
      <p:sp>
        <p:nvSpPr>
          <p:cNvPr id="5" name="TextBox 4"/>
          <p:cNvSpPr txBox="1"/>
          <p:nvPr/>
        </p:nvSpPr>
        <p:spPr>
          <a:xfrm>
            <a:off x="5476648" y="752910"/>
            <a:ext cx="1962605" cy="646331"/>
          </a:xfrm>
          <a:prstGeom prst="rect">
            <a:avLst/>
          </a:prstGeom>
          <a:noFill/>
        </p:spPr>
        <p:txBody>
          <a:bodyPr wrap="square"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1800" dirty="0"/>
              <a:t>Reinforced learning</a:t>
            </a:r>
          </a:p>
        </p:txBody>
      </p:sp>
      <p:sp>
        <p:nvSpPr>
          <p:cNvPr id="6" name="TextBox 5"/>
          <p:cNvSpPr txBox="1"/>
          <p:nvPr/>
        </p:nvSpPr>
        <p:spPr>
          <a:xfrm>
            <a:off x="4351435" y="1418572"/>
            <a:ext cx="4847048" cy="1607491"/>
          </a:xfrm>
          <a:prstGeom prst="rect">
            <a:avLst/>
          </a:prstGeom>
          <a:noFill/>
        </p:spPr>
        <p:txBody>
          <a:bodyPr wrap="square"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257175" indent="-257175">
              <a:lnSpc>
                <a:spcPct val="200000"/>
              </a:lnSpc>
              <a:buFont typeface="+mj-lt"/>
              <a:buAutoNum type="arabicPeriod"/>
            </a:pPr>
            <a:r>
              <a:rPr lang="en-US" sz="1013" dirty="0"/>
              <a:t>Use a minimal amount of configuration to produce a MLIP</a:t>
            </a:r>
          </a:p>
          <a:p>
            <a:pPr marL="257175" indent="-257175">
              <a:lnSpc>
                <a:spcPct val="200000"/>
              </a:lnSpc>
              <a:buFont typeface="+mj-lt"/>
              <a:buAutoNum type="arabicPeriod"/>
            </a:pPr>
            <a:r>
              <a:rPr lang="en-US" sz="1013" dirty="0"/>
              <a:t>Evaluate configuration of the predict set</a:t>
            </a:r>
          </a:p>
          <a:p>
            <a:pPr marL="257175" indent="-257175">
              <a:lnSpc>
                <a:spcPct val="200000"/>
              </a:lnSpc>
              <a:buFont typeface="+mj-lt"/>
              <a:buAutoNum type="arabicPeriod"/>
            </a:pPr>
            <a:r>
              <a:rPr lang="en-US" sz="1013" dirty="0"/>
              <a:t>Take the worst prediction and include them in the training set</a:t>
            </a:r>
          </a:p>
          <a:p>
            <a:pPr marL="257175" indent="-257175">
              <a:lnSpc>
                <a:spcPct val="200000"/>
              </a:lnSpc>
              <a:buFont typeface="+mj-lt"/>
              <a:buAutoNum type="arabicPeriod"/>
            </a:pPr>
            <a:r>
              <a:rPr lang="en-US" sz="1013" dirty="0"/>
              <a:t>Retrain the MLIP</a:t>
            </a:r>
          </a:p>
          <a:p>
            <a:pPr marL="257175" indent="-257175">
              <a:lnSpc>
                <a:spcPct val="200000"/>
              </a:lnSpc>
              <a:buFont typeface="+mj-lt"/>
              <a:buAutoNum type="arabicPeriod"/>
            </a:pPr>
            <a:r>
              <a:rPr lang="en-US" sz="1013" dirty="0"/>
              <a:t>Go to step 2 until you reach the required accuracy</a:t>
            </a:r>
          </a:p>
        </p:txBody>
      </p:sp>
    </p:spTree>
    <p:extLst>
      <p:ext uri="{BB962C8B-B14F-4D97-AF65-F5344CB8AC3E}">
        <p14:creationId xmlns:p14="http://schemas.microsoft.com/office/powerpoint/2010/main" val="956143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0" end="0"/>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
                                            <p:txEl>
                                              <p:pRg st="1" end="1"/>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
                                            <p:txEl>
                                              <p:pRg st="2" end="2"/>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
                                            <p:txEl>
                                              <p:pRg st="3" end="3"/>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allAtOnce"/>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435D5A-7956-330D-9471-AF8616646F7C}"/>
            </a:ext>
          </a:extLst>
        </p:cNvPr>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ED0A7C07-E8A6-7C88-E845-238D59430209}"/>
              </a:ext>
            </a:extLst>
          </p:cNvPr>
          <p:cNvSpPr>
            <a:spLocks noGrp="1"/>
          </p:cNvSpPr>
          <p:nvPr>
            <p:ph type="ftr" sz="quarter" idx="11"/>
          </p:nvPr>
        </p:nvSpPr>
        <p:spPr/>
        <p:txBody>
          <a:bodyPr/>
          <a:lstStyle/>
          <a:p>
            <a:r>
              <a:rPr lang="en-US">
                <a:solidFill>
                  <a:srgbClr val="000000"/>
                </a:solidFill>
                <a:effectLst/>
                <a:latin typeface="Helvetica Neue" panose="02000503000000020004" pitchFamily="2" charset="0"/>
              </a:rPr>
              <a:t>ChE-701 / Section EDCH</a:t>
            </a:r>
          </a:p>
        </p:txBody>
      </p:sp>
      <p:sp>
        <p:nvSpPr>
          <p:cNvPr id="5" name="Espace réservé du numéro de diapositive 4">
            <a:extLst>
              <a:ext uri="{FF2B5EF4-FFF2-40B4-BE49-F238E27FC236}">
                <a16:creationId xmlns:a16="http://schemas.microsoft.com/office/drawing/2014/main" id="{6A631246-92C0-1676-F032-961BF1B8B733}"/>
              </a:ext>
            </a:extLst>
          </p:cNvPr>
          <p:cNvSpPr>
            <a:spLocks noGrp="1"/>
          </p:cNvSpPr>
          <p:nvPr>
            <p:ph type="sldNum" sz="quarter" idx="12"/>
          </p:nvPr>
        </p:nvSpPr>
        <p:spPr/>
        <p:txBody>
          <a:bodyPr/>
          <a:lstStyle/>
          <a:p>
            <a:fld id="{E1E1CD7C-2161-7D43-862E-CE4C333CD873}" type="slidenum">
              <a:rPr lang="en-US" smtClean="0"/>
              <a:pPr/>
              <a:t>2</a:t>
            </a:fld>
            <a:endParaRPr lang="en-US"/>
          </a:p>
        </p:txBody>
      </p:sp>
      <p:sp>
        <p:nvSpPr>
          <p:cNvPr id="13" name="Title 12">
            <a:extLst>
              <a:ext uri="{FF2B5EF4-FFF2-40B4-BE49-F238E27FC236}">
                <a16:creationId xmlns:a16="http://schemas.microsoft.com/office/drawing/2014/main" id="{CB36B0FB-6F44-68C5-98A1-8A97EC7AA216}"/>
              </a:ext>
            </a:extLst>
          </p:cNvPr>
          <p:cNvSpPr>
            <a:spLocks noGrp="1"/>
          </p:cNvSpPr>
          <p:nvPr>
            <p:ph type="title"/>
          </p:nvPr>
        </p:nvSpPr>
        <p:spPr>
          <a:xfrm>
            <a:off x="904875" y="196118"/>
            <a:ext cx="6251298" cy="472282"/>
          </a:xfrm>
        </p:spPr>
        <p:txBody>
          <a:bodyPr/>
          <a:lstStyle/>
          <a:p>
            <a:r>
              <a:rPr lang="en-US" dirty="0">
                <a:latin typeface="Franklin Gothic Demi Cond"/>
                <a:cs typeface="Arial"/>
              </a:rPr>
              <a:t>Hands on: Install </a:t>
            </a:r>
            <a:r>
              <a:rPr lang="en-US" dirty="0" err="1">
                <a:latin typeface="Franklin Gothic Demi Cond"/>
                <a:cs typeface="Arial"/>
              </a:rPr>
              <a:t>DeepMD</a:t>
            </a:r>
            <a:r>
              <a:rPr lang="en-US" dirty="0">
                <a:latin typeface="Franklin Gothic Demi Cond"/>
                <a:cs typeface="Arial"/>
              </a:rPr>
              <a:t>-kit</a:t>
            </a:r>
            <a:endParaRPr lang="en-US" baseline="-25000" dirty="0"/>
          </a:p>
        </p:txBody>
      </p:sp>
      <p:sp>
        <p:nvSpPr>
          <p:cNvPr id="2" name="Espace réservé de la date 2">
            <a:extLst>
              <a:ext uri="{FF2B5EF4-FFF2-40B4-BE49-F238E27FC236}">
                <a16:creationId xmlns:a16="http://schemas.microsoft.com/office/drawing/2014/main" id="{FAA4BACD-23C7-3896-6FA1-1C4347A2A840}"/>
              </a:ext>
            </a:extLst>
          </p:cNvPr>
          <p:cNvSpPr>
            <a:spLocks noGrp="1"/>
          </p:cNvSpPr>
          <p:nvPr>
            <p:ph type="dt" sz="half" idx="10"/>
          </p:nvPr>
        </p:nvSpPr>
        <p:spPr>
          <a:xfrm rot="16200000">
            <a:off x="-1221413" y="2778452"/>
            <a:ext cx="3341052" cy="911524"/>
          </a:xfrm>
        </p:spPr>
        <p:txBody>
          <a:bodyPr/>
          <a:lstStyle/>
          <a:p>
            <a:r>
              <a:rPr lang="en-US"/>
              <a:t>MD SIMULATIONS</a:t>
            </a:r>
          </a:p>
        </p:txBody>
      </p:sp>
      <p:sp>
        <p:nvSpPr>
          <p:cNvPr id="3" name="TextBox 2">
            <a:extLst>
              <a:ext uri="{FF2B5EF4-FFF2-40B4-BE49-F238E27FC236}">
                <a16:creationId xmlns:a16="http://schemas.microsoft.com/office/drawing/2014/main" id="{340A4D27-213D-422B-08C2-B88F6C6350C0}"/>
              </a:ext>
            </a:extLst>
          </p:cNvPr>
          <p:cNvSpPr txBox="1"/>
          <p:nvPr/>
        </p:nvSpPr>
        <p:spPr>
          <a:xfrm>
            <a:off x="1072056" y="608943"/>
            <a:ext cx="3531475" cy="30008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hlinkClick r:id="rId3"/>
              </a:rPr>
              <a:t>12Lect_shared</a:t>
            </a:r>
            <a:endParaRPr lang="en-US"/>
          </a:p>
        </p:txBody>
      </p:sp>
      <p:sp>
        <p:nvSpPr>
          <p:cNvPr id="8" name="TextBox 7">
            <a:extLst>
              <a:ext uri="{FF2B5EF4-FFF2-40B4-BE49-F238E27FC236}">
                <a16:creationId xmlns:a16="http://schemas.microsoft.com/office/drawing/2014/main" id="{EED412EA-5BA3-7144-6175-2EDA106F9AEB}"/>
              </a:ext>
            </a:extLst>
          </p:cNvPr>
          <p:cNvSpPr txBox="1"/>
          <p:nvPr/>
        </p:nvSpPr>
        <p:spPr>
          <a:xfrm>
            <a:off x="1072686" y="1335457"/>
            <a:ext cx="6930258" cy="227754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dirty="0">
                <a:latin typeface="Lucida Sans Unicode"/>
                <a:ea typeface="+mn-lt"/>
                <a:cs typeface="+mn-lt"/>
              </a:rPr>
              <a:t>Access the </a:t>
            </a:r>
            <a:r>
              <a:rPr lang="en-US" sz="1400" b="1" dirty="0">
                <a:latin typeface="Lucida Sans Unicode"/>
                <a:ea typeface="+mn-lt"/>
                <a:cs typeface="+mn-lt"/>
              </a:rPr>
              <a:t>first</a:t>
            </a:r>
            <a:r>
              <a:rPr lang="en-US" sz="1400" dirty="0">
                <a:latin typeface="Lucida Sans Unicode"/>
                <a:ea typeface="+mn-lt"/>
                <a:cs typeface="+mn-lt"/>
              </a:rPr>
              <a:t> virtual machine</a:t>
            </a:r>
          </a:p>
          <a:p>
            <a:endParaRPr lang="en-US" sz="1400" dirty="0">
              <a:latin typeface="Lucida Sans Unicode"/>
              <a:ea typeface="+mn-lt"/>
              <a:cs typeface="+mn-lt"/>
            </a:endParaRPr>
          </a:p>
          <a:p>
            <a:r>
              <a:rPr lang="en-US" sz="1400" dirty="0">
                <a:latin typeface="Lucida Sans Unicode"/>
                <a:ea typeface="+mn-lt"/>
                <a:cs typeface="+mn-lt"/>
              </a:rPr>
              <a:t>Download and extract folder CH4-solution.tar from </a:t>
            </a:r>
            <a:r>
              <a:rPr lang="en-US" sz="1600" dirty="0">
                <a:latin typeface="Arial"/>
                <a:ea typeface="+mn-lt"/>
                <a:cs typeface="+mn-lt"/>
                <a:hlinkClick r:id="rId3"/>
              </a:rPr>
              <a:t>12Lect_shared</a:t>
            </a:r>
            <a:endParaRPr lang="en-US" sz="1600" dirty="0">
              <a:latin typeface="Arial"/>
              <a:ea typeface="+mn-lt"/>
              <a:cs typeface="+mn-lt"/>
            </a:endParaRPr>
          </a:p>
          <a:p>
            <a:endParaRPr lang="en-US" sz="1400" dirty="0">
              <a:latin typeface="Lucida Sans Unicode"/>
              <a:ea typeface="+mn-lt"/>
              <a:cs typeface="+mn-lt"/>
            </a:endParaRPr>
          </a:p>
          <a:p>
            <a:endParaRPr lang="en-US" sz="1400" dirty="0">
              <a:latin typeface="Lucida Sans Unicode"/>
              <a:ea typeface="+mn-lt"/>
              <a:cs typeface="+mn-lt"/>
            </a:endParaRPr>
          </a:p>
          <a:p>
            <a:r>
              <a:rPr lang="en-US" sz="1400" dirty="0">
                <a:latin typeface="Lucida Sans Unicode"/>
                <a:ea typeface="+mn-lt"/>
                <a:cs typeface="+mn-lt"/>
              </a:rPr>
              <a:t>$ </a:t>
            </a:r>
            <a:r>
              <a:rPr lang="en-US" sz="1400" dirty="0">
                <a:latin typeface="Lucida Sans Unicode"/>
                <a:ea typeface="+mn-lt"/>
                <a:cs typeface="Arial"/>
              </a:rPr>
              <a:t>python -m </a:t>
            </a:r>
            <a:r>
              <a:rPr lang="en-US" sz="1400" dirty="0" err="1">
                <a:latin typeface="Lucida Sans Unicode"/>
                <a:ea typeface="+mn-lt"/>
                <a:cs typeface="Arial"/>
              </a:rPr>
              <a:t>venv</a:t>
            </a:r>
            <a:r>
              <a:rPr lang="en-US" sz="1400" dirty="0">
                <a:latin typeface="Lucida Sans Unicode"/>
                <a:ea typeface="+mn-lt"/>
                <a:cs typeface="Arial"/>
              </a:rPr>
              <a:t> </a:t>
            </a:r>
            <a:r>
              <a:rPr lang="en-US" sz="1400" dirty="0" err="1">
                <a:latin typeface="Lucida Sans Unicode"/>
                <a:ea typeface="+mn-lt"/>
                <a:cs typeface="Arial"/>
              </a:rPr>
              <a:t>deepmd_env</a:t>
            </a:r>
            <a:endParaRPr lang="en-US" sz="1400" dirty="0">
              <a:latin typeface="Lucida Sans Unicode"/>
              <a:ea typeface="+mn-lt"/>
              <a:cs typeface="Arial"/>
            </a:endParaRPr>
          </a:p>
          <a:p>
            <a:endParaRPr lang="en-US" sz="1400" dirty="0">
              <a:latin typeface="Lucida Sans Unicode"/>
              <a:cs typeface="Arial"/>
            </a:endParaRPr>
          </a:p>
          <a:p>
            <a:r>
              <a:rPr lang="en-US" sz="1400" dirty="0">
                <a:latin typeface="Lucida Sans Unicode"/>
                <a:ea typeface="+mn-lt"/>
                <a:cs typeface="Lucida Sans Unicode"/>
              </a:rPr>
              <a:t>$ source </a:t>
            </a:r>
            <a:r>
              <a:rPr lang="en-US" sz="1400" dirty="0" err="1">
                <a:latin typeface="Lucida Sans Unicode"/>
                <a:ea typeface="+mn-lt"/>
                <a:cs typeface="Lucida Sans Unicode"/>
              </a:rPr>
              <a:t>deepmd</a:t>
            </a:r>
            <a:r>
              <a:rPr lang="en-US" sz="1400" dirty="0">
                <a:latin typeface="Lucida Sans Unicode"/>
                <a:ea typeface="+mn-lt"/>
                <a:cs typeface="Lucida Sans Unicode"/>
              </a:rPr>
              <a:t>/bin/activate</a:t>
            </a:r>
            <a:endParaRPr lang="en-US" dirty="0"/>
          </a:p>
          <a:p>
            <a:endParaRPr lang="en-US" sz="1400" dirty="0">
              <a:latin typeface="Lucida Sans Unicode"/>
              <a:ea typeface="+mn-lt"/>
              <a:cs typeface="+mn-lt"/>
            </a:endParaRPr>
          </a:p>
          <a:p>
            <a:r>
              <a:rPr lang="en-US" sz="1400" dirty="0">
                <a:latin typeface="Lucida Sans Unicode"/>
                <a:ea typeface="+mn-lt"/>
                <a:cs typeface="Lucida Sans Unicode"/>
              </a:rPr>
              <a:t>$ pip install </a:t>
            </a:r>
            <a:r>
              <a:rPr lang="en-US" sz="1400" dirty="0" err="1">
                <a:latin typeface="Lucida Sans Unicode"/>
                <a:ea typeface="+mn-lt"/>
                <a:cs typeface="Lucida Sans Unicode"/>
              </a:rPr>
              <a:t>deepmd</a:t>
            </a:r>
            <a:r>
              <a:rPr lang="en-US" sz="1400" dirty="0">
                <a:latin typeface="Lucida Sans Unicode"/>
                <a:ea typeface="+mn-lt"/>
                <a:cs typeface="Lucida Sans Unicode"/>
              </a:rPr>
              <a:t>-kit[gpu,cu12,lmp,ipi]</a:t>
            </a:r>
            <a:endParaRPr lang="en-US" dirty="0"/>
          </a:p>
        </p:txBody>
      </p:sp>
    </p:spTree>
    <p:extLst>
      <p:ext uri="{BB962C8B-B14F-4D97-AF65-F5344CB8AC3E}">
        <p14:creationId xmlns:p14="http://schemas.microsoft.com/office/powerpoint/2010/main" val="3177122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3205A2-2A74-78B0-19B1-1E7331FFD463}"/>
            </a:ext>
          </a:extLst>
        </p:cNvPr>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2BDEA53B-DDD9-714E-3B48-323C1EB2D562}"/>
              </a:ext>
            </a:extLst>
          </p:cNvPr>
          <p:cNvSpPr>
            <a:spLocks noGrp="1"/>
          </p:cNvSpPr>
          <p:nvPr>
            <p:ph type="ftr" sz="quarter" idx="11"/>
          </p:nvPr>
        </p:nvSpPr>
        <p:spPr/>
        <p:txBody>
          <a:bodyPr/>
          <a:lstStyle/>
          <a:p>
            <a:r>
              <a:rPr lang="en-US">
                <a:solidFill>
                  <a:srgbClr val="000000"/>
                </a:solidFill>
                <a:effectLst/>
                <a:latin typeface="Helvetica Neue" panose="02000503000000020004" pitchFamily="2" charset="0"/>
              </a:rPr>
              <a:t>ChE-701 / Section EDCH</a:t>
            </a:r>
          </a:p>
        </p:txBody>
      </p:sp>
      <p:sp>
        <p:nvSpPr>
          <p:cNvPr id="5" name="Espace réservé du numéro de diapositive 4">
            <a:extLst>
              <a:ext uri="{FF2B5EF4-FFF2-40B4-BE49-F238E27FC236}">
                <a16:creationId xmlns:a16="http://schemas.microsoft.com/office/drawing/2014/main" id="{1F696B6B-C2C7-AB9C-4D91-9A57C7AFDA1E}"/>
              </a:ext>
            </a:extLst>
          </p:cNvPr>
          <p:cNvSpPr>
            <a:spLocks noGrp="1"/>
          </p:cNvSpPr>
          <p:nvPr>
            <p:ph type="sldNum" sz="quarter" idx="12"/>
          </p:nvPr>
        </p:nvSpPr>
        <p:spPr/>
        <p:txBody>
          <a:bodyPr/>
          <a:lstStyle/>
          <a:p>
            <a:fld id="{E1E1CD7C-2161-7D43-862E-CE4C333CD873}" type="slidenum">
              <a:rPr lang="en-US" smtClean="0"/>
              <a:pPr/>
              <a:t>20</a:t>
            </a:fld>
            <a:endParaRPr lang="en-US"/>
          </a:p>
        </p:txBody>
      </p:sp>
      <p:sp>
        <p:nvSpPr>
          <p:cNvPr id="13" name="Title 12">
            <a:extLst>
              <a:ext uri="{FF2B5EF4-FFF2-40B4-BE49-F238E27FC236}">
                <a16:creationId xmlns:a16="http://schemas.microsoft.com/office/drawing/2014/main" id="{CC27CFCC-1D04-9586-432C-935F979F4908}"/>
              </a:ext>
            </a:extLst>
          </p:cNvPr>
          <p:cNvSpPr>
            <a:spLocks noGrp="1"/>
          </p:cNvSpPr>
          <p:nvPr>
            <p:ph type="title"/>
          </p:nvPr>
        </p:nvSpPr>
        <p:spPr>
          <a:xfrm>
            <a:off x="904875" y="196118"/>
            <a:ext cx="6251298" cy="472282"/>
          </a:xfrm>
        </p:spPr>
        <p:txBody>
          <a:bodyPr/>
          <a:lstStyle/>
          <a:p>
            <a:r>
              <a:rPr lang="en-US" dirty="0">
                <a:latin typeface="Franklin Gothic Demi Cond"/>
                <a:cs typeface="Arial"/>
              </a:rPr>
              <a:t>Hands on: MLIP for CH</a:t>
            </a:r>
            <a:r>
              <a:rPr lang="en-US" baseline="-25000" dirty="0">
                <a:latin typeface="Franklin Gothic Demi Cond"/>
                <a:cs typeface="Arial"/>
              </a:rPr>
              <a:t>4</a:t>
            </a:r>
            <a:endParaRPr lang="en-US" baseline="-25000"/>
          </a:p>
        </p:txBody>
      </p:sp>
      <p:sp>
        <p:nvSpPr>
          <p:cNvPr id="2" name="Espace réservé de la date 2">
            <a:extLst>
              <a:ext uri="{FF2B5EF4-FFF2-40B4-BE49-F238E27FC236}">
                <a16:creationId xmlns:a16="http://schemas.microsoft.com/office/drawing/2014/main" id="{1EAEC3D5-64EC-57F9-7870-5B2EA624046C}"/>
              </a:ext>
            </a:extLst>
          </p:cNvPr>
          <p:cNvSpPr>
            <a:spLocks noGrp="1"/>
          </p:cNvSpPr>
          <p:nvPr>
            <p:ph type="dt" sz="half" idx="10"/>
          </p:nvPr>
        </p:nvSpPr>
        <p:spPr>
          <a:xfrm rot="16200000">
            <a:off x="-1221413" y="2778452"/>
            <a:ext cx="3341052" cy="911524"/>
          </a:xfrm>
        </p:spPr>
        <p:txBody>
          <a:bodyPr/>
          <a:lstStyle/>
          <a:p>
            <a:r>
              <a:rPr lang="en-US"/>
              <a:t>MD SIMULATIONS</a:t>
            </a:r>
          </a:p>
        </p:txBody>
      </p:sp>
      <p:sp>
        <p:nvSpPr>
          <p:cNvPr id="11" name="Rectangle 10">
            <a:extLst>
              <a:ext uri="{FF2B5EF4-FFF2-40B4-BE49-F238E27FC236}">
                <a16:creationId xmlns:a16="http://schemas.microsoft.com/office/drawing/2014/main" id="{0ABB2C13-5418-1B32-AF2E-1B3D59238CD4}"/>
              </a:ext>
            </a:extLst>
          </p:cNvPr>
          <p:cNvSpPr/>
          <p:nvPr/>
        </p:nvSpPr>
        <p:spPr>
          <a:xfrm>
            <a:off x="1321332" y="2074547"/>
            <a:ext cx="551567" cy="37325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6" name="CasellaDiTesto 22">
            <a:extLst>
              <a:ext uri="{FF2B5EF4-FFF2-40B4-BE49-F238E27FC236}">
                <a16:creationId xmlns:a16="http://schemas.microsoft.com/office/drawing/2014/main" id="{54DB41F3-C55A-87AA-68CF-84AC3316C5D4}"/>
              </a:ext>
            </a:extLst>
          </p:cNvPr>
          <p:cNvSpPr txBox="1"/>
          <p:nvPr/>
        </p:nvSpPr>
        <p:spPr>
          <a:xfrm>
            <a:off x="1324175" y="3983094"/>
            <a:ext cx="5468938" cy="923330"/>
          </a:xfrm>
          <a:prstGeom prst="rect">
            <a:avLst/>
          </a:prstGeom>
          <a:noFill/>
        </p:spPr>
        <p:txBody>
          <a:bodyPr wrap="square" lIns="91440" tIns="45720" rIns="91440" bIns="45720" rtlCol="0" anchor="t">
            <a:spAutoFit/>
          </a:bodyPr>
          <a:lstStyle/>
          <a:p>
            <a:r>
              <a:rPr lang="it-IT" dirty="0">
                <a:cs typeface="Arial"/>
              </a:rPr>
              <a:t>Training CP2K = 100 </a:t>
            </a:r>
            <a:r>
              <a:rPr lang="it-IT" dirty="0" err="1">
                <a:cs typeface="Arial"/>
              </a:rPr>
              <a:t>atoms</a:t>
            </a:r>
            <a:r>
              <a:rPr lang="it-IT" dirty="0">
                <a:cs typeface="Arial"/>
              </a:rPr>
              <a:t>.</a:t>
            </a:r>
          </a:p>
          <a:p>
            <a:r>
              <a:rPr lang="it-IT" dirty="0">
                <a:cs typeface="Arial"/>
              </a:rPr>
              <a:t>AIMD @ 300K, 500K, 700K</a:t>
            </a:r>
          </a:p>
          <a:p>
            <a:r>
              <a:rPr lang="it-IT" dirty="0">
                <a:cs typeface="Arial"/>
              </a:rPr>
              <a:t>0.25 </a:t>
            </a:r>
            <a:r>
              <a:rPr lang="it-IT" err="1">
                <a:cs typeface="Arial"/>
              </a:rPr>
              <a:t>ps</a:t>
            </a:r>
            <a:r>
              <a:rPr lang="it-IT" dirty="0">
                <a:cs typeface="Arial"/>
              </a:rPr>
              <a:t> </a:t>
            </a:r>
            <a:r>
              <a:rPr lang="it-IT" err="1">
                <a:cs typeface="Arial"/>
              </a:rPr>
              <a:t>trajectories</a:t>
            </a:r>
            <a:endParaRPr lang="it-IT" dirty="0" err="1">
              <a:cs typeface="Arial"/>
            </a:endParaRPr>
          </a:p>
          <a:p>
            <a:r>
              <a:rPr lang="it-IT" dirty="0">
                <a:cs typeface="Arial"/>
              </a:rPr>
              <a:t>--&gt; 735 frames</a:t>
            </a:r>
          </a:p>
        </p:txBody>
      </p:sp>
      <p:sp>
        <p:nvSpPr>
          <p:cNvPr id="3" name="TextBox 2">
            <a:extLst>
              <a:ext uri="{FF2B5EF4-FFF2-40B4-BE49-F238E27FC236}">
                <a16:creationId xmlns:a16="http://schemas.microsoft.com/office/drawing/2014/main" id="{48E2DE49-DF27-E0BE-1475-6261A3FDD3B9}"/>
              </a:ext>
            </a:extLst>
          </p:cNvPr>
          <p:cNvSpPr txBox="1"/>
          <p:nvPr/>
        </p:nvSpPr>
        <p:spPr>
          <a:xfrm>
            <a:off x="1041977" y="765354"/>
            <a:ext cx="3531475" cy="30008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hlinkClick r:id="rId7"/>
              </a:rPr>
              <a:t>12Lect_shared</a:t>
            </a:r>
            <a:endParaRPr lang="en-US"/>
          </a:p>
        </p:txBody>
      </p:sp>
      <p:pic>
        <p:nvPicPr>
          <p:cNvPr id="7" name="CH4-movie">
            <a:hlinkClick r:id="" action="ppaction://media"/>
            <a:extLst>
              <a:ext uri="{FF2B5EF4-FFF2-40B4-BE49-F238E27FC236}">
                <a16:creationId xmlns:a16="http://schemas.microsoft.com/office/drawing/2014/main" id="{858513E3-EBC5-02BC-82BC-5F94711A2C12}"/>
              </a:ext>
            </a:extLst>
          </p:cNvPr>
          <p:cNvPicPr>
            <a:picLocks noChangeAspect="1"/>
          </p:cNvPicPr>
          <p:nvPr>
            <a:videoFile r:link="rId2"/>
            <p:extLst>
              <p:ext uri="{DAA4B4D4-6D71-4841-9C94-3DE7FCFB9230}">
                <p14:media xmlns:p14="http://schemas.microsoft.com/office/powerpoint/2010/main" r:embed="rId1"/>
              </p:ext>
            </p:extLst>
          </p:nvPr>
        </p:nvPicPr>
        <p:blipFill>
          <a:blip r:embed="rId8"/>
          <a:stretch>
            <a:fillRect/>
          </a:stretch>
        </p:blipFill>
        <p:spPr>
          <a:xfrm>
            <a:off x="451943" y="1361746"/>
            <a:ext cx="4233042" cy="2564525"/>
          </a:xfrm>
          <a:prstGeom prst="rect">
            <a:avLst/>
          </a:prstGeom>
        </p:spPr>
      </p:pic>
      <p:pic>
        <p:nvPicPr>
          <p:cNvPr id="8" name="CH4-replicated-movie">
            <a:hlinkClick r:id="" action="ppaction://media"/>
            <a:extLst>
              <a:ext uri="{FF2B5EF4-FFF2-40B4-BE49-F238E27FC236}">
                <a16:creationId xmlns:a16="http://schemas.microsoft.com/office/drawing/2014/main" id="{1FA97ECF-D599-4BDA-3B84-E353833F66B5}"/>
              </a:ext>
            </a:extLst>
          </p:cNvPr>
          <p:cNvPicPr>
            <a:picLocks noChangeAspect="1"/>
          </p:cNvPicPr>
          <p:nvPr>
            <a:videoFile r:link="rId4"/>
            <p:extLst>
              <p:ext uri="{DAA4B4D4-6D71-4841-9C94-3DE7FCFB9230}">
                <p14:media xmlns:p14="http://schemas.microsoft.com/office/powerpoint/2010/main" r:embed="rId3"/>
              </p:ext>
            </p:extLst>
          </p:nvPr>
        </p:nvPicPr>
        <p:blipFill>
          <a:blip r:embed="rId9"/>
          <a:stretch>
            <a:fillRect/>
          </a:stretch>
        </p:blipFill>
        <p:spPr>
          <a:xfrm>
            <a:off x="3690444" y="1144971"/>
            <a:ext cx="4942490" cy="2998075"/>
          </a:xfrm>
          <a:prstGeom prst="rect">
            <a:avLst/>
          </a:prstGeom>
        </p:spPr>
      </p:pic>
      <p:sp>
        <p:nvSpPr>
          <p:cNvPr id="9" name="CasellaDiTesto 22">
            <a:extLst>
              <a:ext uri="{FF2B5EF4-FFF2-40B4-BE49-F238E27FC236}">
                <a16:creationId xmlns:a16="http://schemas.microsoft.com/office/drawing/2014/main" id="{4C6F53C9-558D-86DD-E386-5EBAA891908D}"/>
              </a:ext>
            </a:extLst>
          </p:cNvPr>
          <p:cNvSpPr txBox="1"/>
          <p:nvPr/>
        </p:nvSpPr>
        <p:spPr>
          <a:xfrm>
            <a:off x="4930537" y="4193301"/>
            <a:ext cx="2232444" cy="923330"/>
          </a:xfrm>
          <a:prstGeom prst="rect">
            <a:avLst/>
          </a:prstGeom>
          <a:noFill/>
        </p:spPr>
        <p:txBody>
          <a:bodyPr wrap="square" lIns="91440" tIns="45720" rIns="91440" bIns="45720" rtlCol="0" anchor="t">
            <a:spAutoFit/>
          </a:bodyPr>
          <a:lstStyle/>
          <a:p>
            <a:r>
              <a:rPr lang="it-IT" dirty="0" err="1">
                <a:cs typeface="Arial"/>
              </a:rPr>
              <a:t>DeepMD</a:t>
            </a:r>
            <a:r>
              <a:rPr lang="it-IT" dirty="0">
                <a:cs typeface="Arial"/>
              </a:rPr>
              <a:t> = 6400 </a:t>
            </a:r>
            <a:r>
              <a:rPr lang="it-IT" dirty="0" err="1">
                <a:cs typeface="Arial"/>
              </a:rPr>
              <a:t>atoms</a:t>
            </a:r>
            <a:endParaRPr lang="it-IT">
              <a:cs typeface="Arial"/>
            </a:endParaRPr>
          </a:p>
          <a:p>
            <a:r>
              <a:rPr lang="it-IT" dirty="0">
                <a:cs typeface="Arial"/>
              </a:rPr>
              <a:t>NVT @ 50K</a:t>
            </a:r>
          </a:p>
          <a:p>
            <a:r>
              <a:rPr lang="it-IT" dirty="0" err="1">
                <a:cs typeface="Arial"/>
              </a:rPr>
              <a:t>r</a:t>
            </a:r>
            <a:r>
              <a:rPr lang="it-IT" baseline="-25000" dirty="0" err="1">
                <a:cs typeface="Arial"/>
              </a:rPr>
              <a:t>c</a:t>
            </a:r>
            <a:r>
              <a:rPr lang="it-IT" dirty="0">
                <a:cs typeface="Arial"/>
              </a:rPr>
              <a:t>=6 A</a:t>
            </a:r>
          </a:p>
          <a:p>
            <a:endParaRPr lang="it-IT" dirty="0" err="1">
              <a:cs typeface="Arial"/>
            </a:endParaRPr>
          </a:p>
        </p:txBody>
      </p:sp>
    </p:spTree>
    <p:extLst>
      <p:ext uri="{BB962C8B-B14F-4D97-AF65-F5344CB8AC3E}">
        <p14:creationId xmlns:p14="http://schemas.microsoft.com/office/powerpoint/2010/main" val="3859399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11" fill="hold" display="0">
                  <p:stCondLst>
                    <p:cond delay="indefinite"/>
                  </p:stCondLst>
                </p:cTn>
                <p:tgtEl>
                  <p:spTgt spid="7"/>
                </p:tgtEl>
              </p:cMediaNode>
            </p:video>
            <p:seq concurrent="1" nextAc="seek">
              <p:cTn id="12" restart="whenNotActive" fill="hold" evtFilter="cancelBubble" nodeType="interactiveSeq">
                <p:stCondLst>
                  <p:cond evt="onClick" delay="0">
                    <p:tgtEl>
                      <p:spTgt spid="7"/>
                    </p:tgtEl>
                  </p:cond>
                </p:stCondLst>
                <p:endSync evt="end" delay="0">
                  <p:rtn val="all"/>
                </p:endSync>
                <p:childTnLst>
                  <p:par>
                    <p:cTn id="13" fill="hold">
                      <p:stCondLst>
                        <p:cond delay="0"/>
                      </p:stCondLst>
                      <p:childTnLst>
                        <p:par>
                          <p:cTn id="14" fill="hold">
                            <p:stCondLst>
                              <p:cond delay="0"/>
                            </p:stCondLst>
                            <p:childTnLst>
                              <p:par>
                                <p:cTn id="15" presetID="2" presetClass="mediacall" presetSubtype="0" fill="hold" nodeType="clickEffect">
                                  <p:stCondLst>
                                    <p:cond delay="0"/>
                                  </p:stCondLst>
                                  <p:childTnLst>
                                    <p:cmd type="call" cmd="togglePause">
                                      <p:cBhvr>
                                        <p:cTn id="16" dur="1" fill="hold"/>
                                        <p:tgtEl>
                                          <p:spTgt spid="7"/>
                                        </p:tgtEl>
                                      </p:cBhvr>
                                    </p:cmd>
                                  </p:childTnLst>
                                </p:cTn>
                              </p:par>
                            </p:childTnLst>
                          </p:cTn>
                        </p:par>
                      </p:childTnLst>
                    </p:cTn>
                  </p:par>
                </p:childTnLst>
              </p:cTn>
              <p:nextCondLst>
                <p:cond evt="onClick" delay="0">
                  <p:tgtEl>
                    <p:spTgt spid="7"/>
                  </p:tgtEl>
                </p:cond>
              </p:nextCondLst>
            </p:seq>
            <p:video>
              <p:cMediaNode>
                <p:cTn id="17" fill="hold" display="0">
                  <p:stCondLst>
                    <p:cond delay="indefinite"/>
                  </p:stCondLst>
                </p:cTn>
                <p:tgtEl>
                  <p:spTgt spid="8"/>
                </p:tgtEl>
              </p:cMediaNode>
            </p:video>
            <p:seq concurrent="1" nextAc="seek">
              <p:cTn id="18" restart="whenNotActive" fill="hold" evtFilter="cancelBubble" nodeType="interactiveSeq">
                <p:stCondLst>
                  <p:cond evt="onClick" delay="0">
                    <p:tgtEl>
                      <p:spTgt spid="8"/>
                    </p:tgtEl>
                  </p:cond>
                </p:stCondLst>
                <p:endSync evt="end" delay="0">
                  <p:rtn val="all"/>
                </p:endSync>
                <p:childTnLst>
                  <p:par>
                    <p:cTn id="19" fill="hold">
                      <p:stCondLst>
                        <p:cond delay="0"/>
                      </p:stCondLst>
                      <p:childTnLst>
                        <p:par>
                          <p:cTn id="20" fill="hold">
                            <p:stCondLst>
                              <p:cond delay="0"/>
                            </p:stCondLst>
                            <p:childTnLst>
                              <p:par>
                                <p:cTn id="21" presetID="2" presetClass="mediacall" presetSubtype="0" fill="hold" nodeType="clickEffect">
                                  <p:stCondLst>
                                    <p:cond delay="0"/>
                                  </p:stCondLst>
                                  <p:childTnLst>
                                    <p:cmd type="call" cmd="togglePause">
                                      <p:cBhvr>
                                        <p:cTn id="22"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4F89ED-A6D6-AEE7-753F-F926752F767D}"/>
            </a:ext>
          </a:extLst>
        </p:cNvPr>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33F15797-DADA-FDA3-9FA5-4F176A6849A8}"/>
              </a:ext>
            </a:extLst>
          </p:cNvPr>
          <p:cNvSpPr>
            <a:spLocks noGrp="1"/>
          </p:cNvSpPr>
          <p:nvPr>
            <p:ph type="ftr" sz="quarter" idx="11"/>
          </p:nvPr>
        </p:nvSpPr>
        <p:spPr/>
        <p:txBody>
          <a:bodyPr/>
          <a:lstStyle/>
          <a:p>
            <a:r>
              <a:rPr lang="en-US">
                <a:solidFill>
                  <a:srgbClr val="000000"/>
                </a:solidFill>
                <a:effectLst/>
                <a:latin typeface="Helvetica Neue" panose="02000503000000020004" pitchFamily="2" charset="0"/>
              </a:rPr>
              <a:t>ChE-701 / Section EDCH</a:t>
            </a:r>
          </a:p>
        </p:txBody>
      </p:sp>
      <p:sp>
        <p:nvSpPr>
          <p:cNvPr id="5" name="Espace réservé du numéro de diapositive 4">
            <a:extLst>
              <a:ext uri="{FF2B5EF4-FFF2-40B4-BE49-F238E27FC236}">
                <a16:creationId xmlns:a16="http://schemas.microsoft.com/office/drawing/2014/main" id="{E6B7FE23-880E-129D-1D58-722E844AD686}"/>
              </a:ext>
            </a:extLst>
          </p:cNvPr>
          <p:cNvSpPr>
            <a:spLocks noGrp="1"/>
          </p:cNvSpPr>
          <p:nvPr>
            <p:ph type="sldNum" sz="quarter" idx="12"/>
          </p:nvPr>
        </p:nvSpPr>
        <p:spPr/>
        <p:txBody>
          <a:bodyPr/>
          <a:lstStyle/>
          <a:p>
            <a:fld id="{E1E1CD7C-2161-7D43-862E-CE4C333CD873}" type="slidenum">
              <a:rPr lang="en-US" smtClean="0"/>
              <a:pPr/>
              <a:t>3</a:t>
            </a:fld>
            <a:endParaRPr lang="en-US"/>
          </a:p>
        </p:txBody>
      </p:sp>
      <p:sp>
        <p:nvSpPr>
          <p:cNvPr id="13" name="Title 12">
            <a:extLst>
              <a:ext uri="{FF2B5EF4-FFF2-40B4-BE49-F238E27FC236}">
                <a16:creationId xmlns:a16="http://schemas.microsoft.com/office/drawing/2014/main" id="{D9A47A8B-D588-87F2-BF8C-2B6AD76E4865}"/>
              </a:ext>
            </a:extLst>
          </p:cNvPr>
          <p:cNvSpPr>
            <a:spLocks noGrp="1"/>
          </p:cNvSpPr>
          <p:nvPr>
            <p:ph type="title"/>
          </p:nvPr>
        </p:nvSpPr>
        <p:spPr>
          <a:xfrm>
            <a:off x="904875" y="196118"/>
            <a:ext cx="6251298" cy="472282"/>
          </a:xfrm>
        </p:spPr>
        <p:txBody>
          <a:bodyPr/>
          <a:lstStyle/>
          <a:p>
            <a:r>
              <a:rPr lang="en-US" dirty="0">
                <a:latin typeface="Franklin Gothic Demi Cond"/>
                <a:cs typeface="Arial"/>
              </a:rPr>
              <a:t>Hands on: MLP for CH</a:t>
            </a:r>
            <a:r>
              <a:rPr lang="en-US" baseline="-25000" dirty="0">
                <a:latin typeface="Franklin Gothic Demi Cond"/>
                <a:cs typeface="Arial"/>
              </a:rPr>
              <a:t>4</a:t>
            </a:r>
            <a:endParaRPr lang="en-US" baseline="-25000"/>
          </a:p>
        </p:txBody>
      </p:sp>
      <p:sp>
        <p:nvSpPr>
          <p:cNvPr id="2" name="Espace réservé de la date 2">
            <a:extLst>
              <a:ext uri="{FF2B5EF4-FFF2-40B4-BE49-F238E27FC236}">
                <a16:creationId xmlns:a16="http://schemas.microsoft.com/office/drawing/2014/main" id="{94ACD168-E096-ED94-FDFA-9C5876A9FF73}"/>
              </a:ext>
            </a:extLst>
          </p:cNvPr>
          <p:cNvSpPr>
            <a:spLocks noGrp="1"/>
          </p:cNvSpPr>
          <p:nvPr>
            <p:ph type="dt" sz="half" idx="10"/>
          </p:nvPr>
        </p:nvSpPr>
        <p:spPr>
          <a:xfrm rot="16200000">
            <a:off x="-1221413" y="2778452"/>
            <a:ext cx="3341052" cy="911524"/>
          </a:xfrm>
        </p:spPr>
        <p:txBody>
          <a:bodyPr/>
          <a:lstStyle/>
          <a:p>
            <a:r>
              <a:rPr lang="en-US"/>
              <a:t>MD SIMULATIONS</a:t>
            </a:r>
          </a:p>
        </p:txBody>
      </p:sp>
      <p:sp>
        <p:nvSpPr>
          <p:cNvPr id="3" name="TextBox 2">
            <a:extLst>
              <a:ext uri="{FF2B5EF4-FFF2-40B4-BE49-F238E27FC236}">
                <a16:creationId xmlns:a16="http://schemas.microsoft.com/office/drawing/2014/main" id="{90B1019F-B246-BE09-1F74-133BE757157E}"/>
              </a:ext>
            </a:extLst>
          </p:cNvPr>
          <p:cNvSpPr txBox="1"/>
          <p:nvPr/>
        </p:nvSpPr>
        <p:spPr>
          <a:xfrm>
            <a:off x="1072056" y="608943"/>
            <a:ext cx="3531475" cy="30008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hlinkClick r:id="rId3"/>
              </a:rPr>
              <a:t>12Lect_shared</a:t>
            </a:r>
            <a:endParaRPr lang="en-US"/>
          </a:p>
        </p:txBody>
      </p:sp>
      <p:sp>
        <p:nvSpPr>
          <p:cNvPr id="8" name="TextBox 7">
            <a:extLst>
              <a:ext uri="{FF2B5EF4-FFF2-40B4-BE49-F238E27FC236}">
                <a16:creationId xmlns:a16="http://schemas.microsoft.com/office/drawing/2014/main" id="{299433B1-785A-53BE-92ED-184A6A30C0CC}"/>
              </a:ext>
            </a:extLst>
          </p:cNvPr>
          <p:cNvSpPr txBox="1"/>
          <p:nvPr/>
        </p:nvSpPr>
        <p:spPr>
          <a:xfrm>
            <a:off x="1073923" y="1067630"/>
            <a:ext cx="7646136" cy="4308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sz="1100" dirty="0">
                <a:latin typeface="Lucida Sans Unicode"/>
                <a:cs typeface="Arial"/>
              </a:rPr>
              <a:t>Set the cutoff and smooth cutoff radii (you can compute the pair C-C pair correlation function to get a lower bound)</a:t>
            </a:r>
            <a:endParaRPr lang="en-US" sz="1100" dirty="0">
              <a:latin typeface="Arial"/>
              <a:cs typeface="Arial"/>
            </a:endParaRPr>
          </a:p>
        </p:txBody>
      </p:sp>
      <p:pic>
        <p:nvPicPr>
          <p:cNvPr id="6" name="Picture 5" descr="A screenshot of a computer&#10;&#10;AI-generated content may be incorrect.">
            <a:extLst>
              <a:ext uri="{FF2B5EF4-FFF2-40B4-BE49-F238E27FC236}">
                <a16:creationId xmlns:a16="http://schemas.microsoft.com/office/drawing/2014/main" id="{66A08AFC-DD60-0846-485A-FCA4FD65DDFB}"/>
              </a:ext>
            </a:extLst>
          </p:cNvPr>
          <p:cNvPicPr>
            <a:picLocks noChangeAspect="1"/>
          </p:cNvPicPr>
          <p:nvPr/>
        </p:nvPicPr>
        <p:blipFill>
          <a:blip r:embed="rId4"/>
          <a:stretch>
            <a:fillRect/>
          </a:stretch>
        </p:blipFill>
        <p:spPr>
          <a:xfrm>
            <a:off x="1073067" y="1673142"/>
            <a:ext cx="2750720" cy="2392780"/>
          </a:xfrm>
          <a:prstGeom prst="rect">
            <a:avLst/>
          </a:prstGeom>
        </p:spPr>
      </p:pic>
      <p:pic>
        <p:nvPicPr>
          <p:cNvPr id="7" name="Picture 6" descr="A group of white and blue objects&#10;&#10;AI-generated content may be incorrect.">
            <a:extLst>
              <a:ext uri="{FF2B5EF4-FFF2-40B4-BE49-F238E27FC236}">
                <a16:creationId xmlns:a16="http://schemas.microsoft.com/office/drawing/2014/main" id="{A3652561-D38D-37E1-D6CA-ED608570DB25}"/>
              </a:ext>
            </a:extLst>
          </p:cNvPr>
          <p:cNvPicPr>
            <a:picLocks noChangeAspect="1"/>
          </p:cNvPicPr>
          <p:nvPr/>
        </p:nvPicPr>
        <p:blipFill>
          <a:blip r:embed="rId5"/>
          <a:stretch>
            <a:fillRect/>
          </a:stretch>
        </p:blipFill>
        <p:spPr>
          <a:xfrm>
            <a:off x="4462936" y="1672390"/>
            <a:ext cx="2696633" cy="2322094"/>
          </a:xfrm>
          <a:prstGeom prst="rect">
            <a:avLst/>
          </a:prstGeom>
        </p:spPr>
      </p:pic>
      <p:sp>
        <p:nvSpPr>
          <p:cNvPr id="9" name="Oval 8">
            <a:extLst>
              <a:ext uri="{FF2B5EF4-FFF2-40B4-BE49-F238E27FC236}">
                <a16:creationId xmlns:a16="http://schemas.microsoft.com/office/drawing/2014/main" id="{F5EDBC08-F935-0B48-C620-08BC9E50EE23}"/>
              </a:ext>
            </a:extLst>
          </p:cNvPr>
          <p:cNvSpPr/>
          <p:nvPr/>
        </p:nvSpPr>
        <p:spPr>
          <a:xfrm>
            <a:off x="4708219" y="3093154"/>
            <a:ext cx="1324717" cy="1305563"/>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a:extLst>
              <a:ext uri="{FF2B5EF4-FFF2-40B4-BE49-F238E27FC236}">
                <a16:creationId xmlns:a16="http://schemas.microsoft.com/office/drawing/2014/main" id="{9EF419AE-3E4D-62E0-AF3D-F4BBB61EC105}"/>
              </a:ext>
            </a:extLst>
          </p:cNvPr>
          <p:cNvCxnSpPr/>
          <p:nvPr/>
        </p:nvCxnSpPr>
        <p:spPr>
          <a:xfrm>
            <a:off x="5393121" y="3744310"/>
            <a:ext cx="630620" cy="6568"/>
          </a:xfrm>
          <a:prstGeom prst="straightConnector1">
            <a:avLst/>
          </a:prstGeom>
          <a:ln w="28575">
            <a:solidFill>
              <a:srgbClr val="070707"/>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A2D7D0BA-1195-D57F-58D9-7FA18310AC4C}"/>
              </a:ext>
            </a:extLst>
          </p:cNvPr>
          <p:cNvSpPr txBox="1"/>
          <p:nvPr/>
        </p:nvSpPr>
        <p:spPr>
          <a:xfrm>
            <a:off x="5577052" y="3678619"/>
            <a:ext cx="46639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800" err="1">
                <a:cs typeface="Arial"/>
              </a:rPr>
              <a:t>r</a:t>
            </a:r>
            <a:r>
              <a:rPr lang="en-US" sz="1800" baseline="-25000" err="1">
                <a:cs typeface="Arial"/>
              </a:rPr>
              <a:t>c</a:t>
            </a:r>
            <a:endParaRPr lang="en-US" sz="1800" baseline="-25000" err="1"/>
          </a:p>
        </p:txBody>
      </p:sp>
    </p:spTree>
    <p:extLst>
      <p:ext uri="{BB962C8B-B14F-4D97-AF65-F5344CB8AC3E}">
        <p14:creationId xmlns:p14="http://schemas.microsoft.com/office/powerpoint/2010/main" val="636516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22C0B6-01D6-D170-618E-D0464DAEAECE}"/>
            </a:ext>
          </a:extLst>
        </p:cNvPr>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0DF7A77F-FEE3-C67D-E2EB-808E3670DFF1}"/>
              </a:ext>
            </a:extLst>
          </p:cNvPr>
          <p:cNvSpPr>
            <a:spLocks noGrp="1"/>
          </p:cNvSpPr>
          <p:nvPr>
            <p:ph type="ftr" sz="quarter" idx="11"/>
          </p:nvPr>
        </p:nvSpPr>
        <p:spPr/>
        <p:txBody>
          <a:bodyPr/>
          <a:lstStyle/>
          <a:p>
            <a:r>
              <a:rPr lang="en-US">
                <a:solidFill>
                  <a:srgbClr val="000000"/>
                </a:solidFill>
                <a:effectLst/>
                <a:latin typeface="Helvetica Neue" panose="02000503000000020004" pitchFamily="2" charset="0"/>
              </a:rPr>
              <a:t>ChE-701 / Section EDCH</a:t>
            </a:r>
          </a:p>
        </p:txBody>
      </p:sp>
      <p:sp>
        <p:nvSpPr>
          <p:cNvPr id="5" name="Espace réservé du numéro de diapositive 4">
            <a:extLst>
              <a:ext uri="{FF2B5EF4-FFF2-40B4-BE49-F238E27FC236}">
                <a16:creationId xmlns:a16="http://schemas.microsoft.com/office/drawing/2014/main" id="{075C8B32-C48A-395B-28C5-9EC98A2F46D8}"/>
              </a:ext>
            </a:extLst>
          </p:cNvPr>
          <p:cNvSpPr>
            <a:spLocks noGrp="1"/>
          </p:cNvSpPr>
          <p:nvPr>
            <p:ph type="sldNum" sz="quarter" idx="12"/>
          </p:nvPr>
        </p:nvSpPr>
        <p:spPr/>
        <p:txBody>
          <a:bodyPr/>
          <a:lstStyle/>
          <a:p>
            <a:fld id="{E1E1CD7C-2161-7D43-862E-CE4C333CD873}" type="slidenum">
              <a:rPr lang="en-US" smtClean="0"/>
              <a:pPr/>
              <a:t>4</a:t>
            </a:fld>
            <a:endParaRPr lang="en-US"/>
          </a:p>
        </p:txBody>
      </p:sp>
      <p:sp>
        <p:nvSpPr>
          <p:cNvPr id="13" name="Title 12">
            <a:extLst>
              <a:ext uri="{FF2B5EF4-FFF2-40B4-BE49-F238E27FC236}">
                <a16:creationId xmlns:a16="http://schemas.microsoft.com/office/drawing/2014/main" id="{32995A08-ABEA-DB50-C3C4-231D99A8C08F}"/>
              </a:ext>
            </a:extLst>
          </p:cNvPr>
          <p:cNvSpPr>
            <a:spLocks noGrp="1"/>
          </p:cNvSpPr>
          <p:nvPr>
            <p:ph type="title"/>
          </p:nvPr>
        </p:nvSpPr>
        <p:spPr>
          <a:xfrm>
            <a:off x="904875" y="196118"/>
            <a:ext cx="6251298" cy="472282"/>
          </a:xfrm>
        </p:spPr>
        <p:txBody>
          <a:bodyPr/>
          <a:lstStyle/>
          <a:p>
            <a:r>
              <a:rPr lang="en-US" dirty="0">
                <a:latin typeface="Franklin Gothic Demi Cond"/>
                <a:cs typeface="Arial"/>
              </a:rPr>
              <a:t>Hands on: MLP CH</a:t>
            </a:r>
            <a:r>
              <a:rPr lang="en-US" baseline="-25000" dirty="0">
                <a:latin typeface="Franklin Gothic Demi Cond"/>
                <a:cs typeface="Arial"/>
              </a:rPr>
              <a:t>4</a:t>
            </a:r>
            <a:endParaRPr lang="en-US" baseline="-25000" dirty="0"/>
          </a:p>
        </p:txBody>
      </p:sp>
      <p:sp>
        <p:nvSpPr>
          <p:cNvPr id="2" name="Espace réservé de la date 2">
            <a:extLst>
              <a:ext uri="{FF2B5EF4-FFF2-40B4-BE49-F238E27FC236}">
                <a16:creationId xmlns:a16="http://schemas.microsoft.com/office/drawing/2014/main" id="{D44B3FC2-8F3F-5112-C141-C5D26D986CA9}"/>
              </a:ext>
            </a:extLst>
          </p:cNvPr>
          <p:cNvSpPr>
            <a:spLocks noGrp="1"/>
          </p:cNvSpPr>
          <p:nvPr>
            <p:ph type="dt" sz="half" idx="10"/>
          </p:nvPr>
        </p:nvSpPr>
        <p:spPr>
          <a:xfrm rot="16200000">
            <a:off x="-1221413" y="2778452"/>
            <a:ext cx="3341052" cy="911524"/>
          </a:xfrm>
        </p:spPr>
        <p:txBody>
          <a:bodyPr/>
          <a:lstStyle/>
          <a:p>
            <a:r>
              <a:rPr lang="en-US"/>
              <a:t>MD SIMULATIONS</a:t>
            </a:r>
          </a:p>
        </p:txBody>
      </p:sp>
      <p:sp>
        <p:nvSpPr>
          <p:cNvPr id="3" name="TextBox 2">
            <a:extLst>
              <a:ext uri="{FF2B5EF4-FFF2-40B4-BE49-F238E27FC236}">
                <a16:creationId xmlns:a16="http://schemas.microsoft.com/office/drawing/2014/main" id="{2F592FBB-F394-C2FD-8917-A014C9EB949D}"/>
              </a:ext>
            </a:extLst>
          </p:cNvPr>
          <p:cNvSpPr txBox="1"/>
          <p:nvPr/>
        </p:nvSpPr>
        <p:spPr>
          <a:xfrm>
            <a:off x="1072056" y="608943"/>
            <a:ext cx="3531475" cy="30008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hlinkClick r:id="rId3"/>
              </a:rPr>
              <a:t>12Lect_shared</a:t>
            </a:r>
            <a:endParaRPr lang="en-US"/>
          </a:p>
        </p:txBody>
      </p:sp>
      <p:sp>
        <p:nvSpPr>
          <p:cNvPr id="8" name="TextBox 7">
            <a:extLst>
              <a:ext uri="{FF2B5EF4-FFF2-40B4-BE49-F238E27FC236}">
                <a16:creationId xmlns:a16="http://schemas.microsoft.com/office/drawing/2014/main" id="{0D9CFC14-3A97-43EE-66B8-CFC2D8D9CB0C}"/>
              </a:ext>
            </a:extLst>
          </p:cNvPr>
          <p:cNvSpPr txBox="1"/>
          <p:nvPr/>
        </p:nvSpPr>
        <p:spPr>
          <a:xfrm>
            <a:off x="1073923" y="1067630"/>
            <a:ext cx="7646136" cy="4308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sz="1100" dirty="0">
                <a:latin typeface="Lucida Sans Unicode"/>
                <a:cs typeface="Arial"/>
              </a:rPr>
              <a:t>Set the cutoff and smooth cutoff radii (you can compute the pair C-C pair correlation function to get a lower bound)</a:t>
            </a:r>
            <a:endParaRPr lang="en-US" sz="1100" dirty="0">
              <a:latin typeface="Arial"/>
              <a:cs typeface="Arial"/>
            </a:endParaRPr>
          </a:p>
        </p:txBody>
      </p:sp>
      <p:pic>
        <p:nvPicPr>
          <p:cNvPr id="7" name="Picture 6" descr="A group of white and blue objects&#10;&#10;AI-generated content may be incorrect.">
            <a:extLst>
              <a:ext uri="{FF2B5EF4-FFF2-40B4-BE49-F238E27FC236}">
                <a16:creationId xmlns:a16="http://schemas.microsoft.com/office/drawing/2014/main" id="{AC1A534F-B7C5-AB1B-60BD-D9ACFE5D66BB}"/>
              </a:ext>
            </a:extLst>
          </p:cNvPr>
          <p:cNvPicPr>
            <a:picLocks noChangeAspect="1"/>
          </p:cNvPicPr>
          <p:nvPr/>
        </p:nvPicPr>
        <p:blipFill>
          <a:blip r:embed="rId4"/>
          <a:stretch>
            <a:fillRect/>
          </a:stretch>
        </p:blipFill>
        <p:spPr>
          <a:xfrm>
            <a:off x="4462936" y="1672390"/>
            <a:ext cx="2696633" cy="2322094"/>
          </a:xfrm>
          <a:prstGeom prst="rect">
            <a:avLst/>
          </a:prstGeom>
        </p:spPr>
      </p:pic>
      <p:sp>
        <p:nvSpPr>
          <p:cNvPr id="9" name="Oval 8">
            <a:extLst>
              <a:ext uri="{FF2B5EF4-FFF2-40B4-BE49-F238E27FC236}">
                <a16:creationId xmlns:a16="http://schemas.microsoft.com/office/drawing/2014/main" id="{4497F0F2-C888-5CCD-8F38-B9296CFA89C8}"/>
              </a:ext>
            </a:extLst>
          </p:cNvPr>
          <p:cNvSpPr/>
          <p:nvPr/>
        </p:nvSpPr>
        <p:spPr>
          <a:xfrm>
            <a:off x="4708219" y="3093154"/>
            <a:ext cx="1324717" cy="1305563"/>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a:extLst>
              <a:ext uri="{FF2B5EF4-FFF2-40B4-BE49-F238E27FC236}">
                <a16:creationId xmlns:a16="http://schemas.microsoft.com/office/drawing/2014/main" id="{A07FB677-ACF1-9CEC-2139-160AB27CE8DF}"/>
              </a:ext>
            </a:extLst>
          </p:cNvPr>
          <p:cNvCxnSpPr/>
          <p:nvPr/>
        </p:nvCxnSpPr>
        <p:spPr>
          <a:xfrm>
            <a:off x="5393121" y="3744310"/>
            <a:ext cx="630620" cy="6568"/>
          </a:xfrm>
          <a:prstGeom prst="straightConnector1">
            <a:avLst/>
          </a:prstGeom>
          <a:ln w="28575">
            <a:solidFill>
              <a:srgbClr val="070707"/>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0EDBE126-8964-C2E3-D4E1-BE551B818301}"/>
              </a:ext>
            </a:extLst>
          </p:cNvPr>
          <p:cNvSpPr txBox="1"/>
          <p:nvPr/>
        </p:nvSpPr>
        <p:spPr>
          <a:xfrm>
            <a:off x="5577052" y="3678619"/>
            <a:ext cx="46639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800" err="1">
                <a:cs typeface="Arial"/>
              </a:rPr>
              <a:t>r</a:t>
            </a:r>
            <a:r>
              <a:rPr lang="en-US" sz="1800" baseline="-25000" err="1">
                <a:cs typeface="Arial"/>
              </a:rPr>
              <a:t>c</a:t>
            </a:r>
            <a:endParaRPr lang="en-US" sz="1800" baseline="-25000" err="1"/>
          </a:p>
        </p:txBody>
      </p:sp>
      <p:pic>
        <p:nvPicPr>
          <p:cNvPr id="10" name="Picture 9" descr="A graph of a number of different colored lines&#10;&#10;AI-generated content may be incorrect.">
            <a:extLst>
              <a:ext uri="{FF2B5EF4-FFF2-40B4-BE49-F238E27FC236}">
                <a16:creationId xmlns:a16="http://schemas.microsoft.com/office/drawing/2014/main" id="{40512D81-A2A2-A56D-33F9-37F59A950565}"/>
              </a:ext>
            </a:extLst>
          </p:cNvPr>
          <p:cNvPicPr>
            <a:picLocks noChangeAspect="1"/>
          </p:cNvPicPr>
          <p:nvPr/>
        </p:nvPicPr>
        <p:blipFill>
          <a:blip r:embed="rId5"/>
          <a:stretch>
            <a:fillRect/>
          </a:stretch>
        </p:blipFill>
        <p:spPr>
          <a:xfrm>
            <a:off x="785812" y="1600201"/>
            <a:ext cx="3680158" cy="2989847"/>
          </a:xfrm>
          <a:prstGeom prst="rect">
            <a:avLst/>
          </a:prstGeom>
        </p:spPr>
      </p:pic>
    </p:spTree>
    <p:extLst>
      <p:ext uri="{BB962C8B-B14F-4D97-AF65-F5344CB8AC3E}">
        <p14:creationId xmlns:p14="http://schemas.microsoft.com/office/powerpoint/2010/main" val="2427579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3E50B7-E55B-A3B9-A7E8-F996E546BD32}"/>
            </a:ext>
          </a:extLst>
        </p:cNvPr>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E9B865EE-BEC8-6DE3-605D-7528E95EEE99}"/>
              </a:ext>
            </a:extLst>
          </p:cNvPr>
          <p:cNvSpPr>
            <a:spLocks noGrp="1"/>
          </p:cNvSpPr>
          <p:nvPr>
            <p:ph type="ftr" sz="quarter" idx="11"/>
          </p:nvPr>
        </p:nvSpPr>
        <p:spPr/>
        <p:txBody>
          <a:bodyPr/>
          <a:lstStyle/>
          <a:p>
            <a:r>
              <a:rPr lang="en-US">
                <a:solidFill>
                  <a:srgbClr val="000000"/>
                </a:solidFill>
                <a:effectLst/>
                <a:latin typeface="Helvetica Neue" panose="02000503000000020004" pitchFamily="2" charset="0"/>
              </a:rPr>
              <a:t>ChE-701 / Section EDCH</a:t>
            </a:r>
          </a:p>
        </p:txBody>
      </p:sp>
      <p:sp>
        <p:nvSpPr>
          <p:cNvPr id="5" name="Espace réservé du numéro de diapositive 4">
            <a:extLst>
              <a:ext uri="{FF2B5EF4-FFF2-40B4-BE49-F238E27FC236}">
                <a16:creationId xmlns:a16="http://schemas.microsoft.com/office/drawing/2014/main" id="{ECAE1051-AA6E-A95B-6A10-28DEEC59C8B2}"/>
              </a:ext>
            </a:extLst>
          </p:cNvPr>
          <p:cNvSpPr>
            <a:spLocks noGrp="1"/>
          </p:cNvSpPr>
          <p:nvPr>
            <p:ph type="sldNum" sz="quarter" idx="12"/>
          </p:nvPr>
        </p:nvSpPr>
        <p:spPr/>
        <p:txBody>
          <a:bodyPr/>
          <a:lstStyle/>
          <a:p>
            <a:fld id="{E1E1CD7C-2161-7D43-862E-CE4C333CD873}" type="slidenum">
              <a:rPr lang="en-US" smtClean="0"/>
              <a:pPr/>
              <a:t>5</a:t>
            </a:fld>
            <a:endParaRPr lang="en-US"/>
          </a:p>
        </p:txBody>
      </p:sp>
      <p:sp>
        <p:nvSpPr>
          <p:cNvPr id="13" name="Title 12">
            <a:extLst>
              <a:ext uri="{FF2B5EF4-FFF2-40B4-BE49-F238E27FC236}">
                <a16:creationId xmlns:a16="http://schemas.microsoft.com/office/drawing/2014/main" id="{46672E75-F179-A2D7-CFFF-F6E598A1559C}"/>
              </a:ext>
            </a:extLst>
          </p:cNvPr>
          <p:cNvSpPr>
            <a:spLocks noGrp="1"/>
          </p:cNvSpPr>
          <p:nvPr>
            <p:ph type="title"/>
          </p:nvPr>
        </p:nvSpPr>
        <p:spPr>
          <a:xfrm>
            <a:off x="904875" y="196118"/>
            <a:ext cx="6251298" cy="472282"/>
          </a:xfrm>
        </p:spPr>
        <p:txBody>
          <a:bodyPr/>
          <a:lstStyle/>
          <a:p>
            <a:r>
              <a:rPr lang="en-US" dirty="0">
                <a:latin typeface="Franklin Gothic Demi Cond"/>
                <a:cs typeface="Arial"/>
              </a:rPr>
              <a:t>Hands on: MLP for CH</a:t>
            </a:r>
            <a:r>
              <a:rPr lang="en-US" baseline="-25000" dirty="0">
                <a:latin typeface="Franklin Gothic Demi Cond"/>
                <a:cs typeface="Arial"/>
              </a:rPr>
              <a:t>4</a:t>
            </a:r>
            <a:endParaRPr lang="en-US" baseline="-25000"/>
          </a:p>
        </p:txBody>
      </p:sp>
      <p:sp>
        <p:nvSpPr>
          <p:cNvPr id="2" name="Espace réservé de la date 2">
            <a:extLst>
              <a:ext uri="{FF2B5EF4-FFF2-40B4-BE49-F238E27FC236}">
                <a16:creationId xmlns:a16="http://schemas.microsoft.com/office/drawing/2014/main" id="{0F928465-639F-C705-9712-E3708945E8D1}"/>
              </a:ext>
            </a:extLst>
          </p:cNvPr>
          <p:cNvSpPr>
            <a:spLocks noGrp="1"/>
          </p:cNvSpPr>
          <p:nvPr>
            <p:ph type="dt" sz="half" idx="10"/>
          </p:nvPr>
        </p:nvSpPr>
        <p:spPr>
          <a:xfrm rot="16200000">
            <a:off x="-1221413" y="2778452"/>
            <a:ext cx="3341052" cy="911524"/>
          </a:xfrm>
        </p:spPr>
        <p:txBody>
          <a:bodyPr/>
          <a:lstStyle/>
          <a:p>
            <a:r>
              <a:rPr lang="en-US"/>
              <a:t>MD SIMULATIONS</a:t>
            </a:r>
          </a:p>
        </p:txBody>
      </p:sp>
      <p:sp>
        <p:nvSpPr>
          <p:cNvPr id="3" name="TextBox 2">
            <a:extLst>
              <a:ext uri="{FF2B5EF4-FFF2-40B4-BE49-F238E27FC236}">
                <a16:creationId xmlns:a16="http://schemas.microsoft.com/office/drawing/2014/main" id="{5AABA63D-50FA-23B1-5D2E-0E4B39A3DE24}"/>
              </a:ext>
            </a:extLst>
          </p:cNvPr>
          <p:cNvSpPr txBox="1"/>
          <p:nvPr/>
        </p:nvSpPr>
        <p:spPr>
          <a:xfrm>
            <a:off x="1072056" y="608943"/>
            <a:ext cx="3531475" cy="30008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hlinkClick r:id="rId3"/>
              </a:rPr>
              <a:t>12Lect_shared</a:t>
            </a:r>
            <a:endParaRPr lang="en-US"/>
          </a:p>
        </p:txBody>
      </p:sp>
      <p:sp>
        <p:nvSpPr>
          <p:cNvPr id="8" name="TextBox 7">
            <a:extLst>
              <a:ext uri="{FF2B5EF4-FFF2-40B4-BE49-F238E27FC236}">
                <a16:creationId xmlns:a16="http://schemas.microsoft.com/office/drawing/2014/main" id="{42E10DD5-61A4-219B-5A83-2249AAD32137}"/>
              </a:ext>
            </a:extLst>
          </p:cNvPr>
          <p:cNvSpPr txBox="1"/>
          <p:nvPr/>
        </p:nvSpPr>
        <p:spPr>
          <a:xfrm>
            <a:off x="1073923" y="1067630"/>
            <a:ext cx="7646136" cy="93871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sz="1100" dirty="0">
                <a:latin typeface="Lucida Sans Unicode"/>
                <a:cs typeface="Arial"/>
              </a:rPr>
              <a:t>Set the cutoff and smooth cutoff radii </a:t>
            </a:r>
            <a:br>
              <a:rPr lang="en-US" sz="1100" dirty="0">
                <a:latin typeface="Lucida Sans Unicode"/>
                <a:cs typeface="Arial"/>
              </a:rPr>
            </a:br>
            <a:r>
              <a:rPr lang="en-US" sz="1100" dirty="0">
                <a:latin typeface="Lucida Sans Unicode"/>
                <a:cs typeface="Arial"/>
              </a:rPr>
              <a:t>(you can compute the pair C-C pair correlation function to get a lower bound)</a:t>
            </a:r>
            <a:endParaRPr lang="en-US" sz="1100" dirty="0">
              <a:latin typeface="Arial"/>
              <a:cs typeface="Arial"/>
            </a:endParaRPr>
          </a:p>
          <a:p>
            <a:pPr marL="285750" indent="-285750">
              <a:buFont typeface="Arial"/>
              <a:buChar char="•"/>
            </a:pPr>
            <a:r>
              <a:rPr lang="en-US" sz="1100" dirty="0">
                <a:latin typeface="Lucida Sans Unicode"/>
                <a:cs typeface="Arial"/>
              </a:rPr>
              <a:t>Set the parameter "</a:t>
            </a:r>
            <a:r>
              <a:rPr lang="en-US" sz="1100" dirty="0" err="1">
                <a:latin typeface="Lucida Sans Unicode"/>
                <a:cs typeface="Arial"/>
              </a:rPr>
              <a:t>sel</a:t>
            </a:r>
            <a:r>
              <a:rPr lang="en-US" sz="1100" dirty="0">
                <a:latin typeface="Lucida Sans Unicode"/>
                <a:cs typeface="Arial"/>
              </a:rPr>
              <a:t>" = maximum number of atom corresponding to a given atom type that are considered with </a:t>
            </a:r>
            <a:r>
              <a:rPr lang="en-US" sz="1100" dirty="0" err="1">
                <a:latin typeface="Lucida Sans Unicode"/>
                <a:cs typeface="Arial"/>
              </a:rPr>
              <a:t>r</a:t>
            </a:r>
            <a:r>
              <a:rPr lang="en-US" sz="1100" baseline="-25000" dirty="0" err="1">
                <a:latin typeface="Lucida Sans Unicode"/>
                <a:cs typeface="Arial"/>
              </a:rPr>
              <a:t>c</a:t>
            </a:r>
            <a:br>
              <a:rPr lang="en-US" dirty="0"/>
            </a:br>
            <a:endParaRPr lang="en-US" sz="1100" dirty="0">
              <a:latin typeface="Consolas"/>
              <a:cs typeface="Arial"/>
            </a:endParaRPr>
          </a:p>
        </p:txBody>
      </p:sp>
      <p:pic>
        <p:nvPicPr>
          <p:cNvPr id="7" name="Picture 6" descr="A group of white and blue objects&#10;&#10;AI-generated content may be incorrect.">
            <a:extLst>
              <a:ext uri="{FF2B5EF4-FFF2-40B4-BE49-F238E27FC236}">
                <a16:creationId xmlns:a16="http://schemas.microsoft.com/office/drawing/2014/main" id="{102C3686-CD4D-F5C1-131F-C21BDDF01908}"/>
              </a:ext>
            </a:extLst>
          </p:cNvPr>
          <p:cNvPicPr>
            <a:picLocks noChangeAspect="1"/>
          </p:cNvPicPr>
          <p:nvPr/>
        </p:nvPicPr>
        <p:blipFill>
          <a:blip r:embed="rId4"/>
          <a:stretch>
            <a:fillRect/>
          </a:stretch>
        </p:blipFill>
        <p:spPr>
          <a:xfrm>
            <a:off x="4462936" y="1672390"/>
            <a:ext cx="2696633" cy="2322094"/>
          </a:xfrm>
          <a:prstGeom prst="rect">
            <a:avLst/>
          </a:prstGeom>
        </p:spPr>
      </p:pic>
      <p:sp>
        <p:nvSpPr>
          <p:cNvPr id="9" name="Oval 8">
            <a:extLst>
              <a:ext uri="{FF2B5EF4-FFF2-40B4-BE49-F238E27FC236}">
                <a16:creationId xmlns:a16="http://schemas.microsoft.com/office/drawing/2014/main" id="{EACC30CB-3DAE-C63F-6A51-8A26F296DFE5}"/>
              </a:ext>
            </a:extLst>
          </p:cNvPr>
          <p:cNvSpPr/>
          <p:nvPr/>
        </p:nvSpPr>
        <p:spPr>
          <a:xfrm>
            <a:off x="4708219" y="3093154"/>
            <a:ext cx="1324717" cy="1305563"/>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a:extLst>
              <a:ext uri="{FF2B5EF4-FFF2-40B4-BE49-F238E27FC236}">
                <a16:creationId xmlns:a16="http://schemas.microsoft.com/office/drawing/2014/main" id="{639C4493-42A3-FB3E-538B-27BB82F437EE}"/>
              </a:ext>
            </a:extLst>
          </p:cNvPr>
          <p:cNvCxnSpPr/>
          <p:nvPr/>
        </p:nvCxnSpPr>
        <p:spPr>
          <a:xfrm>
            <a:off x="5393121" y="3744310"/>
            <a:ext cx="630620" cy="6568"/>
          </a:xfrm>
          <a:prstGeom prst="straightConnector1">
            <a:avLst/>
          </a:prstGeom>
          <a:ln w="28575">
            <a:solidFill>
              <a:srgbClr val="070707"/>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985AF6F5-4AE2-7D99-8236-39CC1AC427EF}"/>
              </a:ext>
            </a:extLst>
          </p:cNvPr>
          <p:cNvSpPr txBox="1"/>
          <p:nvPr/>
        </p:nvSpPr>
        <p:spPr>
          <a:xfrm>
            <a:off x="5577052" y="3678619"/>
            <a:ext cx="46639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800" err="1">
                <a:cs typeface="Arial"/>
              </a:rPr>
              <a:t>r</a:t>
            </a:r>
            <a:r>
              <a:rPr lang="en-US" sz="1800" baseline="-25000" err="1">
                <a:cs typeface="Arial"/>
              </a:rPr>
              <a:t>c</a:t>
            </a:r>
            <a:endParaRPr lang="en-US" sz="1800" baseline="-25000" err="1"/>
          </a:p>
        </p:txBody>
      </p:sp>
      <p:sp>
        <p:nvSpPr>
          <p:cNvPr id="10" name="TextBox 9">
            <a:extLst>
              <a:ext uri="{FF2B5EF4-FFF2-40B4-BE49-F238E27FC236}">
                <a16:creationId xmlns:a16="http://schemas.microsoft.com/office/drawing/2014/main" id="{4D861F07-A079-F17E-9D98-31D8A880AE81}"/>
              </a:ext>
            </a:extLst>
          </p:cNvPr>
          <p:cNvSpPr txBox="1"/>
          <p:nvPr/>
        </p:nvSpPr>
        <p:spPr>
          <a:xfrm>
            <a:off x="634216" y="2964125"/>
            <a:ext cx="4171223" cy="71558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cs typeface="Arial"/>
              </a:rPr>
              <a:t>Example: </a:t>
            </a:r>
            <a:br>
              <a:rPr lang="en-US" dirty="0">
                <a:cs typeface="Arial"/>
              </a:rPr>
            </a:br>
            <a:r>
              <a:rPr lang="en-US" dirty="0">
                <a:cs typeface="Arial"/>
              </a:rPr>
              <a:t>to include all the atoms within </a:t>
            </a:r>
            <a:r>
              <a:rPr lang="en-US" dirty="0" err="1">
                <a:cs typeface="Arial"/>
              </a:rPr>
              <a:t>rc</a:t>
            </a:r>
            <a:r>
              <a:rPr lang="en-US" dirty="0">
                <a:cs typeface="Arial"/>
              </a:rPr>
              <a:t> for the carbon atom in the center I need </a:t>
            </a:r>
            <a:r>
              <a:rPr lang="en-US" b="1" dirty="0">
                <a:cs typeface="Arial"/>
              </a:rPr>
              <a:t>sel = [2,13]</a:t>
            </a:r>
            <a:r>
              <a:rPr lang="en-US" dirty="0">
                <a:cs typeface="Arial"/>
              </a:rPr>
              <a:t> </a:t>
            </a:r>
          </a:p>
        </p:txBody>
      </p:sp>
      <p:sp>
        <p:nvSpPr>
          <p:cNvPr id="14" name="Oval 13">
            <a:extLst>
              <a:ext uri="{FF2B5EF4-FFF2-40B4-BE49-F238E27FC236}">
                <a16:creationId xmlns:a16="http://schemas.microsoft.com/office/drawing/2014/main" id="{3C23ABDD-19E0-2547-4EC2-1BDDF2A4BAAA}"/>
              </a:ext>
            </a:extLst>
          </p:cNvPr>
          <p:cNvSpPr/>
          <p:nvPr/>
        </p:nvSpPr>
        <p:spPr>
          <a:xfrm>
            <a:off x="5359929" y="3686296"/>
            <a:ext cx="105103" cy="118241"/>
          </a:xfrm>
          <a:prstGeom prst="ellipse">
            <a:avLst/>
          </a:prstGeom>
          <a:solidFill>
            <a:schemeClr val="bg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620986C5-2BC1-59FB-2E34-C79EDF724289}"/>
              </a:ext>
            </a:extLst>
          </p:cNvPr>
          <p:cNvSpPr txBox="1"/>
          <p:nvPr/>
        </p:nvSpPr>
        <p:spPr>
          <a:xfrm>
            <a:off x="631658" y="3744828"/>
            <a:ext cx="3916278"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dirty="0" err="1">
                <a:latin typeface="Consolas"/>
              </a:rPr>
              <a:t>dp</a:t>
            </a:r>
            <a:r>
              <a:rPr lang="en-US" sz="1100" dirty="0">
                <a:latin typeface="Consolas"/>
              </a:rPr>
              <a:t> neighbor-stat -s </a:t>
            </a:r>
            <a:r>
              <a:rPr lang="en-US" sz="1100" dirty="0" err="1">
                <a:latin typeface="Consolas"/>
              </a:rPr>
              <a:t>training_data</a:t>
            </a:r>
            <a:r>
              <a:rPr lang="en-US" sz="1100" dirty="0">
                <a:latin typeface="Consolas"/>
              </a:rPr>
              <a:t> -r 6.0 -t C H​</a:t>
            </a:r>
            <a:endParaRPr lang="en-US" dirty="0"/>
          </a:p>
        </p:txBody>
      </p:sp>
      <p:cxnSp>
        <p:nvCxnSpPr>
          <p:cNvPr id="16" name="Straight Arrow Connector 15">
            <a:extLst>
              <a:ext uri="{FF2B5EF4-FFF2-40B4-BE49-F238E27FC236}">
                <a16:creationId xmlns:a16="http://schemas.microsoft.com/office/drawing/2014/main" id="{38AA73AF-4FB4-4F4C-D8AD-E0815C5FA5D4}"/>
              </a:ext>
            </a:extLst>
          </p:cNvPr>
          <p:cNvCxnSpPr/>
          <p:nvPr/>
        </p:nvCxnSpPr>
        <p:spPr>
          <a:xfrm flipV="1">
            <a:off x="3665413" y="3995383"/>
            <a:ext cx="2766" cy="322847"/>
          </a:xfrm>
          <a:prstGeom prst="straightConnector1">
            <a:avLst/>
          </a:prstGeom>
          <a:ln>
            <a:solidFill>
              <a:srgbClr val="070707"/>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693C891D-B56C-547E-614B-E12C98E45397}"/>
              </a:ext>
            </a:extLst>
          </p:cNvPr>
          <p:cNvSpPr txBox="1"/>
          <p:nvPr/>
        </p:nvSpPr>
        <p:spPr>
          <a:xfrm>
            <a:off x="3513221" y="4232106"/>
            <a:ext cx="46321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800" err="1">
                <a:latin typeface="Consolas"/>
              </a:rPr>
              <a:t>r</a:t>
            </a:r>
            <a:r>
              <a:rPr lang="en-US" sz="1800" baseline="-25000" err="1">
                <a:latin typeface="Consolas"/>
              </a:rPr>
              <a:t>c</a:t>
            </a:r>
            <a:endParaRPr lang="en-US" sz="1800" baseline="-25000">
              <a:latin typeface="Consolas"/>
            </a:endParaRPr>
          </a:p>
        </p:txBody>
      </p:sp>
    </p:spTree>
    <p:extLst>
      <p:ext uri="{BB962C8B-B14F-4D97-AF65-F5344CB8AC3E}">
        <p14:creationId xmlns:p14="http://schemas.microsoft.com/office/powerpoint/2010/main" val="4069956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FD142E-7797-F15E-03EB-057DD260BFC0}"/>
            </a:ext>
          </a:extLst>
        </p:cNvPr>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B6190D9D-EFCF-7D0A-DBF2-273FB0DD5401}"/>
              </a:ext>
            </a:extLst>
          </p:cNvPr>
          <p:cNvSpPr>
            <a:spLocks noGrp="1"/>
          </p:cNvSpPr>
          <p:nvPr>
            <p:ph type="ftr" sz="quarter" idx="11"/>
          </p:nvPr>
        </p:nvSpPr>
        <p:spPr/>
        <p:txBody>
          <a:bodyPr/>
          <a:lstStyle/>
          <a:p>
            <a:r>
              <a:rPr lang="en-US">
                <a:solidFill>
                  <a:srgbClr val="000000"/>
                </a:solidFill>
                <a:effectLst/>
                <a:latin typeface="Helvetica Neue" panose="02000503000000020004" pitchFamily="2" charset="0"/>
              </a:rPr>
              <a:t>ChE-701 / Section EDCH</a:t>
            </a:r>
          </a:p>
        </p:txBody>
      </p:sp>
      <p:sp>
        <p:nvSpPr>
          <p:cNvPr id="5" name="Espace réservé du numéro de diapositive 4">
            <a:extLst>
              <a:ext uri="{FF2B5EF4-FFF2-40B4-BE49-F238E27FC236}">
                <a16:creationId xmlns:a16="http://schemas.microsoft.com/office/drawing/2014/main" id="{8E1C0C05-730C-8A96-6ED8-5B5D9DB776DF}"/>
              </a:ext>
            </a:extLst>
          </p:cNvPr>
          <p:cNvSpPr>
            <a:spLocks noGrp="1"/>
          </p:cNvSpPr>
          <p:nvPr>
            <p:ph type="sldNum" sz="quarter" idx="12"/>
          </p:nvPr>
        </p:nvSpPr>
        <p:spPr/>
        <p:txBody>
          <a:bodyPr/>
          <a:lstStyle/>
          <a:p>
            <a:fld id="{E1E1CD7C-2161-7D43-862E-CE4C333CD873}" type="slidenum">
              <a:rPr lang="en-US" smtClean="0"/>
              <a:pPr/>
              <a:t>6</a:t>
            </a:fld>
            <a:endParaRPr lang="en-US"/>
          </a:p>
        </p:txBody>
      </p:sp>
      <p:sp>
        <p:nvSpPr>
          <p:cNvPr id="13" name="Title 12">
            <a:extLst>
              <a:ext uri="{FF2B5EF4-FFF2-40B4-BE49-F238E27FC236}">
                <a16:creationId xmlns:a16="http://schemas.microsoft.com/office/drawing/2014/main" id="{63D5953A-B5A5-5191-5894-1349DBA9A28C}"/>
              </a:ext>
            </a:extLst>
          </p:cNvPr>
          <p:cNvSpPr>
            <a:spLocks noGrp="1"/>
          </p:cNvSpPr>
          <p:nvPr>
            <p:ph type="title"/>
          </p:nvPr>
        </p:nvSpPr>
        <p:spPr>
          <a:xfrm>
            <a:off x="904875" y="196118"/>
            <a:ext cx="6251298" cy="472282"/>
          </a:xfrm>
        </p:spPr>
        <p:txBody>
          <a:bodyPr/>
          <a:lstStyle/>
          <a:p>
            <a:r>
              <a:rPr lang="en-US" dirty="0">
                <a:latin typeface="Franklin Gothic Demi Cond"/>
                <a:cs typeface="Arial"/>
              </a:rPr>
              <a:t>Hands on: MLP for CH</a:t>
            </a:r>
            <a:r>
              <a:rPr lang="en-US" baseline="-25000" dirty="0">
                <a:latin typeface="Franklin Gothic Demi Cond"/>
                <a:cs typeface="Arial"/>
              </a:rPr>
              <a:t>4</a:t>
            </a:r>
            <a:endParaRPr lang="en-US" baseline="-25000"/>
          </a:p>
        </p:txBody>
      </p:sp>
      <p:sp>
        <p:nvSpPr>
          <p:cNvPr id="2" name="Espace réservé de la date 2">
            <a:extLst>
              <a:ext uri="{FF2B5EF4-FFF2-40B4-BE49-F238E27FC236}">
                <a16:creationId xmlns:a16="http://schemas.microsoft.com/office/drawing/2014/main" id="{6210CAD6-54A0-FA70-54AF-595685C8F6B3}"/>
              </a:ext>
            </a:extLst>
          </p:cNvPr>
          <p:cNvSpPr>
            <a:spLocks noGrp="1"/>
          </p:cNvSpPr>
          <p:nvPr>
            <p:ph type="dt" sz="half" idx="10"/>
          </p:nvPr>
        </p:nvSpPr>
        <p:spPr>
          <a:xfrm rot="16200000">
            <a:off x="-1221413" y="2778452"/>
            <a:ext cx="3341052" cy="911524"/>
          </a:xfrm>
        </p:spPr>
        <p:txBody>
          <a:bodyPr/>
          <a:lstStyle/>
          <a:p>
            <a:r>
              <a:rPr lang="en-US"/>
              <a:t>MD SIMULATIONS</a:t>
            </a:r>
          </a:p>
        </p:txBody>
      </p:sp>
      <p:sp>
        <p:nvSpPr>
          <p:cNvPr id="3" name="TextBox 2">
            <a:extLst>
              <a:ext uri="{FF2B5EF4-FFF2-40B4-BE49-F238E27FC236}">
                <a16:creationId xmlns:a16="http://schemas.microsoft.com/office/drawing/2014/main" id="{0B3A56E6-3DAF-4E53-9438-3DBD407BF2D7}"/>
              </a:ext>
            </a:extLst>
          </p:cNvPr>
          <p:cNvSpPr txBox="1"/>
          <p:nvPr/>
        </p:nvSpPr>
        <p:spPr>
          <a:xfrm>
            <a:off x="1072056" y="608943"/>
            <a:ext cx="3531475" cy="30008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hlinkClick r:id="rId3"/>
              </a:rPr>
              <a:t>12Lect_shared</a:t>
            </a:r>
            <a:endParaRPr lang="en-US"/>
          </a:p>
        </p:txBody>
      </p:sp>
      <p:sp>
        <p:nvSpPr>
          <p:cNvPr id="8" name="TextBox 7">
            <a:extLst>
              <a:ext uri="{FF2B5EF4-FFF2-40B4-BE49-F238E27FC236}">
                <a16:creationId xmlns:a16="http://schemas.microsoft.com/office/drawing/2014/main" id="{E5EFFFC7-4AAC-06B4-074C-AFBD154DBFEB}"/>
              </a:ext>
            </a:extLst>
          </p:cNvPr>
          <p:cNvSpPr txBox="1"/>
          <p:nvPr/>
        </p:nvSpPr>
        <p:spPr>
          <a:xfrm>
            <a:off x="1073923" y="1067630"/>
            <a:ext cx="7646136" cy="93871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sz="1100" dirty="0">
                <a:latin typeface="Lucida Sans Unicode"/>
                <a:cs typeface="Arial"/>
              </a:rPr>
              <a:t>Set the cutoff and smooth cutoff radii </a:t>
            </a:r>
            <a:br>
              <a:rPr lang="en-US" sz="1100" dirty="0">
                <a:latin typeface="Lucida Sans Unicode"/>
                <a:cs typeface="Arial"/>
              </a:rPr>
            </a:br>
            <a:r>
              <a:rPr lang="en-US" sz="1100" dirty="0">
                <a:latin typeface="Lucida Sans Unicode"/>
                <a:cs typeface="Arial"/>
              </a:rPr>
              <a:t>(you can compute the pair C-C pair correlation function to get a lower bound)</a:t>
            </a:r>
            <a:endParaRPr lang="en-US" sz="1100" dirty="0">
              <a:latin typeface="Arial"/>
              <a:cs typeface="Arial"/>
            </a:endParaRPr>
          </a:p>
          <a:p>
            <a:pPr marL="285750" indent="-285750">
              <a:buFont typeface="Arial"/>
              <a:buChar char="•"/>
            </a:pPr>
            <a:r>
              <a:rPr lang="en-US" sz="1100" dirty="0">
                <a:latin typeface="Lucida Sans Unicode"/>
                <a:cs typeface="Arial"/>
              </a:rPr>
              <a:t>Set the parameter "</a:t>
            </a:r>
            <a:r>
              <a:rPr lang="en-US" sz="1100" err="1">
                <a:latin typeface="Lucida Sans Unicode"/>
                <a:cs typeface="Arial"/>
              </a:rPr>
              <a:t>sel</a:t>
            </a:r>
            <a:r>
              <a:rPr lang="en-US" sz="1100" dirty="0">
                <a:latin typeface="Lucida Sans Unicode"/>
                <a:cs typeface="Arial"/>
              </a:rPr>
              <a:t>" = maximum number of atom corresponding to a given atom type that are considered with </a:t>
            </a:r>
            <a:r>
              <a:rPr lang="en-US" sz="1100" err="1">
                <a:latin typeface="Lucida Sans Unicode"/>
                <a:cs typeface="Arial"/>
              </a:rPr>
              <a:t>r</a:t>
            </a:r>
            <a:r>
              <a:rPr lang="en-US" sz="1100" baseline="-25000" err="1">
                <a:latin typeface="Lucida Sans Unicode"/>
                <a:cs typeface="Arial"/>
              </a:rPr>
              <a:t>c</a:t>
            </a:r>
            <a:endParaRPr lang="en-US" sz="1100" baseline="-25000">
              <a:latin typeface="Lucida Sans Unicode"/>
              <a:cs typeface="Arial"/>
            </a:endParaRPr>
          </a:p>
          <a:p>
            <a:pPr marL="285750" indent="-285750">
              <a:buFont typeface="Arial"/>
              <a:buChar char="•"/>
            </a:pPr>
            <a:r>
              <a:rPr lang="en-US" sz="1100" b="1" dirty="0">
                <a:latin typeface="Lucida Sans Unicode"/>
                <a:cs typeface="Arial"/>
              </a:rPr>
              <a:t>Start the training process</a:t>
            </a:r>
          </a:p>
        </p:txBody>
      </p:sp>
      <p:pic>
        <p:nvPicPr>
          <p:cNvPr id="7" name="Picture 6" descr="A group of white and blue objects&#10;&#10;AI-generated content may be incorrect.">
            <a:extLst>
              <a:ext uri="{FF2B5EF4-FFF2-40B4-BE49-F238E27FC236}">
                <a16:creationId xmlns:a16="http://schemas.microsoft.com/office/drawing/2014/main" id="{C75D08AD-F7DF-803A-4AFA-1426D2B909BF}"/>
              </a:ext>
            </a:extLst>
          </p:cNvPr>
          <p:cNvPicPr>
            <a:picLocks noChangeAspect="1"/>
          </p:cNvPicPr>
          <p:nvPr/>
        </p:nvPicPr>
        <p:blipFill>
          <a:blip r:embed="rId4"/>
          <a:stretch>
            <a:fillRect/>
          </a:stretch>
        </p:blipFill>
        <p:spPr>
          <a:xfrm>
            <a:off x="4462936" y="1672390"/>
            <a:ext cx="2696633" cy="2322094"/>
          </a:xfrm>
          <a:prstGeom prst="rect">
            <a:avLst/>
          </a:prstGeom>
        </p:spPr>
      </p:pic>
      <p:sp>
        <p:nvSpPr>
          <p:cNvPr id="9" name="Oval 8">
            <a:extLst>
              <a:ext uri="{FF2B5EF4-FFF2-40B4-BE49-F238E27FC236}">
                <a16:creationId xmlns:a16="http://schemas.microsoft.com/office/drawing/2014/main" id="{86320460-9704-889D-0F17-0C21D864E0AB}"/>
              </a:ext>
            </a:extLst>
          </p:cNvPr>
          <p:cNvSpPr/>
          <p:nvPr/>
        </p:nvSpPr>
        <p:spPr>
          <a:xfrm>
            <a:off x="4708219" y="3093154"/>
            <a:ext cx="1324717" cy="1305563"/>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a:extLst>
              <a:ext uri="{FF2B5EF4-FFF2-40B4-BE49-F238E27FC236}">
                <a16:creationId xmlns:a16="http://schemas.microsoft.com/office/drawing/2014/main" id="{09D7202D-88B4-4059-13DF-297271E9AAF0}"/>
              </a:ext>
            </a:extLst>
          </p:cNvPr>
          <p:cNvCxnSpPr/>
          <p:nvPr/>
        </p:nvCxnSpPr>
        <p:spPr>
          <a:xfrm>
            <a:off x="5393121" y="3744310"/>
            <a:ext cx="630620" cy="6568"/>
          </a:xfrm>
          <a:prstGeom prst="straightConnector1">
            <a:avLst/>
          </a:prstGeom>
          <a:ln w="28575">
            <a:solidFill>
              <a:srgbClr val="070707"/>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7EB351F2-5F1A-1D2D-1A99-ABD03585BA98}"/>
              </a:ext>
            </a:extLst>
          </p:cNvPr>
          <p:cNvSpPr txBox="1"/>
          <p:nvPr/>
        </p:nvSpPr>
        <p:spPr>
          <a:xfrm>
            <a:off x="5577052" y="3678619"/>
            <a:ext cx="46639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800" err="1">
                <a:cs typeface="Arial"/>
              </a:rPr>
              <a:t>r</a:t>
            </a:r>
            <a:r>
              <a:rPr lang="en-US" sz="1800" baseline="-25000" err="1">
                <a:cs typeface="Arial"/>
              </a:rPr>
              <a:t>c</a:t>
            </a:r>
            <a:endParaRPr lang="en-US" sz="1800" baseline="-25000" err="1"/>
          </a:p>
        </p:txBody>
      </p:sp>
      <p:sp>
        <p:nvSpPr>
          <p:cNvPr id="10" name="TextBox 9">
            <a:extLst>
              <a:ext uri="{FF2B5EF4-FFF2-40B4-BE49-F238E27FC236}">
                <a16:creationId xmlns:a16="http://schemas.microsoft.com/office/drawing/2014/main" id="{3CE16382-888D-B804-208A-34E338E62E2E}"/>
              </a:ext>
            </a:extLst>
          </p:cNvPr>
          <p:cNvSpPr txBox="1"/>
          <p:nvPr/>
        </p:nvSpPr>
        <p:spPr>
          <a:xfrm>
            <a:off x="634216" y="2964125"/>
            <a:ext cx="4171223" cy="71558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cs typeface="Arial"/>
              </a:rPr>
              <a:t>Example: </a:t>
            </a:r>
            <a:br>
              <a:rPr lang="en-US" dirty="0">
                <a:cs typeface="Arial"/>
              </a:rPr>
            </a:br>
            <a:r>
              <a:rPr lang="en-US" dirty="0">
                <a:cs typeface="Arial"/>
              </a:rPr>
              <a:t>to include all the atoms within </a:t>
            </a:r>
            <a:r>
              <a:rPr lang="en-US" dirty="0" err="1">
                <a:cs typeface="Arial"/>
              </a:rPr>
              <a:t>rc</a:t>
            </a:r>
            <a:r>
              <a:rPr lang="en-US" dirty="0">
                <a:cs typeface="Arial"/>
              </a:rPr>
              <a:t> for the carbon atom in the center I need </a:t>
            </a:r>
            <a:r>
              <a:rPr lang="en-US" b="1" dirty="0">
                <a:cs typeface="Arial"/>
              </a:rPr>
              <a:t>sel = [2,13]</a:t>
            </a:r>
            <a:r>
              <a:rPr lang="en-US" dirty="0">
                <a:cs typeface="Arial"/>
              </a:rPr>
              <a:t> </a:t>
            </a:r>
          </a:p>
        </p:txBody>
      </p:sp>
      <p:sp>
        <p:nvSpPr>
          <p:cNvPr id="14" name="Oval 13">
            <a:extLst>
              <a:ext uri="{FF2B5EF4-FFF2-40B4-BE49-F238E27FC236}">
                <a16:creationId xmlns:a16="http://schemas.microsoft.com/office/drawing/2014/main" id="{6F4482E5-D6DD-D072-1885-D51CF70E1EB5}"/>
              </a:ext>
            </a:extLst>
          </p:cNvPr>
          <p:cNvSpPr/>
          <p:nvPr/>
        </p:nvSpPr>
        <p:spPr>
          <a:xfrm>
            <a:off x="5359929" y="3686296"/>
            <a:ext cx="105103" cy="118241"/>
          </a:xfrm>
          <a:prstGeom prst="ellipse">
            <a:avLst/>
          </a:prstGeom>
          <a:solidFill>
            <a:schemeClr val="bg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1EB3370C-B0F7-8F3D-3F9F-A05EEF92531A}"/>
              </a:ext>
            </a:extLst>
          </p:cNvPr>
          <p:cNvSpPr txBox="1"/>
          <p:nvPr/>
        </p:nvSpPr>
        <p:spPr>
          <a:xfrm>
            <a:off x="631658" y="3744828"/>
            <a:ext cx="3916278"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dirty="0" err="1">
                <a:latin typeface="Consolas"/>
              </a:rPr>
              <a:t>dp</a:t>
            </a:r>
            <a:r>
              <a:rPr lang="en-US" sz="1100" dirty="0">
                <a:latin typeface="Consolas"/>
              </a:rPr>
              <a:t> neighbor-stat -s </a:t>
            </a:r>
            <a:r>
              <a:rPr lang="en-US" sz="1100" dirty="0" err="1">
                <a:latin typeface="Consolas"/>
              </a:rPr>
              <a:t>training_data</a:t>
            </a:r>
            <a:r>
              <a:rPr lang="en-US" sz="1100" dirty="0">
                <a:latin typeface="Consolas"/>
              </a:rPr>
              <a:t> -r 6.0 -t C H​</a:t>
            </a:r>
            <a:endParaRPr lang="en-US" dirty="0"/>
          </a:p>
        </p:txBody>
      </p:sp>
      <p:cxnSp>
        <p:nvCxnSpPr>
          <p:cNvPr id="16" name="Straight Arrow Connector 15">
            <a:extLst>
              <a:ext uri="{FF2B5EF4-FFF2-40B4-BE49-F238E27FC236}">
                <a16:creationId xmlns:a16="http://schemas.microsoft.com/office/drawing/2014/main" id="{EDC191AB-5F60-CD9E-1B4E-25699C269114}"/>
              </a:ext>
            </a:extLst>
          </p:cNvPr>
          <p:cNvCxnSpPr/>
          <p:nvPr/>
        </p:nvCxnSpPr>
        <p:spPr>
          <a:xfrm flipV="1">
            <a:off x="3665413" y="3995383"/>
            <a:ext cx="2766" cy="322847"/>
          </a:xfrm>
          <a:prstGeom prst="straightConnector1">
            <a:avLst/>
          </a:prstGeom>
          <a:ln>
            <a:solidFill>
              <a:srgbClr val="070707"/>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9CEEEEFD-53FA-CC31-9EFC-D45D23566416}"/>
              </a:ext>
            </a:extLst>
          </p:cNvPr>
          <p:cNvSpPr txBox="1"/>
          <p:nvPr/>
        </p:nvSpPr>
        <p:spPr>
          <a:xfrm>
            <a:off x="3513221" y="4232106"/>
            <a:ext cx="46321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800" err="1">
                <a:latin typeface="Consolas"/>
              </a:rPr>
              <a:t>r</a:t>
            </a:r>
            <a:r>
              <a:rPr lang="en-US" sz="1800" baseline="-25000" err="1">
                <a:latin typeface="Consolas"/>
              </a:rPr>
              <a:t>c</a:t>
            </a:r>
            <a:endParaRPr lang="en-US" sz="1800" baseline="-25000">
              <a:latin typeface="Consolas"/>
            </a:endParaRPr>
          </a:p>
        </p:txBody>
      </p:sp>
    </p:spTree>
    <p:extLst>
      <p:ext uri="{BB962C8B-B14F-4D97-AF65-F5344CB8AC3E}">
        <p14:creationId xmlns:p14="http://schemas.microsoft.com/office/powerpoint/2010/main" val="2602261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36AF7B-C813-DF76-0D77-4DF690A3D496}"/>
            </a:ext>
          </a:extLst>
        </p:cNvPr>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A173869F-DB6E-E8BB-8687-BCD4B635F2DB}"/>
              </a:ext>
            </a:extLst>
          </p:cNvPr>
          <p:cNvSpPr>
            <a:spLocks noGrp="1"/>
          </p:cNvSpPr>
          <p:nvPr>
            <p:ph type="ftr" sz="quarter" idx="11"/>
          </p:nvPr>
        </p:nvSpPr>
        <p:spPr/>
        <p:txBody>
          <a:bodyPr/>
          <a:lstStyle/>
          <a:p>
            <a:r>
              <a:rPr lang="en-US">
                <a:solidFill>
                  <a:srgbClr val="000000"/>
                </a:solidFill>
                <a:effectLst/>
                <a:latin typeface="Helvetica Neue" panose="02000503000000020004" pitchFamily="2" charset="0"/>
              </a:rPr>
              <a:t>ChE-701 / Section EDCH</a:t>
            </a:r>
          </a:p>
        </p:txBody>
      </p:sp>
      <p:sp>
        <p:nvSpPr>
          <p:cNvPr id="5" name="Espace réservé du numéro de diapositive 4">
            <a:extLst>
              <a:ext uri="{FF2B5EF4-FFF2-40B4-BE49-F238E27FC236}">
                <a16:creationId xmlns:a16="http://schemas.microsoft.com/office/drawing/2014/main" id="{B3549B8F-6B9E-8EDF-9227-30DF63775420}"/>
              </a:ext>
            </a:extLst>
          </p:cNvPr>
          <p:cNvSpPr>
            <a:spLocks noGrp="1"/>
          </p:cNvSpPr>
          <p:nvPr>
            <p:ph type="sldNum" sz="quarter" idx="12"/>
          </p:nvPr>
        </p:nvSpPr>
        <p:spPr/>
        <p:txBody>
          <a:bodyPr/>
          <a:lstStyle/>
          <a:p>
            <a:fld id="{E1E1CD7C-2161-7D43-862E-CE4C333CD873}" type="slidenum">
              <a:rPr lang="en-US" smtClean="0"/>
              <a:pPr/>
              <a:t>7</a:t>
            </a:fld>
            <a:endParaRPr lang="en-US"/>
          </a:p>
        </p:txBody>
      </p:sp>
      <p:sp>
        <p:nvSpPr>
          <p:cNvPr id="13" name="Title 12">
            <a:extLst>
              <a:ext uri="{FF2B5EF4-FFF2-40B4-BE49-F238E27FC236}">
                <a16:creationId xmlns:a16="http://schemas.microsoft.com/office/drawing/2014/main" id="{4D0ACBF8-F5BB-2A36-E413-673338B13820}"/>
              </a:ext>
            </a:extLst>
          </p:cNvPr>
          <p:cNvSpPr>
            <a:spLocks noGrp="1"/>
          </p:cNvSpPr>
          <p:nvPr>
            <p:ph type="title"/>
          </p:nvPr>
        </p:nvSpPr>
        <p:spPr>
          <a:xfrm>
            <a:off x="904875" y="196118"/>
            <a:ext cx="6251298" cy="472282"/>
          </a:xfrm>
        </p:spPr>
        <p:txBody>
          <a:bodyPr/>
          <a:lstStyle/>
          <a:p>
            <a:r>
              <a:rPr lang="en-US" dirty="0">
                <a:latin typeface="Franklin Gothic Demi Cond"/>
                <a:cs typeface="Arial"/>
              </a:rPr>
              <a:t>Machine learning potentials</a:t>
            </a:r>
            <a:endParaRPr lang="en-US" dirty="0"/>
          </a:p>
        </p:txBody>
      </p:sp>
      <p:sp>
        <p:nvSpPr>
          <p:cNvPr id="2" name="Espace réservé de la date 2">
            <a:extLst>
              <a:ext uri="{FF2B5EF4-FFF2-40B4-BE49-F238E27FC236}">
                <a16:creationId xmlns:a16="http://schemas.microsoft.com/office/drawing/2014/main" id="{FEDA1D94-49A7-94FD-DF7D-C308B3C68D62}"/>
              </a:ext>
            </a:extLst>
          </p:cNvPr>
          <p:cNvSpPr>
            <a:spLocks noGrp="1"/>
          </p:cNvSpPr>
          <p:nvPr>
            <p:ph type="dt" sz="half" idx="10"/>
          </p:nvPr>
        </p:nvSpPr>
        <p:spPr>
          <a:xfrm rot="16200000">
            <a:off x="-1221413" y="2778452"/>
            <a:ext cx="3341052" cy="911524"/>
          </a:xfrm>
        </p:spPr>
        <p:txBody>
          <a:bodyPr/>
          <a:lstStyle/>
          <a:p>
            <a:r>
              <a:rPr lang="en-US"/>
              <a:t>MD SIMULATIONS</a:t>
            </a:r>
          </a:p>
        </p:txBody>
      </p:sp>
      <p:sp>
        <p:nvSpPr>
          <p:cNvPr id="6" name="Rectangle 5">
            <a:extLst>
              <a:ext uri="{FF2B5EF4-FFF2-40B4-BE49-F238E27FC236}">
                <a16:creationId xmlns:a16="http://schemas.microsoft.com/office/drawing/2014/main" id="{F26ADA1F-9F47-1B7F-D126-691563875048}"/>
              </a:ext>
            </a:extLst>
          </p:cNvPr>
          <p:cNvSpPr/>
          <p:nvPr/>
        </p:nvSpPr>
        <p:spPr>
          <a:xfrm>
            <a:off x="427917" y="1623529"/>
            <a:ext cx="4260887" cy="307777"/>
          </a:xfrm>
          <a:prstGeom prst="rect">
            <a:avLst/>
          </a:prstGeom>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t>https://arxiv.org/pdf/2410.00626</a:t>
            </a:r>
          </a:p>
        </p:txBody>
      </p:sp>
      <p:pic>
        <p:nvPicPr>
          <p:cNvPr id="18" name="Picture 17">
            <a:extLst>
              <a:ext uri="{FF2B5EF4-FFF2-40B4-BE49-F238E27FC236}">
                <a16:creationId xmlns:a16="http://schemas.microsoft.com/office/drawing/2014/main" id="{FA794FC3-1200-CBFD-6AE8-10293DE87B3C}"/>
              </a:ext>
            </a:extLst>
          </p:cNvPr>
          <p:cNvPicPr>
            <a:picLocks noChangeAspect="1"/>
          </p:cNvPicPr>
          <p:nvPr/>
        </p:nvPicPr>
        <p:blipFill>
          <a:blip r:embed="rId3"/>
          <a:stretch>
            <a:fillRect/>
          </a:stretch>
        </p:blipFill>
        <p:spPr>
          <a:xfrm>
            <a:off x="428694" y="832668"/>
            <a:ext cx="6528469" cy="642353"/>
          </a:xfrm>
          <a:prstGeom prst="rect">
            <a:avLst/>
          </a:prstGeom>
        </p:spPr>
      </p:pic>
      <p:pic>
        <p:nvPicPr>
          <p:cNvPr id="19" name="Picture 18">
            <a:extLst>
              <a:ext uri="{FF2B5EF4-FFF2-40B4-BE49-F238E27FC236}">
                <a16:creationId xmlns:a16="http://schemas.microsoft.com/office/drawing/2014/main" id="{26204E14-D527-4B50-6DC8-D02A4F62A9E2}"/>
              </a:ext>
            </a:extLst>
          </p:cNvPr>
          <p:cNvPicPr>
            <a:picLocks noChangeAspect="1"/>
          </p:cNvPicPr>
          <p:nvPr/>
        </p:nvPicPr>
        <p:blipFill>
          <a:blip r:embed="rId4"/>
          <a:stretch>
            <a:fillRect/>
          </a:stretch>
        </p:blipFill>
        <p:spPr>
          <a:xfrm>
            <a:off x="1310158" y="2127518"/>
            <a:ext cx="4355996" cy="2063170"/>
          </a:xfrm>
          <a:prstGeom prst="rect">
            <a:avLst/>
          </a:prstGeom>
        </p:spPr>
      </p:pic>
      <p:sp>
        <p:nvSpPr>
          <p:cNvPr id="20" name="TextBox 19">
            <a:extLst>
              <a:ext uri="{FF2B5EF4-FFF2-40B4-BE49-F238E27FC236}">
                <a16:creationId xmlns:a16="http://schemas.microsoft.com/office/drawing/2014/main" id="{AD2499AE-F0BD-168F-1684-2C6B4B53B72D}"/>
              </a:ext>
            </a:extLst>
          </p:cNvPr>
          <p:cNvSpPr txBox="1"/>
          <p:nvPr/>
        </p:nvSpPr>
        <p:spPr>
          <a:xfrm>
            <a:off x="6019869" y="1674325"/>
            <a:ext cx="2765534" cy="5078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ea typeface="+mn-lt"/>
                <a:cs typeface="+mn-lt"/>
              </a:rPr>
              <a:t>Main principles of machine learning potentials. </a:t>
            </a:r>
          </a:p>
        </p:txBody>
      </p:sp>
      <p:sp>
        <p:nvSpPr>
          <p:cNvPr id="21" name="TextBox 20">
            <a:extLst>
              <a:ext uri="{FF2B5EF4-FFF2-40B4-BE49-F238E27FC236}">
                <a16:creationId xmlns:a16="http://schemas.microsoft.com/office/drawing/2014/main" id="{7DE9D5C7-B932-D8D9-C135-AD2DDC08A68D}"/>
              </a:ext>
            </a:extLst>
          </p:cNvPr>
          <p:cNvSpPr txBox="1"/>
          <p:nvPr/>
        </p:nvSpPr>
        <p:spPr>
          <a:xfrm>
            <a:off x="5917599" y="2185667"/>
            <a:ext cx="2765534" cy="279307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dirty="0">
                <a:ea typeface="+mn-lt"/>
                <a:cs typeface="+mn-lt"/>
              </a:rPr>
              <a:t>Structure is mapped to </a:t>
            </a:r>
            <a:r>
              <a:rPr lang="en-US" b="1" dirty="0">
                <a:ea typeface="+mn-lt"/>
                <a:cs typeface="+mn-lt"/>
              </a:rPr>
              <a:t>chemical descriptors</a:t>
            </a:r>
            <a:r>
              <a:rPr lang="en-US" dirty="0">
                <a:ea typeface="+mn-lt"/>
                <a:cs typeface="+mn-lt"/>
              </a:rPr>
              <a:t> as input for the machine learning regression model to predict energy and forces</a:t>
            </a:r>
          </a:p>
          <a:p>
            <a:pPr marL="285750" indent="-285750">
              <a:buFont typeface="Arial"/>
              <a:buChar char="•"/>
            </a:pPr>
            <a:r>
              <a:rPr lang="en-US" dirty="0">
                <a:ea typeface="+mn-lt"/>
                <a:cs typeface="+mn-lt"/>
              </a:rPr>
              <a:t>Most descriptors in the field are limited to a certain cutoff around each atom --&gt; locality approximation </a:t>
            </a:r>
            <a:endParaRPr lang="en-US">
              <a:ea typeface="+mn-lt"/>
              <a:cs typeface="+mn-lt"/>
            </a:endParaRPr>
          </a:p>
          <a:p>
            <a:pPr marL="285750" indent="-285750">
              <a:buFont typeface="Arial"/>
              <a:buChar char="•"/>
            </a:pPr>
            <a:r>
              <a:rPr lang="en-US" dirty="0">
                <a:ea typeface="+mn-lt"/>
                <a:cs typeface="+mn-lt"/>
              </a:rPr>
              <a:t>Task of MLP --&gt; after training to </a:t>
            </a:r>
            <a:r>
              <a:rPr lang="en-US" b="1" dirty="0">
                <a:ea typeface="+mn-lt"/>
                <a:cs typeface="+mn-lt"/>
              </a:rPr>
              <a:t>interpolate</a:t>
            </a:r>
            <a:r>
              <a:rPr lang="en-US" dirty="0">
                <a:ea typeface="+mn-lt"/>
                <a:cs typeface="+mn-lt"/>
              </a:rPr>
              <a:t> between the training data for </a:t>
            </a:r>
            <a:r>
              <a:rPr lang="en-US" b="1" dirty="0">
                <a:ea typeface="+mn-lt"/>
                <a:cs typeface="+mn-lt"/>
              </a:rPr>
              <a:t>unseen configurations</a:t>
            </a:r>
            <a:r>
              <a:rPr lang="en-US" dirty="0">
                <a:ea typeface="+mn-lt"/>
                <a:cs typeface="+mn-lt"/>
              </a:rPr>
              <a:t>.</a:t>
            </a:r>
            <a:endParaRPr lang="en-US" dirty="0">
              <a:cs typeface="Arial"/>
            </a:endParaRPr>
          </a:p>
        </p:txBody>
      </p:sp>
    </p:spTree>
    <p:extLst>
      <p:ext uri="{BB962C8B-B14F-4D97-AF65-F5344CB8AC3E}">
        <p14:creationId xmlns:p14="http://schemas.microsoft.com/office/powerpoint/2010/main" val="103504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1E0259-933B-DF17-688C-4FEE488E7B5F}"/>
            </a:ext>
          </a:extLst>
        </p:cNvPr>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4C2FAF0C-F910-BB24-115E-375696622CDA}"/>
              </a:ext>
            </a:extLst>
          </p:cNvPr>
          <p:cNvSpPr>
            <a:spLocks noGrp="1"/>
          </p:cNvSpPr>
          <p:nvPr>
            <p:ph type="ftr" sz="quarter" idx="11"/>
          </p:nvPr>
        </p:nvSpPr>
        <p:spPr/>
        <p:txBody>
          <a:bodyPr/>
          <a:lstStyle/>
          <a:p>
            <a:r>
              <a:rPr lang="en-US">
                <a:solidFill>
                  <a:srgbClr val="000000"/>
                </a:solidFill>
                <a:effectLst/>
                <a:latin typeface="Helvetica Neue" panose="02000503000000020004" pitchFamily="2" charset="0"/>
              </a:rPr>
              <a:t>ChE-701 / Section EDCH</a:t>
            </a:r>
          </a:p>
        </p:txBody>
      </p:sp>
      <p:sp>
        <p:nvSpPr>
          <p:cNvPr id="5" name="Espace réservé du numéro de diapositive 4">
            <a:extLst>
              <a:ext uri="{FF2B5EF4-FFF2-40B4-BE49-F238E27FC236}">
                <a16:creationId xmlns:a16="http://schemas.microsoft.com/office/drawing/2014/main" id="{511E6A9A-00B5-0537-DCD6-9F53DD3A5E43}"/>
              </a:ext>
            </a:extLst>
          </p:cNvPr>
          <p:cNvSpPr>
            <a:spLocks noGrp="1"/>
          </p:cNvSpPr>
          <p:nvPr>
            <p:ph type="sldNum" sz="quarter" idx="12"/>
          </p:nvPr>
        </p:nvSpPr>
        <p:spPr/>
        <p:txBody>
          <a:bodyPr/>
          <a:lstStyle/>
          <a:p>
            <a:fld id="{E1E1CD7C-2161-7D43-862E-CE4C333CD873}" type="slidenum">
              <a:rPr lang="en-US" smtClean="0"/>
              <a:pPr/>
              <a:t>8</a:t>
            </a:fld>
            <a:endParaRPr lang="en-US"/>
          </a:p>
        </p:txBody>
      </p:sp>
      <p:sp>
        <p:nvSpPr>
          <p:cNvPr id="13" name="Title 12">
            <a:extLst>
              <a:ext uri="{FF2B5EF4-FFF2-40B4-BE49-F238E27FC236}">
                <a16:creationId xmlns:a16="http://schemas.microsoft.com/office/drawing/2014/main" id="{348E9651-A708-C794-DC42-8BD34253B71D}"/>
              </a:ext>
            </a:extLst>
          </p:cNvPr>
          <p:cNvSpPr>
            <a:spLocks noGrp="1"/>
          </p:cNvSpPr>
          <p:nvPr>
            <p:ph type="title"/>
          </p:nvPr>
        </p:nvSpPr>
        <p:spPr>
          <a:xfrm>
            <a:off x="904875" y="196118"/>
            <a:ext cx="6251298" cy="472282"/>
          </a:xfrm>
        </p:spPr>
        <p:txBody>
          <a:bodyPr/>
          <a:lstStyle/>
          <a:p>
            <a:r>
              <a:rPr lang="en-US" dirty="0">
                <a:latin typeface="Franklin Gothic Demi Cond"/>
                <a:cs typeface="Arial"/>
              </a:rPr>
              <a:t>Examples of chemical descriptors</a:t>
            </a:r>
            <a:endParaRPr lang="en-US" dirty="0"/>
          </a:p>
        </p:txBody>
      </p:sp>
      <p:sp>
        <p:nvSpPr>
          <p:cNvPr id="2" name="Espace réservé de la date 2">
            <a:extLst>
              <a:ext uri="{FF2B5EF4-FFF2-40B4-BE49-F238E27FC236}">
                <a16:creationId xmlns:a16="http://schemas.microsoft.com/office/drawing/2014/main" id="{B8CB0D49-7C49-4155-4EC9-5E5A0C0BDFF3}"/>
              </a:ext>
            </a:extLst>
          </p:cNvPr>
          <p:cNvSpPr>
            <a:spLocks noGrp="1"/>
          </p:cNvSpPr>
          <p:nvPr>
            <p:ph type="dt" sz="half" idx="10"/>
          </p:nvPr>
        </p:nvSpPr>
        <p:spPr>
          <a:xfrm rot="16200000">
            <a:off x="-1221413" y="2778452"/>
            <a:ext cx="3341052" cy="911524"/>
          </a:xfrm>
        </p:spPr>
        <p:txBody>
          <a:bodyPr/>
          <a:lstStyle/>
          <a:p>
            <a:r>
              <a:rPr lang="en-US"/>
              <a:t>MD SIMULATIONS</a:t>
            </a:r>
          </a:p>
        </p:txBody>
      </p:sp>
      <p:sp>
        <p:nvSpPr>
          <p:cNvPr id="20" name="TextBox 19">
            <a:extLst>
              <a:ext uri="{FF2B5EF4-FFF2-40B4-BE49-F238E27FC236}">
                <a16:creationId xmlns:a16="http://schemas.microsoft.com/office/drawing/2014/main" id="{9EF06D58-8000-C18A-DC4D-A5D8F4088C30}"/>
              </a:ext>
            </a:extLst>
          </p:cNvPr>
          <p:cNvSpPr txBox="1"/>
          <p:nvPr/>
        </p:nvSpPr>
        <p:spPr>
          <a:xfrm>
            <a:off x="425186" y="747893"/>
            <a:ext cx="4853012" cy="71558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ea typeface="+mn-lt"/>
                <a:cs typeface="+mn-lt"/>
              </a:rPr>
              <a:t>Chemical descriptors</a:t>
            </a:r>
            <a:r>
              <a:rPr lang="en-US" dirty="0">
                <a:ea typeface="+mn-lt"/>
                <a:cs typeface="+mn-lt"/>
              </a:rPr>
              <a:t> rely on a set of radial and angular functions that probe different regions in the vicinity of each atom up to a predefined cutoff (local environment)</a:t>
            </a:r>
          </a:p>
        </p:txBody>
      </p:sp>
      <p:sp>
        <p:nvSpPr>
          <p:cNvPr id="3" name="TextBox 2">
            <a:extLst>
              <a:ext uri="{FF2B5EF4-FFF2-40B4-BE49-F238E27FC236}">
                <a16:creationId xmlns:a16="http://schemas.microsoft.com/office/drawing/2014/main" id="{1162300D-77B6-447C-9D1E-BF566EF73751}"/>
              </a:ext>
            </a:extLst>
          </p:cNvPr>
          <p:cNvSpPr txBox="1"/>
          <p:nvPr/>
        </p:nvSpPr>
        <p:spPr>
          <a:xfrm>
            <a:off x="2620947" y="1716435"/>
            <a:ext cx="4853012" cy="30008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ea typeface="+mn-lt"/>
                <a:cs typeface="+mn-lt"/>
              </a:rPr>
              <a:t>Atom centered symmetry functions (ACSFs)</a:t>
            </a:r>
            <a:r>
              <a:rPr lang="en-US" b="1" baseline="30000" dirty="0">
                <a:ea typeface="+mn-lt"/>
                <a:cs typeface="+mn-lt"/>
              </a:rPr>
              <a:t>1</a:t>
            </a:r>
            <a:endParaRPr lang="en-US" dirty="0">
              <a:ea typeface="+mn-lt"/>
              <a:cs typeface="+mn-lt"/>
            </a:endParaRPr>
          </a:p>
        </p:txBody>
      </p:sp>
      <p:pic>
        <p:nvPicPr>
          <p:cNvPr id="7" name="Picture 6" descr="A black text on a white background&#10;&#10;AI-generated content may be incorrect.">
            <a:extLst>
              <a:ext uri="{FF2B5EF4-FFF2-40B4-BE49-F238E27FC236}">
                <a16:creationId xmlns:a16="http://schemas.microsoft.com/office/drawing/2014/main" id="{DE89D66B-DC45-6D0F-711C-E9B2A3AB7AEC}"/>
              </a:ext>
            </a:extLst>
          </p:cNvPr>
          <p:cNvPicPr>
            <a:picLocks noChangeAspect="1"/>
          </p:cNvPicPr>
          <p:nvPr/>
        </p:nvPicPr>
        <p:blipFill>
          <a:blip r:embed="rId3"/>
          <a:stretch>
            <a:fillRect/>
          </a:stretch>
        </p:blipFill>
        <p:spPr>
          <a:xfrm>
            <a:off x="849730" y="2571750"/>
            <a:ext cx="2289008" cy="517358"/>
          </a:xfrm>
          <a:prstGeom prst="rect">
            <a:avLst/>
          </a:prstGeom>
        </p:spPr>
      </p:pic>
      <p:sp>
        <p:nvSpPr>
          <p:cNvPr id="8" name="TextBox 7">
            <a:extLst>
              <a:ext uri="{FF2B5EF4-FFF2-40B4-BE49-F238E27FC236}">
                <a16:creationId xmlns:a16="http://schemas.microsoft.com/office/drawing/2014/main" id="{F01DE15F-B639-10CF-4AB0-7B79294E3F14}"/>
              </a:ext>
            </a:extLst>
          </p:cNvPr>
          <p:cNvSpPr txBox="1"/>
          <p:nvPr/>
        </p:nvSpPr>
        <p:spPr>
          <a:xfrm>
            <a:off x="1400711" y="2270719"/>
            <a:ext cx="1865586" cy="30008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i="1" dirty="0">
                <a:cs typeface="Arial"/>
              </a:rPr>
              <a:t>Radial probe</a:t>
            </a:r>
            <a:endParaRPr lang="en-US" i="1" dirty="0"/>
          </a:p>
        </p:txBody>
      </p:sp>
      <p:pic>
        <p:nvPicPr>
          <p:cNvPr id="9" name="Picture 8" descr="A close-up of a math equation&#10;&#10;AI-generated content may be incorrect.">
            <a:extLst>
              <a:ext uri="{FF2B5EF4-FFF2-40B4-BE49-F238E27FC236}">
                <a16:creationId xmlns:a16="http://schemas.microsoft.com/office/drawing/2014/main" id="{61CD627F-15A9-D699-DAD0-4DE0AB2717D7}"/>
              </a:ext>
            </a:extLst>
          </p:cNvPr>
          <p:cNvPicPr>
            <a:picLocks noChangeAspect="1"/>
          </p:cNvPicPr>
          <p:nvPr/>
        </p:nvPicPr>
        <p:blipFill>
          <a:blip r:embed="rId4"/>
          <a:stretch>
            <a:fillRect/>
          </a:stretch>
        </p:blipFill>
        <p:spPr>
          <a:xfrm>
            <a:off x="4401051" y="2573505"/>
            <a:ext cx="3680661" cy="766512"/>
          </a:xfrm>
          <a:prstGeom prst="rect">
            <a:avLst/>
          </a:prstGeom>
        </p:spPr>
      </p:pic>
      <p:sp>
        <p:nvSpPr>
          <p:cNvPr id="10" name="TextBox 9">
            <a:extLst>
              <a:ext uri="{FF2B5EF4-FFF2-40B4-BE49-F238E27FC236}">
                <a16:creationId xmlns:a16="http://schemas.microsoft.com/office/drawing/2014/main" id="{48C3A897-427E-F0E0-4871-F9D9672F0F4B}"/>
              </a:ext>
            </a:extLst>
          </p:cNvPr>
          <p:cNvSpPr txBox="1"/>
          <p:nvPr/>
        </p:nvSpPr>
        <p:spPr>
          <a:xfrm>
            <a:off x="5605747" y="2270718"/>
            <a:ext cx="1865586" cy="30008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i="1" dirty="0">
                <a:cs typeface="Arial"/>
              </a:rPr>
              <a:t>Angular probe</a:t>
            </a:r>
            <a:endParaRPr lang="en-US" dirty="0">
              <a:cs typeface="Arial"/>
            </a:endParaRPr>
          </a:p>
        </p:txBody>
      </p:sp>
      <p:sp>
        <p:nvSpPr>
          <p:cNvPr id="11" name="TextBox 10">
            <a:extLst>
              <a:ext uri="{FF2B5EF4-FFF2-40B4-BE49-F238E27FC236}">
                <a16:creationId xmlns:a16="http://schemas.microsoft.com/office/drawing/2014/main" id="{76D68153-1A7C-0356-910B-37312264C7E2}"/>
              </a:ext>
            </a:extLst>
          </p:cNvPr>
          <p:cNvSpPr txBox="1"/>
          <p:nvPr/>
        </p:nvSpPr>
        <p:spPr>
          <a:xfrm>
            <a:off x="4833514" y="3389585"/>
            <a:ext cx="3159672" cy="5078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ea typeface="+mn-lt"/>
                <a:cs typeface="+mn-lt"/>
              </a:rPr>
              <a:t>Different angular regions are probed by adjusting the exponent ζ</a:t>
            </a:r>
            <a:endParaRPr lang="en-US" dirty="0"/>
          </a:p>
        </p:txBody>
      </p:sp>
      <p:sp>
        <p:nvSpPr>
          <p:cNvPr id="12" name="TextBox 11">
            <a:extLst>
              <a:ext uri="{FF2B5EF4-FFF2-40B4-BE49-F238E27FC236}">
                <a16:creationId xmlns:a16="http://schemas.microsoft.com/office/drawing/2014/main" id="{21C0072E-3EDB-6684-7218-DE8DB2B2D62C}"/>
              </a:ext>
            </a:extLst>
          </p:cNvPr>
          <p:cNvSpPr txBox="1"/>
          <p:nvPr/>
        </p:nvSpPr>
        <p:spPr>
          <a:xfrm>
            <a:off x="646523" y="3389584"/>
            <a:ext cx="3159672" cy="5078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ea typeface="+mn-lt"/>
                <a:cs typeface="+mn-lt"/>
              </a:rPr>
              <a:t>Adapt width and shift of the gaussian to probe different regions</a:t>
            </a:r>
            <a:endParaRPr lang="en-US" dirty="0"/>
          </a:p>
        </p:txBody>
      </p:sp>
      <p:sp>
        <p:nvSpPr>
          <p:cNvPr id="14" name="TextBox 13">
            <a:extLst>
              <a:ext uri="{FF2B5EF4-FFF2-40B4-BE49-F238E27FC236}">
                <a16:creationId xmlns:a16="http://schemas.microsoft.com/office/drawing/2014/main" id="{2299C512-5CB9-789A-9285-027003C4BBC0}"/>
              </a:ext>
            </a:extLst>
          </p:cNvPr>
          <p:cNvSpPr txBox="1"/>
          <p:nvPr/>
        </p:nvSpPr>
        <p:spPr>
          <a:xfrm>
            <a:off x="2956449" y="3069919"/>
            <a:ext cx="1709036"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dirty="0">
                <a:cs typeface="Arial"/>
              </a:rPr>
              <a:t>Cutoff function</a:t>
            </a:r>
            <a:endParaRPr lang="en-US" sz="1100" dirty="0"/>
          </a:p>
        </p:txBody>
      </p:sp>
      <p:cxnSp>
        <p:nvCxnSpPr>
          <p:cNvPr id="15" name="Straight Arrow Connector 14">
            <a:extLst>
              <a:ext uri="{FF2B5EF4-FFF2-40B4-BE49-F238E27FC236}">
                <a16:creationId xmlns:a16="http://schemas.microsoft.com/office/drawing/2014/main" id="{6F8539D0-D053-90B4-5BDB-94CE4BDA890E}"/>
              </a:ext>
            </a:extLst>
          </p:cNvPr>
          <p:cNvCxnSpPr/>
          <p:nvPr/>
        </p:nvCxnSpPr>
        <p:spPr>
          <a:xfrm>
            <a:off x="2873403" y="2918695"/>
            <a:ext cx="170793" cy="236482"/>
          </a:xfrm>
          <a:prstGeom prst="straightConnector1">
            <a:avLst/>
          </a:prstGeom>
          <a:ln>
            <a:solidFill>
              <a:srgbClr val="070707"/>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02032DC7-000E-D1A0-6AD4-91C14A611B1C}"/>
              </a:ext>
            </a:extLst>
          </p:cNvPr>
          <p:cNvSpPr txBox="1"/>
          <p:nvPr/>
        </p:nvSpPr>
        <p:spPr>
          <a:xfrm>
            <a:off x="902368" y="4665245"/>
            <a:ext cx="8049125" cy="4308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baseline="30000" dirty="0"/>
              <a:t>1</a:t>
            </a:r>
            <a:r>
              <a:rPr lang="en-US" sz="1100" dirty="0"/>
              <a:t>J. Behler and M. Parrinello, “Generalized Neural-Network Representation of High-Dimensional Potential-Energy Surfaces,” Phys. Rev. Lett. 98, 146401 (2007)</a:t>
            </a:r>
          </a:p>
        </p:txBody>
      </p:sp>
    </p:spTree>
    <p:extLst>
      <p:ext uri="{BB962C8B-B14F-4D97-AF65-F5344CB8AC3E}">
        <p14:creationId xmlns:p14="http://schemas.microsoft.com/office/powerpoint/2010/main" val="4237704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145FEC-2B8E-C9C2-1059-7E91C2E650CE}"/>
            </a:ext>
          </a:extLst>
        </p:cNvPr>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9AB9F38C-B060-E765-2819-6A47C85BE868}"/>
              </a:ext>
            </a:extLst>
          </p:cNvPr>
          <p:cNvSpPr>
            <a:spLocks noGrp="1"/>
          </p:cNvSpPr>
          <p:nvPr>
            <p:ph type="ftr" sz="quarter" idx="11"/>
          </p:nvPr>
        </p:nvSpPr>
        <p:spPr/>
        <p:txBody>
          <a:bodyPr/>
          <a:lstStyle/>
          <a:p>
            <a:r>
              <a:rPr lang="en-US">
                <a:solidFill>
                  <a:srgbClr val="000000"/>
                </a:solidFill>
                <a:effectLst/>
                <a:latin typeface="Helvetica Neue" panose="02000503000000020004" pitchFamily="2" charset="0"/>
              </a:rPr>
              <a:t>ChE-701 / Section EDCH</a:t>
            </a:r>
          </a:p>
        </p:txBody>
      </p:sp>
      <p:sp>
        <p:nvSpPr>
          <p:cNvPr id="5" name="Espace réservé du numéro de diapositive 4">
            <a:extLst>
              <a:ext uri="{FF2B5EF4-FFF2-40B4-BE49-F238E27FC236}">
                <a16:creationId xmlns:a16="http://schemas.microsoft.com/office/drawing/2014/main" id="{00E172A1-26E1-7872-0760-ABE001B7C1A8}"/>
              </a:ext>
            </a:extLst>
          </p:cNvPr>
          <p:cNvSpPr>
            <a:spLocks noGrp="1"/>
          </p:cNvSpPr>
          <p:nvPr>
            <p:ph type="sldNum" sz="quarter" idx="12"/>
          </p:nvPr>
        </p:nvSpPr>
        <p:spPr/>
        <p:txBody>
          <a:bodyPr/>
          <a:lstStyle/>
          <a:p>
            <a:fld id="{E1E1CD7C-2161-7D43-862E-CE4C333CD873}" type="slidenum">
              <a:rPr lang="en-US" smtClean="0"/>
              <a:pPr/>
              <a:t>9</a:t>
            </a:fld>
            <a:endParaRPr lang="en-US"/>
          </a:p>
        </p:txBody>
      </p:sp>
      <p:sp>
        <p:nvSpPr>
          <p:cNvPr id="13" name="Title 12">
            <a:extLst>
              <a:ext uri="{FF2B5EF4-FFF2-40B4-BE49-F238E27FC236}">
                <a16:creationId xmlns:a16="http://schemas.microsoft.com/office/drawing/2014/main" id="{D1100D1A-3912-8EDE-B8A4-667A4E1367B4}"/>
              </a:ext>
            </a:extLst>
          </p:cNvPr>
          <p:cNvSpPr>
            <a:spLocks noGrp="1"/>
          </p:cNvSpPr>
          <p:nvPr>
            <p:ph type="title"/>
          </p:nvPr>
        </p:nvSpPr>
        <p:spPr>
          <a:xfrm>
            <a:off x="904875" y="196118"/>
            <a:ext cx="6251298" cy="472282"/>
          </a:xfrm>
        </p:spPr>
        <p:txBody>
          <a:bodyPr/>
          <a:lstStyle/>
          <a:p>
            <a:r>
              <a:rPr lang="en-US" dirty="0">
                <a:latin typeface="Franklin Gothic Demi Cond"/>
                <a:cs typeface="Arial"/>
              </a:rPr>
              <a:t>Examples of chemical descriptors</a:t>
            </a:r>
            <a:endParaRPr lang="en-US" dirty="0"/>
          </a:p>
        </p:txBody>
      </p:sp>
      <p:sp>
        <p:nvSpPr>
          <p:cNvPr id="2" name="Espace réservé de la date 2">
            <a:extLst>
              <a:ext uri="{FF2B5EF4-FFF2-40B4-BE49-F238E27FC236}">
                <a16:creationId xmlns:a16="http://schemas.microsoft.com/office/drawing/2014/main" id="{38DE17A4-08EB-3548-03E3-609405B9B01A}"/>
              </a:ext>
            </a:extLst>
          </p:cNvPr>
          <p:cNvSpPr>
            <a:spLocks noGrp="1"/>
          </p:cNvSpPr>
          <p:nvPr>
            <p:ph type="dt" sz="half" idx="10"/>
          </p:nvPr>
        </p:nvSpPr>
        <p:spPr>
          <a:xfrm rot="16200000">
            <a:off x="-1221413" y="2778452"/>
            <a:ext cx="3341052" cy="911524"/>
          </a:xfrm>
        </p:spPr>
        <p:txBody>
          <a:bodyPr/>
          <a:lstStyle/>
          <a:p>
            <a:r>
              <a:rPr lang="en-US"/>
              <a:t>MD SIMULATIONS</a:t>
            </a:r>
          </a:p>
        </p:txBody>
      </p:sp>
      <p:sp>
        <p:nvSpPr>
          <p:cNvPr id="20" name="TextBox 19">
            <a:extLst>
              <a:ext uri="{FF2B5EF4-FFF2-40B4-BE49-F238E27FC236}">
                <a16:creationId xmlns:a16="http://schemas.microsoft.com/office/drawing/2014/main" id="{48F2D559-F746-7B39-6260-4D84A022C2F1}"/>
              </a:ext>
            </a:extLst>
          </p:cNvPr>
          <p:cNvSpPr txBox="1"/>
          <p:nvPr/>
        </p:nvSpPr>
        <p:spPr>
          <a:xfrm>
            <a:off x="425186" y="747893"/>
            <a:ext cx="4853012" cy="71558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ea typeface="+mn-lt"/>
                <a:cs typeface="+mn-lt"/>
              </a:rPr>
              <a:t>Chemical descriptors</a:t>
            </a:r>
            <a:r>
              <a:rPr lang="en-US" dirty="0">
                <a:ea typeface="+mn-lt"/>
                <a:cs typeface="+mn-lt"/>
              </a:rPr>
              <a:t> rely on a set of radial and angular functions that probe different regions in the vicinity of each atom up to a predefined cutoff (local environment)</a:t>
            </a:r>
          </a:p>
        </p:txBody>
      </p:sp>
      <p:sp>
        <p:nvSpPr>
          <p:cNvPr id="16" name="TextBox 15">
            <a:extLst>
              <a:ext uri="{FF2B5EF4-FFF2-40B4-BE49-F238E27FC236}">
                <a16:creationId xmlns:a16="http://schemas.microsoft.com/office/drawing/2014/main" id="{F2435A3B-8416-5BB7-7666-58CA497909A4}"/>
              </a:ext>
            </a:extLst>
          </p:cNvPr>
          <p:cNvSpPr txBox="1"/>
          <p:nvPr/>
        </p:nvSpPr>
        <p:spPr>
          <a:xfrm>
            <a:off x="1292496" y="4202478"/>
            <a:ext cx="7171788" cy="300082"/>
          </a:xfrm>
          <a:prstGeom prst="rect">
            <a:avLst/>
          </a:prstGeom>
          <a:noFill/>
          <a:ln>
            <a:solidFill>
              <a:srgbClr val="070707"/>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ea typeface="+mn-lt"/>
                <a:cs typeface="+mn-lt"/>
              </a:rPr>
              <a:t>Rc, η, Rs, ζ, λ </a:t>
            </a:r>
            <a:r>
              <a:rPr lang="en-US" dirty="0"/>
              <a:t>are </a:t>
            </a:r>
            <a:r>
              <a:rPr lang="en-US" b="1" dirty="0"/>
              <a:t>hyperparameters</a:t>
            </a:r>
            <a:r>
              <a:rPr lang="en-US" dirty="0"/>
              <a:t> of the model and need to be chosen by the user!</a:t>
            </a:r>
          </a:p>
        </p:txBody>
      </p:sp>
      <p:sp>
        <p:nvSpPr>
          <p:cNvPr id="17" name="TextBox 16">
            <a:extLst>
              <a:ext uri="{FF2B5EF4-FFF2-40B4-BE49-F238E27FC236}">
                <a16:creationId xmlns:a16="http://schemas.microsoft.com/office/drawing/2014/main" id="{E7C94B50-7EBC-77FB-18B7-7244A830E2C0}"/>
              </a:ext>
            </a:extLst>
          </p:cNvPr>
          <p:cNvSpPr txBox="1"/>
          <p:nvPr/>
        </p:nvSpPr>
        <p:spPr>
          <a:xfrm>
            <a:off x="902368" y="4665245"/>
            <a:ext cx="8049125" cy="4308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baseline="30000" dirty="0"/>
              <a:t>1</a:t>
            </a:r>
            <a:r>
              <a:rPr lang="en-US" sz="1100" dirty="0"/>
              <a:t>J. Behler and M. Parrinello, “Generalized Neural-Network Representation of High-Dimensional Potential-Energy Surfaces,” Phys. Rev. Lett. 98, 146401 (2007)</a:t>
            </a:r>
          </a:p>
        </p:txBody>
      </p:sp>
      <p:pic>
        <p:nvPicPr>
          <p:cNvPr id="18" name="Picture 17" descr="A diagram of a function&#10;&#10;AI-generated content may be incorrect.">
            <a:extLst>
              <a:ext uri="{FF2B5EF4-FFF2-40B4-BE49-F238E27FC236}">
                <a16:creationId xmlns:a16="http://schemas.microsoft.com/office/drawing/2014/main" id="{C03C4218-0042-4800-2871-D4CDCD2D208D}"/>
              </a:ext>
            </a:extLst>
          </p:cNvPr>
          <p:cNvPicPr>
            <a:picLocks noChangeAspect="1"/>
          </p:cNvPicPr>
          <p:nvPr/>
        </p:nvPicPr>
        <p:blipFill>
          <a:blip r:embed="rId3"/>
          <a:stretch>
            <a:fillRect/>
          </a:stretch>
        </p:blipFill>
        <p:spPr>
          <a:xfrm>
            <a:off x="1365584" y="1462814"/>
            <a:ext cx="6527132" cy="2578817"/>
          </a:xfrm>
          <a:prstGeom prst="rect">
            <a:avLst/>
          </a:prstGeom>
        </p:spPr>
      </p:pic>
    </p:spTree>
    <p:extLst>
      <p:ext uri="{BB962C8B-B14F-4D97-AF65-F5344CB8AC3E}">
        <p14:creationId xmlns:p14="http://schemas.microsoft.com/office/powerpoint/2010/main" val="2014386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Thème Office">
  <a:themeElements>
    <a:clrScheme name="EPFL - New Colors 2019">
      <a:dk1>
        <a:srgbClr val="413C3A"/>
      </a:dk1>
      <a:lt1>
        <a:srgbClr val="FFFFFF"/>
      </a:lt1>
      <a:dk2>
        <a:srgbClr val="413C3A"/>
      </a:dk2>
      <a:lt2>
        <a:srgbClr val="CAC7C7"/>
      </a:lt2>
      <a:accent1>
        <a:srgbClr val="E30613"/>
      </a:accent1>
      <a:accent2>
        <a:srgbClr val="00A79F"/>
      </a:accent2>
      <a:accent3>
        <a:srgbClr val="413C3A"/>
      </a:accent3>
      <a:accent4>
        <a:srgbClr val="007480"/>
      </a:accent4>
      <a:accent5>
        <a:srgbClr val="F39869"/>
      </a:accent5>
      <a:accent6>
        <a:srgbClr val="B51F1F"/>
      </a:accent6>
      <a:hlink>
        <a:srgbClr val="ED6E9C"/>
      </a:hlink>
      <a:folHlink>
        <a:srgbClr val="4F8FCC"/>
      </a:folHlink>
    </a:clrScheme>
    <a:fontScheme name="EPFL_Beta2">
      <a:majorFont>
        <a:latin typeface="Franklin Gothic Demi Cond"/>
        <a:ea typeface=""/>
        <a:cs typeface=""/>
      </a:majorFont>
      <a:minorFont>
        <a:latin typeface="Arial"/>
        <a:ea typeface=""/>
        <a:cs typeface=""/>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PFL_General_presentation_202403_EN_FULL" id="{EAFA75F3-8B21-EB4C-B638-E353D58330D3}" vid="{D78AEC0C-4C86-FC40-9085-617BDC562074}"/>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Thème Office</Template>
  <TotalTime>0</TotalTime>
  <Words>3263</Words>
  <Application>Microsoft Office PowerPoint</Application>
  <PresentationFormat>On-screen Show (16:9)</PresentationFormat>
  <Paragraphs>456</Paragraphs>
  <Slides>20</Slides>
  <Notes>13</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Thème Office</vt:lpstr>
      <vt:lpstr>Advanced simulations  of solar cell devices</vt:lpstr>
      <vt:lpstr>Hands on: Install DeepMD-kit</vt:lpstr>
      <vt:lpstr>Hands on: MLP for CH4</vt:lpstr>
      <vt:lpstr>Hands on: MLP CH4</vt:lpstr>
      <vt:lpstr>Hands on: MLP for CH4</vt:lpstr>
      <vt:lpstr>Hands on: MLP for CH4</vt:lpstr>
      <vt:lpstr>Machine learning potentials</vt:lpstr>
      <vt:lpstr>Examples of chemical descriptors</vt:lpstr>
      <vt:lpstr>Examples of chemical descriptors</vt:lpstr>
      <vt:lpstr>Examples of chemical descriptors</vt:lpstr>
      <vt:lpstr>PowerPoint Presentation</vt:lpstr>
      <vt:lpstr>PowerPoint Presentation</vt:lpstr>
      <vt:lpstr>PowerPoint Presentation</vt:lpstr>
      <vt:lpstr>PowerPoint Presentation</vt:lpstr>
      <vt:lpstr>The training process</vt:lpstr>
      <vt:lpstr>PowerPoint Presentation</vt:lpstr>
      <vt:lpstr>Active learning</vt:lpstr>
      <vt:lpstr>Active learning</vt:lpstr>
      <vt:lpstr>PowerPoint Presentation</vt:lpstr>
      <vt:lpstr>Hands on: MLIP for CH4</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Virginia Carnevali</dc:creator>
  <cp:lastModifiedBy>Virginia Carnevali</cp:lastModifiedBy>
  <cp:revision>953</cp:revision>
  <cp:lastPrinted>2019-06-19T13:21:30Z</cp:lastPrinted>
  <dcterms:created xsi:type="dcterms:W3CDTF">2025-03-18T10:01:53Z</dcterms:created>
  <dcterms:modified xsi:type="dcterms:W3CDTF">2025-05-22T06:57:53Z</dcterms:modified>
</cp:coreProperties>
</file>