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147470157" r:id="rId2"/>
    <p:sldId id="2147470222" r:id="rId3"/>
    <p:sldId id="311" r:id="rId4"/>
    <p:sldId id="312" r:id="rId5"/>
    <p:sldId id="313" r:id="rId6"/>
    <p:sldId id="314" r:id="rId7"/>
    <p:sldId id="315" r:id="rId8"/>
    <p:sldId id="2147470225" r:id="rId9"/>
    <p:sldId id="2147470223" r:id="rId10"/>
    <p:sldId id="2147470221" r:id="rId11"/>
    <p:sldId id="2147470224" r:id="rId1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677B"/>
    <a:srgbClr val="070707"/>
    <a:srgbClr val="EAF0D8"/>
    <a:srgbClr val="BFD730"/>
    <a:srgbClr val="4B8FCC"/>
    <a:srgbClr val="5C2D91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BCCB1-801B-A424-5B22-C863261DDAD7}" v="3448" dt="2025-05-21T07:08:06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3"/>
  </p:normalViewPr>
  <p:slideViewPr>
    <p:cSldViewPr snapToGrid="0">
      <p:cViewPr varScale="1">
        <p:scale>
          <a:sx n="216" d="100"/>
          <a:sy n="216" d="100"/>
        </p:scale>
        <p:origin x="448" y="16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islav Slama" userId="S::vladislav.slama@epfl.ch::897bccd1-e291-448e-965f-05f8fd9b4b7f" providerId="AD" clId="Web-{875BD3CB-E08A-61C1-366F-A3B32BB71B98}"/>
    <pc:docChg chg="modSld">
      <pc:chgData name="Vladislav Slama" userId="S::vladislav.slama@epfl.ch::897bccd1-e291-448e-965f-05f8fd9b4b7f" providerId="AD" clId="Web-{875BD3CB-E08A-61C1-366F-A3B32BB71B98}" dt="2025-04-15T21:57:33.357" v="22" actId="1076"/>
      <pc:docMkLst>
        <pc:docMk/>
      </pc:docMkLst>
      <pc:sldChg chg="addSp modSp">
        <pc:chgData name="Vladislav Slama" userId="S::vladislav.slama@epfl.ch::897bccd1-e291-448e-965f-05f8fd9b4b7f" providerId="AD" clId="Web-{875BD3CB-E08A-61C1-366F-A3B32BB71B98}" dt="2025-04-15T21:57:33.357" v="22" actId="1076"/>
        <pc:sldMkLst>
          <pc:docMk/>
          <pc:sldMk cId="824064853" sldId="2147470230"/>
        </pc:sldMkLst>
      </pc:sldChg>
    </pc:docChg>
  </pc:docChgLst>
  <pc:docChgLst>
    <pc:chgData name="Vladislav Slama" userId="S::vladislav.slama@epfl.ch::897bccd1-e291-448e-965f-05f8fd9b4b7f" providerId="AD" clId="Web-{11F26B38-E370-2347-5937-F7649F5394C5}"/>
    <pc:docChg chg="addSld modSld">
      <pc:chgData name="Vladislav Slama" userId="S::vladislav.slama@epfl.ch::897bccd1-e291-448e-965f-05f8fd9b4b7f" providerId="AD" clId="Web-{11F26B38-E370-2347-5937-F7649F5394C5}" dt="2025-04-29T18:38:02.448" v="650" actId="20577"/>
      <pc:docMkLst>
        <pc:docMk/>
      </pc:docMkLst>
      <pc:sldChg chg="delSp modSp add replId">
        <pc:chgData name="Vladislav Slama" userId="S::vladislav.slama@epfl.ch::897bccd1-e291-448e-965f-05f8fd9b4b7f" providerId="AD" clId="Web-{11F26B38-E370-2347-5937-F7649F5394C5}" dt="2025-04-27T16:27:30.241" v="13" actId="20577"/>
        <pc:sldMkLst>
          <pc:docMk/>
          <pc:sldMk cId="1820005323" sldId="2147470229"/>
        </pc:sldMkLst>
      </pc:sldChg>
      <pc:sldChg chg="addSp delSp modSp add replId">
        <pc:chgData name="Vladislav Slama" userId="S::vladislav.slama@epfl.ch::897bccd1-e291-448e-965f-05f8fd9b4b7f" providerId="AD" clId="Web-{11F26B38-E370-2347-5937-F7649F5394C5}" dt="2025-04-29T17:14:41.059" v="207" actId="20577"/>
        <pc:sldMkLst>
          <pc:docMk/>
          <pc:sldMk cId="2922364913" sldId="2147470233"/>
        </pc:sldMkLst>
        <pc:spChg chg="add mod">
          <ac:chgData name="Vladislav Slama" userId="S::vladislav.slama@epfl.ch::897bccd1-e291-448e-965f-05f8fd9b4b7f" providerId="AD" clId="Web-{11F26B38-E370-2347-5937-F7649F5394C5}" dt="2025-04-29T17:09:56.646" v="56" actId="20577"/>
          <ac:spMkLst>
            <pc:docMk/>
            <pc:sldMk cId="2922364913" sldId="2147470233"/>
            <ac:spMk id="6" creationId="{95252B23-1BFF-2668-781D-3A49FB8D7437}"/>
          </ac:spMkLst>
        </pc:spChg>
        <pc:spChg chg="add mod">
          <ac:chgData name="Vladislav Slama" userId="S::vladislav.slama@epfl.ch::897bccd1-e291-448e-965f-05f8fd9b4b7f" providerId="AD" clId="Web-{11F26B38-E370-2347-5937-F7649F5394C5}" dt="2025-04-29T17:11:37.179" v="82" actId="1076"/>
          <ac:spMkLst>
            <pc:docMk/>
            <pc:sldMk cId="2922364913" sldId="2147470233"/>
            <ac:spMk id="7" creationId="{C583C6AD-7B19-C6D9-04DC-F7FD6D7215A7}"/>
          </ac:spMkLst>
        </pc:spChg>
        <pc:spChg chg="mod">
          <ac:chgData name="Vladislav Slama" userId="S::vladislav.slama@epfl.ch::897bccd1-e291-448e-965f-05f8fd9b4b7f" providerId="AD" clId="Web-{11F26B38-E370-2347-5937-F7649F5394C5}" dt="2025-04-29T17:09:35.926" v="41" actId="1076"/>
          <ac:spMkLst>
            <pc:docMk/>
            <pc:sldMk cId="2922364913" sldId="2147470233"/>
            <ac:spMk id="10" creationId="{86B26B47-2E00-4CA9-01FD-DC2C86DF10D9}"/>
          </ac:spMkLst>
        </pc:spChg>
        <pc:spChg chg="add mod">
          <ac:chgData name="Vladislav Slama" userId="S::vladislav.slama@epfl.ch::897bccd1-e291-448e-965f-05f8fd9b4b7f" providerId="AD" clId="Web-{11F26B38-E370-2347-5937-F7649F5394C5}" dt="2025-04-29T17:13:19.494" v="127" actId="1076"/>
          <ac:spMkLst>
            <pc:docMk/>
            <pc:sldMk cId="2922364913" sldId="2147470233"/>
            <ac:spMk id="11" creationId="{A94B9226-EC6B-0BB2-2FD9-69F6C9734692}"/>
          </ac:spMkLst>
        </pc:spChg>
        <pc:spChg chg="add mod">
          <ac:chgData name="Vladislav Slama" userId="S::vladislav.slama@epfl.ch::897bccd1-e291-448e-965f-05f8fd9b4b7f" providerId="AD" clId="Web-{11F26B38-E370-2347-5937-F7649F5394C5}" dt="2025-04-29T17:13:00.572" v="120" actId="1076"/>
          <ac:spMkLst>
            <pc:docMk/>
            <pc:sldMk cId="2922364913" sldId="2147470233"/>
            <ac:spMk id="12" creationId="{A065E095-7109-A638-A99E-87208D069C44}"/>
          </ac:spMkLst>
        </pc:spChg>
        <pc:spChg chg="add mod">
          <ac:chgData name="Vladislav Slama" userId="S::vladislav.slama@epfl.ch::897bccd1-e291-448e-965f-05f8fd9b4b7f" providerId="AD" clId="Web-{11F26B38-E370-2347-5937-F7649F5394C5}" dt="2025-04-29T17:13:06.166" v="123" actId="20577"/>
          <ac:spMkLst>
            <pc:docMk/>
            <pc:sldMk cId="2922364913" sldId="2147470233"/>
            <ac:spMk id="14" creationId="{183F264D-AB31-56D8-2DDB-D86239098F68}"/>
          </ac:spMkLst>
        </pc:spChg>
        <pc:spChg chg="add mod">
          <ac:chgData name="Vladislav Slama" userId="S::vladislav.slama@epfl.ch::897bccd1-e291-448e-965f-05f8fd9b4b7f" providerId="AD" clId="Web-{11F26B38-E370-2347-5937-F7649F5394C5}" dt="2025-04-29T17:13:54.995" v="171" actId="20577"/>
          <ac:spMkLst>
            <pc:docMk/>
            <pc:sldMk cId="2922364913" sldId="2147470233"/>
            <ac:spMk id="17" creationId="{5FD43C86-DB34-D4C8-89D3-21611233664D}"/>
          </ac:spMkLst>
        </pc:spChg>
        <pc:spChg chg="add mod">
          <ac:chgData name="Vladislav Slama" userId="S::vladislav.slama@epfl.ch::897bccd1-e291-448e-965f-05f8fd9b4b7f" providerId="AD" clId="Web-{11F26B38-E370-2347-5937-F7649F5394C5}" dt="2025-04-29T17:14:15.417" v="191" actId="20577"/>
          <ac:spMkLst>
            <pc:docMk/>
            <pc:sldMk cId="2922364913" sldId="2147470233"/>
            <ac:spMk id="19" creationId="{91BFBA6B-8AA9-8027-B650-967FC5B28569}"/>
          </ac:spMkLst>
        </pc:spChg>
        <pc:spChg chg="add mod">
          <ac:chgData name="Vladislav Slama" userId="S::vladislav.slama@epfl.ch::897bccd1-e291-448e-965f-05f8fd9b4b7f" providerId="AD" clId="Web-{11F26B38-E370-2347-5937-F7649F5394C5}" dt="2025-04-29T17:14:41.059" v="207" actId="20577"/>
          <ac:spMkLst>
            <pc:docMk/>
            <pc:sldMk cId="2922364913" sldId="2147470233"/>
            <ac:spMk id="21" creationId="{B42C9920-BD5C-9F2C-F3AE-3756B7AC5FF3}"/>
          </ac:spMkLst>
        </pc:spChg>
        <pc:picChg chg="add mod">
          <ac:chgData name="Vladislav Slama" userId="S::vladislav.slama@epfl.ch::897bccd1-e291-448e-965f-05f8fd9b4b7f" providerId="AD" clId="Web-{11F26B38-E370-2347-5937-F7649F5394C5}" dt="2025-04-29T17:08:46.753" v="20" actId="14100"/>
          <ac:picMkLst>
            <pc:docMk/>
            <pc:sldMk cId="2922364913" sldId="2147470233"/>
            <ac:picMk id="3" creationId="{D25208EC-CCA0-B05A-338B-D09977AD1906}"/>
          </ac:picMkLst>
        </pc:picChg>
        <pc:cxnChg chg="add mod">
          <ac:chgData name="Vladislav Slama" userId="S::vladislav.slama@epfl.ch::897bccd1-e291-448e-965f-05f8fd9b4b7f" providerId="AD" clId="Web-{11F26B38-E370-2347-5937-F7649F5394C5}" dt="2025-04-29T17:12:06.258" v="86" actId="14100"/>
          <ac:cxnSpMkLst>
            <pc:docMk/>
            <pc:sldMk cId="2922364913" sldId="2147470233"/>
            <ac:cxnSpMk id="8" creationId="{2C636E94-CE55-1923-1984-4BBFA12DCADF}"/>
          </ac:cxnSpMkLst>
        </pc:cxnChg>
        <pc:cxnChg chg="add mod">
          <ac:chgData name="Vladislav Slama" userId="S::vladislav.slama@epfl.ch::897bccd1-e291-448e-965f-05f8fd9b4b7f" providerId="AD" clId="Web-{11F26B38-E370-2347-5937-F7649F5394C5}" dt="2025-04-29T17:12:12.290" v="88" actId="1076"/>
          <ac:cxnSpMkLst>
            <pc:docMk/>
            <pc:sldMk cId="2922364913" sldId="2147470233"/>
            <ac:cxnSpMk id="9" creationId="{F5F320BE-88AF-F2D4-ECA2-FFD8C16FA000}"/>
          </ac:cxnSpMkLst>
        </pc:cxnChg>
        <pc:cxnChg chg="add mod">
          <ac:chgData name="Vladislav Slama" userId="S::vladislav.slama@epfl.ch::897bccd1-e291-448e-965f-05f8fd9b4b7f" providerId="AD" clId="Web-{11F26B38-E370-2347-5937-F7649F5394C5}" dt="2025-04-29T17:13:17.385" v="126" actId="14100"/>
          <ac:cxnSpMkLst>
            <pc:docMk/>
            <pc:sldMk cId="2922364913" sldId="2147470233"/>
            <ac:cxnSpMk id="16" creationId="{FD1B59BA-45A4-032F-0FC8-0AA9A39BAB36}"/>
          </ac:cxnSpMkLst>
        </pc:cxnChg>
        <pc:cxnChg chg="add mod">
          <ac:chgData name="Vladislav Slama" userId="S::vladislav.slama@epfl.ch::897bccd1-e291-448e-965f-05f8fd9b4b7f" providerId="AD" clId="Web-{11F26B38-E370-2347-5937-F7649F5394C5}" dt="2025-04-29T17:14:02.167" v="174" actId="14100"/>
          <ac:cxnSpMkLst>
            <pc:docMk/>
            <pc:sldMk cId="2922364913" sldId="2147470233"/>
            <ac:cxnSpMk id="18" creationId="{482C953A-D1F8-3D50-74A5-854D1456531C}"/>
          </ac:cxnSpMkLst>
        </pc:cxnChg>
        <pc:cxnChg chg="add mod">
          <ac:chgData name="Vladislav Slama" userId="S::vladislav.slama@epfl.ch::897bccd1-e291-448e-965f-05f8fd9b4b7f" providerId="AD" clId="Web-{11F26B38-E370-2347-5937-F7649F5394C5}" dt="2025-04-29T17:14:21.777" v="194" actId="14100"/>
          <ac:cxnSpMkLst>
            <pc:docMk/>
            <pc:sldMk cId="2922364913" sldId="2147470233"/>
            <ac:cxnSpMk id="20" creationId="{50479855-66C9-172F-7BE5-8267BA43C9F8}"/>
          </ac:cxnSpMkLst>
        </pc:cxnChg>
      </pc:sldChg>
      <pc:sldChg chg="addSp delSp modSp add replId">
        <pc:chgData name="Vladislav Slama" userId="S::vladislav.slama@epfl.ch::897bccd1-e291-448e-965f-05f8fd9b4b7f" providerId="AD" clId="Web-{11F26B38-E370-2347-5937-F7649F5394C5}" dt="2025-04-29T18:38:02.448" v="650" actId="20577"/>
        <pc:sldMkLst>
          <pc:docMk/>
          <pc:sldMk cId="2048872308" sldId="2147470234"/>
        </pc:sldMkLst>
        <pc:spChg chg="add mod">
          <ac:chgData name="Vladislav Slama" userId="S::vladislav.slama@epfl.ch::897bccd1-e291-448e-965f-05f8fd9b4b7f" providerId="AD" clId="Web-{11F26B38-E370-2347-5937-F7649F5394C5}" dt="2025-04-29T18:07:09.783" v="538" actId="20577"/>
          <ac:spMkLst>
            <pc:docMk/>
            <pc:sldMk cId="2048872308" sldId="2147470234"/>
            <ac:spMk id="6" creationId="{A29C9FF5-9B99-3C40-3E8F-1B7DE393D09A}"/>
          </ac:spMkLst>
        </pc:spChg>
        <pc:spChg chg="add mod">
          <ac:chgData name="Vladislav Slama" userId="S::vladislav.slama@epfl.ch::897bccd1-e291-448e-965f-05f8fd9b4b7f" providerId="AD" clId="Web-{11F26B38-E370-2347-5937-F7649F5394C5}" dt="2025-04-29T18:38:02.448" v="650" actId="20577"/>
          <ac:spMkLst>
            <pc:docMk/>
            <pc:sldMk cId="2048872308" sldId="2147470234"/>
            <ac:spMk id="8" creationId="{087A1AB4-3853-B860-CD1B-293D10C089D1}"/>
          </ac:spMkLst>
        </pc:spChg>
        <pc:spChg chg="mod">
          <ac:chgData name="Vladislav Slama" userId="S::vladislav.slama@epfl.ch::897bccd1-e291-448e-965f-05f8fd9b4b7f" providerId="AD" clId="Web-{11F26B38-E370-2347-5937-F7649F5394C5}" dt="2025-04-29T18:01:37.307" v="457" actId="20577"/>
          <ac:spMkLst>
            <pc:docMk/>
            <pc:sldMk cId="2048872308" sldId="2147470234"/>
            <ac:spMk id="10" creationId="{ADE2B8ED-E28A-5A7C-E9BB-1797D446B408}"/>
          </ac:spMkLst>
        </pc:spChg>
      </pc:sldChg>
    </pc:docChg>
  </pc:docChgLst>
  <pc:docChgLst>
    <pc:chgData name="Andrea Vezzosi" userId="S::andrea.vezzosi@epfl.ch::05990d0e-7aee-4814-85e0-8def6a86adcb" providerId="AD" clId="Web-{BBDBCCB1-801B-A424-5B22-C863261DDAD7}"/>
    <pc:docChg chg="addSld delSld modSld sldOrd">
      <pc:chgData name="Andrea Vezzosi" userId="S::andrea.vezzosi@epfl.ch::05990d0e-7aee-4814-85e0-8def6a86adcb" providerId="AD" clId="Web-{BBDBCCB1-801B-A424-5B22-C863261DDAD7}" dt="2025-05-21T07:08:03.510" v="1882" actId="20577"/>
      <pc:docMkLst>
        <pc:docMk/>
      </pc:docMkLst>
      <pc:sldChg chg="delSp add del">
        <pc:chgData name="Andrea Vezzosi" userId="S::andrea.vezzosi@epfl.ch::05990d0e-7aee-4814-85e0-8def6a86adcb" providerId="AD" clId="Web-{BBDBCCB1-801B-A424-5B22-C863261DDAD7}" dt="2025-05-20T16:29:38.505" v="60"/>
        <pc:sldMkLst>
          <pc:docMk/>
          <pc:sldMk cId="2945475331" sldId="310"/>
        </pc:sldMkLst>
        <pc:spChg chg="del">
          <ac:chgData name="Andrea Vezzosi" userId="S::andrea.vezzosi@epfl.ch::05990d0e-7aee-4814-85e0-8def6a86adcb" providerId="AD" clId="Web-{BBDBCCB1-801B-A424-5B22-C863261DDAD7}" dt="2025-05-20T16:28:14.629" v="52"/>
          <ac:spMkLst>
            <pc:docMk/>
            <pc:sldMk cId="2945475331" sldId="310"/>
            <ac:spMk id="7" creationId="{067EC258-AB7C-4C9C-4F91-0B909D318C54}"/>
          </ac:spMkLst>
        </pc:spChg>
      </pc:sldChg>
      <pc:sldChg chg="delSp add">
        <pc:chgData name="Andrea Vezzosi" userId="S::andrea.vezzosi@epfl.ch::05990d0e-7aee-4814-85e0-8def6a86adcb" providerId="AD" clId="Web-{BBDBCCB1-801B-A424-5B22-C863261DDAD7}" dt="2025-05-20T16:28:18.222" v="53"/>
        <pc:sldMkLst>
          <pc:docMk/>
          <pc:sldMk cId="1447154687" sldId="311"/>
        </pc:sldMkLst>
        <pc:spChg chg="del">
          <ac:chgData name="Andrea Vezzosi" userId="S::andrea.vezzosi@epfl.ch::05990d0e-7aee-4814-85e0-8def6a86adcb" providerId="AD" clId="Web-{BBDBCCB1-801B-A424-5B22-C863261DDAD7}" dt="2025-05-20T16:28:18.222" v="53"/>
          <ac:spMkLst>
            <pc:docMk/>
            <pc:sldMk cId="1447154687" sldId="311"/>
            <ac:spMk id="7" creationId="{067EC258-AB7C-4C9C-4F91-0B909D318C54}"/>
          </ac:spMkLst>
        </pc:spChg>
      </pc:sldChg>
      <pc:sldChg chg="delSp add">
        <pc:chgData name="Andrea Vezzosi" userId="S::andrea.vezzosi@epfl.ch::05990d0e-7aee-4814-85e0-8def6a86adcb" providerId="AD" clId="Web-{BBDBCCB1-801B-A424-5B22-C863261DDAD7}" dt="2025-05-20T16:28:21.519" v="54"/>
        <pc:sldMkLst>
          <pc:docMk/>
          <pc:sldMk cId="4032714939" sldId="312"/>
        </pc:sldMkLst>
        <pc:spChg chg="del">
          <ac:chgData name="Andrea Vezzosi" userId="S::andrea.vezzosi@epfl.ch::05990d0e-7aee-4814-85e0-8def6a86adcb" providerId="AD" clId="Web-{BBDBCCB1-801B-A424-5B22-C863261DDAD7}" dt="2025-05-20T16:28:21.519" v="54"/>
          <ac:spMkLst>
            <pc:docMk/>
            <pc:sldMk cId="4032714939" sldId="312"/>
            <ac:spMk id="7" creationId="{067EC258-AB7C-4C9C-4F91-0B909D318C54}"/>
          </ac:spMkLst>
        </pc:spChg>
      </pc:sldChg>
      <pc:sldChg chg="addSp delSp modSp add">
        <pc:chgData name="Andrea Vezzosi" userId="S::andrea.vezzosi@epfl.ch::05990d0e-7aee-4814-85e0-8def6a86adcb" providerId="AD" clId="Web-{BBDBCCB1-801B-A424-5B22-C863261DDAD7}" dt="2025-05-21T07:00:17.316" v="1749" actId="1076"/>
        <pc:sldMkLst>
          <pc:docMk/>
          <pc:sldMk cId="1068095305" sldId="313"/>
        </pc:sldMkLst>
        <pc:spChg chg="add mod">
          <ac:chgData name="Andrea Vezzosi" userId="S::andrea.vezzosi@epfl.ch::05990d0e-7aee-4814-85e0-8def6a86adcb" providerId="AD" clId="Web-{BBDBCCB1-801B-A424-5B22-C863261DDAD7}" dt="2025-05-21T07:00:17.316" v="1749" actId="1076"/>
          <ac:spMkLst>
            <pc:docMk/>
            <pc:sldMk cId="1068095305" sldId="313"/>
            <ac:spMk id="2" creationId="{B3D50600-7972-1A51-E390-00CF22D2D533}"/>
          </ac:spMkLst>
        </pc:spChg>
        <pc:spChg chg="del">
          <ac:chgData name="Andrea Vezzosi" userId="S::andrea.vezzosi@epfl.ch::05990d0e-7aee-4814-85e0-8def6a86adcb" providerId="AD" clId="Web-{BBDBCCB1-801B-A424-5B22-C863261DDAD7}" dt="2025-05-20T16:28:24.160" v="55"/>
          <ac:spMkLst>
            <pc:docMk/>
            <pc:sldMk cId="1068095305" sldId="313"/>
            <ac:spMk id="7" creationId="{067EC258-AB7C-4C9C-4F91-0B909D318C54}"/>
          </ac:spMkLst>
        </pc:spChg>
      </pc:sldChg>
      <pc:sldChg chg="delSp modSp add">
        <pc:chgData name="Andrea Vezzosi" userId="S::andrea.vezzosi@epfl.ch::05990d0e-7aee-4814-85e0-8def6a86adcb" providerId="AD" clId="Web-{BBDBCCB1-801B-A424-5B22-C863261DDAD7}" dt="2025-05-21T07:08:03.510" v="1882" actId="20577"/>
        <pc:sldMkLst>
          <pc:docMk/>
          <pc:sldMk cId="1444789448" sldId="314"/>
        </pc:sldMkLst>
        <pc:spChg chg="del">
          <ac:chgData name="Andrea Vezzosi" userId="S::andrea.vezzosi@epfl.ch::05990d0e-7aee-4814-85e0-8def6a86adcb" providerId="AD" clId="Web-{BBDBCCB1-801B-A424-5B22-C863261DDAD7}" dt="2025-05-20T16:28:26.535" v="56"/>
          <ac:spMkLst>
            <pc:docMk/>
            <pc:sldMk cId="1444789448" sldId="314"/>
            <ac:spMk id="7" creationId="{067EC258-AB7C-4C9C-4F91-0B909D318C54}"/>
          </ac:spMkLst>
        </pc:spChg>
        <pc:spChg chg="mod">
          <ac:chgData name="Andrea Vezzosi" userId="S::andrea.vezzosi@epfl.ch::05990d0e-7aee-4814-85e0-8def6a86adcb" providerId="AD" clId="Web-{BBDBCCB1-801B-A424-5B22-C863261DDAD7}" dt="2025-05-21T07:08:03.510" v="1882" actId="20577"/>
          <ac:spMkLst>
            <pc:docMk/>
            <pc:sldMk cId="1444789448" sldId="314"/>
            <ac:spMk id="23" creationId="{8AB50ACD-64D8-C643-770D-9A80C56721C8}"/>
          </ac:spMkLst>
        </pc:spChg>
      </pc:sldChg>
      <pc:sldChg chg="delSp modSp add">
        <pc:chgData name="Andrea Vezzosi" userId="S::andrea.vezzosi@epfl.ch::05990d0e-7aee-4814-85e0-8def6a86adcb" providerId="AD" clId="Web-{BBDBCCB1-801B-A424-5B22-C863261DDAD7}" dt="2025-05-21T01:20:01.051" v="1456" actId="14100"/>
        <pc:sldMkLst>
          <pc:docMk/>
          <pc:sldMk cId="3975953768" sldId="315"/>
        </pc:sldMkLst>
        <pc:spChg chg="del">
          <ac:chgData name="Andrea Vezzosi" userId="S::andrea.vezzosi@epfl.ch::05990d0e-7aee-4814-85e0-8def6a86adcb" providerId="AD" clId="Web-{BBDBCCB1-801B-A424-5B22-C863261DDAD7}" dt="2025-05-20T16:28:29.098" v="57"/>
          <ac:spMkLst>
            <pc:docMk/>
            <pc:sldMk cId="3975953768" sldId="315"/>
            <ac:spMk id="7" creationId="{067EC258-AB7C-4C9C-4F91-0B909D318C54}"/>
          </ac:spMkLst>
        </pc:spChg>
        <pc:spChg chg="mod">
          <ac:chgData name="Andrea Vezzosi" userId="S::andrea.vezzosi@epfl.ch::05990d0e-7aee-4814-85e0-8def6a86adcb" providerId="AD" clId="Web-{BBDBCCB1-801B-A424-5B22-C863261DDAD7}" dt="2025-05-21T01:20:01.051" v="1456" actId="14100"/>
          <ac:spMkLst>
            <pc:docMk/>
            <pc:sldMk cId="3975953768" sldId="315"/>
            <ac:spMk id="23" creationId="{EBFFE25F-7001-CDAA-04E9-8487FBAE6750}"/>
          </ac:spMkLst>
        </pc:spChg>
      </pc:sldChg>
      <pc:sldChg chg="addSp delSp modSp ord delAnim">
        <pc:chgData name="Andrea Vezzosi" userId="S::andrea.vezzosi@epfl.ch::05990d0e-7aee-4814-85e0-8def6a86adcb" providerId="AD" clId="Web-{BBDBCCB1-801B-A424-5B22-C863261DDAD7}" dt="2025-05-21T01:19:35.457" v="1449" actId="1076"/>
        <pc:sldMkLst>
          <pc:docMk/>
          <pc:sldMk cId="886239806" sldId="2147470221"/>
        </pc:sldMkLst>
        <pc:spChg chg="add del mod">
          <ac:chgData name="Andrea Vezzosi" userId="S::andrea.vezzosi@epfl.ch::05990d0e-7aee-4814-85e0-8def6a86adcb" providerId="AD" clId="Web-{BBDBCCB1-801B-A424-5B22-C863261DDAD7}" dt="2025-05-20T16:30:48.006" v="62"/>
          <ac:spMkLst>
            <pc:docMk/>
            <pc:sldMk cId="886239806" sldId="2147470221"/>
            <ac:spMk id="3" creationId="{F0273686-553C-FAEF-5221-73651F4FEF22}"/>
          </ac:spMkLst>
        </pc:spChg>
        <pc:spChg chg="mod">
          <ac:chgData name="Andrea Vezzosi" userId="S::andrea.vezzosi@epfl.ch::05990d0e-7aee-4814-85e0-8def6a86adcb" providerId="AD" clId="Web-{BBDBCCB1-801B-A424-5B22-C863261DDAD7}" dt="2025-05-20T20:42:45.873" v="456" actId="1076"/>
          <ac:spMkLst>
            <pc:docMk/>
            <pc:sldMk cId="886239806" sldId="2147470221"/>
            <ac:spMk id="4" creationId="{2D1AA7B8-35C7-8D6F-5DF7-C7D1562B9835}"/>
          </ac:spMkLst>
        </pc:spChg>
        <pc:spChg chg="del">
          <ac:chgData name="Andrea Vezzosi" userId="S::andrea.vezzosi@epfl.ch::05990d0e-7aee-4814-85e0-8def6a86adcb" providerId="AD" clId="Web-{BBDBCCB1-801B-A424-5B22-C863261DDAD7}" dt="2025-05-20T16:25:48.689" v="37"/>
          <ac:spMkLst>
            <pc:docMk/>
            <pc:sldMk cId="886239806" sldId="2147470221"/>
            <ac:spMk id="6" creationId="{E37AD7B7-3501-6435-80B9-60F1C1BAE5AF}"/>
          </ac:spMkLst>
        </pc:spChg>
        <pc:spChg chg="add del mod">
          <ac:chgData name="Andrea Vezzosi" userId="S::andrea.vezzosi@epfl.ch::05990d0e-7aee-4814-85e0-8def6a86adcb" providerId="AD" clId="Web-{BBDBCCB1-801B-A424-5B22-C863261DDAD7}" dt="2025-05-20T16:41:53.015" v="345"/>
          <ac:spMkLst>
            <pc:docMk/>
            <pc:sldMk cId="886239806" sldId="2147470221"/>
            <ac:spMk id="8" creationId="{B3DE9334-4E12-9620-533B-79F24859A684}"/>
          </ac:spMkLst>
        </pc:spChg>
        <pc:spChg chg="add mod">
          <ac:chgData name="Andrea Vezzosi" userId="S::andrea.vezzosi@epfl.ch::05990d0e-7aee-4814-85e0-8def6a86adcb" providerId="AD" clId="Web-{BBDBCCB1-801B-A424-5B22-C863261DDAD7}" dt="2025-05-21T01:19:35.457" v="1449" actId="1076"/>
          <ac:spMkLst>
            <pc:docMk/>
            <pc:sldMk cId="886239806" sldId="2147470221"/>
            <ac:spMk id="9" creationId="{BFAFD2D1-3C15-4F79-2D59-3AAC8E27E283}"/>
          </ac:spMkLst>
        </pc:spChg>
        <pc:spChg chg="mod">
          <ac:chgData name="Andrea Vezzosi" userId="S::andrea.vezzosi@epfl.ch::05990d0e-7aee-4814-85e0-8def6a86adcb" providerId="AD" clId="Web-{BBDBCCB1-801B-A424-5B22-C863261DDAD7}" dt="2025-05-21T00:22:30.358" v="465" actId="20577"/>
          <ac:spMkLst>
            <pc:docMk/>
            <pc:sldMk cId="886239806" sldId="2147470221"/>
            <ac:spMk id="13" creationId="{8A913B56-224F-5D2E-69DA-32E78E770666}"/>
          </ac:spMkLst>
        </pc:spChg>
        <pc:spChg chg="del">
          <ac:chgData name="Andrea Vezzosi" userId="S::andrea.vezzosi@epfl.ch::05990d0e-7aee-4814-85e0-8def6a86adcb" providerId="AD" clId="Web-{BBDBCCB1-801B-A424-5B22-C863261DDAD7}" dt="2025-05-20T16:25:50.392" v="38"/>
          <ac:spMkLst>
            <pc:docMk/>
            <pc:sldMk cId="886239806" sldId="2147470221"/>
            <ac:spMk id="37" creationId="{21FB2BD6-6A7B-B6DA-7A39-2A9B0E061591}"/>
          </ac:spMkLst>
        </pc:spChg>
        <pc:spChg chg="del">
          <ac:chgData name="Andrea Vezzosi" userId="S::andrea.vezzosi@epfl.ch::05990d0e-7aee-4814-85e0-8def6a86adcb" providerId="AD" clId="Web-{BBDBCCB1-801B-A424-5B22-C863261DDAD7}" dt="2025-05-20T16:25:51.470" v="39"/>
          <ac:spMkLst>
            <pc:docMk/>
            <pc:sldMk cId="886239806" sldId="2147470221"/>
            <ac:spMk id="38" creationId="{F0273686-553C-FAEF-5221-73651F4FEF22}"/>
          </ac:spMkLst>
        </pc:spChg>
        <pc:spChg chg="del mod">
          <ac:chgData name="Andrea Vezzosi" userId="S::andrea.vezzosi@epfl.ch::05990d0e-7aee-4814-85e0-8def6a86adcb" providerId="AD" clId="Web-{BBDBCCB1-801B-A424-5B22-C863261DDAD7}" dt="2025-05-20T16:27:52.222" v="44"/>
          <ac:spMkLst>
            <pc:docMk/>
            <pc:sldMk cId="886239806" sldId="2147470221"/>
            <ac:spMk id="39" creationId="{FF62E9D9-98D8-1566-75F6-A1B419856484}"/>
          </ac:spMkLst>
        </pc:spChg>
      </pc:sldChg>
      <pc:sldChg chg="addSp delSp modSp add replId">
        <pc:chgData name="Andrea Vezzosi" userId="S::andrea.vezzosi@epfl.ch::05990d0e-7aee-4814-85e0-8def6a86adcb" providerId="AD" clId="Web-{BBDBCCB1-801B-A424-5B22-C863261DDAD7}" dt="2025-05-21T07:07:31.540" v="1880"/>
        <pc:sldMkLst>
          <pc:docMk/>
          <pc:sldMk cId="4009428610" sldId="2147470222"/>
        </pc:sldMkLst>
        <pc:spChg chg="add mod">
          <ac:chgData name="Andrea Vezzosi" userId="S::andrea.vezzosi@epfl.ch::05990d0e-7aee-4814-85e0-8def6a86adcb" providerId="AD" clId="Web-{BBDBCCB1-801B-A424-5B22-C863261DDAD7}" dt="2025-05-21T07:07:17.524" v="1879" actId="1076"/>
          <ac:spMkLst>
            <pc:docMk/>
            <pc:sldMk cId="4009428610" sldId="2147470222"/>
            <ac:spMk id="2" creationId="{33248425-B4D4-CC99-65D4-C5D2B6283BC2}"/>
          </ac:spMkLst>
        </pc:spChg>
        <pc:spChg chg="mod">
          <ac:chgData name="Andrea Vezzosi" userId="S::andrea.vezzosi@epfl.ch::05990d0e-7aee-4814-85e0-8def6a86adcb" providerId="AD" clId="Web-{BBDBCCB1-801B-A424-5B22-C863261DDAD7}" dt="2025-05-21T07:05:54.492" v="1872" actId="1076"/>
          <ac:spMkLst>
            <pc:docMk/>
            <pc:sldMk cId="4009428610" sldId="2147470222"/>
            <ac:spMk id="32" creationId="{5EC79306-B2FE-F1D8-5602-E24D8639389D}"/>
          </ac:spMkLst>
        </pc:spChg>
        <pc:spChg chg="del">
          <ac:chgData name="Andrea Vezzosi" userId="S::andrea.vezzosi@epfl.ch::05990d0e-7aee-4814-85e0-8def6a86adcb" providerId="AD" clId="Web-{BBDBCCB1-801B-A424-5B22-C863261DDAD7}" dt="2025-05-21T07:07:31.540" v="1880"/>
          <ac:spMkLst>
            <pc:docMk/>
            <pc:sldMk cId="4009428610" sldId="2147470222"/>
            <ac:spMk id="33" creationId="{9F6F6DE7-54E4-A38D-5D75-30096CF39509}"/>
          </ac:spMkLst>
        </pc:spChg>
        <pc:picChg chg="mod">
          <ac:chgData name="Andrea Vezzosi" userId="S::andrea.vezzosi@epfl.ch::05990d0e-7aee-4814-85e0-8def6a86adcb" providerId="AD" clId="Web-{BBDBCCB1-801B-A424-5B22-C863261DDAD7}" dt="2025-05-21T07:03:24.834" v="1761" actId="1076"/>
          <ac:picMkLst>
            <pc:docMk/>
            <pc:sldMk cId="4009428610" sldId="2147470222"/>
            <ac:picMk id="10" creationId="{756FE136-33B4-70D0-D934-8BCC1D3B28EA}"/>
          </ac:picMkLst>
        </pc:picChg>
      </pc:sldChg>
      <pc:sldChg chg="del">
        <pc:chgData name="Andrea Vezzosi" userId="S::andrea.vezzosi@epfl.ch::05990d0e-7aee-4814-85e0-8def6a86adcb" providerId="AD" clId="Web-{BBDBCCB1-801B-A424-5B22-C863261DDAD7}" dt="2025-05-20T16:24:54.110" v="24"/>
        <pc:sldMkLst>
          <pc:docMk/>
          <pc:sldMk cId="1486472178" sldId="2147470223"/>
        </pc:sldMkLst>
      </pc:sldChg>
      <pc:sldChg chg="addSp delSp modSp add replId">
        <pc:chgData name="Andrea Vezzosi" userId="S::andrea.vezzosi@epfl.ch::05990d0e-7aee-4814-85e0-8def6a86adcb" providerId="AD" clId="Web-{BBDBCCB1-801B-A424-5B22-C863261DDAD7}" dt="2025-05-21T01:07:38.519" v="1248" actId="20577"/>
        <pc:sldMkLst>
          <pc:docMk/>
          <pc:sldMk cId="3761583009" sldId="2147470223"/>
        </pc:sldMkLst>
        <pc:spChg chg="add del">
          <ac:chgData name="Andrea Vezzosi" userId="S::andrea.vezzosi@epfl.ch::05990d0e-7aee-4814-85e0-8def6a86adcb" providerId="AD" clId="Web-{BBDBCCB1-801B-A424-5B22-C863261DDAD7}" dt="2025-05-21T00:39:10.029" v="555"/>
          <ac:spMkLst>
            <pc:docMk/>
            <pc:sldMk cId="3761583009" sldId="2147470223"/>
            <ac:spMk id="3" creationId="{934A8814-5F6E-D31E-7DB6-8F92272CACB8}"/>
          </ac:spMkLst>
        </pc:spChg>
        <pc:spChg chg="add del mod">
          <ac:chgData name="Andrea Vezzosi" userId="S::andrea.vezzosi@epfl.ch::05990d0e-7aee-4814-85e0-8def6a86adcb" providerId="AD" clId="Web-{BBDBCCB1-801B-A424-5B22-C863261DDAD7}" dt="2025-05-21T00:59:58.353" v="1093"/>
          <ac:spMkLst>
            <pc:docMk/>
            <pc:sldMk cId="3761583009" sldId="2147470223"/>
            <ac:spMk id="6" creationId="{D431A76F-6810-9F83-AFD4-EB6B79DC4927}"/>
          </ac:spMkLst>
        </pc:spChg>
        <pc:spChg chg="add del mod">
          <ac:chgData name="Andrea Vezzosi" userId="S::andrea.vezzosi@epfl.ch::05990d0e-7aee-4814-85e0-8def6a86adcb" providerId="AD" clId="Web-{BBDBCCB1-801B-A424-5B22-C863261DDAD7}" dt="2025-05-21T00:42:00.736" v="626"/>
          <ac:spMkLst>
            <pc:docMk/>
            <pc:sldMk cId="3761583009" sldId="2147470223"/>
            <ac:spMk id="7" creationId="{E52ACF97-7A40-3E5B-DCCE-5DBF7695C112}"/>
          </ac:spMkLst>
        </pc:spChg>
        <pc:spChg chg="add mod">
          <ac:chgData name="Andrea Vezzosi" userId="S::andrea.vezzosi@epfl.ch::05990d0e-7aee-4814-85e0-8def6a86adcb" providerId="AD" clId="Web-{BBDBCCB1-801B-A424-5B22-C863261DDAD7}" dt="2025-05-21T01:00:03.416" v="1094" actId="1076"/>
          <ac:spMkLst>
            <pc:docMk/>
            <pc:sldMk cId="3761583009" sldId="2147470223"/>
            <ac:spMk id="8" creationId="{620DB0BC-0455-EA1C-42D9-ACD3B2351EB2}"/>
          </ac:spMkLst>
        </pc:spChg>
        <pc:spChg chg="add mod">
          <ac:chgData name="Andrea Vezzosi" userId="S::andrea.vezzosi@epfl.ch::05990d0e-7aee-4814-85e0-8def6a86adcb" providerId="AD" clId="Web-{BBDBCCB1-801B-A424-5B22-C863261DDAD7}" dt="2025-05-21T01:00:03.431" v="1095" actId="1076"/>
          <ac:spMkLst>
            <pc:docMk/>
            <pc:sldMk cId="3761583009" sldId="2147470223"/>
            <ac:spMk id="9" creationId="{80EDFAF6-3D6E-377F-7A40-85C36CA71E99}"/>
          </ac:spMkLst>
        </pc:spChg>
        <pc:spChg chg="add mod">
          <ac:chgData name="Andrea Vezzosi" userId="S::andrea.vezzosi@epfl.ch::05990d0e-7aee-4814-85e0-8def6a86adcb" providerId="AD" clId="Web-{BBDBCCB1-801B-A424-5B22-C863261DDAD7}" dt="2025-05-21T01:01:49.152" v="1173" actId="20577"/>
          <ac:spMkLst>
            <pc:docMk/>
            <pc:sldMk cId="3761583009" sldId="2147470223"/>
            <ac:spMk id="10" creationId="{49EE9EEB-BB98-5B43-78DD-5B6FFC20B710}"/>
          </ac:spMkLst>
        </pc:spChg>
        <pc:spChg chg="del">
          <ac:chgData name="Andrea Vezzosi" userId="S::andrea.vezzosi@epfl.ch::05990d0e-7aee-4814-85e0-8def6a86adcb" providerId="AD" clId="Web-{BBDBCCB1-801B-A424-5B22-C863261DDAD7}" dt="2025-05-21T00:36:50.928" v="547"/>
          <ac:spMkLst>
            <pc:docMk/>
            <pc:sldMk cId="3761583009" sldId="2147470223"/>
            <ac:spMk id="11" creationId="{934A8814-5F6E-D31E-7DB6-8F92272CACB8}"/>
          </ac:spMkLst>
        </pc:spChg>
        <pc:spChg chg="add mod">
          <ac:chgData name="Andrea Vezzosi" userId="S::andrea.vezzosi@epfl.ch::05990d0e-7aee-4814-85e0-8def6a86adcb" providerId="AD" clId="Web-{BBDBCCB1-801B-A424-5B22-C863261DDAD7}" dt="2025-05-21T01:07:38.519" v="1248" actId="20577"/>
          <ac:spMkLst>
            <pc:docMk/>
            <pc:sldMk cId="3761583009" sldId="2147470223"/>
            <ac:spMk id="12" creationId="{F21DBDF0-5339-97DF-49AA-8265E90578A9}"/>
          </ac:spMkLst>
        </pc:spChg>
        <pc:spChg chg="mod">
          <ac:chgData name="Andrea Vezzosi" userId="S::andrea.vezzosi@epfl.ch::05990d0e-7aee-4814-85e0-8def6a86adcb" providerId="AD" clId="Web-{BBDBCCB1-801B-A424-5B22-C863261DDAD7}" dt="2025-05-21T00:59:55.056" v="1092" actId="20577"/>
          <ac:spMkLst>
            <pc:docMk/>
            <pc:sldMk cId="3761583009" sldId="2147470223"/>
            <ac:spMk id="13" creationId="{7026FEFA-0E55-802C-F070-198B8DFBE8FE}"/>
          </ac:spMkLst>
        </pc:spChg>
      </pc:sldChg>
      <pc:sldChg chg="addSp modSp add replId">
        <pc:chgData name="Andrea Vezzosi" userId="S::andrea.vezzosi@epfl.ch::05990d0e-7aee-4814-85e0-8def6a86adcb" providerId="AD" clId="Web-{BBDBCCB1-801B-A424-5B22-C863261DDAD7}" dt="2025-05-21T01:34:27.835" v="1466" actId="20577"/>
        <pc:sldMkLst>
          <pc:docMk/>
          <pc:sldMk cId="3859399056" sldId="2147470224"/>
        </pc:sldMkLst>
        <pc:spChg chg="add mod">
          <ac:chgData name="Andrea Vezzosi" userId="S::andrea.vezzosi@epfl.ch::05990d0e-7aee-4814-85e0-8def6a86adcb" providerId="AD" clId="Web-{BBDBCCB1-801B-A424-5B22-C863261DDAD7}" dt="2025-05-21T01:32:14.332" v="1461" actId="1076"/>
          <ac:spMkLst>
            <pc:docMk/>
            <pc:sldMk cId="3859399056" sldId="2147470224"/>
            <ac:spMk id="3" creationId="{48E2DE49-DF27-E0BE-1475-6261A3FDD3B9}"/>
          </ac:spMkLst>
        </pc:spChg>
        <pc:spChg chg="mod">
          <ac:chgData name="Andrea Vezzosi" userId="S::andrea.vezzosi@epfl.ch::05990d0e-7aee-4814-85e0-8def6a86adcb" providerId="AD" clId="Web-{BBDBCCB1-801B-A424-5B22-C863261DDAD7}" dt="2025-05-21T01:34:27.835" v="1466" actId="20577"/>
          <ac:spMkLst>
            <pc:docMk/>
            <pc:sldMk cId="3859399056" sldId="2147470224"/>
            <ac:spMk id="6" creationId="{54DB41F3-C55A-87AA-68CF-84AC3316C5D4}"/>
          </ac:spMkLst>
        </pc:spChg>
        <pc:spChg chg="mod">
          <ac:chgData name="Andrea Vezzosi" userId="S::andrea.vezzosi@epfl.ch::05990d0e-7aee-4814-85e0-8def6a86adcb" providerId="AD" clId="Web-{BBDBCCB1-801B-A424-5B22-C863261DDAD7}" dt="2025-05-21T01:15:04.045" v="1313" actId="20577"/>
          <ac:spMkLst>
            <pc:docMk/>
            <pc:sldMk cId="3859399056" sldId="2147470224"/>
            <ac:spMk id="13" creationId="{CC27CFCC-1D04-9586-432C-935F979F4908}"/>
          </ac:spMkLst>
        </pc:spChg>
      </pc:sldChg>
      <pc:sldChg chg="del">
        <pc:chgData name="Andrea Vezzosi" userId="S::andrea.vezzosi@epfl.ch::05990d0e-7aee-4814-85e0-8def6a86adcb" providerId="AD" clId="Web-{BBDBCCB1-801B-A424-5B22-C863261DDAD7}" dt="2025-05-20T16:24:54.110" v="23"/>
        <pc:sldMkLst>
          <pc:docMk/>
          <pc:sldMk cId="4077212474" sldId="2147470224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95" v="20"/>
        <pc:sldMkLst>
          <pc:docMk/>
          <pc:sldMk cId="454684262" sldId="2147470225"/>
        </pc:sldMkLst>
      </pc:sldChg>
      <pc:sldChg chg="addSp delSp modSp add replId">
        <pc:chgData name="Andrea Vezzosi" userId="S::andrea.vezzosi@epfl.ch::05990d0e-7aee-4814-85e0-8def6a86adcb" providerId="AD" clId="Web-{BBDBCCB1-801B-A424-5B22-C863261DDAD7}" dt="2025-05-21T06:56:56.422" v="1733" actId="20577"/>
        <pc:sldMkLst>
          <pc:docMk/>
          <pc:sldMk cId="2186198611" sldId="2147470225"/>
        </pc:sldMkLst>
        <pc:spChg chg="add mod">
          <ac:chgData name="Andrea Vezzosi" userId="S::andrea.vezzosi@epfl.ch::05990d0e-7aee-4814-85e0-8def6a86adcb" providerId="AD" clId="Web-{BBDBCCB1-801B-A424-5B22-C863261DDAD7}" dt="2025-05-21T06:50:17.604" v="1543" actId="20577"/>
          <ac:spMkLst>
            <pc:docMk/>
            <pc:sldMk cId="2186198611" sldId="2147470225"/>
            <ac:spMk id="6" creationId="{1ACB0218-8335-44D7-5374-A6C5765B4EBA}"/>
          </ac:spMkLst>
        </pc:spChg>
        <pc:spChg chg="del">
          <ac:chgData name="Andrea Vezzosi" userId="S::andrea.vezzosi@epfl.ch::05990d0e-7aee-4814-85e0-8def6a86adcb" providerId="AD" clId="Web-{BBDBCCB1-801B-A424-5B22-C863261DDAD7}" dt="2025-05-21T06:45:41.460" v="1477"/>
          <ac:spMkLst>
            <pc:docMk/>
            <pc:sldMk cId="2186198611" sldId="2147470225"/>
            <ac:spMk id="8" creationId="{8FD1471F-697A-CB40-0406-99B55504D32E}"/>
          </ac:spMkLst>
        </pc:spChg>
        <pc:spChg chg="mod">
          <ac:chgData name="Andrea Vezzosi" userId="S::andrea.vezzosi@epfl.ch::05990d0e-7aee-4814-85e0-8def6a86adcb" providerId="AD" clId="Web-{BBDBCCB1-801B-A424-5B22-C863261DDAD7}" dt="2025-05-21T06:45:49.648" v="1479" actId="20577"/>
          <ac:spMkLst>
            <pc:docMk/>
            <pc:sldMk cId="2186198611" sldId="2147470225"/>
            <ac:spMk id="9" creationId="{FCF3E409-47A1-AF28-62C2-1C7F4DE361FE}"/>
          </ac:spMkLst>
        </pc:spChg>
        <pc:spChg chg="add mod">
          <ac:chgData name="Andrea Vezzosi" userId="S::andrea.vezzosi@epfl.ch::05990d0e-7aee-4814-85e0-8def6a86adcb" providerId="AD" clId="Web-{BBDBCCB1-801B-A424-5B22-C863261DDAD7}" dt="2025-05-21T06:55:36.109" v="1662" actId="1076"/>
          <ac:spMkLst>
            <pc:docMk/>
            <pc:sldMk cId="2186198611" sldId="2147470225"/>
            <ac:spMk id="13" creationId="{E5021951-A654-7F08-608F-3FD31BEA3936}"/>
          </ac:spMkLst>
        </pc:spChg>
        <pc:spChg chg="add mod">
          <ac:chgData name="Andrea Vezzosi" userId="S::andrea.vezzosi@epfl.ch::05990d0e-7aee-4814-85e0-8def6a86adcb" providerId="AD" clId="Web-{BBDBCCB1-801B-A424-5B22-C863261DDAD7}" dt="2025-05-21T06:55:36.124" v="1664" actId="1076"/>
          <ac:spMkLst>
            <pc:docMk/>
            <pc:sldMk cId="2186198611" sldId="2147470225"/>
            <ac:spMk id="15" creationId="{2E070902-42C3-E78F-4BB2-D6B0D28DBA86}"/>
          </ac:spMkLst>
        </pc:spChg>
        <pc:spChg chg="del">
          <ac:chgData name="Andrea Vezzosi" userId="S::andrea.vezzosi@epfl.ch::05990d0e-7aee-4814-85e0-8def6a86adcb" providerId="AD" clId="Web-{BBDBCCB1-801B-A424-5B22-C863261DDAD7}" dt="2025-05-21T06:45:41.460" v="1473"/>
          <ac:spMkLst>
            <pc:docMk/>
            <pc:sldMk cId="2186198611" sldId="2147470225"/>
            <ac:spMk id="17" creationId="{690E69BA-BC83-0CB9-83ED-9D233237FE2E}"/>
          </ac:spMkLst>
        </pc:spChg>
        <pc:spChg chg="add mod">
          <ac:chgData name="Andrea Vezzosi" userId="S::andrea.vezzosi@epfl.ch::05990d0e-7aee-4814-85e0-8def6a86adcb" providerId="AD" clId="Web-{BBDBCCB1-801B-A424-5B22-C863261DDAD7}" dt="2025-05-21T06:55:36.155" v="1666" actId="1076"/>
          <ac:spMkLst>
            <pc:docMk/>
            <pc:sldMk cId="2186198611" sldId="2147470225"/>
            <ac:spMk id="19" creationId="{F9649001-4A3B-A1F6-B571-155F1FC25D70}"/>
          </ac:spMkLst>
        </pc:spChg>
        <pc:spChg chg="del">
          <ac:chgData name="Andrea Vezzosi" userId="S::andrea.vezzosi@epfl.ch::05990d0e-7aee-4814-85e0-8def6a86adcb" providerId="AD" clId="Web-{BBDBCCB1-801B-A424-5B22-C863261DDAD7}" dt="2025-05-21T06:45:41.460" v="1470"/>
          <ac:spMkLst>
            <pc:docMk/>
            <pc:sldMk cId="2186198611" sldId="2147470225"/>
            <ac:spMk id="23" creationId="{10946F98-7337-3F9A-2726-E17BB1FA8B85}"/>
          </ac:spMkLst>
        </pc:spChg>
        <pc:spChg chg="add mod">
          <ac:chgData name="Andrea Vezzosi" userId="S::andrea.vezzosi@epfl.ch::05990d0e-7aee-4814-85e0-8def6a86adcb" providerId="AD" clId="Web-{BBDBCCB1-801B-A424-5B22-C863261DDAD7}" dt="2025-05-21T06:56:56.422" v="1733" actId="20577"/>
          <ac:spMkLst>
            <pc:docMk/>
            <pc:sldMk cId="2186198611" sldId="2147470225"/>
            <ac:spMk id="25" creationId="{339AAE5B-F553-482D-DE82-8223F7F1F983}"/>
          </ac:spMkLst>
        </pc:spChg>
        <pc:spChg chg="del">
          <ac:chgData name="Andrea Vezzosi" userId="S::andrea.vezzosi@epfl.ch::05990d0e-7aee-4814-85e0-8def6a86adcb" providerId="AD" clId="Web-{BBDBCCB1-801B-A424-5B22-C863261DDAD7}" dt="2025-05-21T06:45:41.460" v="1468"/>
          <ac:spMkLst>
            <pc:docMk/>
            <pc:sldMk cId="2186198611" sldId="2147470225"/>
            <ac:spMk id="27" creationId="{A9F5E97D-3FD1-16E6-87D0-752390728AAB}"/>
          </ac:spMkLst>
        </pc:spChg>
        <pc:picChg chg="add mod">
          <ac:chgData name="Andrea Vezzosi" userId="S::andrea.vezzosi@epfl.ch::05990d0e-7aee-4814-85e0-8def6a86adcb" providerId="AD" clId="Web-{BBDBCCB1-801B-A424-5B22-C863261DDAD7}" dt="2025-05-21T06:55:36.077" v="1660" actId="1076"/>
          <ac:picMkLst>
            <pc:docMk/>
            <pc:sldMk cId="2186198611" sldId="2147470225"/>
            <ac:picMk id="7" creationId="{E812CD1E-B842-EAF4-C856-74F21CF9563E}"/>
          </ac:picMkLst>
        </pc:picChg>
        <pc:picChg chg="del">
          <ac:chgData name="Andrea Vezzosi" userId="S::andrea.vezzosi@epfl.ch::05990d0e-7aee-4814-85e0-8def6a86adcb" providerId="AD" clId="Web-{BBDBCCB1-801B-A424-5B22-C863261DDAD7}" dt="2025-05-21T06:45:41.460" v="1474"/>
          <ac:picMkLst>
            <pc:docMk/>
            <pc:sldMk cId="2186198611" sldId="2147470225"/>
            <ac:picMk id="16" creationId="{A58A064F-FFBF-513A-96B4-41A0D5014737}"/>
          </ac:picMkLst>
        </pc:picChg>
        <pc:picChg chg="del">
          <ac:chgData name="Andrea Vezzosi" userId="S::andrea.vezzosi@epfl.ch::05990d0e-7aee-4814-85e0-8def6a86adcb" providerId="AD" clId="Web-{BBDBCCB1-801B-A424-5B22-C863261DDAD7}" dt="2025-05-21T06:45:41.460" v="1472"/>
          <ac:picMkLst>
            <pc:docMk/>
            <pc:sldMk cId="2186198611" sldId="2147470225"/>
            <ac:picMk id="20" creationId="{6D0A61DF-0DC7-DE14-6378-7053FEA57F00}"/>
          </ac:picMkLst>
        </pc:picChg>
        <pc:picChg chg="del">
          <ac:chgData name="Andrea Vezzosi" userId="S::andrea.vezzosi@epfl.ch::05990d0e-7aee-4814-85e0-8def6a86adcb" providerId="AD" clId="Web-{BBDBCCB1-801B-A424-5B22-C863261DDAD7}" dt="2025-05-21T06:45:41.460" v="1471"/>
          <ac:picMkLst>
            <pc:docMk/>
            <pc:sldMk cId="2186198611" sldId="2147470225"/>
            <ac:picMk id="22" creationId="{4EA8567F-6690-F5CA-A5E1-57F9AC9F93CF}"/>
          </ac:picMkLst>
        </pc:picChg>
        <pc:picChg chg="del">
          <ac:chgData name="Andrea Vezzosi" userId="S::andrea.vezzosi@epfl.ch::05990d0e-7aee-4814-85e0-8def6a86adcb" providerId="AD" clId="Web-{BBDBCCB1-801B-A424-5B22-C863261DDAD7}" dt="2025-05-21T06:45:41.460" v="1469"/>
          <ac:picMkLst>
            <pc:docMk/>
            <pc:sldMk cId="2186198611" sldId="2147470225"/>
            <ac:picMk id="26" creationId="{BFF27710-306A-969C-6887-51898975D520}"/>
          </ac:picMkLst>
        </pc:picChg>
        <pc:cxnChg chg="del">
          <ac:chgData name="Andrea Vezzosi" userId="S::andrea.vezzosi@epfl.ch::05990d0e-7aee-4814-85e0-8def6a86adcb" providerId="AD" clId="Web-{BBDBCCB1-801B-A424-5B22-C863261DDAD7}" dt="2025-05-21T06:45:41.460" v="1476"/>
          <ac:cxnSpMkLst>
            <pc:docMk/>
            <pc:sldMk cId="2186198611" sldId="2147470225"/>
            <ac:cxnSpMk id="3" creationId="{C2C69A5F-77F8-C4D5-2773-1DA13EA9762F}"/>
          </ac:cxnSpMkLst>
        </pc:cxnChg>
        <pc:cxnChg chg="del">
          <ac:chgData name="Andrea Vezzosi" userId="S::andrea.vezzosi@epfl.ch::05990d0e-7aee-4814-85e0-8def6a86adcb" providerId="AD" clId="Web-{BBDBCCB1-801B-A424-5B22-C863261DDAD7}" dt="2025-05-21T06:45:41.460" v="1475"/>
          <ac:cxnSpMkLst>
            <pc:docMk/>
            <pc:sldMk cId="2186198611" sldId="2147470225"/>
            <ac:cxnSpMk id="5" creationId="{A2A42D5A-7B7B-1474-6C90-91F89BB5918C}"/>
          </ac:cxnSpMkLst>
        </pc:cxnChg>
        <pc:cxnChg chg="add mod">
          <ac:chgData name="Andrea Vezzosi" userId="S::andrea.vezzosi@epfl.ch::05990d0e-7aee-4814-85e0-8def6a86adcb" providerId="AD" clId="Web-{BBDBCCB1-801B-A424-5B22-C863261DDAD7}" dt="2025-05-21T06:55:36.093" v="1661" actId="1076"/>
          <ac:cxnSpMkLst>
            <pc:docMk/>
            <pc:sldMk cId="2186198611" sldId="2147470225"/>
            <ac:cxnSpMk id="10" creationId="{9FC65559-D226-D574-D465-065C9F74F8A9}"/>
          </ac:cxnSpMkLst>
        </pc:cxnChg>
        <pc:cxnChg chg="add mod">
          <ac:chgData name="Andrea Vezzosi" userId="S::andrea.vezzosi@epfl.ch::05990d0e-7aee-4814-85e0-8def6a86adcb" providerId="AD" clId="Web-{BBDBCCB1-801B-A424-5B22-C863261DDAD7}" dt="2025-05-21T06:55:36.109" v="1663" actId="1076"/>
          <ac:cxnSpMkLst>
            <pc:docMk/>
            <pc:sldMk cId="2186198611" sldId="2147470225"/>
            <ac:cxnSpMk id="14" creationId="{23F661A6-D810-5F46-D21B-6042948E0A99}"/>
          </ac:cxnSpMkLst>
        </pc:cxnChg>
        <pc:cxnChg chg="add mod">
          <ac:chgData name="Andrea Vezzosi" userId="S::andrea.vezzosi@epfl.ch::05990d0e-7aee-4814-85e0-8def6a86adcb" providerId="AD" clId="Web-{BBDBCCB1-801B-A424-5B22-C863261DDAD7}" dt="2025-05-21T06:55:36.140" v="1665" actId="1076"/>
          <ac:cxnSpMkLst>
            <pc:docMk/>
            <pc:sldMk cId="2186198611" sldId="2147470225"/>
            <ac:cxnSpMk id="18" creationId="{4763EC91-5A10-4CE4-1B8D-625EAB806D64}"/>
          </ac:cxnSpMkLst>
        </pc:cxnChg>
        <pc:cxnChg chg="add mod">
          <ac:chgData name="Andrea Vezzosi" userId="S::andrea.vezzosi@epfl.ch::05990d0e-7aee-4814-85e0-8def6a86adcb" providerId="AD" clId="Web-{BBDBCCB1-801B-A424-5B22-C863261DDAD7}" dt="2025-05-21T06:55:36.155" v="1667" actId="1076"/>
          <ac:cxnSpMkLst>
            <pc:docMk/>
            <pc:sldMk cId="2186198611" sldId="2147470225"/>
            <ac:cxnSpMk id="21" creationId="{A3B7975D-AF47-3708-AC32-C0571517ABF9}"/>
          </ac:cxnSpMkLst>
        </pc:cxnChg>
        <pc:cxnChg chg="add mod">
          <ac:chgData name="Andrea Vezzosi" userId="S::andrea.vezzosi@epfl.ch::05990d0e-7aee-4814-85e0-8def6a86adcb" providerId="AD" clId="Web-{BBDBCCB1-801B-A424-5B22-C863261DDAD7}" dt="2025-05-21T06:55:36.171" v="1668" actId="1076"/>
          <ac:cxnSpMkLst>
            <pc:docMk/>
            <pc:sldMk cId="2186198611" sldId="2147470225"/>
            <ac:cxnSpMk id="24" creationId="{559D16EB-BC95-5448-8339-11F11FFA999C}"/>
          </ac:cxnSpMkLst>
        </pc:cxnChg>
      </pc:sldChg>
      <pc:sldChg chg="del">
        <pc:chgData name="Andrea Vezzosi" userId="S::andrea.vezzosi@epfl.ch::05990d0e-7aee-4814-85e0-8def6a86adcb" providerId="AD" clId="Web-{BBDBCCB1-801B-A424-5B22-C863261DDAD7}" dt="2025-05-20T16:24:54.188" v="25"/>
        <pc:sldMkLst>
          <pc:docMk/>
          <pc:sldMk cId="413677909" sldId="2147470226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79" v="14"/>
        <pc:sldMkLst>
          <pc:docMk/>
          <pc:sldMk cId="617929579" sldId="2147470227"/>
        </pc:sldMkLst>
      </pc:sldChg>
      <pc:sldChg chg="del">
        <pc:chgData name="Andrea Vezzosi" userId="S::andrea.vezzosi@epfl.ch::05990d0e-7aee-4814-85e0-8def6a86adcb" providerId="AD" clId="Web-{BBDBCCB1-801B-A424-5B22-C863261DDAD7}" dt="2025-05-20T16:24:54.110" v="22"/>
        <pc:sldMkLst>
          <pc:docMk/>
          <pc:sldMk cId="1479215986" sldId="2147470228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79" v="12"/>
        <pc:sldMkLst>
          <pc:docMk/>
          <pc:sldMk cId="2434090130" sldId="2147470230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79" v="13"/>
        <pc:sldMkLst>
          <pc:docMk/>
          <pc:sldMk cId="2881228269" sldId="2147470232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79" v="11"/>
        <pc:sldMkLst>
          <pc:docMk/>
          <pc:sldMk cId="2922364913" sldId="2147470233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79" v="10"/>
        <pc:sldMkLst>
          <pc:docMk/>
          <pc:sldMk cId="2048872308" sldId="2147470234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79" v="9"/>
        <pc:sldMkLst>
          <pc:docMk/>
          <pc:sldMk cId="1911693652" sldId="2147470235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95" v="21"/>
        <pc:sldMkLst>
          <pc:docMk/>
          <pc:sldMk cId="2715177525" sldId="2147470236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95" v="19"/>
        <pc:sldMkLst>
          <pc:docMk/>
          <pc:sldMk cId="1196532233" sldId="2147470237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95" v="18"/>
        <pc:sldMkLst>
          <pc:docMk/>
          <pc:sldMk cId="4012310606" sldId="2147470238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95" v="17"/>
        <pc:sldMkLst>
          <pc:docMk/>
          <pc:sldMk cId="1234068659" sldId="2147470239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95" v="16"/>
        <pc:sldMkLst>
          <pc:docMk/>
          <pc:sldMk cId="2146512573" sldId="2147470240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95" v="15"/>
        <pc:sldMkLst>
          <pc:docMk/>
          <pc:sldMk cId="2069172239" sldId="2147470241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79" v="8"/>
        <pc:sldMkLst>
          <pc:docMk/>
          <pc:sldMk cId="454683453" sldId="2147470242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63" v="6"/>
        <pc:sldMkLst>
          <pc:docMk/>
          <pc:sldMk cId="1406200360" sldId="2147470243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63" v="7"/>
        <pc:sldMkLst>
          <pc:docMk/>
          <pc:sldMk cId="4106400748" sldId="2147470244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63" v="2"/>
        <pc:sldMkLst>
          <pc:docMk/>
          <pc:sldMk cId="2922357292" sldId="2147470245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63" v="5"/>
        <pc:sldMkLst>
          <pc:docMk/>
          <pc:sldMk cId="1980168324" sldId="2147470246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63" v="3"/>
        <pc:sldMkLst>
          <pc:docMk/>
          <pc:sldMk cId="2881306376" sldId="2147470247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48" v="1"/>
        <pc:sldMkLst>
          <pc:docMk/>
          <pc:sldMk cId="894003569" sldId="2147470248"/>
        </pc:sldMkLst>
      </pc:sldChg>
      <pc:sldChg chg="del">
        <pc:chgData name="Andrea Vezzosi" userId="S::andrea.vezzosi@epfl.ch::05990d0e-7aee-4814-85e0-8def6a86adcb" providerId="AD" clId="Web-{BBDBCCB1-801B-A424-5B22-C863261DDAD7}" dt="2025-05-20T16:24:54.063" v="4"/>
        <pc:sldMkLst>
          <pc:docMk/>
          <pc:sldMk cId="3383985959" sldId="2147470249"/>
        </pc:sldMkLst>
      </pc:sldChg>
      <pc:sldMasterChg chg="addSldLayout">
        <pc:chgData name="Andrea Vezzosi" userId="S::andrea.vezzosi@epfl.ch::05990d0e-7aee-4814-85e0-8def6a86adcb" providerId="AD" clId="Web-{BBDBCCB1-801B-A424-5B22-C863261DDAD7}" dt="2025-05-20T16:28:05.894" v="46"/>
        <pc:sldMasterMkLst>
          <pc:docMk/>
          <pc:sldMasterMk cId="3569486836" sldId="2147483660"/>
        </pc:sldMasterMkLst>
        <pc:sldLayoutChg chg="add">
          <pc:chgData name="Andrea Vezzosi" userId="S::andrea.vezzosi@epfl.ch::05990d0e-7aee-4814-85e0-8def6a86adcb" providerId="AD" clId="Web-{BBDBCCB1-801B-A424-5B22-C863261DDAD7}" dt="2025-05-20T16:28:05.894" v="46"/>
          <pc:sldLayoutMkLst>
            <pc:docMk/>
            <pc:sldMasterMk cId="3569486836" sldId="2147483660"/>
            <pc:sldLayoutMk cId="254867814" sldId="2147483702"/>
          </pc:sldLayoutMkLst>
        </pc:sldLayoutChg>
      </pc:sldMasterChg>
    </pc:docChg>
  </pc:docChgLst>
  <pc:docChgLst>
    <pc:chgData name="Vladislav Slama" userId="897bccd1-e291-448e-965f-05f8fd9b4b7f" providerId="ADAL" clId="{9E2F593B-AACF-4800-A0E3-2BD9BA16D2F1}"/>
    <pc:docChg chg="undo custSel addSld modSld">
      <pc:chgData name="Vladislav Slama" userId="897bccd1-e291-448e-965f-05f8fd9b4b7f" providerId="ADAL" clId="{9E2F593B-AACF-4800-A0E3-2BD9BA16D2F1}" dt="2025-04-15T22:31:34.481" v="1099"/>
      <pc:docMkLst>
        <pc:docMk/>
      </pc:docMkLst>
      <pc:sldChg chg="addSp delSp modSp mod modAnim">
        <pc:chgData name="Vladislav Slama" userId="897bccd1-e291-448e-965f-05f8fd9b4b7f" providerId="ADAL" clId="{9E2F593B-AACF-4800-A0E3-2BD9BA16D2F1}" dt="2025-04-15T22:29:42.040" v="1092" actId="1076"/>
        <pc:sldMkLst>
          <pc:docMk/>
          <pc:sldMk cId="1025025880" sldId="2147470229"/>
        </pc:sldMkLst>
      </pc:sldChg>
      <pc:sldChg chg="addSp delSp modSp add mod delAnim modAnim">
        <pc:chgData name="Vladislav Slama" userId="897bccd1-e291-448e-965f-05f8fd9b4b7f" providerId="ADAL" clId="{9E2F593B-AACF-4800-A0E3-2BD9BA16D2F1}" dt="2025-04-15T22:31:34.481" v="1099"/>
        <pc:sldMkLst>
          <pc:docMk/>
          <pc:sldMk cId="824064853" sldId="2147470230"/>
        </pc:sldMkLst>
      </pc:sldChg>
    </pc:docChg>
  </pc:docChgLst>
  <pc:docChgLst>
    <pc:chgData name="Vladislav Slama" userId="S::vladislav.slama@epfl.ch::897bccd1-e291-448e-965f-05f8fd9b4b7f" providerId="AD" clId="Web-{0E5D5194-37A9-E6C6-BE5F-DAC76099DF2F}"/>
    <pc:docChg chg="addSld modSld">
      <pc:chgData name="Vladislav Slama" userId="S::vladislav.slama@epfl.ch::897bccd1-e291-448e-965f-05f8fd9b4b7f" providerId="AD" clId="Web-{0E5D5194-37A9-E6C6-BE5F-DAC76099DF2F}" dt="2025-04-15T21:18:55.271" v="95"/>
      <pc:docMkLst>
        <pc:docMk/>
      </pc:docMkLst>
      <pc:sldChg chg="addSp modSp addAnim delAnim">
        <pc:chgData name="Vladislav Slama" userId="S::vladislav.slama@epfl.ch::897bccd1-e291-448e-965f-05f8fd9b4b7f" providerId="AD" clId="Web-{0E5D5194-37A9-E6C6-BE5F-DAC76099DF2F}" dt="2025-04-15T21:18:34.146" v="86"/>
        <pc:sldMkLst>
          <pc:docMk/>
          <pc:sldMk cId="3847128477" sldId="2147470228"/>
        </pc:sldMkLst>
      </pc:sldChg>
      <pc:sldChg chg="delSp add replId delAnim">
        <pc:chgData name="Vladislav Slama" userId="S::vladislav.slama@epfl.ch::897bccd1-e291-448e-965f-05f8fd9b4b7f" providerId="AD" clId="Web-{0E5D5194-37A9-E6C6-BE5F-DAC76099DF2F}" dt="2025-04-15T21:18:55.271" v="95"/>
        <pc:sldMkLst>
          <pc:docMk/>
          <pc:sldMk cId="1025025880" sldId="2147470229"/>
        </pc:sldMkLst>
      </pc:sldChg>
    </pc:docChg>
  </pc:docChgLst>
  <pc:docChgLst>
    <pc:chgData name="Virginia Carnevali" userId="30cf8367-e2b7-42d6-917d-55cb1570e1ce" providerId="ADAL" clId="{66124EAE-1FBB-4141-90B5-4012B82B07D9}"/>
    <pc:docChg chg="undo custSel addSld delSld modSld sldOrd">
      <pc:chgData name="Virginia Carnevali" userId="30cf8367-e2b7-42d6-917d-55cb1570e1ce" providerId="ADAL" clId="{66124EAE-1FBB-4141-90B5-4012B82B07D9}" dt="2025-04-16T07:31:06.119" v="3544" actId="1076"/>
      <pc:docMkLst>
        <pc:docMk/>
      </pc:docMkLst>
      <pc:sldChg chg="modSp mod">
        <pc:chgData name="Virginia Carnevali" userId="30cf8367-e2b7-42d6-917d-55cb1570e1ce" providerId="ADAL" clId="{66124EAE-1FBB-4141-90B5-4012B82B07D9}" dt="2025-04-14T15:15:41.010" v="1" actId="20577"/>
        <pc:sldMkLst>
          <pc:docMk/>
          <pc:sldMk cId="2639031072" sldId="2147470157"/>
        </pc:sldMkLst>
        <pc:spChg chg="mod">
          <ac:chgData name="Virginia Carnevali" userId="30cf8367-e2b7-42d6-917d-55cb1570e1ce" providerId="ADAL" clId="{66124EAE-1FBB-4141-90B5-4012B82B07D9}" dt="2025-04-14T15:15:41.010" v="1" actId="20577"/>
          <ac:spMkLst>
            <pc:docMk/>
            <pc:sldMk cId="2639031072" sldId="2147470157"/>
            <ac:spMk id="15" creationId="{B6F34FD1-436A-D616-B4B0-196857C105DD}"/>
          </ac:spMkLst>
        </pc:spChg>
      </pc:sldChg>
      <pc:sldChg chg="addSp delSp modSp mod modAnim">
        <pc:chgData name="Virginia Carnevali" userId="30cf8367-e2b7-42d6-917d-55cb1570e1ce" providerId="ADAL" clId="{66124EAE-1FBB-4141-90B5-4012B82B07D9}" dt="2025-04-15T14:31:46.523" v="3486"/>
        <pc:sldMkLst>
          <pc:docMk/>
          <pc:sldMk cId="535780544" sldId="2147470210"/>
        </pc:sldMkLst>
      </pc:sldChg>
      <pc:sldChg chg="del">
        <pc:chgData name="Virginia Carnevali" userId="30cf8367-e2b7-42d6-917d-55cb1570e1ce" providerId="ADAL" clId="{66124EAE-1FBB-4141-90B5-4012B82B07D9}" dt="2025-04-14T15:17:33.834" v="64" actId="2696"/>
        <pc:sldMkLst>
          <pc:docMk/>
          <pc:sldMk cId="210060269" sldId="2147470211"/>
        </pc:sldMkLst>
      </pc:sldChg>
      <pc:sldChg chg="del">
        <pc:chgData name="Virginia Carnevali" userId="30cf8367-e2b7-42d6-917d-55cb1570e1ce" providerId="ADAL" clId="{66124EAE-1FBB-4141-90B5-4012B82B07D9}" dt="2025-04-14T15:17:36.470" v="65" actId="2696"/>
        <pc:sldMkLst>
          <pc:docMk/>
          <pc:sldMk cId="199906697" sldId="2147470212"/>
        </pc:sldMkLst>
      </pc:sldChg>
      <pc:sldChg chg="del">
        <pc:chgData name="Virginia Carnevali" userId="30cf8367-e2b7-42d6-917d-55cb1570e1ce" providerId="ADAL" clId="{66124EAE-1FBB-4141-90B5-4012B82B07D9}" dt="2025-04-14T15:17:42.068" v="66" actId="2696"/>
        <pc:sldMkLst>
          <pc:docMk/>
          <pc:sldMk cId="589780077" sldId="2147470213"/>
        </pc:sldMkLst>
      </pc:sldChg>
      <pc:sldChg chg="del">
        <pc:chgData name="Virginia Carnevali" userId="30cf8367-e2b7-42d6-917d-55cb1570e1ce" providerId="ADAL" clId="{66124EAE-1FBB-4141-90B5-4012B82B07D9}" dt="2025-04-15T12:15:32.075" v="1811" actId="2696"/>
        <pc:sldMkLst>
          <pc:docMk/>
          <pc:sldMk cId="3449825888" sldId="2147470214"/>
        </pc:sldMkLst>
      </pc:sldChg>
      <pc:sldChg chg="del">
        <pc:chgData name="Virginia Carnevali" userId="30cf8367-e2b7-42d6-917d-55cb1570e1ce" providerId="ADAL" clId="{66124EAE-1FBB-4141-90B5-4012B82B07D9}" dt="2025-04-15T12:15:32.080" v="1812" actId="2696"/>
        <pc:sldMkLst>
          <pc:docMk/>
          <pc:sldMk cId="2746682801" sldId="2147470215"/>
        </pc:sldMkLst>
      </pc:sldChg>
      <pc:sldChg chg="del">
        <pc:chgData name="Virginia Carnevali" userId="30cf8367-e2b7-42d6-917d-55cb1570e1ce" providerId="ADAL" clId="{66124EAE-1FBB-4141-90B5-4012B82B07D9}" dt="2025-04-15T12:15:32.084" v="1813" actId="2696"/>
        <pc:sldMkLst>
          <pc:docMk/>
          <pc:sldMk cId="2228782385" sldId="2147470216"/>
        </pc:sldMkLst>
      </pc:sldChg>
      <pc:sldChg chg="del">
        <pc:chgData name="Virginia Carnevali" userId="30cf8367-e2b7-42d6-917d-55cb1570e1ce" providerId="ADAL" clId="{66124EAE-1FBB-4141-90B5-4012B82B07D9}" dt="2025-04-15T12:15:32.116" v="1817" actId="2696"/>
        <pc:sldMkLst>
          <pc:docMk/>
          <pc:sldMk cId="2417140728" sldId="2147470217"/>
        </pc:sldMkLst>
      </pc:sldChg>
      <pc:sldChg chg="del">
        <pc:chgData name="Virginia Carnevali" userId="30cf8367-e2b7-42d6-917d-55cb1570e1ce" providerId="ADAL" clId="{66124EAE-1FBB-4141-90B5-4012B82B07D9}" dt="2025-04-15T12:15:32.095" v="1816" actId="2696"/>
        <pc:sldMkLst>
          <pc:docMk/>
          <pc:sldMk cId="2964640280" sldId="2147470218"/>
        </pc:sldMkLst>
      </pc:sldChg>
      <pc:sldChg chg="del">
        <pc:chgData name="Virginia Carnevali" userId="30cf8367-e2b7-42d6-917d-55cb1570e1ce" providerId="ADAL" clId="{66124EAE-1FBB-4141-90B5-4012B82B07D9}" dt="2025-04-15T12:15:32.088" v="1814" actId="2696"/>
        <pc:sldMkLst>
          <pc:docMk/>
          <pc:sldMk cId="3458757880" sldId="2147470219"/>
        </pc:sldMkLst>
      </pc:sldChg>
      <pc:sldChg chg="del">
        <pc:chgData name="Virginia Carnevali" userId="30cf8367-e2b7-42d6-917d-55cb1570e1ce" providerId="ADAL" clId="{66124EAE-1FBB-4141-90B5-4012B82B07D9}" dt="2025-04-15T12:15:32.092" v="1815" actId="2696"/>
        <pc:sldMkLst>
          <pc:docMk/>
          <pc:sldMk cId="4138099304" sldId="2147470220"/>
        </pc:sldMkLst>
      </pc:sldChg>
      <pc:sldChg chg="addSp delSp modSp add mod ord delAnim modAnim">
        <pc:chgData name="Virginia Carnevali" userId="30cf8367-e2b7-42d6-917d-55cb1570e1ce" providerId="ADAL" clId="{66124EAE-1FBB-4141-90B5-4012B82B07D9}" dt="2025-04-15T09:42:20.547" v="998" actId="20577"/>
        <pc:sldMkLst>
          <pc:docMk/>
          <pc:sldMk cId="886239806" sldId="2147470221"/>
        </pc:sldMkLst>
        <pc:spChg chg="mod">
          <ac:chgData name="Virginia Carnevali" userId="30cf8367-e2b7-42d6-917d-55cb1570e1ce" providerId="ADAL" clId="{66124EAE-1FBB-4141-90B5-4012B82B07D9}" dt="2025-04-15T09:42:20.547" v="998" actId="20577"/>
          <ac:spMkLst>
            <pc:docMk/>
            <pc:sldMk cId="886239806" sldId="2147470221"/>
            <ac:spMk id="2" creationId="{3E0E64FC-3E18-87A9-4228-0A4C1C5036AC}"/>
          </ac:spMkLst>
        </pc:spChg>
        <pc:spChg chg="add mod">
          <ac:chgData name="Virginia Carnevali" userId="30cf8367-e2b7-42d6-917d-55cb1570e1ce" providerId="ADAL" clId="{66124EAE-1FBB-4141-90B5-4012B82B07D9}" dt="2025-04-15T09:29:39.496" v="519" actId="20577"/>
          <ac:spMkLst>
            <pc:docMk/>
            <pc:sldMk cId="886239806" sldId="2147470221"/>
            <ac:spMk id="6" creationId="{E37AD7B7-3501-6435-80B9-60F1C1BAE5AF}"/>
          </ac:spMkLst>
        </pc:spChg>
        <pc:spChg chg="mod">
          <ac:chgData name="Virginia Carnevali" userId="30cf8367-e2b7-42d6-917d-55cb1570e1ce" providerId="ADAL" clId="{66124EAE-1FBB-4141-90B5-4012B82B07D9}" dt="2025-04-15T09:20:08.550" v="207" actId="20577"/>
          <ac:spMkLst>
            <pc:docMk/>
            <pc:sldMk cId="886239806" sldId="2147470221"/>
            <ac:spMk id="13" creationId="{8A913B56-224F-5D2E-69DA-32E78E770666}"/>
          </ac:spMkLst>
        </pc:spChg>
      </pc:sldChg>
      <pc:sldChg chg="addSp delSp modSp add mod delAnim modAnim">
        <pc:chgData name="Virginia Carnevali" userId="30cf8367-e2b7-42d6-917d-55cb1570e1ce" providerId="ADAL" clId="{66124EAE-1FBB-4141-90B5-4012B82B07D9}" dt="2025-04-15T12:14:00.541" v="1784"/>
        <pc:sldMkLst>
          <pc:docMk/>
          <pc:sldMk cId="1315545450" sldId="2147470222"/>
        </pc:sldMkLst>
      </pc:sldChg>
      <pc:sldChg chg="addSp delSp modSp add mod delAnim modAnim">
        <pc:chgData name="Virginia Carnevali" userId="30cf8367-e2b7-42d6-917d-55cb1570e1ce" providerId="ADAL" clId="{66124EAE-1FBB-4141-90B5-4012B82B07D9}" dt="2025-04-15T13:44:35.961" v="3010"/>
        <pc:sldMkLst>
          <pc:docMk/>
          <pc:sldMk cId="2113846642" sldId="2147470223"/>
        </pc:sldMkLst>
      </pc:sldChg>
      <pc:sldChg chg="addSp delSp modSp add mod delAnim modAnim">
        <pc:chgData name="Virginia Carnevali" userId="30cf8367-e2b7-42d6-917d-55cb1570e1ce" providerId="ADAL" clId="{66124EAE-1FBB-4141-90B5-4012B82B07D9}" dt="2025-04-15T14:08:14.133" v="3284"/>
        <pc:sldMkLst>
          <pc:docMk/>
          <pc:sldMk cId="2955629492" sldId="2147470224"/>
        </pc:sldMkLst>
      </pc:sldChg>
      <pc:sldChg chg="add">
        <pc:chgData name="Virginia Carnevali" userId="30cf8367-e2b7-42d6-917d-55cb1570e1ce" providerId="ADAL" clId="{66124EAE-1FBB-4141-90B5-4012B82B07D9}" dt="2025-04-15T13:27:05.026" v="2599"/>
        <pc:sldMkLst>
          <pc:docMk/>
          <pc:sldMk cId="285795035" sldId="2147470225"/>
        </pc:sldMkLst>
      </pc:sldChg>
      <pc:sldChg chg="addSp delSp modSp add mod modAnim">
        <pc:chgData name="Virginia Carnevali" userId="30cf8367-e2b7-42d6-917d-55cb1570e1ce" providerId="ADAL" clId="{66124EAE-1FBB-4141-90B5-4012B82B07D9}" dt="2025-04-15T15:14:18.389" v="3497"/>
        <pc:sldMkLst>
          <pc:docMk/>
          <pc:sldMk cId="4153939100" sldId="2147470226"/>
        </pc:sldMkLst>
      </pc:sldChg>
      <pc:sldChg chg="addSp delSp modSp add mod">
        <pc:chgData name="Virginia Carnevali" userId="30cf8367-e2b7-42d6-917d-55cb1570e1ce" providerId="ADAL" clId="{66124EAE-1FBB-4141-90B5-4012B82B07D9}" dt="2025-04-15T14:34:54.967" v="3496" actId="20577"/>
        <pc:sldMkLst>
          <pc:docMk/>
          <pc:sldMk cId="1904990948" sldId="2147470227"/>
        </pc:sldMkLst>
      </pc:sldChg>
      <pc:sldChg chg="addSp delSp modSp mod delAnim">
        <pc:chgData name="Virginia Carnevali" userId="30cf8367-e2b7-42d6-917d-55cb1570e1ce" providerId="ADAL" clId="{66124EAE-1FBB-4141-90B5-4012B82B07D9}" dt="2025-04-16T07:31:06.119" v="3544" actId="1076"/>
        <pc:sldMkLst>
          <pc:docMk/>
          <pc:sldMk cId="824064853" sldId="2147470230"/>
        </pc:sldMkLst>
      </pc:sldChg>
      <pc:sldChg chg="add">
        <pc:chgData name="Virginia Carnevali" userId="30cf8367-e2b7-42d6-917d-55cb1570e1ce" providerId="ADAL" clId="{66124EAE-1FBB-4141-90B5-4012B82B07D9}" dt="2025-04-16T07:28:36.118" v="3498"/>
        <pc:sldMkLst>
          <pc:docMk/>
          <pc:sldMk cId="873275766" sldId="2147470231"/>
        </pc:sldMkLst>
      </pc:sldChg>
    </pc:docChg>
  </pc:docChgLst>
  <pc:docChgLst>
    <pc:chgData name="Andrea Vezzosi" userId="S::andrea.vezzosi@epfl.ch::05990d0e-7aee-4814-85e0-8def6a86adcb" providerId="AD" clId="Web-{0080DABB-72E3-873B-7336-32909EDB5868}"/>
    <pc:docChg chg="modSld">
      <pc:chgData name="Andrea Vezzosi" userId="S::andrea.vezzosi@epfl.ch::05990d0e-7aee-4814-85e0-8def6a86adcb" providerId="AD" clId="Web-{0080DABB-72E3-873B-7336-32909EDB5868}" dt="2025-05-07T09:48:21.539" v="4" actId="20577"/>
      <pc:docMkLst>
        <pc:docMk/>
      </pc:docMkLst>
      <pc:sldChg chg="modSp">
        <pc:chgData name="Andrea Vezzosi" userId="S::andrea.vezzosi@epfl.ch::05990d0e-7aee-4814-85e0-8def6a86adcb" providerId="AD" clId="Web-{0080DABB-72E3-873B-7336-32909EDB5868}" dt="2025-05-07T09:48:21.539" v="4" actId="20577"/>
        <pc:sldMkLst>
          <pc:docMk/>
          <pc:sldMk cId="4106400748" sldId="2147470244"/>
        </pc:sldMkLst>
        <pc:spChg chg="mod">
          <ac:chgData name="Andrea Vezzosi" userId="S::andrea.vezzosi@epfl.ch::05990d0e-7aee-4814-85e0-8def6a86adcb" providerId="AD" clId="Web-{0080DABB-72E3-873B-7336-32909EDB5868}" dt="2025-05-07T09:48:21.539" v="4" actId="20577"/>
          <ac:spMkLst>
            <pc:docMk/>
            <pc:sldMk cId="4106400748" sldId="2147470244"/>
            <ac:spMk id="8" creationId="{417C4489-413B-6E65-A3E4-73DD8B019B1A}"/>
          </ac:spMkLst>
        </pc:spChg>
      </pc:sldChg>
    </pc:docChg>
  </pc:docChgLst>
  <pc:docChgLst>
    <pc:chgData name="Carnevali Virginia" userId="30cf8367-e2b7-42d6-917d-55cb1570e1ce" providerId="ADAL" clId="{CF0AB498-4F5F-854B-80B2-B7D0F9257747}"/>
    <pc:docChg chg="custSel addSld modSld">
      <pc:chgData name="Carnevali Virginia" userId="30cf8367-e2b7-42d6-917d-55cb1570e1ce" providerId="ADAL" clId="{CF0AB498-4F5F-854B-80B2-B7D0F9257747}" dt="2025-04-10T15:51:09.931" v="728" actId="20577"/>
      <pc:docMkLst>
        <pc:docMk/>
      </pc:docMkLst>
      <pc:sldChg chg="modSp mod">
        <pc:chgData name="Carnevali Virginia" userId="30cf8367-e2b7-42d6-917d-55cb1570e1ce" providerId="ADAL" clId="{CF0AB498-4F5F-854B-80B2-B7D0F9257747}" dt="2025-04-10T15:48:35.742" v="714" actId="20577"/>
        <pc:sldMkLst>
          <pc:docMk/>
          <pc:sldMk cId="2639031072" sldId="2147470157"/>
        </pc:sldMkLst>
        <pc:spChg chg="mod">
          <ac:chgData name="Carnevali Virginia" userId="30cf8367-e2b7-42d6-917d-55cb1570e1ce" providerId="ADAL" clId="{CF0AB498-4F5F-854B-80B2-B7D0F9257747}" dt="2025-04-10T15:48:35.742" v="714" actId="20577"/>
          <ac:spMkLst>
            <pc:docMk/>
            <pc:sldMk cId="2639031072" sldId="2147470157"/>
            <ac:spMk id="15" creationId="{B6F34FD1-436A-D616-B4B0-196857C105DD}"/>
          </ac:spMkLst>
        </pc:spChg>
      </pc:sldChg>
      <pc:sldChg chg="modSp mod">
        <pc:chgData name="Carnevali Virginia" userId="30cf8367-e2b7-42d6-917d-55cb1570e1ce" providerId="ADAL" clId="{CF0AB498-4F5F-854B-80B2-B7D0F9257747}" dt="2025-04-10T14:43:57.152" v="56" actId="20577"/>
        <pc:sldMkLst>
          <pc:docMk/>
          <pc:sldMk cId="535780544" sldId="2147470210"/>
        </pc:sldMkLst>
      </pc:sldChg>
      <pc:sldChg chg="modSp mod">
        <pc:chgData name="Carnevali Virginia" userId="30cf8367-e2b7-42d6-917d-55cb1570e1ce" providerId="ADAL" clId="{CF0AB498-4F5F-854B-80B2-B7D0F9257747}" dt="2025-04-10T15:48:12.220" v="711" actId="20577"/>
        <pc:sldMkLst>
          <pc:docMk/>
          <pc:sldMk cId="210060269" sldId="2147470211"/>
        </pc:sldMkLst>
      </pc:sldChg>
      <pc:sldChg chg="modSp mod">
        <pc:chgData name="Carnevali Virginia" userId="30cf8367-e2b7-42d6-917d-55cb1570e1ce" providerId="ADAL" clId="{CF0AB498-4F5F-854B-80B2-B7D0F9257747}" dt="2025-04-10T14:44:59.984" v="82" actId="20577"/>
        <pc:sldMkLst>
          <pc:docMk/>
          <pc:sldMk cId="199906697" sldId="2147470212"/>
        </pc:sldMkLst>
      </pc:sldChg>
      <pc:sldChg chg="modSp mod">
        <pc:chgData name="Carnevali Virginia" userId="30cf8367-e2b7-42d6-917d-55cb1570e1ce" providerId="ADAL" clId="{CF0AB498-4F5F-854B-80B2-B7D0F9257747}" dt="2025-04-10T15:47:51.786" v="710" actId="5793"/>
        <pc:sldMkLst>
          <pc:docMk/>
          <pc:sldMk cId="589780077" sldId="2147470213"/>
        </pc:sldMkLst>
      </pc:sldChg>
      <pc:sldChg chg="modSp mod">
        <pc:chgData name="Carnevali Virginia" userId="30cf8367-e2b7-42d6-917d-55cb1570e1ce" providerId="ADAL" clId="{CF0AB498-4F5F-854B-80B2-B7D0F9257747}" dt="2025-04-10T15:47:27" v="692" actId="5793"/>
        <pc:sldMkLst>
          <pc:docMk/>
          <pc:sldMk cId="3449825888" sldId="2147470214"/>
        </pc:sldMkLst>
      </pc:sldChg>
      <pc:sldChg chg="modSp mod">
        <pc:chgData name="Carnevali Virginia" userId="30cf8367-e2b7-42d6-917d-55cb1570e1ce" providerId="ADAL" clId="{CF0AB498-4F5F-854B-80B2-B7D0F9257747}" dt="2025-04-10T15:47:36.468" v="698" actId="5793"/>
        <pc:sldMkLst>
          <pc:docMk/>
          <pc:sldMk cId="2746682801" sldId="2147470215"/>
        </pc:sldMkLst>
      </pc:sldChg>
      <pc:sldChg chg="modSp mod">
        <pc:chgData name="Carnevali Virginia" userId="30cf8367-e2b7-42d6-917d-55cb1570e1ce" providerId="ADAL" clId="{CF0AB498-4F5F-854B-80B2-B7D0F9257747}" dt="2025-04-10T15:47:12.743" v="674" actId="5793"/>
        <pc:sldMkLst>
          <pc:docMk/>
          <pc:sldMk cId="2417140728" sldId="2147470217"/>
        </pc:sldMkLst>
      </pc:sldChg>
      <pc:sldChg chg="addSp delSp modSp add mod">
        <pc:chgData name="Carnevali Virginia" userId="30cf8367-e2b7-42d6-917d-55cb1570e1ce" providerId="ADAL" clId="{CF0AB498-4F5F-854B-80B2-B7D0F9257747}" dt="2025-04-10T15:51:09.931" v="728" actId="20577"/>
        <pc:sldMkLst>
          <pc:docMk/>
          <pc:sldMk cId="2964640280" sldId="2147470218"/>
        </pc:sldMkLst>
      </pc:sldChg>
    </pc:docChg>
  </pc:docChgLst>
  <pc:docChgLst>
    <pc:chgData name="Andrea Vezzosi" userId="S::andrea.vezzosi@epfl.ch::05990d0e-7aee-4814-85e0-8def6a86adcb" providerId="AD" clId="Web-{A717EE67-D80F-3003-7C78-D0D0C94A9999}"/>
    <pc:docChg chg="addSld delSld modSld sldOrd">
      <pc:chgData name="Andrea Vezzosi" userId="S::andrea.vezzosi@epfl.ch::05990d0e-7aee-4814-85e0-8def6a86adcb" providerId="AD" clId="Web-{A717EE67-D80F-3003-7C78-D0D0C94A9999}" dt="2025-05-06T22:28:48.096" v="1112" actId="20577"/>
      <pc:docMkLst>
        <pc:docMk/>
      </pc:docMkLst>
      <pc:sldChg chg="delSp">
        <pc:chgData name="Andrea Vezzosi" userId="S::andrea.vezzosi@epfl.ch::05990d0e-7aee-4814-85e0-8def6a86adcb" providerId="AD" clId="Web-{A717EE67-D80F-3003-7C78-D0D0C94A9999}" dt="2025-05-06T18:15:18.989" v="125"/>
        <pc:sldMkLst>
          <pc:docMk/>
          <pc:sldMk cId="2048872308" sldId="2147470234"/>
        </pc:sldMkLst>
        <pc:picChg chg="del">
          <ac:chgData name="Andrea Vezzosi" userId="S::andrea.vezzosi@epfl.ch::05990d0e-7aee-4814-85e0-8def6a86adcb" providerId="AD" clId="Web-{A717EE67-D80F-3003-7C78-D0D0C94A9999}" dt="2025-05-06T18:15:18.989" v="125"/>
          <ac:picMkLst>
            <pc:docMk/>
            <pc:sldMk cId="2048872308" sldId="2147470234"/>
            <ac:picMk id="7" creationId="{4B1D7AC0-707F-B1F8-0E68-9F3F30E16DEC}"/>
          </ac:picMkLst>
        </pc:picChg>
      </pc:sldChg>
      <pc:sldChg chg="modSp">
        <pc:chgData name="Andrea Vezzosi" userId="S::andrea.vezzosi@epfl.ch::05990d0e-7aee-4814-85e0-8def6a86adcb" providerId="AD" clId="Web-{A717EE67-D80F-3003-7C78-D0D0C94A9999}" dt="2025-05-06T17:54:35.943" v="23" actId="20577"/>
        <pc:sldMkLst>
          <pc:docMk/>
          <pc:sldMk cId="1911693652" sldId="2147470235"/>
        </pc:sldMkLst>
        <pc:spChg chg="mod">
          <ac:chgData name="Andrea Vezzosi" userId="S::andrea.vezzosi@epfl.ch::05990d0e-7aee-4814-85e0-8def6a86adcb" providerId="AD" clId="Web-{A717EE67-D80F-3003-7C78-D0D0C94A9999}" dt="2025-05-06T17:54:35.943" v="23" actId="20577"/>
          <ac:spMkLst>
            <pc:docMk/>
            <pc:sldMk cId="1911693652" sldId="2147470235"/>
            <ac:spMk id="13" creationId="{38C72201-E9F0-32D3-282F-5B6F017E29C1}"/>
          </ac:spMkLst>
        </pc:spChg>
      </pc:sldChg>
      <pc:sldChg chg="add del replId">
        <pc:chgData name="Andrea Vezzosi" userId="S::andrea.vezzosi@epfl.ch::05990d0e-7aee-4814-85e0-8def6a86adcb" providerId="AD" clId="Web-{A717EE67-D80F-3003-7C78-D0D0C94A9999}" dt="2025-05-06T17:58:29.121" v="25"/>
        <pc:sldMkLst>
          <pc:docMk/>
          <pc:sldMk cId="179828659" sldId="2147470242"/>
        </pc:sldMkLst>
      </pc:sldChg>
      <pc:sldChg chg="addSp delSp modSp add replId delAnim">
        <pc:chgData name="Andrea Vezzosi" userId="S::andrea.vezzosi@epfl.ch::05990d0e-7aee-4814-85e0-8def6a86adcb" providerId="AD" clId="Web-{A717EE67-D80F-3003-7C78-D0D0C94A9999}" dt="2025-05-06T18:08:31.667" v="76" actId="1076"/>
        <pc:sldMkLst>
          <pc:docMk/>
          <pc:sldMk cId="454683453" sldId="2147470242"/>
        </pc:sldMkLst>
        <pc:spChg chg="del">
          <ac:chgData name="Andrea Vezzosi" userId="S::andrea.vezzosi@epfl.ch::05990d0e-7aee-4814-85e0-8def6a86adcb" providerId="AD" clId="Web-{A717EE67-D80F-3003-7C78-D0D0C94A9999}" dt="2025-05-06T17:58:53.653" v="28"/>
          <ac:spMkLst>
            <pc:docMk/>
            <pc:sldMk cId="454683453" sldId="2147470242"/>
            <ac:spMk id="3" creationId="{F51ED434-D90A-9D34-026D-39A6F50F6789}"/>
          </ac:spMkLst>
        </pc:spChg>
        <pc:spChg chg="del">
          <ac:chgData name="Andrea Vezzosi" userId="S::andrea.vezzosi@epfl.ch::05990d0e-7aee-4814-85e0-8def6a86adcb" providerId="AD" clId="Web-{A717EE67-D80F-3003-7C78-D0D0C94A9999}" dt="2025-05-06T17:58:53.653" v="29"/>
          <ac:spMkLst>
            <pc:docMk/>
            <pc:sldMk cId="454683453" sldId="2147470242"/>
            <ac:spMk id="6" creationId="{A4110FE4-7809-2207-D475-93DD1F341DC8}"/>
          </ac:spMkLst>
        </pc:spChg>
        <pc:spChg chg="del">
          <ac:chgData name="Andrea Vezzosi" userId="S::andrea.vezzosi@epfl.ch::05990d0e-7aee-4814-85e0-8def6a86adcb" providerId="AD" clId="Web-{A717EE67-D80F-3003-7C78-D0D0C94A9999}" dt="2025-05-06T17:58:53.653" v="27"/>
          <ac:spMkLst>
            <pc:docMk/>
            <pc:sldMk cId="454683453" sldId="2147470242"/>
            <ac:spMk id="9" creationId="{30FCF125-6909-82AD-D7A6-857EFC796C92}"/>
          </ac:spMkLst>
        </pc:spChg>
        <pc:spChg chg="del">
          <ac:chgData name="Andrea Vezzosi" userId="S::andrea.vezzosi@epfl.ch::05990d0e-7aee-4814-85e0-8def6a86adcb" providerId="AD" clId="Web-{A717EE67-D80F-3003-7C78-D0D0C94A9999}" dt="2025-05-06T17:58:54.793" v="30"/>
          <ac:spMkLst>
            <pc:docMk/>
            <pc:sldMk cId="454683453" sldId="2147470242"/>
            <ac:spMk id="10" creationId="{CBE9F795-7428-1EB3-884C-FE11391450F5}"/>
          </ac:spMkLst>
        </pc:spChg>
        <pc:spChg chg="add mod">
          <ac:chgData name="Andrea Vezzosi" userId="S::andrea.vezzosi@epfl.ch::05990d0e-7aee-4814-85e0-8def6a86adcb" providerId="AD" clId="Web-{A717EE67-D80F-3003-7C78-D0D0C94A9999}" dt="2025-05-06T18:07:03.071" v="67" actId="1076"/>
          <ac:spMkLst>
            <pc:docMk/>
            <pc:sldMk cId="454683453" sldId="2147470242"/>
            <ac:spMk id="12" creationId="{B329ECF6-5D6F-3A10-E2F0-6E4C692A33D6}"/>
          </ac:spMkLst>
        </pc:spChg>
        <pc:spChg chg="add mod">
          <ac:chgData name="Andrea Vezzosi" userId="S::andrea.vezzosi@epfl.ch::05990d0e-7aee-4814-85e0-8def6a86adcb" providerId="AD" clId="Web-{A717EE67-D80F-3003-7C78-D0D0C94A9999}" dt="2025-05-06T18:08:14.244" v="70" actId="1076"/>
          <ac:spMkLst>
            <pc:docMk/>
            <pc:sldMk cId="454683453" sldId="2147470242"/>
            <ac:spMk id="14" creationId="{1649A94B-80AA-3DE8-CC99-2E5BA3700CC4}"/>
          </ac:spMkLst>
        </pc:spChg>
        <pc:spChg chg="add mod">
          <ac:chgData name="Andrea Vezzosi" userId="S::andrea.vezzosi@epfl.ch::05990d0e-7aee-4814-85e0-8def6a86adcb" providerId="AD" clId="Web-{A717EE67-D80F-3003-7C78-D0D0C94A9999}" dt="2025-05-06T18:08:20.323" v="72" actId="1076"/>
          <ac:spMkLst>
            <pc:docMk/>
            <pc:sldMk cId="454683453" sldId="2147470242"/>
            <ac:spMk id="15" creationId="{53ACEBFC-7176-1636-76AD-6B5A4F4DA27B}"/>
          </ac:spMkLst>
        </pc:spChg>
        <pc:spChg chg="add mod">
          <ac:chgData name="Andrea Vezzosi" userId="S::andrea.vezzosi@epfl.ch::05990d0e-7aee-4814-85e0-8def6a86adcb" providerId="AD" clId="Web-{A717EE67-D80F-3003-7C78-D0D0C94A9999}" dt="2025-05-06T18:08:24.682" v="74" actId="1076"/>
          <ac:spMkLst>
            <pc:docMk/>
            <pc:sldMk cId="454683453" sldId="2147470242"/>
            <ac:spMk id="16" creationId="{BD06E551-3906-FF50-0E1E-AB0A268BB0FE}"/>
          </ac:spMkLst>
        </pc:spChg>
        <pc:spChg chg="add mod">
          <ac:chgData name="Andrea Vezzosi" userId="S::andrea.vezzosi@epfl.ch::05990d0e-7aee-4814-85e0-8def6a86adcb" providerId="AD" clId="Web-{A717EE67-D80F-3003-7C78-D0D0C94A9999}" dt="2025-05-06T18:08:31.667" v="76" actId="1076"/>
          <ac:spMkLst>
            <pc:docMk/>
            <pc:sldMk cId="454683453" sldId="2147470242"/>
            <ac:spMk id="17" creationId="{D701DE84-FE83-4B5D-53EF-23C7C771D0BD}"/>
          </ac:spMkLst>
        </pc:spChg>
        <pc:picChg chg="add mod">
          <ac:chgData name="Andrea Vezzosi" userId="S::andrea.vezzosi@epfl.ch::05990d0e-7aee-4814-85e0-8def6a86adcb" providerId="AD" clId="Web-{A717EE67-D80F-3003-7C78-D0D0C94A9999}" dt="2025-05-06T18:06:27.086" v="57" actId="1076"/>
          <ac:picMkLst>
            <pc:docMk/>
            <pc:sldMk cId="454683453" sldId="2147470242"/>
            <ac:picMk id="7" creationId="{C1C7CA40-FC18-253F-76F5-0CB36606236B}"/>
          </ac:picMkLst>
        </pc:picChg>
        <pc:picChg chg="add mod">
          <ac:chgData name="Andrea Vezzosi" userId="S::andrea.vezzosi@epfl.ch::05990d0e-7aee-4814-85e0-8def6a86adcb" providerId="AD" clId="Web-{A717EE67-D80F-3003-7C78-D0D0C94A9999}" dt="2025-05-06T18:06:27.929" v="58" actId="1076"/>
          <ac:picMkLst>
            <pc:docMk/>
            <pc:sldMk cId="454683453" sldId="2147470242"/>
            <ac:picMk id="8" creationId="{09B5996A-7476-1169-E1A1-B4E612A6589A}"/>
          </ac:picMkLst>
        </pc:picChg>
        <pc:picChg chg="add mod">
          <ac:chgData name="Andrea Vezzosi" userId="S::andrea.vezzosi@epfl.ch::05990d0e-7aee-4814-85e0-8def6a86adcb" providerId="AD" clId="Web-{A717EE67-D80F-3003-7C78-D0D0C94A9999}" dt="2025-05-06T18:06:38.570" v="59"/>
          <ac:picMkLst>
            <pc:docMk/>
            <pc:sldMk cId="454683453" sldId="2147470242"/>
            <ac:picMk id="11" creationId="{069093A5-38BD-0880-4F6E-1D59CCFF7D91}"/>
          </ac:picMkLst>
        </pc:picChg>
      </pc:sldChg>
      <pc:sldChg chg="addSp delSp modSp add ord replId delAnim">
        <pc:chgData name="Andrea Vezzosi" userId="S::andrea.vezzosi@epfl.ch::05990d0e-7aee-4814-85e0-8def6a86adcb" providerId="AD" clId="Web-{A717EE67-D80F-3003-7C78-D0D0C94A9999}" dt="2025-05-06T22:22:48.908" v="872" actId="1076"/>
        <pc:sldMkLst>
          <pc:docMk/>
          <pc:sldMk cId="1406200360" sldId="2147470243"/>
        </pc:sldMkLst>
        <pc:spChg chg="del">
          <ac:chgData name="Andrea Vezzosi" userId="S::andrea.vezzosi@epfl.ch::05990d0e-7aee-4814-85e0-8def6a86adcb" providerId="AD" clId="Web-{A717EE67-D80F-3003-7C78-D0D0C94A9999}" dt="2025-05-06T21:45:52.096" v="418"/>
          <ac:spMkLst>
            <pc:docMk/>
            <pc:sldMk cId="1406200360" sldId="2147470243"/>
            <ac:spMk id="3" creationId="{FDB34C90-D627-987D-DEA5-47CE276891F0}"/>
          </ac:spMkLst>
        </pc:spChg>
        <pc:spChg chg="del">
          <ac:chgData name="Andrea Vezzosi" userId="S::andrea.vezzosi@epfl.ch::05990d0e-7aee-4814-85e0-8def6a86adcb" providerId="AD" clId="Web-{A717EE67-D80F-3003-7C78-D0D0C94A9999}" dt="2025-05-06T21:48:23.048" v="423"/>
          <ac:spMkLst>
            <pc:docMk/>
            <pc:sldMk cId="1406200360" sldId="2147470243"/>
            <ac:spMk id="6" creationId="{483CC19D-0229-FE7C-9B94-B1E7060338C7}"/>
          </ac:spMkLst>
        </pc:spChg>
        <pc:spChg chg="add mod">
          <ac:chgData name="Andrea Vezzosi" userId="S::andrea.vezzosi@epfl.ch::05990d0e-7aee-4814-85e0-8def6a86adcb" providerId="AD" clId="Web-{A717EE67-D80F-3003-7C78-D0D0C94A9999}" dt="2025-05-06T22:22:48.908" v="872" actId="1076"/>
          <ac:spMkLst>
            <pc:docMk/>
            <pc:sldMk cId="1406200360" sldId="2147470243"/>
            <ac:spMk id="8" creationId="{15E519B9-D24B-0456-63CD-769D613202D8}"/>
          </ac:spMkLst>
        </pc:spChg>
        <pc:spChg chg="del">
          <ac:chgData name="Andrea Vezzosi" userId="S::andrea.vezzosi@epfl.ch::05990d0e-7aee-4814-85e0-8def6a86adcb" providerId="AD" clId="Web-{A717EE67-D80F-3003-7C78-D0D0C94A9999}" dt="2025-05-06T21:45:50.065" v="417"/>
          <ac:spMkLst>
            <pc:docMk/>
            <pc:sldMk cId="1406200360" sldId="2147470243"/>
            <ac:spMk id="9" creationId="{780B3F09-5CA2-9E42-2E5A-AD65E0D998BD}"/>
          </ac:spMkLst>
        </pc:spChg>
        <pc:spChg chg="mod">
          <ac:chgData name="Andrea Vezzosi" userId="S::andrea.vezzosi@epfl.ch::05990d0e-7aee-4814-85e0-8def6a86adcb" providerId="AD" clId="Web-{A717EE67-D80F-3003-7C78-D0D0C94A9999}" dt="2025-05-06T22:22:12.700" v="837" actId="1076"/>
          <ac:spMkLst>
            <pc:docMk/>
            <pc:sldMk cId="1406200360" sldId="2147470243"/>
            <ac:spMk id="10" creationId="{3A6B2A89-507D-4258-92CF-50AC4BBC5615}"/>
          </ac:spMkLst>
        </pc:spChg>
        <pc:spChg chg="mod">
          <ac:chgData name="Andrea Vezzosi" userId="S::andrea.vezzosi@epfl.ch::05990d0e-7aee-4814-85e0-8def6a86adcb" providerId="AD" clId="Web-{A717EE67-D80F-3003-7C78-D0D0C94A9999}" dt="2025-05-06T18:13:17.314" v="112" actId="14100"/>
          <ac:spMkLst>
            <pc:docMk/>
            <pc:sldMk cId="1406200360" sldId="2147470243"/>
            <ac:spMk id="13" creationId="{F23A022D-A6F6-72ED-5686-953A5C5AD9C2}"/>
          </ac:spMkLst>
        </pc:spChg>
        <pc:picChg chg="add mod">
          <ac:chgData name="Andrea Vezzosi" userId="S::andrea.vezzosi@epfl.ch::05990d0e-7aee-4814-85e0-8def6a86adcb" providerId="AD" clId="Web-{A717EE67-D80F-3003-7C78-D0D0C94A9999}" dt="2025-05-06T22:06:44.750" v="588" actId="1076"/>
          <ac:picMkLst>
            <pc:docMk/>
            <pc:sldMk cId="1406200360" sldId="2147470243"/>
            <ac:picMk id="7" creationId="{15DEF08B-7F56-01B6-67B0-7780F0A2FA7A}"/>
          </ac:picMkLst>
        </pc:picChg>
      </pc:sldChg>
      <pc:sldChg chg="add del replId">
        <pc:chgData name="Andrea Vezzosi" userId="S::andrea.vezzosi@epfl.ch::05990d0e-7aee-4814-85e0-8def6a86adcb" providerId="AD" clId="Web-{A717EE67-D80F-3003-7C78-D0D0C94A9999}" dt="2025-05-06T18:09:54.872" v="78"/>
        <pc:sldMkLst>
          <pc:docMk/>
          <pc:sldMk cId="3880538906" sldId="2147470243"/>
        </pc:sldMkLst>
      </pc:sldChg>
      <pc:sldChg chg="addSp delSp modSp add ord replId">
        <pc:chgData name="Andrea Vezzosi" userId="S::andrea.vezzosi@epfl.ch::05990d0e-7aee-4814-85e0-8def6a86adcb" providerId="AD" clId="Web-{A717EE67-D80F-3003-7C78-D0D0C94A9999}" dt="2025-05-06T20:30:41.889" v="408"/>
        <pc:sldMkLst>
          <pc:docMk/>
          <pc:sldMk cId="4106400748" sldId="2147470244"/>
        </pc:sldMkLst>
        <pc:spChg chg="add mod">
          <ac:chgData name="Andrea Vezzosi" userId="S::andrea.vezzosi@epfl.ch::05990d0e-7aee-4814-85e0-8def6a86adcb" providerId="AD" clId="Web-{A717EE67-D80F-3003-7C78-D0D0C94A9999}" dt="2025-05-06T20:23:40.056" v="402" actId="1076"/>
          <ac:spMkLst>
            <pc:docMk/>
            <pc:sldMk cId="4106400748" sldId="2147470244"/>
            <ac:spMk id="3" creationId="{25F3CBDE-4F63-AA0A-28C5-2F98CC544E28}"/>
          </ac:spMkLst>
        </pc:spChg>
        <pc:spChg chg="mod">
          <ac:chgData name="Andrea Vezzosi" userId="S::andrea.vezzosi@epfl.ch::05990d0e-7aee-4814-85e0-8def6a86adcb" providerId="AD" clId="Web-{A717EE67-D80F-3003-7C78-D0D0C94A9999}" dt="2025-05-06T20:03:52.200" v="281" actId="20577"/>
          <ac:spMkLst>
            <pc:docMk/>
            <pc:sldMk cId="4106400748" sldId="2147470244"/>
            <ac:spMk id="6" creationId="{B0A5B371-11F7-7D7C-D4A4-EE48D58F1D6E}"/>
          </ac:spMkLst>
        </pc:spChg>
        <pc:spChg chg="add del mod">
          <ac:chgData name="Andrea Vezzosi" userId="S::andrea.vezzosi@epfl.ch::05990d0e-7aee-4814-85e0-8def6a86adcb" providerId="AD" clId="Web-{A717EE67-D80F-3003-7C78-D0D0C94A9999}" dt="2025-05-06T20:14:36.957" v="372"/>
          <ac:spMkLst>
            <pc:docMk/>
            <pc:sldMk cId="4106400748" sldId="2147470244"/>
            <ac:spMk id="7" creationId="{440F0220-58DE-86E1-79A5-097963C2344F}"/>
          </ac:spMkLst>
        </pc:spChg>
        <pc:spChg chg="mod">
          <ac:chgData name="Andrea Vezzosi" userId="S::andrea.vezzosi@epfl.ch::05990d0e-7aee-4814-85e0-8def6a86adcb" providerId="AD" clId="Web-{A717EE67-D80F-3003-7C78-D0D0C94A9999}" dt="2025-05-06T20:14:31.910" v="369" actId="20577"/>
          <ac:spMkLst>
            <pc:docMk/>
            <pc:sldMk cId="4106400748" sldId="2147470244"/>
            <ac:spMk id="8" creationId="{417C4489-413B-6E65-A3E4-73DD8B019B1A}"/>
          </ac:spMkLst>
        </pc:spChg>
        <pc:spChg chg="add mod">
          <ac:chgData name="Andrea Vezzosi" userId="S::andrea.vezzosi@epfl.ch::05990d0e-7aee-4814-85e0-8def6a86adcb" providerId="AD" clId="Web-{A717EE67-D80F-3003-7C78-D0D0C94A9999}" dt="2025-05-06T18:13:56.784" v="118" actId="14100"/>
          <ac:spMkLst>
            <pc:docMk/>
            <pc:sldMk cId="4106400748" sldId="2147470244"/>
            <ac:spMk id="9" creationId="{66606ABC-B048-DDC5-1960-BA5AD40ABB58}"/>
          </ac:spMkLst>
        </pc:spChg>
        <pc:spChg chg="mod">
          <ac:chgData name="Andrea Vezzosi" userId="S::andrea.vezzosi@epfl.ch::05990d0e-7aee-4814-85e0-8def6a86adcb" providerId="AD" clId="Web-{A717EE67-D80F-3003-7C78-D0D0C94A9999}" dt="2025-05-06T18:14:44.582" v="124" actId="20577"/>
          <ac:spMkLst>
            <pc:docMk/>
            <pc:sldMk cId="4106400748" sldId="2147470244"/>
            <ac:spMk id="10" creationId="{0F28BBC7-6CA4-75D9-C946-2FB39FE9EF09}"/>
          </ac:spMkLst>
        </pc:spChg>
        <pc:spChg chg="add del">
          <ac:chgData name="Andrea Vezzosi" userId="S::andrea.vezzosi@epfl.ch::05990d0e-7aee-4814-85e0-8def6a86adcb" providerId="AD" clId="Web-{A717EE67-D80F-3003-7C78-D0D0C94A9999}" dt="2025-05-06T18:13:31.049" v="115"/>
          <ac:spMkLst>
            <pc:docMk/>
            <pc:sldMk cId="4106400748" sldId="2147470244"/>
            <ac:spMk id="12" creationId="{D94E61C6-E541-317E-A96E-E3D3E47622AC}"/>
          </ac:spMkLst>
        </pc:spChg>
        <pc:spChg chg="del">
          <ac:chgData name="Andrea Vezzosi" userId="S::andrea.vezzosi@epfl.ch::05990d0e-7aee-4814-85e0-8def6a86adcb" providerId="AD" clId="Web-{A717EE67-D80F-3003-7C78-D0D0C94A9999}" dt="2025-05-06T18:13:22.252" v="113"/>
          <ac:spMkLst>
            <pc:docMk/>
            <pc:sldMk cId="4106400748" sldId="2147470244"/>
            <ac:spMk id="13" creationId="{2161D6F8-4AE1-E234-F3A4-BF38E0700653}"/>
          </ac:spMkLst>
        </pc:spChg>
        <pc:spChg chg="add del mod">
          <ac:chgData name="Andrea Vezzosi" userId="S::andrea.vezzosi@epfl.ch::05990d0e-7aee-4814-85e0-8def6a86adcb" providerId="AD" clId="Web-{A717EE67-D80F-3003-7C78-D0D0C94A9999}" dt="2025-05-06T20:15:01.238" v="381"/>
          <ac:spMkLst>
            <pc:docMk/>
            <pc:sldMk cId="4106400748" sldId="2147470244"/>
            <ac:spMk id="15" creationId="{8291E772-83F5-8027-684B-995C16333252}"/>
          </ac:spMkLst>
        </pc:spChg>
        <pc:spChg chg="add mod">
          <ac:chgData name="Andrea Vezzosi" userId="S::andrea.vezzosi@epfl.ch::05990d0e-7aee-4814-85e0-8def6a86adcb" providerId="AD" clId="Web-{A717EE67-D80F-3003-7C78-D0D0C94A9999}" dt="2025-05-06T20:15:39.395" v="390" actId="1076"/>
          <ac:spMkLst>
            <pc:docMk/>
            <pc:sldMk cId="4106400748" sldId="2147470244"/>
            <ac:spMk id="16" creationId="{A9690001-AF95-2C8B-2811-70E8D996B64D}"/>
          </ac:spMkLst>
        </pc:spChg>
        <pc:spChg chg="add mod">
          <ac:chgData name="Andrea Vezzosi" userId="S::andrea.vezzosi@epfl.ch::05990d0e-7aee-4814-85e0-8def6a86adcb" providerId="AD" clId="Web-{A717EE67-D80F-3003-7C78-D0D0C94A9999}" dt="2025-05-06T20:27:02.746" v="404" actId="1076"/>
          <ac:spMkLst>
            <pc:docMk/>
            <pc:sldMk cId="4106400748" sldId="2147470244"/>
            <ac:spMk id="21" creationId="{6D0D057F-F0AC-EF34-58FC-8BC626228D16}"/>
          </ac:spMkLst>
        </pc:spChg>
        <pc:picChg chg="del">
          <ac:chgData name="Andrea Vezzosi" userId="S::andrea.vezzosi@epfl.ch::05990d0e-7aee-4814-85e0-8def6a86adcb" providerId="AD" clId="Web-{A717EE67-D80F-3003-7C78-D0D0C94A9999}" dt="2025-05-06T18:15:27.067" v="126"/>
          <ac:picMkLst>
            <pc:docMk/>
            <pc:sldMk cId="4106400748" sldId="2147470244"/>
            <ac:picMk id="7" creationId="{9BAA0028-A1C2-1087-01F4-B518D15563B2}"/>
          </ac:picMkLst>
        </pc:picChg>
        <pc:picChg chg="add mod">
          <ac:chgData name="Andrea Vezzosi" userId="S::andrea.vezzosi@epfl.ch::05990d0e-7aee-4814-85e0-8def6a86adcb" providerId="AD" clId="Web-{A717EE67-D80F-3003-7C78-D0D0C94A9999}" dt="2025-05-06T20:15:03.551" v="382" actId="1076"/>
          <ac:picMkLst>
            <pc:docMk/>
            <pc:sldMk cId="4106400748" sldId="2147470244"/>
            <ac:picMk id="11" creationId="{B38E36A6-2767-3D1B-655B-1F870E4EDAAF}"/>
          </ac:picMkLst>
        </pc:picChg>
        <pc:picChg chg="add mod">
          <ac:chgData name="Andrea Vezzosi" userId="S::andrea.vezzosi@epfl.ch::05990d0e-7aee-4814-85e0-8def6a86adcb" providerId="AD" clId="Web-{A717EE67-D80F-3003-7C78-D0D0C94A9999}" dt="2025-05-06T20:23:36.306" v="401" actId="1076"/>
          <ac:picMkLst>
            <pc:docMk/>
            <pc:sldMk cId="4106400748" sldId="2147470244"/>
            <ac:picMk id="12" creationId="{CEEBE201-2D06-9677-B0DA-6B5723500721}"/>
          </ac:picMkLst>
        </pc:picChg>
        <pc:picChg chg="add del mod">
          <ac:chgData name="Andrea Vezzosi" userId="S::andrea.vezzosi@epfl.ch::05990d0e-7aee-4814-85e0-8def6a86adcb" providerId="AD" clId="Web-{A717EE67-D80F-3003-7C78-D0D0C94A9999}" dt="2025-05-06T20:15:11.176" v="386"/>
          <ac:picMkLst>
            <pc:docMk/>
            <pc:sldMk cId="4106400748" sldId="2147470244"/>
            <ac:picMk id="14" creationId="{04CBD3F0-31FD-2790-2BAB-E33DC4983BD2}"/>
          </ac:picMkLst>
        </pc:picChg>
        <pc:picChg chg="add mod">
          <ac:chgData name="Andrea Vezzosi" userId="S::andrea.vezzosi@epfl.ch::05990d0e-7aee-4814-85e0-8def6a86adcb" providerId="AD" clId="Web-{A717EE67-D80F-3003-7C78-D0D0C94A9999}" dt="2025-05-06T20:23:33.681" v="400" actId="1076"/>
          <ac:picMkLst>
            <pc:docMk/>
            <pc:sldMk cId="4106400748" sldId="2147470244"/>
            <ac:picMk id="19" creationId="{29BA9DFB-BB76-B202-A158-7566D82EFDCD}"/>
          </ac:picMkLst>
        </pc:picChg>
        <pc:picChg chg="add del mod">
          <ac:chgData name="Andrea Vezzosi" userId="S::andrea.vezzosi@epfl.ch::05990d0e-7aee-4814-85e0-8def6a86adcb" providerId="AD" clId="Web-{A717EE67-D80F-3003-7C78-D0D0C94A9999}" dt="2025-05-06T20:30:41.889" v="408"/>
          <ac:picMkLst>
            <pc:docMk/>
            <pc:sldMk cId="4106400748" sldId="2147470244"/>
            <ac:picMk id="22" creationId="{944616CB-B8A4-20B5-8754-5A7E6BC42C5F}"/>
          </ac:picMkLst>
        </pc:picChg>
        <pc:cxnChg chg="add mod">
          <ac:chgData name="Andrea Vezzosi" userId="S::andrea.vezzosi@epfl.ch::05990d0e-7aee-4814-85e0-8def6a86adcb" providerId="AD" clId="Web-{A717EE67-D80F-3003-7C78-D0D0C94A9999}" dt="2025-05-06T20:15:54.801" v="394" actId="14100"/>
          <ac:cxnSpMkLst>
            <pc:docMk/>
            <pc:sldMk cId="4106400748" sldId="2147470244"/>
            <ac:cxnSpMk id="17" creationId="{AEC3C2D6-DD69-901D-DD23-5E7C224474E8}"/>
          </ac:cxnSpMkLst>
        </pc:cxnChg>
        <pc:cxnChg chg="add mod">
          <ac:chgData name="Andrea Vezzosi" userId="S::andrea.vezzosi@epfl.ch::05990d0e-7aee-4814-85e0-8def6a86adcb" providerId="AD" clId="Web-{A717EE67-D80F-3003-7C78-D0D0C94A9999}" dt="2025-05-06T20:16:03.020" v="396" actId="1076"/>
          <ac:cxnSpMkLst>
            <pc:docMk/>
            <pc:sldMk cId="4106400748" sldId="2147470244"/>
            <ac:cxnSpMk id="18" creationId="{C39D5677-DC51-65B2-4A90-F07377C4C7E8}"/>
          </ac:cxnSpMkLst>
        </pc:cxnChg>
      </pc:sldChg>
      <pc:sldChg chg="add del replId">
        <pc:chgData name="Andrea Vezzosi" userId="S::andrea.vezzosi@epfl.ch::05990d0e-7aee-4814-85e0-8def6a86adcb" providerId="AD" clId="Web-{A717EE67-D80F-3003-7C78-D0D0C94A9999}" dt="2025-05-06T20:33:06.828" v="411"/>
        <pc:sldMkLst>
          <pc:docMk/>
          <pc:sldMk cId="3162473336" sldId="2147470245"/>
        </pc:sldMkLst>
      </pc:sldChg>
      <pc:sldChg chg="addSp delSp modSp add replId addAnim delAnim">
        <pc:chgData name="Andrea Vezzosi" userId="S::andrea.vezzosi@epfl.ch::05990d0e-7aee-4814-85e0-8def6a86adcb" providerId="AD" clId="Web-{A717EE67-D80F-3003-7C78-D0D0C94A9999}" dt="2025-05-06T22:02:29.969" v="578" actId="20577"/>
        <pc:sldMkLst>
          <pc:docMk/>
          <pc:sldMk cId="1980168324" sldId="2147470246"/>
        </pc:sldMkLst>
        <pc:spChg chg="add mod">
          <ac:chgData name="Andrea Vezzosi" userId="S::andrea.vezzosi@epfl.ch::05990d0e-7aee-4814-85e0-8def6a86adcb" providerId="AD" clId="Web-{A717EE67-D80F-3003-7C78-D0D0C94A9999}" dt="2025-05-06T21:54:13.471" v="438" actId="20577"/>
          <ac:spMkLst>
            <pc:docMk/>
            <pc:sldMk cId="1980168324" sldId="2147470246"/>
            <ac:spMk id="6" creationId="{3E98001D-F83A-066A-6867-85636C5D2BFD}"/>
          </ac:spMkLst>
        </pc:spChg>
        <pc:spChg chg="add mod">
          <ac:chgData name="Andrea Vezzosi" userId="S::andrea.vezzosi@epfl.ch::05990d0e-7aee-4814-85e0-8def6a86adcb" providerId="AD" clId="Web-{A717EE67-D80F-3003-7C78-D0D0C94A9999}" dt="2025-05-06T21:59:39.204" v="547" actId="20577"/>
          <ac:spMkLst>
            <pc:docMk/>
            <pc:sldMk cId="1980168324" sldId="2147470246"/>
            <ac:spMk id="9" creationId="{3FF5521C-FAF8-680A-A79A-ADBD69E83311}"/>
          </ac:spMkLst>
        </pc:spChg>
        <pc:spChg chg="del">
          <ac:chgData name="Andrea Vezzosi" userId="S::andrea.vezzosi@epfl.ch::05990d0e-7aee-4814-85e0-8def6a86adcb" providerId="AD" clId="Web-{A717EE67-D80F-3003-7C78-D0D0C94A9999}" dt="2025-05-06T21:50:33.704" v="427"/>
          <ac:spMkLst>
            <pc:docMk/>
            <pc:sldMk cId="1980168324" sldId="2147470246"/>
            <ac:spMk id="10" creationId="{67629D91-DA0C-F5EF-5712-973B2800B7CD}"/>
          </ac:spMkLst>
        </pc:spChg>
        <pc:spChg chg="add mod">
          <ac:chgData name="Andrea Vezzosi" userId="S::andrea.vezzosi@epfl.ch::05990d0e-7aee-4814-85e0-8def6a86adcb" providerId="AD" clId="Web-{A717EE67-D80F-3003-7C78-D0D0C94A9999}" dt="2025-05-06T22:02:29.969" v="578" actId="20577"/>
          <ac:spMkLst>
            <pc:docMk/>
            <pc:sldMk cId="1980168324" sldId="2147470246"/>
            <ac:spMk id="12" creationId="{2AD0879D-1413-D93B-E451-5B44933B331F}"/>
          </ac:spMkLst>
        </pc:spChg>
        <pc:spChg chg="add del">
          <ac:chgData name="Andrea Vezzosi" userId="S::andrea.vezzosi@epfl.ch::05990d0e-7aee-4814-85e0-8def6a86adcb" providerId="AD" clId="Web-{A717EE67-D80F-3003-7C78-D0D0C94A9999}" dt="2025-05-06T21:57:01.783" v="534"/>
          <ac:spMkLst>
            <pc:docMk/>
            <pc:sldMk cId="1980168324" sldId="2147470246"/>
            <ac:spMk id="15" creationId="{BB4A30DF-197A-58C3-3D8D-48D003A6AA86}"/>
          </ac:spMkLst>
        </pc:spChg>
        <pc:spChg chg="add del">
          <ac:chgData name="Andrea Vezzosi" userId="S::andrea.vezzosi@epfl.ch::05990d0e-7aee-4814-85e0-8def6a86adcb" providerId="AD" clId="Web-{A717EE67-D80F-3003-7C78-D0D0C94A9999}" dt="2025-05-06T21:57:01.783" v="533"/>
          <ac:spMkLst>
            <pc:docMk/>
            <pc:sldMk cId="1980168324" sldId="2147470246"/>
            <ac:spMk id="17" creationId="{CA13D76A-72CA-50C8-EBC6-FA47780C51BF}"/>
          </ac:spMkLst>
        </pc:spChg>
        <pc:spChg chg="add del">
          <ac:chgData name="Andrea Vezzosi" userId="S::andrea.vezzosi@epfl.ch::05990d0e-7aee-4814-85e0-8def6a86adcb" providerId="AD" clId="Web-{A717EE67-D80F-3003-7C78-D0D0C94A9999}" dt="2025-05-06T21:57:01.783" v="532"/>
          <ac:spMkLst>
            <pc:docMk/>
            <pc:sldMk cId="1980168324" sldId="2147470246"/>
            <ac:spMk id="19" creationId="{950902B0-D3AE-7AF3-DE70-25724339D747}"/>
          </ac:spMkLst>
        </pc:spChg>
        <pc:picChg chg="del">
          <ac:chgData name="Andrea Vezzosi" userId="S::andrea.vezzosi@epfl.ch::05990d0e-7aee-4814-85e0-8def6a86adcb" providerId="AD" clId="Web-{A717EE67-D80F-3003-7C78-D0D0C94A9999}" dt="2025-05-06T21:50:35.095" v="428"/>
          <ac:picMkLst>
            <pc:docMk/>
            <pc:sldMk cId="1980168324" sldId="2147470246"/>
            <ac:picMk id="7" creationId="{643AA534-AC64-B8E6-12EF-D1AA456A80EF}"/>
          </ac:picMkLst>
        </pc:picChg>
      </pc:sldChg>
      <pc:sldChg chg="add del replId">
        <pc:chgData name="Andrea Vezzosi" userId="S::andrea.vezzosi@epfl.ch::05990d0e-7aee-4814-85e0-8def6a86adcb" providerId="AD" clId="Web-{A717EE67-D80F-3003-7C78-D0D0C94A9999}" dt="2025-05-06T20:33:14.109" v="412"/>
        <pc:sldMkLst>
          <pc:docMk/>
          <pc:sldMk cId="3872747914" sldId="2147470246"/>
        </pc:sldMkLst>
      </pc:sldChg>
      <pc:sldChg chg="addSp delSp modSp add replId delAnim">
        <pc:chgData name="Andrea Vezzosi" userId="S::andrea.vezzosi@epfl.ch::05990d0e-7aee-4814-85e0-8def6a86adcb" providerId="AD" clId="Web-{A717EE67-D80F-3003-7C78-D0D0C94A9999}" dt="2025-05-06T22:06:57.359" v="590" actId="1076"/>
        <pc:sldMkLst>
          <pc:docMk/>
          <pc:sldMk cId="2881306376" sldId="2147470247"/>
        </pc:sldMkLst>
        <pc:spChg chg="del">
          <ac:chgData name="Andrea Vezzosi" userId="S::andrea.vezzosi@epfl.ch::05990d0e-7aee-4814-85e0-8def6a86adcb" providerId="AD" clId="Web-{A717EE67-D80F-3003-7C78-D0D0C94A9999}" dt="2025-05-06T22:04:57" v="582"/>
          <ac:spMkLst>
            <pc:docMk/>
            <pc:sldMk cId="2881306376" sldId="2147470247"/>
            <ac:spMk id="6" creationId="{64041A8A-2B27-1FE9-6C00-7CF271876EA3}"/>
          </ac:spMkLst>
        </pc:spChg>
        <pc:spChg chg="del">
          <ac:chgData name="Andrea Vezzosi" userId="S::andrea.vezzosi@epfl.ch::05990d0e-7aee-4814-85e0-8def6a86adcb" providerId="AD" clId="Web-{A717EE67-D80F-3003-7C78-D0D0C94A9999}" dt="2025-05-06T22:04:57" v="581"/>
          <ac:spMkLst>
            <pc:docMk/>
            <pc:sldMk cId="2881306376" sldId="2147470247"/>
            <ac:spMk id="9" creationId="{223A7AEA-2B0E-730F-0B7C-80E1E4E644E1}"/>
          </ac:spMkLst>
        </pc:spChg>
        <pc:spChg chg="del">
          <ac:chgData name="Andrea Vezzosi" userId="S::andrea.vezzosi@epfl.ch::05990d0e-7aee-4814-85e0-8def6a86adcb" providerId="AD" clId="Web-{A717EE67-D80F-3003-7C78-D0D0C94A9999}" dt="2025-05-06T22:04:57" v="580"/>
          <ac:spMkLst>
            <pc:docMk/>
            <pc:sldMk cId="2881306376" sldId="2147470247"/>
            <ac:spMk id="12" creationId="{3EA5D4D8-8C4C-B280-AA06-3326DDCED334}"/>
          </ac:spMkLst>
        </pc:spChg>
        <pc:picChg chg="add mod">
          <ac:chgData name="Andrea Vezzosi" userId="S::andrea.vezzosi@epfl.ch::05990d0e-7aee-4814-85e0-8def6a86adcb" providerId="AD" clId="Web-{A717EE67-D80F-3003-7C78-D0D0C94A9999}" dt="2025-05-06T22:06:57.359" v="590" actId="1076"/>
          <ac:picMkLst>
            <pc:docMk/>
            <pc:sldMk cId="2881306376" sldId="2147470247"/>
            <ac:picMk id="3" creationId="{E29A3A50-8EA9-3534-FB59-7F4AFA49BACC}"/>
          </ac:picMkLst>
        </pc:picChg>
      </pc:sldChg>
      <pc:sldChg chg="addSp delSp modSp add replId">
        <pc:chgData name="Andrea Vezzosi" userId="S::andrea.vezzosi@epfl.ch::05990d0e-7aee-4814-85e0-8def6a86adcb" providerId="AD" clId="Web-{A717EE67-D80F-3003-7C78-D0D0C94A9999}" dt="2025-05-06T22:21:41.122" v="836" actId="1076"/>
        <pc:sldMkLst>
          <pc:docMk/>
          <pc:sldMk cId="894003569" sldId="2147470248"/>
        </pc:sldMkLst>
        <pc:spChg chg="add del">
          <ac:chgData name="Andrea Vezzosi" userId="S::andrea.vezzosi@epfl.ch::05990d0e-7aee-4814-85e0-8def6a86adcb" providerId="AD" clId="Web-{A717EE67-D80F-3003-7C78-D0D0C94A9999}" dt="2025-05-06T22:07:24.484" v="602"/>
          <ac:spMkLst>
            <pc:docMk/>
            <pc:sldMk cId="894003569" sldId="2147470248"/>
            <ac:spMk id="4" creationId="{E3DDA46A-2AD8-F627-41DE-A1C9F70992E4}"/>
          </ac:spMkLst>
        </pc:spChg>
        <pc:spChg chg="del">
          <ac:chgData name="Andrea Vezzosi" userId="S::andrea.vezzosi@epfl.ch::05990d0e-7aee-4814-85e0-8def6a86adcb" providerId="AD" clId="Web-{A717EE67-D80F-3003-7C78-D0D0C94A9999}" dt="2025-05-06T22:07:21.859" v="599"/>
          <ac:spMkLst>
            <pc:docMk/>
            <pc:sldMk cId="894003569" sldId="2147470248"/>
            <ac:spMk id="6" creationId="{72C24595-13F4-5391-FD16-4D24D3D6E532}"/>
          </ac:spMkLst>
        </pc:spChg>
        <pc:spChg chg="add mod">
          <ac:chgData name="Andrea Vezzosi" userId="S::andrea.vezzosi@epfl.ch::05990d0e-7aee-4814-85e0-8def6a86adcb" providerId="AD" clId="Web-{A717EE67-D80F-3003-7C78-D0D0C94A9999}" dt="2025-05-06T22:14:08.858" v="826" actId="20577"/>
          <ac:spMkLst>
            <pc:docMk/>
            <pc:sldMk cId="894003569" sldId="2147470248"/>
            <ac:spMk id="7" creationId="{4A9076E6-9957-9E83-3672-86D70E9DC89F}"/>
          </ac:spMkLst>
        </pc:spChg>
        <pc:spChg chg="mod">
          <ac:chgData name="Andrea Vezzosi" userId="S::andrea.vezzosi@epfl.ch::05990d0e-7aee-4814-85e0-8def6a86adcb" providerId="AD" clId="Web-{A717EE67-D80F-3003-7C78-D0D0C94A9999}" dt="2025-05-06T22:08:47.093" v="639" actId="20577"/>
          <ac:spMkLst>
            <pc:docMk/>
            <pc:sldMk cId="894003569" sldId="2147470248"/>
            <ac:spMk id="10" creationId="{5E9205A2-4D59-2A5B-98B4-2788252D04BA}"/>
          </ac:spMkLst>
        </pc:spChg>
        <pc:spChg chg="del">
          <ac:chgData name="Andrea Vezzosi" userId="S::andrea.vezzosi@epfl.ch::05990d0e-7aee-4814-85e0-8def6a86adcb" providerId="AD" clId="Web-{A717EE67-D80F-3003-7C78-D0D0C94A9999}" dt="2025-05-06T22:07:21.843" v="597"/>
          <ac:spMkLst>
            <pc:docMk/>
            <pc:sldMk cId="894003569" sldId="2147470248"/>
            <ac:spMk id="11" creationId="{531F34CB-F92A-983E-8A6D-3F7CB0DB48AA}"/>
          </ac:spMkLst>
        </pc:spChg>
        <pc:spChg chg="del">
          <ac:chgData name="Andrea Vezzosi" userId="S::andrea.vezzosi@epfl.ch::05990d0e-7aee-4814-85e0-8def6a86adcb" providerId="AD" clId="Web-{A717EE67-D80F-3003-7C78-D0D0C94A9999}" dt="2025-05-06T22:07:21.843" v="596"/>
          <ac:spMkLst>
            <pc:docMk/>
            <pc:sldMk cId="894003569" sldId="2147470248"/>
            <ac:spMk id="12" creationId="{213427EE-4973-138F-D438-56062FE86831}"/>
          </ac:spMkLst>
        </pc:spChg>
        <pc:spChg chg="del">
          <ac:chgData name="Andrea Vezzosi" userId="S::andrea.vezzosi@epfl.ch::05990d0e-7aee-4814-85e0-8def6a86adcb" providerId="AD" clId="Web-{A717EE67-D80F-3003-7C78-D0D0C94A9999}" dt="2025-05-06T22:07:21.843" v="594"/>
          <ac:spMkLst>
            <pc:docMk/>
            <pc:sldMk cId="894003569" sldId="2147470248"/>
            <ac:spMk id="15" creationId="{D237FBB6-160A-6435-4E37-DF3E86FEA6E9}"/>
          </ac:spMkLst>
        </pc:spChg>
        <pc:spChg chg="del">
          <ac:chgData name="Andrea Vezzosi" userId="S::andrea.vezzosi@epfl.ch::05990d0e-7aee-4814-85e0-8def6a86adcb" providerId="AD" clId="Web-{A717EE67-D80F-3003-7C78-D0D0C94A9999}" dt="2025-05-06T22:07:21.843" v="593"/>
          <ac:spMkLst>
            <pc:docMk/>
            <pc:sldMk cId="894003569" sldId="2147470248"/>
            <ac:spMk id="16" creationId="{23B42A26-FC7E-FBED-2CDF-5E12A4C6D134}"/>
          </ac:spMkLst>
        </pc:spChg>
        <pc:picChg chg="add mod modCrop">
          <ac:chgData name="Andrea Vezzosi" userId="S::andrea.vezzosi@epfl.ch::05990d0e-7aee-4814-85e0-8def6a86adcb" providerId="AD" clId="Web-{A717EE67-D80F-3003-7C78-D0D0C94A9999}" dt="2025-05-06T22:21:41.122" v="836" actId="1076"/>
          <ac:picMkLst>
            <pc:docMk/>
            <pc:sldMk cId="894003569" sldId="2147470248"/>
            <ac:picMk id="8" creationId="{B11F301E-FB92-9DAA-DA90-F415C0289A30}"/>
          </ac:picMkLst>
        </pc:picChg>
        <pc:picChg chg="del">
          <ac:chgData name="Andrea Vezzosi" userId="S::andrea.vezzosi@epfl.ch::05990d0e-7aee-4814-85e0-8def6a86adcb" providerId="AD" clId="Web-{A717EE67-D80F-3003-7C78-D0D0C94A9999}" dt="2025-05-06T22:07:21.843" v="592"/>
          <ac:picMkLst>
            <pc:docMk/>
            <pc:sldMk cId="894003569" sldId="2147470248"/>
            <ac:picMk id="18" creationId="{DE11D63B-D3FE-B32F-1C61-D59429F9C55B}"/>
          </ac:picMkLst>
        </pc:picChg>
        <pc:picChg chg="del">
          <ac:chgData name="Andrea Vezzosi" userId="S::andrea.vezzosi@epfl.ch::05990d0e-7aee-4814-85e0-8def6a86adcb" providerId="AD" clId="Web-{A717EE67-D80F-3003-7C78-D0D0C94A9999}" dt="2025-05-06T22:07:21.859" v="598"/>
          <ac:picMkLst>
            <pc:docMk/>
            <pc:sldMk cId="894003569" sldId="2147470248"/>
            <ac:picMk id="1026" creationId="{243D1FC2-2BFF-B903-BBE9-7AC02CC1A247}"/>
          </ac:picMkLst>
        </pc:picChg>
        <pc:picChg chg="del">
          <ac:chgData name="Andrea Vezzosi" userId="S::andrea.vezzosi@epfl.ch::05990d0e-7aee-4814-85e0-8def6a86adcb" providerId="AD" clId="Web-{A717EE67-D80F-3003-7C78-D0D0C94A9999}" dt="2025-05-06T22:07:21.843" v="595"/>
          <ac:picMkLst>
            <pc:docMk/>
            <pc:sldMk cId="894003569" sldId="2147470248"/>
            <ac:picMk id="1028" creationId="{25FD0FC8-A66B-ADA4-EA61-F49992BE38D3}"/>
          </ac:picMkLst>
        </pc:picChg>
        <pc:picChg chg="add del">
          <ac:chgData name="Andrea Vezzosi" userId="S::andrea.vezzosi@epfl.ch::05990d0e-7aee-4814-85e0-8def6a86adcb" providerId="AD" clId="Web-{A717EE67-D80F-3003-7C78-D0D0C94A9999}" dt="2025-05-06T22:07:26.390" v="604"/>
          <ac:picMkLst>
            <pc:docMk/>
            <pc:sldMk cId="894003569" sldId="2147470248"/>
            <ac:picMk id="1030" creationId="{A2E6B97C-1706-1096-9471-7657F980E91A}"/>
          </ac:picMkLst>
        </pc:picChg>
      </pc:sldChg>
      <pc:sldChg chg="addSp delSp modSp add replId delAnim">
        <pc:chgData name="Andrea Vezzosi" userId="S::andrea.vezzosi@epfl.ch::05990d0e-7aee-4814-85e0-8def6a86adcb" providerId="AD" clId="Web-{A717EE67-D80F-3003-7C78-D0D0C94A9999}" dt="2025-05-06T22:28:48.096" v="1112" actId="20577"/>
        <pc:sldMkLst>
          <pc:docMk/>
          <pc:sldMk cId="3383985959" sldId="2147470249"/>
        </pc:sldMkLst>
        <pc:spChg chg="add mod">
          <ac:chgData name="Andrea Vezzosi" userId="S::andrea.vezzosi@epfl.ch::05990d0e-7aee-4814-85e0-8def6a86adcb" providerId="AD" clId="Web-{A717EE67-D80F-3003-7C78-D0D0C94A9999}" dt="2025-05-06T22:28:48.096" v="1112" actId="20577"/>
          <ac:spMkLst>
            <pc:docMk/>
            <pc:sldMk cId="3383985959" sldId="2147470249"/>
            <ac:spMk id="3" creationId="{D24B6DDC-DAC3-DFDB-CFAE-177DAFCB2679}"/>
          </ac:spMkLst>
        </pc:spChg>
        <pc:spChg chg="del">
          <ac:chgData name="Andrea Vezzosi" userId="S::andrea.vezzosi@epfl.ch::05990d0e-7aee-4814-85e0-8def6a86adcb" providerId="AD" clId="Web-{A717EE67-D80F-3003-7C78-D0D0C94A9999}" dt="2025-05-06T22:24:03.548" v="876"/>
          <ac:spMkLst>
            <pc:docMk/>
            <pc:sldMk cId="3383985959" sldId="2147470249"/>
            <ac:spMk id="6" creationId="{917557DD-72C3-371F-7EB1-37EEE1C62F8A}"/>
          </ac:spMkLst>
        </pc:spChg>
        <pc:spChg chg="del">
          <ac:chgData name="Andrea Vezzosi" userId="S::andrea.vezzosi@epfl.ch::05990d0e-7aee-4814-85e0-8def6a86adcb" providerId="AD" clId="Web-{A717EE67-D80F-3003-7C78-D0D0C94A9999}" dt="2025-05-06T22:24:03.548" v="875"/>
          <ac:spMkLst>
            <pc:docMk/>
            <pc:sldMk cId="3383985959" sldId="2147470249"/>
            <ac:spMk id="9" creationId="{97A96B86-BB5D-EEC0-A259-29CF54E9C71D}"/>
          </ac:spMkLst>
        </pc:spChg>
        <pc:spChg chg="del">
          <ac:chgData name="Andrea Vezzosi" userId="S::andrea.vezzosi@epfl.ch::05990d0e-7aee-4814-85e0-8def6a86adcb" providerId="AD" clId="Web-{A717EE67-D80F-3003-7C78-D0D0C94A9999}" dt="2025-05-06T22:24:03.548" v="874"/>
          <ac:spMkLst>
            <pc:docMk/>
            <pc:sldMk cId="3383985959" sldId="2147470249"/>
            <ac:spMk id="12" creationId="{71209D8A-C5F8-8C08-BA63-EC79EF267EE8}"/>
          </ac:spMkLst>
        </pc:spChg>
      </pc:sldChg>
    </pc:docChg>
  </pc:docChgLst>
  <pc:docChgLst>
    <pc:chgData name="Vladislav Slama" userId="S::vladislav.slama@epfl.ch::897bccd1-e291-448e-965f-05f8fd9b4b7f" providerId="AD" clId="Web-{76D12740-50C9-3A54-9944-D6DC2E8E375C}"/>
    <pc:docChg chg="delSld modSld">
      <pc:chgData name="Vladislav Slama" userId="S::vladislav.slama@epfl.ch::897bccd1-e291-448e-965f-05f8fd9b4b7f" providerId="AD" clId="Web-{76D12740-50C9-3A54-9944-D6DC2E8E375C}" dt="2025-04-27T13:40:44.669" v="31"/>
      <pc:docMkLst>
        <pc:docMk/>
      </pc:docMkLst>
      <pc:sldChg chg="del">
        <pc:chgData name="Vladislav Slama" userId="S::vladislav.slama@epfl.ch::897bccd1-e291-448e-965f-05f8fd9b4b7f" providerId="AD" clId="Web-{76D12740-50C9-3A54-9944-D6DC2E8E375C}" dt="2025-04-27T13:40:43.997" v="26"/>
        <pc:sldMkLst>
          <pc:docMk/>
          <pc:sldMk cId="535780544" sldId="2147470210"/>
        </pc:sldMkLst>
      </pc:sldChg>
      <pc:sldChg chg="modSp">
        <pc:chgData name="Vladislav Slama" userId="S::vladislav.slama@epfl.ch::897bccd1-e291-448e-965f-05f8fd9b4b7f" providerId="AD" clId="Web-{76D12740-50C9-3A54-9944-D6DC2E8E375C}" dt="2025-04-27T13:40:12.403" v="19" actId="20577"/>
        <pc:sldMkLst>
          <pc:docMk/>
          <pc:sldMk cId="886239806" sldId="2147470221"/>
        </pc:sldMkLst>
        <pc:spChg chg="mod">
          <ac:chgData name="Vladislav Slama" userId="S::vladislav.slama@epfl.ch::897bccd1-e291-448e-965f-05f8fd9b4b7f" providerId="AD" clId="Web-{76D12740-50C9-3A54-9944-D6DC2E8E375C}" dt="2025-04-27T13:40:12.403" v="19" actId="20577"/>
          <ac:spMkLst>
            <pc:docMk/>
            <pc:sldMk cId="886239806" sldId="2147470221"/>
            <ac:spMk id="13" creationId="{8A913B56-224F-5D2E-69DA-32E78E770666}"/>
          </ac:spMkLst>
        </pc:spChg>
      </pc:sldChg>
      <pc:sldChg chg="del">
        <pc:chgData name="Vladislav Slama" userId="S::vladislav.slama@epfl.ch::897bccd1-e291-448e-965f-05f8fd9b4b7f" providerId="AD" clId="Web-{76D12740-50C9-3A54-9944-D6DC2E8E375C}" dt="2025-04-27T13:40:44.669" v="31"/>
        <pc:sldMkLst>
          <pc:docMk/>
          <pc:sldMk cId="1315545450" sldId="2147470222"/>
        </pc:sldMkLst>
      </pc:sldChg>
      <pc:sldChg chg="del">
        <pc:chgData name="Vladislav Slama" userId="S::vladislav.slama@epfl.ch::897bccd1-e291-448e-965f-05f8fd9b4b7f" providerId="AD" clId="Web-{76D12740-50C9-3A54-9944-D6DC2E8E375C}" dt="2025-04-27T13:40:44.388" v="30"/>
        <pc:sldMkLst>
          <pc:docMk/>
          <pc:sldMk cId="2113846642" sldId="2147470223"/>
        </pc:sldMkLst>
      </pc:sldChg>
      <pc:sldChg chg="del">
        <pc:chgData name="Vladislav Slama" userId="S::vladislav.slama@epfl.ch::897bccd1-e291-448e-965f-05f8fd9b4b7f" providerId="AD" clId="Web-{76D12740-50C9-3A54-9944-D6DC2E8E375C}" dt="2025-04-27T13:40:44.044" v="27"/>
        <pc:sldMkLst>
          <pc:docMk/>
          <pc:sldMk cId="2955629492" sldId="2147470224"/>
        </pc:sldMkLst>
      </pc:sldChg>
      <pc:sldChg chg="del">
        <pc:chgData name="Vladislav Slama" userId="S::vladislav.slama@epfl.ch::897bccd1-e291-448e-965f-05f8fd9b4b7f" providerId="AD" clId="Web-{76D12740-50C9-3A54-9944-D6DC2E8E375C}" dt="2025-04-27T13:40:44.169" v="28"/>
        <pc:sldMkLst>
          <pc:docMk/>
          <pc:sldMk cId="285795035" sldId="2147470225"/>
        </pc:sldMkLst>
      </pc:sldChg>
      <pc:sldChg chg="del">
        <pc:chgData name="Vladislav Slama" userId="S::vladislav.slama@epfl.ch::897bccd1-e291-448e-965f-05f8fd9b4b7f" providerId="AD" clId="Web-{76D12740-50C9-3A54-9944-D6DC2E8E375C}" dt="2025-04-27T13:40:44.279" v="29"/>
        <pc:sldMkLst>
          <pc:docMk/>
          <pc:sldMk cId="4153939100" sldId="2147470226"/>
        </pc:sldMkLst>
      </pc:sldChg>
      <pc:sldChg chg="del">
        <pc:chgData name="Vladislav Slama" userId="S::vladislav.slama@epfl.ch::897bccd1-e291-448e-965f-05f8fd9b4b7f" providerId="AD" clId="Web-{76D12740-50C9-3A54-9944-D6DC2E8E375C}" dt="2025-04-27T13:40:43.982" v="25"/>
        <pc:sldMkLst>
          <pc:docMk/>
          <pc:sldMk cId="1904990948" sldId="2147470227"/>
        </pc:sldMkLst>
      </pc:sldChg>
      <pc:sldChg chg="del">
        <pc:chgData name="Vladislav Slama" userId="S::vladislav.slama@epfl.ch::897bccd1-e291-448e-965f-05f8fd9b4b7f" providerId="AD" clId="Web-{76D12740-50C9-3A54-9944-D6DC2E8E375C}" dt="2025-04-27T13:40:43.982" v="24"/>
        <pc:sldMkLst>
          <pc:docMk/>
          <pc:sldMk cId="3847128477" sldId="2147470228"/>
        </pc:sldMkLst>
      </pc:sldChg>
      <pc:sldChg chg="del">
        <pc:chgData name="Vladislav Slama" userId="S::vladislav.slama@epfl.ch::897bccd1-e291-448e-965f-05f8fd9b4b7f" providerId="AD" clId="Web-{76D12740-50C9-3A54-9944-D6DC2E8E375C}" dt="2025-04-27T13:40:43.982" v="22"/>
        <pc:sldMkLst>
          <pc:docMk/>
          <pc:sldMk cId="1025025880" sldId="2147470229"/>
        </pc:sldMkLst>
      </pc:sldChg>
      <pc:sldChg chg="del">
        <pc:chgData name="Vladislav Slama" userId="S::vladislav.slama@epfl.ch::897bccd1-e291-448e-965f-05f8fd9b4b7f" providerId="AD" clId="Web-{76D12740-50C9-3A54-9944-D6DC2E8E375C}" dt="2025-04-27T13:40:43.450" v="21"/>
        <pc:sldMkLst>
          <pc:docMk/>
          <pc:sldMk cId="824064853" sldId="2147470230"/>
        </pc:sldMkLst>
      </pc:sldChg>
      <pc:sldChg chg="del">
        <pc:chgData name="Vladislav Slama" userId="S::vladislav.slama@epfl.ch::897bccd1-e291-448e-965f-05f8fd9b4b7f" providerId="AD" clId="Web-{76D12740-50C9-3A54-9944-D6DC2E8E375C}" dt="2025-04-27T13:40:43.435" v="20"/>
        <pc:sldMkLst>
          <pc:docMk/>
          <pc:sldMk cId="873275766" sldId="2147470231"/>
        </pc:sldMkLst>
      </pc:sldChg>
      <pc:sldChg chg="del">
        <pc:chgData name="Vladislav Slama" userId="S::vladislav.slama@epfl.ch::897bccd1-e291-448e-965f-05f8fd9b4b7f" providerId="AD" clId="Web-{76D12740-50C9-3A54-9944-D6DC2E8E375C}" dt="2025-04-27T13:40:43.982" v="23"/>
        <pc:sldMkLst>
          <pc:docMk/>
          <pc:sldMk cId="1090002824" sldId="2147470232"/>
        </pc:sldMkLst>
      </pc:sldChg>
    </pc:docChg>
  </pc:docChgLst>
  <pc:docChgLst>
    <pc:chgData name="Vladislav Slama" userId="S::vladislav.slama@epfl.ch::897bccd1-e291-448e-965f-05f8fd9b4b7f" providerId="AD" clId="Web-{5AC42108-39FE-4D2D-3DE3-04043F4C397D}"/>
    <pc:docChg chg="addSld delSld modSld sldOrd">
      <pc:chgData name="Vladislav Slama" userId="S::vladislav.slama@epfl.ch::897bccd1-e291-448e-965f-05f8fd9b4b7f" providerId="AD" clId="Web-{5AC42108-39FE-4D2D-3DE3-04043F4C397D}" dt="2025-04-10T15:16:53.289" v="2212" actId="14100"/>
      <pc:docMkLst>
        <pc:docMk/>
      </pc:docMkLst>
      <pc:sldChg chg="addSp delSp modSp addAnim delAnim">
        <pc:chgData name="Vladislav Slama" userId="S::vladislav.slama@epfl.ch::897bccd1-e291-448e-965f-05f8fd9b4b7f" providerId="AD" clId="Web-{5AC42108-39FE-4D2D-3DE3-04043F4C397D}" dt="2025-04-10T13:29:35.376" v="383" actId="20577"/>
        <pc:sldMkLst>
          <pc:docMk/>
          <pc:sldMk cId="535780544" sldId="2147470210"/>
        </pc:sldMkLst>
      </pc:sldChg>
      <pc:sldChg chg="addSp delSp modSp add replId">
        <pc:chgData name="Vladislav Slama" userId="S::vladislav.slama@epfl.ch::897bccd1-e291-448e-965f-05f8fd9b4b7f" providerId="AD" clId="Web-{5AC42108-39FE-4D2D-3DE3-04043F4C397D}" dt="2025-04-10T13:43:04.391" v="528" actId="1076"/>
        <pc:sldMkLst>
          <pc:docMk/>
          <pc:sldMk cId="210060269" sldId="2147470211"/>
        </pc:sldMkLst>
      </pc:sldChg>
      <pc:sldChg chg="del">
        <pc:chgData name="Vladislav Slama" userId="S::vladislav.slama@epfl.ch::897bccd1-e291-448e-965f-05f8fd9b4b7f" providerId="AD" clId="Web-{5AC42108-39FE-4D2D-3DE3-04043F4C397D}" dt="2025-04-10T13:07:54.868" v="27"/>
        <pc:sldMkLst>
          <pc:docMk/>
          <pc:sldMk cId="1096832518" sldId="2147470211"/>
        </pc:sldMkLst>
      </pc:sldChg>
      <pc:sldChg chg="addSp delSp modSp add replId">
        <pc:chgData name="Vladislav Slama" userId="S::vladislav.slama@epfl.ch::897bccd1-e291-448e-965f-05f8fd9b4b7f" providerId="AD" clId="Web-{5AC42108-39FE-4D2D-3DE3-04043F4C397D}" dt="2025-04-10T14:37:23.918" v="1264" actId="20577"/>
        <pc:sldMkLst>
          <pc:docMk/>
          <pc:sldMk cId="199906697" sldId="2147470212"/>
        </pc:sldMkLst>
      </pc:sldChg>
      <pc:sldChg chg="addSp delSp modSp add replId">
        <pc:chgData name="Vladislav Slama" userId="S::vladislav.slama@epfl.ch::897bccd1-e291-448e-965f-05f8fd9b4b7f" providerId="AD" clId="Web-{5AC42108-39FE-4D2D-3DE3-04043F4C397D}" dt="2025-04-10T14:19:43.024" v="928" actId="1076"/>
        <pc:sldMkLst>
          <pc:docMk/>
          <pc:sldMk cId="589780077" sldId="2147470213"/>
        </pc:sldMkLst>
      </pc:sldChg>
      <pc:sldChg chg="del">
        <pc:chgData name="Vladislav Slama" userId="S::vladislav.slama@epfl.ch::897bccd1-e291-448e-965f-05f8fd9b4b7f" providerId="AD" clId="Web-{5AC42108-39FE-4D2D-3DE3-04043F4C397D}" dt="2025-04-10T13:07:54.868" v="29"/>
        <pc:sldMkLst>
          <pc:docMk/>
          <pc:sldMk cId="2338356877" sldId="2147470214"/>
        </pc:sldMkLst>
      </pc:sldChg>
      <pc:sldChg chg="addSp delSp modSp add replId">
        <pc:chgData name="Vladislav Slama" userId="S::vladislav.slama@epfl.ch::897bccd1-e291-448e-965f-05f8fd9b4b7f" providerId="AD" clId="Web-{5AC42108-39FE-4D2D-3DE3-04043F4C397D}" dt="2025-04-10T14:34:39.759" v="1228" actId="1076"/>
        <pc:sldMkLst>
          <pc:docMk/>
          <pc:sldMk cId="3449825888" sldId="2147470214"/>
        </pc:sldMkLst>
      </pc:sldChg>
      <pc:sldChg chg="addSp delSp modSp new">
        <pc:chgData name="Vladislav Slama" userId="S::vladislav.slama@epfl.ch::897bccd1-e291-448e-965f-05f8fd9b4b7f" providerId="AD" clId="Web-{5AC42108-39FE-4D2D-3DE3-04043F4C397D}" dt="2025-04-10T15:05:20.792" v="1644" actId="1076"/>
        <pc:sldMkLst>
          <pc:docMk/>
          <pc:sldMk cId="2746682801" sldId="2147470215"/>
        </pc:sldMkLst>
      </pc:sldChg>
      <pc:sldChg chg="del">
        <pc:chgData name="Vladislav Slama" userId="S::vladislav.slama@epfl.ch::897bccd1-e291-448e-965f-05f8fd9b4b7f" providerId="AD" clId="Web-{5AC42108-39FE-4D2D-3DE3-04043F4C397D}" dt="2025-04-10T13:07:54.900" v="30"/>
        <pc:sldMkLst>
          <pc:docMk/>
          <pc:sldMk cId="3670354731" sldId="2147470215"/>
        </pc:sldMkLst>
      </pc:sldChg>
      <pc:sldChg chg="addSp delSp modSp add replId">
        <pc:chgData name="Vladislav Slama" userId="S::vladislav.slama@epfl.ch::897bccd1-e291-448e-965f-05f8fd9b4b7f" providerId="AD" clId="Web-{5AC42108-39FE-4D2D-3DE3-04043F4C397D}" dt="2025-04-10T15:05:08.557" v="1638" actId="1076"/>
        <pc:sldMkLst>
          <pc:docMk/>
          <pc:sldMk cId="2228782385" sldId="2147470216"/>
        </pc:sldMkLst>
      </pc:sldChg>
      <pc:sldChg chg="del">
        <pc:chgData name="Vladislav Slama" userId="S::vladislav.slama@epfl.ch::897bccd1-e291-448e-965f-05f8fd9b4b7f" providerId="AD" clId="Web-{5AC42108-39FE-4D2D-3DE3-04043F4C397D}" dt="2025-04-10T13:07:54.868" v="28"/>
        <pc:sldMkLst>
          <pc:docMk/>
          <pc:sldMk cId="4229056378" sldId="2147470216"/>
        </pc:sldMkLst>
      </pc:sldChg>
      <pc:sldChg chg="addSp delSp modSp add ord replId">
        <pc:chgData name="Vladislav Slama" userId="S::vladislav.slama@epfl.ch::897bccd1-e291-448e-965f-05f8fd9b4b7f" providerId="AD" clId="Web-{5AC42108-39FE-4D2D-3DE3-04043F4C397D}" dt="2025-04-10T15:16:53.289" v="2212" actId="14100"/>
        <pc:sldMkLst>
          <pc:docMk/>
          <pc:sldMk cId="2417140728" sldId="2147470217"/>
        </pc:sldMkLst>
      </pc:sldChg>
    </pc:docChg>
  </pc:docChgLst>
  <pc:docChgLst>
    <pc:chgData name="Vladislav Slama" userId="S::vladislav.slama@epfl.ch::897bccd1-e291-448e-965f-05f8fd9b4b7f" providerId="AD" clId="Web-{CD740F7D-0571-9002-AADB-937AA4BA1157}"/>
    <pc:docChg chg="modSld">
      <pc:chgData name="Vladislav Slama" userId="S::vladislav.slama@epfl.ch::897bccd1-e291-448e-965f-05f8fd9b4b7f" providerId="AD" clId="Web-{CD740F7D-0571-9002-AADB-937AA4BA1157}" dt="2025-04-15T22:13:40.204" v="432" actId="20577"/>
      <pc:docMkLst>
        <pc:docMk/>
      </pc:docMkLst>
      <pc:sldChg chg="addSp modSp addAnim">
        <pc:chgData name="Vladislav Slama" userId="S::vladislav.slama@epfl.ch::897bccd1-e291-448e-965f-05f8fd9b4b7f" providerId="AD" clId="Web-{CD740F7D-0571-9002-AADB-937AA4BA1157}" dt="2025-04-15T22:13:40.204" v="432" actId="20577"/>
        <pc:sldMkLst>
          <pc:docMk/>
          <pc:sldMk cId="1025025880" sldId="2147470229"/>
        </pc:sldMkLst>
      </pc:sldChg>
      <pc:sldChg chg="addSp delSp modSp addAnim delAnim">
        <pc:chgData name="Vladislav Slama" userId="S::vladislav.slama@epfl.ch::897bccd1-e291-448e-965f-05f8fd9b4b7f" providerId="AD" clId="Web-{CD740F7D-0571-9002-AADB-937AA4BA1157}" dt="2025-04-15T22:09:20.371" v="414" actId="1076"/>
        <pc:sldMkLst>
          <pc:docMk/>
          <pc:sldMk cId="824064853" sldId="2147470230"/>
        </pc:sldMkLst>
      </pc:sldChg>
    </pc:docChg>
  </pc:docChgLst>
  <pc:docChgLst>
    <pc:chgData name="Virginia Carnevali" userId="30cf8367-e2b7-42d6-917d-55cb1570e1ce" providerId="ADAL" clId="{14BF400C-437F-8446-B73D-9A182384FA47}"/>
    <pc:docChg chg="custSel addSld delSld modSld">
      <pc:chgData name="Virginia Carnevali" userId="30cf8367-e2b7-42d6-917d-55cb1570e1ce" providerId="ADAL" clId="{14BF400C-437F-8446-B73D-9A182384FA47}" dt="2025-05-07T15:06:31.461" v="897" actId="14100"/>
      <pc:docMkLst>
        <pc:docMk/>
      </pc:docMkLst>
      <pc:sldChg chg="modSp mod">
        <pc:chgData name="Virginia Carnevali" userId="30cf8367-e2b7-42d6-917d-55cb1570e1ce" providerId="ADAL" clId="{14BF400C-437F-8446-B73D-9A182384FA47}" dt="2025-05-06T21:01:53.505" v="3" actId="20577"/>
        <pc:sldMkLst>
          <pc:docMk/>
          <pc:sldMk cId="2639031072" sldId="2147470157"/>
        </pc:sldMkLst>
        <pc:spChg chg="mod">
          <ac:chgData name="Virginia Carnevali" userId="30cf8367-e2b7-42d6-917d-55cb1570e1ce" providerId="ADAL" clId="{14BF400C-437F-8446-B73D-9A182384FA47}" dt="2025-05-06T21:01:53.505" v="3" actId="20577"/>
          <ac:spMkLst>
            <pc:docMk/>
            <pc:sldMk cId="2639031072" sldId="2147470157"/>
            <ac:spMk id="15" creationId="{B6F34FD1-436A-D616-B4B0-196857C105DD}"/>
          </ac:spMkLst>
        </pc:spChg>
      </pc:sldChg>
      <pc:sldChg chg="addSp delSp modSp add mod delAnim">
        <pc:chgData name="Virginia Carnevali" userId="30cf8367-e2b7-42d6-917d-55cb1570e1ce" providerId="ADAL" clId="{14BF400C-437F-8446-B73D-9A182384FA47}" dt="2025-05-07T15:06:31.461" v="897" actId="14100"/>
        <pc:sldMkLst>
          <pc:docMk/>
          <pc:sldMk cId="2922357292" sldId="2147470245"/>
        </pc:sldMkLst>
        <pc:spChg chg="mod">
          <ac:chgData name="Virginia Carnevali" userId="30cf8367-e2b7-42d6-917d-55cb1570e1ce" providerId="ADAL" clId="{14BF400C-437F-8446-B73D-9A182384FA47}" dt="2025-05-06T21:02:49.249" v="15" actId="20577"/>
          <ac:spMkLst>
            <pc:docMk/>
            <pc:sldMk cId="2922357292" sldId="2147470245"/>
            <ac:spMk id="2" creationId="{113A4CED-2B8E-88B1-5E0E-C9047B9D9CAC}"/>
          </ac:spMkLst>
        </pc:spChg>
        <pc:spChg chg="del mod">
          <ac:chgData name="Virginia Carnevali" userId="30cf8367-e2b7-42d6-917d-55cb1570e1ce" providerId="ADAL" clId="{14BF400C-437F-8446-B73D-9A182384FA47}" dt="2025-05-06T21:03:45.168" v="27" actId="478"/>
          <ac:spMkLst>
            <pc:docMk/>
            <pc:sldMk cId="2922357292" sldId="2147470245"/>
            <ac:spMk id="3" creationId="{F76A34C9-807C-0E48-BA1F-B029047EDB25}"/>
          </ac:spMkLst>
        </pc:spChg>
        <pc:spChg chg="mod">
          <ac:chgData name="Virginia Carnevali" userId="30cf8367-e2b7-42d6-917d-55cb1570e1ce" providerId="ADAL" clId="{14BF400C-437F-8446-B73D-9A182384FA47}" dt="2025-05-06T21:12:03.156" v="320" actId="20577"/>
          <ac:spMkLst>
            <pc:docMk/>
            <pc:sldMk cId="2922357292" sldId="2147470245"/>
            <ac:spMk id="6" creationId="{07C18EC5-5B8E-8E6A-E409-D7468C829D1A}"/>
          </ac:spMkLst>
        </pc:spChg>
        <pc:spChg chg="add mod">
          <ac:chgData name="Virginia Carnevali" userId="30cf8367-e2b7-42d6-917d-55cb1570e1ce" providerId="ADAL" clId="{14BF400C-437F-8446-B73D-9A182384FA47}" dt="2025-05-06T21:09:51.428" v="249"/>
          <ac:spMkLst>
            <pc:docMk/>
            <pc:sldMk cId="2922357292" sldId="2147470245"/>
            <ac:spMk id="7" creationId="{68154250-6689-CD89-165F-0034E8B3C6C6}"/>
          </ac:spMkLst>
        </pc:spChg>
        <pc:spChg chg="del mod">
          <ac:chgData name="Virginia Carnevali" userId="30cf8367-e2b7-42d6-917d-55cb1570e1ce" providerId="ADAL" clId="{14BF400C-437F-8446-B73D-9A182384FA47}" dt="2025-05-06T21:03:45.168" v="27" actId="478"/>
          <ac:spMkLst>
            <pc:docMk/>
            <pc:sldMk cId="2922357292" sldId="2147470245"/>
            <ac:spMk id="9" creationId="{0FCAF084-A699-C880-3EB4-24F5C56EA787}"/>
          </ac:spMkLst>
        </pc:spChg>
        <pc:spChg chg="mod">
          <ac:chgData name="Virginia Carnevali" userId="30cf8367-e2b7-42d6-917d-55cb1570e1ce" providerId="ADAL" clId="{14BF400C-437F-8446-B73D-9A182384FA47}" dt="2025-05-06T21:09:39.502" v="237" actId="1076"/>
          <ac:spMkLst>
            <pc:docMk/>
            <pc:sldMk cId="2922357292" sldId="2147470245"/>
            <ac:spMk id="10" creationId="{449FAD4F-DAFD-AB1D-0617-279B587B8DD0}"/>
          </ac:spMkLst>
        </pc:spChg>
        <pc:spChg chg="add mod">
          <ac:chgData name="Virginia Carnevali" userId="30cf8367-e2b7-42d6-917d-55cb1570e1ce" providerId="ADAL" clId="{14BF400C-437F-8446-B73D-9A182384FA47}" dt="2025-05-07T07:36:16.763" v="872" actId="1035"/>
          <ac:spMkLst>
            <pc:docMk/>
            <pc:sldMk cId="2922357292" sldId="2147470245"/>
            <ac:spMk id="11" creationId="{73027EE9-5999-3DD7-E426-0D4CD22F0F11}"/>
          </ac:spMkLst>
        </pc:spChg>
        <pc:spChg chg="add mod">
          <ac:chgData name="Virginia Carnevali" userId="30cf8367-e2b7-42d6-917d-55cb1570e1ce" providerId="ADAL" clId="{14BF400C-437F-8446-B73D-9A182384FA47}" dt="2025-05-07T07:36:16.763" v="872" actId="1035"/>
          <ac:spMkLst>
            <pc:docMk/>
            <pc:sldMk cId="2922357292" sldId="2147470245"/>
            <ac:spMk id="12" creationId="{7E3C5CD0-31EB-E987-9367-4A98213F16C5}"/>
          </ac:spMkLst>
        </pc:spChg>
        <pc:spChg chg="mod">
          <ac:chgData name="Virginia Carnevali" userId="30cf8367-e2b7-42d6-917d-55cb1570e1ce" providerId="ADAL" clId="{14BF400C-437F-8446-B73D-9A182384FA47}" dt="2025-05-06T21:02:57.849" v="24" actId="20577"/>
          <ac:spMkLst>
            <pc:docMk/>
            <pc:sldMk cId="2922357292" sldId="2147470245"/>
            <ac:spMk id="13" creationId="{09E51C69-D109-3813-6884-0E5CD0F75EA9}"/>
          </ac:spMkLst>
        </pc:spChg>
        <pc:spChg chg="add del mod">
          <ac:chgData name="Virginia Carnevali" userId="30cf8367-e2b7-42d6-917d-55cb1570e1ce" providerId="ADAL" clId="{14BF400C-437F-8446-B73D-9A182384FA47}" dt="2025-05-07T07:35:21.911" v="853" actId="478"/>
          <ac:spMkLst>
            <pc:docMk/>
            <pc:sldMk cId="2922357292" sldId="2147470245"/>
            <ac:spMk id="15" creationId="{837D3FBE-75A0-94A3-BDF5-27B58EF06267}"/>
          </ac:spMkLst>
        </pc:spChg>
        <pc:spChg chg="add del mod">
          <ac:chgData name="Virginia Carnevali" userId="30cf8367-e2b7-42d6-917d-55cb1570e1ce" providerId="ADAL" clId="{14BF400C-437F-8446-B73D-9A182384FA47}" dt="2025-05-07T07:35:21.911" v="853" actId="478"/>
          <ac:spMkLst>
            <pc:docMk/>
            <pc:sldMk cId="2922357292" sldId="2147470245"/>
            <ac:spMk id="16" creationId="{EFEDF617-BC2B-B26B-4A08-48FA3F4FDB6F}"/>
          </ac:spMkLst>
        </pc:spChg>
        <pc:spChg chg="add mod">
          <ac:chgData name="Virginia Carnevali" userId="30cf8367-e2b7-42d6-917d-55cb1570e1ce" providerId="ADAL" clId="{14BF400C-437F-8446-B73D-9A182384FA47}" dt="2025-05-07T07:36:12.591" v="865" actId="1076"/>
          <ac:spMkLst>
            <pc:docMk/>
            <pc:sldMk cId="2922357292" sldId="2147470245"/>
            <ac:spMk id="19" creationId="{6FCC19D9-7B80-2657-D062-D827BCA53E9A}"/>
          </ac:spMkLst>
        </pc:spChg>
        <pc:spChg chg="add mod">
          <ac:chgData name="Virginia Carnevali" userId="30cf8367-e2b7-42d6-917d-55cb1570e1ce" providerId="ADAL" clId="{14BF400C-437F-8446-B73D-9A182384FA47}" dt="2025-05-07T07:36:37.399" v="875" actId="20577"/>
          <ac:spMkLst>
            <pc:docMk/>
            <pc:sldMk cId="2922357292" sldId="2147470245"/>
            <ac:spMk id="20" creationId="{8D47F836-504E-DCA8-5FFB-487371A97C98}"/>
          </ac:spMkLst>
        </pc:spChg>
        <pc:picChg chg="add mod">
          <ac:chgData name="Virginia Carnevali" userId="30cf8367-e2b7-42d6-917d-55cb1570e1ce" providerId="ADAL" clId="{14BF400C-437F-8446-B73D-9A182384FA47}" dt="2025-05-06T21:09:51.428" v="249"/>
          <ac:picMkLst>
            <pc:docMk/>
            <pc:sldMk cId="2922357292" sldId="2147470245"/>
            <ac:picMk id="8" creationId="{B62F0112-4BC7-06A5-FD00-977F8A67E779}"/>
          </ac:picMkLst>
        </pc:picChg>
        <pc:picChg chg="add del mod">
          <ac:chgData name="Virginia Carnevali" userId="30cf8367-e2b7-42d6-917d-55cb1570e1ce" providerId="ADAL" clId="{14BF400C-437F-8446-B73D-9A182384FA47}" dt="2025-05-06T21:10:38.145" v="294" actId="478"/>
          <ac:picMkLst>
            <pc:docMk/>
            <pc:sldMk cId="2922357292" sldId="2147470245"/>
            <ac:picMk id="14" creationId="{912D7382-DF34-BD20-48CD-5A206BF217E9}"/>
          </ac:picMkLst>
        </pc:picChg>
        <pc:picChg chg="add del mod">
          <ac:chgData name="Virginia Carnevali" userId="30cf8367-e2b7-42d6-917d-55cb1570e1ce" providerId="ADAL" clId="{14BF400C-437F-8446-B73D-9A182384FA47}" dt="2025-05-06T21:15:47.440" v="443" actId="478"/>
          <ac:picMkLst>
            <pc:docMk/>
            <pc:sldMk cId="2922357292" sldId="2147470245"/>
            <ac:picMk id="17" creationId="{057D2DEC-834F-7D4E-8BC8-E930184F2FEE}"/>
          </ac:picMkLst>
        </pc:picChg>
        <pc:picChg chg="add del mod">
          <ac:chgData name="Virginia Carnevali" userId="30cf8367-e2b7-42d6-917d-55cb1570e1ce" providerId="ADAL" clId="{14BF400C-437F-8446-B73D-9A182384FA47}" dt="2025-05-07T07:35:21.911" v="853" actId="478"/>
          <ac:picMkLst>
            <pc:docMk/>
            <pc:sldMk cId="2922357292" sldId="2147470245"/>
            <ac:picMk id="18" creationId="{518E5E8F-191F-FA70-97D2-F2B48D308AD3}"/>
          </ac:picMkLst>
        </pc:picChg>
        <pc:picChg chg="add mod">
          <ac:chgData name="Virginia Carnevali" userId="30cf8367-e2b7-42d6-917d-55cb1570e1ce" providerId="ADAL" clId="{14BF400C-437F-8446-B73D-9A182384FA47}" dt="2025-05-06T21:10:36.777" v="293" actId="1076"/>
          <ac:picMkLst>
            <pc:docMk/>
            <pc:sldMk cId="2922357292" sldId="2147470245"/>
            <ac:picMk id="1026" creationId="{5C041729-43C2-467D-6A98-2F2A5348E536}"/>
          </ac:picMkLst>
        </pc:picChg>
        <pc:picChg chg="add mod">
          <ac:chgData name="Virginia Carnevali" userId="30cf8367-e2b7-42d6-917d-55cb1570e1ce" providerId="ADAL" clId="{14BF400C-437F-8446-B73D-9A182384FA47}" dt="2025-05-07T07:36:16.763" v="872" actId="1035"/>
          <ac:picMkLst>
            <pc:docMk/>
            <pc:sldMk cId="2922357292" sldId="2147470245"/>
            <ac:picMk id="1028" creationId="{9D882BC3-F6F8-FB41-B20D-1CA6EBD17926}"/>
          </ac:picMkLst>
        </pc:picChg>
        <pc:picChg chg="add del mod">
          <ac:chgData name="Virginia Carnevali" userId="30cf8367-e2b7-42d6-917d-55cb1570e1ce" providerId="ADAL" clId="{14BF400C-437F-8446-B73D-9A182384FA47}" dt="2025-05-07T07:35:21.911" v="853" actId="478"/>
          <ac:picMkLst>
            <pc:docMk/>
            <pc:sldMk cId="2922357292" sldId="2147470245"/>
            <ac:picMk id="1030" creationId="{9940A7AC-B9CF-FA1C-AD7E-4E508EDD9374}"/>
          </ac:picMkLst>
        </pc:picChg>
        <pc:picChg chg="add mod">
          <ac:chgData name="Virginia Carnevali" userId="30cf8367-e2b7-42d6-917d-55cb1570e1ce" providerId="ADAL" clId="{14BF400C-437F-8446-B73D-9A182384FA47}" dt="2025-05-07T07:37:05.385" v="883" actId="1076"/>
          <ac:picMkLst>
            <pc:docMk/>
            <pc:sldMk cId="2922357292" sldId="2147470245"/>
            <ac:picMk id="1032" creationId="{635F3C8D-EEDB-C888-407F-BE7535B22BBD}"/>
          </ac:picMkLst>
        </pc:picChg>
        <pc:picChg chg="add mod">
          <ac:chgData name="Virginia Carnevali" userId="30cf8367-e2b7-42d6-917d-55cb1570e1ce" providerId="ADAL" clId="{14BF400C-437F-8446-B73D-9A182384FA47}" dt="2025-05-07T15:06:31.461" v="897" actId="14100"/>
          <ac:picMkLst>
            <pc:docMk/>
            <pc:sldMk cId="2922357292" sldId="2147470245"/>
            <ac:picMk id="1034" creationId="{F5680FBF-65FF-D48E-2A7A-85397EFCC6C0}"/>
          </ac:picMkLst>
        </pc:picChg>
      </pc:sldChg>
      <pc:sldChg chg="modSp add mod">
        <pc:chgData name="Virginia Carnevali" userId="30cf8367-e2b7-42d6-917d-55cb1570e1ce" providerId="ADAL" clId="{14BF400C-437F-8446-B73D-9A182384FA47}" dt="2025-05-07T07:20:33.869" v="638" actId="20577"/>
        <pc:sldMkLst>
          <pc:docMk/>
          <pc:sldMk cId="2992015165" sldId="2147470246"/>
        </pc:sldMkLst>
        <pc:spChg chg="mod">
          <ac:chgData name="Virginia Carnevali" userId="30cf8367-e2b7-42d6-917d-55cb1570e1ce" providerId="ADAL" clId="{14BF400C-437F-8446-B73D-9A182384FA47}" dt="2025-05-07T07:20:33.869" v="638" actId="20577"/>
          <ac:spMkLst>
            <pc:docMk/>
            <pc:sldMk cId="2992015165" sldId="2147470246"/>
            <ac:spMk id="10" creationId="{F7218C21-B192-5999-1549-8AF2FA6FC2E6}"/>
          </ac:spMkLst>
        </pc:spChg>
      </pc:sldChg>
      <pc:sldChg chg="addSp delSp modSp mod">
        <pc:chgData name="Virginia Carnevali" userId="30cf8367-e2b7-42d6-917d-55cb1570e1ce" providerId="ADAL" clId="{14BF400C-437F-8446-B73D-9A182384FA47}" dt="2025-05-07T07:35:56.511" v="863" actId="1076"/>
        <pc:sldMkLst>
          <pc:docMk/>
          <pc:sldMk cId="894003569" sldId="2147470248"/>
        </pc:sldMkLst>
        <pc:spChg chg="add del mod">
          <ac:chgData name="Virginia Carnevali" userId="30cf8367-e2b7-42d6-917d-55cb1570e1ce" providerId="ADAL" clId="{14BF400C-437F-8446-B73D-9A182384FA47}" dt="2025-05-07T07:35:38.022" v="858" actId="478"/>
          <ac:spMkLst>
            <pc:docMk/>
            <pc:sldMk cId="894003569" sldId="2147470248"/>
            <ac:spMk id="3" creationId="{B06DEE6C-B96A-94B7-9F96-B6AC43E8E6FB}"/>
          </ac:spMkLst>
        </pc:spChg>
        <pc:spChg chg="add del mod">
          <ac:chgData name="Virginia Carnevali" userId="30cf8367-e2b7-42d6-917d-55cb1570e1ce" providerId="ADAL" clId="{14BF400C-437F-8446-B73D-9A182384FA47}" dt="2025-05-07T07:35:38.022" v="858" actId="478"/>
          <ac:spMkLst>
            <pc:docMk/>
            <pc:sldMk cId="894003569" sldId="2147470248"/>
            <ac:spMk id="6" creationId="{F571A536-DE95-7540-6CBC-286C4926E144}"/>
          </ac:spMkLst>
        </pc:spChg>
        <pc:spChg chg="mod">
          <ac:chgData name="Virginia Carnevali" userId="30cf8367-e2b7-42d6-917d-55cb1570e1ce" providerId="ADAL" clId="{14BF400C-437F-8446-B73D-9A182384FA47}" dt="2025-05-07T07:35:56.511" v="863" actId="1076"/>
          <ac:spMkLst>
            <pc:docMk/>
            <pc:sldMk cId="894003569" sldId="2147470248"/>
            <ac:spMk id="7" creationId="{4A9076E6-9957-9E83-3672-86D70E9DC89F}"/>
          </ac:spMkLst>
        </pc:spChg>
        <pc:spChg chg="add mod">
          <ac:chgData name="Virginia Carnevali" userId="30cf8367-e2b7-42d6-917d-55cb1570e1ce" providerId="ADAL" clId="{14BF400C-437F-8446-B73D-9A182384FA47}" dt="2025-05-07T07:35:46.435" v="862" actId="20577"/>
          <ac:spMkLst>
            <pc:docMk/>
            <pc:sldMk cId="894003569" sldId="2147470248"/>
            <ac:spMk id="9" creationId="{3E8DA0B4-61D6-B95B-ACBC-66B6FF88B74D}"/>
          </ac:spMkLst>
        </pc:spChg>
        <pc:spChg chg="mod">
          <ac:chgData name="Virginia Carnevali" userId="30cf8367-e2b7-42d6-917d-55cb1570e1ce" providerId="ADAL" clId="{14BF400C-437F-8446-B73D-9A182384FA47}" dt="2025-05-07T07:35:56.511" v="863" actId="1076"/>
          <ac:spMkLst>
            <pc:docMk/>
            <pc:sldMk cId="894003569" sldId="2147470248"/>
            <ac:spMk id="10" creationId="{5E9205A2-4D59-2A5B-98B4-2788252D04BA}"/>
          </ac:spMkLst>
        </pc:spChg>
        <pc:spChg chg="add mod">
          <ac:chgData name="Virginia Carnevali" userId="30cf8367-e2b7-42d6-917d-55cb1570e1ce" providerId="ADAL" clId="{14BF400C-437F-8446-B73D-9A182384FA47}" dt="2025-05-07T07:35:43.436" v="860" actId="1076"/>
          <ac:spMkLst>
            <pc:docMk/>
            <pc:sldMk cId="894003569" sldId="2147470248"/>
            <ac:spMk id="11" creationId="{E6BFA22E-E7D3-2DFA-5B23-6E435C980400}"/>
          </ac:spMkLst>
        </pc:spChg>
        <pc:picChg chg="mod">
          <ac:chgData name="Virginia Carnevali" userId="30cf8367-e2b7-42d6-917d-55cb1570e1ce" providerId="ADAL" clId="{14BF400C-437F-8446-B73D-9A182384FA47}" dt="2025-05-07T07:35:56.511" v="863" actId="1076"/>
          <ac:picMkLst>
            <pc:docMk/>
            <pc:sldMk cId="894003569" sldId="2147470248"/>
            <ac:picMk id="8" creationId="{B11F301E-FB92-9DAA-DA90-F415C0289A30}"/>
          </ac:picMkLst>
        </pc:picChg>
        <pc:picChg chg="add mod">
          <ac:chgData name="Virginia Carnevali" userId="30cf8367-e2b7-42d6-917d-55cb1570e1ce" providerId="ADAL" clId="{14BF400C-437F-8446-B73D-9A182384FA47}" dt="2025-05-07T07:35:43.436" v="860" actId="1076"/>
          <ac:picMkLst>
            <pc:docMk/>
            <pc:sldMk cId="894003569" sldId="2147470248"/>
            <ac:picMk id="12" creationId="{E8FDCB97-3415-11D0-65B7-E945B136E7BC}"/>
          </ac:picMkLst>
        </pc:picChg>
        <pc:picChg chg="add mod">
          <ac:chgData name="Virginia Carnevali" userId="30cf8367-e2b7-42d6-917d-55cb1570e1ce" providerId="ADAL" clId="{14BF400C-437F-8446-B73D-9A182384FA47}" dt="2025-05-07T07:35:43.436" v="860" actId="1076"/>
          <ac:picMkLst>
            <pc:docMk/>
            <pc:sldMk cId="894003569" sldId="2147470248"/>
            <ac:picMk id="14" creationId="{79EFBF51-7C96-C023-EE22-C661962285B8}"/>
          </ac:picMkLst>
        </pc:picChg>
      </pc:sldChg>
      <pc:sldChg chg="del">
        <pc:chgData name="Virginia Carnevali" userId="30cf8367-e2b7-42d6-917d-55cb1570e1ce" providerId="ADAL" clId="{14BF400C-437F-8446-B73D-9A182384FA47}" dt="2025-05-07T07:20:48.055" v="639" actId="2696"/>
        <pc:sldMkLst>
          <pc:docMk/>
          <pc:sldMk cId="2992015165" sldId="2147470250"/>
        </pc:sldMkLst>
      </pc:sldChg>
      <pc:sldChg chg="add del">
        <pc:chgData name="Virginia Carnevali" userId="30cf8367-e2b7-42d6-917d-55cb1570e1ce" providerId="ADAL" clId="{14BF400C-437F-8446-B73D-9A182384FA47}" dt="2025-05-07T07:36:04.855" v="864" actId="2696"/>
        <pc:sldMkLst>
          <pc:docMk/>
          <pc:sldMk cId="3273309768" sldId="2147470250"/>
        </pc:sldMkLst>
      </pc:sldChg>
    </pc:docChg>
  </pc:docChgLst>
  <pc:docChgLst>
    <pc:chgData name="Andrea Vezzosi" userId="S::andrea.vezzosi@epfl.ch::05990d0e-7aee-4814-85e0-8def6a86adcb" providerId="AD" clId="Web-{961817E3-F431-40D7-8CB4-906AA2D82F68}"/>
    <pc:docChg chg="addSld delSld modSld sldOrd">
      <pc:chgData name="Andrea Vezzosi" userId="S::andrea.vezzosi@epfl.ch::05990d0e-7aee-4814-85e0-8def6a86adcb" providerId="AD" clId="Web-{961817E3-F431-40D7-8CB4-906AA2D82F68}" dt="2025-04-30T08:27:55.945" v="134" actId="1076"/>
      <pc:docMkLst>
        <pc:docMk/>
      </pc:docMkLst>
      <pc:sldChg chg="addSp delSp modSp del ord">
        <pc:chgData name="Andrea Vezzosi" userId="S::andrea.vezzosi@epfl.ch::05990d0e-7aee-4814-85e0-8def6a86adcb" providerId="AD" clId="Web-{961817E3-F431-40D7-8CB4-906AA2D82F68}" dt="2025-04-30T08:27:49.304" v="133"/>
        <pc:sldMkLst>
          <pc:docMk/>
          <pc:sldMk cId="1820005323" sldId="2147470229"/>
        </pc:sldMkLst>
      </pc:sldChg>
      <pc:sldChg chg="delSp modSp add replId">
        <pc:chgData name="Andrea Vezzosi" userId="S::andrea.vezzosi@epfl.ch::05990d0e-7aee-4814-85e0-8def6a86adcb" providerId="AD" clId="Web-{961817E3-F431-40D7-8CB4-906AA2D82F68}" dt="2025-04-30T08:27:55.945" v="134" actId="1076"/>
        <pc:sldMkLst>
          <pc:docMk/>
          <pc:sldMk cId="1196532233" sldId="2147470237"/>
        </pc:sldMkLst>
        <pc:picChg chg="mod">
          <ac:chgData name="Andrea Vezzosi" userId="S::andrea.vezzosi@epfl.ch::05990d0e-7aee-4814-85e0-8def6a86adcb" providerId="AD" clId="Web-{961817E3-F431-40D7-8CB4-906AA2D82F68}" dt="2025-04-30T08:27:55.945" v="134" actId="1076"/>
          <ac:picMkLst>
            <pc:docMk/>
            <pc:sldMk cId="1196532233" sldId="2147470237"/>
            <ac:picMk id="8" creationId="{2F20FBEE-A796-B5B8-CF37-9950C7B4724F}"/>
          </ac:picMkLst>
        </pc:picChg>
      </pc:sldChg>
      <pc:sldChg chg="add replId">
        <pc:chgData name="Andrea Vezzosi" userId="S::andrea.vezzosi@epfl.ch::05990d0e-7aee-4814-85e0-8def6a86adcb" providerId="AD" clId="Web-{961817E3-F431-40D7-8CB4-906AA2D82F68}" dt="2025-04-30T08:20:02.152" v="33"/>
        <pc:sldMkLst>
          <pc:docMk/>
          <pc:sldMk cId="4012310606" sldId="2147470238"/>
        </pc:sldMkLst>
      </pc:sldChg>
      <pc:sldChg chg="addSp delSp modSp add replId">
        <pc:chgData name="Andrea Vezzosi" userId="S::andrea.vezzosi@epfl.ch::05990d0e-7aee-4814-85e0-8def6a86adcb" providerId="AD" clId="Web-{961817E3-F431-40D7-8CB4-906AA2D82F68}" dt="2025-04-30T08:25:11.550" v="109" actId="20577"/>
        <pc:sldMkLst>
          <pc:docMk/>
          <pc:sldMk cId="1234068659" sldId="2147470239"/>
        </pc:sldMkLst>
        <pc:spChg chg="add mod">
          <ac:chgData name="Andrea Vezzosi" userId="S::andrea.vezzosi@epfl.ch::05990d0e-7aee-4814-85e0-8def6a86adcb" providerId="AD" clId="Web-{961817E3-F431-40D7-8CB4-906AA2D82F68}" dt="2025-04-30T08:25:11.550" v="109" actId="20577"/>
          <ac:spMkLst>
            <pc:docMk/>
            <pc:sldMk cId="1234068659" sldId="2147470239"/>
            <ac:spMk id="7" creationId="{EAAA8CAA-B115-4A22-F4E1-FB7E4EFB5841}"/>
          </ac:spMkLst>
        </pc:spChg>
        <pc:picChg chg="add mod">
          <ac:chgData name="Andrea Vezzosi" userId="S::andrea.vezzosi@epfl.ch::05990d0e-7aee-4814-85e0-8def6a86adcb" providerId="AD" clId="Web-{961817E3-F431-40D7-8CB4-906AA2D82F68}" dt="2025-04-30T08:23:10.594" v="41" actId="1076"/>
          <ac:picMkLst>
            <pc:docMk/>
            <pc:sldMk cId="1234068659" sldId="2147470239"/>
            <ac:picMk id="3" creationId="{648B9B21-3863-C6D6-971D-B647AB89C2DF}"/>
          </ac:picMkLst>
        </pc:picChg>
      </pc:sldChg>
      <pc:sldChg chg="addSp delSp modSp add replId">
        <pc:chgData name="Andrea Vezzosi" userId="S::andrea.vezzosi@epfl.ch::05990d0e-7aee-4814-85e0-8def6a86adcb" providerId="AD" clId="Web-{961817E3-F431-40D7-8CB4-906AA2D82F68}" dt="2025-04-30T08:25:00.019" v="104" actId="20577"/>
        <pc:sldMkLst>
          <pc:docMk/>
          <pc:sldMk cId="2146512573" sldId="2147470240"/>
        </pc:sldMkLst>
        <pc:spChg chg="mod">
          <ac:chgData name="Andrea Vezzosi" userId="S::andrea.vezzosi@epfl.ch::05990d0e-7aee-4814-85e0-8def6a86adcb" providerId="AD" clId="Web-{961817E3-F431-40D7-8CB4-906AA2D82F68}" dt="2025-04-30T08:25:00.019" v="104" actId="20577"/>
          <ac:spMkLst>
            <pc:docMk/>
            <pc:sldMk cId="2146512573" sldId="2147470240"/>
            <ac:spMk id="7" creationId="{64A7B5CB-D6F7-B48C-7DDE-903B7B7607C5}"/>
          </ac:spMkLst>
        </pc:spChg>
        <pc:picChg chg="add mod">
          <ac:chgData name="Andrea Vezzosi" userId="S::andrea.vezzosi@epfl.ch::05990d0e-7aee-4814-85e0-8def6a86adcb" providerId="AD" clId="Web-{961817E3-F431-40D7-8CB4-906AA2D82F68}" dt="2025-04-30T08:24:48.831" v="89" actId="1076"/>
          <ac:picMkLst>
            <pc:docMk/>
            <pc:sldMk cId="2146512573" sldId="2147470240"/>
            <ac:picMk id="6" creationId="{DD9D3658-C952-B575-63E6-92D56610B0A0}"/>
          </ac:picMkLst>
        </pc:picChg>
      </pc:sldChg>
      <pc:sldChg chg="addSp delSp modSp add replId">
        <pc:chgData name="Andrea Vezzosi" userId="S::andrea.vezzosi@epfl.ch::05990d0e-7aee-4814-85e0-8def6a86adcb" providerId="AD" clId="Web-{961817E3-F431-40D7-8CB4-906AA2D82F68}" dt="2025-04-30T08:27:27.257" v="132" actId="20577"/>
        <pc:sldMkLst>
          <pc:docMk/>
          <pc:sldMk cId="2069172239" sldId="2147470241"/>
        </pc:sldMkLst>
        <pc:spChg chg="mod">
          <ac:chgData name="Andrea Vezzosi" userId="S::andrea.vezzosi@epfl.ch::05990d0e-7aee-4814-85e0-8def6a86adcb" providerId="AD" clId="Web-{961817E3-F431-40D7-8CB4-906AA2D82F68}" dt="2025-04-30T08:27:27.257" v="132" actId="20577"/>
          <ac:spMkLst>
            <pc:docMk/>
            <pc:sldMk cId="2069172239" sldId="2147470241"/>
            <ac:spMk id="7" creationId="{C61C606F-E578-CA49-422D-B1804EE6B437}"/>
          </ac:spMkLst>
        </pc:spChg>
        <pc:picChg chg="add mod">
          <ac:chgData name="Andrea Vezzosi" userId="S::andrea.vezzosi@epfl.ch::05990d0e-7aee-4814-85e0-8def6a86adcb" providerId="AD" clId="Web-{961817E3-F431-40D7-8CB4-906AA2D82F68}" dt="2025-04-30T08:26:14.802" v="117" actId="14100"/>
          <ac:picMkLst>
            <pc:docMk/>
            <pc:sldMk cId="2069172239" sldId="2147470241"/>
            <ac:picMk id="3" creationId="{68F9F602-D621-E273-103E-20BD4869BC33}"/>
          </ac:picMkLst>
        </pc:picChg>
      </pc:sldChg>
      <pc:sldChg chg="add del replId">
        <pc:chgData name="Andrea Vezzosi" userId="S::andrea.vezzosi@epfl.ch::05990d0e-7aee-4814-85e0-8def6a86adcb" providerId="AD" clId="Web-{961817E3-F431-40D7-8CB4-906AA2D82F68}" dt="2025-04-30T08:27:20.694" v="130"/>
        <pc:sldMkLst>
          <pc:docMk/>
          <pc:sldMk cId="4250873044" sldId="2147470242"/>
        </pc:sldMkLst>
      </pc:sldChg>
    </pc:docChg>
  </pc:docChgLst>
  <pc:docChgLst>
    <pc:chgData name="Vladislav Slama" userId="S::vladislav.slama@epfl.ch::897bccd1-e291-448e-965f-05f8fd9b4b7f" providerId="AD" clId="Web-{6075B8EA-464F-65F9-F0AB-DF7A86E60648}"/>
    <pc:docChg chg="addSld modSld">
      <pc:chgData name="Vladislav Slama" userId="S::vladislav.slama@epfl.ch::897bccd1-e291-448e-965f-05f8fd9b4b7f" providerId="AD" clId="Web-{6075B8EA-464F-65F9-F0AB-DF7A86E60648}" dt="2025-04-28T09:12:47.444" v="802" actId="20577"/>
      <pc:docMkLst>
        <pc:docMk/>
      </pc:docMkLst>
      <pc:sldChg chg="addSp delSp modSp">
        <pc:chgData name="Vladislav Slama" userId="S::vladislav.slama@epfl.ch::897bccd1-e291-448e-965f-05f8fd9b4b7f" providerId="AD" clId="Web-{6075B8EA-464F-65F9-F0AB-DF7A86E60648}" dt="2025-04-28T08:47:42.895" v="419" actId="20577"/>
        <pc:sldMkLst>
          <pc:docMk/>
          <pc:sldMk cId="617929579" sldId="2147470227"/>
        </pc:sldMkLst>
        <pc:spChg chg="add mod">
          <ac:chgData name="Vladislav Slama" userId="S::vladislav.slama@epfl.ch::897bccd1-e291-448e-965f-05f8fd9b4b7f" providerId="AD" clId="Web-{6075B8EA-464F-65F9-F0AB-DF7A86E60648}" dt="2025-04-28T08:36:50.412" v="82" actId="20577"/>
          <ac:spMkLst>
            <pc:docMk/>
            <pc:sldMk cId="617929579" sldId="2147470227"/>
            <ac:spMk id="9" creationId="{51A961E1-0B73-51DE-1924-F92CA6AE56E4}"/>
          </ac:spMkLst>
        </pc:spChg>
        <pc:spChg chg="add mod">
          <ac:chgData name="Vladislav Slama" userId="S::vladislav.slama@epfl.ch::897bccd1-e291-448e-965f-05f8fd9b4b7f" providerId="AD" clId="Web-{6075B8EA-464F-65F9-F0AB-DF7A86E60648}" dt="2025-04-28T08:35:15.113" v="12" actId="20577"/>
          <ac:spMkLst>
            <pc:docMk/>
            <pc:sldMk cId="617929579" sldId="2147470227"/>
            <ac:spMk id="10" creationId="{43FF07CC-4DAB-DA6D-BB03-4D8537B125D4}"/>
          </ac:spMkLst>
        </pc:spChg>
        <pc:spChg chg="add mod">
          <ac:chgData name="Vladislav Slama" userId="S::vladislav.slama@epfl.ch::897bccd1-e291-448e-965f-05f8fd9b4b7f" providerId="AD" clId="Web-{6075B8EA-464F-65F9-F0AB-DF7A86E60648}" dt="2025-04-28T08:38:05.663" v="119" actId="20577"/>
          <ac:spMkLst>
            <pc:docMk/>
            <pc:sldMk cId="617929579" sldId="2147470227"/>
            <ac:spMk id="11" creationId="{DF379729-BB6D-35E2-EAF3-F50FB3C35616}"/>
          </ac:spMkLst>
        </pc:spChg>
        <pc:spChg chg="add mod">
          <ac:chgData name="Vladislav Slama" userId="S::vladislav.slama@epfl.ch::897bccd1-e291-448e-965f-05f8fd9b4b7f" providerId="AD" clId="Web-{6075B8EA-464F-65F9-F0AB-DF7A86E60648}" dt="2025-04-28T08:43:28.249" v="257" actId="20577"/>
          <ac:spMkLst>
            <pc:docMk/>
            <pc:sldMk cId="617929579" sldId="2147470227"/>
            <ac:spMk id="12" creationId="{78E591D2-E356-394C-7E11-43798949DABB}"/>
          </ac:spMkLst>
        </pc:spChg>
        <pc:spChg chg="add mod">
          <ac:chgData name="Vladislav Slama" userId="S::vladislav.slama@epfl.ch::897bccd1-e291-448e-965f-05f8fd9b4b7f" providerId="AD" clId="Web-{6075B8EA-464F-65F9-F0AB-DF7A86E60648}" dt="2025-04-28T08:47:28.457" v="409" actId="20577"/>
          <ac:spMkLst>
            <pc:docMk/>
            <pc:sldMk cId="617929579" sldId="2147470227"/>
            <ac:spMk id="14" creationId="{F7E91BC5-9B6E-AD56-E840-C8369DC60EDA}"/>
          </ac:spMkLst>
        </pc:spChg>
        <pc:spChg chg="add mod">
          <ac:chgData name="Vladislav Slama" userId="S::vladislav.slama@epfl.ch::897bccd1-e291-448e-965f-05f8fd9b4b7f" providerId="AD" clId="Web-{6075B8EA-464F-65F9-F0AB-DF7A86E60648}" dt="2025-04-28T08:47:42.895" v="419" actId="20577"/>
          <ac:spMkLst>
            <pc:docMk/>
            <pc:sldMk cId="617929579" sldId="2147470227"/>
            <ac:spMk id="15" creationId="{1D924C86-82B7-4735-FC6E-0F451D65FABE}"/>
          </ac:spMkLst>
        </pc:spChg>
      </pc:sldChg>
      <pc:sldChg chg="addSp delSp modSp add replId">
        <pc:chgData name="Vladislav Slama" userId="S::vladislav.slama@epfl.ch::897bccd1-e291-448e-965f-05f8fd9b4b7f" providerId="AD" clId="Web-{6075B8EA-464F-65F9-F0AB-DF7A86E60648}" dt="2025-04-28T09:12:47.444" v="802" actId="20577"/>
        <pc:sldMkLst>
          <pc:docMk/>
          <pc:sldMk cId="2434090130" sldId="2147470230"/>
        </pc:sldMkLst>
        <pc:spChg chg="mod">
          <ac:chgData name="Vladislav Slama" userId="S::vladislav.slama@epfl.ch::897bccd1-e291-448e-965f-05f8fd9b4b7f" providerId="AD" clId="Web-{6075B8EA-464F-65F9-F0AB-DF7A86E60648}" dt="2025-04-28T09:01:55.867" v="450" actId="1076"/>
          <ac:spMkLst>
            <pc:docMk/>
            <pc:sldMk cId="2434090130" sldId="2147470230"/>
            <ac:spMk id="10" creationId="{457D8E58-7AEC-A344-6D88-C08BE9A4D60B}"/>
          </ac:spMkLst>
        </pc:spChg>
        <pc:spChg chg="add mod">
          <ac:chgData name="Vladislav Slama" userId="S::vladislav.slama@epfl.ch::897bccd1-e291-448e-965f-05f8fd9b4b7f" providerId="AD" clId="Web-{6075B8EA-464F-65F9-F0AB-DF7A86E60648}" dt="2025-04-28T09:08:17.360" v="731" actId="20577"/>
          <ac:spMkLst>
            <pc:docMk/>
            <pc:sldMk cId="2434090130" sldId="2147470230"/>
            <ac:spMk id="15" creationId="{E6A0A991-0988-6EC8-8585-B379854CA0D6}"/>
          </ac:spMkLst>
        </pc:spChg>
      </pc:sldChg>
      <pc:sldChg chg="add replId">
        <pc:chgData name="Vladislav Slama" userId="S::vladislav.slama@epfl.ch::897bccd1-e291-448e-965f-05f8fd9b4b7f" providerId="AD" clId="Web-{6075B8EA-464F-65F9-F0AB-DF7A86E60648}" dt="2025-04-28T08:48:11.067" v="438"/>
        <pc:sldMkLst>
          <pc:docMk/>
          <pc:sldMk cId="3329421953" sldId="2147470231"/>
        </pc:sldMkLst>
      </pc:sldChg>
    </pc:docChg>
  </pc:docChgLst>
  <pc:docChgLst>
    <pc:chgData name="Vladislav Slama" userId="S::vladislav.slama@epfl.ch::897bccd1-e291-448e-965f-05f8fd9b4b7f" providerId="AD" clId="Web-{6F62D3F4-60F3-8C3F-68F1-2DEA0D13018B}"/>
    <pc:docChg chg="modSld">
      <pc:chgData name="Vladislav Slama" userId="S::vladislav.slama@epfl.ch::897bccd1-e291-448e-965f-05f8fd9b4b7f" providerId="AD" clId="Web-{6F62D3F4-60F3-8C3F-68F1-2DEA0D13018B}" dt="2025-04-15T20:42:50.592" v="3" actId="1076"/>
      <pc:docMkLst>
        <pc:docMk/>
      </pc:docMkLst>
      <pc:sldChg chg="addSp modSp">
        <pc:chgData name="Vladislav Slama" userId="S::vladislav.slama@epfl.ch::897bccd1-e291-448e-965f-05f8fd9b4b7f" providerId="AD" clId="Web-{6F62D3F4-60F3-8C3F-68F1-2DEA0D13018B}" dt="2025-04-15T20:42:50.592" v="3" actId="1076"/>
        <pc:sldMkLst>
          <pc:docMk/>
          <pc:sldMk cId="3847128477" sldId="2147470228"/>
        </pc:sldMkLst>
      </pc:sldChg>
    </pc:docChg>
  </pc:docChgLst>
  <pc:docChgLst>
    <pc:chgData name="Vladislav Slama" userId="S::vladislav.slama@epfl.ch::897bccd1-e291-448e-965f-05f8fd9b4b7f" providerId="AD" clId="Web-{50F6BFC5-593A-C250-7E0E-E6B8D9CDDEBC}"/>
    <pc:docChg chg="addSld modSld">
      <pc:chgData name="Vladislav Slama" userId="S::vladislav.slama@epfl.ch::897bccd1-e291-448e-965f-05f8fd9b4b7f" providerId="AD" clId="Web-{50F6BFC5-593A-C250-7E0E-E6B8D9CDDEBC}" dt="2025-04-29T10:39:09.739" v="487"/>
      <pc:docMkLst>
        <pc:docMk/>
      </pc:docMkLst>
      <pc:sldChg chg="delSp modSp">
        <pc:chgData name="Vladislav Slama" userId="S::vladislav.slama@epfl.ch::897bccd1-e291-448e-965f-05f8fd9b4b7f" providerId="AD" clId="Web-{50F6BFC5-593A-C250-7E0E-E6B8D9CDDEBC}" dt="2025-04-29T10:39:09.739" v="487"/>
        <pc:sldMkLst>
          <pc:docMk/>
          <pc:sldMk cId="2434090130" sldId="2147470230"/>
        </pc:sldMkLst>
        <pc:spChg chg="mod">
          <ac:chgData name="Vladislav Slama" userId="S::vladislav.slama@epfl.ch::897bccd1-e291-448e-965f-05f8fd9b4b7f" providerId="AD" clId="Web-{50F6BFC5-593A-C250-7E0E-E6B8D9CDDEBC}" dt="2025-04-29T10:39:04.895" v="485" actId="20577"/>
          <ac:spMkLst>
            <pc:docMk/>
            <pc:sldMk cId="2434090130" sldId="2147470230"/>
            <ac:spMk id="15" creationId="{E6A0A991-0988-6EC8-8585-B379854CA0D6}"/>
          </ac:spMkLst>
        </pc:spChg>
      </pc:sldChg>
      <pc:sldChg chg="addSp delSp modSp add replId">
        <pc:chgData name="Vladislav Slama" userId="S::vladislav.slama@epfl.ch::897bccd1-e291-448e-965f-05f8fd9b4b7f" providerId="AD" clId="Web-{50F6BFC5-593A-C250-7E0E-E6B8D9CDDEBC}" dt="2025-04-29T10:26:22.223" v="337" actId="1076"/>
        <pc:sldMkLst>
          <pc:docMk/>
          <pc:sldMk cId="2881228269" sldId="2147470232"/>
        </pc:sldMkLst>
        <pc:spChg chg="add mod">
          <ac:chgData name="Vladislav Slama" userId="S::vladislav.slama@epfl.ch::897bccd1-e291-448e-965f-05f8fd9b4b7f" providerId="AD" clId="Web-{50F6BFC5-593A-C250-7E0E-E6B8D9CDDEBC}" dt="2025-04-29T10:22:36.859" v="169" actId="1076"/>
          <ac:spMkLst>
            <pc:docMk/>
            <pc:sldMk cId="2881228269" sldId="2147470232"/>
            <ac:spMk id="3" creationId="{62C83AEB-8E74-E2FB-BBFC-0F27EA4FEBD7}"/>
          </ac:spMkLst>
        </pc:spChg>
        <pc:spChg chg="add mod">
          <ac:chgData name="Vladislav Slama" userId="S::vladislav.slama@epfl.ch::897bccd1-e291-448e-965f-05f8fd9b4b7f" providerId="AD" clId="Web-{50F6BFC5-593A-C250-7E0E-E6B8D9CDDEBC}" dt="2025-04-29T10:22:42.343" v="171" actId="1076"/>
          <ac:spMkLst>
            <pc:docMk/>
            <pc:sldMk cId="2881228269" sldId="2147470232"/>
            <ac:spMk id="7" creationId="{1E718F4A-7AD7-42AC-C996-CCBC220FD4E9}"/>
          </ac:spMkLst>
        </pc:spChg>
        <pc:spChg chg="add mod">
          <ac:chgData name="Vladislav Slama" userId="S::vladislav.slama@epfl.ch::897bccd1-e291-448e-965f-05f8fd9b4b7f" providerId="AD" clId="Web-{50F6BFC5-593A-C250-7E0E-E6B8D9CDDEBC}" dt="2025-04-29T10:26:22.223" v="337" actId="1076"/>
          <ac:spMkLst>
            <pc:docMk/>
            <pc:sldMk cId="2881228269" sldId="2147470232"/>
            <ac:spMk id="8" creationId="{BF3C8A0A-4728-CD93-1100-D05BB0A857C5}"/>
          </ac:spMkLst>
        </pc:spChg>
        <pc:spChg chg="mod">
          <ac:chgData name="Vladislav Slama" userId="S::vladislav.slama@epfl.ch::897bccd1-e291-448e-965f-05f8fd9b4b7f" providerId="AD" clId="Web-{50F6BFC5-593A-C250-7E0E-E6B8D9CDDEBC}" dt="2025-04-29T10:22:42.328" v="170" actId="1076"/>
          <ac:spMkLst>
            <pc:docMk/>
            <pc:sldMk cId="2881228269" sldId="2147470232"/>
            <ac:spMk id="10" creationId="{FCDA7562-46FB-3B24-8601-A895B6C687BB}"/>
          </ac:spMkLst>
        </pc:spChg>
      </pc:sldChg>
    </pc:docChg>
  </pc:docChgLst>
  <pc:docChgLst>
    <pc:chgData name="Vladislav Slama" userId="S::vladislav.slama@epfl.ch::897bccd1-e291-448e-965f-05f8fd9b4b7f" providerId="AD" clId="Web-{184F9E14-57F9-90A8-0F2A-7F43309AE8D5}"/>
    <pc:docChg chg="modSld">
      <pc:chgData name="Vladislav Slama" userId="S::vladislav.slama@epfl.ch::897bccd1-e291-448e-965f-05f8fd9b4b7f" providerId="AD" clId="Web-{184F9E14-57F9-90A8-0F2A-7F43309AE8D5}" dt="2025-04-30T08:15:01.137" v="20"/>
      <pc:docMkLst>
        <pc:docMk/>
      </pc:docMkLst>
      <pc:sldChg chg="addAnim">
        <pc:chgData name="Vladislav Slama" userId="S::vladislav.slama@epfl.ch::897bccd1-e291-448e-965f-05f8fd9b4b7f" providerId="AD" clId="Web-{184F9E14-57F9-90A8-0F2A-7F43309AE8D5}" dt="2025-04-30T08:12:54.697" v="2"/>
        <pc:sldMkLst>
          <pc:docMk/>
          <pc:sldMk cId="886239806" sldId="2147470221"/>
        </pc:sldMkLst>
      </pc:sldChg>
      <pc:sldChg chg="addAnim">
        <pc:chgData name="Vladislav Slama" userId="S::vladislav.slama@epfl.ch::897bccd1-e291-448e-965f-05f8fd9b4b7f" providerId="AD" clId="Web-{184F9E14-57F9-90A8-0F2A-7F43309AE8D5}" dt="2025-04-30T08:13:49.433" v="8"/>
        <pc:sldMkLst>
          <pc:docMk/>
          <pc:sldMk cId="1486472178" sldId="2147470223"/>
        </pc:sldMkLst>
      </pc:sldChg>
      <pc:sldChg chg="addAnim">
        <pc:chgData name="Vladislav Slama" userId="S::vladislav.slama@epfl.ch::897bccd1-e291-448e-965f-05f8fd9b4b7f" providerId="AD" clId="Web-{184F9E14-57F9-90A8-0F2A-7F43309AE8D5}" dt="2025-04-30T08:14:04.980" v="11"/>
        <pc:sldMkLst>
          <pc:docMk/>
          <pc:sldMk cId="4077212474" sldId="2147470224"/>
        </pc:sldMkLst>
      </pc:sldChg>
      <pc:sldChg chg="addAnim">
        <pc:chgData name="Vladislav Slama" userId="S::vladislav.slama@epfl.ch::897bccd1-e291-448e-965f-05f8fd9b4b7f" providerId="AD" clId="Web-{184F9E14-57F9-90A8-0F2A-7F43309AE8D5}" dt="2025-04-30T08:13:29.010" v="4"/>
        <pc:sldMkLst>
          <pc:docMk/>
          <pc:sldMk cId="413677909" sldId="2147470226"/>
        </pc:sldMkLst>
      </pc:sldChg>
      <pc:sldChg chg="modSp addAnim">
        <pc:chgData name="Vladislav Slama" userId="S::vladislav.slama@epfl.ch::897bccd1-e291-448e-965f-05f8fd9b4b7f" providerId="AD" clId="Web-{184F9E14-57F9-90A8-0F2A-7F43309AE8D5}" dt="2025-04-30T08:14:47.762" v="18"/>
        <pc:sldMkLst>
          <pc:docMk/>
          <pc:sldMk cId="617929579" sldId="2147470227"/>
        </pc:sldMkLst>
        <pc:spChg chg="mod">
          <ac:chgData name="Vladislav Slama" userId="S::vladislav.slama@epfl.ch::897bccd1-e291-448e-965f-05f8fd9b4b7f" providerId="AD" clId="Web-{184F9E14-57F9-90A8-0F2A-7F43309AE8D5}" dt="2025-04-30T08:14:44.543" v="17" actId="20577"/>
          <ac:spMkLst>
            <pc:docMk/>
            <pc:sldMk cId="617929579" sldId="2147470227"/>
            <ac:spMk id="15" creationId="{1D924C86-82B7-4735-FC6E-0F451D65FABE}"/>
          </ac:spMkLst>
        </pc:spChg>
      </pc:sldChg>
      <pc:sldChg chg="addAnim">
        <pc:chgData name="Vladislav Slama" userId="S::vladislav.slama@epfl.ch::897bccd1-e291-448e-965f-05f8fd9b4b7f" providerId="AD" clId="Web-{184F9E14-57F9-90A8-0F2A-7F43309AE8D5}" dt="2025-04-30T08:14:30.340" v="14"/>
        <pc:sldMkLst>
          <pc:docMk/>
          <pc:sldMk cId="1479215986" sldId="2147470228"/>
        </pc:sldMkLst>
      </pc:sldChg>
      <pc:sldChg chg="addAnim">
        <pc:chgData name="Vladislav Slama" userId="S::vladislav.slama@epfl.ch::897bccd1-e291-448e-965f-05f8fd9b4b7f" providerId="AD" clId="Web-{184F9E14-57F9-90A8-0F2A-7F43309AE8D5}" dt="2025-04-30T08:14:55.653" v="19"/>
        <pc:sldMkLst>
          <pc:docMk/>
          <pc:sldMk cId="2048872308" sldId="2147470234"/>
        </pc:sldMkLst>
      </pc:sldChg>
      <pc:sldChg chg="addAnim">
        <pc:chgData name="Vladislav Slama" userId="S::vladislav.slama@epfl.ch::897bccd1-e291-448e-965f-05f8fd9b4b7f" providerId="AD" clId="Web-{184F9E14-57F9-90A8-0F2A-7F43309AE8D5}" dt="2025-04-30T08:15:01.137" v="20"/>
        <pc:sldMkLst>
          <pc:docMk/>
          <pc:sldMk cId="1911693652" sldId="2147470235"/>
        </pc:sldMkLst>
      </pc:sldChg>
      <pc:sldChg chg="addAnim">
        <pc:chgData name="Vladislav Slama" userId="S::vladislav.slama@epfl.ch::897bccd1-e291-448e-965f-05f8fd9b4b7f" providerId="AD" clId="Web-{184F9E14-57F9-90A8-0F2A-7F43309AE8D5}" dt="2025-04-30T08:14:37.434" v="15"/>
        <pc:sldMkLst>
          <pc:docMk/>
          <pc:sldMk cId="2715177525" sldId="2147470236"/>
        </pc:sldMkLst>
      </pc:sldChg>
    </pc:docChg>
  </pc:docChgLst>
  <pc:docChgLst>
    <pc:chgData name="Vladislav Slama" userId="S::vladislav.slama@epfl.ch::897bccd1-e291-448e-965f-05f8fd9b4b7f" providerId="AD" clId="Web-{4D350EBF-9989-E492-62CB-DD965020E669}"/>
    <pc:docChg chg="addSld delSld modSld">
      <pc:chgData name="Vladislav Slama" userId="S::vladislav.slama@epfl.ch::897bccd1-e291-448e-965f-05f8fd9b4b7f" providerId="AD" clId="Web-{4D350EBF-9989-E492-62CB-DD965020E669}" dt="2025-04-29T21:56:17.304" v="857" actId="1076"/>
      <pc:docMkLst>
        <pc:docMk/>
      </pc:docMkLst>
      <pc:sldChg chg="addSp delSp modSp">
        <pc:chgData name="Vladislav Slama" userId="S::vladislav.slama@epfl.ch::897bccd1-e291-448e-965f-05f8fd9b4b7f" providerId="AD" clId="Web-{4D350EBF-9989-E492-62CB-DD965020E669}" dt="2025-04-29T21:51:26.799" v="742" actId="1076"/>
        <pc:sldMkLst>
          <pc:docMk/>
          <pc:sldMk cId="1479215986" sldId="2147470228"/>
        </pc:sldMkLst>
        <pc:spChg chg="add mod">
          <ac:chgData name="Vladislav Slama" userId="S::vladislav.slama@epfl.ch::897bccd1-e291-448e-965f-05f8fd9b4b7f" providerId="AD" clId="Web-{4D350EBF-9989-E492-62CB-DD965020E669}" dt="2025-04-29T21:38:13.377" v="502" actId="14100"/>
          <ac:spMkLst>
            <pc:docMk/>
            <pc:sldMk cId="1479215986" sldId="2147470228"/>
            <ac:spMk id="3" creationId="{AD34393F-E9FF-DE64-FEB0-63E637623E32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39:31.628" v="524" actId="1076"/>
          <ac:spMkLst>
            <pc:docMk/>
            <pc:sldMk cId="1479215986" sldId="2147470228"/>
            <ac:spMk id="9" creationId="{C801DE02-1894-156E-F5FA-83EFDA685DAB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40:38.911" v="545" actId="1076"/>
          <ac:spMkLst>
            <pc:docMk/>
            <pc:sldMk cId="1479215986" sldId="2147470228"/>
            <ac:spMk id="10" creationId="{1B6779A7-B4ED-D1C5-C6FF-743DC1110DC0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41:06.599" v="554" actId="1076"/>
          <ac:spMkLst>
            <pc:docMk/>
            <pc:sldMk cId="1479215986" sldId="2147470228"/>
            <ac:spMk id="11" creationId="{8B0BDF1E-4BE8-8DD1-D543-00F3A1355A99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42:29.850" v="579" actId="1076"/>
          <ac:spMkLst>
            <pc:docMk/>
            <pc:sldMk cId="1479215986" sldId="2147470228"/>
            <ac:spMk id="14" creationId="{0F9427C5-78DC-FF94-6818-D56B1CD34E8E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42:23.006" v="576" actId="1076"/>
          <ac:spMkLst>
            <pc:docMk/>
            <pc:sldMk cId="1479215986" sldId="2147470228"/>
            <ac:spMk id="15" creationId="{2F620231-FDD5-FF4B-6185-CEEEEA034A81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46:45.277" v="661" actId="20577"/>
          <ac:spMkLst>
            <pc:docMk/>
            <pc:sldMk cId="1479215986" sldId="2147470228"/>
            <ac:spMk id="17" creationId="{038E3842-4793-CC90-DF18-99B8E22C6C40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46:26.839" v="656" actId="20577"/>
          <ac:spMkLst>
            <pc:docMk/>
            <pc:sldMk cId="1479215986" sldId="2147470228"/>
            <ac:spMk id="18" creationId="{40FA469F-CB6E-29FA-58FF-1EF11635BA85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47:33.606" v="680" actId="20577"/>
          <ac:spMkLst>
            <pc:docMk/>
            <pc:sldMk cId="1479215986" sldId="2147470228"/>
            <ac:spMk id="20" creationId="{FFBA1FC3-527D-FF01-439A-81876EBF5A61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47:14.308" v="672" actId="1076"/>
          <ac:spMkLst>
            <pc:docMk/>
            <pc:sldMk cId="1479215986" sldId="2147470228"/>
            <ac:spMk id="21" creationId="{C2BF2B93-145E-1763-E7C8-EDD560A5B387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49:46.469" v="688" actId="20577"/>
          <ac:spMkLst>
            <pc:docMk/>
            <pc:sldMk cId="1479215986" sldId="2147470228"/>
            <ac:spMk id="23" creationId="{6E307249-6411-64A7-C9C3-44E7FF03325B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50:56.689" v="714" actId="20577"/>
          <ac:spMkLst>
            <pc:docMk/>
            <pc:sldMk cId="1479215986" sldId="2147470228"/>
            <ac:spMk id="26" creationId="{6F747B72-E146-68A2-4654-86B1D839B816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51:26.799" v="742" actId="1076"/>
          <ac:spMkLst>
            <pc:docMk/>
            <pc:sldMk cId="1479215986" sldId="2147470228"/>
            <ac:spMk id="28" creationId="{1E429FDE-8D6E-88F6-CE44-EFE3723FF16D}"/>
          </ac:spMkLst>
        </pc:spChg>
        <pc:picChg chg="add mod">
          <ac:chgData name="Vladislav Slama" userId="S::vladislav.slama@epfl.ch::897bccd1-e291-448e-965f-05f8fd9b4b7f" providerId="AD" clId="Web-{4D350EBF-9989-E492-62CB-DD965020E669}" dt="2025-04-29T21:39:05.222" v="508" actId="1076"/>
          <ac:picMkLst>
            <pc:docMk/>
            <pc:sldMk cId="1479215986" sldId="2147470228"/>
            <ac:picMk id="7" creationId="{B3CB381E-4693-0818-F25C-98B93B7CE300}"/>
          </ac:picMkLst>
        </pc:picChg>
        <pc:cxnChg chg="add mod">
          <ac:chgData name="Vladislav Slama" userId="S::vladislav.slama@epfl.ch::897bccd1-e291-448e-965f-05f8fd9b4b7f" providerId="AD" clId="Web-{4D350EBF-9989-E492-62CB-DD965020E669}" dt="2025-04-29T21:41:34.849" v="560" actId="14100"/>
          <ac:cxnSpMkLst>
            <pc:docMk/>
            <pc:sldMk cId="1479215986" sldId="2147470228"/>
            <ac:cxnSpMk id="12" creationId="{90CEE5E3-A50A-0DFD-4CF6-EA744CD9DA4C}"/>
          </ac:cxnSpMkLst>
        </pc:cxnChg>
        <pc:cxnChg chg="add mod">
          <ac:chgData name="Vladislav Slama" userId="S::vladislav.slama@epfl.ch::897bccd1-e291-448e-965f-05f8fd9b4b7f" providerId="AD" clId="Web-{4D350EBF-9989-E492-62CB-DD965020E669}" dt="2025-04-29T21:42:36.382" v="581" actId="14100"/>
          <ac:cxnSpMkLst>
            <pc:docMk/>
            <pc:sldMk cId="1479215986" sldId="2147470228"/>
            <ac:cxnSpMk id="16" creationId="{56FC8CF5-C352-EB9B-0F11-89CD4001E49D}"/>
          </ac:cxnSpMkLst>
        </pc:cxnChg>
        <pc:cxnChg chg="add mod">
          <ac:chgData name="Vladislav Slama" userId="S::vladislav.slama@epfl.ch::897bccd1-e291-448e-965f-05f8fd9b4b7f" providerId="AD" clId="Web-{4D350EBF-9989-E492-62CB-DD965020E669}" dt="2025-04-29T21:43:06.820" v="600" actId="14100"/>
          <ac:cxnSpMkLst>
            <pc:docMk/>
            <pc:sldMk cId="1479215986" sldId="2147470228"/>
            <ac:cxnSpMk id="19" creationId="{4F646907-0054-F6CC-BF8A-3AFF6E38F9EA}"/>
          </ac:cxnSpMkLst>
        </pc:cxnChg>
        <pc:cxnChg chg="add mod">
          <ac:chgData name="Vladislav Slama" userId="S::vladislav.slama@epfl.ch::897bccd1-e291-448e-965f-05f8fd9b4b7f" providerId="AD" clId="Web-{4D350EBF-9989-E492-62CB-DD965020E669}" dt="2025-04-29T21:47:44.184" v="683" actId="14100"/>
          <ac:cxnSpMkLst>
            <pc:docMk/>
            <pc:sldMk cId="1479215986" sldId="2147470228"/>
            <ac:cxnSpMk id="22" creationId="{E2B0A753-DA55-7EB0-2A7E-36F3A3D29497}"/>
          </ac:cxnSpMkLst>
        </pc:cxnChg>
        <pc:cxnChg chg="add mod">
          <ac:chgData name="Vladislav Slama" userId="S::vladislav.slama@epfl.ch::897bccd1-e291-448e-965f-05f8fd9b4b7f" providerId="AD" clId="Web-{4D350EBF-9989-E492-62CB-DD965020E669}" dt="2025-04-29T21:50:05.641" v="693" actId="14100"/>
          <ac:cxnSpMkLst>
            <pc:docMk/>
            <pc:sldMk cId="1479215986" sldId="2147470228"/>
            <ac:cxnSpMk id="24" creationId="{19F217D6-6627-7540-7B0A-CBC9B1E6E44C}"/>
          </ac:cxnSpMkLst>
        </pc:cxnChg>
        <pc:cxnChg chg="add mod">
          <ac:chgData name="Vladislav Slama" userId="S::vladislav.slama@epfl.ch::897bccd1-e291-448e-965f-05f8fd9b4b7f" providerId="AD" clId="Web-{4D350EBF-9989-E492-62CB-DD965020E669}" dt="2025-04-29T21:50:46.002" v="711" actId="14100"/>
          <ac:cxnSpMkLst>
            <pc:docMk/>
            <pc:sldMk cId="1479215986" sldId="2147470228"/>
            <ac:cxnSpMk id="25" creationId="{741331A7-D9B4-99F5-0E78-0B9BA9DDC901}"/>
          </ac:cxnSpMkLst>
        </pc:cxnChg>
        <pc:cxnChg chg="add mod">
          <ac:chgData name="Vladislav Slama" userId="S::vladislav.slama@epfl.ch::897bccd1-e291-448e-965f-05f8fd9b4b7f" providerId="AD" clId="Web-{4D350EBF-9989-E492-62CB-DD965020E669}" dt="2025-04-29T21:51:25.002" v="741" actId="14100"/>
          <ac:cxnSpMkLst>
            <pc:docMk/>
            <pc:sldMk cId="1479215986" sldId="2147470228"/>
            <ac:cxnSpMk id="27" creationId="{AB103B98-3EBB-CD54-4942-341EB9A94974}"/>
          </ac:cxnSpMkLst>
        </pc:cxnChg>
      </pc:sldChg>
      <pc:sldChg chg="addSp modSp">
        <pc:chgData name="Vladislav Slama" userId="S::vladislav.slama@epfl.ch::897bccd1-e291-448e-965f-05f8fd9b4b7f" providerId="AD" clId="Web-{4D350EBF-9989-E492-62CB-DD965020E669}" dt="2025-04-29T21:37:04.266" v="488" actId="1076"/>
        <pc:sldMkLst>
          <pc:docMk/>
          <pc:sldMk cId="1820005323" sldId="2147470229"/>
        </pc:sldMkLst>
      </pc:sldChg>
      <pc:sldChg chg="del">
        <pc:chgData name="Vladislav Slama" userId="S::vladislav.slama@epfl.ch::897bccd1-e291-448e-965f-05f8fd9b4b7f" providerId="AD" clId="Web-{4D350EBF-9989-E492-62CB-DD965020E669}" dt="2025-04-29T21:33:52.091" v="463"/>
        <pc:sldMkLst>
          <pc:docMk/>
          <pc:sldMk cId="3329421953" sldId="2147470231"/>
        </pc:sldMkLst>
      </pc:sldChg>
      <pc:sldChg chg="addSp delSp modSp add replId">
        <pc:chgData name="Vladislav Slama" userId="S::vladislav.slama@epfl.ch::897bccd1-e291-448e-965f-05f8fd9b4b7f" providerId="AD" clId="Web-{4D350EBF-9989-E492-62CB-DD965020E669}" dt="2025-04-29T21:33:44.731" v="462" actId="20577"/>
        <pc:sldMkLst>
          <pc:docMk/>
          <pc:sldMk cId="1911693652" sldId="2147470235"/>
        </pc:sldMkLst>
        <pc:spChg chg="add mod">
          <ac:chgData name="Vladislav Slama" userId="S::vladislav.slama@epfl.ch::897bccd1-e291-448e-965f-05f8fd9b4b7f" providerId="AD" clId="Web-{4D350EBF-9989-E492-62CB-DD965020E669}" dt="2025-04-29T21:26:59.506" v="213" actId="20577"/>
          <ac:spMkLst>
            <pc:docMk/>
            <pc:sldMk cId="1911693652" sldId="2147470235"/>
            <ac:spMk id="3" creationId="{85DC2139-E0C4-FEED-B90E-E723CA7F86BD}"/>
          </ac:spMkLst>
        </pc:spChg>
        <pc:spChg chg="mod">
          <ac:chgData name="Vladislav Slama" userId="S::vladislav.slama@epfl.ch::897bccd1-e291-448e-965f-05f8fd9b4b7f" providerId="AD" clId="Web-{4D350EBF-9989-E492-62CB-DD965020E669}" dt="2025-04-29T21:26:09.067" v="195" actId="20577"/>
          <ac:spMkLst>
            <pc:docMk/>
            <pc:sldMk cId="1911693652" sldId="2147470235"/>
            <ac:spMk id="6" creationId="{6BB664A9-3FD7-C982-1108-4E3E7467ACD7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33:44.731" v="462" actId="20577"/>
          <ac:spMkLst>
            <pc:docMk/>
            <pc:sldMk cId="1911693652" sldId="2147470235"/>
            <ac:spMk id="9" creationId="{507C000A-A96C-3ACC-85F7-DBE452743FC0}"/>
          </ac:spMkLst>
        </pc:spChg>
        <pc:spChg chg="mod">
          <ac:chgData name="Vladislav Slama" userId="S::vladislav.slama@epfl.ch::897bccd1-e291-448e-965f-05f8fd9b4b7f" providerId="AD" clId="Web-{4D350EBF-9989-E492-62CB-DD965020E669}" dt="2025-04-29T21:21:40.530" v="24" actId="20577"/>
          <ac:spMkLst>
            <pc:docMk/>
            <pc:sldMk cId="1911693652" sldId="2147470235"/>
            <ac:spMk id="10" creationId="{22DD9810-FCBE-6E7F-68B7-8E6DE8605874}"/>
          </ac:spMkLst>
        </pc:spChg>
      </pc:sldChg>
      <pc:sldChg chg="addSp delSp modSp add replId">
        <pc:chgData name="Vladislav Slama" userId="S::vladislav.slama@epfl.ch::897bccd1-e291-448e-965f-05f8fd9b4b7f" providerId="AD" clId="Web-{4D350EBF-9989-E492-62CB-DD965020E669}" dt="2025-04-29T21:56:17.304" v="857" actId="1076"/>
        <pc:sldMkLst>
          <pc:docMk/>
          <pc:sldMk cId="2715177525" sldId="2147470236"/>
        </pc:sldMkLst>
        <pc:spChg chg="add mod">
          <ac:chgData name="Vladislav Slama" userId="S::vladislav.slama@epfl.ch::897bccd1-e291-448e-965f-05f8fd9b4b7f" providerId="AD" clId="Web-{4D350EBF-9989-E492-62CB-DD965020E669}" dt="2025-04-29T21:52:46.816" v="768" actId="1076"/>
          <ac:spMkLst>
            <pc:docMk/>
            <pc:sldMk cId="2715177525" sldId="2147470236"/>
            <ac:spMk id="8" creationId="{E9466A41-8819-A235-1CAE-BD9E878FC84A}"/>
          </ac:spMkLst>
        </pc:spChg>
        <pc:spChg chg="mod">
          <ac:chgData name="Vladislav Slama" userId="S::vladislav.slama@epfl.ch::897bccd1-e291-448e-965f-05f8fd9b4b7f" providerId="AD" clId="Web-{4D350EBF-9989-E492-62CB-DD965020E669}" dt="2025-04-29T21:53:02.113" v="783" actId="1076"/>
          <ac:spMkLst>
            <pc:docMk/>
            <pc:sldMk cId="2715177525" sldId="2147470236"/>
            <ac:spMk id="9" creationId="{DED892E5-9873-F8A7-C19B-805C15158932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55:57.694" v="851" actId="20577"/>
          <ac:spMkLst>
            <pc:docMk/>
            <pc:sldMk cId="2715177525" sldId="2147470236"/>
            <ac:spMk id="31" creationId="{2C7AC04C-9C35-AC6F-B673-58CC826087E3}"/>
          </ac:spMkLst>
        </pc:spChg>
        <pc:spChg chg="add mod">
          <ac:chgData name="Vladislav Slama" userId="S::vladislav.slama@epfl.ch::897bccd1-e291-448e-965f-05f8fd9b4b7f" providerId="AD" clId="Web-{4D350EBF-9989-E492-62CB-DD965020E669}" dt="2025-04-29T21:56:17.304" v="857" actId="1076"/>
          <ac:spMkLst>
            <pc:docMk/>
            <pc:sldMk cId="2715177525" sldId="2147470236"/>
            <ac:spMk id="33" creationId="{B5D8C8C5-6FE0-29C1-EC08-49090C454F98}"/>
          </ac:spMkLst>
        </pc:spChg>
        <pc:picChg chg="add mod">
          <ac:chgData name="Vladislav Slama" userId="S::vladislav.slama@epfl.ch::897bccd1-e291-448e-965f-05f8fd9b4b7f" providerId="AD" clId="Web-{4D350EBF-9989-E492-62CB-DD965020E669}" dt="2025-04-29T21:53:19.629" v="786" actId="1076"/>
          <ac:picMkLst>
            <pc:docMk/>
            <pc:sldMk cId="2715177525" sldId="2147470236"/>
            <ac:picMk id="6" creationId="{0576ACE2-E519-400F-109E-364DB3E264DE}"/>
          </ac:picMkLst>
        </pc:picChg>
        <pc:picChg chg="add mod">
          <ac:chgData name="Vladislav Slama" userId="S::vladislav.slama@epfl.ch::897bccd1-e291-448e-965f-05f8fd9b4b7f" providerId="AD" clId="Web-{4D350EBF-9989-E492-62CB-DD965020E669}" dt="2025-04-29T21:54:58.162" v="805" actId="1076"/>
          <ac:picMkLst>
            <pc:docMk/>
            <pc:sldMk cId="2715177525" sldId="2147470236"/>
            <ac:picMk id="32" creationId="{4EF6CB0D-0423-60F9-1117-1BEFDAB3F88F}"/>
          </ac:picMkLst>
        </pc:picChg>
        <pc:cxnChg chg="add mod">
          <ac:chgData name="Vladislav Slama" userId="S::vladislav.slama@epfl.ch::897bccd1-e291-448e-965f-05f8fd9b4b7f" providerId="AD" clId="Web-{4D350EBF-9989-E492-62CB-DD965020E669}" dt="2025-04-29T21:53:30.911" v="788" actId="14100"/>
          <ac:cxnSpMkLst>
            <pc:docMk/>
            <pc:sldMk cId="2715177525" sldId="2147470236"/>
            <ac:cxnSpMk id="30" creationId="{4F9296D0-ED1C-C580-3A65-79E402D24952}"/>
          </ac:cxnSpMkLst>
        </pc:cxnChg>
      </pc:sldChg>
    </pc:docChg>
  </pc:docChgLst>
  <pc:docChgLst>
    <pc:chgData name="Vladislav Slama" userId="S::vladislav.slama@epfl.ch::897bccd1-e291-448e-965f-05f8fd9b4b7f" providerId="AD" clId="Web-{EB1355BF-EEC4-A2A1-F062-DABB7B1C8A96}"/>
    <pc:docChg chg="addSld modSld">
      <pc:chgData name="Vladislav Slama" userId="S::vladislav.slama@epfl.ch::897bccd1-e291-448e-965f-05f8fd9b4b7f" providerId="AD" clId="Web-{EB1355BF-EEC4-A2A1-F062-DABB7B1C8A96}" dt="2025-04-16T08:20:16.662" v="206" actId="20577"/>
      <pc:docMkLst>
        <pc:docMk/>
      </pc:docMkLst>
      <pc:sldChg chg="addSp delSp modSp add replId addAnim delAnim">
        <pc:chgData name="Vladislav Slama" userId="S::vladislav.slama@epfl.ch::897bccd1-e291-448e-965f-05f8fd9b4b7f" providerId="AD" clId="Web-{EB1355BF-EEC4-A2A1-F062-DABB7B1C8A96}" dt="2025-04-16T08:20:16.662" v="206" actId="20577"/>
        <pc:sldMkLst>
          <pc:docMk/>
          <pc:sldMk cId="1090002824" sldId="2147470232"/>
        </pc:sldMkLst>
      </pc:sldChg>
    </pc:docChg>
  </pc:docChgLst>
  <pc:docChgLst>
    <pc:chgData name="Andrea Vezzosi" userId="S::andrea.vezzosi@epfl.ch::05990d0e-7aee-4814-85e0-8def6a86adcb" providerId="AD" clId="Web-{BF77D3CB-48F0-568D-03BC-7995B35E749C}"/>
    <pc:docChg chg="addSld modSld">
      <pc:chgData name="Andrea Vezzosi" userId="S::andrea.vezzosi@epfl.ch::05990d0e-7aee-4814-85e0-8def6a86adcb" providerId="AD" clId="Web-{BF77D3CB-48F0-568D-03BC-7995B35E749C}" dt="2025-04-11T07:27:20.626" v="514" actId="20577"/>
      <pc:docMkLst>
        <pc:docMk/>
      </pc:docMkLst>
      <pc:sldChg chg="modSp">
        <pc:chgData name="Andrea Vezzosi" userId="S::andrea.vezzosi@epfl.ch::05990d0e-7aee-4814-85e0-8def6a86adcb" providerId="AD" clId="Web-{BF77D3CB-48F0-568D-03BC-7995B35E749C}" dt="2025-04-11T07:27:20.626" v="514" actId="20577"/>
        <pc:sldMkLst>
          <pc:docMk/>
          <pc:sldMk cId="2964640280" sldId="2147470218"/>
        </pc:sldMkLst>
      </pc:sldChg>
      <pc:sldChg chg="addSp modSp add replId">
        <pc:chgData name="Andrea Vezzosi" userId="S::andrea.vezzosi@epfl.ch::05990d0e-7aee-4814-85e0-8def6a86adcb" providerId="AD" clId="Web-{BF77D3CB-48F0-568D-03BC-7995B35E749C}" dt="2025-04-10T16:03:46.877" v="122" actId="20577"/>
        <pc:sldMkLst>
          <pc:docMk/>
          <pc:sldMk cId="3458757880" sldId="2147470219"/>
        </pc:sldMkLst>
      </pc:sldChg>
      <pc:sldChg chg="addSp delSp modSp add replId">
        <pc:chgData name="Andrea Vezzosi" userId="S::andrea.vezzosi@epfl.ch::05990d0e-7aee-4814-85e0-8def6a86adcb" providerId="AD" clId="Web-{BF77D3CB-48F0-568D-03BC-7995B35E749C}" dt="2025-04-11T07:23:20.184" v="508" actId="1076"/>
        <pc:sldMkLst>
          <pc:docMk/>
          <pc:sldMk cId="4138099304" sldId="2147470220"/>
        </pc:sldMkLst>
      </pc:sldChg>
    </pc:docChg>
  </pc:docChgLst>
  <pc:docChgLst>
    <pc:chgData name="Andrea Vezzosi" userId="S::andrea.vezzosi@epfl.ch::05990d0e-7aee-4814-85e0-8def6a86adcb" providerId="AD" clId="Web-{2510BAB3-AB9A-FC8E-189E-A13CAA411078}"/>
    <pc:docChg chg="addSld modSld">
      <pc:chgData name="Andrea Vezzosi" userId="S::andrea.vezzosi@epfl.ch::05990d0e-7aee-4814-85e0-8def6a86adcb" providerId="AD" clId="Web-{2510BAB3-AB9A-FC8E-189E-A13CAA411078}" dt="2025-04-15T16:59:39.226" v="10" actId="20577"/>
      <pc:docMkLst>
        <pc:docMk/>
      </pc:docMkLst>
      <pc:sldChg chg="delSp modSp add replId">
        <pc:chgData name="Andrea Vezzosi" userId="S::andrea.vezzosi@epfl.ch::05990d0e-7aee-4814-85e0-8def6a86adcb" providerId="AD" clId="Web-{2510BAB3-AB9A-FC8E-189E-A13CAA411078}" dt="2025-04-15T16:59:39.226" v="10" actId="20577"/>
        <pc:sldMkLst>
          <pc:docMk/>
          <pc:sldMk cId="3847128477" sldId="2147470228"/>
        </pc:sldMkLst>
      </pc:sldChg>
    </pc:docChg>
  </pc:docChgLst>
  <pc:docChgLst>
    <pc:chgData name="Vladislav Slama" userId="897bccd1-e291-448e-965f-05f8fd9b4b7f" providerId="ADAL" clId="{FA2D9306-2F0F-4C32-9B6B-C9BD88291339}"/>
    <pc:docChg chg="undo custSel addSld delSld modSld">
      <pc:chgData name="Vladislav Slama" userId="897bccd1-e291-448e-965f-05f8fd9b4b7f" providerId="ADAL" clId="{FA2D9306-2F0F-4C32-9B6B-C9BD88291339}" dt="2025-04-27T15:53:04.997" v="5369" actId="1076"/>
      <pc:docMkLst>
        <pc:docMk/>
      </pc:docMkLst>
      <pc:sldChg chg="modSp mod">
        <pc:chgData name="Vladislav Slama" userId="897bccd1-e291-448e-965f-05f8fd9b4b7f" providerId="ADAL" clId="{FA2D9306-2F0F-4C32-9B6B-C9BD88291339}" dt="2025-04-27T14:04:46.768" v="540" actId="20577"/>
        <pc:sldMkLst>
          <pc:docMk/>
          <pc:sldMk cId="2639031072" sldId="2147470157"/>
        </pc:sldMkLst>
        <pc:spChg chg="mod">
          <ac:chgData name="Vladislav Slama" userId="897bccd1-e291-448e-965f-05f8fd9b4b7f" providerId="ADAL" clId="{FA2D9306-2F0F-4C32-9B6B-C9BD88291339}" dt="2025-04-27T14:04:46.768" v="540" actId="20577"/>
          <ac:spMkLst>
            <pc:docMk/>
            <pc:sldMk cId="2639031072" sldId="2147470157"/>
            <ac:spMk id="15" creationId="{B6F34FD1-436A-D616-B4B0-196857C105DD}"/>
          </ac:spMkLst>
        </pc:spChg>
      </pc:sldChg>
      <pc:sldChg chg="addSp delSp modSp mod delAnim">
        <pc:chgData name="Vladislav Slama" userId="897bccd1-e291-448e-965f-05f8fd9b4b7f" providerId="ADAL" clId="{FA2D9306-2F0F-4C32-9B6B-C9BD88291339}" dt="2025-04-27T14:56:49.076" v="2677" actId="20577"/>
        <pc:sldMkLst>
          <pc:docMk/>
          <pc:sldMk cId="886239806" sldId="2147470221"/>
        </pc:sldMkLst>
        <pc:spChg chg="mod">
          <ac:chgData name="Vladislav Slama" userId="897bccd1-e291-448e-965f-05f8fd9b4b7f" providerId="ADAL" clId="{FA2D9306-2F0F-4C32-9B6B-C9BD88291339}" dt="2025-04-27T13:58:12.219" v="212"/>
          <ac:spMkLst>
            <pc:docMk/>
            <pc:sldMk cId="886239806" sldId="2147470221"/>
            <ac:spMk id="2" creationId="{3E0E64FC-3E18-87A9-4228-0A4C1C5036AC}"/>
          </ac:spMkLst>
        </pc:spChg>
        <pc:spChg chg="mod">
          <ac:chgData name="Vladislav Slama" userId="897bccd1-e291-448e-965f-05f8fd9b4b7f" providerId="ADAL" clId="{FA2D9306-2F0F-4C32-9B6B-C9BD88291339}" dt="2025-04-27T14:51:04.625" v="2154" actId="14100"/>
          <ac:spMkLst>
            <pc:docMk/>
            <pc:sldMk cId="886239806" sldId="2147470221"/>
            <ac:spMk id="6" creationId="{E37AD7B7-3501-6435-80B9-60F1C1BAE5AF}"/>
          </ac:spMkLst>
        </pc:spChg>
        <pc:spChg chg="add mod">
          <ac:chgData name="Vladislav Slama" userId="897bccd1-e291-448e-965f-05f8fd9b4b7f" providerId="ADAL" clId="{FA2D9306-2F0F-4C32-9B6B-C9BD88291339}" dt="2025-04-27T13:58:36.993" v="219" actId="14100"/>
          <ac:spMkLst>
            <pc:docMk/>
            <pc:sldMk cId="886239806" sldId="2147470221"/>
            <ac:spMk id="11" creationId="{6C2338E4-E25A-8A5C-FEA9-12E0EF0B20C6}"/>
          </ac:spMkLst>
        </pc:spChg>
        <pc:spChg chg="mod">
          <ac:chgData name="Vladislav Slama" userId="897bccd1-e291-448e-965f-05f8fd9b4b7f" providerId="ADAL" clId="{FA2D9306-2F0F-4C32-9B6B-C9BD88291339}" dt="2025-04-27T14:46:56.771" v="1879" actId="20577"/>
          <ac:spMkLst>
            <pc:docMk/>
            <pc:sldMk cId="886239806" sldId="2147470221"/>
            <ac:spMk id="13" creationId="{8A913B56-224F-5D2E-69DA-32E78E770666}"/>
          </ac:spMkLst>
        </pc:spChg>
        <pc:spChg chg="add mod">
          <ac:chgData name="Vladislav Slama" userId="897bccd1-e291-448e-965f-05f8fd9b4b7f" providerId="ADAL" clId="{FA2D9306-2F0F-4C32-9B6B-C9BD88291339}" dt="2025-04-27T14:53:38.499" v="2360" actId="14100"/>
          <ac:spMkLst>
            <pc:docMk/>
            <pc:sldMk cId="886239806" sldId="2147470221"/>
            <ac:spMk id="37" creationId="{21FB2BD6-6A7B-B6DA-7A39-2A9B0E061591}"/>
          </ac:spMkLst>
        </pc:spChg>
        <pc:spChg chg="add mod">
          <ac:chgData name="Vladislav Slama" userId="897bccd1-e291-448e-965f-05f8fd9b4b7f" providerId="ADAL" clId="{FA2D9306-2F0F-4C32-9B6B-C9BD88291339}" dt="2025-04-27T14:55:12.695" v="2505" actId="33524"/>
          <ac:spMkLst>
            <pc:docMk/>
            <pc:sldMk cId="886239806" sldId="2147470221"/>
            <ac:spMk id="38" creationId="{F0273686-553C-FAEF-5221-73651F4FEF22}"/>
          </ac:spMkLst>
        </pc:spChg>
        <pc:spChg chg="add mod">
          <ac:chgData name="Vladislav Slama" userId="897bccd1-e291-448e-965f-05f8fd9b4b7f" providerId="ADAL" clId="{FA2D9306-2F0F-4C32-9B6B-C9BD88291339}" dt="2025-04-27T14:56:49.076" v="2677" actId="20577"/>
          <ac:spMkLst>
            <pc:docMk/>
            <pc:sldMk cId="886239806" sldId="2147470221"/>
            <ac:spMk id="39" creationId="{FF62E9D9-98D8-1566-75F6-A1B419856484}"/>
          </ac:spMkLst>
        </pc:spChg>
      </pc:sldChg>
      <pc:sldChg chg="addSp delSp modSp add del mod">
        <pc:chgData name="Vladislav Slama" userId="897bccd1-e291-448e-965f-05f8fd9b4b7f" providerId="ADAL" clId="{FA2D9306-2F0F-4C32-9B6B-C9BD88291339}" dt="2025-04-27T14:42:37.708" v="1837" actId="47"/>
        <pc:sldMkLst>
          <pc:docMk/>
          <pc:sldMk cId="3577207555" sldId="2147470222"/>
        </pc:sldMkLst>
      </pc:sldChg>
      <pc:sldChg chg="modSp add mod">
        <pc:chgData name="Vladislav Slama" userId="897bccd1-e291-448e-965f-05f8fd9b4b7f" providerId="ADAL" clId="{FA2D9306-2F0F-4C32-9B6B-C9BD88291339}" dt="2025-04-27T14:42:30.883" v="1836" actId="20577"/>
        <pc:sldMkLst>
          <pc:docMk/>
          <pc:sldMk cId="1486472178" sldId="2147470223"/>
        </pc:sldMkLst>
        <pc:spChg chg="mod">
          <ac:chgData name="Vladislav Slama" userId="897bccd1-e291-448e-965f-05f8fd9b4b7f" providerId="ADAL" clId="{FA2D9306-2F0F-4C32-9B6B-C9BD88291339}" dt="2025-04-27T14:42:25.062" v="1834" actId="20577"/>
          <ac:spMkLst>
            <pc:docMk/>
            <pc:sldMk cId="1486472178" sldId="2147470223"/>
            <ac:spMk id="9" creationId="{C7A89B4F-05D9-AD31-3A4E-A5636CFE53B8}"/>
          </ac:spMkLst>
        </pc:spChg>
        <pc:spChg chg="mod">
          <ac:chgData name="Vladislav Slama" userId="897bccd1-e291-448e-965f-05f8fd9b4b7f" providerId="ADAL" clId="{FA2D9306-2F0F-4C32-9B6B-C9BD88291339}" dt="2025-04-27T14:42:28.240" v="1835" actId="20577"/>
          <ac:spMkLst>
            <pc:docMk/>
            <pc:sldMk cId="1486472178" sldId="2147470223"/>
            <ac:spMk id="12" creationId="{A88E857F-556B-EA9F-F7A8-C513652DC54D}"/>
          </ac:spMkLst>
        </pc:spChg>
        <pc:spChg chg="mod">
          <ac:chgData name="Vladislav Slama" userId="897bccd1-e291-448e-965f-05f8fd9b4b7f" providerId="ADAL" clId="{FA2D9306-2F0F-4C32-9B6B-C9BD88291339}" dt="2025-04-27T14:42:30.883" v="1836" actId="20577"/>
          <ac:spMkLst>
            <pc:docMk/>
            <pc:sldMk cId="1486472178" sldId="2147470223"/>
            <ac:spMk id="14" creationId="{15989657-CA69-2BDD-72C8-A816D87E7453}"/>
          </ac:spMkLst>
        </pc:spChg>
      </pc:sldChg>
      <pc:sldChg chg="addSp delSp modSp add mod">
        <pc:chgData name="Vladislav Slama" userId="897bccd1-e291-448e-965f-05f8fd9b4b7f" providerId="ADAL" clId="{FA2D9306-2F0F-4C32-9B6B-C9BD88291339}" dt="2025-04-27T15:25:33.969" v="4430" actId="20577"/>
        <pc:sldMkLst>
          <pc:docMk/>
          <pc:sldMk cId="4077212474" sldId="2147470224"/>
        </pc:sldMkLst>
        <pc:spChg chg="add mod">
          <ac:chgData name="Vladislav Slama" userId="897bccd1-e291-448e-965f-05f8fd9b4b7f" providerId="ADAL" clId="{FA2D9306-2F0F-4C32-9B6B-C9BD88291339}" dt="2025-04-27T15:05:55.448" v="3078" actId="20577"/>
          <ac:spMkLst>
            <pc:docMk/>
            <pc:sldMk cId="4077212474" sldId="2147470224"/>
            <ac:spMk id="3" creationId="{C6B4C13B-4EC0-26AF-DC36-D771B12B49D3}"/>
          </ac:spMkLst>
        </pc:spChg>
        <pc:spChg chg="add mod">
          <ac:chgData name="Vladislav Slama" userId="897bccd1-e291-448e-965f-05f8fd9b4b7f" providerId="ADAL" clId="{FA2D9306-2F0F-4C32-9B6B-C9BD88291339}" dt="2025-04-27T15:25:33.969" v="4430" actId="20577"/>
          <ac:spMkLst>
            <pc:docMk/>
            <pc:sldMk cId="4077212474" sldId="2147470224"/>
            <ac:spMk id="7" creationId="{8BC2622B-C0CE-D1F1-AB62-5D0DC75C53BB}"/>
          </ac:spMkLst>
        </pc:spChg>
        <pc:spChg chg="add mod">
          <ac:chgData name="Vladislav Slama" userId="897bccd1-e291-448e-965f-05f8fd9b4b7f" providerId="ADAL" clId="{FA2D9306-2F0F-4C32-9B6B-C9BD88291339}" dt="2025-04-27T15:09:40.761" v="3326" actId="20577"/>
          <ac:spMkLst>
            <pc:docMk/>
            <pc:sldMk cId="4077212474" sldId="2147470224"/>
            <ac:spMk id="8" creationId="{1C03DAB8-E434-D977-18E2-226EFC349A17}"/>
          </ac:spMkLst>
        </pc:spChg>
        <pc:spChg chg="mod">
          <ac:chgData name="Vladislav Slama" userId="897bccd1-e291-448e-965f-05f8fd9b4b7f" providerId="ADAL" clId="{FA2D9306-2F0F-4C32-9B6B-C9BD88291339}" dt="2025-04-27T14:43:06.648" v="1854" actId="20577"/>
          <ac:spMkLst>
            <pc:docMk/>
            <pc:sldMk cId="4077212474" sldId="2147470224"/>
            <ac:spMk id="13" creationId="{7172AE92-E825-420E-0925-216E40307CCD}"/>
          </ac:spMkLst>
        </pc:spChg>
        <pc:spChg chg="add mod">
          <ac:chgData name="Vladislav Slama" userId="897bccd1-e291-448e-965f-05f8fd9b4b7f" providerId="ADAL" clId="{FA2D9306-2F0F-4C32-9B6B-C9BD88291339}" dt="2025-04-27T15:21:29.799" v="4193" actId="1076"/>
          <ac:spMkLst>
            <pc:docMk/>
            <pc:sldMk cId="4077212474" sldId="2147470224"/>
            <ac:spMk id="15" creationId="{FE7B12E7-E055-DD29-5CC2-44633DC3A27D}"/>
          </ac:spMkLst>
        </pc:spChg>
        <pc:picChg chg="add mod">
          <ac:chgData name="Vladislav Slama" userId="897bccd1-e291-448e-965f-05f8fd9b4b7f" providerId="ADAL" clId="{FA2D9306-2F0F-4C32-9B6B-C9BD88291339}" dt="2025-04-27T15:05:47.639" v="3075" actId="1076"/>
          <ac:picMkLst>
            <pc:docMk/>
            <pc:sldMk cId="4077212474" sldId="2147470224"/>
            <ac:picMk id="1026" creationId="{0CD87FC3-2185-D9CF-7ED9-13DEC75A0621}"/>
          </ac:picMkLst>
        </pc:picChg>
      </pc:sldChg>
      <pc:sldChg chg="addSp modSp add mod">
        <pc:chgData name="Vladislav Slama" userId="897bccd1-e291-448e-965f-05f8fd9b4b7f" providerId="ADAL" clId="{FA2D9306-2F0F-4C32-9B6B-C9BD88291339}" dt="2025-04-27T15:53:04.997" v="5369" actId="1076"/>
        <pc:sldMkLst>
          <pc:docMk/>
          <pc:sldMk cId="454684262" sldId="2147470225"/>
        </pc:sldMkLst>
        <pc:spChg chg="add mod">
          <ac:chgData name="Vladislav Slama" userId="897bccd1-e291-448e-965f-05f8fd9b4b7f" providerId="ADAL" clId="{FA2D9306-2F0F-4C32-9B6B-C9BD88291339}" dt="2025-04-27T15:35:06.302" v="4506" actId="20577"/>
          <ac:spMkLst>
            <pc:docMk/>
            <pc:sldMk cId="454684262" sldId="2147470225"/>
            <ac:spMk id="3" creationId="{8600CD1D-C428-D90E-9526-C91BA365CE8D}"/>
          </ac:spMkLst>
        </pc:spChg>
        <pc:spChg chg="add mod">
          <ac:chgData name="Vladislav Slama" userId="897bccd1-e291-448e-965f-05f8fd9b4b7f" providerId="ADAL" clId="{FA2D9306-2F0F-4C32-9B6B-C9BD88291339}" dt="2025-04-27T15:40:44.226" v="4846" actId="20577"/>
          <ac:spMkLst>
            <pc:docMk/>
            <pc:sldMk cId="454684262" sldId="2147470225"/>
            <ac:spMk id="6" creationId="{02CE279D-5FF4-77EA-552E-655DF4343C86}"/>
          </ac:spMkLst>
        </pc:spChg>
        <pc:spChg chg="add mod">
          <ac:chgData name="Vladislav Slama" userId="897bccd1-e291-448e-965f-05f8fd9b4b7f" providerId="ADAL" clId="{FA2D9306-2F0F-4C32-9B6B-C9BD88291339}" dt="2025-04-27T15:51:15.438" v="5265" actId="1076"/>
          <ac:spMkLst>
            <pc:docMk/>
            <pc:sldMk cId="454684262" sldId="2147470225"/>
            <ac:spMk id="7" creationId="{E1E49FE4-4107-E707-7B20-CCB0099021A3}"/>
          </ac:spMkLst>
        </pc:spChg>
        <pc:spChg chg="add mod">
          <ac:chgData name="Vladislav Slama" userId="897bccd1-e291-448e-965f-05f8fd9b4b7f" providerId="ADAL" clId="{FA2D9306-2F0F-4C32-9B6B-C9BD88291339}" dt="2025-04-27T15:51:17.956" v="5266" actId="1076"/>
          <ac:spMkLst>
            <pc:docMk/>
            <pc:sldMk cId="454684262" sldId="2147470225"/>
            <ac:spMk id="8" creationId="{91F89C29-2DDC-595B-6616-787FA42D95B6}"/>
          </ac:spMkLst>
        </pc:spChg>
        <pc:spChg chg="add mod">
          <ac:chgData name="Vladislav Slama" userId="897bccd1-e291-448e-965f-05f8fd9b4b7f" providerId="ADAL" clId="{FA2D9306-2F0F-4C32-9B6B-C9BD88291339}" dt="2025-04-27T15:51:45.199" v="5290" actId="1076"/>
          <ac:spMkLst>
            <pc:docMk/>
            <pc:sldMk cId="454684262" sldId="2147470225"/>
            <ac:spMk id="9" creationId="{03E4114F-09FB-C739-DAA8-B31CB3B26DD2}"/>
          </ac:spMkLst>
        </pc:spChg>
        <pc:spChg chg="add mod">
          <ac:chgData name="Vladislav Slama" userId="897bccd1-e291-448e-965f-05f8fd9b4b7f" providerId="ADAL" clId="{FA2D9306-2F0F-4C32-9B6B-C9BD88291339}" dt="2025-04-27T15:53:02.086" v="5368" actId="20577"/>
          <ac:spMkLst>
            <pc:docMk/>
            <pc:sldMk cId="454684262" sldId="2147470225"/>
            <ac:spMk id="11" creationId="{130E5DD3-EDEB-8811-3E60-3AEF8D1F95E6}"/>
          </ac:spMkLst>
        </pc:spChg>
        <pc:spChg chg="mod">
          <ac:chgData name="Vladislav Slama" userId="897bccd1-e291-448e-965f-05f8fd9b4b7f" providerId="ADAL" clId="{FA2D9306-2F0F-4C32-9B6B-C9BD88291339}" dt="2025-04-27T14:44:51.134" v="1872" actId="20577"/>
          <ac:spMkLst>
            <pc:docMk/>
            <pc:sldMk cId="454684262" sldId="2147470225"/>
            <ac:spMk id="13" creationId="{BBA23688-CD5C-A5D1-2A46-A952BBA1F042}"/>
          </ac:spMkLst>
        </pc:spChg>
        <pc:picChg chg="add mod">
          <ac:chgData name="Vladislav Slama" userId="897bccd1-e291-448e-965f-05f8fd9b4b7f" providerId="ADAL" clId="{FA2D9306-2F0F-4C32-9B6B-C9BD88291339}" dt="2025-04-27T15:36:09.902" v="4519" actId="1076"/>
          <ac:picMkLst>
            <pc:docMk/>
            <pc:sldMk cId="454684262" sldId="2147470225"/>
            <ac:picMk id="2050" creationId="{5307EB4B-4D76-2906-C5DD-32901DEC5BA0}"/>
          </ac:picMkLst>
        </pc:picChg>
        <pc:picChg chg="add mod">
          <ac:chgData name="Vladislav Slama" userId="897bccd1-e291-448e-965f-05f8fd9b4b7f" providerId="ADAL" clId="{FA2D9306-2F0F-4C32-9B6B-C9BD88291339}" dt="2025-04-27T15:52:45.081" v="5358" actId="1076"/>
          <ac:picMkLst>
            <pc:docMk/>
            <pc:sldMk cId="454684262" sldId="2147470225"/>
            <ac:picMk id="2052" creationId="{1EEA8DBC-B92E-3A86-0434-387D7B2E5DEF}"/>
          </ac:picMkLst>
        </pc:picChg>
        <pc:picChg chg="add mod">
          <ac:chgData name="Vladislav Slama" userId="897bccd1-e291-448e-965f-05f8fd9b4b7f" providerId="ADAL" clId="{FA2D9306-2F0F-4C32-9B6B-C9BD88291339}" dt="2025-04-27T15:53:04.997" v="5369" actId="1076"/>
          <ac:picMkLst>
            <pc:docMk/>
            <pc:sldMk cId="454684262" sldId="2147470225"/>
            <ac:picMk id="2054" creationId="{FE254AEC-A8F0-CF35-46E9-1DBB21CEF93E}"/>
          </ac:picMkLst>
        </pc:picChg>
      </pc:sldChg>
      <pc:sldChg chg="add">
        <pc:chgData name="Vladislav Slama" userId="897bccd1-e291-448e-965f-05f8fd9b4b7f" providerId="ADAL" clId="{FA2D9306-2F0F-4C32-9B6B-C9BD88291339}" dt="2025-04-27T14:46:46.105" v="1873" actId="2890"/>
        <pc:sldMkLst>
          <pc:docMk/>
          <pc:sldMk cId="413677909" sldId="2147470226"/>
        </pc:sldMkLst>
      </pc:sldChg>
      <pc:sldChg chg="addSp modSp add mod">
        <pc:chgData name="Vladislav Slama" userId="897bccd1-e291-448e-965f-05f8fd9b4b7f" providerId="ADAL" clId="{FA2D9306-2F0F-4C32-9B6B-C9BD88291339}" dt="2025-04-27T15:00:59.769" v="2933" actId="33524"/>
        <pc:sldMkLst>
          <pc:docMk/>
          <pc:sldMk cId="617929579" sldId="2147470227"/>
        </pc:sldMkLst>
        <pc:spChg chg="mod">
          <ac:chgData name="Vladislav Slama" userId="897bccd1-e291-448e-965f-05f8fd9b4b7f" providerId="ADAL" clId="{FA2D9306-2F0F-4C32-9B6B-C9BD88291339}" dt="2025-04-27T14:59:47.095" v="2807" actId="20577"/>
          <ac:spMkLst>
            <pc:docMk/>
            <pc:sldMk cId="617929579" sldId="2147470227"/>
            <ac:spMk id="13" creationId="{7D7BF86F-9C21-28A0-7C48-C9DBFE8121AF}"/>
          </ac:spMkLst>
        </pc:spChg>
      </pc:sldChg>
      <pc:sldChg chg="addSp delSp modSp add mod">
        <pc:chgData name="Vladislav Slama" userId="897bccd1-e291-448e-965f-05f8fd9b4b7f" providerId="ADAL" clId="{FA2D9306-2F0F-4C32-9B6B-C9BD88291339}" dt="2025-04-27T15:35:18.724" v="4507"/>
        <pc:sldMkLst>
          <pc:docMk/>
          <pc:sldMk cId="1479215986" sldId="2147470228"/>
        </pc:sldMkLst>
        <pc:spChg chg="mod">
          <ac:chgData name="Vladislav Slama" userId="897bccd1-e291-448e-965f-05f8fd9b4b7f" providerId="ADAL" clId="{FA2D9306-2F0F-4C32-9B6B-C9BD88291339}" dt="2025-04-27T15:23:29.595" v="4352" actId="20577"/>
          <ac:spMkLst>
            <pc:docMk/>
            <pc:sldMk cId="1479215986" sldId="2147470228"/>
            <ac:spMk id="13" creationId="{790DF408-C2DB-4FFD-DB60-D320E11765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5E91-54C5-BF47-91BF-2E2A520F920D}" type="datetime1">
              <a:rPr lang="fr-CH" smtClean="0">
                <a:latin typeface="Arial" panose="020B0604020202020204" pitchFamily="34" charset="0"/>
              </a:rPr>
              <a:t>20.05.2025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701F3EA-C8BD-D544-8519-665215575D25}" type="datetime1">
              <a:rPr lang="fr-CH" smtClean="0"/>
              <a:t>20.05.2025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CCA12-7C17-9E96-A44A-AEF415B37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16A535-D314-E63D-5E4E-8ABDAD744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C325CE-0810-9251-E57A-55A7ED0A7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6D31F-67B6-3238-4CEE-683A67973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930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D617A-55EB-DEB9-737B-874433E3B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3AC5D-7B41-7DE1-74DE-F1DAD5CDE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D63F7-60E8-7B46-4CD0-337D5F9E0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AE7A0B3-158D-35BC-7691-D14CA621D03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07207-2E4B-6EAC-292C-75C24F6C76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20.05.2025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9DC11-ACDE-3E1F-3B6C-97185399D7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47541-1CA8-10CA-2F55-5C958C044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26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98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40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606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7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397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B48E2-D45E-91B0-1901-904A0AB15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C3CC10-1647-0305-D901-C95C643D2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5B5AD6-2E6D-EE82-80D0-D7FDB61F4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0935B-D075-C36F-7E66-C882ADE90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60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A532C-D2D3-09A8-9327-14D3C6156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0E72F-2313-E400-0793-6BE819491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C7DF9-B86D-6A01-AEE9-8DFE62E3E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5CDED33-CC74-E97D-2222-7DF93557801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C822F-67FE-AD7A-BEB5-ACBCD2BF40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20.05.2025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66174-011A-29E2-7AE1-F05B91CA7B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AE730-8D90-6751-D160-26A8F09DE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764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45B38-78AB-6639-D599-5A092B512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B71DB8-CDBE-5A68-AD17-987DA5A66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081F6-2B57-9587-6DD2-4A2553F24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17B5AC8-0DC3-281D-6941-45431FA3CD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67BC8-87E6-BA7E-9EFE-F5ADF1DB3A4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20.05.2025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18924-0313-5CEE-2A44-ED5BB6D0E9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FA721-70CB-73C1-6D14-4817C9BDB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6" y="0"/>
            <a:ext cx="8239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4" y="2571751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4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Andrea Vezzosi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6781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/>
              <a:t>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noProof="0"/>
              <a:t>WELCOME TO EPFL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/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  <p:sldLayoutId id="2147483701" r:id="rId17"/>
    <p:sldLayoutId id="214748370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pflch-my.sharepoint.com/:f:/g/personal/virginia_carnevali_epfl_ch/EsizWLcb5bBHlY5_124XSO0BNUCCRsrFCKz1nAag8m1VwA?e=F6dLB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openxmlformats.org/officeDocument/2006/relationships/tags" Target="../tags/tag8.xml"/><Relationship Id="rId21" Type="http://schemas.openxmlformats.org/officeDocument/2006/relationships/image" Target="../media/image12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tags" Target="../tags/tag7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15.png"/><Relationship Id="rId5" Type="http://schemas.openxmlformats.org/officeDocument/2006/relationships/tags" Target="../tags/tag10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tags" Target="../tags/tag15.xml"/><Relationship Id="rId19" Type="http://schemas.openxmlformats.org/officeDocument/2006/relationships/image" Target="../media/image10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image" Target="../media/image13.png"/><Relationship Id="rId27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2.xml"/><Relationship Id="rId7" Type="http://schemas.openxmlformats.org/officeDocument/2006/relationships/image" Target="../media/image2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4.png"/><Relationship Id="rId4" Type="http://schemas.openxmlformats.org/officeDocument/2006/relationships/tags" Target="../tags/tag23.xm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6.xml"/><Relationship Id="rId7" Type="http://schemas.openxmlformats.org/officeDocument/2006/relationships/image" Target="../media/image2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9.xml"/><Relationship Id="rId7" Type="http://schemas.openxmlformats.org/officeDocument/2006/relationships/image" Target="../media/image3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00E5E686-2DA3-5040-3559-793E655407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019" r="4019"/>
          <a:stretch/>
        </p:blipFill>
        <p:spPr>
          <a:xfrm>
            <a:off x="1331950" y="0"/>
            <a:ext cx="7812013" cy="4948238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67168984-25A8-B1AA-648C-4C8218CE4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</p:spPr>
        <p:txBody>
          <a:bodyPr/>
          <a:lstStyle/>
          <a:p>
            <a:r>
              <a:rPr lang="en-US"/>
              <a:t>Advanced simulations </a:t>
            </a:r>
            <a:br>
              <a:rPr lang="en-US"/>
            </a:br>
            <a:r>
              <a:rPr lang="en-US"/>
              <a:t>of solar cell devices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37C2E2E2-E1B7-A6BB-EB14-8D4F5EEFE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</p:spPr>
        <p:txBody>
          <a:bodyPr/>
          <a:lstStyle/>
          <a:p>
            <a:r>
              <a:rPr lang="en-US" b="1"/>
              <a:t>V. Carnevali, </a:t>
            </a:r>
            <a:br>
              <a:rPr lang="en-US" b="1"/>
            </a:br>
            <a:r>
              <a:rPr lang="en-US" b="1"/>
              <a:t>V. Slama, </a:t>
            </a:r>
            <a:br>
              <a:rPr lang="en-US" b="1"/>
            </a:br>
            <a:r>
              <a:rPr lang="en-US" b="1"/>
              <a:t>A. </a:t>
            </a:r>
            <a:r>
              <a:rPr lang="en-US" b="1" err="1"/>
              <a:t>Vezzosi</a:t>
            </a:r>
            <a:endParaRPr lang="en-US" b="1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6F34FD1-436A-D616-B4B0-196857C105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May 7, 2025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39541E6-EA31-1827-D680-FDE4ACB88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École Polytechnique </a:t>
            </a:r>
            <a:r>
              <a:rPr lang="en-US" err="1">
                <a:solidFill>
                  <a:srgbClr val="FF0000"/>
                </a:solidFill>
              </a:rPr>
              <a:t>fédérale</a:t>
            </a:r>
            <a:r>
              <a:rPr lang="en-US">
                <a:solidFill>
                  <a:srgbClr val="FF0000"/>
                </a:solidFill>
              </a:rPr>
              <a:t>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de Lausanne</a:t>
            </a:r>
          </a:p>
        </p:txBody>
      </p:sp>
    </p:spTree>
    <p:extLst>
      <p:ext uri="{BB962C8B-B14F-4D97-AF65-F5344CB8AC3E}">
        <p14:creationId xmlns:p14="http://schemas.microsoft.com/office/powerpoint/2010/main" val="26390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4479C-BF24-AC44-7B05-E0D3DC5FE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1AA7B8-35C7-8D6F-5DF7-C7D1562B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320526" y="1819922"/>
            <a:ext cx="3543260" cy="51276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1EA9D6-9D95-77CF-C431-23D9BC25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A913B56-224F-5D2E-69DA-32E78E77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DeepMD: Installation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3E0E64FC-3E18-87A9-4228-0A4C1C50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38E4-E25A-8A5C-FEA9-12E0EF0B20C6}"/>
              </a:ext>
            </a:extLst>
          </p:cNvPr>
          <p:cNvSpPr/>
          <p:nvPr/>
        </p:nvSpPr>
        <p:spPr>
          <a:xfrm>
            <a:off x="1321332" y="2074547"/>
            <a:ext cx="551567" cy="373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AFD2D1-3C15-4F79-2D59-3AAC8E27E283}"/>
              </a:ext>
            </a:extLst>
          </p:cNvPr>
          <p:cNvSpPr txBox="1"/>
          <p:nvPr/>
        </p:nvSpPr>
        <p:spPr>
          <a:xfrm>
            <a:off x="1104001" y="784473"/>
            <a:ext cx="6930258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Lucida Sans Unicode"/>
                <a:ea typeface="+mn-lt"/>
                <a:cs typeface="+mn-lt"/>
              </a:rPr>
              <a:t>$ python -m venv deepmd_env</a:t>
            </a:r>
            <a:endParaRPr lang="en-US" sz="1400">
              <a:latin typeface="Lucida Sans Unicode"/>
              <a:cs typeface="Lucida Sans Unicode"/>
            </a:endParaRPr>
          </a:p>
          <a:p>
            <a:endParaRPr lang="en-US" sz="1400" dirty="0">
              <a:latin typeface="Lucida Sans Unicode"/>
              <a:ea typeface="+mn-lt"/>
              <a:cs typeface="+mn-lt"/>
            </a:endParaRPr>
          </a:p>
          <a:p>
            <a:r>
              <a:rPr lang="en-US" sz="1400">
                <a:latin typeface="Lucida Sans Unicode"/>
                <a:ea typeface="+mn-lt"/>
                <a:cs typeface="+mn-lt"/>
              </a:rPr>
              <a:t>$ source deepmd_env/bin/activate </a:t>
            </a:r>
          </a:p>
          <a:p>
            <a:endParaRPr lang="en-US" sz="1400" dirty="0">
              <a:latin typeface="Lucida Sans Unicode"/>
              <a:cs typeface="Arial"/>
            </a:endParaRPr>
          </a:p>
          <a:p>
            <a:r>
              <a:rPr lang="en-US" sz="1400">
                <a:latin typeface="Lucida Sans Unicode"/>
                <a:cs typeface="Lucida Sans Unicode"/>
              </a:rPr>
              <a:t>$ pip install deepmd-kit</a:t>
            </a:r>
          </a:p>
          <a:p>
            <a:endParaRPr lang="en-US" sz="1400" dirty="0">
              <a:latin typeface="Lucida Sans Unicode"/>
              <a:ea typeface="+mn-lt"/>
              <a:cs typeface="Lucida Sans Unicode"/>
            </a:endParaRPr>
          </a:p>
          <a:p>
            <a:r>
              <a:rPr lang="en-US" sz="1400">
                <a:latin typeface="Lucida Sans Unicode"/>
                <a:ea typeface="+mn-lt"/>
                <a:cs typeface="Lucida Sans Unicode"/>
              </a:rPr>
              <a:t>$ pip install deepmd-kit[cpu,lmp]</a:t>
            </a:r>
          </a:p>
          <a:p>
            <a:endParaRPr lang="en-US" sz="1400" dirty="0">
              <a:latin typeface="Lucida Sans Unicode"/>
              <a:cs typeface="Lucida Sans Unicode"/>
            </a:endParaRPr>
          </a:p>
          <a:p>
            <a:r>
              <a:rPr lang="en-US" sz="1400">
                <a:latin typeface="Lucida Sans Unicode"/>
                <a:ea typeface="+mn-lt"/>
                <a:cs typeface="+mn-lt"/>
              </a:rPr>
              <a:t>$ dp train –-help</a:t>
            </a:r>
          </a:p>
          <a:p>
            <a:endParaRPr lang="en-US" sz="1400" dirty="0">
              <a:latin typeface="Lucida Sans Unicode"/>
              <a:cs typeface="Arial"/>
            </a:endParaRPr>
          </a:p>
          <a:p>
            <a:r>
              <a:rPr lang="en-US" sz="1400">
                <a:latin typeface="Lucida Sans Unicode"/>
                <a:cs typeface="Arial"/>
              </a:rPr>
              <a:t>$ lmp --help</a:t>
            </a:r>
            <a:endParaRPr lang="en-US" sz="1400" dirty="0">
              <a:latin typeface="Lucida Sans Unicode"/>
              <a:cs typeface="Arial"/>
            </a:endParaRPr>
          </a:p>
          <a:p>
            <a:endParaRPr lang="en-US" sz="1400" dirty="0">
              <a:latin typeface="Lucida Sans Unicode"/>
              <a:cs typeface="Arial"/>
            </a:endParaRPr>
          </a:p>
          <a:p>
            <a:r>
              <a:rPr lang="en-US" sz="1400">
                <a:latin typeface="Lucida Sans Unicode"/>
                <a:cs typeface="Lucida Sans Unicode"/>
              </a:rPr>
              <a:t>$ pip install dpdata </a:t>
            </a:r>
            <a:r>
              <a:rPr lang="en-US" sz="1400" i="1">
                <a:latin typeface="Lucida Sans Unicode"/>
                <a:cs typeface="Lucida Sans Unicode"/>
              </a:rPr>
              <a:t>(for data conversion)</a:t>
            </a:r>
            <a:endParaRPr lang="en-US" i="1">
              <a:latin typeface="Arial"/>
              <a:cs typeface="Arial"/>
            </a:endParaRPr>
          </a:p>
          <a:p>
            <a:endParaRPr lang="en-US" sz="1400" dirty="0">
              <a:latin typeface="Lucida Sans Unicode"/>
              <a:cs typeface="Lucida Sans Unicode"/>
            </a:endParaRPr>
          </a:p>
          <a:p>
            <a:r>
              <a:rPr lang="en-US" sz="1400">
                <a:latin typeface="Lucida Sans Unicode"/>
                <a:cs typeface="Lucida Sans Unicode"/>
              </a:rPr>
              <a:t>$ pip install cp2kdata </a:t>
            </a:r>
            <a:r>
              <a:rPr lang="en-US" sz="1400" i="1">
                <a:latin typeface="Lucida Sans Unicode"/>
                <a:cs typeface="Lucida Sans Unicode"/>
              </a:rPr>
              <a:t>(for data conversion)</a:t>
            </a:r>
          </a:p>
        </p:txBody>
      </p:sp>
    </p:spTree>
    <p:extLst>
      <p:ext uri="{BB962C8B-B14F-4D97-AF65-F5344CB8AC3E}">
        <p14:creationId xmlns:p14="http://schemas.microsoft.com/office/powerpoint/2010/main" val="8862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205A2-2A74-78B0-19B1-1E7331FFD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DEA53B-DDD9-714E-3B48-323C1EB2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696B6B-C2C7-AB9C-4D91-9A57C7AF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C27CFCC-1D04-9586-432C-935F979F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Hands on: MLP for gas-phase CH</a:t>
            </a:r>
            <a:r>
              <a:rPr lang="en-US" baseline="-25000" dirty="0">
                <a:latin typeface="Franklin Gothic Demi Cond"/>
                <a:cs typeface="Arial"/>
              </a:rPr>
              <a:t>4</a:t>
            </a:r>
            <a:endParaRPr lang="en-US" baseline="-2500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1EAEC3D5-64EC-57F9-7870-5B2EA624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BB2C13-5418-1B32-AF2E-1B3D59238CD4}"/>
              </a:ext>
            </a:extLst>
          </p:cNvPr>
          <p:cNvSpPr/>
          <p:nvPr/>
        </p:nvSpPr>
        <p:spPr>
          <a:xfrm>
            <a:off x="1321332" y="2074547"/>
            <a:ext cx="551567" cy="373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CasellaDiTesto 22">
            <a:extLst>
              <a:ext uri="{FF2B5EF4-FFF2-40B4-BE49-F238E27FC236}">
                <a16:creationId xmlns:a16="http://schemas.microsoft.com/office/drawing/2014/main" id="{54DB41F3-C55A-87AA-68CF-84AC3316C5D4}"/>
              </a:ext>
            </a:extLst>
          </p:cNvPr>
          <p:cNvSpPr txBox="1"/>
          <p:nvPr/>
        </p:nvSpPr>
        <p:spPr>
          <a:xfrm>
            <a:off x="1872304" y="993730"/>
            <a:ext cx="5468938" cy="19620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AutoNum type="arabicPeriod"/>
            </a:pPr>
            <a:r>
              <a:rPr lang="it-IT"/>
              <a:t>Generate a training using CP2K (AIMD @ 300K on Jed)</a:t>
            </a:r>
            <a:endParaRPr lang="en-US"/>
          </a:p>
          <a:p>
            <a:pPr marL="285750" indent="-285750">
              <a:buAutoNum type="arabicPeriod"/>
            </a:pPr>
            <a:endParaRPr lang="it-IT" dirty="0">
              <a:cs typeface="Arial"/>
            </a:endParaRPr>
          </a:p>
          <a:p>
            <a:pPr marL="285750" indent="-285750">
              <a:buAutoNum type="arabicPeriod"/>
            </a:pPr>
            <a:r>
              <a:rPr lang="it-IT">
                <a:cs typeface="Arial"/>
              </a:rPr>
              <a:t>Convert CP2K data with dpdata</a:t>
            </a:r>
          </a:p>
          <a:p>
            <a:pPr marL="285750" indent="-285750">
              <a:buAutoNum type="arabicPeriod"/>
            </a:pPr>
            <a:endParaRPr lang="it-IT" dirty="0">
              <a:cs typeface="Arial"/>
            </a:endParaRPr>
          </a:p>
          <a:p>
            <a:pPr marL="285750" indent="-285750">
              <a:buAutoNum type="arabicPeriod"/>
            </a:pPr>
            <a:r>
              <a:rPr lang="it-IT">
                <a:cs typeface="Arial"/>
              </a:rPr>
              <a:t>Training the Deep potential model (learning curve)</a:t>
            </a:r>
          </a:p>
          <a:p>
            <a:pPr marL="342900" indent="-342900">
              <a:buAutoNum type="arabicPeriod"/>
            </a:pPr>
            <a:endParaRPr lang="it-IT" dirty="0">
              <a:cs typeface="Arial"/>
            </a:endParaRPr>
          </a:p>
          <a:p>
            <a:pPr marL="285750" indent="-285750">
              <a:buAutoNum type="arabicPeriod"/>
            </a:pPr>
            <a:r>
              <a:rPr lang="it-IT">
                <a:cs typeface="Arial"/>
              </a:rPr>
              <a:t>Freezing and testing the model</a:t>
            </a:r>
          </a:p>
          <a:p>
            <a:pPr marL="285750" indent="-285750">
              <a:buAutoNum type="arabicPeriod"/>
            </a:pPr>
            <a:endParaRPr lang="it-IT" dirty="0">
              <a:cs typeface="Arial"/>
            </a:endParaRPr>
          </a:p>
          <a:p>
            <a:pPr marL="285750" indent="-285750">
              <a:buAutoNum type="arabicPeriod"/>
            </a:pPr>
            <a:r>
              <a:rPr lang="it-IT">
                <a:cs typeface="Arial"/>
              </a:rPr>
              <a:t>Running LAMMPS with DeepMD</a:t>
            </a:r>
            <a:endParaRPr lang="it-IT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2DE49-DF27-E0BE-1475-6261A3FDD3B9}"/>
              </a:ext>
            </a:extLst>
          </p:cNvPr>
          <p:cNvSpPr txBox="1"/>
          <p:nvPr/>
        </p:nvSpPr>
        <p:spPr>
          <a:xfrm>
            <a:off x="1072056" y="608943"/>
            <a:ext cx="3531475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12Lect_shared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9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539DC-D276-3FB5-7FB4-613300854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FD4B64C-43E3-30EB-F2A6-9F2B4DE6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327727" cy="447111"/>
          </a:xfrm>
        </p:spPr>
        <p:txBody>
          <a:bodyPr>
            <a:normAutofit fontScale="90000"/>
          </a:bodyPr>
          <a:lstStyle/>
          <a:p>
            <a:r>
              <a:rPr lang="en-US"/>
              <a:t>Deep Potential (DP) method</a:t>
            </a:r>
            <a:br>
              <a:rPr lang="en-US"/>
            </a:br>
            <a:r>
              <a:rPr lang="en-US" sz="1700"/>
              <a:t>assumptions and features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DD3914-F2B9-9823-68E1-C6955F14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82ADE5B-747E-50A8-9E53-FCFF264D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Andrea </a:t>
            </a:r>
            <a:r>
              <a:rPr lang="en-US" err="1"/>
              <a:t>Vezzosi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C8D8D4A-2418-E4AA-3211-23192A4B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en-US"/>
          </a:p>
        </p:txBody>
      </p:sp>
      <p:sp>
        <p:nvSpPr>
          <p:cNvPr id="8" name="TextBox 7 1">
            <a:extLst>
              <a:ext uri="{FF2B5EF4-FFF2-40B4-BE49-F238E27FC236}">
                <a16:creationId xmlns:a16="http://schemas.microsoft.com/office/drawing/2014/main" id="{FC7EDC04-C77F-1811-2FD5-CB867743D9C6}"/>
              </a:ext>
            </a:extLst>
          </p:cNvPr>
          <p:cNvSpPr txBox="1"/>
          <p:nvPr/>
        </p:nvSpPr>
        <p:spPr>
          <a:xfrm>
            <a:off x="904875" y="1011812"/>
            <a:ext cx="6903982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/>
              <a:t>Extensivity:</a:t>
            </a:r>
            <a:r>
              <a:rPr lang="en-US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/>
              <a:t>the many body PES can be expressed as a sum of many body atomic potentials of finite range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</p:txBody>
      </p:sp>
      <p:pic>
        <p:nvPicPr>
          <p:cNvPr id="5" name="Immagine 4" descr="\documentclass{article}&#10;\usepackage{amsmath}&#10;\pagestyle{empty}&#10;\begin{document}&#10;&#10;\begin{equation*}&#10;E\left(\boldsymbol{r}_1, \boldsymbol{r}_2, \boldsymbol{r}_3, \ldots, \boldsymbol{r}_N\right)=\sum_i E_i, \quad E_i=\mathcal{F}\left(\left\{\boldsymbol{r}_k \in \mathcal{N}_i\right\}\right)&#10;\end{equation*}&#10;&#10;&#10;\end{document}" title="IguanaTex Bitmap Display">
            <a:extLst>
              <a:ext uri="{FF2B5EF4-FFF2-40B4-BE49-F238E27FC236}">
                <a16:creationId xmlns:a16="http://schemas.microsoft.com/office/drawing/2014/main" id="{0E772440-4BB4-9093-4E8A-404431749F7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78439" y="1565508"/>
            <a:ext cx="3800978" cy="351905"/>
          </a:xfrm>
          <a:prstGeom prst="rect">
            <a:avLst/>
          </a:prstGeom>
        </p:spPr>
      </p:pic>
      <p:pic>
        <p:nvPicPr>
          <p:cNvPr id="15" name="Immagine 14" descr="\documentclass{article}&#10;\usepackage{amsmath}&#10;\pagestyle{empty}&#10;\begin{document}&#10;&#10;\begin{equation*}&#10;\mathcal{F}&#10;\end{equation*}&#10;&#10;&#10;\end{document}" title="IguanaTex Bitmap Display">
            <a:extLst>
              <a:ext uri="{FF2B5EF4-FFF2-40B4-BE49-F238E27FC236}">
                <a16:creationId xmlns:a16="http://schemas.microsoft.com/office/drawing/2014/main" id="{4BB4B516-DB38-6E97-1393-6A6D5040BD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43716" y="1968552"/>
            <a:ext cx="134723" cy="119945"/>
          </a:xfrm>
          <a:prstGeom prst="rect">
            <a:avLst/>
          </a:prstGeom>
        </p:spPr>
      </p:pic>
      <p:sp>
        <p:nvSpPr>
          <p:cNvPr id="13" name="TextBox 7 2">
            <a:extLst>
              <a:ext uri="{FF2B5EF4-FFF2-40B4-BE49-F238E27FC236}">
                <a16:creationId xmlns:a16="http://schemas.microsoft.com/office/drawing/2014/main" id="{886E4C01-E286-2E92-D439-EDA01886A894}"/>
              </a:ext>
            </a:extLst>
          </p:cNvPr>
          <p:cNvSpPr txBox="1"/>
          <p:nvPr/>
        </p:nvSpPr>
        <p:spPr>
          <a:xfrm>
            <a:off x="904875" y="1875786"/>
            <a:ext cx="6903982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/>
              <a:t>Continuity:</a:t>
            </a:r>
            <a:r>
              <a:rPr lang="en-US" b="1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en-US"/>
              <a:t>continuous and differentiable function of the atomic coordinates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FC1523-5B1C-B1E5-8519-03B7754BD26B}"/>
              </a:ext>
            </a:extLst>
          </p:cNvPr>
          <p:cNvSpPr txBox="1"/>
          <p:nvPr/>
        </p:nvSpPr>
        <p:spPr>
          <a:xfrm>
            <a:off x="896953" y="2365349"/>
            <a:ext cx="75631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/>
              <a:t>Symmetry</a:t>
            </a:r>
            <a:r>
              <a:rPr lang="it-IT"/>
              <a:t>:     has the translation, rotational and permutational symmetry of the environment</a:t>
            </a:r>
            <a:endParaRPr lang="en-GB"/>
          </a:p>
        </p:txBody>
      </p:sp>
      <p:pic>
        <p:nvPicPr>
          <p:cNvPr id="19" name="Immagine 18" descr="\documentclass{article}&#10;\usepackage{amsmath}&#10;\pagestyle{empty}&#10;\begin{document}&#10;&#10;\begin{equation*}&#10;\mathcal{F}&#10;\end{equation*}&#10;&#10;&#10;\end{document}" title="IguanaTex Bitmap Display">
            <a:extLst>
              <a:ext uri="{FF2B5EF4-FFF2-40B4-BE49-F238E27FC236}">
                <a16:creationId xmlns:a16="http://schemas.microsoft.com/office/drawing/2014/main" id="{CB1DF132-0182-7990-7042-9D3710A8125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75899" y="2460104"/>
            <a:ext cx="134723" cy="119945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4258B97-6FB0-8C75-5A92-62C9637AE754}"/>
              </a:ext>
            </a:extLst>
          </p:cNvPr>
          <p:cNvSpPr txBox="1"/>
          <p:nvPr/>
        </p:nvSpPr>
        <p:spPr>
          <a:xfrm>
            <a:off x="896952" y="2805715"/>
            <a:ext cx="70724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/>
              <a:t>Deep Neural Network (DNN)</a:t>
            </a:r>
            <a:r>
              <a:rPr lang="it-IT"/>
              <a:t>:      is represented by a DNN traind on ab-initio DFT data</a:t>
            </a:r>
            <a:endParaRPr lang="en-GB"/>
          </a:p>
        </p:txBody>
      </p:sp>
      <p:pic>
        <p:nvPicPr>
          <p:cNvPr id="21" name="Immagine 20" descr="\documentclass{article}&#10;\usepackage{amsmath}&#10;\pagestyle{empty}&#10;\begin{document}&#10;&#10;\begin{equation*}&#10;\mathcal{F}&#10;\end{equation*}&#10;&#10;&#10;\end{document}" title="IguanaTex Bitmap Display">
            <a:extLst>
              <a:ext uri="{FF2B5EF4-FFF2-40B4-BE49-F238E27FC236}">
                <a16:creationId xmlns:a16="http://schemas.microsoft.com/office/drawing/2014/main" id="{A9C82AF2-1D95-AF5A-D685-37730FA1239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665380" y="2901785"/>
            <a:ext cx="134723" cy="119945"/>
          </a:xfrm>
          <a:prstGeom prst="rect">
            <a:avLst/>
          </a:prstGeom>
        </p:spPr>
      </p:pic>
      <p:pic>
        <p:nvPicPr>
          <p:cNvPr id="10" name="Immagine 9" descr="\documentclass{article}&#10;\usepackage{amsmath}&#10;\pagestyle{empty}&#10;\begin{document}&#10;&#10;\begin{equation*}&#10;m_k \frac{\partial^2 \boldsymbol{r}_k}{\partial t^2}=-\frac{\partial E\left(\boldsymbol{r}_1, \boldsymbol{r}_2, \boldsymbol{r}_3, \ldots, \boldsymbol{r}_N\right)}{\partial \boldsymbol{r}_k}&#10;\end{equation*}&#10;&#10;&#10;\end{document}" title="IguanaTex Bitmap Display">
            <a:extLst>
              <a:ext uri="{FF2B5EF4-FFF2-40B4-BE49-F238E27FC236}">
                <a16:creationId xmlns:a16="http://schemas.microsoft.com/office/drawing/2014/main" id="{756FE136-33B4-70D0-D934-8BCC1D3B28E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280727" y="4126139"/>
            <a:ext cx="2582963" cy="389496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EC79306-B2FE-F1D8-5602-E24D8639389D}"/>
              </a:ext>
            </a:extLst>
          </p:cNvPr>
          <p:cNvSpPr txBox="1"/>
          <p:nvPr/>
        </p:nvSpPr>
        <p:spPr>
          <a:xfrm>
            <a:off x="898306" y="3184771"/>
            <a:ext cx="7495710" cy="7155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/>
              <a:t>Much more accurate </a:t>
            </a:r>
            <a:r>
              <a:rPr lang="it-IT" b="1">
                <a:ea typeface="+mn-lt"/>
                <a:cs typeface="+mn-lt"/>
              </a:rPr>
              <a:t>that classical FFs.</a:t>
            </a:r>
            <a:r>
              <a:rPr lang="it-IT">
                <a:ea typeface="+mn-lt"/>
                <a:cs typeface="+mn-lt"/>
              </a:rPr>
              <a:t> Efficiency-wise, still inferior to classical FFs, because of complex and thus more expensive functional form to evaluate --&gt; One to three orders of magnitude slower than classical FF.</a:t>
            </a:r>
            <a:endParaRPr lang="it-IT"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48425-B4D4-CC99-65D4-C5D2B6283BC2}"/>
              </a:ext>
            </a:extLst>
          </p:cNvPr>
          <p:cNvSpPr txBox="1"/>
          <p:nvPr/>
        </p:nvSpPr>
        <p:spPr>
          <a:xfrm>
            <a:off x="6235262" y="4891907"/>
            <a:ext cx="496351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https://www.youtube.com/watch?v=7JuIC37dx3E</a:t>
            </a:r>
          </a:p>
        </p:txBody>
      </p:sp>
    </p:spTree>
    <p:extLst>
      <p:ext uri="{BB962C8B-B14F-4D97-AF65-F5344CB8AC3E}">
        <p14:creationId xmlns:p14="http://schemas.microsoft.com/office/powerpoint/2010/main" val="40094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75435E8-71CF-740B-C164-98E4205F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327727" cy="447111"/>
          </a:xfrm>
        </p:spPr>
        <p:txBody>
          <a:bodyPr>
            <a:normAutofit fontScale="90000"/>
          </a:bodyPr>
          <a:lstStyle/>
          <a:p>
            <a:r>
              <a:rPr lang="en-US"/>
              <a:t>Deep Potential (DP) method</a:t>
            </a:r>
            <a:br>
              <a:rPr lang="en-US"/>
            </a:br>
            <a:r>
              <a:rPr lang="en-US" sz="1700"/>
              <a:t>assumptions and features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07B86EC-0F89-57D2-2736-2AC84F16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Andrea </a:t>
            </a:r>
            <a:r>
              <a:rPr lang="en-US" err="1"/>
              <a:t>Vezzosi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7B14914-B365-8937-541F-63392003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en-US"/>
          </a:p>
        </p:txBody>
      </p:sp>
      <p:sp>
        <p:nvSpPr>
          <p:cNvPr id="8" name="TextBox 7 1 1">
            <a:extLst>
              <a:ext uri="{FF2B5EF4-FFF2-40B4-BE49-F238E27FC236}">
                <a16:creationId xmlns:a16="http://schemas.microsoft.com/office/drawing/2014/main" id="{085C61B6-9DA2-7719-8235-8E62681B54E9}"/>
              </a:ext>
            </a:extLst>
          </p:cNvPr>
          <p:cNvSpPr txBox="1"/>
          <p:nvPr/>
        </p:nvSpPr>
        <p:spPr>
          <a:xfrm>
            <a:off x="904875" y="915170"/>
            <a:ext cx="6903982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A system of N atoms in a 3D Euclidean space with coordinate matrix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C92F047-4190-416D-1AD1-3CDD78B30FCA}"/>
              </a:ext>
            </a:extLst>
          </p:cNvPr>
          <p:cNvSpPr txBox="1"/>
          <p:nvPr/>
        </p:nvSpPr>
        <p:spPr>
          <a:xfrm>
            <a:off x="1208589" y="4719038"/>
            <a:ext cx="736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Zhang, Linfeng, et al. "Deep potential molecular dynamics: a scalable model with the accuracy of quantum mechanics.“</a:t>
            </a:r>
          </a:p>
          <a:p>
            <a:r>
              <a:rPr lang="en-GB" sz="10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Physical review letters</a:t>
            </a:r>
            <a:r>
              <a:rPr lang="en-GB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120.14 (2018): 143001.</a:t>
            </a:r>
            <a:endParaRPr lang="en-GB" sz="1000"/>
          </a:p>
        </p:txBody>
      </p:sp>
      <p:pic>
        <p:nvPicPr>
          <p:cNvPr id="14" name="Immagine 13" descr="\documentclass{article}&#10;\usepackage{amsmath}&#10;\pagestyle{empty}&#10;\begin{document}&#10;&#10;\begin{equation*}&#10;\mathcal{R}=\left\{\boldsymbol{r}_1^T, \cdots, \boldsymbol{r}_i^T, \cdots, \boldsymbol{r}_N^T\right\}^T, \boldsymbol{r}_i=\left(x_i, y_i, z_i\right)&#10;\end{equation*}&#10;&#10;&#10;\end{document}" title="IguanaTex Bitmap Display">
            <a:extLst>
              <a:ext uri="{FF2B5EF4-FFF2-40B4-BE49-F238E27FC236}">
                <a16:creationId xmlns:a16="http://schemas.microsoft.com/office/drawing/2014/main" id="{017087F8-8598-60E7-401E-DBBEB3CB4C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632393" y="1272328"/>
            <a:ext cx="3184817" cy="241873"/>
          </a:xfrm>
          <a:prstGeom prst="rect">
            <a:avLst/>
          </a:prstGeom>
        </p:spPr>
      </p:pic>
      <p:sp>
        <p:nvSpPr>
          <p:cNvPr id="17" name="TextBox 7 1 2 1">
            <a:extLst>
              <a:ext uri="{FF2B5EF4-FFF2-40B4-BE49-F238E27FC236}">
                <a16:creationId xmlns:a16="http://schemas.microsoft.com/office/drawing/2014/main" id="{4A72323C-F105-28CB-FFFF-6501192ECCD1}"/>
              </a:ext>
            </a:extLst>
          </p:cNvPr>
          <p:cNvSpPr txBox="1"/>
          <p:nvPr/>
        </p:nvSpPr>
        <p:spPr>
          <a:xfrm>
            <a:off x="904875" y="1602754"/>
            <a:ext cx="6903982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Define a cut-off radius      and consider, for each atom </a:t>
            </a:r>
            <a:r>
              <a:rPr lang="en-US" i="1">
                <a:cs typeface="Arial"/>
              </a:rPr>
              <a:t> , </a:t>
            </a:r>
            <a:r>
              <a:rPr lang="en-US">
                <a:cs typeface="Arial"/>
              </a:rPr>
              <a:t>its neighbors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where            is the set of atom    such that              , having cardinality     . </a:t>
            </a:r>
          </a:p>
        </p:txBody>
      </p:sp>
      <p:pic>
        <p:nvPicPr>
          <p:cNvPr id="23" name="Immagine 22" descr="\documentclass{article}&#10;\usepackage{amsmath}&#10;\pagestyle{empty}&#10;\begin{document}&#10;&#10;\begin{equation*}&#10;\mathcal{R}^i=\left\{\boldsymbol{r}_{1 i}^T, \cdots, \boldsymbol{r}_{j i}^T, \cdots, \boldsymbol{r}_{N_i, i}^T\right\}^T, \boldsymbol{r}_{j i}=\left(x_{j i}, y_{j i}, z_{j i}\right)&#10;\end{equation*}&#10;&#10;&#10;\end{document}" title="IguanaTex Bitmap Display">
            <a:extLst>
              <a:ext uri="{FF2B5EF4-FFF2-40B4-BE49-F238E27FC236}">
                <a16:creationId xmlns:a16="http://schemas.microsoft.com/office/drawing/2014/main" id="{BFD85C61-26BA-10A1-F1E0-9292D7463D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493238" y="2601681"/>
            <a:ext cx="3638958" cy="250148"/>
          </a:xfrm>
          <a:prstGeom prst="rect">
            <a:avLst/>
          </a:prstGeom>
        </p:spPr>
      </p:pic>
      <p:pic>
        <p:nvPicPr>
          <p:cNvPr id="26" name="Immagine 25" descr="\documentclass{article}&#10;\usepackage{amsmath}&#10;\pagestyle{empty}&#10;\begin{document}&#10;&#10;\begin{equation*}&#10;r_c&#10;\end{equation*}&#10;&#10;&#10;\end{document}" title="IguanaTex Bitmap Display">
            <a:extLst>
              <a:ext uri="{FF2B5EF4-FFF2-40B4-BE49-F238E27FC236}">
                <a16:creationId xmlns:a16="http://schemas.microsoft.com/office/drawing/2014/main" id="{D405371C-B140-1796-EA02-F17AC2CB29E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35976" y="1731115"/>
            <a:ext cx="127870" cy="98783"/>
          </a:xfrm>
          <a:prstGeom prst="rect">
            <a:avLst/>
          </a:prstGeom>
        </p:spPr>
      </p:pic>
      <p:pic>
        <p:nvPicPr>
          <p:cNvPr id="29" name="Immagine 28" descr="\documentclass{article}&#10;\usepackage{amsmath}&#10;\pagestyle{empty}&#10;\begin{document}&#10;&#10;\begin{equation*}&#10;\left\{j \mid j \in \mathcal{N}_{r_c}(i)\right\}&#10;\end{equation*}&#10;&#10;&#10;\end{document}" title="IguanaTex Bitmap Display">
            <a:extLst>
              <a:ext uri="{FF2B5EF4-FFF2-40B4-BE49-F238E27FC236}">
                <a16:creationId xmlns:a16="http://schemas.microsoft.com/office/drawing/2014/main" id="{23F65D0B-19DF-92C0-A1E6-566512F79B6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541081" y="1670841"/>
            <a:ext cx="1085405" cy="170625"/>
          </a:xfrm>
          <a:prstGeom prst="rect">
            <a:avLst/>
          </a:prstGeom>
        </p:spPr>
      </p:pic>
      <p:pic>
        <p:nvPicPr>
          <p:cNvPr id="35" name="Immagine 34" descr="\documentclass{article}&#10;\usepackage{amsmath}&#10;\pagestyle{empty}&#10;\begin{document}&#10;&#10;\begin{equation*}&#10;\mathcal{N}_i&#10;\end{equation*}&#10;&#10;&#10;\end{document}" title="IguanaTex Bitmap Display">
            <a:extLst>
              <a:ext uri="{FF2B5EF4-FFF2-40B4-BE49-F238E27FC236}">
                <a16:creationId xmlns:a16="http://schemas.microsoft.com/office/drawing/2014/main" id="{93F5E2B7-78BD-D5A6-DAB7-A90206337AA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617177" y="1899844"/>
            <a:ext cx="180405" cy="154660"/>
          </a:xfrm>
          <a:prstGeom prst="rect">
            <a:avLst/>
          </a:prstGeom>
        </p:spPr>
      </p:pic>
      <p:pic>
        <p:nvPicPr>
          <p:cNvPr id="38" name="Immagine 37" descr="\documentclass{article}&#10;\usepackage{amsmath}&#10;\pagestyle{empty}&#10;\begin{document}&#10;&#10;\begin{equation*}&#10;i&#10;\end{equation*}&#10;&#10;&#10;\end{document}" title="IguanaTex Bitmap Display">
            <a:extLst>
              <a:ext uri="{FF2B5EF4-FFF2-40B4-BE49-F238E27FC236}">
                <a16:creationId xmlns:a16="http://schemas.microsoft.com/office/drawing/2014/main" id="{8CF4E753-D475-04E1-AB8C-F13AF953A9F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407061" y="1699807"/>
            <a:ext cx="44764" cy="110981"/>
          </a:xfrm>
          <a:prstGeom prst="rect">
            <a:avLst/>
          </a:prstGeom>
        </p:spPr>
      </p:pic>
      <p:pic>
        <p:nvPicPr>
          <p:cNvPr id="41" name="Immagine 40" descr="\documentclass{article}&#10;\usepackage{amsmath}&#10;\pagestyle{empty}&#10;\begin{document}&#10;&#10;\begin{equation*}&#10;\mathcal{N}_{r_{c}}(i)&#10;\end{equation*}&#10;&#10;&#10;\end{document}" title="IguanaTex Bitmap Display">
            <a:extLst>
              <a:ext uri="{FF2B5EF4-FFF2-40B4-BE49-F238E27FC236}">
                <a16:creationId xmlns:a16="http://schemas.microsoft.com/office/drawing/2014/main" id="{7EFE4F36-754D-58E6-1682-819981EC675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808966" y="1895391"/>
            <a:ext cx="441672" cy="170971"/>
          </a:xfrm>
          <a:prstGeom prst="rect">
            <a:avLst/>
          </a:prstGeom>
        </p:spPr>
      </p:pic>
      <p:pic>
        <p:nvPicPr>
          <p:cNvPr id="44" name="Immagine 43" descr="\documentclass{article}&#10;\usepackage{amsmath}&#10;\pagestyle{empty}&#10;\begin{document}&#10;&#10;\begin{equation*}&#10;j&#10;\end{equation*}&#10;&#10;&#10;\end{document}" title="IguanaTex Bitmap Display">
            <a:extLst>
              <a:ext uri="{FF2B5EF4-FFF2-40B4-BE49-F238E27FC236}">
                <a16:creationId xmlns:a16="http://schemas.microsoft.com/office/drawing/2014/main" id="{0221AB09-7C50-CE23-433A-5486EC4A53E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666364" y="1895391"/>
            <a:ext cx="68638" cy="142976"/>
          </a:xfrm>
          <a:prstGeom prst="rect">
            <a:avLst/>
          </a:prstGeom>
        </p:spPr>
      </p:pic>
      <p:pic>
        <p:nvPicPr>
          <p:cNvPr id="47" name="Immagine 46" descr="\documentclass{article}&#10;\usepackage{amsmath}&#10;\pagestyle{empty}&#10;\begin{document}&#10;&#10;\begin{equation*}&#10;r_{ij}&lt;r_c&#10;\end{equation*}&#10;&#10;&#10;\end{document}" title="IguanaTex Bitmap Display">
            <a:extLst>
              <a:ext uri="{FF2B5EF4-FFF2-40B4-BE49-F238E27FC236}">
                <a16:creationId xmlns:a16="http://schemas.microsoft.com/office/drawing/2014/main" id="{B02C6991-2B8F-8A56-0DB1-FB2F0428616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4594489" y="1911387"/>
            <a:ext cx="539158" cy="138977"/>
          </a:xfrm>
          <a:prstGeom prst="rect">
            <a:avLst/>
          </a:prstGeom>
        </p:spPr>
      </p:pic>
      <p:sp>
        <p:nvSpPr>
          <p:cNvPr id="48" name="TextBox 7 1 2 2 1">
            <a:extLst>
              <a:ext uri="{FF2B5EF4-FFF2-40B4-BE49-F238E27FC236}">
                <a16:creationId xmlns:a16="http://schemas.microsoft.com/office/drawing/2014/main" id="{FD45364E-B5C8-77C2-CC42-EA3AA06F0BA0}"/>
              </a:ext>
            </a:extLst>
          </p:cNvPr>
          <p:cNvSpPr txBox="1"/>
          <p:nvPr/>
        </p:nvSpPr>
        <p:spPr>
          <a:xfrm>
            <a:off x="904875" y="2228874"/>
            <a:ext cx="6903982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Local environment of atom   in terms of the relative coordinates </a:t>
            </a:r>
          </a:p>
        </p:txBody>
      </p:sp>
      <p:pic>
        <p:nvPicPr>
          <p:cNvPr id="51" name="Immagine 50" descr="\documentclass{article}&#10;\usepackage{amsmath}&#10;\pagestyle{empty}&#10;\begin{document}&#10;&#10;\begin{equation*}&#10;i&#10;\end{equation*}&#10;&#10;&#10;\end{document}" title="IguanaTex Bitmap Display">
            <a:extLst>
              <a:ext uri="{FF2B5EF4-FFF2-40B4-BE49-F238E27FC236}">
                <a16:creationId xmlns:a16="http://schemas.microsoft.com/office/drawing/2014/main" id="{AAE311EE-C457-A3A4-C05F-5EBF6182AFF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352181" y="2330731"/>
            <a:ext cx="44814" cy="111235"/>
          </a:xfrm>
          <a:prstGeom prst="rect">
            <a:avLst/>
          </a:prstGeom>
        </p:spPr>
      </p:pic>
      <p:pic>
        <p:nvPicPr>
          <p:cNvPr id="54" name="Immagine 53" descr="\documentclass{article}&#10;\usepackage{amsmath}&#10;\pagestyle{empty}&#10;\begin{document}&#10;&#10;\begin{equation*}&#10;\boldsymbol{r}_{j i} = \boldsymbol{r}_{j} - \boldsymbol{r}_{i}&#10;\end{equation*}&#10;&#10;&#10;\end{document}" title="IguanaTex Bitmap Display">
            <a:extLst>
              <a:ext uri="{FF2B5EF4-FFF2-40B4-BE49-F238E27FC236}">
                <a16:creationId xmlns:a16="http://schemas.microsoft.com/office/drawing/2014/main" id="{20639DAE-2981-409A-6A87-871196D16FD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6188721" y="2348619"/>
            <a:ext cx="917886" cy="123728"/>
          </a:xfrm>
          <a:prstGeom prst="rect">
            <a:avLst/>
          </a:prstGeom>
        </p:spPr>
      </p:pic>
      <p:sp>
        <p:nvSpPr>
          <p:cNvPr id="55" name="TextBox 7 1 2 2 2">
            <a:extLst>
              <a:ext uri="{FF2B5EF4-FFF2-40B4-BE49-F238E27FC236}">
                <a16:creationId xmlns:a16="http://schemas.microsoft.com/office/drawing/2014/main" id="{386B7C61-FC7B-D0BD-4197-FED1DAF7194B}"/>
              </a:ext>
            </a:extLst>
          </p:cNvPr>
          <p:cNvSpPr txBox="1"/>
          <p:nvPr/>
        </p:nvSpPr>
        <p:spPr>
          <a:xfrm>
            <a:off x="922277" y="3004208"/>
            <a:ext cx="6903982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The PES is a function that maps the atomic coordinates and their chemical characters     to real numbers through so-called </a:t>
            </a:r>
            <a:r>
              <a:rPr lang="en-US" i="1">
                <a:cs typeface="Arial"/>
              </a:rPr>
              <a:t>subnetworks</a:t>
            </a:r>
            <a:r>
              <a:rPr lang="en-US">
                <a:cs typeface="Arial"/>
              </a:rPr>
              <a:t> </a:t>
            </a:r>
          </a:p>
        </p:txBody>
      </p:sp>
      <p:pic>
        <p:nvPicPr>
          <p:cNvPr id="58" name="Immagine 57" descr="\documentclass{article}&#10;\usepackage{amsmath}&#10;\pagestyle{empty}&#10;\begin{document}&#10;&#10;\begin{equation*}&#10;E^{\boldsymbol{w}}(\mathcal{R})=\sum_i E^{\boldsymbol{w}_{\alpha_i}}\left(\mathcal{R}^i\right) \equiv \sum_i E_i&#10;\end{equation*}&#10;&#10;&#10;\end{document}" title="IguanaTex Bitmap Display">
            <a:extLst>
              <a:ext uri="{FF2B5EF4-FFF2-40B4-BE49-F238E27FC236}">
                <a16:creationId xmlns:a16="http://schemas.microsoft.com/office/drawing/2014/main" id="{6A47532C-64B9-848B-8161-BFC13213152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876867" y="3612945"/>
            <a:ext cx="2403751" cy="354221"/>
          </a:xfrm>
          <a:prstGeom prst="rect">
            <a:avLst/>
          </a:prstGeom>
        </p:spPr>
      </p:pic>
      <p:pic>
        <p:nvPicPr>
          <p:cNvPr id="61" name="Immagine 60" descr="\documentclass{article}&#10;\usepackage{amsmath}&#10;\pagestyle{empty}&#10;\begin{document}&#10;&#10;\begin{equation*}&#10;\alpha_i&#10;\end{equation*}&#10;&#10;&#10;\end{document}" title="IguanaTex Bitmap Display">
            <a:extLst>
              <a:ext uri="{FF2B5EF4-FFF2-40B4-BE49-F238E27FC236}">
                <a16:creationId xmlns:a16="http://schemas.microsoft.com/office/drawing/2014/main" id="{ECC16E3E-8145-7B6A-97BB-ECE8A77DBEA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5814" y="3331150"/>
            <a:ext cx="139805" cy="98863"/>
          </a:xfrm>
          <a:prstGeom prst="rect">
            <a:avLst/>
          </a:prstGeom>
        </p:spPr>
      </p:pic>
      <p:pic>
        <p:nvPicPr>
          <p:cNvPr id="64" name="Immagine 63" descr="\documentclass{article}&#10;\usepackage{amsmath}&#10;\pagestyle{empty}&#10;\begin{document}&#10;&#10;\begin{equation*}&#10;E_i&#10;\end{equation*}&#10;&#10;&#10;\end{document}" title="IguanaTex Bitmap Display">
            <a:extLst>
              <a:ext uri="{FF2B5EF4-FFF2-40B4-BE49-F238E27FC236}">
                <a16:creationId xmlns:a16="http://schemas.microsoft.com/office/drawing/2014/main" id="{E0975EF0-1718-B880-38D0-82C345D7B49A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975535" y="3311177"/>
            <a:ext cx="156661" cy="138808"/>
          </a:xfrm>
          <a:prstGeom prst="rect">
            <a:avLst/>
          </a:prstGeom>
        </p:spPr>
      </p:pic>
      <p:sp>
        <p:nvSpPr>
          <p:cNvPr id="65" name="TextBox 7 1 2 2 2">
            <a:extLst>
              <a:ext uri="{FF2B5EF4-FFF2-40B4-BE49-F238E27FC236}">
                <a16:creationId xmlns:a16="http://schemas.microsoft.com/office/drawing/2014/main" id="{816BD168-73D3-72AD-F637-D821921BD253}"/>
              </a:ext>
            </a:extLst>
          </p:cNvPr>
          <p:cNvSpPr txBox="1"/>
          <p:nvPr/>
        </p:nvSpPr>
        <p:spPr>
          <a:xfrm>
            <a:off x="937486" y="3952148"/>
            <a:ext cx="6903982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Each subnetwork consist of an encoding and a fitting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14471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75435E8-71CF-740B-C164-98E4205F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327727" cy="447111"/>
          </a:xfrm>
        </p:spPr>
        <p:txBody>
          <a:bodyPr>
            <a:normAutofit fontScale="90000"/>
          </a:bodyPr>
          <a:lstStyle/>
          <a:p>
            <a:r>
              <a:rPr lang="en-US"/>
              <a:t>Deep Potential (DP) method</a:t>
            </a:r>
            <a:br>
              <a:rPr lang="en-US"/>
            </a:br>
            <a:r>
              <a:rPr lang="en-US" sz="1700"/>
              <a:t>assumptions and features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07B86EC-0F89-57D2-2736-2AC84F16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Andrea </a:t>
            </a:r>
            <a:r>
              <a:rPr lang="en-US" err="1"/>
              <a:t>Vezzosi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7B14914-B365-8937-541F-63392003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en-US"/>
          </a:p>
        </p:txBody>
      </p:sp>
      <p:sp>
        <p:nvSpPr>
          <p:cNvPr id="8" name="TextBox 7 1 1">
            <a:extLst>
              <a:ext uri="{FF2B5EF4-FFF2-40B4-BE49-F238E27FC236}">
                <a16:creationId xmlns:a16="http://schemas.microsoft.com/office/drawing/2014/main" id="{085C61B6-9DA2-7719-8235-8E62681B54E9}"/>
              </a:ext>
            </a:extLst>
          </p:cNvPr>
          <p:cNvSpPr txBox="1"/>
          <p:nvPr/>
        </p:nvSpPr>
        <p:spPr>
          <a:xfrm>
            <a:off x="904875" y="915170"/>
            <a:ext cx="6903982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Mapping to a generalized local environment matrix</a:t>
            </a:r>
          </a:p>
        </p:txBody>
      </p:sp>
      <p:pic>
        <p:nvPicPr>
          <p:cNvPr id="5" name="Immagine 4" descr="\documentclass{article}&#10;\usepackage{amsmath}&#10;\pagestyle{empty}&#10;\begin{document}&#10;&#10;\begin{equation*}&#10;\left\{x_{j i}, y_{j i}, z_{j i}\right\} \mapsto\left\{s\left(r_{j i}\right), \hat{x}_{j i}, \hat{y}_{j i}, \hat{z}_{j i}\right\}&#10;\end{equation*}&#10;&#10;&#10;\end{document}" title="IguanaTex Bitmap Display">
            <a:extLst>
              <a:ext uri="{FF2B5EF4-FFF2-40B4-BE49-F238E27FC236}">
                <a16:creationId xmlns:a16="http://schemas.microsoft.com/office/drawing/2014/main" id="{E0FEE1F1-A086-DFE9-612B-B43D25DAF5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824828" y="1552279"/>
            <a:ext cx="2575975" cy="173760"/>
          </a:xfrm>
          <a:prstGeom prst="rect">
            <a:avLst/>
          </a:prstGeom>
        </p:spPr>
      </p:pic>
      <p:pic>
        <p:nvPicPr>
          <p:cNvPr id="13" name="Immagine 12" descr="\documentclass{article}&#10;\usepackage{amsmath}&#10;\pagestyle{empty}&#10;\begin{document}&#10;&#10;\begin{equation*}&#10;\mathcal{R}^i \mapsto \Tilde{\mathcal{R}}^i&#10;\end{equation*}&#10;&#10;&#10;\end{document}" title="IguanaTex Bitmap Display">
            <a:extLst>
              <a:ext uri="{FF2B5EF4-FFF2-40B4-BE49-F238E27FC236}">
                <a16:creationId xmlns:a16="http://schemas.microsoft.com/office/drawing/2014/main" id="{3CC5C033-2DDE-C3B3-A083-5B35E164921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531568" y="1305082"/>
            <a:ext cx="627716" cy="157367"/>
          </a:xfrm>
          <a:prstGeom prst="rect">
            <a:avLst/>
          </a:prstGeom>
        </p:spPr>
      </p:pic>
      <p:pic>
        <p:nvPicPr>
          <p:cNvPr id="18" name="Immagine 17" descr="\documentclass{article}&#10;\usepackage{amsmath}&#10;\pagestyle{empty}&#10;\begin{document}&#10;&#10;\begin{equation*}&#10;\hat{x}_{j i}=\frac{s\left(r_{j i}\right) x_{j i}}{r_{j i}}, \hat{y}_{j i}=\frac{s\left(r_{j i}\right) y_{j i}}{r_{j i}}, \hat{z}_{j i}=\frac{s\left(r_{j i}\right) z_{j i}}{r_{j i}}&#10;\end{equation*}&#10;&#10;&#10;\end{document}" title="IguanaTex Bitmap Display">
            <a:extLst>
              <a:ext uri="{FF2B5EF4-FFF2-40B4-BE49-F238E27FC236}">
                <a16:creationId xmlns:a16="http://schemas.microsoft.com/office/drawing/2014/main" id="{CF1BADA7-DCEF-08F3-B198-3F5D04944EC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34799" y="2057009"/>
            <a:ext cx="3448969" cy="400935"/>
          </a:xfrm>
          <a:prstGeom prst="rect">
            <a:avLst/>
          </a:prstGeom>
        </p:spPr>
      </p:pic>
      <p:pic>
        <p:nvPicPr>
          <p:cNvPr id="21" name="Immagine 20" descr="\documentclass{article}&#10;\usepackage{amsmath}&#10;\usepackage{physics}&#10;\pagestyle{empty}&#10;\begin{document}&#10;&#10;\begin{equation*}&#10;s\left(r_{j i}\right)= \begin{cases}\frac{1}{r_{j i}}, &amp; r_{j i}&lt;r_{c s} \\ \frac{1}{r_{j i}}\left\{\frac{1}{2} \cos \left[\pi \frac{\left(r_{j i}-r_{c s}\right)}{\left(r_c-r_{c s}\right)}\right]+\frac{1}{2}\right\}, &amp; r_{c s}&lt;r_{j i}&lt;r_c \\ 0, &amp; r_{j i}&gt;r_c\end{cases}&#10;\end{equation*}&#10;\end{document}" title="IguanaTex Bitmap Display">
            <a:extLst>
              <a:ext uri="{FF2B5EF4-FFF2-40B4-BE49-F238E27FC236}">
                <a16:creationId xmlns:a16="http://schemas.microsoft.com/office/drawing/2014/main" id="{BF2D1103-EB71-BC6F-3764-EB21FF4AE44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42724" y="2814423"/>
            <a:ext cx="3967868" cy="802440"/>
          </a:xfrm>
          <a:prstGeom prst="rect">
            <a:avLst/>
          </a:prstGeom>
        </p:spPr>
      </p:pic>
      <p:pic>
        <p:nvPicPr>
          <p:cNvPr id="27" name="Immagine 26" descr="Immagine che contiene diagramma, linea, Diagramma, testo&#10;&#10;Descrizione generata automaticamente">
            <a:extLst>
              <a:ext uri="{FF2B5EF4-FFF2-40B4-BE49-F238E27FC236}">
                <a16:creationId xmlns:a16="http://schemas.microsoft.com/office/drawing/2014/main" id="{F2E45787-4069-A0C9-7B11-132405D5DC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2782" y="1942179"/>
            <a:ext cx="2408054" cy="24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1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75435E8-71CF-740B-C164-98E4205F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327727" cy="447111"/>
          </a:xfrm>
        </p:spPr>
        <p:txBody>
          <a:bodyPr>
            <a:normAutofit fontScale="90000"/>
          </a:bodyPr>
          <a:lstStyle/>
          <a:p>
            <a:r>
              <a:rPr lang="en-US"/>
              <a:t>Deep Potential (DP) method</a:t>
            </a:r>
            <a:br>
              <a:rPr lang="en-US"/>
            </a:br>
            <a:r>
              <a:rPr lang="en-US" sz="1700"/>
              <a:t>assumptions and features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07B86EC-0F89-57D2-2736-2AC84F16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Andrea </a:t>
            </a:r>
            <a:r>
              <a:rPr lang="en-US" err="1"/>
              <a:t>Vezzosi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7B14914-B365-8937-541F-63392003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en-US"/>
          </a:p>
        </p:txBody>
      </p:sp>
      <p:sp>
        <p:nvSpPr>
          <p:cNvPr id="8" name="TextBox 7 1 1">
            <a:extLst>
              <a:ext uri="{FF2B5EF4-FFF2-40B4-BE49-F238E27FC236}">
                <a16:creationId xmlns:a16="http://schemas.microsoft.com/office/drawing/2014/main" id="{085C61B6-9DA2-7719-8235-8E62681B54E9}"/>
              </a:ext>
            </a:extLst>
          </p:cNvPr>
          <p:cNvSpPr txBox="1"/>
          <p:nvPr/>
        </p:nvSpPr>
        <p:spPr>
          <a:xfrm>
            <a:off x="904875" y="846590"/>
            <a:ext cx="6903982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Local embedding network and fitting network (2-body embedding)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F5C6DB-BA5B-8319-F0C4-3E7A09ECE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891" y="1182143"/>
            <a:ext cx="6612217" cy="35564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EC9135-5AC1-6954-33A2-6EB3FF3BC00B}"/>
              </a:ext>
            </a:extLst>
          </p:cNvPr>
          <p:cNvSpPr txBox="1"/>
          <p:nvPr/>
        </p:nvSpPr>
        <p:spPr>
          <a:xfrm>
            <a:off x="1068704" y="4743390"/>
            <a:ext cx="8014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/>
              <a:t>Zhang, Linfeng, et al. "End-to-end symmetry preserving inter-atomic potential energy model for finite and extended systems." Advances in neural information processing systems 31 (2018).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50600-7972-1A51-E390-00CF22D2D533}"/>
              </a:ext>
            </a:extLst>
          </p:cNvPr>
          <p:cNvSpPr txBox="1"/>
          <p:nvPr/>
        </p:nvSpPr>
        <p:spPr>
          <a:xfrm>
            <a:off x="4828188" y="3560379"/>
            <a:ext cx="128751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>
                <a:cs typeface="Arial"/>
              </a:rPr>
              <a:t>axis_neuron</a:t>
            </a:r>
            <a:endParaRPr lang="en-US" sz="1100" b="1"/>
          </a:p>
        </p:txBody>
      </p:sp>
    </p:spTree>
    <p:extLst>
      <p:ext uri="{BB962C8B-B14F-4D97-AF65-F5344CB8AC3E}">
        <p14:creationId xmlns:p14="http://schemas.microsoft.com/office/powerpoint/2010/main" val="10680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75435E8-71CF-740B-C164-98E4205F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327727" cy="447111"/>
          </a:xfrm>
        </p:spPr>
        <p:txBody>
          <a:bodyPr>
            <a:normAutofit fontScale="90000"/>
          </a:bodyPr>
          <a:lstStyle/>
          <a:p>
            <a:r>
              <a:rPr lang="en-US"/>
              <a:t>Deep Potential (DP) method</a:t>
            </a:r>
            <a:br>
              <a:rPr lang="en-US"/>
            </a:br>
            <a:r>
              <a:rPr lang="en-US" sz="1700"/>
              <a:t>Does the model preserves the symmetry invarances?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07B86EC-0F89-57D2-2736-2AC84F16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Andrea </a:t>
            </a:r>
            <a:r>
              <a:rPr lang="en-US" err="1"/>
              <a:t>Vezzosi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7B14914-B365-8937-541F-63392003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en-US"/>
          </a:p>
        </p:txBody>
      </p:sp>
      <p:sp>
        <p:nvSpPr>
          <p:cNvPr id="8" name="TextBox 7 1 1 1">
            <a:extLst>
              <a:ext uri="{FF2B5EF4-FFF2-40B4-BE49-F238E27FC236}">
                <a16:creationId xmlns:a16="http://schemas.microsoft.com/office/drawing/2014/main" id="{085C61B6-9DA2-7719-8235-8E62681B54E9}"/>
              </a:ext>
            </a:extLst>
          </p:cNvPr>
          <p:cNvSpPr txBox="1"/>
          <p:nvPr/>
        </p:nvSpPr>
        <p:spPr>
          <a:xfrm>
            <a:off x="904875" y="915170"/>
            <a:ext cx="6903982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The DeePot model can be summarized as</a:t>
            </a:r>
          </a:p>
        </p:txBody>
      </p:sp>
      <p:pic>
        <p:nvPicPr>
          <p:cNvPr id="14" name="Immagine 13" descr="\documentclass{article}&#10;\usepackage{amsmath}&#10;\pagestyle{empty}&#10;\begin{document}&#10;&#10;\begin{equation*}&#10;E^{\boldsymbol{w}}(\mathcal{R})=\sum_i E_i, \quad  E_i = E_i (\mathcal{D}^i(\mathcal{R}^i))&#10;\end{equation*}&#10;&#10;&#10;\end{document}" title="IguanaTex Bitmap Display">
            <a:extLst>
              <a:ext uri="{FF2B5EF4-FFF2-40B4-BE49-F238E27FC236}">
                <a16:creationId xmlns:a16="http://schemas.microsoft.com/office/drawing/2014/main" id="{06BF9F53-D192-8224-2BCF-9A1B79135A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73511" y="1274080"/>
            <a:ext cx="2605254" cy="354799"/>
          </a:xfrm>
          <a:prstGeom prst="rect">
            <a:avLst/>
          </a:prstGeom>
        </p:spPr>
      </p:pic>
      <p:sp>
        <p:nvSpPr>
          <p:cNvPr id="5" name="TextBox 7 1 1 2">
            <a:extLst>
              <a:ext uri="{FF2B5EF4-FFF2-40B4-BE49-F238E27FC236}">
                <a16:creationId xmlns:a16="http://schemas.microsoft.com/office/drawing/2014/main" id="{3C330713-2800-9565-6FB7-3526CF2591EE}"/>
              </a:ext>
            </a:extLst>
          </p:cNvPr>
          <p:cNvSpPr txBox="1"/>
          <p:nvPr/>
        </p:nvSpPr>
        <p:spPr>
          <a:xfrm>
            <a:off x="904875" y="1643956"/>
            <a:ext cx="6903982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I show that              </a:t>
            </a:r>
            <a:r>
              <a:rPr lang="en-GB">
                <a:cs typeface="Arial"/>
              </a:rPr>
              <a:t>is invariant under translational, rotational, and permutational operations.</a:t>
            </a:r>
            <a:endParaRPr lang="en-US">
              <a:cs typeface="Arial"/>
            </a:endParaRPr>
          </a:p>
        </p:txBody>
      </p:sp>
      <p:pic>
        <p:nvPicPr>
          <p:cNvPr id="17" name="Immagine 16" descr="\documentclass{article}&#10;\usepackage{amsmath}&#10;\pagestyle{empty}&#10;\begin{document}&#10;&#10;\begin{equation*}&#10;\mathcal{D}^i(\mathcal{R}^i)&#10;\end{equation*}&#10;&#10;&#10;\end{document}" title="IguanaTex Bitmap Display">
            <a:extLst>
              <a:ext uri="{FF2B5EF4-FFF2-40B4-BE49-F238E27FC236}">
                <a16:creationId xmlns:a16="http://schemas.microsoft.com/office/drawing/2014/main" id="{9F5A73B0-BF1A-A5E5-414B-7117140CDA5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23541" y="1699973"/>
            <a:ext cx="489912" cy="188047"/>
          </a:xfrm>
          <a:prstGeom prst="rect">
            <a:avLst/>
          </a:prstGeom>
        </p:spPr>
      </p:pic>
      <p:pic>
        <p:nvPicPr>
          <p:cNvPr id="20" name="Immagine 19" descr="\documentclass{article}&#10;\usepackage{amsmath}&#10;\pagestyle{empty}&#10;\begin{document}&#10;&#10;\begin{equation*}&#10;\mathcal{D}^i = (\mathcal{G}^{i1})^{T} \Tilde{\mathcal{R}}^i (\Tilde{\mathcal{R}}^i)^T \mathcal{G}^{i2}&#10;\end{equation*}&#10;&#10;&#10;\end{document}" title="IguanaTex Bitmap Display">
            <a:extLst>
              <a:ext uri="{FF2B5EF4-FFF2-40B4-BE49-F238E27FC236}">
                <a16:creationId xmlns:a16="http://schemas.microsoft.com/office/drawing/2014/main" id="{F152B9E3-269E-9449-65E6-E75B3F79B49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42019" y="2151787"/>
            <a:ext cx="1696840" cy="195048"/>
          </a:xfrm>
          <a:prstGeom prst="rect">
            <a:avLst/>
          </a:prstGeom>
        </p:spPr>
      </p:pic>
      <p:sp>
        <p:nvSpPr>
          <p:cNvPr id="21" name="TextBox 7 1 1 2">
            <a:extLst>
              <a:ext uri="{FF2B5EF4-FFF2-40B4-BE49-F238E27FC236}">
                <a16:creationId xmlns:a16="http://schemas.microsoft.com/office/drawing/2014/main" id="{2945CDE4-A5EF-373D-1432-810527C4A3CA}"/>
              </a:ext>
            </a:extLst>
          </p:cNvPr>
          <p:cNvSpPr txBox="1"/>
          <p:nvPr/>
        </p:nvSpPr>
        <p:spPr>
          <a:xfrm>
            <a:off x="904875" y="2441355"/>
            <a:ext cx="706453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cs typeface="Arial"/>
              </a:rPr>
              <a:t>The loc. env. matrices contain relative distances only, hence </a:t>
            </a:r>
            <a:r>
              <a:rPr lang="it-IT" b="1">
                <a:cs typeface="Arial"/>
              </a:rPr>
              <a:t>translational invariance</a:t>
            </a:r>
            <a:r>
              <a:rPr lang="it-IT">
                <a:cs typeface="Arial"/>
              </a:rPr>
              <a:t>.</a:t>
            </a:r>
            <a:r>
              <a:rPr lang="it-IT" b="1">
                <a:cs typeface="Arial"/>
              </a:rPr>
              <a:t> </a:t>
            </a:r>
            <a:endParaRPr lang="en-US" b="1">
              <a:cs typeface="Arial"/>
            </a:endParaRPr>
          </a:p>
        </p:txBody>
      </p:sp>
      <p:sp>
        <p:nvSpPr>
          <p:cNvPr id="22" name="TextBox 7 1 1 2">
            <a:extLst>
              <a:ext uri="{FF2B5EF4-FFF2-40B4-BE49-F238E27FC236}">
                <a16:creationId xmlns:a16="http://schemas.microsoft.com/office/drawing/2014/main" id="{3D249EF6-6784-171E-190E-14DF5CE7EBB1}"/>
              </a:ext>
            </a:extLst>
          </p:cNvPr>
          <p:cNvSpPr txBox="1"/>
          <p:nvPr/>
        </p:nvSpPr>
        <p:spPr>
          <a:xfrm>
            <a:off x="904875" y="2810015"/>
            <a:ext cx="6903982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The coordinate and and axis filters are functions of scalars only (s(r</a:t>
            </a:r>
            <a:r>
              <a:rPr lang="en-US" baseline="-25000">
                <a:cs typeface="Arial"/>
              </a:rPr>
              <a:t>ij</a:t>
            </a:r>
            <a:r>
              <a:rPr lang="en-US">
                <a:cs typeface="Arial"/>
              </a:rPr>
              <a:t>)), while the product of gen. loc. env. only contains scalars and dot products between relative coordinate vectors, hence </a:t>
            </a:r>
            <a:r>
              <a:rPr lang="en-US" b="1">
                <a:cs typeface="Arial"/>
              </a:rPr>
              <a:t>rotational invariance</a:t>
            </a:r>
            <a:r>
              <a:rPr lang="en-US">
                <a:cs typeface="Arial"/>
              </a:rPr>
              <a:t>.</a:t>
            </a:r>
          </a:p>
        </p:txBody>
      </p:sp>
      <p:sp>
        <p:nvSpPr>
          <p:cNvPr id="23" name="TextBox 7 1 1 2">
            <a:extLst>
              <a:ext uri="{FF2B5EF4-FFF2-40B4-BE49-F238E27FC236}">
                <a16:creationId xmlns:a16="http://schemas.microsoft.com/office/drawing/2014/main" id="{8AB50ACD-64D8-C643-770D-9A80C56721C8}"/>
              </a:ext>
            </a:extLst>
          </p:cNvPr>
          <p:cNvSpPr txBox="1"/>
          <p:nvPr/>
        </p:nvSpPr>
        <p:spPr>
          <a:xfrm>
            <a:off x="904875" y="3719369"/>
            <a:ext cx="6903982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The matrix product between coordinate (axis) fileters and the gen. loc. env. matrices involve a summation on the atom indices within the cut-off radius, hence </a:t>
            </a:r>
            <a:r>
              <a:rPr lang="en-US" b="1">
                <a:cs typeface="Arial"/>
              </a:rPr>
              <a:t>permutational invariance</a:t>
            </a:r>
            <a:r>
              <a:rPr lang="en-US">
                <a:cs typeface="Arial"/>
              </a:rPr>
              <a:t>.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A911C60-BDCE-DC6B-8987-B7A9254F7DDA}"/>
              </a:ext>
            </a:extLst>
          </p:cNvPr>
          <p:cNvSpPr txBox="1"/>
          <p:nvPr/>
        </p:nvSpPr>
        <p:spPr>
          <a:xfrm>
            <a:off x="1068704" y="4743390"/>
            <a:ext cx="8014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/>
              <a:t>Zhang, Linfeng, et al. "End-to-end symmetry preserving inter-atomic potential energy model for finite and extended systems." Advances in neural information processing systems 31 (2018).</a:t>
            </a:r>
          </a:p>
        </p:txBody>
      </p:sp>
    </p:spTree>
    <p:extLst>
      <p:ext uri="{BB962C8B-B14F-4D97-AF65-F5344CB8AC3E}">
        <p14:creationId xmlns:p14="http://schemas.microsoft.com/office/powerpoint/2010/main" val="144478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75435E8-71CF-740B-C164-98E4205F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327727" cy="447111"/>
          </a:xfrm>
        </p:spPr>
        <p:txBody>
          <a:bodyPr>
            <a:normAutofit fontScale="90000"/>
          </a:bodyPr>
          <a:lstStyle/>
          <a:p>
            <a:r>
              <a:rPr lang="en-US"/>
              <a:t>Deep Potential Long Range (DPLR)</a:t>
            </a:r>
            <a:endParaRPr lang="en-US" sz="17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0832"/>
            <a:ext cx="3341052" cy="911524"/>
          </a:xfrm>
        </p:spPr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07B86EC-0F89-57D2-2736-2AC84F16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Andrea </a:t>
            </a:r>
            <a:r>
              <a:rPr lang="en-US" err="1"/>
              <a:t>Vezzosi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7B14914-B365-8937-541F-63392003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en-US"/>
          </a:p>
        </p:txBody>
      </p:sp>
      <p:sp>
        <p:nvSpPr>
          <p:cNvPr id="8" name="TextBox 7 1 1">
            <a:extLst>
              <a:ext uri="{FF2B5EF4-FFF2-40B4-BE49-F238E27FC236}">
                <a16:creationId xmlns:a16="http://schemas.microsoft.com/office/drawing/2014/main" id="{085C61B6-9DA2-7719-8235-8E62681B54E9}"/>
              </a:ext>
            </a:extLst>
          </p:cNvPr>
          <p:cNvSpPr txBox="1"/>
          <p:nvPr/>
        </p:nvSpPr>
        <p:spPr>
          <a:xfrm>
            <a:off x="1239597" y="736076"/>
            <a:ext cx="6903982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Long range electrostatic interaction is approximated by distributions of 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spherical gaussian charges located at ionic and electronic sites (WC)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5752007-69A6-F80D-870F-BC1EDAEF0260}"/>
              </a:ext>
            </a:extLst>
          </p:cNvPr>
          <p:cNvCxnSpPr/>
          <p:nvPr/>
        </p:nvCxnSpPr>
        <p:spPr>
          <a:xfrm>
            <a:off x="1628264" y="1236300"/>
            <a:ext cx="2014654" cy="0"/>
          </a:xfrm>
          <a:prstGeom prst="line">
            <a:avLst/>
          </a:prstGeom>
          <a:ln>
            <a:solidFill>
              <a:srgbClr val="FF2A2A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22A3FC1-EC01-6153-A4C5-DBB66A3ACD5A}"/>
              </a:ext>
            </a:extLst>
          </p:cNvPr>
          <p:cNvCxnSpPr>
            <a:cxnSpLocks/>
          </p:cNvCxnSpPr>
          <p:nvPr/>
        </p:nvCxnSpPr>
        <p:spPr>
          <a:xfrm>
            <a:off x="2646740" y="1236300"/>
            <a:ext cx="0" cy="468348"/>
          </a:xfrm>
          <a:prstGeom prst="line">
            <a:avLst/>
          </a:prstGeom>
          <a:ln>
            <a:solidFill>
              <a:srgbClr val="FF2A2A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Immagine 15" descr="\documentclass{article}&#10;\usepackage{amsmath}&#10;\usepackage{color}&#10;\pagestyle{empty}&#10;\begin{document}&#10;\begin{equation*}&#10;\color{red}{\frac{1}{2\beta}}&#10;\end{equation*}&#10;&#10;&#10;&#10;\end{document}" title="IguanaTex Bitmap Display">
            <a:extLst>
              <a:ext uri="{FF2B5EF4-FFF2-40B4-BE49-F238E27FC236}">
                <a16:creationId xmlns:a16="http://schemas.microsoft.com/office/drawing/2014/main" id="{9FB17100-9BD6-9E6E-FFAC-FCBCAEBDD5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28516" y="1805570"/>
            <a:ext cx="245380" cy="48637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FF56F7F-B011-EAF5-48F0-01AEC9DAF684}"/>
              </a:ext>
            </a:extLst>
          </p:cNvPr>
          <p:cNvSpPr txBox="1"/>
          <p:nvPr/>
        </p:nvSpPr>
        <p:spPr>
          <a:xfrm>
            <a:off x="1959196" y="1849550"/>
            <a:ext cx="911525" cy="29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Spread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20" name="Immagine 19" descr="\documentclass{article}&#10;\usepackage{amsmath}&#10;\usepackage{color}&#10;\pagestyle{empty}&#10;\begin{document}&#10;\begin{equation*}&#10;\begin{gathered}&#10;E_{G_t}=\frac{1}{2 \pi V} \sum_{m \neq 0,|m| \leq L} \frac{\exp \left(-\pi^2 m^2 / \beta^2\right)}{m^2} S^2(m) \\&#10;S(m)=\sum_I q_I e^{-2 \pi i m R_I}+\sum_n q_n e^{-2 \pi i m W_n}&#10;\end{gathered}&#10;\end{equation*}&#10;&#10;&#10;&#10;\end{document}" title="IguanaTex Bitmap Display">
            <a:extLst>
              <a:ext uri="{FF2B5EF4-FFF2-40B4-BE49-F238E27FC236}">
                <a16:creationId xmlns:a16="http://schemas.microsoft.com/office/drawing/2014/main" id="{D9F908B9-4828-774C-0B31-51642BB9D4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1409" y="3020854"/>
            <a:ext cx="3714526" cy="106149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BD93AA3-DBDF-D381-DAFE-1E317566D1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8380" y="1398334"/>
            <a:ext cx="3085114" cy="1090917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BFFE25F-7001-CDAA-04E9-8487FBAE6750}"/>
              </a:ext>
            </a:extLst>
          </p:cNvPr>
          <p:cNvSpPr txBox="1"/>
          <p:nvPr/>
        </p:nvSpPr>
        <p:spPr>
          <a:xfrm>
            <a:off x="299071" y="2570144"/>
            <a:ext cx="6278303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/>
              <a:t>Ewald sumation for gaussian charges under periodic boundary conditions</a:t>
            </a:r>
            <a:endParaRPr lang="en-GB"/>
          </a:p>
        </p:txBody>
      </p:sp>
      <p:pic>
        <p:nvPicPr>
          <p:cNvPr id="26" name="Immagine 25" descr="\documentclass{article}&#10;\usepackage{amsmath}&#10;\usepackage{color}&#10;\pagestyle{empty}&#10;\begin{document}&#10;\begin{equation*}&#10;E = E_{sr} + E_{G_t}&#10;\end{equation*}&#10;&#10;&#10;&#10;\end{document}" title="IguanaTex Bitmap Display">
            <a:extLst>
              <a:ext uri="{FF2B5EF4-FFF2-40B4-BE49-F238E27FC236}">
                <a16:creationId xmlns:a16="http://schemas.microsoft.com/office/drawing/2014/main" id="{3A303A94-03B2-B22C-476E-41D89B2620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25809" y="1895815"/>
            <a:ext cx="1423114" cy="204833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8835BA8-B6A9-4EC8-DA55-8F8EB071A7EF}"/>
              </a:ext>
            </a:extLst>
          </p:cNvPr>
          <p:cNvSpPr txBox="1"/>
          <p:nvPr/>
        </p:nvSpPr>
        <p:spPr>
          <a:xfrm>
            <a:off x="4880108" y="3289668"/>
            <a:ext cx="415568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short-range contribution is constructed as in the standard DP model. However, E</a:t>
            </a:r>
            <a:r>
              <a:rPr lang="en-GB" baseline="-25000"/>
              <a:t>sr</a:t>
            </a:r>
            <a:r>
              <a:rPr lang="en-GB"/>
              <a:t> is not equal to the standard DP energy because the Gaussian electrostatic energy E</a:t>
            </a:r>
            <a:r>
              <a:rPr lang="en-GB" baseline="-25000"/>
              <a:t>Gt</a:t>
            </a:r>
            <a:r>
              <a:rPr lang="en-GB"/>
              <a:t> is subtracted from the DFT training data to avoid double counting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DEBF88C-598F-5A10-D150-922B9DE99FE8}"/>
              </a:ext>
            </a:extLst>
          </p:cNvPr>
          <p:cNvSpPr txBox="1"/>
          <p:nvPr/>
        </p:nvSpPr>
        <p:spPr>
          <a:xfrm>
            <a:off x="1085191" y="4832289"/>
            <a:ext cx="80588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/>
              <a:t>Zhang, Linfeng, et al. "A deep potential model with long-range electrostatic interactions." The Journal of Chemical Physics 156.12 (2022).</a:t>
            </a:r>
          </a:p>
        </p:txBody>
      </p:sp>
    </p:spTree>
    <p:extLst>
      <p:ext uri="{BB962C8B-B14F-4D97-AF65-F5344CB8AC3E}">
        <p14:creationId xmlns:p14="http://schemas.microsoft.com/office/powerpoint/2010/main" val="39759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72563-BE0A-5BB8-AEDC-7C13170D7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CF3E409-47A1-AF28-62C2-1C7F4DE3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327727" cy="447111"/>
          </a:xfrm>
        </p:spPr>
        <p:txBody>
          <a:bodyPr>
            <a:normAutofit/>
          </a:bodyPr>
          <a:lstStyle/>
          <a:p>
            <a:r>
              <a:rPr lang="en-US">
                <a:latin typeface="Franklin Gothic Demi Cond"/>
                <a:cs typeface="Arial"/>
              </a:rPr>
              <a:t>Training process</a:t>
            </a:r>
            <a:endParaRPr lang="en-US" sz="17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5C4AFD-E7DC-AF47-24DF-1A13D9CB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0832"/>
            <a:ext cx="3341052" cy="911524"/>
          </a:xfrm>
        </p:spPr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D472EF1-06E0-08D6-2596-14CE2D4E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Andrea </a:t>
            </a:r>
            <a:r>
              <a:rPr lang="en-US" err="1"/>
              <a:t>Vezzosi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5EA53BE-A0CD-DB32-6FAE-E5811778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en-US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8688BF9-DE2F-D382-75D2-E84860285790}"/>
              </a:ext>
            </a:extLst>
          </p:cNvPr>
          <p:cNvSpPr txBox="1"/>
          <p:nvPr/>
        </p:nvSpPr>
        <p:spPr>
          <a:xfrm>
            <a:off x="1085191" y="4832289"/>
            <a:ext cx="80588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/>
              <a:t>Zhang, Linfeng, et al. "A deep potential model with long-range electrostatic interactions." The Journal of Chemical Physics 156.12 (2022).</a:t>
            </a:r>
          </a:p>
        </p:txBody>
      </p:sp>
      <p:sp>
        <p:nvSpPr>
          <p:cNvPr id="6" name="TextBox 7 1 1">
            <a:extLst>
              <a:ext uri="{FF2B5EF4-FFF2-40B4-BE49-F238E27FC236}">
                <a16:creationId xmlns:a16="http://schemas.microsoft.com/office/drawing/2014/main" id="{1ACB0218-8335-44D7-5374-A6C5765B4EBA}"/>
              </a:ext>
            </a:extLst>
          </p:cNvPr>
          <p:cNvSpPr txBox="1"/>
          <p:nvPr/>
        </p:nvSpPr>
        <p:spPr>
          <a:xfrm>
            <a:off x="902713" y="687950"/>
            <a:ext cx="6903982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>
                <a:ea typeface="+mn-lt"/>
                <a:cs typeface="+mn-lt"/>
              </a:rPr>
              <a:t>The parameters </a:t>
            </a:r>
            <a:r>
              <a:rPr lang="en-US" sz="1100" b="1">
                <a:ea typeface="+mn-lt"/>
                <a:cs typeface="+mn-lt"/>
              </a:rPr>
              <a:t>w</a:t>
            </a:r>
            <a:r>
              <a:rPr lang="en-US" sz="1100">
                <a:ea typeface="+mn-lt"/>
                <a:cs typeface="+mn-lt"/>
              </a:rPr>
              <a:t> contained in the encoding and fitting networks are obtained by a </a:t>
            </a:r>
            <a:r>
              <a:rPr lang="en-US" sz="1100" b="1">
                <a:ea typeface="+mn-lt"/>
                <a:cs typeface="+mn-lt"/>
              </a:rPr>
              <a:t>training process with the stochastic gradient descent method</a:t>
            </a:r>
            <a:r>
              <a:rPr lang="en-US" sz="1100">
                <a:ea typeface="+mn-lt"/>
                <a:cs typeface="+mn-lt"/>
              </a:rPr>
              <a:t> (fast and scalable optimization technique that updates model parameters using mini-batches of data points, good for large-scale machine learning tasks.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>
                <a:ea typeface="+mn-lt"/>
                <a:cs typeface="+mn-lt"/>
              </a:rPr>
              <a:t>The aim is to minimize the </a:t>
            </a:r>
            <a:r>
              <a:rPr lang="en-US" sz="1100" b="1">
                <a:ea typeface="+mn-lt"/>
                <a:cs typeface="+mn-lt"/>
              </a:rPr>
              <a:t>Loss Function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2CD1E-B842-EAF4-C856-74F21CF95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526" y="2308309"/>
            <a:ext cx="5348037" cy="54493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C65559-D226-D574-D465-065C9F74F8A9}"/>
              </a:ext>
            </a:extLst>
          </p:cNvPr>
          <p:cNvCxnSpPr/>
          <p:nvPr/>
        </p:nvCxnSpPr>
        <p:spPr>
          <a:xfrm flipV="1">
            <a:off x="3176681" y="2789115"/>
            <a:ext cx="207372" cy="448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021951-A654-7F08-608F-3FD31BEA3936}"/>
              </a:ext>
            </a:extLst>
          </p:cNvPr>
          <p:cNvSpPr txBox="1"/>
          <p:nvPr/>
        </p:nvSpPr>
        <p:spPr>
          <a:xfrm>
            <a:off x="2730891" y="3245483"/>
            <a:ext cx="99758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Batch size</a:t>
            </a:r>
            <a:endParaRPr lang="en-US" sz="11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F661A6-D810-5F46-D21B-6042948E0A99}"/>
              </a:ext>
            </a:extLst>
          </p:cNvPr>
          <p:cNvCxnSpPr>
            <a:cxnSpLocks/>
          </p:cNvCxnSpPr>
          <p:nvPr/>
        </p:nvCxnSpPr>
        <p:spPr>
          <a:xfrm flipH="1" flipV="1">
            <a:off x="3648747" y="2837240"/>
            <a:ext cx="249828" cy="490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E070902-42C3-E78F-4BB2-D6B0D28DBA86}"/>
              </a:ext>
            </a:extLst>
          </p:cNvPr>
          <p:cNvSpPr txBox="1"/>
          <p:nvPr/>
        </p:nvSpPr>
        <p:spPr>
          <a:xfrm>
            <a:off x="3771620" y="3335719"/>
            <a:ext cx="1665336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l is index of training data (coordinates, energy, </a:t>
            </a:r>
            <a:r>
              <a:rPr lang="en-US" sz="1100" dirty="0">
                <a:cs typeface="Arial"/>
              </a:rPr>
              <a:t>forces etc.)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63EC91-5A10-4CE4-1B8D-625EAB806D64}"/>
              </a:ext>
            </a:extLst>
          </p:cNvPr>
          <p:cNvCxnSpPr/>
          <p:nvPr/>
        </p:nvCxnSpPr>
        <p:spPr>
          <a:xfrm flipH="1">
            <a:off x="3947048" y="2031400"/>
            <a:ext cx="145209" cy="43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649001-4A3B-A1F6-B571-155F1FC25D70}"/>
              </a:ext>
            </a:extLst>
          </p:cNvPr>
          <p:cNvSpPr txBox="1"/>
          <p:nvPr/>
        </p:nvSpPr>
        <p:spPr>
          <a:xfrm>
            <a:off x="3759587" y="1759581"/>
            <a:ext cx="166533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Tunable prefactors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B7975D-AF47-3708-AC32-C0571517ABF9}"/>
              </a:ext>
            </a:extLst>
          </p:cNvPr>
          <p:cNvCxnSpPr>
            <a:cxnSpLocks/>
          </p:cNvCxnSpPr>
          <p:nvPr/>
        </p:nvCxnSpPr>
        <p:spPr>
          <a:xfrm>
            <a:off x="4952515" y="2031399"/>
            <a:ext cx="209722" cy="425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9D16EB-BC95-5448-8339-11F11FFA999C}"/>
              </a:ext>
            </a:extLst>
          </p:cNvPr>
          <p:cNvCxnSpPr>
            <a:cxnSpLocks/>
          </p:cNvCxnSpPr>
          <p:nvPr/>
        </p:nvCxnSpPr>
        <p:spPr>
          <a:xfrm>
            <a:off x="5145020" y="2001320"/>
            <a:ext cx="1214358" cy="551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7 1 1">
            <a:extLst>
              <a:ext uri="{FF2B5EF4-FFF2-40B4-BE49-F238E27FC236}">
                <a16:creationId xmlns:a16="http://schemas.microsoft.com/office/drawing/2014/main" id="{339AAE5B-F553-482D-DE82-8223F7F1F983}"/>
              </a:ext>
            </a:extLst>
          </p:cNvPr>
          <p:cNvSpPr txBox="1"/>
          <p:nvPr/>
        </p:nvSpPr>
        <p:spPr>
          <a:xfrm>
            <a:off x="902712" y="4110934"/>
            <a:ext cx="773416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>
                <a:ea typeface="+mn-lt"/>
                <a:cs typeface="+mn-lt"/>
              </a:rPr>
              <a:t>The use of forces reduces the number of snapshots required to obtain a good model (N</a:t>
            </a:r>
            <a:r>
              <a:rPr lang="en-US" sz="1100" baseline="-25000">
                <a:ea typeface="+mn-lt"/>
                <a:cs typeface="+mn-lt"/>
              </a:rPr>
              <a:t>atoms</a:t>
            </a:r>
            <a:r>
              <a:rPr lang="en-US" sz="1100">
                <a:ea typeface="+mn-lt"/>
                <a:cs typeface="+mn-lt"/>
              </a:rPr>
              <a:t> x 3 </a:t>
            </a:r>
            <a:r>
              <a:rPr lang="en-US" sz="1100" i="1">
                <a:ea typeface="+mn-lt"/>
                <a:cs typeface="+mn-lt"/>
              </a:rPr>
              <a:t>per</a:t>
            </a:r>
            <a:r>
              <a:rPr lang="en-US" sz="1100">
                <a:ea typeface="+mn-lt"/>
                <a:cs typeface="+mn-lt"/>
              </a:rPr>
              <a:t> snapshot)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9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A6592-4079-7361-8E5E-29F105B56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ED1ABA-6658-8AB4-7CDF-89B17F74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01F8FD-3433-7005-15F3-C23E4950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026FEFA-0E55-802C-F070-198B8DFB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Franklin Gothic Demi Cond"/>
                <a:cs typeface="Arial"/>
              </a:rPr>
              <a:t>Data collection: garbage in, garbage out”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91B68D8B-99AF-2437-20A0-819ABFD4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8" name="CasellaDiTesto 22">
            <a:extLst>
              <a:ext uri="{FF2B5EF4-FFF2-40B4-BE49-F238E27FC236}">
                <a16:creationId xmlns:a16="http://schemas.microsoft.com/office/drawing/2014/main" id="{620DB0BC-0455-EA1C-42D9-ACD3B2351EB2}"/>
              </a:ext>
            </a:extLst>
          </p:cNvPr>
          <p:cNvSpPr txBox="1"/>
          <p:nvPr/>
        </p:nvSpPr>
        <p:spPr>
          <a:xfrm>
            <a:off x="882601" y="558172"/>
            <a:ext cx="750421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200" b="1">
                <a:cs typeface="Arial"/>
              </a:rPr>
              <a:t>AIMD sampling: </a:t>
            </a:r>
            <a:endParaRPr lang="it-IT" sz="1200">
              <a:cs typeface="Arial"/>
            </a:endParaRPr>
          </a:p>
          <a:p>
            <a:pPr marL="628650" lvl="1" indent="-285750">
              <a:buFont typeface="Courier New"/>
              <a:buChar char="o"/>
            </a:pPr>
            <a:r>
              <a:rPr lang="it-IT" sz="1200">
                <a:cs typeface="Arial"/>
              </a:rPr>
              <a:t>Good starting point and straightforward</a:t>
            </a:r>
          </a:p>
          <a:p>
            <a:pPr marL="628650" lvl="1" indent="-285750">
              <a:buFont typeface="Courier New"/>
              <a:buChar char="o"/>
            </a:pPr>
            <a:r>
              <a:rPr lang="it-IT" sz="1200">
                <a:cs typeface="Arial"/>
              </a:rPr>
              <a:t>Temperature defines what PES regions are explored.</a:t>
            </a:r>
            <a:endParaRPr lang="it-IT" sz="1200">
              <a:ea typeface="+mn-lt"/>
              <a:cs typeface="+mn-lt"/>
            </a:endParaRPr>
          </a:p>
          <a:p>
            <a:pPr marL="628650" lvl="1" indent="-285750">
              <a:buFont typeface="Courier New"/>
              <a:buChar char="o"/>
            </a:pPr>
            <a:r>
              <a:rPr lang="it-IT" sz="1200">
                <a:ea typeface="+mn-lt"/>
                <a:cs typeface="+mn-lt"/>
              </a:rPr>
              <a:t>Sampling at higher temperatures ensures that the model does not enter the extrapolation regime during production runs (guaranteed to happen when a lower temperature is used for sampling !)</a:t>
            </a:r>
          </a:p>
          <a:p>
            <a:pPr marL="628650" lvl="1" indent="-285750">
              <a:buFont typeface="Courier New"/>
              <a:buChar char="o"/>
            </a:pPr>
            <a:r>
              <a:rPr lang="it-IT" sz="1200">
                <a:ea typeface="+mn-lt"/>
                <a:cs typeface="+mn-lt"/>
              </a:rPr>
              <a:t>Good for MD simulations at equilibrium, e.g. vibrational spectra, minima population, or thermodynamic properties.</a:t>
            </a:r>
          </a:p>
          <a:p>
            <a:pPr marL="628650" lvl="1" indent="-285750">
              <a:buFont typeface="Courier New"/>
              <a:buChar char="o"/>
            </a:pPr>
            <a:r>
              <a:rPr lang="it-IT" sz="1200">
                <a:cs typeface="Arial"/>
              </a:rPr>
              <a:t>Can be computationally expansive...</a:t>
            </a:r>
          </a:p>
        </p:txBody>
      </p:sp>
      <p:sp>
        <p:nvSpPr>
          <p:cNvPr id="9" name="CasellaDiTesto 22">
            <a:extLst>
              <a:ext uri="{FF2B5EF4-FFF2-40B4-BE49-F238E27FC236}">
                <a16:creationId xmlns:a16="http://schemas.microsoft.com/office/drawing/2014/main" id="{80EDFAF6-3D6E-377F-7A40-85C36CA71E99}"/>
              </a:ext>
            </a:extLst>
          </p:cNvPr>
          <p:cNvSpPr txBox="1"/>
          <p:nvPr/>
        </p:nvSpPr>
        <p:spPr>
          <a:xfrm>
            <a:off x="798379" y="2212513"/>
            <a:ext cx="750421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200" b="1">
                <a:cs typeface="Arial"/>
              </a:rPr>
              <a:t>Sampling by proxy: </a:t>
            </a:r>
            <a:r>
              <a:rPr lang="it-IT" sz="1200">
                <a:ea typeface="+mn-lt"/>
                <a:cs typeface="+mn-lt"/>
              </a:rPr>
              <a:t>Sample the PES at a lower level of theory--&gt; long trajectory--&gt; subsampled to generate representative set of geometries + single-point calculations at a higher level of theory</a:t>
            </a:r>
            <a:endParaRPr lang="en-US">
              <a:cs typeface="Arial"/>
            </a:endParaRPr>
          </a:p>
          <a:p>
            <a:pPr marL="514350" lvl="1" indent="-171450">
              <a:buFont typeface="Courier New"/>
              <a:buChar char="o"/>
            </a:pPr>
            <a:r>
              <a:rPr lang="it-IT" sz="1200">
                <a:cs typeface="Arial"/>
              </a:rPr>
              <a:t>Highly accurate and representative reference data</a:t>
            </a:r>
          </a:p>
        </p:txBody>
      </p:sp>
      <p:sp>
        <p:nvSpPr>
          <p:cNvPr id="10" name="CasellaDiTesto 22">
            <a:extLst>
              <a:ext uri="{FF2B5EF4-FFF2-40B4-BE49-F238E27FC236}">
                <a16:creationId xmlns:a16="http://schemas.microsoft.com/office/drawing/2014/main" id="{49EE9EEB-BB98-5B43-78DD-5B6FFC20B710}"/>
              </a:ext>
            </a:extLst>
          </p:cNvPr>
          <p:cNvSpPr txBox="1"/>
          <p:nvPr/>
        </p:nvSpPr>
        <p:spPr>
          <a:xfrm>
            <a:off x="798378" y="2976517"/>
            <a:ext cx="75042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200" b="1">
                <a:cs typeface="Arial"/>
              </a:rPr>
              <a:t>Adaptive sampling: </a:t>
            </a:r>
            <a:r>
              <a:rPr lang="it-IT" sz="1200">
                <a:ea typeface="+mn-lt"/>
                <a:cs typeface="+mn-lt"/>
              </a:rPr>
              <a:t>Preliminary ML-FF --&gt; MD simulation --&gt; collect new data if predictions become unreliable according to an uncertainty criterion</a:t>
            </a:r>
            <a:endParaRPr lang="en-US"/>
          </a:p>
          <a:p>
            <a:pPr marL="628650" lvl="1" indent="-285750">
              <a:buFont typeface="Courier New"/>
              <a:buChar char="o"/>
            </a:pPr>
            <a:r>
              <a:rPr lang="it-IT" sz="1200">
                <a:ea typeface="+mn-lt"/>
                <a:cs typeface="+mn-lt"/>
              </a:rPr>
              <a:t>For NNP train ensemble of models (different parameter initialization). Discrepancy between their predictions = uncertainty estimate.</a:t>
            </a:r>
          </a:p>
          <a:p>
            <a:pPr marL="285750" indent="-285750">
              <a:buFont typeface="Arial"/>
              <a:buChar char="•"/>
            </a:pPr>
            <a:r>
              <a:rPr lang="it-IT" sz="1200" b="1">
                <a:ea typeface="+mn-lt"/>
                <a:cs typeface="+mn-lt"/>
              </a:rPr>
              <a:t>Metadynamics sampling: </a:t>
            </a:r>
            <a:r>
              <a:rPr lang="it-IT" sz="1200">
                <a:ea typeface="+mn-lt"/>
                <a:cs typeface="+mn-lt"/>
              </a:rPr>
              <a:t>similar to adaptive smapling but dynamics is biased towards unexplored regions of the PES</a:t>
            </a:r>
            <a:endParaRPr lang="it-IT" sz="1200" dirty="0">
              <a:ea typeface="+mn-lt"/>
              <a:cs typeface="+mn-lt"/>
            </a:endParaRPr>
          </a:p>
        </p:txBody>
      </p:sp>
      <p:sp>
        <p:nvSpPr>
          <p:cNvPr id="12" name="CasellaDiTesto 22">
            <a:extLst>
              <a:ext uri="{FF2B5EF4-FFF2-40B4-BE49-F238E27FC236}">
                <a16:creationId xmlns:a16="http://schemas.microsoft.com/office/drawing/2014/main" id="{F21DBDF0-5339-97DF-49AA-8265E90578A9}"/>
              </a:ext>
            </a:extLst>
          </p:cNvPr>
          <p:cNvSpPr txBox="1"/>
          <p:nvPr/>
        </p:nvSpPr>
        <p:spPr>
          <a:xfrm>
            <a:off x="798377" y="4324052"/>
            <a:ext cx="834642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200" b="1">
                <a:cs typeface="Arial"/>
              </a:rPr>
              <a:t>Data</a:t>
            </a:r>
            <a:r>
              <a:rPr lang="it-IT" sz="1200" b="1">
                <a:ea typeface="+mn-lt"/>
                <a:cs typeface="+mn-lt"/>
              </a:rPr>
              <a:t> consistency: </a:t>
            </a:r>
            <a:r>
              <a:rPr lang="it-IT" sz="1200">
                <a:ea typeface="+mn-lt"/>
                <a:cs typeface="+mn-lt"/>
              </a:rPr>
              <a:t>Data has to be generated with the same level of theory!</a:t>
            </a:r>
          </a:p>
        </p:txBody>
      </p:sp>
    </p:spTree>
    <p:extLst>
      <p:ext uri="{BB962C8B-B14F-4D97-AF65-F5344CB8AC3E}">
        <p14:creationId xmlns:p14="http://schemas.microsoft.com/office/powerpoint/2010/main" val="37615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2877,39"/>
  <p:tag name="OUTPUTTYPE" val="PNG"/>
  <p:tag name="IGUANATEXVERSION" val="160"/>
  <p:tag name="LATEXADDIN" val="\documentclass{article}&#10;\usepackage{amsmath}&#10;\pagestyle{empty}&#10;\begin{document}&#10;&#10;\begin{equation*}&#10;E\left(\boldsymbol{r}_1, \boldsymbol{r}_2, \boldsymbol{r}_3, \ldots, \boldsymbol{r}_N\right)=\sum_i E_i, \quad E_i=\mathcal{F}\left(\left\{\boldsymbol{r}_k \in \mathcal{N}_i\right\}\right)&#10;\end{equation*}&#10;&#10;&#10;\end{document}"/>
  <p:tag name="IGUANATEXSIZE" val="13"/>
  <p:tag name="IGUANATEXCURSOR" val="211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136,4829"/>
  <p:tag name="OUTPUTTYPE" val="PNG"/>
  <p:tag name="IGUANATEXVERSION" val="160"/>
  <p:tag name="LATEXADDIN" val="\documentclass{article}&#10;\usepackage{amsmath}&#10;\pagestyle{empty}&#10;\begin{document}&#10;&#10;\begin{equation*}&#10;\mathcal{N}_i&#10;\end{equation*}&#10;&#10;&#10;\end{document}"/>
  <p:tag name="IGUANATEXSIZE" val="13"/>
  <p:tag name="IGUANATEXCURSOR" val="112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33,74575"/>
  <p:tag name="OUTPUTTYPE" val="PNG"/>
  <p:tag name="IGUANATEXVERSION" val="160"/>
  <p:tag name="LATEXADDIN" val="\documentclass{article}&#10;\usepackage{amsmath}&#10;\pagestyle{empty}&#10;\begin{document}&#10;&#10;\begin{equation*}&#10;i&#10;\end{equation*}&#10;&#10;&#10;\end{document}"/>
  <p:tag name="IGUANATEXSIZE" val="13"/>
  <p:tag name="IGUANATEXCURSOR" val="100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2339"/>
  <p:tag name="ORIGINALWIDTH" val="332,9583"/>
  <p:tag name="OUTPUTTYPE" val="PNG"/>
  <p:tag name="IGUANATEXVERSION" val="160"/>
  <p:tag name="LATEXADDIN" val="\documentclass{article}&#10;\usepackage{amsmath}&#10;\pagestyle{empty}&#10;\begin{document}&#10;&#10;\begin{equation*}&#10;\mathcal{N}_{r_{c}}(i)&#10;\end{equation*}&#10;&#10;&#10;\end{document}"/>
  <p:tag name="IGUANATEXSIZE" val="13"/>
  <p:tag name="IGUANATEXCURSOR" val="120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51,74354"/>
  <p:tag name="OUTPUTTYPE" val="PNG"/>
  <p:tag name="IGUANATEXVERSION" val="160"/>
  <p:tag name="LATEXADDIN" val="\documentclass{article}&#10;\usepackage{amsmath}&#10;\pagestyle{empty}&#10;\begin{document}&#10;&#10;\begin{equation*}&#10;j&#10;\end{equation*}&#10;&#10;&#10;\end{document}"/>
  <p:tag name="IGUANATEXSIZE" val="13"/>
  <p:tag name="IGUANATEXCURSOR" val="100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406,4492"/>
  <p:tag name="OUTPUTTYPE" val="PNG"/>
  <p:tag name="IGUANATEXVERSION" val="160"/>
  <p:tag name="LATEXADDIN" val="\documentclass{article}&#10;\usepackage{amsmath}&#10;\pagestyle{empty}&#10;\begin{document}&#10;&#10;\begin{equation*}&#10;r_{ij}&lt;r_c&#10;\end{equation*}&#10;&#10;&#10;\end{document}"/>
  <p:tag name="IGUANATEXSIZE" val="13"/>
  <p:tag name="IGUANATEXCURSOR" val="109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33,74575"/>
  <p:tag name="OUTPUTTYPE" val="PNG"/>
  <p:tag name="IGUANATEXVERSION" val="160"/>
  <p:tag name="LATEXADDIN" val="\documentclass{article}&#10;\usepackage{amsmath}&#10;\pagestyle{empty}&#10;\begin{document}&#10;&#10;\begin{equation*}&#10;i&#10;\end{equation*}&#10;&#10;&#10;\end{document}"/>
  <p:tag name="IGUANATEXSIZE" val="13"/>
  <p:tag name="IGUANATEXCURSOR" val="100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694,4132"/>
  <p:tag name="OUTPUTTYPE" val="PNG"/>
  <p:tag name="IGUANATEXVERSION" val="160"/>
  <p:tag name="LATEXADDIN" val="\documentclass{article}&#10;\usepackage{amsmath}&#10;\pagestyle{empty}&#10;\begin{document}&#10;&#10;\begin{equation*}&#10;\boldsymbol{r}_{j i} = \boldsymbol{r}_{j} - \boldsymbol{r}_{i}&#10;\end{equation*}&#10;&#10;&#10;\end{document}"/>
  <p:tag name="IGUANATEXSIZE" val="13"/>
  <p:tag name="IGUANATEXCURSOR" val="143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1818,523"/>
  <p:tag name="OUTPUTTYPE" val="PNG"/>
  <p:tag name="IGUANATEXVERSION" val="160"/>
  <p:tag name="LATEXADDIN" val="\documentclass{article}&#10;\usepackage{amsmath}&#10;\pagestyle{empty}&#10;\begin{document}&#10;&#10;\begin{equation*}&#10;E^{\boldsymbol{w}}(\mathcal{R})=\sum_i E^{\boldsymbol{w}_{\alpha_i}}\left(\mathcal{R}^i\right) \equiv \sum_i E_i&#10;\end{equation*}&#10;&#10;&#10;\end{document}"/>
  <p:tag name="IGUANATEXSIZE" val="13"/>
  <p:tag name="IGUANATEXCURSOR" val="211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24071"/>
  <p:tag name="ORIGINALWIDTH" val="105,7368"/>
  <p:tag name="OUTPUTTYPE" val="PNG"/>
  <p:tag name="IGUANATEXVERSION" val="160"/>
  <p:tag name="LATEXADDIN" val="\documentclass{article}&#10;\usepackage{amsmath}&#10;\pagestyle{empty}&#10;\begin{document}&#10;&#10;\begin{equation*}&#10;\alpha_i&#10;\end{equation*}&#10;&#10;&#10;\end{document}"/>
  <p:tag name="IGUANATEXSIZE" val="13"/>
  <p:tag name="IGUANATEXCURSOR" val="99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18,4852"/>
  <p:tag name="OUTPUTTYPE" val="PNG"/>
  <p:tag name="IGUANATEXVERSION" val="160"/>
  <p:tag name="LATEXADDIN" val="\documentclass{article}&#10;\usepackage{amsmath}&#10;\pagestyle{empty}&#10;\begin{document}&#10;&#10;\begin{equation*}&#10;E_i&#10;\end{equation*}&#10;&#10;&#10;\end{document}"/>
  <p:tag name="IGUANATEXSIZE" val="13"/>
  <p:tag name="IGUANATEXCURSOR" val="99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101,9872"/>
  <p:tag name="OUTPUTTYPE" val="PNG"/>
  <p:tag name="IGUANATEXVERSION" val="160"/>
  <p:tag name="LATEXADDIN" val="\documentclass{article}&#10;\usepackage{amsmath}&#10;\pagestyle{empty}&#10;\begin{document}&#10;&#10;\begin{equation*}&#10;\mathcal{F}&#10;\end{equation*}&#10;&#10;&#10;\end{document}"/>
  <p:tag name="IGUANATEXSIZE" val="13"/>
  <p:tag name="IGUANATEXCURSOR" val="109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1948,256"/>
  <p:tag name="OUTPUTTYPE" val="PNG"/>
  <p:tag name="IGUANATEXVERSION" val="160"/>
  <p:tag name="LATEXADDIN" val="\documentclass{article}&#10;\usepackage{amsmath}&#10;\pagestyle{empty}&#10;\begin{document}&#10;&#10;\begin{equation*}&#10;\left\{x_{j i}, y_{j i}, z_{j i}\right\} \mapsto\left\{s\left(r_{j i}\right), \hat{x}_{j i}, \hat{y}_{j i}, \hat{z}_{j i}\right\}&#10;\end{equation*}&#10;&#10;&#10;\end{document}"/>
  <p:tag name="IGUANATEXSIZE" val="13"/>
  <p:tag name="IGUANATEXCURSOR" val="228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,7353"/>
  <p:tag name="ORIGINALWIDTH" val="474,6906"/>
  <p:tag name="OUTPUTTYPE" val="PNG"/>
  <p:tag name="IGUANATEXVERSION" val="160"/>
  <p:tag name="LATEXADDIN" val="\documentclass{article}&#10;\usepackage{amsmath}&#10;\pagestyle{empty}&#10;\begin{document}&#10;&#10;\begin{equation*}&#10;\mathcal{R}^i \mapsto \Tilde{\mathcal{R}}^i&#10;\end{equation*}&#10;&#10;&#10;\end{document}"/>
  <p:tag name="IGUANATEXSIZE" val="13"/>
  <p:tag name="IGUANATEXCURSOR" val="140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9625"/>
  <p:tag name="ORIGINALWIDTH" val="2608,174"/>
  <p:tag name="OUTPUTTYPE" val="PNG"/>
  <p:tag name="IGUANATEXVERSION" val="160"/>
  <p:tag name="LATEXADDIN" val="\documentclass{article}&#10;\usepackage{amsmath}&#10;\pagestyle{empty}&#10;\begin{document}&#10;&#10;\begin{equation*}&#10;\hat{x}_{j i}=\frac{s\left(r_{j i}\right) x_{j i}}{r_{j i}}, \hat{y}_{j i}=\frac{s\left(r_{j i}\right) y_{j i}}{r_{j i}}, \hat{z}_{j i}=\frac{s\left(r_{j i}\right) z_{j i}}{r_{j i}}&#10;\end{equation*}&#10;&#10;&#10;\end{document}"/>
  <p:tag name="IGUANATEXSIZE" val="13"/>
  <p:tag name="IGUANATEXCURSOR" val="280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,4252"/>
  <p:tag name="ORIGINALWIDTH" val="3000,375"/>
  <p:tag name="OUTPUTTYPE" val="PNG"/>
  <p:tag name="IGUANATEXVERSION" val="160"/>
  <p:tag name="LATEXADDIN" val="\documentclass{article}&#10;\usepackage{amsmath}&#10;\usepackage{physics}&#10;\pagestyle{empty}&#10;\begin{document}&#10;&#10;\begin{equation*}&#10;s\left(r_{j i}\right)= \begin{cases}\frac{1}{r_{j i}}, &amp; r_{j i}&lt;r_{c s} \\ \frac{1}{r_{j i}}\left\{\frac{1}{2} \cos \left[\pi \frac{\left(r_{j i}-r_{c s}\right)}{\left(r_c-r_{c s}\right)}\right]+\frac{1}{2}\right\}, &amp; r_{c s}&lt;r_{j i}&lt;r_c \\ 0, &amp; r_{j i}&gt;r_c\end{cases}&#10;\end{equation*}&#10;\end{document}"/>
  <p:tag name="IGUANATEXSIZE" val="13"/>
  <p:tag name="IGUANATEXCURSOR" val="389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1970,004"/>
  <p:tag name="OUTPUTTYPE" val="PNG"/>
  <p:tag name="IGUANATEXVERSION" val="160"/>
  <p:tag name="LATEXADDIN" val="\documentclass{article}&#10;\usepackage{amsmath}&#10;\pagestyle{empty}&#10;\begin{document}&#10;&#10;\begin{equation*}&#10;E^{\boldsymbol{w}}(\mathcal{R})=\sum_i E_i, \quad  E_i = E_i (\mathcal{D}^i(\mathcal{R}^i))&#10;\end{equation*}&#10;&#10;&#10;\end{document}"/>
  <p:tag name="IGUANATEXSIZE" val="13"/>
  <p:tag name="IGUANATEXCURSOR" val="162"/>
  <p:tag name="TRANSPARENCY" val="Vero"/>
  <p:tag name="LATEXENGINEID" val="0"/>
  <p:tag name="TEMPFOLDER" val="c:\temp\"/>
  <p:tag name="LATEXFORMHEIGHT" val="319,8"/>
  <p:tag name="LATEXFORMWIDTH" val="385"/>
  <p:tag name="LATEXFORMWRAP" val="Vero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370,4537"/>
  <p:tag name="OUTPUTTYPE" val="PNG"/>
  <p:tag name="IGUANATEXVERSION" val="160"/>
  <p:tag name="LATEXADDIN" val="\documentclass{article}&#10;\usepackage{amsmath}&#10;\pagestyle{empty}&#10;\begin{document}&#10;&#10;\begin{equation*}&#10;\mathcal{D}^i(\mathcal{R}^i)&#10;\end{equation*}&#10;&#10;&#10;\end{document}"/>
  <p:tag name="IGUANATEXSIZE" val="13"/>
  <p:tag name="IGUANATEXCURSOR" val="127"/>
  <p:tag name="TRANSPARENCY" val="Vero"/>
  <p:tag name="LATEXENGINEID" val="0"/>
  <p:tag name="TEMPFOLDER" val="c:\temp\"/>
  <p:tag name="LATEXFORMHEIGHT" val="319,8"/>
  <p:tag name="LATEXFORMWIDTH" val="385"/>
  <p:tag name="LATEXFORMWRAP" val="Vero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2317"/>
  <p:tag name="ORIGINALWIDTH" val="1283,09"/>
  <p:tag name="OUTPUTTYPE" val="PNG"/>
  <p:tag name="IGUANATEXVERSION" val="160"/>
  <p:tag name="LATEXADDIN" val="\documentclass{article}&#10;\usepackage{amsmath}&#10;\pagestyle{empty}&#10;\begin{document}&#10;&#10;\begin{equation*}&#10;\mathcal{D}^i = (\mathcal{G}^{i1})^{T} \Tilde{\mathcal{R}}^i (\Tilde{\mathcal{R}}^i)^T \mathcal{G}^{i2}&#10;\end{equation*}&#10;&#10;&#10;\end{document}"/>
  <p:tag name="IGUANATEXSIZE" val="13"/>
  <p:tag name="IGUANATEXCURSOR" val="186"/>
  <p:tag name="TRANSPARENCY" val="Vero"/>
  <p:tag name="LATEXENGINEID" val="0"/>
  <p:tag name="TEMPFOLDER" val="c:\temp\"/>
  <p:tag name="LATEXFORMHEIGHT" val="319,8"/>
  <p:tag name="LATEXFORMWIDTH" val="385"/>
  <p:tag name="LATEXFORMWRAP" val="Vero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139,4826"/>
  <p:tag name="OUTPUTTYPE" val="PNG"/>
  <p:tag name="IGUANATEXVERSION" val="160"/>
  <p:tag name="LATEXADDIN" val="\documentclass{article}&#10;\usepackage{amsmath}&#10;\usepackage{color}&#10;\pagestyle{empty}&#10;\begin{document}&#10;\begin{equation*}&#10;\color{red}{\frac{1}{2\beta}}&#10;\end{equation*}&#10;&#10;&#10;&#10;\end{document}"/>
  <p:tag name="IGUANATEXSIZE" val="20"/>
  <p:tag name="IGUANATEXCURSOR" val="62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6,1605"/>
  <p:tag name="ORIGINALWIDTH" val="2501,687"/>
  <p:tag name="OUTPUTTYPE" val="PNG"/>
  <p:tag name="IGUANATEXVERSION" val="160"/>
  <p:tag name="LATEXADDIN" val="\documentclass{article}&#10;\usepackage{amsmath}&#10;\usepackage{color}&#10;\pagestyle{empty}&#10;\begin{document}&#10;\begin{equation*}&#10;\begin{gathered}&#10;E_{G_t}=\frac{1}{2 \pi V} \sum_{m \neq 0,|m| \leq L} \frac{\exp \left(-\pi^2 m^2 / \beta^2\right)}{m^2} S^2(m) \\&#10;S(m)=\sum_I q_I e^{-2 \pi i m R_I}+\sum_n q_n e^{-2 \pi i m W_n}&#10;\end{gathered}&#10;\end{equation*}&#10;&#10;&#10;&#10;\end{document}"/>
  <p:tag name="IGUANATEXSIZE" val="20"/>
  <p:tag name="IGUANATEXCURSOR" val="327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806,1492"/>
  <p:tag name="OUTPUTTYPE" val="PNG"/>
  <p:tag name="IGUANATEXVERSION" val="160"/>
  <p:tag name="LATEXADDIN" val="\documentclass{article}&#10;\usepackage{amsmath}&#10;\usepackage{color}&#10;\pagestyle{empty}&#10;\begin{document}&#10;\begin{equation*}&#10;E = E_{sr} + E_{G_t}&#10;\end{equation*}&#10;&#10;&#10;&#10;\end{document}"/>
  <p:tag name="IGUANATEXSIZE" val="20"/>
  <p:tag name="IGUANATEXCURSOR" val="136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101,9872"/>
  <p:tag name="OUTPUTTYPE" val="PNG"/>
  <p:tag name="IGUANATEXVERSION" val="160"/>
  <p:tag name="LATEXADDIN" val="\documentclass{article}&#10;\usepackage{amsmath}&#10;\pagestyle{empty}&#10;\begin{document}&#10;&#10;\begin{equation*}&#10;\mathcal{F}&#10;\end{equation*}&#10;&#10;&#10;\end{document}"/>
  <p:tag name="IGUANATEXSIZE" val="13"/>
  <p:tag name="IGUANATEXCURSOR" val="109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101,9872"/>
  <p:tag name="OUTPUTTYPE" val="PNG"/>
  <p:tag name="IGUANATEXVERSION" val="160"/>
  <p:tag name="LATEXADDIN" val="\documentclass{article}&#10;\usepackage{amsmath}&#10;\pagestyle{empty}&#10;\begin{document}&#10;&#10;\begin{equation*}&#10;\mathcal{F}&#10;\end{equation*}&#10;&#10;&#10;\end{document}"/>
  <p:tag name="IGUANATEXSIZE" val="13"/>
  <p:tag name="IGUANATEXCURSOR" val="109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1954,256"/>
  <p:tag name="OUTPUTTYPE" val="PNG"/>
  <p:tag name="IGUANATEXVERSION" val="160"/>
  <p:tag name="LATEXADDIN" val="\documentclass{article}&#10;\usepackage{amsmath}&#10;\pagestyle{empty}&#10;\begin{document}&#10;&#10;\begin{equation*}&#10;m_k \frac{\partial^2 \boldsymbol{r}_k}{\partial t^2}=-\frac{\partial E\left(\boldsymbol{r}_1, \boldsymbol{r}_2, \boldsymbol{r}_3, \ldots, \boldsymbol{r}_N\right)}{\partial \boldsymbol{r}_k}&#10;\end{equation*}&#10;&#10;&#10;\end{document}"/>
  <p:tag name="IGUANATEXSIZE" val="13"/>
  <p:tag name="IGUANATEXCURSOR" val="169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,9771"/>
  <p:tag name="ORIGINALWIDTH" val="2410,949"/>
  <p:tag name="OUTPUTTYPE" val="PNG"/>
  <p:tag name="IGUANATEXVERSION" val="160"/>
  <p:tag name="LATEXADDIN" val="\documentclass{article}&#10;\usepackage{amsmath}&#10;\pagestyle{empty}&#10;\begin{document}&#10;&#10;\begin{equation*}&#10;\mathcal{R}=\left\{\boldsymbol{r}_1^T, \cdots, \boldsymbol{r}_i^T, \cdots, \boldsymbol{r}_N^T\right\}^T, \boldsymbol{r}_i=\left(x_i, y_i, z_i\right)&#10;\end{equation*}&#10;&#10;&#10;\end{document}"/>
  <p:tag name="IGUANATEXSIZE" val="13"/>
  <p:tag name="IGUANATEXCURSOR" val="247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,2265"/>
  <p:tag name="ORIGINALWIDTH" val="2753,656"/>
  <p:tag name="OUTPUTTYPE" val="PNG"/>
  <p:tag name="IGUANATEXVERSION" val="160"/>
  <p:tag name="LATEXADDIN" val="\documentclass{article}&#10;\usepackage{amsmath}&#10;\pagestyle{empty}&#10;\begin{document}&#10;&#10;\begin{equation*}&#10;\mathcal{R}^i=\left\{\boldsymbol{r}_{1 i}^T, \cdots, \boldsymbol{r}_{j i}^T, \cdots, \boldsymbol{r}_{N_i, i}^T\right\}^T, \boldsymbol{r}_{j i}=\left(x_{j i}, y_{j i}, z_{j i}\right)&#10;\end{equation*}&#10;&#10;&#10;\end{document}"/>
  <p:tag name="IGUANATEXSIZE" val="13"/>
  <p:tag name="IGUANATEXCURSOR" val="280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24071"/>
  <p:tag name="ORIGINALWIDTH" val="96,73788"/>
  <p:tag name="OUTPUTTYPE" val="PNG"/>
  <p:tag name="IGUANATEXVERSION" val="160"/>
  <p:tag name="LATEXADDIN" val="\documentclass{article}&#10;\usepackage{amsmath}&#10;\pagestyle{empty}&#10;\begin{document}&#10;&#10;\begin{equation*}&#10;r_c&#10;\end{equation*}&#10;&#10;&#10;\end{document}"/>
  <p:tag name="IGUANATEXSIZE" val="13"/>
  <p:tag name="IGUANATEXCURSOR" val="102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2339"/>
  <p:tag name="ORIGINALWIDTH" val="821,1473"/>
  <p:tag name="OUTPUTTYPE" val="PNG"/>
  <p:tag name="IGUANATEXVERSION" val="160"/>
  <p:tag name="LATEXADDIN" val="\documentclass{article}&#10;\usepackage{amsmath}&#10;\pagestyle{empty}&#10;\begin{document}&#10;&#10;\begin{equation*}&#10;\left\{j \mid j \in \mathcal{N}_{r_c}(i)\right\}&#10;\end{equation*}&#10;&#10;&#10;\end{document}"/>
  <p:tag name="IGUANATEXSIZE" val="13"/>
  <p:tag name="IGUANATEXCURSOR" val="147"/>
  <p:tag name="TRANSPARENCY" val="Vero"/>
  <p:tag name="LATEXENGINEID" val="0"/>
  <p:tag name="TEMPFOLDER" val="c:\temp\"/>
  <p:tag name="LATEXFORMHEIGHT" val="320"/>
  <p:tag name="LATEXFORMWIDTH" val="385"/>
  <p:tag name="LATEXFORMWRAP" val="Vero"/>
  <p:tag name="BITMAPVECTOR" val="0"/>
</p:tagLst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FL_General_presentation_202403_EN_FULL" id="{EAFA75F3-8B21-EB4C-B638-E353D58330D3}" vid="{D78AEC0C-4C86-FC40-9085-617BDC5620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3263</Words>
  <Application>Microsoft Office PowerPoint</Application>
  <PresentationFormat>On-screen Show (16:9)</PresentationFormat>
  <Paragraphs>456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Advanced simulations  of solar cell devices</vt:lpstr>
      <vt:lpstr>Deep Potential (DP) method assumptions and features</vt:lpstr>
      <vt:lpstr>Deep Potential (DP) method assumptions and features</vt:lpstr>
      <vt:lpstr>Deep Potential (DP) method assumptions and features</vt:lpstr>
      <vt:lpstr>Deep Potential (DP) method assumptions and features</vt:lpstr>
      <vt:lpstr>Deep Potential (DP) method Does the model preserves the symmetry invarances?</vt:lpstr>
      <vt:lpstr>Deep Potential Long Range (DPLR)</vt:lpstr>
      <vt:lpstr>Training process</vt:lpstr>
      <vt:lpstr>Data collection: garbage in, garbage out”</vt:lpstr>
      <vt:lpstr>DeepMD: Installation</vt:lpstr>
      <vt:lpstr>Hands on: MLP for gas-phase CH4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Virginia Carnevali</dc:creator>
  <cp:lastModifiedBy>Virginia Carnevali</cp:lastModifiedBy>
  <cp:revision>387</cp:revision>
  <cp:lastPrinted>2019-06-19T13:21:30Z</cp:lastPrinted>
  <dcterms:created xsi:type="dcterms:W3CDTF">2025-03-18T10:01:53Z</dcterms:created>
  <dcterms:modified xsi:type="dcterms:W3CDTF">2025-05-21T07:08:14Z</dcterms:modified>
</cp:coreProperties>
</file>