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00"/>
    <p:restoredTop sz="94737"/>
  </p:normalViewPr>
  <p:slideViewPr>
    <p:cSldViewPr snapToGrid="0" snapToObjects="1">
      <p:cViewPr varScale="1">
        <p:scale>
          <a:sx n="107" d="100"/>
          <a:sy n="107" d="100"/>
        </p:scale>
        <p:origin x="1952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1406-3BA8-B748-99AF-AFC6C8645147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BA5B-E672-4346-B5A2-6B2DF302D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013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1406-3BA8-B748-99AF-AFC6C8645147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BA5B-E672-4346-B5A2-6B2DF302D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233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1406-3BA8-B748-99AF-AFC6C8645147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BA5B-E672-4346-B5A2-6B2DF302D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186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1406-3BA8-B748-99AF-AFC6C8645147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BA5B-E672-4346-B5A2-6B2DF302D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132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1406-3BA8-B748-99AF-AFC6C8645147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BA5B-E672-4346-B5A2-6B2DF302D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682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1406-3BA8-B748-99AF-AFC6C8645147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BA5B-E672-4346-B5A2-6B2DF302D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665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1406-3BA8-B748-99AF-AFC6C8645147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BA5B-E672-4346-B5A2-6B2DF302D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7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1406-3BA8-B748-99AF-AFC6C8645147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BA5B-E672-4346-B5A2-6B2DF302D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07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1406-3BA8-B748-99AF-AFC6C8645147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BA5B-E672-4346-B5A2-6B2DF302D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215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1406-3BA8-B748-99AF-AFC6C8645147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BA5B-E672-4346-B5A2-6B2DF302D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193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1406-3BA8-B748-99AF-AFC6C8645147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BA5B-E672-4346-B5A2-6B2DF302D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0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E1406-3BA8-B748-99AF-AFC6C8645147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3BA5B-E672-4346-B5A2-6B2DF302D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093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0970" y="2493006"/>
            <a:ext cx="4493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MODULE 10: BATTERIES (Inverted Classroom)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54630" y="238991"/>
            <a:ext cx="7760720" cy="18304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ea typeface=""/>
                <a:cs typeface="Arial" panose="020B0604020202020204" pitchFamily="34" charset="0"/>
              </a:rPr>
              <a:t>ChE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ea typeface=""/>
                <a:cs typeface="Arial" panose="020B0604020202020204" pitchFamily="34" charset="0"/>
              </a:rPr>
              <a:t> 430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ea typeface=""/>
                <a:cs typeface="Arial" panose="020B0604020202020204" pitchFamily="34" charset="0"/>
              </a:rPr>
            </a:b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ea typeface=""/>
                <a:cs typeface="Arial" panose="020B0604020202020204" pitchFamily="34" charset="0"/>
              </a:rPr>
              <a:t>Nanomaterials for Chemical Engineering Applications</a:t>
            </a:r>
            <a:endParaRPr kumimoji="0" lang="fr-CH" sz="3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  <a:ea typeface="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0970" y="3018348"/>
            <a:ext cx="791254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10.1. History of battery technology        </a:t>
            </a:r>
          </a:p>
          <a:p>
            <a:r>
              <a:rPr lang="en-US" sz="2000" dirty="0"/>
              <a:t>10.2 Li-ion, other metal-ion and metal-air batteries</a:t>
            </a:r>
          </a:p>
          <a:p>
            <a:r>
              <a:rPr lang="en-US" sz="2000" dirty="0"/>
              <a:t>10.3 Redox flow batteries</a:t>
            </a:r>
          </a:p>
          <a:p>
            <a:r>
              <a:rPr lang="en-US" sz="2000" dirty="0"/>
              <a:t>10.4 Opportunities for colloidal nanocrystals as battery materials</a:t>
            </a:r>
          </a:p>
          <a:p>
            <a:endParaRPr lang="en-US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C4CC50-9FEF-6E43-8F2B-FD6DA4C38213}"/>
              </a:ext>
            </a:extLst>
          </p:cNvPr>
          <p:cNvSpPr txBox="1"/>
          <p:nvPr/>
        </p:nvSpPr>
        <p:spPr>
          <a:xfrm>
            <a:off x="754630" y="4796360"/>
            <a:ext cx="66530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sz="2000" dirty="0">
                <a:solidFill>
                  <a:srgbClr val="FF0000"/>
                </a:solidFill>
              </a:rPr>
              <a:t>Each group will have 20 minutes to cover the assigned topic.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F93355-EE2D-122B-7F72-B9E708E53A19}"/>
              </a:ext>
            </a:extLst>
          </p:cNvPr>
          <p:cNvSpPr txBox="1"/>
          <p:nvPr/>
        </p:nvSpPr>
        <p:spPr>
          <a:xfrm>
            <a:off x="7275365" y="3018348"/>
            <a:ext cx="327334" cy="13157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CH" dirty="0"/>
              <a:t>A</a:t>
            </a:r>
          </a:p>
          <a:p>
            <a:pPr>
              <a:spcAft>
                <a:spcPts val="300"/>
              </a:spcAft>
            </a:pPr>
            <a:r>
              <a:rPr lang="en-CH" dirty="0"/>
              <a:t>B</a:t>
            </a:r>
          </a:p>
          <a:p>
            <a:pPr>
              <a:spcAft>
                <a:spcPts val="300"/>
              </a:spcAft>
            </a:pPr>
            <a:r>
              <a:rPr lang="en-CH" dirty="0"/>
              <a:t>C</a:t>
            </a:r>
          </a:p>
          <a:p>
            <a:pPr>
              <a:spcAft>
                <a:spcPts val="300"/>
              </a:spcAft>
            </a:pPr>
            <a:r>
              <a:rPr lang="en-CH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546453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341</TotalTime>
  <Words>58</Words>
  <Application>Microsoft Macintosh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Raffaella Buonsanti</cp:lastModifiedBy>
  <cp:revision>13</cp:revision>
  <dcterms:created xsi:type="dcterms:W3CDTF">2018-04-22T17:33:39Z</dcterms:created>
  <dcterms:modified xsi:type="dcterms:W3CDTF">2024-11-04T17:49:50Z</dcterms:modified>
</cp:coreProperties>
</file>