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0" r:id="rId5"/>
    <p:sldId id="263" r:id="rId6"/>
    <p:sldId id="262" r:id="rId7"/>
    <p:sldId id="25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C3BB2-A1C6-4476-A1E9-80405BC44FC7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B8AD5-2097-4EDE-B375-5F9B78093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907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501CB-BE49-4AE4-822C-B9B216E5D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B9A707-0E3C-4D7F-9FFF-F271B17D83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E0D96E-F2F6-466D-A3D9-991DA107C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C8B5-10A9-4271-8A17-66ADCAE700B7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2B74D4-5D83-4562-B467-2B56A1D9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23EBBF-FAE4-4063-8D86-26A15DBDB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33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4745E-6FD5-42C5-B7B8-A9E05517B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0B39DE6-1F15-4C73-A69C-FE7E785E6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662341-2406-48A5-ADC8-AF1BA83FA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9386-ACF8-4153-9DB5-C89146576960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AB4A26-E48C-4AC3-996B-C6C78EAE3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DB29EA-7B44-49FA-A5A4-2DD5C37C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816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512AB91-146E-4373-8710-D65E158BFE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F1F8B08-AB6F-4EBC-9B4F-FC5D9E3CC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C9464A-AB56-4BBB-8F76-BF7CD1CA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1C26-2AE1-4286-A161-A464364B9CAD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821F79-5556-4F77-AF90-A50F80AEF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A2C7DA-0DEB-4FFA-B186-912F52E0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06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A778E-DBB3-4926-B34E-2728D1786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F8227D-DDA3-4098-8196-E403D2633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85B775-436C-4423-A1CF-74F51CF21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4748-5500-432E-8899-3FE9439E55B9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F2EC71-A36F-4FB6-AE68-D25BEEE6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E3C074-8BB5-4585-830C-BBE07D32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31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78319-64A2-4B0D-9848-3A7ECF58E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1CE9C2-F54D-471E-A1FB-5744A2713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580215-37E2-4A1C-9502-DC83787F0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AE29-6162-4484-93EA-28C2EB9FF04E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1E9F24-B295-416B-A05D-38B67A5AE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C72FAE-AAA5-45B0-9ECD-E1317BCA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28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465868-413C-4137-A545-B3245014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CEFB9A-7791-4FDF-817D-1C0293BDDF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18B842-5B54-4AF5-B0AD-8328939E3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FBF0A2-1E2F-433A-9327-8A89D0EB5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8556-2D52-4712-A9EB-63544A7C5575}" type="datetime1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78AB55-0C6C-4D2A-9DF0-6C1B971E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980D8F5-5155-4182-97F0-A8E7E1829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697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49349-9414-4748-B570-3A615F2CC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34D25E-8045-4C46-B8B0-146A127C4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CABB4B-B4F8-4B73-8350-DB6AC58E2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5C1A67B-F628-4724-9CEF-D31246528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C49D0F2-E53A-4B83-A0DA-F5F455934E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25FD0FC-FDCD-4D1E-A3E6-D20C912A2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5012-E571-48AC-9D64-2EFBAE2FDB59}" type="datetime1">
              <a:rPr lang="ru-RU" smtClean="0"/>
              <a:t>03.03.2021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605D63D-78C3-4A85-859F-BB9E53838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D5C3EAB-6DD4-4807-9B23-1C66C1407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47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54EFE-FC2A-473F-9A6F-AA51AD266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4A45434-B76B-4214-98FE-21286F297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29C80-8CAB-4E85-A4DE-314869D46455}" type="datetime1">
              <a:rPr lang="ru-RU" smtClean="0"/>
              <a:t>03.03.2021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B5A7F36-4EF5-4A16-A7E1-C9C12575C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A312A6C-6158-4EE2-B08F-2EA775E94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7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800BDCD-DB4F-4F6F-B9F8-A8E7345A0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60E4-C6BA-43BD-904B-04FCD6998B96}" type="datetime1">
              <a:rPr lang="ru-RU" smtClean="0"/>
              <a:t>03.03.2021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AC51545-ADA8-4120-8C89-D428F3E7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9A51BA6-0A76-49FB-960A-197DF3D1B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8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69E52-5EE9-4544-843C-A064C2F64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3B97F0-7E71-4833-A762-DEE58B163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E9149A-2B9C-445E-8E4D-8F893B355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2DC500-3FA5-4FC3-8553-5E2BDA25A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5CB5-62AD-41C3-A94C-F85705C657FB}" type="datetime1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41D3D0-DB40-4290-A9B2-9F1C4AEE5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2F0C6DA-6BF6-44A4-BF3A-5F54B0097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2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8837F5-E024-45AA-B699-FE53500B9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59D9452-745C-4FB7-9AF6-FE9CE6CFA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0BECE0-70D3-44F6-B3A3-BB53BF165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A479A1-A784-4DA1-9B5B-F2CEFFA75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4A3A-0B1E-451B-A8CD-17818C8B420E}" type="datetime1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3760B4D-7747-42A9-AF6F-44819E14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375AC9-E465-465A-9599-8B9E1FAE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19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73560-A939-4DFA-B604-31ED5632B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ABCEF1-FFF0-404A-A028-24E7B9FA5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AEDAC2-6244-48B5-A787-03EE490AD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6A810-5BC8-4690-BBA3-AAAAA99E3759}" type="datetime1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1F4B10-98A1-4A70-BD94-2B55C4C8AE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CA89FF-554A-4269-A2BA-3BDB43C22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CDB6E-A0BA-4682-AE76-7FFD893D1A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62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rnsife.usc.edu/assets/sites/605/docs/Tips_10_minute_Scientific_PowerPoint_Presentation_Meds_490.pdf" TargetMode="External"/><Relationship Id="rId2" Type="http://schemas.openxmlformats.org/officeDocument/2006/relationships/hyperlink" Target="https://courses.physics.illinois.edu/phys596/fa2013/Lectures/EffectiveScientificPresentations_FA1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lsevier.com/connect/how-to-give-a-dynamic-scientific-presentation" TargetMode="External"/><Relationship Id="rId4" Type="http://schemas.openxmlformats.org/officeDocument/2006/relationships/hyperlink" Target="https://www.nature.com/articles/d41586-018-07780-5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259309-0E67-45C5-BD2D-918996F2D7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Tips for creating presentation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B5D2DC-4872-4EC2-B346-CAA7CA7F6E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methods in spectroscopy and dynamics course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890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6AC4C1-0E27-407D-BBA6-A93E92003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tips for creating and giving presentations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B66B6F-8D85-462B-9B51-101568E75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Numerous articles and presentations already exist.</a:t>
            </a:r>
          </a:p>
          <a:p>
            <a:r>
              <a:rPr lang="en-US" dirty="0"/>
              <a:t>Find the best one for you and revise/study this information if required</a:t>
            </a:r>
          </a:p>
          <a:p>
            <a:r>
              <a:rPr lang="en-US" dirty="0"/>
              <a:t>Some sources:</a:t>
            </a:r>
          </a:p>
          <a:p>
            <a:r>
              <a:rPr lang="en-US" dirty="0">
                <a:hlinkClick r:id="rId2"/>
              </a:rPr>
              <a:t>Tips for creating and giving scientific presentations</a:t>
            </a:r>
            <a:endParaRPr lang="en-US" dirty="0"/>
          </a:p>
          <a:p>
            <a:r>
              <a:rPr lang="en-US" dirty="0">
                <a:hlinkClick r:id="rId3"/>
              </a:rPr>
              <a:t>Structure of an oral scientific presentation</a:t>
            </a:r>
            <a:endParaRPr lang="en-US" dirty="0"/>
          </a:p>
          <a:p>
            <a:r>
              <a:rPr lang="en-US" dirty="0">
                <a:hlinkClick r:id="rId4"/>
              </a:rPr>
              <a:t>How to give a great scientific talk (Nature advices)</a:t>
            </a:r>
            <a:endParaRPr lang="en-US" dirty="0"/>
          </a:p>
          <a:p>
            <a:r>
              <a:rPr lang="en-US" dirty="0">
                <a:hlinkClick r:id="rId5"/>
              </a:rPr>
              <a:t>How to give a dynamic scientific presentation (Elsevier advices)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137146-C2FF-4580-B47D-95A271AE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09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6AC4C1-0E27-407D-BBA6-A93E92003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Pay attention to these tips: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B66B6F-8D85-462B-9B51-101568E75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Take into account your audience</a:t>
            </a:r>
          </a:p>
          <a:p>
            <a:r>
              <a:rPr lang="en-US" dirty="0"/>
              <a:t>Make your slides simple</a:t>
            </a:r>
          </a:p>
          <a:p>
            <a:r>
              <a:rPr lang="en-US" dirty="0"/>
              <a:t>More figures and graphs, less text</a:t>
            </a:r>
          </a:p>
          <a:p>
            <a:r>
              <a:rPr lang="en-US" dirty="0"/>
              <a:t>Indicate references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CE735C-8CE1-48ED-95DF-CAE37B94B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07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58A4C1-CC09-4B4E-8A52-6D4B1987D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081"/>
            <a:ext cx="10515600" cy="1214346"/>
          </a:xfrm>
        </p:spPr>
        <p:txBody>
          <a:bodyPr/>
          <a:lstStyle/>
          <a:p>
            <a:pPr algn="ctr"/>
            <a:r>
              <a:rPr lang="en-US" dirty="0"/>
              <a:t>Suggested topics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5C5A42-8A47-40A1-9C0A-BE835F940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5634"/>
            <a:ext cx="10515600" cy="4534595"/>
          </a:xfrm>
        </p:spPr>
        <p:txBody>
          <a:bodyPr numCol="2"/>
          <a:lstStyle/>
          <a:p>
            <a:r>
              <a:rPr lang="en-US" dirty="0"/>
              <a:t>Ultra cold ions</a:t>
            </a:r>
          </a:p>
          <a:p>
            <a:r>
              <a:rPr lang="en-US" dirty="0"/>
              <a:t>FRET</a:t>
            </a:r>
          </a:p>
          <a:p>
            <a:r>
              <a:rPr lang="en-US" dirty="0"/>
              <a:t>Ultrafast transient absorption</a:t>
            </a:r>
          </a:p>
          <a:p>
            <a:r>
              <a:rPr lang="en-US" dirty="0"/>
              <a:t>Surface chemistry</a:t>
            </a:r>
          </a:p>
          <a:p>
            <a:r>
              <a:rPr lang="en-US" dirty="0"/>
              <a:t>STM</a:t>
            </a:r>
          </a:p>
          <a:p>
            <a:r>
              <a:rPr lang="en-US" dirty="0"/>
              <a:t>Single Molecule imaging/spectroscopy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AFM</a:t>
            </a:r>
          </a:p>
          <a:p>
            <a:r>
              <a:rPr lang="en-US" dirty="0"/>
              <a:t>Cryo-EM</a:t>
            </a:r>
          </a:p>
          <a:p>
            <a:r>
              <a:rPr lang="en-US" dirty="0"/>
              <a:t>SFG</a:t>
            </a:r>
          </a:p>
          <a:p>
            <a:r>
              <a:rPr lang="en-US" dirty="0"/>
              <a:t>Single Molecule</a:t>
            </a:r>
          </a:p>
          <a:p>
            <a:r>
              <a:rPr lang="en-US" dirty="0"/>
              <a:t>Kinetics</a:t>
            </a:r>
          </a:p>
          <a:p>
            <a:r>
              <a:rPr lang="en-US" dirty="0"/>
              <a:t>TR-ARPES</a:t>
            </a:r>
          </a:p>
          <a:p>
            <a:r>
              <a:rPr lang="en-US" dirty="0"/>
              <a:t>XAS/XAFS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EE6DEEF-C80E-4BBD-830A-C61E99994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295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F0F70-4410-45DD-AB92-C3AC4F227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Structure of 30 minutes presentation for this course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AA0D00-C8E7-4F30-86DA-F171AFE92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Introduction:</a:t>
            </a:r>
          </a:p>
          <a:p>
            <a:r>
              <a:rPr lang="en-US" dirty="0"/>
              <a:t>Indicate the questions you are going to answer in you presentation.</a:t>
            </a:r>
            <a:endParaRPr lang="ru-RU" b="1" dirty="0"/>
          </a:p>
          <a:p>
            <a:r>
              <a:rPr lang="en-US" b="1" dirty="0"/>
              <a:t>Main part: methods and experiments.</a:t>
            </a:r>
          </a:p>
          <a:p>
            <a:r>
              <a:rPr lang="en-US" b="1" dirty="0"/>
              <a:t>Conclusion/summary:</a:t>
            </a:r>
          </a:p>
          <a:p>
            <a:r>
              <a:rPr lang="en-US" dirty="0"/>
              <a:t>Summarize the main points of your presentation.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E76B0B8-B860-471C-AF83-B16C377F4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34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F0F70-4410-45DD-AB92-C3AC4F227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Structure of 30 minutes presentation for this course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AA0D00-C8E7-4F30-86DA-F171AFE92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Method/effect overview </a:t>
            </a:r>
            <a:r>
              <a:rPr lang="en-US" b="1"/>
              <a:t>(≈15 </a:t>
            </a:r>
            <a:r>
              <a:rPr lang="en-US" b="1" dirty="0"/>
              <a:t>minutes):</a:t>
            </a:r>
          </a:p>
          <a:p>
            <a:r>
              <a:rPr lang="en-US" dirty="0"/>
              <a:t>How does a method/effect works? What it allows to study?</a:t>
            </a:r>
          </a:p>
          <a:p>
            <a:r>
              <a:rPr lang="en-US" dirty="0"/>
              <a:t>Which alternatives exist?</a:t>
            </a:r>
          </a:p>
          <a:p>
            <a:r>
              <a:rPr lang="en-US" dirty="0"/>
              <a:t>Advantages and drawbacks of the method relative to alternatives.</a:t>
            </a:r>
          </a:p>
          <a:p>
            <a:r>
              <a:rPr lang="en-US" dirty="0"/>
              <a:t>Further perspectives and challenges for a method (ways for improvements or further studies).</a:t>
            </a:r>
          </a:p>
          <a:p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A36EA95-A02F-4434-8E3B-2DD3B2A5F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379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F0F70-4410-45DD-AB92-C3AC4F227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Structure of 30 minutes presentation for this course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AA0D00-C8E7-4F30-86DA-F171AFE92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Experiments (≈10 minutes):</a:t>
            </a:r>
          </a:p>
          <a:p>
            <a:r>
              <a:rPr lang="en-US" dirty="0"/>
              <a:t>Find and overview one or few articles directly related to the topic of your choice:</a:t>
            </a:r>
          </a:p>
          <a:p>
            <a:r>
              <a:rPr lang="en-US" dirty="0"/>
              <a:t>Briefly enough, but clearly explain introduction, experimental part, results and conclusion. Tell your own opinion about the study.</a:t>
            </a:r>
          </a:p>
          <a:p>
            <a:r>
              <a:rPr lang="en-US" b="1" i="1" dirty="0"/>
              <a:t>Option 1: </a:t>
            </a:r>
            <a:r>
              <a:rPr lang="en-US" dirty="0"/>
              <a:t>make an overview of the earliest and latest applications studies.</a:t>
            </a:r>
          </a:p>
          <a:p>
            <a:pPr marL="0" indent="0">
              <a:buNone/>
            </a:pPr>
            <a:r>
              <a:rPr lang="en-US" dirty="0"/>
              <a:t>Try to show the evolution of the method (improvement of the basic parameters).</a:t>
            </a:r>
          </a:p>
          <a:p>
            <a:r>
              <a:rPr lang="en-US" b="1" i="1" dirty="0"/>
              <a:t>Option 2:</a:t>
            </a:r>
            <a:r>
              <a:rPr lang="en-US" dirty="0"/>
              <a:t> make an overview of few important studies dedicated to the topic of your choice.</a:t>
            </a:r>
          </a:p>
          <a:p>
            <a:endParaRPr lang="en-US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49F55D3-0406-49D0-9AF9-CCB07EA5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DB6E-A0BA-4682-AE76-7FFD893D1A9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2543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4260</TotalTime>
  <Words>335</Words>
  <Application>Microsoft Office PowerPoint</Application>
  <PresentationFormat>Широкоэкранный</PresentationFormat>
  <Paragraphs>56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Tips for creating presentation</vt:lpstr>
      <vt:lpstr>Common tips for creating and giving presentations</vt:lpstr>
      <vt:lpstr>Pay attention to these tips:</vt:lpstr>
      <vt:lpstr>Suggested topics</vt:lpstr>
      <vt:lpstr>Structure of 30 minutes presentation for this course</vt:lpstr>
      <vt:lpstr>Structure of 30 minutes presentation for this course</vt:lpstr>
      <vt:lpstr>Structure of 30 minutes presentation for this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for creating presentation</dc:title>
  <dc:creator>Звягин Андрей</dc:creator>
  <cp:lastModifiedBy>Andrei Zviagin</cp:lastModifiedBy>
  <cp:revision>37</cp:revision>
  <dcterms:created xsi:type="dcterms:W3CDTF">2021-02-28T10:54:17Z</dcterms:created>
  <dcterms:modified xsi:type="dcterms:W3CDTF">2021-03-04T21:05:12Z</dcterms:modified>
</cp:coreProperties>
</file>