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98CD8-5E3C-417F-92A3-7464C2EC4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80D94-3AFD-4DE7-892C-B2B78B1AA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9BAB9-BC8C-4D2B-B667-93C20A27C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F64B-FDBB-4D85-B68D-920722823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ED444-3A68-4CCB-B69F-5C86C95AD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3474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51A6F-B64E-4179-A1BA-41A767F7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ABD26-BE7E-45E6-9580-41C2BAD51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118B3-CFCA-45EF-BFC3-F8AD7691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45219-B001-41DB-9F11-7114A1A14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4E323-134B-453B-9010-2C8B87D02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1848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69AEB-DD8B-46C4-BAE5-13E75C869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267F0-547A-4A51-B8A1-CD358E247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AC1EC-008D-4A27-B3D9-9C222D27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2D1B6-2A00-4F6C-92C2-DD9D612A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5272A-14CB-480A-BB4A-BD8AC113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4888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C70E6-47E4-4C70-9FA9-D5B899C34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72660-9158-441C-98E5-64D86362E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F50E9-9512-4A25-A6FF-E1EDE0EA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32A87-6956-492B-959F-0C85E7CA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6B22C-3F42-43F2-8A4B-F07BCD099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5606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D4A86-8645-4229-B9C6-63CCAEB43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9C9DC-AED1-439E-898C-A534DA76E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D00F1-D33E-4499-9182-ED32C8C06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80A93-26E9-4567-B92F-19F17211C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BEEF5-A356-42CB-8E52-5AE1F4BB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654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A4906-1FBC-4A6B-8F11-59014652A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2F223-7996-44BA-8C00-0699C2F2A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406461-A12B-49F2-96FE-7CC91F11A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7CAE8-B582-4BF5-90B8-688BC2BF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6B543-5525-44AB-A251-9AF5D935E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FAB5E-896C-4CE8-B90F-1B8D157E5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2146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02AF9-9C03-4436-8979-ADB5DE5EF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7E1F6-5C23-4D01-B519-A578677F5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A1AA4D-26D3-4B4F-B3FC-B496D57D9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3B7C8A-8001-4072-9741-628D370BC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283AD7-E498-45A8-8F31-9637DCBF44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C2B198-19F6-4C40-A952-4B38ED928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64CB4-8C47-41B3-8E47-40F94AF24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39D9AE-4C37-4095-B0B6-3FADF1578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946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E941A-520A-4461-A80E-AE622E325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D9FF2-CF4C-49E0-A2C4-387CB7657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62970-B138-498B-A606-4869E184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2BA369-9552-47E2-9D57-7236DA99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005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0DE17C-FCE0-47E9-90BE-FAF18AA0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54C346-65E2-43AD-8489-43B3A0D2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0E5A1-EBFB-45FA-AC25-C8ECEA511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7692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B5E26-C309-4F4C-B5B4-5A60A90DB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F4D41-2555-460B-9DE1-7888C036F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DF1F9-9899-470F-9C52-C74B796DB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37DAE-B79B-49E3-B6A6-A82C58506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97A10-ABFE-414D-8215-38B43B1B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70F83-818F-4256-A8B4-07B4D2FBB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2256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E0690-7AD0-4FBF-A788-D51EA084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5ABFD-3BA3-4F22-94F1-3939D44563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8F55F-801F-494B-8F6D-BC8F2D608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2A5C4-2A71-40CC-B3E2-42BEDE9C3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71862-3A45-4FE9-96C2-B1741D8E3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83940-E017-498A-88C2-87EB3A1D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8114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BBF6C0-2730-490E-BCB9-54F5063EE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7C8A7-DBCC-4298-95AC-A974FFAF4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1F463-4FE9-4526-B33A-01BCC3B0A9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BE20D-9952-4C6B-947A-5CC3E7ECE56D}" type="datetimeFigureOut">
              <a:rPr lang="LID4096" smtClean="0"/>
              <a:t>05/16/2025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87506-A811-4521-8D7A-8FF5D2E44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93D6A-861F-40C0-A8DA-4B18E3643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FBEA8-39F5-4749-8496-A7D46282F6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037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F6AE679-90EB-4A7F-807D-458FAFA98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104437"/>
              </p:ext>
            </p:extLst>
          </p:nvPr>
        </p:nvGraphicFramePr>
        <p:xfrm>
          <a:off x="2032000" y="719666"/>
          <a:ext cx="8128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724790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999309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191656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9019146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Friday 23rd</a:t>
                      </a:r>
                      <a:endParaRPr lang="LID4096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dirty="0"/>
                        <a:t>Friday 23rd</a:t>
                      </a:r>
                      <a:endParaRPr lang="LID4096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Wednesday 28th</a:t>
                      </a:r>
                      <a:endParaRPr lang="LID4096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dirty="0"/>
                        <a:t>Wednesday 28th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259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15.00-15.15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16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12.00-12.15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10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906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15.15-15.30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12.15-12.30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14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693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15.30-15.45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12.30-12.45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18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693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15.45-16.00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21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12.45-13.00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2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18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16.00-16.15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19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13.00-13.15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7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92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16.15-16.30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3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13.15-13.30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17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248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16.30-16.45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13.30-13.45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13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712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16.45-17.00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6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13.45-14.00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12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664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17.00-17.15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8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7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17.15-17.30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9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579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17.30-17.45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11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094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17.45-18.00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127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30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64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Pellegrino</dc:creator>
  <cp:lastModifiedBy>Alice Pellegrino</cp:lastModifiedBy>
  <cp:revision>3</cp:revision>
  <dcterms:created xsi:type="dcterms:W3CDTF">2025-05-16T13:24:15Z</dcterms:created>
  <dcterms:modified xsi:type="dcterms:W3CDTF">2025-05-16T14:08:18Z</dcterms:modified>
</cp:coreProperties>
</file>