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80" r:id="rId3"/>
    <p:sldId id="275" r:id="rId4"/>
    <p:sldId id="284" r:id="rId5"/>
    <p:sldId id="285" r:id="rId6"/>
    <p:sldId id="277" r:id="rId7"/>
    <p:sldId id="283" r:id="rId8"/>
    <p:sldId id="281" r:id="rId9"/>
    <p:sldId id="282" r:id="rId10"/>
    <p:sldId id="28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9"/>
    <p:restoredTop sz="85817"/>
  </p:normalViewPr>
  <p:slideViewPr>
    <p:cSldViewPr snapToGrid="0">
      <p:cViewPr>
        <p:scale>
          <a:sx n="102" d="100"/>
          <a:sy n="102" d="100"/>
        </p:scale>
        <p:origin x="6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CAD57-995C-7F01-A7BE-F3C9FF6B3F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23074-E9F1-9867-F6DF-7C44A353F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75E1-9734-EF47-ADA9-3320BE9FC68C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229E1-307F-749E-8D20-0A929784D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4BA02-2F24-9199-5339-A8D37210A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63EF-3374-C140-9DBD-80F6FCEC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8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FFE98-A2E4-F154-A74F-B6441820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E1FAC-1C82-DD88-0499-673665D0C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FC5F5-6D8C-BFB1-4F8B-11157079D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8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2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F0495-9F62-92D9-8070-E8227A35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48359-2424-EE9D-3DA7-5F27EA9C4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137DE9-4413-C7BB-8E32-F26834FB65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6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21EDF-6338-8FFC-7813-6331741B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07FAF-D0C9-88FD-5F15-7D3EC192D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43746F-5ED0-570C-584B-0E6A3B41E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0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08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6"/>
            <a:ext cx="273657" cy="2642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6C25-7EA9-CCE7-7BCC-78DD9DD6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1BB22-7F9F-A863-5647-4F8B1BAD3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03462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741" y="6406427"/>
            <a:ext cx="273609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Optomotor_respons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3836563" y="2823335"/>
            <a:ext cx="147091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Vision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2980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E5E09-44D9-11D3-0F74-4CE1AAA2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9522BB20-A058-F2BD-747C-7F8143B8BA1A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4AFAF544-A7F5-AAF3-C583-EC55652DD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BF232B-0FD1-71AC-1FFA-924D8EA7C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3" y="3707964"/>
            <a:ext cx="6290471" cy="1963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2B05BE-4A54-6145-6DE5-CC31E7179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068" y="3471389"/>
            <a:ext cx="2938223" cy="2436575"/>
          </a:xfrm>
          <a:prstGeom prst="rect">
            <a:avLst/>
          </a:prstGeom>
        </p:spPr>
      </p:pic>
      <p:sp>
        <p:nvSpPr>
          <p:cNvPr id="5" name="Text">
            <a:extLst>
              <a:ext uri="{FF2B5EF4-FFF2-40B4-BE49-F238E27FC236}">
                <a16:creationId xmlns:a16="http://schemas.microsoft.com/office/drawing/2014/main" id="{E3D94071-4AD6-EF39-E731-6C83FD1BC1F4}"/>
              </a:ext>
            </a:extLst>
          </p:cNvPr>
          <p:cNvSpPr txBox="1"/>
          <p:nvPr/>
        </p:nvSpPr>
        <p:spPr>
          <a:xfrm>
            <a:off x="3635373" y="401569"/>
            <a:ext cx="187326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/>
              <a:t>Evaluation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BA3A5-A50B-A061-EA4D-0B193C9F0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50" y="1562269"/>
            <a:ext cx="68199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C8A4B0-88C2-FABA-379E-44CF2D1D98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0" y="2471873"/>
            <a:ext cx="6985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2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C8CA27-37BC-2E7E-B197-3AEEBBB1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17650"/>
            <a:ext cx="65024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4F443F93-8D17-3576-1BCD-8762A55F19E6}"/>
              </a:ext>
            </a:extLst>
          </p:cNvPr>
          <p:cNvSpPr txBox="1"/>
          <p:nvPr/>
        </p:nvSpPr>
        <p:spPr>
          <a:xfrm>
            <a:off x="854163" y="367127"/>
            <a:ext cx="743568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Exercise 1: optomotor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2C737-0987-22B7-B430-4C5A832C3DE3}"/>
              </a:ext>
            </a:extLst>
          </p:cNvPr>
          <p:cNvSpPr txBox="1"/>
          <p:nvPr/>
        </p:nvSpPr>
        <p:spPr>
          <a:xfrm>
            <a:off x="1834514" y="5459821"/>
            <a:ext cx="616648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https://en.wikipedia.org/wiki/Optomotor_response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0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8B1F4A-EAEF-B8B8-30F0-3E609440BD24}"/>
              </a:ext>
            </a:extLst>
          </p:cNvPr>
          <p:cNvSpPr txBox="1"/>
          <p:nvPr/>
        </p:nvSpPr>
        <p:spPr>
          <a:xfrm>
            <a:off x="2268855" y="735517"/>
            <a:ext cx="460629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Grating pattern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8BFD8-FC18-543E-1422-49C3D7186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1" y="2380033"/>
            <a:ext cx="2097933" cy="2097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8B314-00D8-64D2-592D-C471839D2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659" y="1945226"/>
            <a:ext cx="6147730" cy="46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B49D0-275D-E703-4EB3-8080BA16F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405" y="2658588"/>
            <a:ext cx="1175805" cy="457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BB6E2D-5941-B014-F5D5-3A3CAFC9B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564" y="3741467"/>
            <a:ext cx="4783981" cy="1221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84F47-3B8D-B126-E4DC-60B442489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33" y="5290892"/>
            <a:ext cx="3735031" cy="4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108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76DAC-557A-842E-A54B-0721404FF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58B6A26B-F656-E8DC-9555-F42F3AC078B0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C6D1AC09-B28A-6B23-84EB-6F46A4929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C2A5CC-CAE7-1517-FDB5-E79A4E12D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49" y="3710594"/>
            <a:ext cx="4203700" cy="120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D3200-62D5-E4D1-0402-33852559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9" y="1980960"/>
            <a:ext cx="3993541" cy="1448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5A88C5-91D5-2DCD-A745-3A8769FD7F23}"/>
              </a:ext>
            </a:extLst>
          </p:cNvPr>
          <p:cNvSpPr txBox="1"/>
          <p:nvPr/>
        </p:nvSpPr>
        <p:spPr>
          <a:xfrm>
            <a:off x="2268855" y="735517"/>
            <a:ext cx="460629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Grating pattern</a:t>
            </a:r>
          </a:p>
        </p:txBody>
      </p:sp>
    </p:spTree>
    <p:extLst>
      <p:ext uri="{BB962C8B-B14F-4D97-AF65-F5344CB8AC3E}">
        <p14:creationId xmlns:p14="http://schemas.microsoft.com/office/powerpoint/2010/main" val="29038762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B5AE-C13E-292C-58D3-5B1A1A38B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701287DC-D085-C1F9-E7D0-7584675395C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D99A31AC-2615-5CC7-11B5-B1A0F70CA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CA503C-657D-E7EB-687B-CBF2E0086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57" y="1540368"/>
            <a:ext cx="2033444" cy="3107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769652-1A44-F730-F5F2-DA159811C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88" y="4886286"/>
            <a:ext cx="3832982" cy="9232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0E1912-764C-B2C8-5F36-107CA17B03E2}"/>
              </a:ext>
            </a:extLst>
          </p:cNvPr>
          <p:cNvSpPr txBox="1"/>
          <p:nvPr/>
        </p:nvSpPr>
        <p:spPr>
          <a:xfrm>
            <a:off x="2268855" y="218825"/>
            <a:ext cx="460629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HRC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7CEB1-CF3E-35CF-EFB4-5B73675A2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336" y="1540368"/>
            <a:ext cx="4902200" cy="208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46B7CC-B6FB-F0B8-0A6A-6268363E7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849" y="3959475"/>
            <a:ext cx="3543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77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9DDD54C6-1A35-02AD-49A4-A820ADEA8E92}"/>
              </a:ext>
            </a:extLst>
          </p:cNvPr>
          <p:cNvSpPr txBox="1"/>
          <p:nvPr/>
        </p:nvSpPr>
        <p:spPr>
          <a:xfrm>
            <a:off x="908032" y="593115"/>
            <a:ext cx="765048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2400" dirty="0"/>
              <a:t>Modulate descending signal based on motion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A4272-59F0-ADB5-6103-6723CB0499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29" y="3048621"/>
            <a:ext cx="3162300" cy="965200"/>
          </a:xfrm>
          <a:prstGeom prst="rect">
            <a:avLst/>
          </a:prstGeom>
        </p:spPr>
      </p:pic>
      <p:pic>
        <p:nvPicPr>
          <p:cNvPr id="7" name="optomotor">
            <a:hlinkClick r:id="" action="ppaction://media"/>
            <a:extLst>
              <a:ext uri="{FF2B5EF4-FFF2-40B4-BE49-F238E27FC236}">
                <a16:creationId xmlns:a16="http://schemas.microsoft.com/office/drawing/2014/main" id="{815B497A-3086-D5B8-5C66-C4AC62E838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1991638"/>
            <a:ext cx="3591882" cy="35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8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2785797" y="2823335"/>
            <a:ext cx="35724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Neural network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5171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748128-EBBB-6F8F-4C45-841CA1935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09" y="2233483"/>
            <a:ext cx="4946379" cy="1384986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83A74E9C-3D69-A814-E4BF-B13329A7B26D}"/>
              </a:ext>
            </a:extLst>
          </p:cNvPr>
          <p:cNvSpPr txBox="1"/>
          <p:nvPr/>
        </p:nvSpPr>
        <p:spPr>
          <a:xfrm>
            <a:off x="4525801" y="488417"/>
            <a:ext cx="9239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42D8FE5-3892-8F35-EF17-67123C8A9122}"/>
              </a:ext>
            </a:extLst>
          </p:cNvPr>
          <p:cNvSpPr txBox="1"/>
          <p:nvPr/>
        </p:nvSpPr>
        <p:spPr>
          <a:xfrm>
            <a:off x="1382349" y="675263"/>
            <a:ext cx="637930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Coordinates transformation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5D7B0-200D-B7F3-DEF3-2861AA748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48" y="4068707"/>
            <a:ext cx="60325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30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A2F579-7512-0820-CD9F-F6BBC39D6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" y="4563384"/>
            <a:ext cx="7574692" cy="1927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DF3A73-DC3B-ED8C-CE46-B7677260D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11" y="1484778"/>
            <a:ext cx="4749800" cy="281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C94A2D-58A1-F339-547D-3AF8E68755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01" y="1536216"/>
            <a:ext cx="3903575" cy="2716523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978D19F4-F673-5745-EAA3-C2C207FBE78D}"/>
              </a:ext>
            </a:extLst>
          </p:cNvPr>
          <p:cNvSpPr txBox="1"/>
          <p:nvPr/>
        </p:nvSpPr>
        <p:spPr>
          <a:xfrm>
            <a:off x="1601963" y="401569"/>
            <a:ext cx="594008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sz="3000" dirty="0" err="1"/>
              <a:t>ConvNet</a:t>
            </a:r>
            <a:r>
              <a:rPr lang="en-US" sz="3000" dirty="0"/>
              <a:t> to extract target position</a:t>
            </a:r>
          </a:p>
        </p:txBody>
      </p:sp>
    </p:spTree>
    <p:extLst>
      <p:ext uri="{BB962C8B-B14F-4D97-AF65-F5344CB8AC3E}">
        <p14:creationId xmlns:p14="http://schemas.microsoft.com/office/powerpoint/2010/main" val="17410580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62</Words>
  <Application>Microsoft Macintosh PowerPoint</Application>
  <PresentationFormat>On-screen Show (4:3)</PresentationFormat>
  <Paragraphs>21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Ka Chung Lam</cp:lastModifiedBy>
  <cp:revision>13</cp:revision>
  <dcterms:modified xsi:type="dcterms:W3CDTF">2025-03-18T11:42:18Z</dcterms:modified>
</cp:coreProperties>
</file>