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71" r:id="rId4"/>
    <p:sldId id="272" r:id="rId5"/>
    <p:sldId id="273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1"/>
    <p:restoredTop sz="85816"/>
  </p:normalViewPr>
  <p:slideViewPr>
    <p:cSldViewPr snapToGrid="0">
      <p:cViewPr>
        <p:scale>
          <a:sx n="158" d="100"/>
          <a:sy n="158" d="100"/>
        </p:scale>
        <p:origin x="2752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CAD57-995C-7F01-A7BE-F3C9FF6B3F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23074-E9F1-9867-F6DF-7C44A353F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75E1-9734-EF47-ADA9-3320BE9FC68C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229E1-307F-749E-8D20-0A929784D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4BA02-2F24-9199-5339-A8D37210A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63EF-3374-C140-9DBD-80F6FCEC1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value </a:t>
            </a:r>
            <a:r>
              <a:rPr lang="en-US" dirty="0" err="1"/>
              <a:t>fo</a:t>
            </a:r>
            <a:r>
              <a:rPr lang="en-US" dirty="0"/>
              <a:t> this approach</a:t>
            </a:r>
          </a:p>
        </p:txBody>
      </p:sp>
    </p:spTree>
    <p:extLst>
      <p:ext uri="{BB962C8B-B14F-4D97-AF65-F5344CB8AC3E}">
        <p14:creationId xmlns:p14="http://schemas.microsoft.com/office/powerpoint/2010/main" val="375860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59B1-28C1-C86D-D10C-0506EC28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1EE9E-3E2A-D2BA-F6FD-9B500312D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791E06-364F-C3A0-2F84-A65F8666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4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F6EA-EA8F-BEA2-47C1-7E9DA349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C7037-7922-AA13-D335-645127B1C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AE2F5-03EA-9AA2-5018-74BE0136C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9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8851-5E9E-D2C4-1908-B45978E0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5E75D-D783-1FF6-410F-081AC11EF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F2F1E-FE11-1FF5-9CAB-D37419EB9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0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6"/>
            <a:ext cx="273657" cy="2642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6C25-7EA9-CCE7-7BCC-78DD9DD6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1BB22-7F9F-A863-5647-4F8B1BAD3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403462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1741" y="6406427"/>
            <a:ext cx="273609" cy="2649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6.png"/><Relationship Id="rId3" Type="http://schemas.microsoft.com/office/2007/relationships/media" Target="../media/media3.mp4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4.png"/><Relationship Id="rId5" Type="http://schemas.microsoft.com/office/2007/relationships/media" Target="../media/media4.mp4"/><Relationship Id="rId10" Type="http://schemas.openxmlformats.org/officeDocument/2006/relationships/image" Target="../media/image3.png"/><Relationship Id="rId4" Type="http://schemas.openxmlformats.org/officeDocument/2006/relationships/video" Target="../media/media3.mp4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7.mp4"/><Relationship Id="rId7" Type="http://schemas.openxmlformats.org/officeDocument/2006/relationships/image" Target="../media/image1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3.png"/><Relationship Id="rId4" Type="http://schemas.openxmlformats.org/officeDocument/2006/relationships/video" Target="../media/media7.mp4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86C-3E0A-96B2-F0E1-C3CB5C64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">
            <a:extLst>
              <a:ext uri="{FF2B5EF4-FFF2-40B4-BE49-F238E27FC236}">
                <a16:creationId xmlns:a16="http://schemas.microsoft.com/office/drawing/2014/main" id="{D9B5736A-10F0-B2DB-F82E-E7FF7167AEB1}"/>
              </a:ext>
            </a:extLst>
          </p:cNvPr>
          <p:cNvSpPr txBox="1"/>
          <p:nvPr/>
        </p:nvSpPr>
        <p:spPr>
          <a:xfrm>
            <a:off x="8878767" y="6526444"/>
            <a:ext cx="202998" cy="28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r>
              <a:t>1</a:t>
            </a:r>
          </a:p>
        </p:txBody>
      </p:sp>
      <p:sp>
        <p:nvSpPr>
          <p:cNvPr id="123" name="Group">
            <a:extLst>
              <a:ext uri="{FF2B5EF4-FFF2-40B4-BE49-F238E27FC236}">
                <a16:creationId xmlns:a16="http://schemas.microsoft.com/office/drawing/2014/main" id="{003C948C-C3D7-A302-0CAF-A608ACC0F08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sp>
        <p:nvSpPr>
          <p:cNvPr id="125" name="Text">
            <a:extLst>
              <a:ext uri="{FF2B5EF4-FFF2-40B4-BE49-F238E27FC236}">
                <a16:creationId xmlns:a16="http://schemas.microsoft.com/office/drawing/2014/main" id="{4BDA6D6D-7E6F-A687-973E-08DD4EB84721}"/>
              </a:ext>
            </a:extLst>
          </p:cNvPr>
          <p:cNvSpPr txBox="1"/>
          <p:nvPr/>
        </p:nvSpPr>
        <p:spPr>
          <a:xfrm>
            <a:off x="2615053" y="571569"/>
            <a:ext cx="39138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Kinematic replay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6F34AA4B-00FA-9A8F-B267-56B6FABA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kinematic_replay">
            <a:hlinkClick r:id="" action="ppaction://media"/>
            <a:extLst>
              <a:ext uri="{FF2B5EF4-FFF2-40B4-BE49-F238E27FC236}">
                <a16:creationId xmlns:a16="http://schemas.microsoft.com/office/drawing/2014/main" id="{BA2EF080-E966-05E1-700D-B5BECF2D47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6409" y="1572307"/>
            <a:ext cx="4951180" cy="37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C1925-C4B9-AC62-7A64-E610C70A0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">
            <a:extLst>
              <a:ext uri="{FF2B5EF4-FFF2-40B4-BE49-F238E27FC236}">
                <a16:creationId xmlns:a16="http://schemas.microsoft.com/office/drawing/2014/main" id="{B4B4C3B2-8112-6803-D648-D173D6406645}"/>
              </a:ext>
            </a:extLst>
          </p:cNvPr>
          <p:cNvSpPr txBox="1"/>
          <p:nvPr/>
        </p:nvSpPr>
        <p:spPr>
          <a:xfrm>
            <a:off x="8890048" y="6526444"/>
            <a:ext cx="19171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23" name="Group">
            <a:extLst>
              <a:ext uri="{FF2B5EF4-FFF2-40B4-BE49-F238E27FC236}">
                <a16:creationId xmlns:a16="http://schemas.microsoft.com/office/drawing/2014/main" id="{E2AB6AF1-FA87-2B1C-2A7B-C6EF72F5285D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/>
              <a:t>Neuroengineering Laboratory</a:t>
            </a:r>
          </a:p>
        </p:txBody>
      </p:sp>
      <p:sp>
        <p:nvSpPr>
          <p:cNvPr id="125" name="Text">
            <a:extLst>
              <a:ext uri="{FF2B5EF4-FFF2-40B4-BE49-F238E27FC236}">
                <a16:creationId xmlns:a16="http://schemas.microsoft.com/office/drawing/2014/main" id="{388FD7AB-9F4B-3131-03F0-EB9D3FED9F0B}"/>
              </a:ext>
            </a:extLst>
          </p:cNvPr>
          <p:cNvSpPr txBox="1"/>
          <p:nvPr/>
        </p:nvSpPr>
        <p:spPr>
          <a:xfrm>
            <a:off x="1638023" y="233708"/>
            <a:ext cx="586795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3000" dirty="0"/>
              <a:t>Exercise 1: effect of actuator gain</a:t>
            </a:r>
          </a:p>
        </p:txBody>
      </p:sp>
      <p:pic>
        <p:nvPicPr>
          <p:cNvPr id="4" name="EPFL_300.png">
            <a:extLst>
              <a:ext uri="{FF2B5EF4-FFF2-40B4-BE49-F238E27FC236}">
                <a16:creationId xmlns:a16="http://schemas.microsoft.com/office/drawing/2014/main" id="{E9C92693-8CB5-98E0-C72A-8F15FD8B1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B1361-71B5-C980-8063-53CF7D460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205" y="1118165"/>
            <a:ext cx="7772400" cy="736805"/>
          </a:xfrm>
          <a:prstGeom prst="rect">
            <a:avLst/>
          </a:prstGeom>
        </p:spPr>
      </p:pic>
      <p:pic>
        <p:nvPicPr>
          <p:cNvPr id="7" name="kinematic_replay_actuator_gain_10">
            <a:hlinkClick r:id="" action="ppaction://media"/>
            <a:extLst>
              <a:ext uri="{FF2B5EF4-FFF2-40B4-BE49-F238E27FC236}">
                <a16:creationId xmlns:a16="http://schemas.microsoft.com/office/drawing/2014/main" id="{3E8F0E2C-C215-B66B-8E81-660396A42D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2905" t="25437" r="14714" b="11211"/>
          <a:stretch/>
        </p:blipFill>
        <p:spPr>
          <a:xfrm>
            <a:off x="298336" y="2051627"/>
            <a:ext cx="2055377" cy="1565514"/>
          </a:xfrm>
          <a:prstGeom prst="rect">
            <a:avLst/>
          </a:prstGeom>
        </p:spPr>
      </p:pic>
      <p:pic>
        <p:nvPicPr>
          <p:cNvPr id="8" name="kinematic_replay_actuator_gain_45">
            <a:hlinkClick r:id="" action="ppaction://media"/>
            <a:extLst>
              <a:ext uri="{FF2B5EF4-FFF2-40B4-BE49-F238E27FC236}">
                <a16:creationId xmlns:a16="http://schemas.microsoft.com/office/drawing/2014/main" id="{DAE72EF3-6788-098C-99BE-57B13BA7260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 l="25537" t="25437" r="15446" b="11211"/>
          <a:stretch/>
        </p:blipFill>
        <p:spPr>
          <a:xfrm>
            <a:off x="2452305" y="2051627"/>
            <a:ext cx="1944548" cy="1565514"/>
          </a:xfrm>
          <a:prstGeom prst="rect">
            <a:avLst/>
          </a:prstGeom>
        </p:spPr>
      </p:pic>
      <p:pic>
        <p:nvPicPr>
          <p:cNvPr id="9" name="kinematic_replay_actuator_gain_90">
            <a:hlinkClick r:id="" action="ppaction://media"/>
            <a:extLst>
              <a:ext uri="{FF2B5EF4-FFF2-40B4-BE49-F238E27FC236}">
                <a16:creationId xmlns:a16="http://schemas.microsoft.com/office/drawing/2014/main" id="{D133C080-92CB-2B87-5B13-86048A05709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 l="24805" t="25437" r="18929" b="11211"/>
          <a:stretch/>
        </p:blipFill>
        <p:spPr>
          <a:xfrm>
            <a:off x="4488184" y="2028150"/>
            <a:ext cx="1853872" cy="1565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F945C-1914-F6D8-2961-CB06E2B1D1D6}"/>
              </a:ext>
            </a:extLst>
          </p:cNvPr>
          <p:cNvSpPr txBox="1"/>
          <p:nvPr/>
        </p:nvSpPr>
        <p:spPr>
          <a:xfrm>
            <a:off x="1133852" y="3639821"/>
            <a:ext cx="34881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05684-EA1C-E32F-C5CA-1568A5F8C4F0}"/>
              </a:ext>
            </a:extLst>
          </p:cNvPr>
          <p:cNvSpPr txBox="1"/>
          <p:nvPr/>
        </p:nvSpPr>
        <p:spPr>
          <a:xfrm>
            <a:off x="3250173" y="3639821"/>
            <a:ext cx="34881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0D37A-A3E9-B7CD-A4E9-1C858E0616D2}"/>
              </a:ext>
            </a:extLst>
          </p:cNvPr>
          <p:cNvSpPr txBox="1"/>
          <p:nvPr/>
        </p:nvSpPr>
        <p:spPr>
          <a:xfrm>
            <a:off x="5240714" y="3639821"/>
            <a:ext cx="3488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C215F-7424-C4A2-9B27-D85FAD08FB6B}"/>
              </a:ext>
            </a:extLst>
          </p:cNvPr>
          <p:cNvSpPr txBox="1"/>
          <p:nvPr/>
        </p:nvSpPr>
        <p:spPr>
          <a:xfrm>
            <a:off x="805177" y="4344492"/>
            <a:ext cx="753363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HK" b="0" dirty="0" err="1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actuator_gain</a:t>
            </a:r>
            <a:r>
              <a:rPr lang="en-HK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position feedback gain of the actuator</a:t>
            </a:r>
          </a:p>
          <a:p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HK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igher </a:t>
            </a:r>
            <a:r>
              <a:rPr lang="en-HK" b="0" dirty="0" err="1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actuator_gain</a:t>
            </a:r>
            <a:r>
              <a:rPr lang="en-HK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HK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actuator will apply more force or torque to correct for the difference between desired and actual joint position.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00906B-CFA3-626C-A4A2-84078AB2A9C6}"/>
              </a:ext>
            </a:extLst>
          </p:cNvPr>
          <p:cNvSpPr txBox="1"/>
          <p:nvPr/>
        </p:nvSpPr>
        <p:spPr>
          <a:xfrm>
            <a:off x="6639116" y="2805786"/>
            <a:ext cx="2250932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HK" sz="1000" b="0" i="0" dirty="0" err="1">
                <a:effectLst/>
                <a:latin typeface="Menlo" panose="020B0609030804020204" pitchFamily="49" charset="0"/>
              </a:rPr>
              <a:t>PhysicsError</a:t>
            </a:r>
            <a:r>
              <a:rPr lang="en-HK" sz="1000" b="0" i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Physics state is invalid. Warning(s) raised: </a:t>
            </a:r>
            <a:r>
              <a:rPr lang="en-HK" sz="1000" b="0" i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mjWARN_BADQACC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7CB614-B158-2BA1-1EA9-C445F358B86F}"/>
              </a:ext>
            </a:extLst>
          </p:cNvPr>
          <p:cNvSpPr txBox="1"/>
          <p:nvPr/>
        </p:nvSpPr>
        <p:spPr>
          <a:xfrm>
            <a:off x="6983273" y="3639821"/>
            <a:ext cx="11006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9000</a:t>
            </a:r>
          </a:p>
        </p:txBody>
      </p:sp>
    </p:spTree>
    <p:extLst>
      <p:ext uri="{BB962C8B-B14F-4D97-AF65-F5344CB8AC3E}">
        <p14:creationId xmlns:p14="http://schemas.microsoft.com/office/powerpoint/2010/main" val="1167255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BF2FD-24AC-F6C3-2FDC-D2DA03DF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">
            <a:extLst>
              <a:ext uri="{FF2B5EF4-FFF2-40B4-BE49-F238E27FC236}">
                <a16:creationId xmlns:a16="http://schemas.microsoft.com/office/drawing/2014/main" id="{27FEC5B4-D0C9-2D83-0470-EFC967DB775A}"/>
              </a:ext>
            </a:extLst>
          </p:cNvPr>
          <p:cNvSpPr txBox="1"/>
          <p:nvPr/>
        </p:nvSpPr>
        <p:spPr>
          <a:xfrm>
            <a:off x="8890048" y="6526444"/>
            <a:ext cx="19171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23" name="Group">
            <a:extLst>
              <a:ext uri="{FF2B5EF4-FFF2-40B4-BE49-F238E27FC236}">
                <a16:creationId xmlns:a16="http://schemas.microsoft.com/office/drawing/2014/main" id="{3AC64943-583F-084C-3CE9-7CDDBF16766E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/>
              <a:t>Neuroengineering Laboratory</a:t>
            </a:r>
          </a:p>
        </p:txBody>
      </p:sp>
      <p:sp>
        <p:nvSpPr>
          <p:cNvPr id="125" name="Text">
            <a:extLst>
              <a:ext uri="{FF2B5EF4-FFF2-40B4-BE49-F238E27FC236}">
                <a16:creationId xmlns:a16="http://schemas.microsoft.com/office/drawing/2014/main" id="{31478C3F-F3C9-A824-CA67-CF7862A90D40}"/>
              </a:ext>
            </a:extLst>
          </p:cNvPr>
          <p:cNvSpPr txBox="1"/>
          <p:nvPr/>
        </p:nvSpPr>
        <p:spPr>
          <a:xfrm>
            <a:off x="365240" y="598363"/>
            <a:ext cx="841352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3000" dirty="0"/>
              <a:t>Exercise 2: extract kinematics for one step cycle</a:t>
            </a:r>
          </a:p>
        </p:txBody>
      </p:sp>
      <p:pic>
        <p:nvPicPr>
          <p:cNvPr id="4" name="EPFL_300.png">
            <a:extLst>
              <a:ext uri="{FF2B5EF4-FFF2-40B4-BE49-F238E27FC236}">
                <a16:creationId xmlns:a16="http://schemas.microsoft.com/office/drawing/2014/main" id="{ECA8CE7A-94CB-4FE9-03B7-3831F95E5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kinematic_replay_2_cycles">
            <a:hlinkClick r:id="" action="ppaction://media"/>
            <a:extLst>
              <a:ext uri="{FF2B5EF4-FFF2-40B4-BE49-F238E27FC236}">
                <a16:creationId xmlns:a16="http://schemas.microsoft.com/office/drawing/2014/main" id="{78A1CB31-507E-ECA2-83DF-BF7B373162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0184" y="3106466"/>
            <a:ext cx="3139864" cy="2354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8C124B-DC02-59E8-2EC4-4CF15C915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99" y="3479517"/>
            <a:ext cx="19558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2A32E-58E4-166F-A133-C0A9B8997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219" y="2714151"/>
            <a:ext cx="2606855" cy="3138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1715B-B23B-268D-FB81-2051F0036E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471" y="1415717"/>
            <a:ext cx="7649058" cy="10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58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58F0-92E8-8761-A972-F92C2A0A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">
            <a:extLst>
              <a:ext uri="{FF2B5EF4-FFF2-40B4-BE49-F238E27FC236}">
                <a16:creationId xmlns:a16="http://schemas.microsoft.com/office/drawing/2014/main" id="{E2AE5CB6-D832-EA9E-F5F6-4CEA5F287AB7}"/>
              </a:ext>
            </a:extLst>
          </p:cNvPr>
          <p:cNvSpPr txBox="1"/>
          <p:nvPr/>
        </p:nvSpPr>
        <p:spPr>
          <a:xfrm>
            <a:off x="8890048" y="6526444"/>
            <a:ext cx="19171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123" name="Group">
            <a:extLst>
              <a:ext uri="{FF2B5EF4-FFF2-40B4-BE49-F238E27FC236}">
                <a16:creationId xmlns:a16="http://schemas.microsoft.com/office/drawing/2014/main" id="{52B24018-0FEB-CADF-D2F3-0E29CF1679A4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/>
              <a:t>Neuroengineering Laboratory</a:t>
            </a:r>
          </a:p>
        </p:txBody>
      </p:sp>
      <p:sp>
        <p:nvSpPr>
          <p:cNvPr id="125" name="Text">
            <a:extLst>
              <a:ext uri="{FF2B5EF4-FFF2-40B4-BE49-F238E27FC236}">
                <a16:creationId xmlns:a16="http://schemas.microsoft.com/office/drawing/2014/main" id="{1E705347-FE56-78DE-AF1E-9E259F215382}"/>
              </a:ext>
            </a:extLst>
          </p:cNvPr>
          <p:cNvSpPr txBox="1"/>
          <p:nvPr/>
        </p:nvSpPr>
        <p:spPr>
          <a:xfrm>
            <a:off x="1245289" y="598363"/>
            <a:ext cx="66534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3000" dirty="0"/>
              <a:t>Exercise 3: alter locomotor kinematics</a:t>
            </a:r>
          </a:p>
        </p:txBody>
      </p:sp>
      <p:pic>
        <p:nvPicPr>
          <p:cNvPr id="4" name="EPFL_300.png">
            <a:extLst>
              <a:ext uri="{FF2B5EF4-FFF2-40B4-BE49-F238E27FC236}">
                <a16:creationId xmlns:a16="http://schemas.microsoft.com/office/drawing/2014/main" id="{006FCF70-66C1-3E61-6AFD-5CA0A4AA4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06DD3-9195-6695-7FC2-0186C34BA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786" y="2196615"/>
            <a:ext cx="4609407" cy="235655"/>
          </a:xfrm>
          <a:prstGeom prst="rect">
            <a:avLst/>
          </a:prstGeom>
        </p:spPr>
      </p:pic>
      <p:pic>
        <p:nvPicPr>
          <p:cNvPr id="8" name="kinematic_replay_backwards">
            <a:hlinkClick r:id="" action="ppaction://media"/>
            <a:extLst>
              <a:ext uri="{FF2B5EF4-FFF2-40B4-BE49-F238E27FC236}">
                <a16:creationId xmlns:a16="http://schemas.microsoft.com/office/drawing/2014/main" id="{BF6A45C4-88CB-F664-8D8D-961895EBD1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9846" y="4010346"/>
            <a:ext cx="2999056" cy="2249292"/>
          </a:xfrm>
          <a:prstGeom prst="rect">
            <a:avLst/>
          </a:prstGeom>
        </p:spPr>
      </p:pic>
      <p:pic>
        <p:nvPicPr>
          <p:cNvPr id="9" name="kinematic_replay_fast">
            <a:hlinkClick r:id="" action="ppaction://media"/>
            <a:extLst>
              <a:ext uri="{FF2B5EF4-FFF2-40B4-BE49-F238E27FC236}">
                <a16:creationId xmlns:a16="http://schemas.microsoft.com/office/drawing/2014/main" id="{CCDECB32-E653-1E65-9B0F-669D11E9296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9846" y="1307624"/>
            <a:ext cx="2999056" cy="2249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3CDDD-B827-73A2-F94C-95FBEF09F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786" y="5254190"/>
            <a:ext cx="4609407" cy="24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5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B48FB-3E7F-BBFD-CB8E-13C8E8411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">
            <a:extLst>
              <a:ext uri="{FF2B5EF4-FFF2-40B4-BE49-F238E27FC236}">
                <a16:creationId xmlns:a16="http://schemas.microsoft.com/office/drawing/2014/main" id="{F4FF0B57-2185-9B67-C43C-FACFB90917A3}"/>
              </a:ext>
            </a:extLst>
          </p:cNvPr>
          <p:cNvSpPr txBox="1"/>
          <p:nvPr/>
        </p:nvSpPr>
        <p:spPr>
          <a:xfrm>
            <a:off x="8890048" y="6526444"/>
            <a:ext cx="19171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123" name="Group">
            <a:extLst>
              <a:ext uri="{FF2B5EF4-FFF2-40B4-BE49-F238E27FC236}">
                <a16:creationId xmlns:a16="http://schemas.microsoft.com/office/drawing/2014/main" id="{1EE5AB2A-2087-09F4-3BAE-DB4FE466D2AA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/>
              <a:t>Neuroengineering Laboratory</a:t>
            </a:r>
          </a:p>
        </p:txBody>
      </p:sp>
      <p:sp>
        <p:nvSpPr>
          <p:cNvPr id="125" name="Text">
            <a:extLst>
              <a:ext uri="{FF2B5EF4-FFF2-40B4-BE49-F238E27FC236}">
                <a16:creationId xmlns:a16="http://schemas.microsoft.com/office/drawing/2014/main" id="{2DDCE7C1-DE8A-7D89-A25B-745580A0D0BD}"/>
              </a:ext>
            </a:extLst>
          </p:cNvPr>
          <p:cNvSpPr txBox="1"/>
          <p:nvPr/>
        </p:nvSpPr>
        <p:spPr>
          <a:xfrm>
            <a:off x="1245289" y="598363"/>
            <a:ext cx="66534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3000" dirty="0"/>
              <a:t>Exercise 4: engineering new behaviors</a:t>
            </a:r>
          </a:p>
        </p:txBody>
      </p:sp>
      <p:pic>
        <p:nvPicPr>
          <p:cNvPr id="4" name="EPFL_300.png">
            <a:extLst>
              <a:ext uri="{FF2B5EF4-FFF2-40B4-BE49-F238E27FC236}">
                <a16:creationId xmlns:a16="http://schemas.microsoft.com/office/drawing/2014/main" id="{E8CD2C96-B8C5-8DA0-C53F-6C2CF3CFC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kinematic_replay_new_behavior">
            <a:hlinkClick r:id="" action="ppaction://media"/>
            <a:extLst>
              <a:ext uri="{FF2B5EF4-FFF2-40B4-BE49-F238E27FC236}">
                <a16:creationId xmlns:a16="http://schemas.microsoft.com/office/drawing/2014/main" id="{4092947C-E0BD-CDEC-1ABE-4422155213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17643" t="12925" r="18333" b="26544"/>
          <a:stretch/>
        </p:blipFill>
        <p:spPr>
          <a:xfrm>
            <a:off x="5048546" y="3113410"/>
            <a:ext cx="3743274" cy="2654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E5942-F209-E580-0BF2-E3DDF0C08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80" y="1464657"/>
            <a:ext cx="4171996" cy="2451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2A2814-F33B-8F50-071E-95253D418A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910" y="4228071"/>
            <a:ext cx="3036536" cy="14211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CD1227-36B3-8DAA-6D19-CB8893482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403" y="1464657"/>
            <a:ext cx="7772400" cy="15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2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107</Words>
  <Application>Microsoft Macintosh PowerPoint</Application>
  <PresentationFormat>On-screen Show (4:3)</PresentationFormat>
  <Paragraphs>23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Helvetica Neue</vt:lpstr>
      <vt:lpstr>Menlo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Ka Chung Lam</cp:lastModifiedBy>
  <cp:revision>10</cp:revision>
  <dcterms:modified xsi:type="dcterms:W3CDTF">2025-02-25T01:34:09Z</dcterms:modified>
</cp:coreProperties>
</file>