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0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33B5-4D67-4156-B80A-226370AAA3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E5AFA-B39B-440D-89D2-571590D18A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693DF-8FA2-4C25-8A55-2916F4D8C5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5A6E21-56CF-40E1-AEF8-DD61F3D8BD94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7CF78-B778-4E61-8642-4577C6F680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070BD-A526-4F56-A291-463D741B26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7228A9-6562-46F2-955C-877B1AE4533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9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2EEB-3BEE-4E0B-B529-276A1B075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8E011-F42B-4F37-A9D8-EEF0AD2E2D4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1992B-2C53-4F52-A121-953959601AF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6FAF87-88D6-4CB1-A6CF-775A2BDA0437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70CA2-2A86-41C8-A147-08F25D56B1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A2CC-9740-440A-9B90-E95816038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CF64B7-792E-4482-93B9-509142726D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24FA6-734B-4C7D-8124-87E9A396770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D6985-0EE3-4D7D-9FF0-963932DCEDD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7E09-D737-4B98-8849-E970C1CDD7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D17F1-E394-4165-9461-8EEC8AE8FF69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8A329-92F7-4D5A-8A6E-A95C179505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90C87-5265-4DF6-95F6-D16D596A74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5C19F-AC22-4C82-8586-A8D9D070AF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1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A93D-7CE7-4261-9232-46F71A2372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16380-B2DC-4C09-8164-BF9C192DF02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6E8F3-2672-4192-90E7-586509B349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F5822-E281-42FA-AB9F-46E5016F2390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8AC-DE2A-4BAA-99A9-0ADBB3AA6C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57B3B-9098-4CF1-BB3B-9E0A0FAE36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E44005-C6D5-467A-B704-740DFB0DC8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9885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28282-23D7-4F6B-A16B-508010376D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A3F10-5E3F-43F3-A7C4-9C830B90A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692F9-0D4D-4DC4-9E86-CC14E09F7A4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C1D80-B432-4ED6-9C2A-7979F0FD48DB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C14EE-B8F1-468C-80A1-1DF8DC17F7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364FF-B0CB-43EB-BDF0-98054CC617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D4A743-DCC9-485C-9D0F-A0ED2F31F5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8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946A1-2066-4C87-A751-EA5035E9C7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99C9-026D-40CA-B6FB-A85F3FB6C9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5A58E-FFF2-490D-84A2-876C3DC93E7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3CA93-6C4F-48B2-B1C5-5892F62F8A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AA384-5B84-418A-8475-B6042D8EB0DB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3D01-6BD2-4DC2-8D47-76D9B361CB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48C9B-89CB-44F7-94CE-8E95FA555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E285B9-3DE2-4A9D-80D5-DB9DBC28FE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9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7ABD-26DF-43E3-9CE5-550B777A55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4010E-A384-4C99-8D6C-023D63BB15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37558-667A-49E5-B2E2-D4DFFC9E6AB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74EDE-4DD0-49EF-B9B6-24B24177F92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B264E-6D5A-4808-B63F-DEE569F143A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D79EE-3B2F-414E-B6A9-E30C955C86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96A1E5-5E75-4621-8F5A-AF0EA97D6E2A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4708D-91D6-4278-BEEC-3123464CDF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67975F-D40C-4ADD-8B30-AA81E89435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DE7808-F11B-4366-8776-7E47DDEA38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2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11319-E03C-4C90-9A26-3763DCCC4F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709E67-F245-470F-945C-00C24D3F9C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068CD7-C6A7-47B8-8CA0-BF1C17C0B47E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EA15-425D-4DF2-B479-EC1AD47444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4B017-A98F-4BC4-A192-260991F2A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39B37-F30B-4D29-8B6B-41730FD0B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79E5F-308C-4034-86E1-A8F144F9DA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9DB6CC-A90B-4E09-9E4E-B33BB2308773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34CA3-852E-464C-AA8E-C6375B4764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99429-F830-40FD-BCEE-7CF3F074D2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20C9FC-572F-4F0F-8775-0F3F2A9B30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9CFCD-4A7E-4F3D-A30B-9A71D42E4E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2478-109A-4C93-8D4C-430EB54F266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F7542-1512-402B-8273-1E9FA9E3E8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F0CDA-9947-4F4D-9745-6C6A256E40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4A7124-C4A1-4281-9270-6E5B13524B9F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8810-7085-47C4-AA3D-9F7192CDFE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9189A-AB21-4D9D-919B-5267AE2AC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81E9EC-69E3-49ED-B202-0767EA5311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2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3C66-4D7C-47DE-8C2C-44560F1AD9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59ABC-F2DD-46CD-9E99-4FFF40BD6D6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47576-64C3-47C9-A00D-3D57D11A44F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BB280-EC9B-4D37-B9D8-4A010B0FF9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A492D1-3ECA-478F-A59B-3CDEF3F6A0D3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78289-4D74-48C0-BD99-3B007F2F309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ECD21-29CF-46EC-8678-C9935D94A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241BE8-822C-4EC8-9C5E-1AA4F2A839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DCB24E-50F2-48B6-9AC2-58D1408F4F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D3B51-3099-4FE1-8C97-2BC83338D9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FCBBC-3E23-432D-8177-970E300FF6C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9F820A6-34B5-46FB-A242-10F4D9EB8EFA}" type="datetime1">
              <a:rPr lang="en-US"/>
              <a:pPr lvl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70811-9CFB-446D-9365-D932A6079E3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411EF-CE9E-4915-B4A1-5738BBEAEC6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CFF6C87-8498-48E9-B842-A8A83229014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orenzo.Scutteri@epfl.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80C4AC27-027C-4E48-A1B0-49A1DEC6ECDF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8554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/>
              <a:t>De Novo Protein Design project - presentations</a:t>
            </a:r>
            <a:endParaRPr lang="fr-CH" sz="44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CDBE81-63D4-4B29-B97A-0824EE8B1EF3}"/>
              </a:ext>
            </a:extLst>
          </p:cNvPr>
          <p:cNvSpPr txBox="1"/>
          <p:nvPr/>
        </p:nvSpPr>
        <p:spPr>
          <a:xfrm>
            <a:off x="1023257" y="1336848"/>
            <a:ext cx="1140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🎤</a:t>
            </a:r>
            <a:endParaRPr lang="en-US" sz="4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7DAA08-2955-463B-BA62-A4E931C8D763}"/>
              </a:ext>
            </a:extLst>
          </p:cNvPr>
          <p:cNvSpPr txBox="1"/>
          <p:nvPr/>
        </p:nvSpPr>
        <p:spPr>
          <a:xfrm>
            <a:off x="914399" y="4241464"/>
            <a:ext cx="6792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📄</a:t>
            </a:r>
            <a:endParaRPr lang="en-US" sz="40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962D0B5-0D5F-483A-A966-9109BC38C2F1}"/>
              </a:ext>
            </a:extLst>
          </p:cNvPr>
          <p:cNvSpPr txBox="1">
            <a:spLocks/>
          </p:cNvSpPr>
          <p:nvPr/>
        </p:nvSpPr>
        <p:spPr>
          <a:xfrm>
            <a:off x="1895414" y="946662"/>
            <a:ext cx="3451650" cy="10980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lnSpcReduction="1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US" sz="4000" b="1" dirty="0"/>
              <a:t>Presentations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7E55F-5003-4593-A7D9-1795640295DE}"/>
              </a:ext>
            </a:extLst>
          </p:cNvPr>
          <p:cNvSpPr txBox="1"/>
          <p:nvPr/>
        </p:nvSpPr>
        <p:spPr>
          <a:xfrm>
            <a:off x="1301931" y="2135963"/>
            <a:ext cx="10329366" cy="16970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Please send us your presentations before Thursday 10/04 at 9.00am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     (send it to: </a:t>
            </a:r>
            <a:r>
              <a:rPr lang="en-US" sz="2400" dirty="0">
                <a:hlinkClick r:id="rId2"/>
              </a:rPr>
              <a:t>lorenzo.scutteri@epfl.ch</a:t>
            </a:r>
            <a:r>
              <a:rPr lang="en-US" sz="2400" dirty="0"/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We are going to start the presentations at 9.15am sharp, so please arrive early!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AF66D27-7F9A-4960-BA3B-EA350D9D621C}"/>
              </a:ext>
            </a:extLst>
          </p:cNvPr>
          <p:cNvSpPr txBox="1">
            <a:spLocks/>
          </p:cNvSpPr>
          <p:nvPr/>
        </p:nvSpPr>
        <p:spPr>
          <a:xfrm>
            <a:off x="1738659" y="3805070"/>
            <a:ext cx="4797123" cy="168140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US" sz="4000" b="1" dirty="0"/>
              <a:t>Individual reports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9128C4-A06F-462F-82CF-6D5CB0E964FB}"/>
              </a:ext>
            </a:extLst>
          </p:cNvPr>
          <p:cNvSpPr txBox="1"/>
          <p:nvPr/>
        </p:nvSpPr>
        <p:spPr>
          <a:xfrm>
            <a:off x="1301931" y="4981772"/>
            <a:ext cx="8292142" cy="114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We created an Assignment form on Moodle for the submission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Deadline: May 1</a:t>
            </a:r>
            <a:r>
              <a:rPr lang="en-US" sz="2400" baseline="30000" dirty="0"/>
              <a:t>st</a:t>
            </a:r>
            <a:r>
              <a:rPr lang="en-US" sz="2400" dirty="0"/>
              <a:t> before 11.59pm</a:t>
            </a:r>
          </a:p>
        </p:txBody>
      </p:sp>
    </p:spTree>
    <p:extLst>
      <p:ext uri="{BB962C8B-B14F-4D97-AF65-F5344CB8AC3E}">
        <p14:creationId xmlns:p14="http://schemas.microsoft.com/office/powerpoint/2010/main" val="379189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</dc:title>
  <dc:creator>Lorenzo Scutteri</dc:creator>
  <cp:lastModifiedBy>Lorenzo Scutteri</cp:lastModifiedBy>
  <cp:revision>15</cp:revision>
  <dcterms:created xsi:type="dcterms:W3CDTF">2024-03-03T11:25:06Z</dcterms:created>
  <dcterms:modified xsi:type="dcterms:W3CDTF">2025-04-03T07:21:39Z</dcterms:modified>
</cp:coreProperties>
</file>