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6"/>
  </p:normalViewPr>
  <p:slideViewPr>
    <p:cSldViewPr snapToGrid="0" snapToObjects="1">
      <p:cViewPr varScale="1">
        <p:scale>
          <a:sx n="161" d="100"/>
          <a:sy n="161" d="100"/>
        </p:scale>
        <p:origin x="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318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fdf0d46-bd1a-429e-b060-85668b504ae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29d4ec2-bf66-4401-9b5b-78d6ec9885fb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b5facd1-bf2b-41d5-908d-79d81ff8cc05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276d163-5dcc-4c6d-8b1c-9529917b905e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dd485ea-e276-4557-9db4-ee1b3b392737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14fb47f-5796-4e2b-ba02-797fcea0a37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727769c-70ec-4f73-8655-11208f597941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14b5d65-4b1a-4edf-b8c9-48d9e55627bf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813c613-eeb8-4a74-a1d0-58c2d23dff01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efc9245-7a8a-4b74-82c5-b2f2c447112d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65b253b4-a250-4012-8b02-35b2884f813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caaffe2-bc99-42ae-b737-359e491c0e19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1dca839-840d-4a99-9e8f-11d4ab053a65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afb994f4-7314-4612-9427-ef6435ab709b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3ba8e37-7fa9-4e53-a035-175f3154638a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ad84ff17-fe54-438a-b18e-80fabcc7ece7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cb37284-5990-482a-8a53-0766ea0a2fe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222c519e-4b81-43e0-ae64-c79254479937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2634e721-6160-4c70-adcb-27643b73fde3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5f7c5c5-ce6a-4efe-9f70-b7a13fc6e0e1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dc91f85-a2d6-4c2c-9261-002437e261ea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6cf385b3-97a1-4d73-8b6f-3462337e85e6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24f64063-e9c2-407d-8418-2b77103cbd51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353ad8b-1db8-4bfd-a85f-43907638fdfa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63c57d3f-873b-44e3-abd5-be3fcdb671b2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960651f-d6d4-4e1c-8661-15b804e8b3e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6146d559-7f36-4eec-b3f1-2bb4d6c59314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2e94a17-947e-4a40-bacf-c7a14f75bbd6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2a2ba72-383f-43e7-99bb-5594286fea2a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583b0b1-7145-47c8-9d45-c874c76c32b3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58f2ca7-7b23-465f-8dbf-87ffb836e92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e764906-2703-4c82-b195-dcc78e96835f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5fba7a7-845b-4661-89d9-22e0a9256fc7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8e181e9-a83d-4959-bcdc-6d36a7f86517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f797887-f9fd-495b-87cf-045bba8287ca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247e7cb-d725-4d2f-8125-1075b0b11c88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828f0a9-fab4-4080-9221-e52e0e7bb5c4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6e0b6e7-72c1-4a63-9a14-ba3ae19771fd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265c8d0-1613-45ac-b35d-495517f8b8d5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b711313-4a1a-431a-b385-059f06e52e07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aaf82b38-345e-4a31-a549-07f39288246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a7bba60b-935a-4149-a068-831aa7f233e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a86fd16b-9faa-45f9-b772-711b876fc33f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ed6b925-37a7-4976-a078-93c1aa9780f4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ee9df68-51de-4157-938b-af69dea0071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94ebce7-1f7e-41de-9c77-9cec0d1c474e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3d9d823-1f60-4dc5-b8e6-3c8e1ba5ebf1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47</Words>
  <Application>Microsoft Macintosh PowerPoint</Application>
  <PresentationFormat>On-screen Show (16:9)</PresentationFormat>
  <Paragraphs>47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Gottardo Raphael</cp:lastModifiedBy>
  <cp:revision>1</cp:revision>
  <dcterms:created xsi:type="dcterms:W3CDTF">2025-02-27T11:15:41Z</dcterms:created>
  <dcterms:modified xsi:type="dcterms:W3CDTF">2025-02-27T11:24:04Z</dcterms:modified>
</cp:coreProperties>
</file>