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11700"/>
  <p:notesSz cx="6858000" cy="9144000"/>
  <p:defaultTextStyle>
    <a:defPPr>
      <a:defRPr lang="en-US"/>
    </a:defPPr>
    <a:lvl1pPr marL="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607" autoAdjust="0"/>
    <p:restoredTop sz="91247" autoAdjust="0"/>
  </p:normalViewPr>
  <p:slideViewPr>
    <p:cSldViewPr snapToGrid="0" snapToObjects="1">
      <p:cViewPr>
        <p:scale>
          <a:sx n="25" d="100"/>
          <a:sy n="25" d="100"/>
        </p:scale>
        <p:origin x="3888" y="144"/>
      </p:cViewPr>
      <p:guideLst>
        <p:guide orient="horz" pos="13484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150" d="100"/>
          <a:sy n="150" d="100"/>
        </p:scale>
        <p:origin x="-2000" y="22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25099-97C9-2F46-B8DC-044F8D4F9755}" type="datetimeFigureOut">
              <a:rPr lang="en-US" smtClean="0"/>
              <a:t>3/3/25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55A2D-6200-9C40-8647-00E42567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47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89000" y="4343400"/>
            <a:ext cx="6480000" cy="4680000"/>
          </a:xfrm>
        </p:spPr>
        <p:txBody>
          <a:bodyPr/>
          <a:lstStyle/>
          <a:p>
            <a:r>
              <a:rPr lang="en-US" sz="2000" dirty="0"/>
              <a:t>Poster Size: A0 (</a:t>
            </a:r>
            <a:r>
              <a:rPr lang="it-IT" sz="2000" dirty="0"/>
              <a:t>841 mm x 1189 mm)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55A2D-6200-9C40-8647-00E425675A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57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9379"/>
            <a:ext cx="25733931" cy="91767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9963"/>
            <a:ext cx="21192649" cy="109407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6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2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76283" y="10702928"/>
            <a:ext cx="22548726" cy="22803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4332" y="10702928"/>
            <a:ext cx="67157362" cy="22803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0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6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10485"/>
            <a:ext cx="25733931" cy="850287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5428"/>
            <a:ext cx="25733931" cy="936505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7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3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5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67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6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4332" y="62364364"/>
            <a:ext cx="44850417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69338" y="62364364"/>
            <a:ext cx="44855671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5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583085"/>
            <a:ext cx="13376810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1" y="13576859"/>
            <a:ext cx="13376810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89" y="9583085"/>
            <a:ext cx="13382065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89" y="13576859"/>
            <a:ext cx="13382065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5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7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4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3" y="1704540"/>
            <a:ext cx="9960336" cy="725420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7" y="1704543"/>
            <a:ext cx="16924685" cy="3653860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3" y="8958748"/>
            <a:ext cx="9960336" cy="29284395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6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8190"/>
            <a:ext cx="18165128" cy="353791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5305"/>
            <a:ext cx="18165128" cy="25687020"/>
          </a:xfrm>
        </p:spPr>
        <p:txBody>
          <a:bodyPr/>
          <a:lstStyle>
            <a:lvl1pPr marL="0" indent="0">
              <a:buNone/>
              <a:defRPr sz="14600"/>
            </a:lvl1pPr>
            <a:lvl2pPr marL="2088170" indent="0">
              <a:buNone/>
              <a:defRPr sz="12800"/>
            </a:lvl2pPr>
            <a:lvl3pPr marL="4176339" indent="0">
              <a:buNone/>
              <a:defRPr sz="11000"/>
            </a:lvl3pPr>
            <a:lvl4pPr marL="6264509" indent="0">
              <a:buNone/>
              <a:defRPr sz="9100"/>
            </a:lvl4pPr>
            <a:lvl5pPr marL="8352678" indent="0">
              <a:buNone/>
              <a:defRPr sz="9100"/>
            </a:lvl5pPr>
            <a:lvl6pPr marL="10440848" indent="0">
              <a:buNone/>
              <a:defRPr sz="9100"/>
            </a:lvl6pPr>
            <a:lvl7pPr marL="12529017" indent="0">
              <a:buNone/>
              <a:defRPr sz="9100"/>
            </a:lvl7pPr>
            <a:lvl8pPr marL="14617187" indent="0">
              <a:buNone/>
              <a:defRPr sz="9100"/>
            </a:lvl8pPr>
            <a:lvl9pPr marL="16705356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506104"/>
            <a:ext cx="18165128" cy="5024426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  <a:prstGeom prst="rect">
            <a:avLst/>
          </a:prstGeom>
        </p:spPr>
        <p:txBody>
          <a:bodyPr vert="horz" lIns="417634" tIns="208817" rIns="417634" bIns="20881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9400"/>
            <a:ext cx="27247692" cy="28253743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80106"/>
            <a:ext cx="7064216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09814-B8A4-9446-A6BE-C53425D07144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39680106"/>
            <a:ext cx="9587151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80106"/>
            <a:ext cx="7064216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C4F9-97A0-8C4E-AF33-EDFDCBF7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7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8170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27" indent="-1566127" algn="l" defTabSz="2088170" rtl="0" eaLnBrk="1" latinLnBrk="0" hangingPunct="1">
        <a:spcBef>
          <a:spcPct val="20000"/>
        </a:spcBef>
        <a:buFont typeface="Arial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76" indent="-1305106" algn="l" defTabSz="2088170" rtl="0" eaLnBrk="1" latinLnBrk="0" hangingPunct="1">
        <a:spcBef>
          <a:spcPct val="20000"/>
        </a:spcBef>
        <a:buFont typeface="Arial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24" indent="-1044085" algn="l" defTabSz="208817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593" indent="-1044085" algn="l" defTabSz="2088170" rtl="0" eaLnBrk="1" latinLnBrk="0" hangingPunct="1">
        <a:spcBef>
          <a:spcPct val="20000"/>
        </a:spcBef>
        <a:buFont typeface="Arial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63" indent="-1044085" algn="l" defTabSz="2088170" rtl="0" eaLnBrk="1" latinLnBrk="0" hangingPunct="1">
        <a:spcBef>
          <a:spcPct val="20000"/>
        </a:spcBef>
        <a:buFont typeface="Arial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33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30275213" cy="4021866"/>
          </a:xfrm>
          <a:ln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8000" b="1" dirty="0"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List of Authors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5402" y="17608362"/>
            <a:ext cx="14400000" cy="1188000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Ins="180000" rtlCol="0" anchor="t" anchorCtr="0"/>
          <a:lstStyle/>
          <a:p>
            <a:r>
              <a:rPr lang="en-US" dirty="0">
                <a:solidFill>
                  <a:srgbClr val="000000"/>
                </a:solidFill>
              </a:rPr>
              <a:t> 3. Findings (Second Point)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5402" y="30489271"/>
            <a:ext cx="14400000" cy="1188000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Ins="180000" rtlCol="0" anchor="t" anchorCtr="0"/>
          <a:lstStyle/>
          <a:p>
            <a:r>
              <a:rPr lang="en-US" dirty="0">
                <a:solidFill>
                  <a:srgbClr val="000000"/>
                </a:solidFill>
              </a:rPr>
              <a:t> 5. Conclusions &amp; Outlook</a:t>
            </a:r>
          </a:p>
        </p:txBody>
      </p:sp>
      <p:sp>
        <p:nvSpPr>
          <p:cNvPr id="5" name="Rectangle 4"/>
          <p:cNvSpPr/>
          <p:nvPr/>
        </p:nvSpPr>
        <p:spPr>
          <a:xfrm>
            <a:off x="455402" y="4727454"/>
            <a:ext cx="14400000" cy="1188000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Ins="180000" rtlCol="0" anchor="t" anchorCtr="0"/>
          <a:lstStyle/>
          <a:p>
            <a:r>
              <a:rPr lang="en-US" dirty="0">
                <a:solidFill>
                  <a:srgbClr val="000000"/>
                </a:solidFill>
              </a:rPr>
              <a:t> 1.Introduction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5419810" y="4727454"/>
            <a:ext cx="14400000" cy="1188000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Ins="180000" rtlCol="0" anchor="t" anchorCtr="0"/>
          <a:lstStyle/>
          <a:p>
            <a:r>
              <a:rPr lang="en-US" dirty="0">
                <a:solidFill>
                  <a:srgbClr val="000000"/>
                </a:solidFill>
              </a:rPr>
              <a:t> 2. Findings (First Point)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419810" y="17608363"/>
            <a:ext cx="14400000" cy="1188000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Ins="180000" rtlCol="0" anchor="t" anchorCtr="0"/>
          <a:lstStyle/>
          <a:p>
            <a:r>
              <a:rPr lang="en-US" dirty="0">
                <a:solidFill>
                  <a:srgbClr val="000000"/>
                </a:solidFill>
              </a:rPr>
              <a:t> 4. Findings (Third Point)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19810" y="30489271"/>
            <a:ext cx="14400000" cy="1188000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Ins="180000" rtlCol="0" anchor="t" anchorCtr="0"/>
          <a:lstStyle/>
          <a:p>
            <a:r>
              <a:rPr lang="en-US" dirty="0">
                <a:solidFill>
                  <a:srgbClr val="000000"/>
                </a:solidFill>
              </a:rPr>
              <a:t> 5. Bibliography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6B4EDD-C4DB-3BB1-4483-B8CCEB05E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6745" y="528988"/>
            <a:ext cx="6163056" cy="182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46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55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 List of Authors</vt:lpstr>
    </vt:vector>
  </TitlesOfParts>
  <Company>École Polytechnique Fédérale de Lausanne (EPFL)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McKinney</dc:creator>
  <cp:lastModifiedBy>John McKinney</cp:lastModifiedBy>
  <cp:revision>21</cp:revision>
  <dcterms:created xsi:type="dcterms:W3CDTF">2018-11-12T05:33:23Z</dcterms:created>
  <dcterms:modified xsi:type="dcterms:W3CDTF">2025-03-03T09:19:13Z</dcterms:modified>
</cp:coreProperties>
</file>