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147478193" r:id="rId6"/>
    <p:sldId id="2147478195" r:id="rId7"/>
    <p:sldId id="2147478194" r:id="rId8"/>
    <p:sldId id="2147478204" r:id="rId9"/>
    <p:sldId id="2147478188" r:id="rId10"/>
    <p:sldId id="2147478189" r:id="rId11"/>
    <p:sldId id="2147478190" r:id="rId12"/>
    <p:sldId id="2147478197" r:id="rId13"/>
    <p:sldId id="305" r:id="rId14"/>
    <p:sldId id="309" r:id="rId15"/>
    <p:sldId id="2147478198" r:id="rId16"/>
    <p:sldId id="2147478199" r:id="rId17"/>
    <p:sldId id="2147478196" r:id="rId18"/>
    <p:sldId id="2147478200" r:id="rId19"/>
    <p:sldId id="2147478201" r:id="rId20"/>
    <p:sldId id="2147478202" r:id="rId21"/>
    <p:sldId id="263" r:id="rId22"/>
    <p:sldId id="275" r:id="rId23"/>
    <p:sldId id="279" r:id="rId24"/>
    <p:sldId id="281" r:id="rId25"/>
    <p:sldId id="280" r:id="rId26"/>
    <p:sldId id="269" r:id="rId27"/>
    <p:sldId id="2147478203" r:id="rId28"/>
    <p:sldId id="272" r:id="rId29"/>
    <p:sldId id="266" r:id="rId30"/>
    <p:sldId id="271" r:id="rId31"/>
    <p:sldId id="265" r:id="rId32"/>
    <p:sldId id="274" r:id="rId33"/>
    <p:sldId id="257" r:id="rId3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88C5B8-CF47-41EA-D259-D0712780A377}" name="Maria Anna Hecher" initials="MH" userId="S::maria.hecher@epfl.ch::8d4d843e-b05e-4662-a732-b171cce46bd7" providerId="AD"/>
  <p188:author id="{D9D6A5BE-051E-E0CE-11BA-BAE89C4937A0}" name="Simon Andres Montfort" initials="" userId="S::simon.montfort@epfl.ch::d66f0462-ff20-4504-9974-2d851e882e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BDEB4-A938-4EF7-A40B-CF50D31CA000}" v="106" dt="2025-09-09T13:59:51.694"/>
    <p1510:client id="{C83D5E1A-6AB4-8FDA-53A8-7A3EBA93D861}" v="1532" dt="2025-09-09T15:34:45.179"/>
    <p1510:client id="{CEF2F9FC-D354-A117-AF64-58B4E53D95F7}" v="576" dt="2025-09-09T07:52:18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nna Hecher" userId="S::maria.hecher@epfl.ch::8d4d843e-b05e-4662-a732-b171cce46bd7" providerId="AD" clId="Web-{9F5C3251-DBD2-536B-4E57-7C42451AE60A}"/>
    <pc:docChg chg="addSld delSld modSld">
      <pc:chgData name="Maria Anna Hecher" userId="S::maria.hecher@epfl.ch::8d4d843e-b05e-4662-a732-b171cce46bd7" providerId="AD" clId="Web-{9F5C3251-DBD2-536B-4E57-7C42451AE60A}" dt="2025-08-07T08:09:45.808" v="829" actId="20577"/>
      <pc:docMkLst>
        <pc:docMk/>
      </pc:docMkLst>
      <pc:sldChg chg="addSp delSp modSp">
        <pc:chgData name="Maria Anna Hecher" userId="S::maria.hecher@epfl.ch::8d4d843e-b05e-4662-a732-b171cce46bd7" providerId="AD" clId="Web-{9F5C3251-DBD2-536B-4E57-7C42451AE60A}" dt="2025-08-07T07:15:28.560" v="18"/>
        <pc:sldMkLst>
          <pc:docMk/>
          <pc:sldMk cId="413527936" sldId="256"/>
        </pc:sldMkLst>
      </pc:sldChg>
      <pc:sldChg chg="addSp modSp addAnim delAnim">
        <pc:chgData name="Maria Anna Hecher" userId="S::maria.hecher@epfl.ch::8d4d843e-b05e-4662-a732-b171cce46bd7" providerId="AD" clId="Web-{9F5C3251-DBD2-536B-4E57-7C42451AE60A}" dt="2025-08-07T07:26:34.980" v="109" actId="1076"/>
        <pc:sldMkLst>
          <pc:docMk/>
          <pc:sldMk cId="4294294497" sldId="260"/>
        </pc:sldMkLst>
      </pc:sldChg>
      <pc:sldChg chg="modSp">
        <pc:chgData name="Maria Anna Hecher" userId="S::maria.hecher@epfl.ch::8d4d843e-b05e-4662-a732-b171cce46bd7" providerId="AD" clId="Web-{9F5C3251-DBD2-536B-4E57-7C42451AE60A}" dt="2025-08-07T07:13:35.091" v="11" actId="20577"/>
        <pc:sldMkLst>
          <pc:docMk/>
          <pc:sldMk cId="2984018361" sldId="265"/>
        </pc:sldMkLst>
      </pc:sldChg>
      <pc:sldChg chg="modSp">
        <pc:chgData name="Maria Anna Hecher" userId="S::maria.hecher@epfl.ch::8d4d843e-b05e-4662-a732-b171cce46bd7" providerId="AD" clId="Web-{9F5C3251-DBD2-536B-4E57-7C42451AE60A}" dt="2025-08-07T07:12:39.950" v="4" actId="20577"/>
        <pc:sldMkLst>
          <pc:docMk/>
          <pc:sldMk cId="67546171" sldId="271"/>
        </pc:sldMkLst>
      </pc:sldChg>
      <pc:sldChg chg="modSp">
        <pc:chgData name="Maria Anna Hecher" userId="S::maria.hecher@epfl.ch::8d4d843e-b05e-4662-a732-b171cce46bd7" providerId="AD" clId="Web-{9F5C3251-DBD2-536B-4E57-7C42451AE60A}" dt="2025-08-07T07:13:09.919" v="5" actId="20577"/>
        <pc:sldMkLst>
          <pc:docMk/>
          <pc:sldMk cId="3092884534" sldId="272"/>
        </pc:sldMkLst>
      </pc:sldChg>
      <pc:sldChg chg="modSp add replId">
        <pc:chgData name="Maria Anna Hecher" userId="S::maria.hecher@epfl.ch::8d4d843e-b05e-4662-a732-b171cce46bd7" providerId="AD" clId="Web-{9F5C3251-DBD2-536B-4E57-7C42451AE60A}" dt="2025-08-07T07:24:38.446" v="87" actId="20577"/>
        <pc:sldMkLst>
          <pc:docMk/>
          <pc:sldMk cId="3335106871" sldId="274"/>
        </pc:sldMkLst>
      </pc:sldChg>
      <pc:sldChg chg="addSp modSp add mod replId modClrScheme chgLayout">
        <pc:chgData name="Maria Anna Hecher" userId="S::maria.hecher@epfl.ch::8d4d843e-b05e-4662-a732-b171cce46bd7" providerId="AD" clId="Web-{9F5C3251-DBD2-536B-4E57-7C42451AE60A}" dt="2025-08-07T08:05:35.525" v="826" actId="20577"/>
        <pc:sldMkLst>
          <pc:docMk/>
          <pc:sldMk cId="2445218082" sldId="275"/>
        </pc:sldMkLst>
      </pc:sldChg>
      <pc:sldChg chg="modSp add del replId">
        <pc:chgData name="Maria Anna Hecher" userId="S::maria.hecher@epfl.ch::8d4d843e-b05e-4662-a732-b171cce46bd7" providerId="AD" clId="Web-{9F5C3251-DBD2-536B-4E57-7C42451AE60A}" dt="2025-08-07T07:49:49.512" v="372"/>
        <pc:sldMkLst>
          <pc:docMk/>
          <pc:sldMk cId="3034505932" sldId="276"/>
        </pc:sldMkLst>
      </pc:sldChg>
      <pc:sldChg chg="modSp add del replId">
        <pc:chgData name="Maria Anna Hecher" userId="S::maria.hecher@epfl.ch::8d4d843e-b05e-4662-a732-b171cce46bd7" providerId="AD" clId="Web-{9F5C3251-DBD2-536B-4E57-7C42451AE60A}" dt="2025-08-07T07:49:51.497" v="373"/>
        <pc:sldMkLst>
          <pc:docMk/>
          <pc:sldMk cId="3272622123" sldId="277"/>
        </pc:sldMkLst>
      </pc:sldChg>
      <pc:sldChg chg="modSp add del replId">
        <pc:chgData name="Maria Anna Hecher" userId="S::maria.hecher@epfl.ch::8d4d843e-b05e-4662-a732-b171cce46bd7" providerId="AD" clId="Web-{9F5C3251-DBD2-536B-4E57-7C42451AE60A}" dt="2025-08-07T07:49:54.653" v="374"/>
        <pc:sldMkLst>
          <pc:docMk/>
          <pc:sldMk cId="3686617840" sldId="278"/>
        </pc:sldMkLst>
      </pc:sldChg>
      <pc:sldChg chg="addSp delSp modSp add replId">
        <pc:chgData name="Maria Anna Hecher" userId="S::maria.hecher@epfl.ch::8d4d843e-b05e-4662-a732-b171cce46bd7" providerId="AD" clId="Web-{9F5C3251-DBD2-536B-4E57-7C42451AE60A}" dt="2025-08-07T08:09:37.402" v="827" actId="20577"/>
        <pc:sldMkLst>
          <pc:docMk/>
          <pc:sldMk cId="3541107980" sldId="279"/>
        </pc:sldMkLst>
      </pc:sldChg>
      <pc:sldChg chg="addSp delSp modSp add replId">
        <pc:chgData name="Maria Anna Hecher" userId="S::maria.hecher@epfl.ch::8d4d843e-b05e-4662-a732-b171cce46bd7" providerId="AD" clId="Web-{9F5C3251-DBD2-536B-4E57-7C42451AE60A}" dt="2025-08-07T08:09:41.745" v="828" actId="20577"/>
        <pc:sldMkLst>
          <pc:docMk/>
          <pc:sldMk cId="2802869225" sldId="280"/>
        </pc:sldMkLst>
      </pc:sldChg>
      <pc:sldChg chg="delSp modSp add replId">
        <pc:chgData name="Maria Anna Hecher" userId="S::maria.hecher@epfl.ch::8d4d843e-b05e-4662-a732-b171cce46bd7" providerId="AD" clId="Web-{9F5C3251-DBD2-536B-4E57-7C42451AE60A}" dt="2025-08-07T08:09:45.808" v="829" actId="20577"/>
        <pc:sldMkLst>
          <pc:docMk/>
          <pc:sldMk cId="2562948459" sldId="281"/>
        </pc:sldMkLst>
      </pc:sldChg>
    </pc:docChg>
  </pc:docChgLst>
  <pc:docChgLst>
    <pc:chgData name="Maria Anna Hecher" userId="S::maria.hecher@epfl.ch::8d4d843e-b05e-4662-a732-b171cce46bd7" providerId="AD" clId="Web-{59D79F4A-DFE1-76F6-13B6-B4AF816C3F8D}"/>
    <pc:docChg chg="addSld modSld sldOrd">
      <pc:chgData name="Maria Anna Hecher" userId="S::maria.hecher@epfl.ch::8d4d843e-b05e-4662-a732-b171cce46bd7" providerId="AD" clId="Web-{59D79F4A-DFE1-76F6-13B6-B4AF816C3F8D}" dt="2025-07-30T07:51:18.686" v="78" actId="1076"/>
      <pc:docMkLst>
        <pc:docMk/>
      </pc:docMkLst>
      <pc:sldChg chg="addSp delSp modSp">
        <pc:chgData name="Maria Anna Hecher" userId="S::maria.hecher@epfl.ch::8d4d843e-b05e-4662-a732-b171cce46bd7" providerId="AD" clId="Web-{59D79F4A-DFE1-76F6-13B6-B4AF816C3F8D}" dt="2025-07-30T07:51:18.686" v="78" actId="1076"/>
        <pc:sldMkLst>
          <pc:docMk/>
          <pc:sldMk cId="413527936" sldId="256"/>
        </pc:sldMkLst>
      </pc:sldChg>
      <pc:sldChg chg="ord">
        <pc:chgData name="Maria Anna Hecher" userId="S::maria.hecher@epfl.ch::8d4d843e-b05e-4662-a732-b171cce46bd7" providerId="AD" clId="Web-{59D79F4A-DFE1-76F6-13B6-B4AF816C3F8D}" dt="2025-07-30T07:40:04.825" v="26"/>
        <pc:sldMkLst>
          <pc:docMk/>
          <pc:sldMk cId="3269070600" sldId="257"/>
        </pc:sldMkLst>
      </pc:sldChg>
      <pc:sldChg chg="modSp ord">
        <pc:chgData name="Maria Anna Hecher" userId="S::maria.hecher@epfl.ch::8d4d843e-b05e-4662-a732-b171cce46bd7" providerId="AD" clId="Web-{59D79F4A-DFE1-76F6-13B6-B4AF816C3F8D}" dt="2025-07-30T07:40:01.825" v="25"/>
        <pc:sldMkLst>
          <pc:docMk/>
          <pc:sldMk cId="4294294497" sldId="260"/>
        </pc:sldMkLst>
      </pc:sldChg>
      <pc:sldChg chg="modSp add ord replId">
        <pc:chgData name="Maria Anna Hecher" userId="S::maria.hecher@epfl.ch::8d4d843e-b05e-4662-a732-b171cce46bd7" providerId="AD" clId="Web-{59D79F4A-DFE1-76F6-13B6-B4AF816C3F8D}" dt="2025-07-30T07:41:10.655" v="27" actId="20577"/>
        <pc:sldMkLst>
          <pc:docMk/>
          <pc:sldMk cId="523823994" sldId="271"/>
        </pc:sldMkLst>
      </pc:sldChg>
      <pc:sldChg chg="modSp add replId">
        <pc:chgData name="Maria Anna Hecher" userId="S::maria.hecher@epfl.ch::8d4d843e-b05e-4662-a732-b171cce46bd7" providerId="AD" clId="Web-{59D79F4A-DFE1-76F6-13B6-B4AF816C3F8D}" dt="2025-07-30T07:41:19.999" v="31" actId="20577"/>
        <pc:sldMkLst>
          <pc:docMk/>
          <pc:sldMk cId="2152895175" sldId="272"/>
        </pc:sldMkLst>
      </pc:sldChg>
    </pc:docChg>
  </pc:docChgLst>
  <pc:docChgLst>
    <pc:chgData name="Maria Anna Hecher" userId="S::maria.hecher@epfl.ch::8d4d843e-b05e-4662-a732-b171cce46bd7" providerId="AD" clId="Web-{7C50AB1A-2E6F-4A4D-9FEE-F3143CDD5D1B}"/>
    <pc:docChg chg="modSld">
      <pc:chgData name="Maria Anna Hecher" userId="S::maria.hecher@epfl.ch::8d4d843e-b05e-4662-a732-b171cce46bd7" providerId="AD" clId="Web-{7C50AB1A-2E6F-4A4D-9FEE-F3143CDD5D1B}" dt="2025-08-18T15:56:49.922" v="1" actId="20577"/>
      <pc:docMkLst>
        <pc:docMk/>
      </pc:docMkLst>
      <pc:sldChg chg="modSp">
        <pc:chgData name="Maria Anna Hecher" userId="S::maria.hecher@epfl.ch::8d4d843e-b05e-4662-a732-b171cce46bd7" providerId="AD" clId="Web-{7C50AB1A-2E6F-4A4D-9FEE-F3143CDD5D1B}" dt="2025-08-18T15:56:49.922" v="1" actId="20577"/>
        <pc:sldMkLst>
          <pc:docMk/>
          <pc:sldMk cId="1778923771" sldId="273"/>
        </pc:sldMkLst>
      </pc:sldChg>
    </pc:docChg>
  </pc:docChgLst>
  <pc:docChgLst>
    <pc:chgData name="Claudia R. Binder" userId="f8134114-26a3-431d-a95f-bb3f8231d6ce" providerId="ADAL" clId="{DB7758E9-D4A5-47AF-8A80-577E2EF99E09}"/>
    <pc:docChg chg="addSld modSld">
      <pc:chgData name="Claudia R. Binder" userId="f8134114-26a3-431d-a95f-bb3f8231d6ce" providerId="ADAL" clId="{DB7758E9-D4A5-47AF-8A80-577E2EF99E09}" dt="2025-08-25T08:35:09.973" v="1" actId="113"/>
      <pc:docMkLst>
        <pc:docMk/>
      </pc:docMkLst>
      <pc:sldChg chg="modSp mod">
        <pc:chgData name="Claudia R. Binder" userId="f8134114-26a3-431d-a95f-bb3f8231d6ce" providerId="ADAL" clId="{DB7758E9-D4A5-47AF-8A80-577E2EF99E09}" dt="2025-08-25T08:35:09.973" v="1" actId="113"/>
        <pc:sldMkLst>
          <pc:docMk/>
          <pc:sldMk cId="3541107980" sldId="279"/>
        </pc:sldMkLst>
        <pc:spChg chg="mod">
          <ac:chgData name="Claudia R. Binder" userId="f8134114-26a3-431d-a95f-bb3f8231d6ce" providerId="ADAL" clId="{DB7758E9-D4A5-47AF-8A80-577E2EF99E09}" dt="2025-08-25T08:35:09.973" v="1" actId="113"/>
          <ac:spMkLst>
            <pc:docMk/>
            <pc:sldMk cId="3541107980" sldId="279"/>
            <ac:spMk id="3" creationId="{3135EBF7-0B73-DAFD-EF1A-375F31BA21FC}"/>
          </ac:spMkLst>
        </pc:spChg>
      </pc:sldChg>
      <pc:sldChg chg="add">
        <pc:chgData name="Claudia R. Binder" userId="f8134114-26a3-431d-a95f-bb3f8231d6ce" providerId="ADAL" clId="{DB7758E9-D4A5-47AF-8A80-577E2EF99E09}" dt="2025-08-25T08:34:56.857" v="0"/>
        <pc:sldMkLst>
          <pc:docMk/>
          <pc:sldMk cId="0" sldId="2147478187"/>
        </pc:sldMkLst>
      </pc:sldChg>
    </pc:docChg>
  </pc:docChgLst>
  <pc:docChgLst>
    <pc:chgData name="Maria Anna Hecher" userId="8d4d843e-b05e-4662-a732-b171cce46bd7" providerId="ADAL" clId="{BC6A8C3B-19BE-49A9-B54B-643EE28C52DD}"/>
    <pc:docChg chg="undo custSel modSld modMainMaster">
      <pc:chgData name="Maria Anna Hecher" userId="8d4d843e-b05e-4662-a732-b171cce46bd7" providerId="ADAL" clId="{BC6A8C3B-19BE-49A9-B54B-643EE28C52DD}" dt="2025-07-30T07:49:33.887" v="989" actId="790"/>
      <pc:docMkLst>
        <pc:docMk/>
      </pc:docMkLst>
      <pc:sldChg chg="addSp delSp 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413527936" sldId="256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3269070600" sldId="257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4061495412" sldId="258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1714791060" sldId="259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4294294497" sldId="260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1530241814" sldId="261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3471667735" sldId="263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2954974611" sldId="264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3526488194" sldId="265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49978139" sldId="266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2516934719" sldId="267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1480605554" sldId="268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4144944370" sldId="269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98416688" sldId="270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523823994" sldId="271"/>
        </pc:sldMkLst>
      </pc:sldChg>
      <pc:sldChg chg="modSp mod">
        <pc:chgData name="Maria Anna Hecher" userId="8d4d843e-b05e-4662-a732-b171cce46bd7" providerId="ADAL" clId="{BC6A8C3B-19BE-49A9-B54B-643EE28C52DD}" dt="2025-07-30T07:49:33.887" v="989" actId="790"/>
        <pc:sldMkLst>
          <pc:docMk/>
          <pc:sldMk cId="2152895175" sldId="272"/>
        </pc:sldMkLst>
      </pc:sldChg>
      <pc:sldMasterChg chg="modSp mod modSldLayout">
        <pc:chgData name="Maria Anna Hecher" userId="8d4d843e-b05e-4662-a732-b171cce46bd7" providerId="ADAL" clId="{BC6A8C3B-19BE-49A9-B54B-643EE28C52DD}" dt="2025-07-30T07:44:39.683" v="599" actId="20577"/>
        <pc:sldMasterMkLst>
          <pc:docMk/>
          <pc:sldMasterMk cId="3569486836" sldId="2147483660"/>
        </pc:sldMasterMkLst>
        <pc:sldLayoutChg chg="modSp mod">
          <pc:chgData name="Maria Anna Hecher" userId="8d4d843e-b05e-4662-a732-b171cce46bd7" providerId="ADAL" clId="{BC6A8C3B-19BE-49A9-B54B-643EE28C52DD}" dt="2025-07-30T07:44:28.118" v="594" actId="20577"/>
          <pc:sldLayoutMkLst>
            <pc:docMk/>
            <pc:sldMasterMk cId="3569486836" sldId="2147483660"/>
            <pc:sldLayoutMk cId="577880871" sldId="2147483661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3:36.007" v="467" actId="20577"/>
          <pc:sldLayoutMkLst>
            <pc:docMk/>
            <pc:sldMasterMk cId="3569486836" sldId="2147483660"/>
            <pc:sldLayoutMk cId="2369627997" sldId="2147483662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2:35.113" v="279" actId="20577"/>
          <pc:sldLayoutMkLst>
            <pc:docMk/>
            <pc:sldMasterMk cId="3569486836" sldId="2147483660"/>
            <pc:sldLayoutMk cId="1776706232" sldId="2147483664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2:23.077" v="239" actId="20577"/>
          <pc:sldLayoutMkLst>
            <pc:docMk/>
            <pc:sldMasterMk cId="3569486836" sldId="2147483660"/>
            <pc:sldLayoutMk cId="3074039357" sldId="2147483666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1:05.174" v="95" actId="20577"/>
          <pc:sldLayoutMkLst>
            <pc:docMk/>
            <pc:sldMasterMk cId="3569486836" sldId="2147483660"/>
            <pc:sldLayoutMk cId="1894840777" sldId="2147483667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3:55.036" v="512" actId="20577"/>
          <pc:sldLayoutMkLst>
            <pc:docMk/>
            <pc:sldMasterMk cId="3569486836" sldId="2147483660"/>
            <pc:sldLayoutMk cId="2032229608" sldId="2147483673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3:23.023" v="423" actId="20577"/>
          <pc:sldLayoutMkLst>
            <pc:docMk/>
            <pc:sldMasterMk cId="3569486836" sldId="2147483660"/>
            <pc:sldLayoutMk cId="4143184967" sldId="2147483674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3:13.125" v="391" actId="20577"/>
          <pc:sldLayoutMkLst>
            <pc:docMk/>
            <pc:sldMasterMk cId="3569486836" sldId="2147483660"/>
            <pc:sldLayoutMk cId="1698958946" sldId="2147483675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2:47.222" v="319" actId="20577"/>
          <pc:sldLayoutMkLst>
            <pc:docMk/>
            <pc:sldMasterMk cId="3569486836" sldId="2147483660"/>
            <pc:sldLayoutMk cId="2434545217" sldId="2147483676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2:08.861" v="195" actId="20577"/>
          <pc:sldLayoutMkLst>
            <pc:docMk/>
            <pc:sldMasterMk cId="3569486836" sldId="2147483660"/>
            <pc:sldLayoutMk cId="2040948350" sldId="2147483677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1:58.443" v="161" actId="20577"/>
          <pc:sldLayoutMkLst>
            <pc:docMk/>
            <pc:sldMasterMk cId="3569486836" sldId="2147483660"/>
            <pc:sldLayoutMk cId="1201727208" sldId="2147483678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1:46.888" v="129" actId="20577"/>
          <pc:sldLayoutMkLst>
            <pc:docMk/>
            <pc:sldMasterMk cId="3569486836" sldId="2147483660"/>
            <pc:sldLayoutMk cId="3531156128" sldId="2147483679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4:06.585" v="546" actId="20577"/>
          <pc:sldLayoutMkLst>
            <pc:docMk/>
            <pc:sldMasterMk cId="3569486836" sldId="2147483660"/>
            <pc:sldLayoutMk cId="2468177383" sldId="2147483681"/>
          </pc:sldLayoutMkLst>
        </pc:sldLayoutChg>
        <pc:sldLayoutChg chg="modSp mod">
          <pc:chgData name="Maria Anna Hecher" userId="8d4d843e-b05e-4662-a732-b171cce46bd7" providerId="ADAL" clId="{BC6A8C3B-19BE-49A9-B54B-643EE28C52DD}" dt="2025-07-30T07:23:00.551" v="351" actId="20577"/>
          <pc:sldLayoutMkLst>
            <pc:docMk/>
            <pc:sldMasterMk cId="3569486836" sldId="2147483660"/>
            <pc:sldLayoutMk cId="2531427745" sldId="2147483682"/>
          </pc:sldLayoutMkLst>
        </pc:sldLayoutChg>
      </pc:sldMasterChg>
    </pc:docChg>
  </pc:docChgLst>
  <pc:docChgLst>
    <pc:chgData name="Maria Anna Hecher" userId="S::maria.hecher@epfl.ch::8d4d843e-b05e-4662-a732-b171cce46bd7" providerId="AD" clId="Web-{005A8E4C-2764-3D46-E7FA-2668EFF7F840}"/>
    <pc:docChg chg="addSld modSld sldOrd">
      <pc:chgData name="Maria Anna Hecher" userId="S::maria.hecher@epfl.ch::8d4d843e-b05e-4662-a732-b171cce46bd7" providerId="AD" clId="Web-{005A8E4C-2764-3D46-E7FA-2668EFF7F840}" dt="2025-07-30T15:08:58.839" v="475" actId="1076"/>
      <pc:docMkLst>
        <pc:docMk/>
      </pc:docMkLst>
      <pc:sldChg chg="modSp">
        <pc:chgData name="Maria Anna Hecher" userId="S::maria.hecher@epfl.ch::8d4d843e-b05e-4662-a732-b171cce46bd7" providerId="AD" clId="Web-{005A8E4C-2764-3D46-E7FA-2668EFF7F840}" dt="2025-07-30T13:14:06.311" v="14" actId="20577"/>
        <pc:sldMkLst>
          <pc:docMk/>
          <pc:sldMk cId="413527936" sldId="256"/>
        </pc:sldMkLst>
      </pc:sldChg>
      <pc:sldChg chg="modSp">
        <pc:chgData name="Maria Anna Hecher" userId="S::maria.hecher@epfl.ch::8d4d843e-b05e-4662-a732-b171cce46bd7" providerId="AD" clId="Web-{005A8E4C-2764-3D46-E7FA-2668EFF7F840}" dt="2025-07-30T13:15:48.845" v="22" actId="20577"/>
        <pc:sldMkLst>
          <pc:docMk/>
          <pc:sldMk cId="3269070600" sldId="257"/>
        </pc:sldMkLst>
      </pc:sldChg>
      <pc:sldChg chg="modSp ord">
        <pc:chgData name="Maria Anna Hecher" userId="S::maria.hecher@epfl.ch::8d4d843e-b05e-4662-a732-b171cce46bd7" providerId="AD" clId="Web-{005A8E4C-2764-3D46-E7FA-2668EFF7F840}" dt="2025-07-30T14:52:44.040" v="372"/>
        <pc:sldMkLst>
          <pc:docMk/>
          <pc:sldMk cId="2984018361" sldId="265"/>
        </pc:sldMkLst>
      </pc:sldChg>
      <pc:sldChg chg="modSp">
        <pc:chgData name="Maria Anna Hecher" userId="S::maria.hecher@epfl.ch::8d4d843e-b05e-4662-a732-b171cce46bd7" providerId="AD" clId="Web-{005A8E4C-2764-3D46-E7FA-2668EFF7F840}" dt="2025-07-30T13:15:24.579" v="19" actId="20577"/>
        <pc:sldMkLst>
          <pc:docMk/>
          <pc:sldMk cId="2858728245" sldId="266"/>
        </pc:sldMkLst>
      </pc:sldChg>
      <pc:sldChg chg="modSp">
        <pc:chgData name="Maria Anna Hecher" userId="S::maria.hecher@epfl.ch::8d4d843e-b05e-4662-a732-b171cce46bd7" providerId="AD" clId="Web-{005A8E4C-2764-3D46-E7FA-2668EFF7F840}" dt="2025-07-30T13:14:47.609" v="16" actId="1076"/>
        <pc:sldMkLst>
          <pc:docMk/>
          <pc:sldMk cId="1437971875" sldId="269"/>
        </pc:sldMkLst>
      </pc:sldChg>
      <pc:sldChg chg="modSp">
        <pc:chgData name="Maria Anna Hecher" userId="S::maria.hecher@epfl.ch::8d4d843e-b05e-4662-a732-b171cce46bd7" providerId="AD" clId="Web-{005A8E4C-2764-3D46-E7FA-2668EFF7F840}" dt="2025-07-30T13:17:32.925" v="26" actId="20577"/>
        <pc:sldMkLst>
          <pc:docMk/>
          <pc:sldMk cId="67546171" sldId="271"/>
        </pc:sldMkLst>
      </pc:sldChg>
      <pc:sldChg chg="addSp delSp modSp add replId">
        <pc:chgData name="Maria Anna Hecher" userId="S::maria.hecher@epfl.ch::8d4d843e-b05e-4662-a732-b171cce46bd7" providerId="AD" clId="Web-{005A8E4C-2764-3D46-E7FA-2668EFF7F840}" dt="2025-07-30T13:15:10.266" v="17" actId="20577"/>
        <pc:sldMkLst>
          <pc:docMk/>
          <pc:sldMk cId="3092884534" sldId="272"/>
        </pc:sldMkLst>
      </pc:sldChg>
      <pc:sldChg chg="addSp delSp modSp add replId">
        <pc:chgData name="Maria Anna Hecher" userId="S::maria.hecher@epfl.ch::8d4d843e-b05e-4662-a732-b171cce46bd7" providerId="AD" clId="Web-{005A8E4C-2764-3D46-E7FA-2668EFF7F840}" dt="2025-07-30T15:08:58.839" v="475" actId="1076"/>
        <pc:sldMkLst>
          <pc:docMk/>
          <pc:sldMk cId="1778923771" sldId="273"/>
        </pc:sldMkLst>
      </pc:sldChg>
    </pc:docChg>
  </pc:docChgLst>
  <pc:docChgLst>
    <pc:chgData name="Maria Anna Hecher" userId="S::maria.hecher@epfl.ch::8d4d843e-b05e-4662-a732-b171cce46bd7" providerId="AD" clId="Web-{C83D5E1A-6AB4-8FDA-53A8-7A3EBA93D861}"/>
    <pc:docChg chg="addSld delSld modSld sldOrd">
      <pc:chgData name="Maria Anna Hecher" userId="S::maria.hecher@epfl.ch::8d4d843e-b05e-4662-a732-b171cce46bd7" providerId="AD" clId="Web-{C83D5E1A-6AB4-8FDA-53A8-7A3EBA93D861}" dt="2025-09-09T15:34:43.710" v="1547" actId="20577"/>
      <pc:docMkLst>
        <pc:docMk/>
      </pc:docMkLst>
      <pc:sldChg chg="modSp">
        <pc:chgData name="Maria Anna Hecher" userId="S::maria.hecher@epfl.ch::8d4d843e-b05e-4662-a732-b171cce46bd7" providerId="AD" clId="Web-{C83D5E1A-6AB4-8FDA-53A8-7A3EBA93D861}" dt="2025-09-09T14:00:50.372" v="1358" actId="20577"/>
        <pc:sldMkLst>
          <pc:docMk/>
          <pc:sldMk cId="413527936" sldId="256"/>
        </pc:sldMkLst>
        <pc:spChg chg="mod">
          <ac:chgData name="Maria Anna Hecher" userId="S::maria.hecher@epfl.ch::8d4d843e-b05e-4662-a732-b171cce46bd7" providerId="AD" clId="Web-{C83D5E1A-6AB4-8FDA-53A8-7A3EBA93D861}" dt="2025-09-09T14:00:50.372" v="1358" actId="20577"/>
          <ac:spMkLst>
            <pc:docMk/>
            <pc:sldMk cId="413527936" sldId="256"/>
            <ac:spMk id="4" creationId="{34F3CA74-E434-844A-9C90-0FE7EB8DBFC3}"/>
          </ac:spMkLst>
        </pc:spChg>
      </pc:sldChg>
      <pc:sldChg chg="modSp">
        <pc:chgData name="Maria Anna Hecher" userId="S::maria.hecher@epfl.ch::8d4d843e-b05e-4662-a732-b171cce46bd7" providerId="AD" clId="Web-{C83D5E1A-6AB4-8FDA-53A8-7A3EBA93D861}" dt="2025-09-09T11:36:03.105" v="1141" actId="20577"/>
        <pc:sldMkLst>
          <pc:docMk/>
          <pc:sldMk cId="3269070600" sldId="257"/>
        </pc:sldMkLst>
        <pc:spChg chg="mod">
          <ac:chgData name="Maria Anna Hecher" userId="S::maria.hecher@epfl.ch::8d4d843e-b05e-4662-a732-b171cce46bd7" providerId="AD" clId="Web-{C83D5E1A-6AB4-8FDA-53A8-7A3EBA93D861}" dt="2025-09-09T11:36:03.105" v="1141" actId="20577"/>
          <ac:spMkLst>
            <pc:docMk/>
            <pc:sldMk cId="3269070600" sldId="257"/>
            <ac:spMk id="3" creationId="{50E3DCC4-356B-A340-9BF5-39AD9E375463}"/>
          </ac:spMkLst>
        </pc:spChg>
      </pc:sldChg>
      <pc:sldChg chg="addSp delSp modSp">
        <pc:chgData name="Maria Anna Hecher" userId="S::maria.hecher@epfl.ch::8d4d843e-b05e-4662-a732-b171cce46bd7" providerId="AD" clId="Web-{C83D5E1A-6AB4-8FDA-53A8-7A3EBA93D861}" dt="2025-09-09T15:34:08.225" v="1536" actId="20577"/>
        <pc:sldMkLst>
          <pc:docMk/>
          <pc:sldMk cId="1749871480" sldId="263"/>
        </pc:sldMkLst>
        <pc:spChg chg="add mod">
          <ac:chgData name="Maria Anna Hecher" userId="S::maria.hecher@epfl.ch::8d4d843e-b05e-4662-a732-b171cce46bd7" providerId="AD" clId="Web-{C83D5E1A-6AB4-8FDA-53A8-7A3EBA93D861}" dt="2025-09-09T15:34:08.225" v="1536" actId="20577"/>
          <ac:spMkLst>
            <pc:docMk/>
            <pc:sldMk cId="1749871480" sldId="263"/>
            <ac:spMk id="4" creationId="{82FDF835-8D0F-0965-D9B5-8EBA3A9AD433}"/>
          </ac:spMkLst>
        </pc:spChg>
        <pc:picChg chg="add mod">
          <ac:chgData name="Maria Anna Hecher" userId="S::maria.hecher@epfl.ch::8d4d843e-b05e-4662-a732-b171cce46bd7" providerId="AD" clId="Web-{C83D5E1A-6AB4-8FDA-53A8-7A3EBA93D861}" dt="2025-09-09T09:32:59.210" v="664" actId="1076"/>
          <ac:picMkLst>
            <pc:docMk/>
            <pc:sldMk cId="1749871480" sldId="263"/>
            <ac:picMk id="2" creationId="{6E9AE891-C1FA-80A9-2F18-9B35C0A63AAF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9:30:30.159" v="657"/>
          <ac:picMkLst>
            <pc:docMk/>
            <pc:sldMk cId="1749871480" sldId="263"/>
            <ac:picMk id="13" creationId="{A3827CAE-EA11-9A75-3243-D3C00E4A2346}"/>
          </ac:picMkLst>
        </pc:picChg>
      </pc:sldChg>
      <pc:sldChg chg="modSp">
        <pc:chgData name="Maria Anna Hecher" userId="S::maria.hecher@epfl.ch::8d4d843e-b05e-4662-a732-b171cce46bd7" providerId="AD" clId="Web-{C83D5E1A-6AB4-8FDA-53A8-7A3EBA93D861}" dt="2025-09-09T11:41:12.392" v="1145" actId="20577"/>
        <pc:sldMkLst>
          <pc:docMk/>
          <pc:sldMk cId="2984018361" sldId="265"/>
        </pc:sldMkLst>
        <pc:spChg chg="mod">
          <ac:chgData name="Maria Anna Hecher" userId="S::maria.hecher@epfl.ch::8d4d843e-b05e-4662-a732-b171cce46bd7" providerId="AD" clId="Web-{C83D5E1A-6AB4-8FDA-53A8-7A3EBA93D861}" dt="2025-09-09T11:41:12.392" v="1145" actId="20577"/>
          <ac:spMkLst>
            <pc:docMk/>
            <pc:sldMk cId="2984018361" sldId="265"/>
            <ac:spMk id="2" creationId="{C5CEA275-DB0A-ECB0-8C46-84C3CA3A6923}"/>
          </ac:spMkLst>
        </pc:spChg>
      </pc:sldChg>
      <pc:sldChg chg="modSp">
        <pc:chgData name="Maria Anna Hecher" userId="S::maria.hecher@epfl.ch::8d4d843e-b05e-4662-a732-b171cce46bd7" providerId="AD" clId="Web-{C83D5E1A-6AB4-8FDA-53A8-7A3EBA93D861}" dt="2025-09-09T11:34:25.181" v="1138" actId="20577"/>
        <pc:sldMkLst>
          <pc:docMk/>
          <pc:sldMk cId="2858728245" sldId="266"/>
        </pc:sldMkLst>
        <pc:spChg chg="mod">
          <ac:chgData name="Maria Anna Hecher" userId="S::maria.hecher@epfl.ch::8d4d843e-b05e-4662-a732-b171cce46bd7" providerId="AD" clId="Web-{C83D5E1A-6AB4-8FDA-53A8-7A3EBA93D861}" dt="2025-09-09T11:34:25.181" v="1138" actId="20577"/>
          <ac:spMkLst>
            <pc:docMk/>
            <pc:sldMk cId="2858728245" sldId="266"/>
            <ac:spMk id="2" creationId="{B8C9A0D1-1A93-3899-5B73-74D369334F0C}"/>
          </ac:spMkLst>
        </pc:spChg>
      </pc:sldChg>
      <pc:sldChg chg="modSp">
        <pc:chgData name="Maria Anna Hecher" userId="S::maria.hecher@epfl.ch::8d4d843e-b05e-4662-a732-b171cce46bd7" providerId="AD" clId="Web-{C83D5E1A-6AB4-8FDA-53A8-7A3EBA93D861}" dt="2025-09-09T14:01:41.186" v="1375" actId="20577"/>
        <pc:sldMkLst>
          <pc:docMk/>
          <pc:sldMk cId="1437971875" sldId="269"/>
        </pc:sldMkLst>
        <pc:spChg chg="mod">
          <ac:chgData name="Maria Anna Hecher" userId="S::maria.hecher@epfl.ch::8d4d843e-b05e-4662-a732-b171cce46bd7" providerId="AD" clId="Web-{C83D5E1A-6AB4-8FDA-53A8-7A3EBA93D861}" dt="2025-09-09T14:01:41.186" v="1375" actId="20577"/>
          <ac:spMkLst>
            <pc:docMk/>
            <pc:sldMk cId="1437971875" sldId="269"/>
            <ac:spMk id="3" creationId="{DE4606E8-AB1A-76AF-0D9C-ECC7438ED041}"/>
          </ac:spMkLst>
        </pc:spChg>
      </pc:sldChg>
      <pc:sldChg chg="addSp delSp modSp">
        <pc:chgData name="Maria Anna Hecher" userId="S::maria.hecher@epfl.ch::8d4d843e-b05e-4662-a732-b171cce46bd7" providerId="AD" clId="Web-{C83D5E1A-6AB4-8FDA-53A8-7A3EBA93D861}" dt="2025-09-09T15:34:43.710" v="1547" actId="20577"/>
        <pc:sldMkLst>
          <pc:docMk/>
          <pc:sldMk cId="3092884534" sldId="272"/>
        </pc:sldMkLst>
        <pc:spChg chg="mod">
          <ac:chgData name="Maria Anna Hecher" userId="S::maria.hecher@epfl.ch::8d4d843e-b05e-4662-a732-b171cce46bd7" providerId="AD" clId="Web-{C83D5E1A-6AB4-8FDA-53A8-7A3EBA93D861}" dt="2025-09-09T15:33:00.521" v="1526" actId="20577"/>
          <ac:spMkLst>
            <pc:docMk/>
            <pc:sldMk cId="3092884534" sldId="272"/>
            <ac:spMk id="3" creationId="{5AD4799A-B18F-BB57-055A-B45F819E2D62}"/>
          </ac:spMkLst>
        </pc:spChg>
        <pc:spChg chg="add mod">
          <ac:chgData name="Maria Anna Hecher" userId="S::maria.hecher@epfl.ch::8d4d843e-b05e-4662-a732-b171cce46bd7" providerId="AD" clId="Web-{C83D5E1A-6AB4-8FDA-53A8-7A3EBA93D861}" dt="2025-09-09T15:34:43.710" v="1547" actId="20577"/>
          <ac:spMkLst>
            <pc:docMk/>
            <pc:sldMk cId="3092884534" sldId="272"/>
            <ac:spMk id="6" creationId="{5EF3BB8F-8E8C-61D1-B354-1E94A909F1F1}"/>
          </ac:spMkLst>
        </pc:spChg>
        <pc:spChg chg="del mod">
          <ac:chgData name="Maria Anna Hecher" userId="S::maria.hecher@epfl.ch::8d4d843e-b05e-4662-a732-b171cce46bd7" providerId="AD" clId="Web-{C83D5E1A-6AB4-8FDA-53A8-7A3EBA93D861}" dt="2025-09-09T13:55:34.317" v="1341"/>
          <ac:spMkLst>
            <pc:docMk/>
            <pc:sldMk cId="3092884534" sldId="272"/>
            <ac:spMk id="6" creationId="{DA6E59ED-0FDE-5A96-F9DA-9421C1D89059}"/>
          </ac:spMkLst>
        </pc:spChg>
        <pc:picChg chg="add del mod modCrop">
          <ac:chgData name="Maria Anna Hecher" userId="S::maria.hecher@epfl.ch::8d4d843e-b05e-4662-a732-b171cce46bd7" providerId="AD" clId="Web-{C83D5E1A-6AB4-8FDA-53A8-7A3EBA93D861}" dt="2025-09-09T13:52:05.468" v="1247"/>
          <ac:picMkLst>
            <pc:docMk/>
            <pc:sldMk cId="3092884534" sldId="272"/>
            <ac:picMk id="2" creationId="{E71BBC57-F86A-8CAE-2481-FB52F358FF6D}"/>
          </ac:picMkLst>
        </pc:picChg>
        <pc:picChg chg="add mod">
          <ac:chgData name="Maria Anna Hecher" userId="S::maria.hecher@epfl.ch::8d4d843e-b05e-4662-a732-b171cce46bd7" providerId="AD" clId="Web-{C83D5E1A-6AB4-8FDA-53A8-7A3EBA93D861}" dt="2025-09-09T14:02:53.891" v="1377" actId="1076"/>
          <ac:picMkLst>
            <pc:docMk/>
            <pc:sldMk cId="3092884534" sldId="272"/>
            <ac:picMk id="7" creationId="{A0A47AF8-F9C6-9527-F987-77EB4AA84A5E}"/>
          </ac:picMkLst>
        </pc:picChg>
      </pc:sldChg>
      <pc:sldChg chg="del">
        <pc:chgData name="Maria Anna Hecher" userId="S::maria.hecher@epfl.ch::8d4d843e-b05e-4662-a732-b171cce46bd7" providerId="AD" clId="Web-{C83D5E1A-6AB4-8FDA-53A8-7A3EBA93D861}" dt="2025-09-09T08:28:27.674" v="292"/>
        <pc:sldMkLst>
          <pc:docMk/>
          <pc:sldMk cId="1778923771" sldId="273"/>
        </pc:sldMkLst>
      </pc:sldChg>
      <pc:sldChg chg="addSp modSp">
        <pc:chgData name="Maria Anna Hecher" userId="S::maria.hecher@epfl.ch::8d4d843e-b05e-4662-a732-b171cce46bd7" providerId="AD" clId="Web-{C83D5E1A-6AB4-8FDA-53A8-7A3EBA93D861}" dt="2025-09-09T11:54:53.565" v="1192" actId="20577"/>
        <pc:sldMkLst>
          <pc:docMk/>
          <pc:sldMk cId="3335106871" sldId="274"/>
        </pc:sldMkLst>
        <pc:spChg chg="mod">
          <ac:chgData name="Maria Anna Hecher" userId="S::maria.hecher@epfl.ch::8d4d843e-b05e-4662-a732-b171cce46bd7" providerId="AD" clId="Web-{C83D5E1A-6AB4-8FDA-53A8-7A3EBA93D861}" dt="2025-09-09T11:54:53.565" v="1192" actId="20577"/>
          <ac:spMkLst>
            <pc:docMk/>
            <pc:sldMk cId="3335106871" sldId="274"/>
            <ac:spMk id="2" creationId="{AC8240F3-4040-2239-BC7E-CB95AAB84753}"/>
          </ac:spMkLst>
        </pc:spChg>
        <pc:spChg chg="mod">
          <ac:chgData name="Maria Anna Hecher" userId="S::maria.hecher@epfl.ch::8d4d843e-b05e-4662-a732-b171cce46bd7" providerId="AD" clId="Web-{C83D5E1A-6AB4-8FDA-53A8-7A3EBA93D861}" dt="2025-09-09T11:36:09.371" v="1142" actId="20577"/>
          <ac:spMkLst>
            <pc:docMk/>
            <pc:sldMk cId="3335106871" sldId="274"/>
            <ac:spMk id="3" creationId="{F4706F24-F4C5-D1FD-CCFE-24E6FDD740F4}"/>
          </ac:spMkLst>
        </pc:spChg>
        <pc:spChg chg="add mod">
          <ac:chgData name="Maria Anna Hecher" userId="S::maria.hecher@epfl.ch::8d4d843e-b05e-4662-a732-b171cce46bd7" providerId="AD" clId="Web-{C83D5E1A-6AB4-8FDA-53A8-7A3EBA93D861}" dt="2025-09-09T11:51:38.530" v="1164" actId="1076"/>
          <ac:spMkLst>
            <pc:docMk/>
            <pc:sldMk cId="3335106871" sldId="274"/>
            <ac:spMk id="4" creationId="{BAC38E5D-F903-350C-375B-D64C4C042A4F}"/>
          </ac:spMkLst>
        </pc:spChg>
      </pc:sldChg>
      <pc:sldChg chg="modSp">
        <pc:chgData name="Maria Anna Hecher" userId="S::maria.hecher@epfl.ch::8d4d843e-b05e-4662-a732-b171cce46bd7" providerId="AD" clId="Web-{C83D5E1A-6AB4-8FDA-53A8-7A3EBA93D861}" dt="2025-09-09T11:15:49.674" v="880" actId="20577"/>
        <pc:sldMkLst>
          <pc:docMk/>
          <pc:sldMk cId="2445218082" sldId="275"/>
        </pc:sldMkLst>
        <pc:spChg chg="mod">
          <ac:chgData name="Maria Anna Hecher" userId="S::maria.hecher@epfl.ch::8d4d843e-b05e-4662-a732-b171cce46bd7" providerId="AD" clId="Web-{C83D5E1A-6AB4-8FDA-53A8-7A3EBA93D861}" dt="2025-09-09T11:13:42.796" v="820" actId="20577"/>
          <ac:spMkLst>
            <pc:docMk/>
            <pc:sldMk cId="2445218082" sldId="275"/>
            <ac:spMk id="2" creationId="{36036503-A952-7753-9DFC-251AC7637AE9}"/>
          </ac:spMkLst>
        </pc:spChg>
        <pc:spChg chg="mod">
          <ac:chgData name="Maria Anna Hecher" userId="S::maria.hecher@epfl.ch::8d4d843e-b05e-4662-a732-b171cce46bd7" providerId="AD" clId="Web-{C83D5E1A-6AB4-8FDA-53A8-7A3EBA93D861}" dt="2025-09-09T11:15:49.674" v="880" actId="20577"/>
          <ac:spMkLst>
            <pc:docMk/>
            <pc:sldMk cId="2445218082" sldId="275"/>
            <ac:spMk id="3" creationId="{608D948A-C839-FE4E-F5DF-9964986B9948}"/>
          </ac:spMkLst>
        </pc:spChg>
      </pc:sldChg>
      <pc:sldChg chg="modSp">
        <pc:chgData name="Maria Anna Hecher" userId="S::maria.hecher@epfl.ch::8d4d843e-b05e-4662-a732-b171cce46bd7" providerId="AD" clId="Web-{C83D5E1A-6AB4-8FDA-53A8-7A3EBA93D861}" dt="2025-09-09T11:29:13.721" v="1113" actId="20577"/>
        <pc:sldMkLst>
          <pc:docMk/>
          <pc:sldMk cId="3541107980" sldId="279"/>
        </pc:sldMkLst>
        <pc:spChg chg="mod">
          <ac:chgData name="Maria Anna Hecher" userId="S::maria.hecher@epfl.ch::8d4d843e-b05e-4662-a732-b171cce46bd7" providerId="AD" clId="Web-{C83D5E1A-6AB4-8FDA-53A8-7A3EBA93D861}" dt="2025-09-09T11:29:13.721" v="1113" actId="20577"/>
          <ac:spMkLst>
            <pc:docMk/>
            <pc:sldMk cId="3541107980" sldId="279"/>
            <ac:spMk id="2" creationId="{C0E97276-2D03-C472-60CC-741E0BC2ACFC}"/>
          </ac:spMkLst>
        </pc:spChg>
      </pc:sldChg>
      <pc:sldChg chg="modSp ord">
        <pc:chgData name="Maria Anna Hecher" userId="S::maria.hecher@epfl.ch::8d4d843e-b05e-4662-a732-b171cce46bd7" providerId="AD" clId="Web-{C83D5E1A-6AB4-8FDA-53A8-7A3EBA93D861}" dt="2025-09-09T11:29:26.815" v="1115" actId="20577"/>
        <pc:sldMkLst>
          <pc:docMk/>
          <pc:sldMk cId="2802869225" sldId="280"/>
        </pc:sldMkLst>
        <pc:spChg chg="mod">
          <ac:chgData name="Maria Anna Hecher" userId="S::maria.hecher@epfl.ch::8d4d843e-b05e-4662-a732-b171cce46bd7" providerId="AD" clId="Web-{C83D5E1A-6AB4-8FDA-53A8-7A3EBA93D861}" dt="2025-09-09T11:29:26.815" v="1115" actId="20577"/>
          <ac:spMkLst>
            <pc:docMk/>
            <pc:sldMk cId="2802869225" sldId="280"/>
            <ac:spMk id="2" creationId="{AAD051FB-B486-E86D-25A7-88028931F505}"/>
          </ac:spMkLst>
        </pc:spChg>
      </pc:sldChg>
      <pc:sldChg chg="addSp modSp ord">
        <pc:chgData name="Maria Anna Hecher" userId="S::maria.hecher@epfl.ch::8d4d843e-b05e-4662-a732-b171cce46bd7" providerId="AD" clId="Web-{C83D5E1A-6AB4-8FDA-53A8-7A3EBA93D861}" dt="2025-09-09T11:31:56.693" v="1121" actId="20577"/>
        <pc:sldMkLst>
          <pc:docMk/>
          <pc:sldMk cId="2562948459" sldId="281"/>
        </pc:sldMkLst>
        <pc:spChg chg="mod">
          <ac:chgData name="Maria Anna Hecher" userId="S::maria.hecher@epfl.ch::8d4d843e-b05e-4662-a732-b171cce46bd7" providerId="AD" clId="Web-{C83D5E1A-6AB4-8FDA-53A8-7A3EBA93D861}" dt="2025-09-09T11:29:47.675" v="1119" actId="20577"/>
          <ac:spMkLst>
            <pc:docMk/>
            <pc:sldMk cId="2562948459" sldId="281"/>
            <ac:spMk id="2" creationId="{CEE5A436-4762-4EF2-E839-78AA61F7C801}"/>
          </ac:spMkLst>
        </pc:spChg>
        <pc:spChg chg="mod">
          <ac:chgData name="Maria Anna Hecher" userId="S::maria.hecher@epfl.ch::8d4d843e-b05e-4662-a732-b171cce46bd7" providerId="AD" clId="Web-{C83D5E1A-6AB4-8FDA-53A8-7A3EBA93D861}" dt="2025-09-09T11:31:56.693" v="1121" actId="20577"/>
          <ac:spMkLst>
            <pc:docMk/>
            <pc:sldMk cId="2562948459" sldId="281"/>
            <ac:spMk id="3" creationId="{A9365CEC-3C37-D6B1-E567-CD843ADAFB54}"/>
          </ac:spMkLst>
        </pc:spChg>
        <pc:picChg chg="add mod ord">
          <ac:chgData name="Maria Anna Hecher" userId="S::maria.hecher@epfl.ch::8d4d843e-b05e-4662-a732-b171cce46bd7" providerId="AD" clId="Web-{C83D5E1A-6AB4-8FDA-53A8-7A3EBA93D861}" dt="2025-09-09T11:20:22.086" v="898"/>
          <ac:picMkLst>
            <pc:docMk/>
            <pc:sldMk cId="2562948459" sldId="281"/>
            <ac:picMk id="4" creationId="{1FE7E237-D000-2ED4-348C-4768EB60D056}"/>
          </ac:picMkLst>
        </pc:picChg>
      </pc:sldChg>
      <pc:sldChg chg="del">
        <pc:chgData name="Maria Anna Hecher" userId="S::maria.hecher@epfl.ch::8d4d843e-b05e-4662-a732-b171cce46bd7" providerId="AD" clId="Web-{C83D5E1A-6AB4-8FDA-53A8-7A3EBA93D861}" dt="2025-09-09T08:28:22.862" v="291"/>
        <pc:sldMkLst>
          <pc:docMk/>
          <pc:sldMk cId="3504155921" sldId="297"/>
        </pc:sldMkLst>
      </pc:sldChg>
      <pc:sldChg chg="addSp delSp modSp modNotes">
        <pc:chgData name="Maria Anna Hecher" userId="S::maria.hecher@epfl.ch::8d4d843e-b05e-4662-a732-b171cce46bd7" providerId="AD" clId="Web-{C83D5E1A-6AB4-8FDA-53A8-7A3EBA93D861}" dt="2025-09-09T15:15:30.563" v="1452" actId="20577"/>
        <pc:sldMkLst>
          <pc:docMk/>
          <pc:sldMk cId="1245965463" sldId="305"/>
        </pc:sldMkLst>
        <pc:spChg chg="mod">
          <ac:chgData name="Maria Anna Hecher" userId="S::maria.hecher@epfl.ch::8d4d843e-b05e-4662-a732-b171cce46bd7" providerId="AD" clId="Web-{C83D5E1A-6AB4-8FDA-53A8-7A3EBA93D861}" dt="2025-09-09T15:15:30.563" v="1452" actId="20577"/>
          <ac:spMkLst>
            <pc:docMk/>
            <pc:sldMk cId="1245965463" sldId="305"/>
            <ac:spMk id="2" creationId="{E2E41A8A-6390-4F82-8624-AD7D05BF6889}"/>
          </ac:spMkLst>
        </pc:spChg>
        <pc:spChg chg="del mod">
          <ac:chgData name="Maria Anna Hecher" userId="S::maria.hecher@epfl.ch::8d4d843e-b05e-4662-a732-b171cce46bd7" providerId="AD" clId="Web-{C83D5E1A-6AB4-8FDA-53A8-7A3EBA93D861}" dt="2025-09-09T08:24:24.653" v="242"/>
          <ac:spMkLst>
            <pc:docMk/>
            <pc:sldMk cId="1245965463" sldId="305"/>
            <ac:spMk id="7" creationId="{BD9C96C3-299F-5654-D409-434EE50AE48D}"/>
          </ac:spMkLst>
        </pc:spChg>
        <pc:spChg chg="add">
          <ac:chgData name="Maria Anna Hecher" userId="S::maria.hecher@epfl.ch::8d4d843e-b05e-4662-a732-b171cce46bd7" providerId="AD" clId="Web-{C83D5E1A-6AB4-8FDA-53A8-7A3EBA93D861}" dt="2025-09-09T08:24:35.293" v="245"/>
          <ac:spMkLst>
            <pc:docMk/>
            <pc:sldMk cId="1245965463" sldId="305"/>
            <ac:spMk id="10" creationId="{738C2434-752B-464B-B36F-3C6BB0786FA3}"/>
          </ac:spMkLst>
        </pc:spChg>
        <pc:picChg chg="add del">
          <ac:chgData name="Maria Anna Hecher" userId="S::maria.hecher@epfl.ch::8d4d843e-b05e-4662-a732-b171cce46bd7" providerId="AD" clId="Web-{C83D5E1A-6AB4-8FDA-53A8-7A3EBA93D861}" dt="2025-09-09T08:24:28.403" v="244"/>
          <ac:picMkLst>
            <pc:docMk/>
            <pc:sldMk cId="1245965463" sldId="305"/>
            <ac:picMk id="8" creationId="{D6C06939-83DB-2FD7-CFBA-3691BD2B40CC}"/>
          </ac:picMkLst>
        </pc:picChg>
      </pc:sldChg>
      <pc:sldChg chg="addSp delSp modSp modNotes">
        <pc:chgData name="Maria Anna Hecher" userId="S::maria.hecher@epfl.ch::8d4d843e-b05e-4662-a732-b171cce46bd7" providerId="AD" clId="Web-{C83D5E1A-6AB4-8FDA-53A8-7A3EBA93D861}" dt="2025-09-09T08:24:04.902" v="241" actId="1076"/>
        <pc:sldMkLst>
          <pc:docMk/>
          <pc:sldMk cId="2701714481" sldId="309"/>
        </pc:sldMkLst>
        <pc:spChg chg="del mod">
          <ac:chgData name="Maria Anna Hecher" userId="S::maria.hecher@epfl.ch::8d4d843e-b05e-4662-a732-b171cce46bd7" providerId="AD" clId="Web-{C83D5E1A-6AB4-8FDA-53A8-7A3EBA93D861}" dt="2025-09-09T08:23:41.901" v="238"/>
          <ac:spMkLst>
            <pc:docMk/>
            <pc:sldMk cId="2701714481" sldId="309"/>
            <ac:spMk id="2" creationId="{FC2538DC-1D5F-1352-4FAC-3AF06F4CEFC7}"/>
          </ac:spMkLst>
        </pc:spChg>
        <pc:spChg chg="mod">
          <ac:chgData name="Maria Anna Hecher" userId="S::maria.hecher@epfl.ch::8d4d843e-b05e-4662-a732-b171cce46bd7" providerId="AD" clId="Web-{C83D5E1A-6AB4-8FDA-53A8-7A3EBA93D861}" dt="2025-09-09T08:23:37.276" v="237" actId="20577"/>
          <ac:spMkLst>
            <pc:docMk/>
            <pc:sldMk cId="2701714481" sldId="309"/>
            <ac:spMk id="3" creationId="{E80E9706-1228-76C5-FB93-F7440139C74F}"/>
          </ac:spMkLst>
        </pc:spChg>
        <pc:spChg chg="del">
          <ac:chgData name="Maria Anna Hecher" userId="S::maria.hecher@epfl.ch::8d4d843e-b05e-4662-a732-b171cce46bd7" providerId="AD" clId="Web-{C83D5E1A-6AB4-8FDA-53A8-7A3EBA93D861}" dt="2025-09-09T08:10:36.694" v="210"/>
          <ac:spMkLst>
            <pc:docMk/>
            <pc:sldMk cId="2701714481" sldId="309"/>
            <ac:spMk id="7" creationId="{59E6997B-0A03-ECBB-82EF-31EA564EA209}"/>
          </ac:spMkLst>
        </pc:spChg>
        <pc:spChg chg="add mod">
          <ac:chgData name="Maria Anna Hecher" userId="S::maria.hecher@epfl.ch::8d4d843e-b05e-4662-a732-b171cce46bd7" providerId="AD" clId="Web-{C83D5E1A-6AB4-8FDA-53A8-7A3EBA93D861}" dt="2025-09-09T08:24:04.902" v="241" actId="1076"/>
          <ac:spMkLst>
            <pc:docMk/>
            <pc:sldMk cId="2701714481" sldId="309"/>
            <ac:spMk id="8" creationId="{E0B68DEE-5699-2380-5277-4FFBB516BD9E}"/>
          </ac:spMkLst>
        </pc:spChg>
        <pc:spChg chg="add del mod">
          <ac:chgData name="Maria Anna Hecher" userId="S::maria.hecher@epfl.ch::8d4d843e-b05e-4662-a732-b171cce46bd7" providerId="AD" clId="Web-{C83D5E1A-6AB4-8FDA-53A8-7A3EBA93D861}" dt="2025-09-09T08:23:57.449" v="240"/>
          <ac:spMkLst>
            <pc:docMk/>
            <pc:sldMk cId="2701714481" sldId="309"/>
            <ac:spMk id="10" creationId="{719D2358-283E-96C0-6897-DEC5A730D909}"/>
          </ac:spMkLst>
        </pc:spChg>
        <pc:picChg chg="add">
          <ac:chgData name="Maria Anna Hecher" userId="S::maria.hecher@epfl.ch::8d4d843e-b05e-4662-a732-b171cce46bd7" providerId="AD" clId="Web-{C83D5E1A-6AB4-8FDA-53A8-7A3EBA93D861}" dt="2025-09-09T08:23:50.245" v="239"/>
          <ac:picMkLst>
            <pc:docMk/>
            <pc:sldMk cId="2701714481" sldId="309"/>
            <ac:picMk id="12" creationId="{8E3E4480-3771-77BC-4730-76A5F13A4F6F}"/>
          </ac:picMkLst>
        </pc:picChg>
      </pc:sldChg>
      <pc:sldChg chg="del">
        <pc:chgData name="Maria Anna Hecher" userId="S::maria.hecher@epfl.ch::8d4d843e-b05e-4662-a732-b171cce46bd7" providerId="AD" clId="Web-{C83D5E1A-6AB4-8FDA-53A8-7A3EBA93D861}" dt="2025-09-09T11:15:35.923" v="879"/>
        <pc:sldMkLst>
          <pc:docMk/>
          <pc:sldMk cId="0" sldId="2147478187"/>
        </pc:sldMkLst>
      </pc:sldChg>
      <pc:sldChg chg="delSp modSp modNotes">
        <pc:chgData name="Maria Anna Hecher" userId="S::maria.hecher@epfl.ch::8d4d843e-b05e-4662-a732-b171cce46bd7" providerId="AD" clId="Web-{C83D5E1A-6AB4-8FDA-53A8-7A3EBA93D861}" dt="2025-09-09T15:11:51.652" v="1443"/>
        <pc:sldMkLst>
          <pc:docMk/>
          <pc:sldMk cId="2876819787" sldId="2147478188"/>
        </pc:sldMkLst>
        <pc:spChg chg="mod">
          <ac:chgData name="Maria Anna Hecher" userId="S::maria.hecher@epfl.ch::8d4d843e-b05e-4662-a732-b171cce46bd7" providerId="AD" clId="Web-{C83D5E1A-6AB4-8FDA-53A8-7A3EBA93D861}" dt="2025-09-09T15:11:45.839" v="1441" actId="20577"/>
          <ac:spMkLst>
            <pc:docMk/>
            <pc:sldMk cId="2876819787" sldId="2147478188"/>
            <ac:spMk id="3" creationId="{ABD1F1B1-7747-C82C-6DE6-C1831D77BACE}"/>
          </ac:spMkLst>
        </pc:spChg>
        <pc:picChg chg="del">
          <ac:chgData name="Maria Anna Hecher" userId="S::maria.hecher@epfl.ch::8d4d843e-b05e-4662-a732-b171cce46bd7" providerId="AD" clId="Web-{C83D5E1A-6AB4-8FDA-53A8-7A3EBA93D861}" dt="2025-09-09T07:53:14.886" v="29"/>
          <ac:picMkLst>
            <pc:docMk/>
            <pc:sldMk cId="2876819787" sldId="2147478188"/>
            <ac:picMk id="9" creationId="{82F4D269-1D37-365A-64F8-2E64227EE208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7:53:15.777" v="30"/>
          <ac:picMkLst>
            <pc:docMk/>
            <pc:sldMk cId="2876819787" sldId="2147478188"/>
            <ac:picMk id="11" creationId="{603D8BF3-51EB-E27C-78C9-64FAF50D21ED}"/>
          </ac:picMkLst>
        </pc:picChg>
      </pc:sldChg>
      <pc:sldChg chg="addSp delSp modSp modNotes">
        <pc:chgData name="Maria Anna Hecher" userId="S::maria.hecher@epfl.ch::8d4d843e-b05e-4662-a732-b171cce46bd7" providerId="AD" clId="Web-{C83D5E1A-6AB4-8FDA-53A8-7A3EBA93D861}" dt="2025-09-09T15:14:18.827" v="1448"/>
        <pc:sldMkLst>
          <pc:docMk/>
          <pc:sldMk cId="1405275640" sldId="2147478189"/>
        </pc:sldMkLst>
        <pc:spChg chg="mod">
          <ac:chgData name="Maria Anna Hecher" userId="S::maria.hecher@epfl.ch::8d4d843e-b05e-4662-a732-b171cce46bd7" providerId="AD" clId="Web-{C83D5E1A-6AB4-8FDA-53A8-7A3EBA93D861}" dt="2025-09-09T15:11:11.932" v="1417" actId="20577"/>
          <ac:spMkLst>
            <pc:docMk/>
            <pc:sldMk cId="1405275640" sldId="2147478189"/>
            <ac:spMk id="3" creationId="{709266E8-46C4-8A41-39BE-D44C889C0145}"/>
          </ac:spMkLst>
        </pc:spChg>
        <pc:spChg chg="mod">
          <ac:chgData name="Maria Anna Hecher" userId="S::maria.hecher@epfl.ch::8d4d843e-b05e-4662-a732-b171cce46bd7" providerId="AD" clId="Web-{C83D5E1A-6AB4-8FDA-53A8-7A3EBA93D861}" dt="2025-09-09T07:48:39.598" v="16" actId="20577"/>
          <ac:spMkLst>
            <pc:docMk/>
            <pc:sldMk cId="1405275640" sldId="2147478189"/>
            <ac:spMk id="12" creationId="{85DFF380-4E3F-07E5-80B6-3340C7C59707}"/>
          </ac:spMkLst>
        </pc:spChg>
        <pc:picChg chg="add mod">
          <ac:chgData name="Maria Anna Hecher" userId="S::maria.hecher@epfl.ch::8d4d843e-b05e-4662-a732-b171cce46bd7" providerId="AD" clId="Web-{C83D5E1A-6AB4-8FDA-53A8-7A3EBA93D861}" dt="2025-09-09T15:14:18.827" v="1448"/>
          <ac:picMkLst>
            <pc:docMk/>
            <pc:sldMk cId="1405275640" sldId="2147478189"/>
            <ac:picMk id="2" creationId="{74A07B1A-9C7A-79F2-A821-9116D17E9878}"/>
          </ac:picMkLst>
        </pc:picChg>
        <pc:picChg chg="mod">
          <ac:chgData name="Maria Anna Hecher" userId="S::maria.hecher@epfl.ch::8d4d843e-b05e-4662-a732-b171cce46bd7" providerId="AD" clId="Web-{C83D5E1A-6AB4-8FDA-53A8-7A3EBA93D861}" dt="2025-09-09T07:48:07.581" v="12" actId="1076"/>
          <ac:picMkLst>
            <pc:docMk/>
            <pc:sldMk cId="1405275640" sldId="2147478189"/>
            <ac:picMk id="8" creationId="{A9845564-5CA4-592A-2AD6-D8FBF4C9EEA2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7:53:18.886" v="32"/>
          <ac:picMkLst>
            <pc:docMk/>
            <pc:sldMk cId="1405275640" sldId="2147478189"/>
            <ac:picMk id="9" creationId="{90A6A926-266B-0FE7-C2AA-0BB2A06FDDD3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7:53:18.402" v="31"/>
          <ac:picMkLst>
            <pc:docMk/>
            <pc:sldMk cId="1405275640" sldId="2147478189"/>
            <ac:picMk id="11" creationId="{DF715731-D3F3-21E8-F816-C8D40A877AD7}"/>
          </ac:picMkLst>
        </pc:picChg>
      </pc:sldChg>
      <pc:sldChg chg="addSp delSp modSp">
        <pc:chgData name="Maria Anna Hecher" userId="S::maria.hecher@epfl.ch::8d4d843e-b05e-4662-a732-b171cce46bd7" providerId="AD" clId="Web-{C83D5E1A-6AB4-8FDA-53A8-7A3EBA93D861}" dt="2025-09-09T07:53:09.667" v="28" actId="1076"/>
        <pc:sldMkLst>
          <pc:docMk/>
          <pc:sldMk cId="1289031846" sldId="2147478190"/>
        </pc:sldMkLst>
        <pc:spChg chg="del">
          <ac:chgData name="Maria Anna Hecher" userId="S::maria.hecher@epfl.ch::8d4d843e-b05e-4662-a732-b171cce46bd7" providerId="AD" clId="Web-{C83D5E1A-6AB4-8FDA-53A8-7A3EBA93D861}" dt="2025-09-09T07:52:55.823" v="25"/>
          <ac:spMkLst>
            <pc:docMk/>
            <pc:sldMk cId="1289031846" sldId="2147478190"/>
            <ac:spMk id="3" creationId="{5BA81767-AE45-B0B3-AD1B-030E702BCCBF}"/>
          </ac:spMkLst>
        </pc:spChg>
        <pc:spChg chg="add del mod">
          <ac:chgData name="Maria Anna Hecher" userId="S::maria.hecher@epfl.ch::8d4d843e-b05e-4662-a732-b171cce46bd7" providerId="AD" clId="Web-{C83D5E1A-6AB4-8FDA-53A8-7A3EBA93D861}" dt="2025-09-09T07:52:59.698" v="26"/>
          <ac:spMkLst>
            <pc:docMk/>
            <pc:sldMk cId="1289031846" sldId="2147478190"/>
            <ac:spMk id="9" creationId="{1BEA9110-BCD3-52B2-5EDE-003047B895C0}"/>
          </ac:spMkLst>
        </pc:spChg>
        <pc:picChg chg="add mod">
          <ac:chgData name="Maria Anna Hecher" userId="S::maria.hecher@epfl.ch::8d4d843e-b05e-4662-a732-b171cce46bd7" providerId="AD" clId="Web-{C83D5E1A-6AB4-8FDA-53A8-7A3EBA93D861}" dt="2025-09-09T07:53:09.667" v="28" actId="1076"/>
          <ac:picMkLst>
            <pc:docMk/>
            <pc:sldMk cId="1289031846" sldId="2147478190"/>
            <ac:picMk id="2" creationId="{D0CAADD3-E8AE-3123-F0B1-5E28DA8EA8C5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7:52:24.588" v="18"/>
          <ac:picMkLst>
            <pc:docMk/>
            <pc:sldMk cId="1289031846" sldId="2147478190"/>
            <ac:picMk id="6" creationId="{0970C772-132E-4A57-6E51-32530F9EE220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7:52:31.041" v="21"/>
          <ac:picMkLst>
            <pc:docMk/>
            <pc:sldMk cId="1289031846" sldId="2147478190"/>
            <ac:picMk id="8" creationId="{89491D26-5B21-357C-A198-F8D2DB64B47E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7:52:32.698" v="22"/>
          <ac:picMkLst>
            <pc:docMk/>
            <pc:sldMk cId="1289031846" sldId="2147478190"/>
            <ac:picMk id="10" creationId="{DF10B157-6A1F-6909-A6E7-8CF906A2B394}"/>
          </ac:picMkLst>
        </pc:picChg>
      </pc:sldChg>
      <pc:sldChg chg="del">
        <pc:chgData name="Maria Anna Hecher" userId="S::maria.hecher@epfl.ch::8d4d843e-b05e-4662-a732-b171cce46bd7" providerId="AD" clId="Web-{C83D5E1A-6AB4-8FDA-53A8-7A3EBA93D861}" dt="2025-09-09T11:35:45.354" v="1139"/>
        <pc:sldMkLst>
          <pc:docMk/>
          <pc:sldMk cId="3591646447" sldId="2147478191"/>
        </pc:sldMkLst>
      </pc:sldChg>
      <pc:sldChg chg="modSp">
        <pc:chgData name="Maria Anna Hecher" userId="S::maria.hecher@epfl.ch::8d4d843e-b05e-4662-a732-b171cce46bd7" providerId="AD" clId="Web-{C83D5E1A-6AB4-8FDA-53A8-7A3EBA93D861}" dt="2025-09-09T15:05:25.269" v="1413" actId="1076"/>
        <pc:sldMkLst>
          <pc:docMk/>
          <pc:sldMk cId="2461887071" sldId="2147478193"/>
        </pc:sldMkLst>
        <pc:spChg chg="mod">
          <ac:chgData name="Maria Anna Hecher" userId="S::maria.hecher@epfl.ch::8d4d843e-b05e-4662-a732-b171cce46bd7" providerId="AD" clId="Web-{C83D5E1A-6AB4-8FDA-53A8-7A3EBA93D861}" dt="2025-09-09T15:05:09.628" v="1412" actId="20577"/>
          <ac:spMkLst>
            <pc:docMk/>
            <pc:sldMk cId="2461887071" sldId="2147478193"/>
            <ac:spMk id="2" creationId="{B01A6200-A3F2-B04B-A3CB-87A1A64B3F27}"/>
          </ac:spMkLst>
        </pc:spChg>
        <pc:picChg chg="mod">
          <ac:chgData name="Maria Anna Hecher" userId="S::maria.hecher@epfl.ch::8d4d843e-b05e-4662-a732-b171cce46bd7" providerId="AD" clId="Web-{C83D5E1A-6AB4-8FDA-53A8-7A3EBA93D861}" dt="2025-09-09T15:05:25.269" v="1413" actId="1076"/>
          <ac:picMkLst>
            <pc:docMk/>
            <pc:sldMk cId="2461887071" sldId="2147478193"/>
            <ac:picMk id="7" creationId="{BD36D82D-F313-5B71-B774-EA6B2F047469}"/>
          </ac:picMkLst>
        </pc:picChg>
      </pc:sldChg>
      <pc:sldChg chg="modSp">
        <pc:chgData name="Maria Anna Hecher" userId="S::maria.hecher@epfl.ch::8d4d843e-b05e-4662-a732-b171cce46bd7" providerId="AD" clId="Web-{C83D5E1A-6AB4-8FDA-53A8-7A3EBA93D861}" dt="2025-09-09T15:12:32.075" v="1445" actId="20577"/>
        <pc:sldMkLst>
          <pc:docMk/>
          <pc:sldMk cId="2506532283" sldId="2147478195"/>
        </pc:sldMkLst>
        <pc:spChg chg="mod">
          <ac:chgData name="Maria Anna Hecher" userId="S::maria.hecher@epfl.ch::8d4d843e-b05e-4662-a732-b171cce46bd7" providerId="AD" clId="Web-{C83D5E1A-6AB4-8FDA-53A8-7A3EBA93D861}" dt="2025-09-09T15:12:32.075" v="1445" actId="20577"/>
          <ac:spMkLst>
            <pc:docMk/>
            <pc:sldMk cId="2506532283" sldId="2147478195"/>
            <ac:spMk id="2" creationId="{9B4BAEA9-FFED-390E-9050-11E1A75557FC}"/>
          </ac:spMkLst>
        </pc:spChg>
      </pc:sldChg>
      <pc:sldChg chg="addSp delSp modSp ord">
        <pc:chgData name="Maria Anna Hecher" userId="S::maria.hecher@epfl.ch::8d4d843e-b05e-4662-a732-b171cce46bd7" providerId="AD" clId="Web-{C83D5E1A-6AB4-8FDA-53A8-7A3EBA93D861}" dt="2025-09-09T15:20:52.975" v="1454"/>
        <pc:sldMkLst>
          <pc:docMk/>
          <pc:sldMk cId="4135798139" sldId="2147478196"/>
        </pc:sldMkLst>
        <pc:spChg chg="del">
          <ac:chgData name="Maria Anna Hecher" userId="S::maria.hecher@epfl.ch::8d4d843e-b05e-4662-a732-b171cce46bd7" providerId="AD" clId="Web-{C83D5E1A-6AB4-8FDA-53A8-7A3EBA93D861}" dt="2025-09-09T08:39:03.331" v="377"/>
          <ac:spMkLst>
            <pc:docMk/>
            <pc:sldMk cId="4135798139" sldId="2147478196"/>
            <ac:spMk id="2" creationId="{6231BA1D-4177-E3A4-0E96-DC4E29637CF7}"/>
          </ac:spMkLst>
        </pc:spChg>
        <pc:spChg chg="mod">
          <ac:chgData name="Maria Anna Hecher" userId="S::maria.hecher@epfl.ch::8d4d843e-b05e-4662-a732-b171cce46bd7" providerId="AD" clId="Web-{C83D5E1A-6AB4-8FDA-53A8-7A3EBA93D861}" dt="2025-09-09T08:38:58.190" v="376" actId="14100"/>
          <ac:spMkLst>
            <pc:docMk/>
            <pc:sldMk cId="4135798139" sldId="2147478196"/>
            <ac:spMk id="3" creationId="{963C4CFB-B41A-A987-899D-BF0FCDA83305}"/>
          </ac:spMkLst>
        </pc:spChg>
        <pc:spChg chg="add del mod">
          <ac:chgData name="Maria Anna Hecher" userId="S::maria.hecher@epfl.ch::8d4d843e-b05e-4662-a732-b171cce46bd7" providerId="AD" clId="Web-{C83D5E1A-6AB4-8FDA-53A8-7A3EBA93D861}" dt="2025-09-09T08:54:04.573" v="486"/>
          <ac:spMkLst>
            <pc:docMk/>
            <pc:sldMk cId="4135798139" sldId="2147478196"/>
            <ac:spMk id="10" creationId="{14DEC444-B77E-466F-CA4A-9A92BD22A5C8}"/>
          </ac:spMkLst>
        </pc:spChg>
        <pc:spChg chg="add mod">
          <ac:chgData name="Maria Anna Hecher" userId="S::maria.hecher@epfl.ch::8d4d843e-b05e-4662-a732-b171cce46bd7" providerId="AD" clId="Web-{C83D5E1A-6AB4-8FDA-53A8-7A3EBA93D861}" dt="2025-09-09T08:54:16.885" v="489" actId="20577"/>
          <ac:spMkLst>
            <pc:docMk/>
            <pc:sldMk cId="4135798139" sldId="2147478196"/>
            <ac:spMk id="12" creationId="{7BC91663-6BED-9C82-A520-FD1E216DD83B}"/>
          </ac:spMkLst>
        </pc:spChg>
        <pc:picChg chg="add mod">
          <ac:chgData name="Maria Anna Hecher" userId="S::maria.hecher@epfl.ch::8d4d843e-b05e-4662-a732-b171cce46bd7" providerId="AD" clId="Web-{C83D5E1A-6AB4-8FDA-53A8-7A3EBA93D861}" dt="2025-09-09T08:54:48.792" v="493" actId="1076"/>
          <ac:picMkLst>
            <pc:docMk/>
            <pc:sldMk cId="4135798139" sldId="2147478196"/>
            <ac:picMk id="6" creationId="{E654A567-A2B7-DBE3-86F0-B03147602CE7}"/>
          </ac:picMkLst>
        </pc:picChg>
        <pc:picChg chg="add del mod">
          <ac:chgData name="Maria Anna Hecher" userId="S::maria.hecher@epfl.ch::8d4d843e-b05e-4662-a732-b171cce46bd7" providerId="AD" clId="Web-{C83D5E1A-6AB4-8FDA-53A8-7A3EBA93D861}" dt="2025-09-09T08:42:04.039" v="385"/>
          <ac:picMkLst>
            <pc:docMk/>
            <pc:sldMk cId="4135798139" sldId="2147478196"/>
            <ac:picMk id="7" creationId="{364B423F-62BC-D6FF-A1DC-0A9F7931218E}"/>
          </ac:picMkLst>
        </pc:picChg>
        <pc:picChg chg="add mod modCrop">
          <ac:chgData name="Maria Anna Hecher" userId="S::maria.hecher@epfl.ch::8d4d843e-b05e-4662-a732-b171cce46bd7" providerId="AD" clId="Web-{C83D5E1A-6AB4-8FDA-53A8-7A3EBA93D861}" dt="2025-09-09T15:20:52.975" v="1454"/>
          <ac:picMkLst>
            <pc:docMk/>
            <pc:sldMk cId="4135798139" sldId="2147478196"/>
            <ac:picMk id="9" creationId="{88F20176-0B93-CBFC-AD94-FC7368A33163}"/>
          </ac:picMkLst>
        </pc:picChg>
      </pc:sldChg>
      <pc:sldChg chg="delSp modSp add replId">
        <pc:chgData name="Maria Anna Hecher" userId="S::maria.hecher@epfl.ch::8d4d843e-b05e-4662-a732-b171cce46bd7" providerId="AD" clId="Web-{C83D5E1A-6AB4-8FDA-53A8-7A3EBA93D861}" dt="2025-09-09T08:03:10.401" v="83" actId="1076"/>
        <pc:sldMkLst>
          <pc:docMk/>
          <pc:sldMk cId="2948444924" sldId="2147478197"/>
        </pc:sldMkLst>
        <pc:spChg chg="mod">
          <ac:chgData name="Maria Anna Hecher" userId="S::maria.hecher@epfl.ch::8d4d843e-b05e-4662-a732-b171cce46bd7" providerId="AD" clId="Web-{C83D5E1A-6AB4-8FDA-53A8-7A3EBA93D861}" dt="2025-09-09T08:02:38.619" v="78" actId="20577"/>
          <ac:spMkLst>
            <pc:docMk/>
            <pc:sldMk cId="2948444924" sldId="2147478197"/>
            <ac:spMk id="3" creationId="{1109A2A6-7A1C-E6E8-8C56-AF720A573633}"/>
          </ac:spMkLst>
        </pc:spChg>
        <pc:picChg chg="mod">
          <ac:chgData name="Maria Anna Hecher" userId="S::maria.hecher@epfl.ch::8d4d843e-b05e-4662-a732-b171cce46bd7" providerId="AD" clId="Web-{C83D5E1A-6AB4-8FDA-53A8-7A3EBA93D861}" dt="2025-09-09T08:03:07.214" v="82" actId="1076"/>
          <ac:picMkLst>
            <pc:docMk/>
            <pc:sldMk cId="2948444924" sldId="2147478197"/>
            <ac:picMk id="6" creationId="{78CCD0C9-A9B4-0C26-BC80-6F080D00BC40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8:02:50.463" v="80"/>
          <ac:picMkLst>
            <pc:docMk/>
            <pc:sldMk cId="2948444924" sldId="2147478197"/>
            <ac:picMk id="8" creationId="{5F611AC7-480A-2B9A-77DB-DC291571A104}"/>
          </ac:picMkLst>
        </pc:picChg>
        <pc:picChg chg="mod">
          <ac:chgData name="Maria Anna Hecher" userId="S::maria.hecher@epfl.ch::8d4d843e-b05e-4662-a732-b171cce46bd7" providerId="AD" clId="Web-{C83D5E1A-6AB4-8FDA-53A8-7A3EBA93D861}" dt="2025-09-09T08:03:10.401" v="83" actId="1076"/>
          <ac:picMkLst>
            <pc:docMk/>
            <pc:sldMk cId="2948444924" sldId="2147478197"/>
            <ac:picMk id="10" creationId="{D12E5295-A005-395B-5E3D-904B95038222}"/>
          </ac:picMkLst>
        </pc:picChg>
      </pc:sldChg>
      <pc:sldChg chg="modSp add replId">
        <pc:chgData name="Maria Anna Hecher" userId="S::maria.hecher@epfl.ch::8d4d843e-b05e-4662-a732-b171cce46bd7" providerId="AD" clId="Web-{C83D5E1A-6AB4-8FDA-53A8-7A3EBA93D861}" dt="2025-09-09T08:31:27.304" v="364" actId="20577"/>
        <pc:sldMkLst>
          <pc:docMk/>
          <pc:sldMk cId="1976307890" sldId="2147478198"/>
        </pc:sldMkLst>
        <pc:spChg chg="mod">
          <ac:chgData name="Maria Anna Hecher" userId="S::maria.hecher@epfl.ch::8d4d843e-b05e-4662-a732-b171cce46bd7" providerId="AD" clId="Web-{C83D5E1A-6AB4-8FDA-53A8-7A3EBA93D861}" dt="2025-09-09T08:31:27.304" v="364" actId="20577"/>
          <ac:spMkLst>
            <pc:docMk/>
            <pc:sldMk cId="1976307890" sldId="2147478198"/>
            <ac:spMk id="2" creationId="{DBB98AD8-FE17-C2B4-2F3A-4D8E8949A7D0}"/>
          </ac:spMkLst>
        </pc:spChg>
      </pc:sldChg>
      <pc:sldChg chg="addSp modSp add replId">
        <pc:chgData name="Maria Anna Hecher" userId="S::maria.hecher@epfl.ch::8d4d843e-b05e-4662-a732-b171cce46bd7" providerId="AD" clId="Web-{C83D5E1A-6AB4-8FDA-53A8-7A3EBA93D861}" dt="2025-09-09T08:28:16.830" v="290" actId="20577"/>
        <pc:sldMkLst>
          <pc:docMk/>
          <pc:sldMk cId="613562523" sldId="2147478199"/>
        </pc:sldMkLst>
        <pc:spChg chg="add mod">
          <ac:chgData name="Maria Anna Hecher" userId="S::maria.hecher@epfl.ch::8d4d843e-b05e-4662-a732-b171cce46bd7" providerId="AD" clId="Web-{C83D5E1A-6AB4-8FDA-53A8-7A3EBA93D861}" dt="2025-09-09T08:28:16.830" v="290" actId="20577"/>
          <ac:spMkLst>
            <pc:docMk/>
            <pc:sldMk cId="613562523" sldId="2147478199"/>
            <ac:spMk id="2" creationId="{454BE0FB-FFC1-2F73-2457-BBE088901335}"/>
          </ac:spMkLst>
        </pc:spChg>
        <pc:spChg chg="mod">
          <ac:chgData name="Maria Anna Hecher" userId="S::maria.hecher@epfl.ch::8d4d843e-b05e-4662-a732-b171cce46bd7" providerId="AD" clId="Web-{C83D5E1A-6AB4-8FDA-53A8-7A3EBA93D861}" dt="2025-09-09T08:27:34.423" v="279" actId="20577"/>
          <ac:spMkLst>
            <pc:docMk/>
            <pc:sldMk cId="613562523" sldId="2147478199"/>
            <ac:spMk id="3" creationId="{A4BFAA4A-3D4C-BBB6-EEEC-CA31240213DB}"/>
          </ac:spMkLst>
        </pc:spChg>
      </pc:sldChg>
      <pc:sldChg chg="addSp delSp modSp add replId">
        <pc:chgData name="Maria Anna Hecher" userId="S::maria.hecher@epfl.ch::8d4d843e-b05e-4662-a732-b171cce46bd7" providerId="AD" clId="Web-{C83D5E1A-6AB4-8FDA-53A8-7A3EBA93D861}" dt="2025-09-09T15:20:58.882" v="1455"/>
        <pc:sldMkLst>
          <pc:docMk/>
          <pc:sldMk cId="3195066791" sldId="2147478200"/>
        </pc:sldMkLst>
        <pc:spChg chg="add">
          <ac:chgData name="Maria Anna Hecher" userId="S::maria.hecher@epfl.ch::8d4d843e-b05e-4662-a732-b171cce46bd7" providerId="AD" clId="Web-{C83D5E1A-6AB4-8FDA-53A8-7A3EBA93D861}" dt="2025-09-09T08:54:23.214" v="490"/>
          <ac:spMkLst>
            <pc:docMk/>
            <pc:sldMk cId="3195066791" sldId="2147478200"/>
            <ac:spMk id="10" creationId="{FF4B5BFA-4F30-12EB-DDB5-0795F53FB363}"/>
          </ac:spMkLst>
        </pc:spChg>
        <pc:picChg chg="del">
          <ac:chgData name="Maria Anna Hecher" userId="S::maria.hecher@epfl.ch::8d4d843e-b05e-4662-a732-b171cce46bd7" providerId="AD" clId="Web-{C83D5E1A-6AB4-8FDA-53A8-7A3EBA93D861}" dt="2025-09-09T08:42:12.320" v="388"/>
          <ac:picMkLst>
            <pc:docMk/>
            <pc:sldMk cId="3195066791" sldId="2147478200"/>
            <ac:picMk id="6" creationId="{96080D2A-37A4-DF43-8939-909C4E0CF441}"/>
          </ac:picMkLst>
        </pc:picChg>
        <pc:picChg chg="mod">
          <ac:chgData name="Maria Anna Hecher" userId="S::maria.hecher@epfl.ch::8d4d843e-b05e-4662-a732-b171cce46bd7" providerId="AD" clId="Web-{C83D5E1A-6AB4-8FDA-53A8-7A3EBA93D861}" dt="2025-09-09T08:54:45.167" v="492" actId="1076"/>
          <ac:picMkLst>
            <pc:docMk/>
            <pc:sldMk cId="3195066791" sldId="2147478200"/>
            <ac:picMk id="7" creationId="{9F322C7D-7359-F934-C22F-291B2CC85E82}"/>
          </ac:picMkLst>
        </pc:picChg>
        <pc:picChg chg="add mod">
          <ac:chgData name="Maria Anna Hecher" userId="S::maria.hecher@epfl.ch::8d4d843e-b05e-4662-a732-b171cce46bd7" providerId="AD" clId="Web-{C83D5E1A-6AB4-8FDA-53A8-7A3EBA93D861}" dt="2025-09-09T15:20:58.882" v="1455"/>
          <ac:picMkLst>
            <pc:docMk/>
            <pc:sldMk cId="3195066791" sldId="2147478200"/>
            <ac:picMk id="8" creationId="{327CEEF8-9734-ECFF-2D4E-C4DA4C183C92}"/>
          </ac:picMkLst>
        </pc:picChg>
      </pc:sldChg>
      <pc:sldChg chg="addSp delSp modSp add replId">
        <pc:chgData name="Maria Anna Hecher" userId="S::maria.hecher@epfl.ch::8d4d843e-b05e-4662-a732-b171cce46bd7" providerId="AD" clId="Web-{C83D5E1A-6AB4-8FDA-53A8-7A3EBA93D861}" dt="2025-09-09T15:21:04.710" v="1456"/>
        <pc:sldMkLst>
          <pc:docMk/>
          <pc:sldMk cId="2455831389" sldId="2147478201"/>
        </pc:sldMkLst>
        <pc:spChg chg="add">
          <ac:chgData name="Maria Anna Hecher" userId="S::maria.hecher@epfl.ch::8d4d843e-b05e-4662-a732-b171cce46bd7" providerId="AD" clId="Web-{C83D5E1A-6AB4-8FDA-53A8-7A3EBA93D861}" dt="2025-09-09T08:54:30.339" v="491"/>
          <ac:spMkLst>
            <pc:docMk/>
            <pc:sldMk cId="2455831389" sldId="2147478201"/>
            <ac:spMk id="11" creationId="{153CE5A5-110D-906A-1FB9-345A9521D41E}"/>
          </ac:spMkLst>
        </pc:spChg>
        <pc:picChg chg="add mod">
          <ac:chgData name="Maria Anna Hecher" userId="S::maria.hecher@epfl.ch::8d4d843e-b05e-4662-a732-b171cce46bd7" providerId="AD" clId="Web-{C83D5E1A-6AB4-8FDA-53A8-7A3EBA93D861}" dt="2025-09-09T08:54:58.386" v="495" actId="1076"/>
          <ac:picMkLst>
            <pc:docMk/>
            <pc:sldMk cId="2455831389" sldId="2147478201"/>
            <ac:picMk id="2" creationId="{853BE987-797D-8291-8725-B544552258BF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8:42:25.414" v="393"/>
          <ac:picMkLst>
            <pc:docMk/>
            <pc:sldMk cId="2455831389" sldId="2147478201"/>
            <ac:picMk id="6" creationId="{6B9372E0-8BC1-8E9E-883C-7F6034D1C5E8}"/>
          </ac:picMkLst>
        </pc:picChg>
        <pc:picChg chg="del">
          <ac:chgData name="Maria Anna Hecher" userId="S::maria.hecher@epfl.ch::8d4d843e-b05e-4662-a732-b171cce46bd7" providerId="AD" clId="Web-{C83D5E1A-6AB4-8FDA-53A8-7A3EBA93D861}" dt="2025-09-09T08:42:24.492" v="392"/>
          <ac:picMkLst>
            <pc:docMk/>
            <pc:sldMk cId="2455831389" sldId="2147478201"/>
            <ac:picMk id="7" creationId="{B8FD72FF-6061-20DF-3709-5919BF7B578B}"/>
          </ac:picMkLst>
        </pc:picChg>
        <pc:picChg chg="add mod">
          <ac:chgData name="Maria Anna Hecher" userId="S::maria.hecher@epfl.ch::8d4d843e-b05e-4662-a732-b171cce46bd7" providerId="AD" clId="Web-{C83D5E1A-6AB4-8FDA-53A8-7A3EBA93D861}" dt="2025-09-09T15:21:04.710" v="1456"/>
          <ac:picMkLst>
            <pc:docMk/>
            <pc:sldMk cId="2455831389" sldId="2147478201"/>
            <ac:picMk id="9" creationId="{F1CBE668-0B8A-CFB5-64AA-D1335CB4DB28}"/>
          </ac:picMkLst>
        </pc:picChg>
      </pc:sldChg>
      <pc:sldChg chg="delSp modSp add mod replId modClrScheme chgLayout">
        <pc:chgData name="Maria Anna Hecher" userId="S::maria.hecher@epfl.ch::8d4d843e-b05e-4662-a732-b171cce46bd7" providerId="AD" clId="Web-{C83D5E1A-6AB4-8FDA-53A8-7A3EBA93D861}" dt="2025-09-09T09:29:57.502" v="656"/>
        <pc:sldMkLst>
          <pc:docMk/>
          <pc:sldMk cId="2642557578" sldId="2147478202"/>
        </pc:sldMkLst>
        <pc:spChg chg="mod ord">
          <ac:chgData name="Maria Anna Hecher" userId="S::maria.hecher@epfl.ch::8d4d843e-b05e-4662-a732-b171cce46bd7" providerId="AD" clId="Web-{C83D5E1A-6AB4-8FDA-53A8-7A3EBA93D861}" dt="2025-09-09T09:14:53.073" v="576"/>
          <ac:spMkLst>
            <pc:docMk/>
            <pc:sldMk cId="2642557578" sldId="2147478202"/>
            <ac:spMk id="2" creationId="{7BA103D8-8440-4A43-6B64-8450C52B4B3E}"/>
          </ac:spMkLst>
        </pc:spChg>
        <pc:spChg chg="del mod ord">
          <ac:chgData name="Maria Anna Hecher" userId="S::maria.hecher@epfl.ch::8d4d843e-b05e-4662-a732-b171cce46bd7" providerId="AD" clId="Web-{C83D5E1A-6AB4-8FDA-53A8-7A3EBA93D861}" dt="2025-09-09T09:29:57.502" v="656"/>
          <ac:spMkLst>
            <pc:docMk/>
            <pc:sldMk cId="2642557578" sldId="2147478202"/>
            <ac:spMk id="3" creationId="{E6A22D4A-AA10-B141-8996-FEEC183DAEF5}"/>
          </ac:spMkLst>
        </pc:spChg>
        <pc:spChg chg="mod ord">
          <ac:chgData name="Maria Anna Hecher" userId="S::maria.hecher@epfl.ch::8d4d843e-b05e-4662-a732-b171cce46bd7" providerId="AD" clId="Web-{C83D5E1A-6AB4-8FDA-53A8-7A3EBA93D861}" dt="2025-09-09T09:14:53.073" v="576"/>
          <ac:spMkLst>
            <pc:docMk/>
            <pc:sldMk cId="2642557578" sldId="2147478202"/>
            <ac:spMk id="6" creationId="{CB83F54E-3029-C194-4491-01D503C796EB}"/>
          </ac:spMkLst>
        </pc:spChg>
        <pc:spChg chg="mod ord">
          <ac:chgData name="Maria Anna Hecher" userId="S::maria.hecher@epfl.ch::8d4d843e-b05e-4662-a732-b171cce46bd7" providerId="AD" clId="Web-{C83D5E1A-6AB4-8FDA-53A8-7A3EBA93D861}" dt="2025-09-09T09:14:53.073" v="576"/>
          <ac:spMkLst>
            <pc:docMk/>
            <pc:sldMk cId="2642557578" sldId="2147478202"/>
            <ac:spMk id="7" creationId="{301998F3-C7C3-F74C-C99C-4AE031CA26DF}"/>
          </ac:spMkLst>
        </pc:spChg>
        <pc:picChg chg="mod ord">
          <ac:chgData name="Maria Anna Hecher" userId="S::maria.hecher@epfl.ch::8d4d843e-b05e-4662-a732-b171cce46bd7" providerId="AD" clId="Web-{C83D5E1A-6AB4-8FDA-53A8-7A3EBA93D861}" dt="2025-09-09T09:14:53.073" v="576"/>
          <ac:picMkLst>
            <pc:docMk/>
            <pc:sldMk cId="2642557578" sldId="2147478202"/>
            <ac:picMk id="8" creationId="{4CC58219-92CF-6D68-9C6D-F4364AC5A716}"/>
          </ac:picMkLst>
        </pc:picChg>
      </pc:sldChg>
      <pc:sldChg chg="modSp new del mod modClrScheme chgLayout">
        <pc:chgData name="Maria Anna Hecher" userId="S::maria.hecher@epfl.ch::8d4d843e-b05e-4662-a732-b171cce46bd7" providerId="AD" clId="Web-{C83D5E1A-6AB4-8FDA-53A8-7A3EBA93D861}" dt="2025-09-09T09:14:55.557" v="577"/>
        <pc:sldMkLst>
          <pc:docMk/>
          <pc:sldMk cId="3691722619" sldId="2147478203"/>
        </pc:sldMkLst>
        <pc:spChg chg="mod ord">
          <ac:chgData name="Maria Anna Hecher" userId="S::maria.hecher@epfl.ch::8d4d843e-b05e-4662-a732-b171cce46bd7" providerId="AD" clId="Web-{C83D5E1A-6AB4-8FDA-53A8-7A3EBA93D861}" dt="2025-09-09T09:14:47.885" v="575"/>
          <ac:spMkLst>
            <pc:docMk/>
            <pc:sldMk cId="3691722619" sldId="2147478203"/>
            <ac:spMk id="2" creationId="{FF6BE464-5542-8B0A-1477-931039815F40}"/>
          </ac:spMkLst>
        </pc:spChg>
        <pc:spChg chg="mod ord">
          <ac:chgData name="Maria Anna Hecher" userId="S::maria.hecher@epfl.ch::8d4d843e-b05e-4662-a732-b171cce46bd7" providerId="AD" clId="Web-{C83D5E1A-6AB4-8FDA-53A8-7A3EBA93D861}" dt="2025-09-09T09:14:47.885" v="575"/>
          <ac:spMkLst>
            <pc:docMk/>
            <pc:sldMk cId="3691722619" sldId="2147478203"/>
            <ac:spMk id="3" creationId="{C12D569D-6CEB-7016-1034-A13DB29ACDAE}"/>
          </ac:spMkLst>
        </pc:spChg>
        <pc:spChg chg="mod ord">
          <ac:chgData name="Maria Anna Hecher" userId="S::maria.hecher@epfl.ch::8d4d843e-b05e-4662-a732-b171cce46bd7" providerId="AD" clId="Web-{C83D5E1A-6AB4-8FDA-53A8-7A3EBA93D861}" dt="2025-09-09T09:14:47.885" v="575"/>
          <ac:spMkLst>
            <pc:docMk/>
            <pc:sldMk cId="3691722619" sldId="2147478203"/>
            <ac:spMk id="4" creationId="{3484A773-267B-710B-D21F-DBB47D395595}"/>
          </ac:spMkLst>
        </pc:spChg>
        <pc:spChg chg="mod ord">
          <ac:chgData name="Maria Anna Hecher" userId="S::maria.hecher@epfl.ch::8d4d843e-b05e-4662-a732-b171cce46bd7" providerId="AD" clId="Web-{C83D5E1A-6AB4-8FDA-53A8-7A3EBA93D861}" dt="2025-09-09T09:14:47.885" v="575"/>
          <ac:spMkLst>
            <pc:docMk/>
            <pc:sldMk cId="3691722619" sldId="2147478203"/>
            <ac:spMk id="5" creationId="{A092390F-DF7C-484D-3807-283C169A765D}"/>
          </ac:spMkLst>
        </pc:spChg>
        <pc:spChg chg="mod ord">
          <ac:chgData name="Maria Anna Hecher" userId="S::maria.hecher@epfl.ch::8d4d843e-b05e-4662-a732-b171cce46bd7" providerId="AD" clId="Web-{C83D5E1A-6AB4-8FDA-53A8-7A3EBA93D861}" dt="2025-09-09T09:14:47.885" v="575"/>
          <ac:spMkLst>
            <pc:docMk/>
            <pc:sldMk cId="3691722619" sldId="2147478203"/>
            <ac:spMk id="6" creationId="{CC8A108F-9218-2073-D8AC-3B0B141CB7A7}"/>
          </ac:spMkLst>
        </pc:spChg>
      </pc:sldChg>
      <pc:sldChg chg="addSp delSp modSp add replId">
        <pc:chgData name="Maria Anna Hecher" userId="S::maria.hecher@epfl.ch::8d4d843e-b05e-4662-a732-b171cce46bd7" providerId="AD" clId="Web-{C83D5E1A-6AB4-8FDA-53A8-7A3EBA93D861}" dt="2025-09-09T13:53:16.470" v="1250"/>
        <pc:sldMkLst>
          <pc:docMk/>
          <pc:sldMk cId="3905721945" sldId="2147478203"/>
        </pc:sldMkLst>
        <pc:spChg chg="mod">
          <ac:chgData name="Maria Anna Hecher" userId="S::maria.hecher@epfl.ch::8d4d843e-b05e-4662-a732-b171cce46bd7" providerId="AD" clId="Web-{C83D5E1A-6AB4-8FDA-53A8-7A3EBA93D861}" dt="2025-09-09T13:20:34.562" v="1210" actId="20577"/>
          <ac:spMkLst>
            <pc:docMk/>
            <pc:sldMk cId="3905721945" sldId="2147478203"/>
            <ac:spMk id="3" creationId="{99A9166E-0B4D-0949-35AB-4E165CF87B90}"/>
          </ac:spMkLst>
        </pc:spChg>
        <pc:spChg chg="add del mod">
          <ac:chgData name="Maria Anna Hecher" userId="S::maria.hecher@epfl.ch::8d4d843e-b05e-4662-a732-b171cce46bd7" providerId="AD" clId="Web-{C83D5E1A-6AB4-8FDA-53A8-7A3EBA93D861}" dt="2025-09-09T13:22:08.189" v="1212"/>
          <ac:spMkLst>
            <pc:docMk/>
            <pc:sldMk cId="3905721945" sldId="2147478203"/>
            <ac:spMk id="6" creationId="{7E9F8719-49AA-B5DF-0B38-AD6930BF61D2}"/>
          </ac:spMkLst>
        </pc:spChg>
        <pc:spChg chg="add mod">
          <ac:chgData name="Maria Anna Hecher" userId="S::maria.hecher@epfl.ch::8d4d843e-b05e-4662-a732-b171cce46bd7" providerId="AD" clId="Web-{C83D5E1A-6AB4-8FDA-53A8-7A3EBA93D861}" dt="2025-09-09T13:53:16.470" v="1250"/>
          <ac:spMkLst>
            <pc:docMk/>
            <pc:sldMk cId="3905721945" sldId="2147478203"/>
            <ac:spMk id="14" creationId="{4620BB52-FEE4-F883-294E-29E829E97680}"/>
          </ac:spMkLst>
        </pc:spChg>
        <pc:picChg chg="del">
          <ac:chgData name="Maria Anna Hecher" userId="S::maria.hecher@epfl.ch::8d4d843e-b05e-4662-a732-b171cce46bd7" providerId="AD" clId="Web-{C83D5E1A-6AB4-8FDA-53A8-7A3EBA93D861}" dt="2025-09-09T13:22:04.626" v="1211"/>
          <ac:picMkLst>
            <pc:docMk/>
            <pc:sldMk cId="3905721945" sldId="2147478203"/>
            <ac:picMk id="7" creationId="{8D649D26-C1B8-CD7F-EE93-5FB01F638108}"/>
          </ac:picMkLst>
        </pc:picChg>
        <pc:picChg chg="add mod">
          <ac:chgData name="Maria Anna Hecher" userId="S::maria.hecher@epfl.ch::8d4d843e-b05e-4662-a732-b171cce46bd7" providerId="AD" clId="Web-{C83D5E1A-6AB4-8FDA-53A8-7A3EBA93D861}" dt="2025-09-09T13:22:19.299" v="1215" actId="1076"/>
          <ac:picMkLst>
            <pc:docMk/>
            <pc:sldMk cId="3905721945" sldId="2147478203"/>
            <ac:picMk id="8" creationId="{BEEB02F1-51C3-D610-DB7D-8C0204D24B2B}"/>
          </ac:picMkLst>
        </pc:picChg>
        <pc:picChg chg="add mod">
          <ac:chgData name="Maria Anna Hecher" userId="S::maria.hecher@epfl.ch::8d4d843e-b05e-4662-a732-b171cce46bd7" providerId="AD" clId="Web-{C83D5E1A-6AB4-8FDA-53A8-7A3EBA93D861}" dt="2025-09-09T13:23:14.863" v="1219" actId="14100"/>
          <ac:picMkLst>
            <pc:docMk/>
            <pc:sldMk cId="3905721945" sldId="2147478203"/>
            <ac:picMk id="9" creationId="{7B9638ED-95E3-6714-468E-5867DFAB89D1}"/>
          </ac:picMkLst>
        </pc:picChg>
        <pc:picChg chg="add mod">
          <ac:chgData name="Maria Anna Hecher" userId="S::maria.hecher@epfl.ch::8d4d843e-b05e-4662-a732-b171cce46bd7" providerId="AD" clId="Web-{C83D5E1A-6AB4-8FDA-53A8-7A3EBA93D861}" dt="2025-09-09T13:23:47.973" v="1223" actId="14100"/>
          <ac:picMkLst>
            <pc:docMk/>
            <pc:sldMk cId="3905721945" sldId="2147478203"/>
            <ac:picMk id="10" creationId="{362B8F37-CBE2-54F3-D15F-31F20100B0E3}"/>
          </ac:picMkLst>
        </pc:picChg>
        <pc:picChg chg="add del mod">
          <ac:chgData name="Maria Anna Hecher" userId="S::maria.hecher@epfl.ch::8d4d843e-b05e-4662-a732-b171cce46bd7" providerId="AD" clId="Web-{C83D5E1A-6AB4-8FDA-53A8-7A3EBA93D861}" dt="2025-09-09T13:41:02.233" v="1232"/>
          <ac:picMkLst>
            <pc:docMk/>
            <pc:sldMk cId="3905721945" sldId="2147478203"/>
            <ac:picMk id="11" creationId="{49A56489-C04A-0B3E-8552-1B177688EC98}"/>
          </ac:picMkLst>
        </pc:picChg>
        <pc:picChg chg="add del mod">
          <ac:chgData name="Maria Anna Hecher" userId="S::maria.hecher@epfl.ch::8d4d843e-b05e-4662-a732-b171cce46bd7" providerId="AD" clId="Web-{C83D5E1A-6AB4-8FDA-53A8-7A3EBA93D861}" dt="2025-09-09T13:41:00.233" v="1231"/>
          <ac:picMkLst>
            <pc:docMk/>
            <pc:sldMk cId="3905721945" sldId="2147478203"/>
            <ac:picMk id="12" creationId="{18D99148-AF89-2E2A-186F-A9775791FB14}"/>
          </ac:picMkLst>
        </pc:picChg>
        <pc:picChg chg="add mod modCrop">
          <ac:chgData name="Maria Anna Hecher" userId="S::maria.hecher@epfl.ch::8d4d843e-b05e-4662-a732-b171cce46bd7" providerId="AD" clId="Web-{C83D5E1A-6AB4-8FDA-53A8-7A3EBA93D861}" dt="2025-09-09T13:41:28.171" v="1243"/>
          <ac:picMkLst>
            <pc:docMk/>
            <pc:sldMk cId="3905721945" sldId="2147478203"/>
            <ac:picMk id="13" creationId="{6177888B-9469-7B61-9DD3-B340061FECC7}"/>
          </ac:picMkLst>
        </pc:picChg>
      </pc:sldChg>
      <pc:sldChg chg="modSp add replId">
        <pc:chgData name="Maria Anna Hecher" userId="S::maria.hecher@epfl.ch::8d4d843e-b05e-4662-a732-b171cce46bd7" providerId="AD" clId="Web-{C83D5E1A-6AB4-8FDA-53A8-7A3EBA93D861}" dt="2025-09-09T15:27:53.843" v="1475" actId="20577"/>
        <pc:sldMkLst>
          <pc:docMk/>
          <pc:sldMk cId="1823189939" sldId="2147478204"/>
        </pc:sldMkLst>
        <pc:spChg chg="mod">
          <ac:chgData name="Maria Anna Hecher" userId="S::maria.hecher@epfl.ch::8d4d843e-b05e-4662-a732-b171cce46bd7" providerId="AD" clId="Web-{C83D5E1A-6AB4-8FDA-53A8-7A3EBA93D861}" dt="2025-09-09T15:27:53.843" v="1475" actId="20577"/>
          <ac:spMkLst>
            <pc:docMk/>
            <pc:sldMk cId="1823189939" sldId="2147478204"/>
            <ac:spMk id="2" creationId="{57CC3AF1-C404-8975-9DA5-FB28196400B7}"/>
          </ac:spMkLst>
        </pc:spChg>
      </pc:sldChg>
    </pc:docChg>
  </pc:docChgLst>
  <pc:docChgLst>
    <pc:chgData name="Simon Andres Montfort" userId="S::simon.montfort@epfl.ch::d66f0462-ff20-4504-9974-2d851e882ef6" providerId="AD" clId="Web-{CEF2F9FC-D354-A117-AF64-58B4E53D95F7}"/>
    <pc:docChg chg="modSld">
      <pc:chgData name="Simon Andres Montfort" userId="S::simon.montfort@epfl.ch::d66f0462-ff20-4504-9974-2d851e882ef6" providerId="AD" clId="Web-{CEF2F9FC-D354-A117-AF64-58B4E53D95F7}" dt="2025-09-09T07:52:18.534" v="576" actId="20577"/>
      <pc:docMkLst>
        <pc:docMk/>
      </pc:docMkLst>
      <pc:sldChg chg="modSp">
        <pc:chgData name="Simon Andres Montfort" userId="S::simon.montfort@epfl.ch::d66f0462-ff20-4504-9974-2d851e882ef6" providerId="AD" clId="Web-{CEF2F9FC-D354-A117-AF64-58B4E53D95F7}" dt="2025-09-09T07:52:18.534" v="576" actId="20577"/>
        <pc:sldMkLst>
          <pc:docMk/>
          <pc:sldMk cId="2802869225" sldId="280"/>
        </pc:sldMkLst>
        <pc:spChg chg="mod">
          <ac:chgData name="Simon Andres Montfort" userId="S::simon.montfort@epfl.ch::d66f0462-ff20-4504-9974-2d851e882ef6" providerId="AD" clId="Web-{CEF2F9FC-D354-A117-AF64-58B4E53D95F7}" dt="2025-09-09T07:52:18.534" v="576" actId="20577"/>
          <ac:spMkLst>
            <pc:docMk/>
            <pc:sldMk cId="2802869225" sldId="280"/>
            <ac:spMk id="2" creationId="{AAD051FB-B486-E86D-25A7-88028931F505}"/>
          </ac:spMkLst>
        </pc:spChg>
      </pc:sldChg>
    </pc:docChg>
  </pc:docChgLst>
  <pc:docChgLst>
    <pc:chgData name="Maria Anna Hecher" userId="S::maria.hecher@epfl.ch::8d4d843e-b05e-4662-a732-b171cce46bd7" providerId="AD" clId="Web-{35F99C3E-8A0F-8121-933A-9C22178EA1C6}"/>
    <pc:docChg chg="addSld delSld modSld sldOrd">
      <pc:chgData name="Maria Anna Hecher" userId="S::maria.hecher@epfl.ch::8d4d843e-b05e-4662-a732-b171cce46bd7" providerId="AD" clId="Web-{35F99C3E-8A0F-8121-933A-9C22178EA1C6}" dt="2025-08-29T18:18:26.339" v="320"/>
      <pc:docMkLst>
        <pc:docMk/>
      </pc:docMkLst>
      <pc:sldChg chg="addSp delSp modSp del delAnim">
        <pc:chgData name="Maria Anna Hecher" userId="S::maria.hecher@epfl.ch::8d4d843e-b05e-4662-a732-b171cce46bd7" providerId="AD" clId="Web-{35F99C3E-8A0F-8121-933A-9C22178EA1C6}" dt="2025-08-29T18:12:49.753" v="241"/>
        <pc:sldMkLst>
          <pc:docMk/>
          <pc:sldMk cId="4294294497" sldId="260"/>
        </pc:sldMkLst>
      </pc:sldChg>
      <pc:sldChg chg="modSp del">
        <pc:chgData name="Maria Anna Hecher" userId="S::maria.hecher@epfl.ch::8d4d843e-b05e-4662-a732-b171cce46bd7" providerId="AD" clId="Web-{35F99C3E-8A0F-8121-933A-9C22178EA1C6}" dt="2025-08-29T18:13:36.020" v="244"/>
        <pc:sldMkLst>
          <pc:docMk/>
          <pc:sldMk cId="2887852829" sldId="261"/>
        </pc:sldMkLst>
      </pc:sldChg>
      <pc:sldChg chg="modSp del">
        <pc:chgData name="Maria Anna Hecher" userId="S::maria.hecher@epfl.ch::8d4d843e-b05e-4662-a732-b171cce46bd7" providerId="AD" clId="Web-{35F99C3E-8A0F-8121-933A-9C22178EA1C6}" dt="2025-08-29T18:13:37.004" v="245"/>
        <pc:sldMkLst>
          <pc:docMk/>
          <pc:sldMk cId="3315055037" sldId="262"/>
        </pc:sldMkLst>
      </pc:sldChg>
      <pc:sldChg chg="modSp">
        <pc:chgData name="Maria Anna Hecher" userId="S::maria.hecher@epfl.ch::8d4d843e-b05e-4662-a732-b171cce46bd7" providerId="AD" clId="Web-{35F99C3E-8A0F-8121-933A-9C22178EA1C6}" dt="2025-08-29T10:20:45.630" v="29"/>
        <pc:sldMkLst>
          <pc:docMk/>
          <pc:sldMk cId="1778923771" sldId="273"/>
        </pc:sldMkLst>
      </pc:sldChg>
      <pc:sldChg chg="modSp">
        <pc:chgData name="Maria Anna Hecher" userId="S::maria.hecher@epfl.ch::8d4d843e-b05e-4662-a732-b171cce46bd7" providerId="AD" clId="Web-{35F99C3E-8A0F-8121-933A-9C22178EA1C6}" dt="2025-08-29T18:10:55.985" v="216" actId="20577"/>
        <pc:sldMkLst>
          <pc:docMk/>
          <pc:sldMk cId="3335106871" sldId="274"/>
        </pc:sldMkLst>
        <pc:spChg chg="mod">
          <ac:chgData name="Maria Anna Hecher" userId="S::maria.hecher@epfl.ch::8d4d843e-b05e-4662-a732-b171cce46bd7" providerId="AD" clId="Web-{35F99C3E-8A0F-8121-933A-9C22178EA1C6}" dt="2025-08-29T18:10:55.985" v="216" actId="20577"/>
          <ac:spMkLst>
            <pc:docMk/>
            <pc:sldMk cId="3335106871" sldId="274"/>
            <ac:spMk id="2" creationId="{AC8240F3-4040-2239-BC7E-CB95AAB84753}"/>
          </ac:spMkLst>
        </pc:spChg>
      </pc:sldChg>
      <pc:sldChg chg="add del">
        <pc:chgData name="Maria Anna Hecher" userId="S::maria.hecher@epfl.ch::8d4d843e-b05e-4662-a732-b171cce46bd7" providerId="AD" clId="Web-{35F99C3E-8A0F-8121-933A-9C22178EA1C6}" dt="2025-08-29T18:13:59.942" v="251"/>
        <pc:sldMkLst>
          <pc:docMk/>
          <pc:sldMk cId="2445218082" sldId="275"/>
        </pc:sldMkLst>
      </pc:sldChg>
      <pc:sldChg chg="add del">
        <pc:chgData name="Maria Anna Hecher" userId="S::maria.hecher@epfl.ch::8d4d843e-b05e-4662-a732-b171cce46bd7" providerId="AD" clId="Web-{35F99C3E-8A0F-8121-933A-9C22178EA1C6}" dt="2025-08-29T18:14:00.051" v="252"/>
        <pc:sldMkLst>
          <pc:docMk/>
          <pc:sldMk cId="3541107980" sldId="279"/>
        </pc:sldMkLst>
      </pc:sldChg>
      <pc:sldChg chg="add del">
        <pc:chgData name="Maria Anna Hecher" userId="S::maria.hecher@epfl.ch::8d4d843e-b05e-4662-a732-b171cce46bd7" providerId="AD" clId="Web-{35F99C3E-8A0F-8121-933A-9C22178EA1C6}" dt="2025-08-29T18:14:00.255" v="254"/>
        <pc:sldMkLst>
          <pc:docMk/>
          <pc:sldMk cId="2802869225" sldId="280"/>
        </pc:sldMkLst>
      </pc:sldChg>
      <pc:sldChg chg="add del">
        <pc:chgData name="Maria Anna Hecher" userId="S::maria.hecher@epfl.ch::8d4d843e-b05e-4662-a732-b171cce46bd7" providerId="AD" clId="Web-{35F99C3E-8A0F-8121-933A-9C22178EA1C6}" dt="2025-08-29T18:14:00.286" v="255"/>
        <pc:sldMkLst>
          <pc:docMk/>
          <pc:sldMk cId="2562948459" sldId="281"/>
        </pc:sldMkLst>
      </pc:sldChg>
      <pc:sldChg chg="add">
        <pc:chgData name="Maria Anna Hecher" userId="S::maria.hecher@epfl.ch::8d4d843e-b05e-4662-a732-b171cce46bd7" providerId="AD" clId="Web-{35F99C3E-8A0F-8121-933A-9C22178EA1C6}" dt="2025-08-29T11:18:01.569" v="178"/>
        <pc:sldMkLst>
          <pc:docMk/>
          <pc:sldMk cId="3504155921" sldId="297"/>
        </pc:sldMkLst>
      </pc:sldChg>
      <pc:sldChg chg="add">
        <pc:chgData name="Maria Anna Hecher" userId="S::maria.hecher@epfl.ch::8d4d843e-b05e-4662-a732-b171cce46bd7" providerId="AD" clId="Web-{35F99C3E-8A0F-8121-933A-9C22178EA1C6}" dt="2025-08-29T11:18:01.382" v="176"/>
        <pc:sldMkLst>
          <pc:docMk/>
          <pc:sldMk cId="1245965463" sldId="305"/>
        </pc:sldMkLst>
      </pc:sldChg>
      <pc:sldChg chg="add ord">
        <pc:chgData name="Maria Anna Hecher" userId="S::maria.hecher@epfl.ch::8d4d843e-b05e-4662-a732-b171cce46bd7" providerId="AD" clId="Web-{35F99C3E-8A0F-8121-933A-9C22178EA1C6}" dt="2025-08-29T18:18:26.339" v="320"/>
        <pc:sldMkLst>
          <pc:docMk/>
          <pc:sldMk cId="2701714481" sldId="309"/>
        </pc:sldMkLst>
      </pc:sldChg>
      <pc:sldChg chg="add del">
        <pc:chgData name="Maria Anna Hecher" userId="S::maria.hecher@epfl.ch::8d4d843e-b05e-4662-a732-b171cce46bd7" providerId="AD" clId="Web-{35F99C3E-8A0F-8121-933A-9C22178EA1C6}" dt="2025-08-29T18:14:00.130" v="253"/>
        <pc:sldMkLst>
          <pc:docMk/>
          <pc:sldMk cId="0" sldId="2147478187"/>
        </pc:sldMkLst>
      </pc:sldChg>
      <pc:sldChg chg="addSp delSp modSp new modNotes">
        <pc:chgData name="Maria Anna Hecher" userId="S::maria.hecher@epfl.ch::8d4d843e-b05e-4662-a732-b171cce46bd7" providerId="AD" clId="Web-{35F99C3E-8A0F-8121-933A-9C22178EA1C6}" dt="2025-08-29T11:14:34.550" v="116"/>
        <pc:sldMkLst>
          <pc:docMk/>
          <pc:sldMk cId="2876819787" sldId="2147478188"/>
        </pc:sldMkLst>
        <pc:spChg chg="mod">
          <ac:chgData name="Maria Anna Hecher" userId="S::maria.hecher@epfl.ch::8d4d843e-b05e-4662-a732-b171cce46bd7" providerId="AD" clId="Web-{35F99C3E-8A0F-8121-933A-9C22178EA1C6}" dt="2025-08-29T11:07:45.214" v="47" actId="20577"/>
          <ac:spMkLst>
            <pc:docMk/>
            <pc:sldMk cId="2876819787" sldId="2147478188"/>
            <ac:spMk id="3" creationId="{ABD1F1B1-7747-C82C-6DE6-C1831D77BACE}"/>
          </ac:spMkLst>
        </pc:spChg>
        <pc:spChg chg="add mod">
          <ac:chgData name="Maria Anna Hecher" userId="S::maria.hecher@epfl.ch::8d4d843e-b05e-4662-a732-b171cce46bd7" providerId="AD" clId="Web-{35F99C3E-8A0F-8121-933A-9C22178EA1C6}" dt="2025-08-29T11:13:42.221" v="112" actId="1076"/>
          <ac:spMkLst>
            <pc:docMk/>
            <pc:sldMk cId="2876819787" sldId="2147478188"/>
            <ac:spMk id="12" creationId="{ED3302E5-CEEF-E2F4-3328-18485C2979AB}"/>
          </ac:spMkLst>
        </pc:spChg>
        <pc:picChg chg="add mod">
          <ac:chgData name="Maria Anna Hecher" userId="S::maria.hecher@epfl.ch::8d4d843e-b05e-4662-a732-b171cce46bd7" providerId="AD" clId="Web-{35F99C3E-8A0F-8121-933A-9C22178EA1C6}" dt="2025-08-29T11:12:00.610" v="79" actId="1076"/>
          <ac:picMkLst>
            <pc:docMk/>
            <pc:sldMk cId="2876819787" sldId="2147478188"/>
            <ac:picMk id="8" creationId="{DE740ADC-377E-C9B6-188B-CAFDB078BBE7}"/>
          </ac:picMkLst>
        </pc:picChg>
      </pc:sldChg>
      <pc:sldChg chg="modSp add replId">
        <pc:chgData name="Maria Anna Hecher" userId="S::maria.hecher@epfl.ch::8d4d843e-b05e-4662-a732-b171cce46bd7" providerId="AD" clId="Web-{35F99C3E-8A0F-8121-933A-9C22178EA1C6}" dt="2025-08-29T11:15:06.848" v="164" actId="20577"/>
        <pc:sldMkLst>
          <pc:docMk/>
          <pc:sldMk cId="1405275640" sldId="2147478189"/>
        </pc:sldMkLst>
        <pc:spChg chg="mod">
          <ac:chgData name="Maria Anna Hecher" userId="S::maria.hecher@epfl.ch::8d4d843e-b05e-4662-a732-b171cce46bd7" providerId="AD" clId="Web-{35F99C3E-8A0F-8121-933A-9C22178EA1C6}" dt="2025-08-29T11:15:06.848" v="164" actId="20577"/>
          <ac:spMkLst>
            <pc:docMk/>
            <pc:sldMk cId="1405275640" sldId="2147478189"/>
            <ac:spMk id="12" creationId="{85DFF380-4E3F-07E5-80B6-3340C7C59707}"/>
          </ac:spMkLst>
        </pc:spChg>
      </pc:sldChg>
      <pc:sldChg chg="addSp delSp modSp new">
        <pc:chgData name="Maria Anna Hecher" userId="S::maria.hecher@epfl.ch::8d4d843e-b05e-4662-a732-b171cce46bd7" providerId="AD" clId="Web-{35F99C3E-8A0F-8121-933A-9C22178EA1C6}" dt="2025-08-29T11:17:38.585" v="175"/>
        <pc:sldMkLst>
          <pc:docMk/>
          <pc:sldMk cId="1289031846" sldId="2147478190"/>
        </pc:sldMkLst>
      </pc:sldChg>
      <pc:sldChg chg="modSp add del replId">
        <pc:chgData name="Maria Anna Hecher" userId="S::maria.hecher@epfl.ch::8d4d843e-b05e-4662-a732-b171cce46bd7" providerId="AD" clId="Web-{35F99C3E-8A0F-8121-933A-9C22178EA1C6}" dt="2025-08-29T18:16:51.790" v="295"/>
        <pc:sldMkLst>
          <pc:docMk/>
          <pc:sldMk cId="3591646447" sldId="2147478191"/>
        </pc:sldMkLst>
      </pc:sldChg>
      <pc:sldChg chg="new del">
        <pc:chgData name="Maria Anna Hecher" userId="S::maria.hecher@epfl.ch::8d4d843e-b05e-4662-a732-b171cce46bd7" providerId="AD" clId="Web-{35F99C3E-8A0F-8121-933A-9C22178EA1C6}" dt="2025-08-29T18:11:56.205" v="222"/>
        <pc:sldMkLst>
          <pc:docMk/>
          <pc:sldMk cId="1943093429" sldId="2147478192"/>
        </pc:sldMkLst>
      </pc:sldChg>
      <pc:sldChg chg="addSp delSp modSp new">
        <pc:chgData name="Maria Anna Hecher" userId="S::maria.hecher@epfl.ch::8d4d843e-b05e-4662-a732-b171cce46bd7" providerId="AD" clId="Web-{35F99C3E-8A0F-8121-933A-9C22178EA1C6}" dt="2025-08-29T18:12:47.503" v="240" actId="20577"/>
        <pc:sldMkLst>
          <pc:docMk/>
          <pc:sldMk cId="2461887071" sldId="2147478193"/>
        </pc:sldMkLst>
        <pc:spChg chg="mod">
          <ac:chgData name="Maria Anna Hecher" userId="S::maria.hecher@epfl.ch::8d4d843e-b05e-4662-a732-b171cce46bd7" providerId="AD" clId="Web-{35F99C3E-8A0F-8121-933A-9C22178EA1C6}" dt="2025-08-29T18:12:47.503" v="240" actId="20577"/>
          <ac:spMkLst>
            <pc:docMk/>
            <pc:sldMk cId="2461887071" sldId="2147478193"/>
            <ac:spMk id="2" creationId="{B01A6200-A3F2-B04B-A3CB-87A1A64B3F27}"/>
          </ac:spMkLst>
        </pc:spChg>
        <pc:spChg chg="mod">
          <ac:chgData name="Maria Anna Hecher" userId="S::maria.hecher@epfl.ch::8d4d843e-b05e-4662-a732-b171cce46bd7" providerId="AD" clId="Web-{35F99C3E-8A0F-8121-933A-9C22178EA1C6}" dt="2025-08-29T18:12:33.659" v="236" actId="20577"/>
          <ac:spMkLst>
            <pc:docMk/>
            <pc:sldMk cId="2461887071" sldId="2147478193"/>
            <ac:spMk id="4" creationId="{A5F6478F-74BE-E4B1-D29A-DAD47A3252F8}"/>
          </ac:spMkLst>
        </pc:spChg>
        <pc:spChg chg="mod">
          <ac:chgData name="Maria Anna Hecher" userId="S::maria.hecher@epfl.ch::8d4d843e-b05e-4662-a732-b171cce46bd7" providerId="AD" clId="Web-{35F99C3E-8A0F-8121-933A-9C22178EA1C6}" dt="2025-08-29T18:12:30.956" v="235" actId="20577"/>
          <ac:spMkLst>
            <pc:docMk/>
            <pc:sldMk cId="2461887071" sldId="2147478193"/>
            <ac:spMk id="5" creationId="{5F544371-9BAD-6EA1-9362-C171EC87A612}"/>
          </ac:spMkLst>
        </pc:spChg>
        <pc:picChg chg="add mod ord">
          <ac:chgData name="Maria Anna Hecher" userId="S::maria.hecher@epfl.ch::8d4d843e-b05e-4662-a732-b171cce46bd7" providerId="AD" clId="Web-{35F99C3E-8A0F-8121-933A-9C22178EA1C6}" dt="2025-08-29T18:12:18.940" v="223"/>
          <ac:picMkLst>
            <pc:docMk/>
            <pc:sldMk cId="2461887071" sldId="2147478193"/>
            <ac:picMk id="7" creationId="{BD36D82D-F313-5B71-B774-EA6B2F047469}"/>
          </ac:picMkLst>
        </pc:picChg>
      </pc:sldChg>
      <pc:sldChg chg="add replId">
        <pc:chgData name="Maria Anna Hecher" userId="S::maria.hecher@epfl.ch::8d4d843e-b05e-4662-a732-b171cce46bd7" providerId="AD" clId="Web-{35F99C3E-8A0F-8121-933A-9C22178EA1C6}" dt="2025-08-29T18:13:13.300" v="242"/>
        <pc:sldMkLst>
          <pc:docMk/>
          <pc:sldMk cId="3394467926" sldId="2147478194"/>
        </pc:sldMkLst>
      </pc:sldChg>
      <pc:sldChg chg="add replId">
        <pc:chgData name="Maria Anna Hecher" userId="S::maria.hecher@epfl.ch::8d4d843e-b05e-4662-a732-b171cce46bd7" providerId="AD" clId="Web-{35F99C3E-8A0F-8121-933A-9C22178EA1C6}" dt="2025-08-29T18:13:13.332" v="243"/>
        <pc:sldMkLst>
          <pc:docMk/>
          <pc:sldMk cId="2506532283" sldId="2147478195"/>
        </pc:sldMkLst>
      </pc:sldChg>
      <pc:sldChg chg="modSp new ord">
        <pc:chgData name="Maria Anna Hecher" userId="S::maria.hecher@epfl.ch::8d4d843e-b05e-4662-a732-b171cce46bd7" providerId="AD" clId="Web-{35F99C3E-8A0F-8121-933A-9C22178EA1C6}" dt="2025-08-29T18:18:12.104" v="319" actId="20577"/>
        <pc:sldMkLst>
          <pc:docMk/>
          <pc:sldMk cId="4135798139" sldId="2147478196"/>
        </pc:sldMkLst>
        <pc:spChg chg="mod">
          <ac:chgData name="Maria Anna Hecher" userId="S::maria.hecher@epfl.ch::8d4d843e-b05e-4662-a732-b171cce46bd7" providerId="AD" clId="Web-{35F99C3E-8A0F-8121-933A-9C22178EA1C6}" dt="2025-08-29T18:15:55.148" v="280" actId="20577"/>
          <ac:spMkLst>
            <pc:docMk/>
            <pc:sldMk cId="4135798139" sldId="2147478196"/>
            <ac:spMk id="3" creationId="{963C4CFB-B41A-A987-899D-BF0FCDA83305}"/>
          </ac:spMkLst>
        </pc:spChg>
      </pc:sldChg>
    </pc:docChg>
  </pc:docChgLst>
  <pc:docChgLst>
    <pc:chgData name="Maria Anna Hecher" userId="8d4d843e-b05e-4662-a732-b171cce46bd7" providerId="ADAL" clId="{A3AD9D07-F1B5-4BC9-AFF5-AB7924B50A24}"/>
    <pc:docChg chg="modSld">
      <pc:chgData name="Maria Anna Hecher" userId="8d4d843e-b05e-4662-a732-b171cce46bd7" providerId="ADAL" clId="{A3AD9D07-F1B5-4BC9-AFF5-AB7924B50A24}" dt="2025-09-09T13:59:51.694" v="105" actId="255"/>
      <pc:docMkLst>
        <pc:docMk/>
      </pc:docMkLst>
      <pc:sldChg chg="modSp mod">
        <pc:chgData name="Maria Anna Hecher" userId="8d4d843e-b05e-4662-a732-b171cce46bd7" providerId="ADAL" clId="{A3AD9D07-F1B5-4BC9-AFF5-AB7924B50A24}" dt="2025-09-09T13:59:51.694" v="105" actId="255"/>
        <pc:sldMkLst>
          <pc:docMk/>
          <pc:sldMk cId="3905721945" sldId="2147478203"/>
        </pc:sldMkLst>
        <pc:spChg chg="mod">
          <ac:chgData name="Maria Anna Hecher" userId="8d4d843e-b05e-4662-a732-b171cce46bd7" providerId="ADAL" clId="{A3AD9D07-F1B5-4BC9-AFF5-AB7924B50A24}" dt="2025-09-09T13:59:51.694" v="105" actId="255"/>
          <ac:spMkLst>
            <pc:docMk/>
            <pc:sldMk cId="3905721945" sldId="2147478203"/>
            <ac:spMk id="14" creationId="{4620BB52-FEE4-F883-294E-29E829E97680}"/>
          </ac:spMkLst>
        </pc:spChg>
        <pc:picChg chg="mod">
          <ac:chgData name="Maria Anna Hecher" userId="8d4d843e-b05e-4662-a732-b171cce46bd7" providerId="ADAL" clId="{A3AD9D07-F1B5-4BC9-AFF5-AB7924B50A24}" dt="2025-09-09T13:59:34.854" v="103" actId="1076"/>
          <ac:picMkLst>
            <pc:docMk/>
            <pc:sldMk cId="3905721945" sldId="2147478203"/>
            <ac:picMk id="8" creationId="{BEEB02F1-51C3-D610-DB7D-8C0204D24B2B}"/>
          </ac:picMkLst>
        </pc:picChg>
        <pc:picChg chg="mod">
          <ac:chgData name="Maria Anna Hecher" userId="8d4d843e-b05e-4662-a732-b171cce46bd7" providerId="ADAL" clId="{A3AD9D07-F1B5-4BC9-AFF5-AB7924B50A24}" dt="2025-09-09T13:59:34.854" v="103" actId="1076"/>
          <ac:picMkLst>
            <pc:docMk/>
            <pc:sldMk cId="3905721945" sldId="2147478203"/>
            <ac:picMk id="9" creationId="{7B9638ED-95E3-6714-468E-5867DFAB89D1}"/>
          </ac:picMkLst>
        </pc:picChg>
        <pc:picChg chg="mod">
          <ac:chgData name="Maria Anna Hecher" userId="8d4d843e-b05e-4662-a732-b171cce46bd7" providerId="ADAL" clId="{A3AD9D07-F1B5-4BC9-AFF5-AB7924B50A24}" dt="2025-09-09T13:59:34.854" v="103" actId="1076"/>
          <ac:picMkLst>
            <pc:docMk/>
            <pc:sldMk cId="3905721945" sldId="2147478203"/>
            <ac:picMk id="10" creationId="{362B8F37-CBE2-54F3-D15F-31F20100B0E3}"/>
          </ac:picMkLst>
        </pc:picChg>
        <pc:picChg chg="mod">
          <ac:chgData name="Maria Anna Hecher" userId="8d4d843e-b05e-4662-a732-b171cce46bd7" providerId="ADAL" clId="{A3AD9D07-F1B5-4BC9-AFF5-AB7924B50A24}" dt="2025-09-09T13:59:34.854" v="103" actId="1076"/>
          <ac:picMkLst>
            <pc:docMk/>
            <pc:sldMk cId="3905721945" sldId="2147478203"/>
            <ac:picMk id="13" creationId="{6177888B-9469-7B61-9DD3-B340061FECC7}"/>
          </ac:picMkLst>
        </pc:picChg>
      </pc:sldChg>
    </pc:docChg>
  </pc:docChgLst>
  <pc:docChgLst>
    <pc:chgData name="Maria Anna Hecher" userId="8d4d843e-b05e-4662-a732-b171cce46bd7" providerId="ADAL" clId="{D59F5636-B001-49C7-867A-05886496C116}"/>
    <pc:docChg chg="undo redo custSel addSld delSld modSld modMainMaster">
      <pc:chgData name="Maria Anna Hecher" userId="8d4d843e-b05e-4662-a732-b171cce46bd7" providerId="ADAL" clId="{D59F5636-B001-49C7-867A-05886496C116}" dt="2025-07-30T10:04:58.571" v="1938" actId="6549"/>
      <pc:docMkLst>
        <pc:docMk/>
      </pc:docMkLst>
      <pc:sldChg chg="modSp mod">
        <pc:chgData name="Maria Anna Hecher" userId="8d4d843e-b05e-4662-a732-b171cce46bd7" providerId="ADAL" clId="{D59F5636-B001-49C7-867A-05886496C116}" dt="2025-07-30T09:09:27.891" v="829" actId="20577"/>
        <pc:sldMkLst>
          <pc:docMk/>
          <pc:sldMk cId="413527936" sldId="256"/>
        </pc:sldMkLst>
      </pc:sldChg>
      <pc:sldChg chg="addSp delSp modSp add del mod modClrScheme chgLayout">
        <pc:chgData name="Maria Anna Hecher" userId="8d4d843e-b05e-4662-a732-b171cce46bd7" providerId="ADAL" clId="{D59F5636-B001-49C7-867A-05886496C116}" dt="2025-07-30T08:45:53.522" v="700" actId="26606"/>
        <pc:sldMkLst>
          <pc:docMk/>
          <pc:sldMk cId="3269070600" sldId="257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4061495412" sldId="258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1714791060" sldId="259"/>
        </pc:sldMkLst>
      </pc:sldChg>
      <pc:sldChg chg="modSp mod">
        <pc:chgData name="Maria Anna Hecher" userId="8d4d843e-b05e-4662-a732-b171cce46bd7" providerId="ADAL" clId="{D59F5636-B001-49C7-867A-05886496C116}" dt="2025-07-30T09:17:46.852" v="923" actId="6549"/>
        <pc:sldMkLst>
          <pc:docMk/>
          <pc:sldMk cId="4294294497" sldId="260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1530241814" sldId="261"/>
        </pc:sldMkLst>
      </pc:sldChg>
      <pc:sldChg chg="modSp add mod">
        <pc:chgData name="Maria Anna Hecher" userId="8d4d843e-b05e-4662-a732-b171cce46bd7" providerId="ADAL" clId="{D59F5636-B001-49C7-867A-05886496C116}" dt="2025-07-30T08:55:17.292" v="803" actId="113"/>
        <pc:sldMkLst>
          <pc:docMk/>
          <pc:sldMk cId="2887852829" sldId="261"/>
        </pc:sldMkLst>
      </pc:sldChg>
      <pc:sldChg chg="modSp add mod">
        <pc:chgData name="Maria Anna Hecher" userId="8d4d843e-b05e-4662-a732-b171cce46bd7" providerId="ADAL" clId="{D59F5636-B001-49C7-867A-05886496C116}" dt="2025-07-30T08:53:54.701" v="791" actId="27636"/>
        <pc:sldMkLst>
          <pc:docMk/>
          <pc:sldMk cId="3315055037" sldId="262"/>
        </pc:sldMkLst>
      </pc:sldChg>
      <pc:sldChg chg="addSp delSp modSp add mod">
        <pc:chgData name="Maria Anna Hecher" userId="8d4d843e-b05e-4662-a732-b171cce46bd7" providerId="ADAL" clId="{D59F5636-B001-49C7-867A-05886496C116}" dt="2025-07-30T09:36:59.529" v="1538" actId="14100"/>
        <pc:sldMkLst>
          <pc:docMk/>
          <pc:sldMk cId="1749871480" sldId="263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3471667735" sldId="263"/>
        </pc:sldMkLst>
      </pc:sldChg>
      <pc:sldChg chg="add del">
        <pc:chgData name="Maria Anna Hecher" userId="8d4d843e-b05e-4662-a732-b171cce46bd7" providerId="ADAL" clId="{D59F5636-B001-49C7-867A-05886496C116}" dt="2025-07-30T09:15:23.761" v="853" actId="47"/>
        <pc:sldMkLst>
          <pc:docMk/>
          <pc:sldMk cId="2302705218" sldId="264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2954974611" sldId="264"/>
        </pc:sldMkLst>
      </pc:sldChg>
      <pc:sldChg chg="modSp add mod">
        <pc:chgData name="Maria Anna Hecher" userId="8d4d843e-b05e-4662-a732-b171cce46bd7" providerId="ADAL" clId="{D59F5636-B001-49C7-867A-05886496C116}" dt="2025-07-30T09:16:31.310" v="922" actId="20577"/>
        <pc:sldMkLst>
          <pc:docMk/>
          <pc:sldMk cId="2984018361" sldId="265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3526488194" sldId="265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49978139" sldId="266"/>
        </pc:sldMkLst>
      </pc:sldChg>
      <pc:sldChg chg="modSp add mod">
        <pc:chgData name="Maria Anna Hecher" userId="8d4d843e-b05e-4662-a732-b171cce46bd7" providerId="ADAL" clId="{D59F5636-B001-49C7-867A-05886496C116}" dt="2025-07-30T09:40:20.231" v="1681" actId="20577"/>
        <pc:sldMkLst>
          <pc:docMk/>
          <pc:sldMk cId="2858728245" sldId="266"/>
        </pc:sldMkLst>
      </pc:sldChg>
      <pc:sldChg chg="modSp add del mod">
        <pc:chgData name="Maria Anna Hecher" userId="8d4d843e-b05e-4662-a732-b171cce46bd7" providerId="ADAL" clId="{D59F5636-B001-49C7-867A-05886496C116}" dt="2025-07-30T09:27:14.510" v="1429" actId="47"/>
        <pc:sldMkLst>
          <pc:docMk/>
          <pc:sldMk cId="1820829529" sldId="267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2516934719" sldId="267"/>
        </pc:sldMkLst>
      </pc:sldChg>
      <pc:sldChg chg="new del">
        <pc:chgData name="Maria Anna Hecher" userId="8d4d843e-b05e-4662-a732-b171cce46bd7" providerId="ADAL" clId="{D59F5636-B001-49C7-867A-05886496C116}" dt="2025-07-30T09:27:16.960" v="1430" actId="47"/>
        <pc:sldMkLst>
          <pc:docMk/>
          <pc:sldMk cId="484052397" sldId="268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1480605554" sldId="268"/>
        </pc:sldMkLst>
      </pc:sldChg>
      <pc:sldChg chg="addSp delSp modSp new mod">
        <pc:chgData name="Maria Anna Hecher" userId="8d4d843e-b05e-4662-a732-b171cce46bd7" providerId="ADAL" clId="{D59F5636-B001-49C7-867A-05886496C116}" dt="2025-07-30T10:04:58.571" v="1938" actId="6549"/>
        <pc:sldMkLst>
          <pc:docMk/>
          <pc:sldMk cId="1437971875" sldId="269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4144944370" sldId="269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98416688" sldId="270"/>
        </pc:sldMkLst>
      </pc:sldChg>
      <pc:sldChg chg="modSp add del mod">
        <pc:chgData name="Maria Anna Hecher" userId="8d4d843e-b05e-4662-a732-b171cce46bd7" providerId="ADAL" clId="{D59F5636-B001-49C7-867A-05886496C116}" dt="2025-07-30T09:37:07.736" v="1540" actId="47"/>
        <pc:sldMkLst>
          <pc:docMk/>
          <pc:sldMk cId="3645013141" sldId="270"/>
        </pc:sldMkLst>
      </pc:sldChg>
      <pc:sldChg chg="modSp add mod">
        <pc:chgData name="Maria Anna Hecher" userId="8d4d843e-b05e-4662-a732-b171cce46bd7" providerId="ADAL" clId="{D59F5636-B001-49C7-867A-05886496C116}" dt="2025-07-30T10:04:11.330" v="1917" actId="20577"/>
        <pc:sldMkLst>
          <pc:docMk/>
          <pc:sldMk cId="67546171" sldId="271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523823994" sldId="271"/>
        </pc:sldMkLst>
      </pc:sldChg>
      <pc:sldChg chg="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2152895175" sldId="272"/>
        </pc:sldMkLst>
      </pc:sldChg>
      <pc:sldChg chg="new del">
        <pc:chgData name="Maria Anna Hecher" userId="8d4d843e-b05e-4662-a732-b171cce46bd7" providerId="ADAL" clId="{D59F5636-B001-49C7-867A-05886496C116}" dt="2025-07-30T08:39:26.006" v="419" actId="47"/>
        <pc:sldMkLst>
          <pc:docMk/>
          <pc:sldMk cId="2031637454" sldId="273"/>
        </pc:sldMkLst>
      </pc:sldChg>
      <pc:sldMasterChg chg="modSp mod modSldLayout">
        <pc:chgData name="Maria Anna Hecher" userId="8d4d843e-b05e-4662-a732-b171cce46bd7" providerId="ADAL" clId="{D59F5636-B001-49C7-867A-05886496C116}" dt="2025-07-30T09:09:42.724" v="839" actId="20577"/>
        <pc:sldMasterMkLst>
          <pc:docMk/>
          <pc:sldMasterMk cId="3569486836" sldId="2147483660"/>
        </pc:sldMasterMkLst>
        <pc:sldLayoutChg chg="modSp mod">
          <pc:chgData name="Maria Anna Hecher" userId="8d4d843e-b05e-4662-a732-b171cce46bd7" providerId="ADAL" clId="{D59F5636-B001-49C7-867A-05886496C116}" dt="2025-07-30T09:09:42.724" v="839" actId="20577"/>
          <pc:sldLayoutMkLst>
            <pc:docMk/>
            <pc:sldMasterMk cId="3569486836" sldId="2147483660"/>
            <pc:sldLayoutMk cId="577880871" sldId="2147483661"/>
          </pc:sldLayoutMkLst>
        </pc:sldLayoutChg>
        <pc:sldLayoutChg chg="modSp mod">
          <pc:chgData name="Maria Anna Hecher" userId="8d4d843e-b05e-4662-a732-b171cce46bd7" providerId="ADAL" clId="{D59F5636-B001-49C7-867A-05886496C116}" dt="2025-07-30T08:34:51.623" v="232" actId="20577"/>
          <pc:sldLayoutMkLst>
            <pc:docMk/>
            <pc:sldMasterMk cId="3569486836" sldId="2147483660"/>
            <pc:sldLayoutMk cId="2369627997" sldId="2147483662"/>
          </pc:sldLayoutMkLst>
        </pc:sldLayoutChg>
        <pc:sldLayoutChg chg="modSp mod">
          <pc:chgData name="Maria Anna Hecher" userId="8d4d843e-b05e-4662-a732-b171cce46bd7" providerId="ADAL" clId="{D59F5636-B001-49C7-867A-05886496C116}" dt="2025-07-30T08:44:48.488" v="682" actId="20577"/>
          <pc:sldLayoutMkLst>
            <pc:docMk/>
            <pc:sldMasterMk cId="3569486836" sldId="2147483660"/>
            <pc:sldLayoutMk cId="3988864257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09.09.2025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3% of the world's surface area is urban.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More than 50% of the population lives in cities (projected to be around 70% by 2050).</a:t>
            </a:r>
          </a:p>
          <a:p>
            <a:r>
              <a:rPr lang="en-US" dirty="0">
                <a:latin typeface="Arial"/>
                <a:cs typeface="Arial"/>
              </a:rPr>
              <a:t>Over 80% of global economic activity is generated in cities.</a:t>
            </a:r>
          </a:p>
          <a:p>
            <a:r>
              <a:rPr lang="en-US" dirty="0">
                <a:latin typeface="Arial"/>
                <a:cs typeface="Arial"/>
              </a:rPr>
              <a:t>Cities account for 75% of global final energy demand and 75% of global carbon emissions.</a:t>
            </a:r>
          </a:p>
          <a:p>
            <a:endParaRPr lang="en-US">
              <a:cs typeface="Arial"/>
            </a:endParaRPr>
          </a:p>
          <a:p>
            <a:endParaRPr lang="en-US">
              <a:latin typeface="Arial"/>
              <a:ea typeface="Calibri"/>
              <a:cs typeface="Arial"/>
            </a:endParaRPr>
          </a:p>
          <a:p>
            <a:endParaRPr lang="en-US">
              <a:latin typeface="Arial"/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34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81E7-42B1-14BC-C8C9-0840634C1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DE313-4E48-D60C-069F-98FE1FDAB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3C3C29-2393-C411-2E9E-4E00A37C3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Urbanization is increasingly recognized as one of the biggest challenges of our time as well as one of the most effective leverage points for achieving the Sustainable Development Goals.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AF9D5-64E1-B674-D092-30C11FB3A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15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9730B-9A51-7FF0-40AE-1D183563A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7C79A-BDD0-1A34-8A30-8E7AD5B72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30300-E237-F514-F215-5FD59E27A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2FC70-A469-5AD0-B96A-0B40021FF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B8671-5EE0-A1E7-DA7D-BCBB39705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49F75-59A1-AC37-4F3F-826928FE2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94B81-B80B-A2C9-A255-705216412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A56AA-DB9E-6A6E-D4B1-11AB102AC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27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E99A8-AFD0-6377-A0A4-6FE5A4A19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29D31-CA74-5AD9-A9DF-BD18ED1F5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7EB93-A2FB-AC00-5E20-B17F3147B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663FF-B53D-204A-FE47-2FF841216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65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FE637-D3C5-CE63-1B48-70089F23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35C61-2AD1-7B98-F164-15453AD4B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6DED76-C776-9186-E268-E56FBABD2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1F0E8-AF54-99B0-5FAC-5752464FB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61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fr-FR"/>
              <a:t>URB-401 Systems Approaches for Urban Transitions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Hecher, Binder, Jessel, Montfort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Hecher, Binder, Jessel, Montfort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Hecher, Binder, Jessel, Montfort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Hecher, Binder, Jessel, Montfort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Hecher, Binder, Jessel, Montfort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Hecher, Binder, Jessel, Montfort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5_Titre et contenu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6"/>
          <p:cNvSpPr txBox="1">
            <a:spLocks noGrp="1"/>
          </p:cNvSpPr>
          <p:nvPr>
            <p:ph type="body" idx="1"/>
          </p:nvPr>
        </p:nvSpPr>
        <p:spPr>
          <a:xfrm>
            <a:off x="891906" y="1563688"/>
            <a:ext cx="7642058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6"/>
          <p:cNvSpPr txBox="1">
            <a:spLocks noGrp="1"/>
          </p:cNvSpPr>
          <p:nvPr>
            <p:ph type="title"/>
          </p:nvPr>
        </p:nvSpPr>
        <p:spPr>
          <a:xfrm>
            <a:off x="89190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6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252A3-489A-4953-84F2-507CA5BCBF3A}"/>
              </a:ext>
            </a:extLst>
          </p:cNvPr>
          <p:cNvSpPr txBox="1"/>
          <p:nvPr userDrawn="1"/>
        </p:nvSpPr>
        <p:spPr>
          <a:xfrm rot="16200000">
            <a:off x="6599926" y="2471723"/>
            <a:ext cx="457538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ts val="1400"/>
            </a:pPr>
            <a:r>
              <a:rPr lang="en-US" sz="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Binder, Felix Martin del Campo, Hecher, Campfens</a:t>
            </a:r>
            <a:r>
              <a:rPr lang="en-US" sz="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18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Maria Anna Hecher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Hecher, Binder, Jessel, Montfort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Hecher, Binder, Jessel, Montfort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Maria Anna Hecher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Hecher, Binder, Jessel, Montfort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Hecher, Binder, Jessel, Montfort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Hecher, Binder, Jessel, Montfort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Hecher, Binder, Jessel, Montfort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
Quatrième niveau
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Maria Anna Hecher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9A11D-F507-40CE-92FB-06B7F45B49E9}"/>
              </a:ext>
            </a:extLst>
          </p:cNvPr>
          <p:cNvSpPr/>
          <p:nvPr userDrawn="1"/>
        </p:nvSpPr>
        <p:spPr>
          <a:xfrm>
            <a:off x="302698" y="4830554"/>
            <a:ext cx="302698" cy="180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E2216EA-6083-437A-A39D-30577DDE5FF7}"/>
              </a:ext>
            </a:extLst>
          </p:cNvPr>
          <p:cNvSpPr txBox="1">
            <a:spLocks/>
          </p:cNvSpPr>
          <p:nvPr userDrawn="1"/>
        </p:nvSpPr>
        <p:spPr>
          <a:xfrm>
            <a:off x="82550" y="4440264"/>
            <a:ext cx="698500" cy="5079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114300" indent="-1079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Tx/>
              <a:buBlip>
                <a:blip r:embed="rId19"/>
              </a:buBlip>
              <a:tabLst/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URB-401 Systems Approaches for Urban Transitions</a:t>
            </a: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100000"/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drawing of a city&#10;&#10;AI-generated content may be incorrect.">
            <a:extLst>
              <a:ext uri="{FF2B5EF4-FFF2-40B4-BE49-F238E27FC236}">
                <a16:creationId xmlns:a16="http://schemas.microsoft.com/office/drawing/2014/main" id="{71009DC9-D47B-D32A-4991-61E61EFE0B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841" r="5841"/>
          <a:stretch>
            <a:fillRect/>
          </a:stretch>
        </p:blipFill>
        <p:spPr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1319" y="1876778"/>
            <a:ext cx="5752682" cy="1615021"/>
          </a:xfrm>
        </p:spPr>
        <p:txBody>
          <a:bodyPr>
            <a:normAutofit/>
          </a:bodyPr>
          <a:lstStyle/>
          <a:p>
            <a:r>
              <a:rPr lang="en-US" noProof="0">
                <a:latin typeface="Franklin Gothic Demi Cond"/>
                <a:ea typeface="Roboto Black"/>
                <a:cs typeface="Arial"/>
              </a:rPr>
              <a:t>URB401: Systems Approaches</a:t>
            </a:r>
            <a:br>
              <a:rPr lang="en-US" noProof="0">
                <a:latin typeface="Franklin Gothic Demi Cond"/>
                <a:ea typeface="Roboto Black"/>
                <a:cs typeface="Arial"/>
              </a:rPr>
            </a:br>
            <a:r>
              <a:rPr lang="en-US">
                <a:latin typeface="Franklin Gothic Demi Cond"/>
                <a:ea typeface="Roboto Black"/>
                <a:cs typeface="Arial"/>
              </a:rPr>
              <a:t>for</a:t>
            </a:r>
            <a:r>
              <a:rPr lang="en-US" noProof="0">
                <a:latin typeface="Franklin Gothic Demi Cond"/>
                <a:ea typeface="Roboto Black"/>
                <a:cs typeface="Arial"/>
              </a:rPr>
              <a:t> Urban Transitions</a:t>
            </a:r>
            <a:endParaRPr lang="en-US" noProof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718" y="3491802"/>
            <a:ext cx="2447035" cy="1201570"/>
          </a:xfrm>
        </p:spPr>
        <p:txBody>
          <a:bodyPr>
            <a:normAutofit/>
          </a:bodyPr>
          <a:lstStyle/>
          <a:p>
            <a:r>
              <a:rPr lang="en-US" sz="1800" b="1" kern="1000" spc="-70">
                <a:latin typeface="Franklin Gothic Demi Cond"/>
                <a:ea typeface="Roboto Black"/>
                <a:cs typeface="Arial"/>
              </a:rPr>
              <a:t>Introduction</a:t>
            </a:r>
          </a:p>
          <a:p>
            <a:r>
              <a:rPr lang="en-US">
                <a:latin typeface="Arial"/>
                <a:cs typeface="Arial"/>
              </a:rPr>
              <a:t>Maria Anna Hecher</a:t>
            </a:r>
            <a:endParaRPr lang="en-US" noProof="0">
              <a:latin typeface="Arial"/>
              <a:cs typeface="Arial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September 10,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16FF9-BB0D-EA48-2B23-210B285CF1FC}"/>
              </a:ext>
            </a:extLst>
          </p:cNvPr>
          <p:cNvSpPr txBox="1"/>
          <p:nvPr/>
        </p:nvSpPr>
        <p:spPr>
          <a:xfrm>
            <a:off x="1332442" y="4946651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E9E8E8"/>
                </a:solidFill>
                <a:latin typeface="Arial"/>
                <a:ea typeface="Source Sans Pro"/>
                <a:cs typeface="Arial"/>
              </a:rPr>
              <a:t>Courtesy of UN-Habitat and Global Utmaning</a:t>
            </a:r>
            <a:endParaRPr lang="en-US" sz="800">
              <a:solidFill>
                <a:srgbClr val="E9E8E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F893F-84CE-D775-B006-3DB1DC0C0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E41A8A-6390-4F82-8624-AD7D05BF6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UN's SDG 11 focuses on cities, in fact, most SDG goals and targets are directly relevant for cities.</a:t>
            </a:r>
          </a:p>
          <a:p>
            <a:r>
              <a:rPr lang="en-US" dirty="0">
                <a:latin typeface="Arial"/>
                <a:cs typeface="Arial"/>
              </a:rPr>
              <a:t>Cities are central to global sustainability, their collective actions are critical for the world's future.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City-level governments have unique potential for change because they are closer to their citizens and can be more responsive than national governments.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9D207-0ACE-E9DD-7EC8-51CB8933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Systems approach for sustainable cities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4C68E-57CD-4398-C226-690DCB0E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</a:t>
            </a:r>
            <a:r>
              <a:rPr lang="fr-FR" err="1">
                <a:latin typeface="Arial"/>
                <a:cs typeface="Arial"/>
              </a:rPr>
              <a:t>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45533-7732-7E6E-F30D-48D47C39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C2434-752B-464B-B36F-3C6BB0786FA3}"/>
              </a:ext>
            </a:extLst>
          </p:cNvPr>
          <p:cNvSpPr txBox="1"/>
          <p:nvPr/>
        </p:nvSpPr>
        <p:spPr>
          <a:xfrm>
            <a:off x="1081573" y="4681335"/>
            <a:ext cx="75023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cs typeface="Arial"/>
              </a:rPr>
              <a:t>Bai et al. (2016).</a:t>
            </a:r>
            <a:r>
              <a:rPr lang="en-US" sz="800">
                <a:cs typeface="Arial"/>
              </a:rPr>
              <a:t> Defining and advancing a systems approach for sustainable cities. Current Opinion in Environmental Sustainability, 23, 69–78. https://doi.org/10.1016/j.cosust.2016.11.010 </a:t>
            </a:r>
          </a:p>
        </p:txBody>
      </p:sp>
    </p:spTree>
    <p:extLst>
      <p:ext uri="{BB962C8B-B14F-4D97-AF65-F5344CB8AC3E}">
        <p14:creationId xmlns:p14="http://schemas.microsoft.com/office/powerpoint/2010/main" val="124596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D320-8240-9977-B713-F7E7E06F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0E9706-1228-76C5-FB93-F744013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68073"/>
            <a:ext cx="6032500" cy="1035712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Cities are interconnected social–ecological–technological systems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55D78-9194-8889-1A26-A1E3A871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</a:t>
            </a:r>
            <a:r>
              <a:rPr lang="fr-FR" err="1">
                <a:latin typeface="Arial"/>
                <a:cs typeface="Arial"/>
              </a:rPr>
              <a:t>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4B82D-77D9-D04F-7FA0-EAB368E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68DEE-5699-2380-5277-4FFBB516BD9E}"/>
              </a:ext>
            </a:extLst>
          </p:cNvPr>
          <p:cNvSpPr txBox="1"/>
          <p:nvPr/>
        </p:nvSpPr>
        <p:spPr>
          <a:xfrm>
            <a:off x="1081573" y="4681335"/>
            <a:ext cx="75023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cs typeface="Arial"/>
              </a:rPr>
              <a:t>Bai et al. (2016).</a:t>
            </a:r>
            <a:r>
              <a:rPr lang="en-US" sz="800">
                <a:cs typeface="Arial"/>
              </a:rPr>
              <a:t> Defining and advancing a systems approach for sustainable cities. Current Opinion in Environmental Sustainability, 23, 69–78. https://doi.org/10.1016/j.cosust.2016.11.010 </a:t>
            </a:r>
          </a:p>
        </p:txBody>
      </p:sp>
      <p:pic>
        <p:nvPicPr>
          <p:cNvPr id="12" name="Picture 11" descr="Diagram of a diagram of a city&#10;&#10;AI-generated content may be incorrect.">
            <a:extLst>
              <a:ext uri="{FF2B5EF4-FFF2-40B4-BE49-F238E27FC236}">
                <a16:creationId xmlns:a16="http://schemas.microsoft.com/office/drawing/2014/main" id="{8E3E4480-3771-77BC-4730-76A5F13A4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68" y="1211840"/>
            <a:ext cx="5591175" cy="3390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71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289EC-8C59-7AA7-5297-8501AA31C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B98AD8-FE17-C2B4-2F3A-4D8E8949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"Silo-thinking" in urban governance leads to uncoordinated action and unintended consequences.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Understanding connections helps to find synergies for more effective change.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Moving from reactive to proactive governance.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Coordinated action leads to long-term, resilient, and sustainable solutions.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0D5856-0D00-578D-23F8-B2B960B0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Systems approach for sustainable cities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4F464-2046-D19C-015F-10E37D22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</a:t>
            </a:r>
            <a:r>
              <a:rPr lang="fr-FR" err="1">
                <a:latin typeface="Arial"/>
                <a:cs typeface="Arial"/>
              </a:rPr>
              <a:t>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F15D7-D7F2-C814-746F-3E99B3EB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4116D-8706-F3DA-8C39-284159659D37}"/>
              </a:ext>
            </a:extLst>
          </p:cNvPr>
          <p:cNvSpPr txBox="1"/>
          <p:nvPr/>
        </p:nvSpPr>
        <p:spPr>
          <a:xfrm>
            <a:off x="1134490" y="4623127"/>
            <a:ext cx="75023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cs typeface="Arial"/>
              </a:rPr>
              <a:t>Bai et al. (2016).</a:t>
            </a:r>
            <a:r>
              <a:rPr lang="en-US" sz="800">
                <a:cs typeface="Arial"/>
              </a:rPr>
              <a:t> Defining and advancing a systems approach for sustainable cities. Current Opinion in Environmental Sustainability, 23, 69–78. https://doi.org/10.1016/j.cosust.2016.11.010 </a:t>
            </a:r>
          </a:p>
        </p:txBody>
      </p:sp>
    </p:spTree>
    <p:extLst>
      <p:ext uri="{BB962C8B-B14F-4D97-AF65-F5344CB8AC3E}">
        <p14:creationId xmlns:p14="http://schemas.microsoft.com/office/powerpoint/2010/main" val="197630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C04B-8AAD-754E-E3B4-5B94DA286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FAA4A-3D4C-BBB6-EEEC-CA312402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3948"/>
            <a:ext cx="7662333" cy="1025128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Urban systems</a:t>
            </a:r>
            <a:endParaRPr lang="en-US">
              <a:latin typeface="Franklin Gothic Demi Cond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BCFF5-9507-A2AE-DAC8-3A49C5D6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</a:t>
            </a:r>
            <a:r>
              <a:rPr lang="fr-FR" err="1">
                <a:latin typeface="Arial"/>
                <a:cs typeface="Arial"/>
              </a:rPr>
              <a:t>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CA3A0-A762-2F10-0006-66BAA1B0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F329-DCA9-FC3A-EFF0-00BD4F109291}"/>
              </a:ext>
            </a:extLst>
          </p:cNvPr>
          <p:cNvSpPr txBox="1"/>
          <p:nvPr/>
        </p:nvSpPr>
        <p:spPr>
          <a:xfrm>
            <a:off x="1081573" y="4681335"/>
            <a:ext cx="75023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cs typeface="Arial"/>
              </a:rPr>
              <a:t>Bai et al. (2016).</a:t>
            </a:r>
            <a:r>
              <a:rPr lang="en-US" sz="800">
                <a:cs typeface="Arial"/>
              </a:rPr>
              <a:t> Defining and advancing a systems approach for sustainable cities. Current Opinion in Environmental Sustainability, 23, 69–78. https://doi.org/10.1016/j.cosust.2016.11.010 </a:t>
            </a:r>
          </a:p>
        </p:txBody>
      </p:sp>
      <p:pic>
        <p:nvPicPr>
          <p:cNvPr id="12" name="Picture 11" descr="Diagram of a diagram of a city&#10;&#10;AI-generated content may be incorrect.">
            <a:extLst>
              <a:ext uri="{FF2B5EF4-FFF2-40B4-BE49-F238E27FC236}">
                <a16:creationId xmlns:a16="http://schemas.microsoft.com/office/drawing/2014/main" id="{75243A5F-F57B-2B86-E307-D2DA51567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68" y="1211840"/>
            <a:ext cx="5591175" cy="33909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4BE0FB-FFC1-2F73-2457-BBE088901335}"/>
              </a:ext>
            </a:extLst>
          </p:cNvPr>
          <p:cNvSpPr txBox="1"/>
          <p:nvPr/>
        </p:nvSpPr>
        <p:spPr>
          <a:xfrm>
            <a:off x="1004358" y="692150"/>
            <a:ext cx="7288741" cy="848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350"/>
              </a:lnSpc>
            </a:pPr>
            <a:r>
              <a:rPr lang="en-US" sz="1300" i="1">
                <a:cs typeface="Segoe UI"/>
              </a:rPr>
              <a:t>"Systems thinking allows us to imagine cities in their multifaceted manifestations, as geophysical spaces, physical infrastructures, economic relationships, social entities, and cultural practices.​"</a:t>
            </a:r>
          </a:p>
          <a:p>
            <a:pPr>
              <a:lnSpc>
                <a:spcPts val="3075"/>
              </a:lnSpc>
            </a:pPr>
            <a:r>
              <a:rPr lang="en-US" sz="2900">
                <a:latin typeface="Franklin Gothic Demi Cond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61356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C4CFB-B41A-A987-899D-BF0FCDA8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5092"/>
            <a:ext cx="5095875" cy="1018693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Three types of knowledge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FB76F-FED9-DC25-E220-18CC3422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7EBD2-3501-D86B-814D-2CA686E1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4A567-A2B7-DBE3-86F0-B0314760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06" y="789459"/>
            <a:ext cx="4512270" cy="3560291"/>
          </a:xfrm>
          <a:prstGeom prst="rect">
            <a:avLst/>
          </a:prstGeom>
          <a:ln>
            <a:noFill/>
          </a:ln>
        </p:spPr>
      </p:pic>
      <p:pic>
        <p:nvPicPr>
          <p:cNvPr id="9" name="Picture Placeholder 6" descr="A drawing of a city&#10;&#10;AI-generated content may be incorrect.">
            <a:extLst>
              <a:ext uri="{FF2B5EF4-FFF2-40B4-BE49-F238E27FC236}">
                <a16:creationId xmlns:a16="http://schemas.microsoft.com/office/drawing/2014/main" id="{88F20176-0B93-CBFC-AD94-FC7368A331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50" r="37060"/>
          <a:stretch>
            <a:fillRect/>
          </a:stretch>
        </p:blipFill>
        <p:spPr>
          <a:xfrm>
            <a:off x="6361633" y="0"/>
            <a:ext cx="2270143" cy="5143505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C91663-6BED-9C82-A520-FD1E216DD83B}"/>
              </a:ext>
            </a:extLst>
          </p:cNvPr>
          <p:cNvSpPr txBox="1"/>
          <p:nvPr/>
        </p:nvSpPr>
        <p:spPr>
          <a:xfrm>
            <a:off x="1081573" y="4681335"/>
            <a:ext cx="52745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cs typeface="Arial"/>
              </a:rPr>
              <a:t>Pohl, C., &amp; Hirsch Hadorn, G. (2008).</a:t>
            </a:r>
            <a:r>
              <a:rPr lang="en-US" sz="800">
                <a:cs typeface="Arial"/>
              </a:rPr>
              <a:t> Methodological challenges of transdisciplinary research. Natures Sciences Sociétés, 16(2), 111–121. https://doi.org/10.1051/nss:2008035</a:t>
            </a:r>
          </a:p>
          <a:p>
            <a:endParaRPr lang="en-US" sz="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79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75A9C-8E08-6B17-10EE-3F6C548FB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1F0861-05BE-AD44-5ACB-C3479051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5092"/>
            <a:ext cx="5095875" cy="1018693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Three types of knowledge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EE601-A350-599C-AAC2-AE6021BA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12886-4CF0-11B7-4458-4F36A8DC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 descr="A diagram of values and values&#10;&#10;AI-generated content may be incorrect.">
            <a:extLst>
              <a:ext uri="{FF2B5EF4-FFF2-40B4-BE49-F238E27FC236}">
                <a16:creationId xmlns:a16="http://schemas.microsoft.com/office/drawing/2014/main" id="{9F322C7D-7359-F934-C22F-291B2CC8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38" y="693208"/>
            <a:ext cx="5236833" cy="3831168"/>
          </a:xfrm>
          <a:prstGeom prst="rect">
            <a:avLst/>
          </a:prstGeom>
          <a:ln>
            <a:noFill/>
          </a:ln>
        </p:spPr>
      </p:pic>
      <p:pic>
        <p:nvPicPr>
          <p:cNvPr id="8" name="Picture Placeholder 6" descr="A drawing of a city&#10;&#10;AI-generated content may be incorrect.">
            <a:extLst>
              <a:ext uri="{FF2B5EF4-FFF2-40B4-BE49-F238E27FC236}">
                <a16:creationId xmlns:a16="http://schemas.microsoft.com/office/drawing/2014/main" id="{327CEEF8-9734-ECFF-2D4E-C4DA4C18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50" r="37060"/>
          <a:stretch>
            <a:fillRect/>
          </a:stretch>
        </p:blipFill>
        <p:spPr>
          <a:xfrm>
            <a:off x="6361633" y="0"/>
            <a:ext cx="2270143" cy="5143505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B5BFA-4F30-12EB-DDB5-0795F53FB363}"/>
              </a:ext>
            </a:extLst>
          </p:cNvPr>
          <p:cNvSpPr txBox="1"/>
          <p:nvPr/>
        </p:nvSpPr>
        <p:spPr>
          <a:xfrm>
            <a:off x="1081573" y="4681335"/>
            <a:ext cx="52745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cs typeface="Arial"/>
              </a:rPr>
              <a:t>Pohl, C., &amp; Hirsch Hadorn, G. (2008).</a:t>
            </a:r>
            <a:r>
              <a:rPr lang="en-US" sz="800">
                <a:cs typeface="Arial"/>
              </a:rPr>
              <a:t> Methodological challenges of transdisciplinary research. Natures Sciences Sociétés, 16(2), 111–121. https://doi.org/10.1051/nss:2008035</a:t>
            </a:r>
          </a:p>
          <a:p>
            <a:endParaRPr lang="en-US" sz="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06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13AFD-9510-563D-F539-30ED3FC7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C25B8-9492-CE61-E30D-021B7FB7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5092"/>
            <a:ext cx="5095875" cy="1018693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Three types of knowledge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C737F-C2F9-B824-78D4-76795B21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DAF82-6A3D-BF36-3BB2-6AE6C667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2" name="Picture 1" descr="A diagram of a diagram&#10;&#10;AI-generated content may be incorrect.">
            <a:extLst>
              <a:ext uri="{FF2B5EF4-FFF2-40B4-BE49-F238E27FC236}">
                <a16:creationId xmlns:a16="http://schemas.microsoft.com/office/drawing/2014/main" id="{853BE987-797D-8291-8725-B5445522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95" y="1050323"/>
            <a:ext cx="5678348" cy="3305434"/>
          </a:xfrm>
          <a:prstGeom prst="rect">
            <a:avLst/>
          </a:prstGeom>
          <a:ln>
            <a:noFill/>
          </a:ln>
        </p:spPr>
      </p:pic>
      <p:pic>
        <p:nvPicPr>
          <p:cNvPr id="9" name="Picture Placeholder 6" descr="A drawing of a city&#10;&#10;AI-generated content may be incorrect.">
            <a:extLst>
              <a:ext uri="{FF2B5EF4-FFF2-40B4-BE49-F238E27FC236}">
                <a16:creationId xmlns:a16="http://schemas.microsoft.com/office/drawing/2014/main" id="{F1CBE668-0B8A-CFB5-64AA-D1335CB4DB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250" r="37060"/>
          <a:stretch>
            <a:fillRect/>
          </a:stretch>
        </p:blipFill>
        <p:spPr>
          <a:xfrm>
            <a:off x="6361633" y="0"/>
            <a:ext cx="2270143" cy="5143505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3CE5A5-110D-906A-1FB9-345A9521D41E}"/>
              </a:ext>
            </a:extLst>
          </p:cNvPr>
          <p:cNvSpPr txBox="1"/>
          <p:nvPr/>
        </p:nvSpPr>
        <p:spPr>
          <a:xfrm>
            <a:off x="1081573" y="4681335"/>
            <a:ext cx="52745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cs typeface="Arial"/>
              </a:rPr>
              <a:t>Pohl, C., &amp; Hirsch Hadorn, G. (2008).</a:t>
            </a:r>
            <a:r>
              <a:rPr lang="en-US" sz="800">
                <a:cs typeface="Arial"/>
              </a:rPr>
              <a:t> Methodological challenges of transdisciplinary research. Natures Sciences Sociétés, 16(2), 111–121. https://doi.org/10.1051/nss:2008035</a:t>
            </a:r>
          </a:p>
          <a:p>
            <a:endParaRPr lang="en-US" sz="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83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5AEB5-5088-29D4-50B9-24072E59F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103D8-8440-4A43-6B64-8450C52B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Course organization</a:t>
            </a:r>
            <a:endParaRPr lang="en-US"/>
          </a:p>
        </p:txBody>
      </p:sp>
      <p:pic>
        <p:nvPicPr>
          <p:cNvPr id="8" name="Picture Placeholder 7" descr="A drawing of a city&#10;&#10;AI-generated content may be incorrect.">
            <a:extLst>
              <a:ext uri="{FF2B5EF4-FFF2-40B4-BE49-F238E27FC236}">
                <a16:creationId xmlns:a16="http://schemas.microsoft.com/office/drawing/2014/main" id="{4CC58219-92CF-6D68-9C6D-F4364AC5A7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58" r="30058"/>
          <a:stretch/>
        </p:blipFill>
        <p:spPr>
          <a:noFill/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83F54E-3029-C194-4491-01D503C796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Maria Anna Hecher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1998F3-C7C3-F74C-C99C-4AE031CA26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2557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07059-D807-3B51-2ECC-C665CD42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3087339-8B62-2968-E92F-E855E352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Franklin Gothic Demi Cond"/>
                <a:ea typeface="Roboto Black"/>
                <a:cs typeface="Arial"/>
              </a:rPr>
              <a:t>Course syllabus</a:t>
            </a:r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C24119-C83D-D06B-9AAA-50107E74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B949E-37FD-EABD-72CB-80D06861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18</a:t>
            </a:fld>
            <a:endParaRPr lang="en-US" noProof="0"/>
          </a:p>
        </p:txBody>
      </p:sp>
      <p:pic>
        <p:nvPicPr>
          <p:cNvPr id="2" name="Picture 1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6E9AE891-C1FA-80A9-2F18-9B35C0A6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23" y="617837"/>
            <a:ext cx="5084025" cy="4348034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DF835-8D0F-0965-D9B5-8EBA3A9AD433}"/>
              </a:ext>
            </a:extLst>
          </p:cNvPr>
          <p:cNvSpPr txBox="1"/>
          <p:nvPr/>
        </p:nvSpPr>
        <p:spPr>
          <a:xfrm>
            <a:off x="1030061" y="628650"/>
            <a:ext cx="20628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Lectures 9:00-11:00</a:t>
            </a:r>
            <a:endParaRPr lang="en-US" sz="1000" dirty="0"/>
          </a:p>
          <a:p>
            <a:r>
              <a:rPr lang="en-US" sz="1000" dirty="0"/>
              <a:t>GC D0 386</a:t>
            </a:r>
            <a:endParaRPr lang="en-US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87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FE399-EEE6-04DA-BF63-75E81661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6036503-A952-7753-9DFC-251AC763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4097949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en-US" sz="1200" b="1">
                <a:latin typeface="Arial"/>
                <a:cs typeface="Arial"/>
              </a:rPr>
              <a:t>Environmental System Scientist</a:t>
            </a:r>
            <a:r>
              <a:rPr lang="en-US" sz="1200">
                <a:latin typeface="Arial"/>
                <a:cs typeface="Arial"/>
              </a:rPr>
              <a:t> with major in Business Administration (BSc, MSc) • Interdisciplinary Doctoral Program at Institute of Systems Science, Innovation and Sustainability Research (PhD) • University of Graz, AT</a:t>
            </a:r>
            <a:endParaRPr lang="en-US" sz="1200"/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Scientist at EPFL</a:t>
            </a:r>
            <a:r>
              <a:rPr lang="en-US" sz="1200">
                <a:latin typeface="Arial"/>
                <a:cs typeface="Arial"/>
              </a:rPr>
              <a:t> (since 2020) • Energy consultant and project manager (2018-2020) • Regional energy manager (2016-2018) 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Research on sustainability transitions</a:t>
            </a:r>
            <a:r>
              <a:rPr lang="en-US" sz="1200">
                <a:latin typeface="Arial"/>
                <a:cs typeface="Arial"/>
              </a:rPr>
              <a:t> through a socio-technical lens focusing on behavioral dynamics of energy systems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endParaRPr lang="en-US"/>
          </a:p>
          <a:p>
            <a:pPr lvl="1"/>
            <a:endParaRPr lang="en-US" sz="1800"/>
          </a:p>
        </p:txBody>
      </p:sp>
      <p:pic>
        <p:nvPicPr>
          <p:cNvPr id="4" name="Picture 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02BA4A19-3D8A-555A-D5FC-01E8BC72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1" r="2" b="2"/>
          <a:stretch>
            <a:fillRect/>
          </a:stretch>
        </p:blipFill>
        <p:spPr>
          <a:xfrm>
            <a:off x="5486400" y="10"/>
            <a:ext cx="3144838" cy="5143490"/>
          </a:xfrm>
          <a:prstGeom prst="rect">
            <a:avLst/>
          </a:prstGeo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08D948A-C839-FE4E-F5DF-9964986B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0000"/>
                </a:solidFill>
                <a:latin typeface="Franklin Gothic Demi Cond"/>
                <a:ea typeface="Roboto Black"/>
                <a:cs typeface="Arial"/>
              </a:rPr>
              <a:t>Dr. Maria Anna Hecher</a:t>
            </a:r>
            <a:br>
              <a:rPr lang="en-US" sz="2000"/>
            </a:br>
            <a:r>
              <a:rPr lang="en-US" sz="2000">
                <a:latin typeface="Franklin Gothic Demi Cond"/>
                <a:ea typeface="Roboto Black"/>
                <a:cs typeface="Arial"/>
              </a:rPr>
              <a:t>Laboratory for Human-Environment Relations in Urban Systems (HERUS)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CF189E-EA83-AE20-708F-D4D375B8C6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42318D-7D77-88CE-72E3-7E516D82E0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521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A6200-A3F2-B04B-A3CB-87A1A64B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000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Course content &amp; learning objectives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Systems approach for sustainable cities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Course organization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Special guest: </a:t>
            </a:r>
            <a:r>
              <a:rPr lang="en-US" dirty="0">
                <a:latin typeface="Arial"/>
                <a:cs typeface="Arial"/>
              </a:rPr>
              <a:t>Darius Karácsony</a:t>
            </a:r>
          </a:p>
          <a:p>
            <a:r>
              <a:rPr lang="en-US" b="1" dirty="0">
                <a:latin typeface="Arial"/>
                <a:cs typeface="Arial"/>
              </a:rPr>
              <a:t>Exercise &amp; project session: </a:t>
            </a:r>
            <a:r>
              <a:rPr lang="en-US" dirty="0">
                <a:latin typeface="Arial"/>
                <a:cs typeface="Arial"/>
              </a:rPr>
              <a:t>Role play</a:t>
            </a:r>
            <a:endParaRPr lang="en-US" dirty="0"/>
          </a:p>
          <a:p>
            <a:endParaRPr lang="en-US" b="1">
              <a:latin typeface="Arial"/>
              <a:cs typeface="Arial"/>
            </a:endParaRPr>
          </a:p>
        </p:txBody>
      </p:sp>
      <p:pic>
        <p:nvPicPr>
          <p:cNvPr id="7" name="Picture Placeholder 6" descr="A drawing of a city&#10;&#10;AI-generated content may be incorrect.">
            <a:extLst>
              <a:ext uri="{FF2B5EF4-FFF2-40B4-BE49-F238E27FC236}">
                <a16:creationId xmlns:a16="http://schemas.microsoft.com/office/drawing/2014/main" id="{BD36D82D-F313-5B71-B774-EA6B2F0474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2898" r="32898"/>
          <a:stretch/>
        </p:blipFill>
        <p:spPr>
          <a:xfrm>
            <a:off x="5549900" y="0"/>
            <a:ext cx="3144838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F6478F-74BE-E4B1-D29A-DAD47A32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44371-9BAD-6EA1-9362-C171EC87A6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</a:t>
            </a:r>
            <a:r>
              <a:rPr lang="fr-FR" err="1">
                <a:latin typeface="Arial"/>
                <a:cs typeface="Arial"/>
              </a:rPr>
              <a:t>Hecher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CEADA-A40F-941A-DF94-56BF8CBB95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87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C6B0-BCD9-9E63-FD75-E5F4804A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0E97276-2D03-C472-60CC-741E0BC2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b="1">
                <a:latin typeface="Arial"/>
                <a:cs typeface="Arial"/>
              </a:rPr>
              <a:t>Full Professor</a:t>
            </a:r>
            <a:r>
              <a:rPr lang="en-US" sz="1200">
                <a:latin typeface="Arial"/>
                <a:cs typeface="Arial"/>
              </a:rPr>
              <a:t> for Human-Environment Relations in </a:t>
            </a:r>
            <a:br>
              <a:rPr lang="en-US" sz="1200">
                <a:latin typeface="Arial"/>
                <a:cs typeface="Arial"/>
              </a:rPr>
            </a:br>
            <a:r>
              <a:rPr lang="en-US" sz="1200">
                <a:latin typeface="Arial"/>
                <a:cs typeface="Arial"/>
              </a:rPr>
              <a:t>Urban Systems, EPFL (since 2016)</a:t>
            </a:r>
            <a:endParaRPr lang="en-US"/>
          </a:p>
          <a:p>
            <a:pPr>
              <a:lnSpc>
                <a:spcPct val="100000"/>
              </a:lnSpc>
            </a:pPr>
            <a:endParaRPr lang="en-US" sz="12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Arial"/>
                <a:cs typeface="Arial"/>
              </a:rPr>
              <a:t>Positions held:</a:t>
            </a:r>
            <a:endParaRPr lang="en-US" sz="1200"/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Dean </a:t>
            </a:r>
            <a:r>
              <a:rPr lang="en-US" sz="1200">
                <a:latin typeface="Arial"/>
                <a:cs typeface="Arial"/>
              </a:rPr>
              <a:t>School of Architecture, Civil &amp; Environmental Engineering (ENAC), EPFL (2020-2023)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Full Professor</a:t>
            </a:r>
            <a:r>
              <a:rPr lang="en-US" sz="1200">
                <a:latin typeface="Arial"/>
                <a:cs typeface="Arial"/>
              </a:rPr>
              <a:t> for Human-Environment Relations, Ludwig-Maximilian-University Munich (2011-2016)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Full Professor</a:t>
            </a:r>
            <a:r>
              <a:rPr lang="en-US" sz="1200">
                <a:latin typeface="Arial"/>
                <a:cs typeface="Arial"/>
              </a:rPr>
              <a:t> for Systems Sciences, University of Graz, Austria (2009-2011)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Assistant Professor</a:t>
            </a:r>
            <a:r>
              <a:rPr lang="en-US" sz="1200">
                <a:latin typeface="Arial"/>
                <a:cs typeface="Arial"/>
              </a:rPr>
              <a:t> for Social and Industrial Ecology, </a:t>
            </a:r>
            <a:br>
              <a:rPr lang="en-US" sz="1200"/>
            </a:br>
            <a:r>
              <a:rPr lang="en-US" sz="1200">
                <a:latin typeface="Arial"/>
                <a:cs typeface="Arial"/>
              </a:rPr>
              <a:t>Institute for Geography, University of Zurich (2006-2009)</a:t>
            </a:r>
          </a:p>
          <a:p>
            <a:pPr>
              <a:buClr>
                <a:srgbClr val="E30613"/>
              </a:buClr>
            </a:pPr>
            <a:endParaRPr lang="en-US" sz="1200"/>
          </a:p>
          <a:p>
            <a:pPr>
              <a:buClr>
                <a:srgbClr val="E30613"/>
              </a:buClr>
            </a:pPr>
            <a:endParaRPr lang="en-US" sz="1200"/>
          </a:p>
          <a:p>
            <a:endParaRPr lang="en-US" sz="1200"/>
          </a:p>
          <a:p>
            <a:pPr>
              <a:buClr>
                <a:srgbClr val="E30613"/>
              </a:buClr>
            </a:pPr>
            <a:endParaRPr lang="en-US" sz="1200"/>
          </a:p>
          <a:p>
            <a:pPr>
              <a:buClr>
                <a:srgbClr val="E30613"/>
              </a:buClr>
            </a:pPr>
            <a:endParaRPr lang="en-US"/>
          </a:p>
          <a:p>
            <a:pPr lvl="1">
              <a:buClr>
                <a:srgbClr val="413C3A"/>
              </a:buClr>
            </a:pPr>
            <a:endParaRPr lang="en-US" sz="1800"/>
          </a:p>
        </p:txBody>
      </p:sp>
      <p:pic>
        <p:nvPicPr>
          <p:cNvPr id="8" name="Picture 7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803139F1-78AA-5EA8-AB3E-B40FA6E4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5" r="3828" b="2"/>
          <a:stretch>
            <a:fillRect/>
          </a:stretch>
        </p:blipFill>
        <p:spPr>
          <a:xfrm>
            <a:off x="5486400" y="10"/>
            <a:ext cx="3144838" cy="5143490"/>
          </a:xfrm>
          <a:prstGeom prst="rect">
            <a:avLst/>
          </a:prstGeo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135EBF7-0B73-DAFD-EF1A-375F31BA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</p:spPr>
        <p:txBody>
          <a:bodyPr anchor="t">
            <a:norm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Franklin Gothic Demi Cond"/>
                <a:ea typeface="Roboto Black"/>
                <a:cs typeface="Arial"/>
              </a:rPr>
              <a:t>Prof. Claudia R. Binder</a:t>
            </a:r>
            <a:br>
              <a:rPr lang="en-US" sz="2000" b="0">
                <a:latin typeface="Franklin Gothic Demi Cond"/>
                <a:ea typeface="Roboto Black"/>
                <a:cs typeface="Arial"/>
              </a:rPr>
            </a:br>
            <a:r>
              <a:rPr lang="en-US" sz="2000" b="0">
                <a:latin typeface="Franklin Gothic Demi Cond"/>
                <a:ea typeface="Roboto Black"/>
                <a:cs typeface="Arial"/>
              </a:rPr>
              <a:t>Laboratory for Human-Environment Relations in Urban Systems (HERUS)</a:t>
            </a:r>
            <a:endParaRPr lang="en-US" b="0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98345C-E4BF-EAC1-A83A-131D33AA6D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F7567-E558-0305-D540-123B520F5B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1107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782B0-B451-2657-5002-2B0AC0C6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E5A436-4762-4EF2-E839-78AA61F7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b="1">
                <a:latin typeface="Arial"/>
                <a:cs typeface="Arial"/>
              </a:rPr>
              <a:t>Full Professor</a:t>
            </a:r>
            <a:r>
              <a:rPr lang="en-US" sz="1200">
                <a:latin typeface="Arial"/>
                <a:cs typeface="Arial"/>
              </a:rPr>
              <a:t> for Landscape Development (LAND) at </a:t>
            </a:r>
            <a:br>
              <a:rPr lang="en-US" sz="1200">
                <a:latin typeface="Arial"/>
                <a:cs typeface="Arial"/>
              </a:rPr>
            </a:br>
            <a:r>
              <a:rPr lang="en-US" sz="1200">
                <a:latin typeface="Arial"/>
                <a:cs typeface="Arial"/>
              </a:rPr>
              <a:t>EPFL since 2021</a:t>
            </a:r>
            <a:endParaRPr lang="en-US" sz="1200"/>
          </a:p>
          <a:p>
            <a:pPr marL="0" indent="0">
              <a:lnSpc>
                <a:spcPct val="100000"/>
              </a:lnSpc>
              <a:buNone/>
            </a:pPr>
            <a:endParaRPr lang="en-US" sz="12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Arial"/>
                <a:cs typeface="Arial"/>
              </a:rPr>
              <a:t>Positions held:</a:t>
            </a:r>
            <a:endParaRPr lang="en-US"/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Director </a:t>
            </a:r>
            <a:r>
              <a:rPr lang="en-US" sz="1200">
                <a:latin typeface="Arial"/>
                <a:cs typeface="Arial"/>
              </a:rPr>
              <a:t>of the Swiss Federal Institute for Forest, Snow and Landscape Research (WSL), Switzerland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Full Professor</a:t>
            </a:r>
            <a:r>
              <a:rPr lang="en-US" sz="1200">
                <a:latin typeface="Arial"/>
                <a:cs typeface="Arial"/>
              </a:rPr>
              <a:t> for Landscape Planning at University of Potsdam, Germany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Full Professor </a:t>
            </a:r>
            <a:r>
              <a:rPr lang="en-US" sz="1200">
                <a:latin typeface="Arial"/>
                <a:cs typeface="Arial"/>
              </a:rPr>
              <a:t>for Strategy and Management of Landscape Development at the Technical University of Munich, Germany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President </a:t>
            </a:r>
            <a:r>
              <a:rPr lang="en-US" sz="1200">
                <a:latin typeface="Arial"/>
                <a:cs typeface="Arial"/>
              </a:rPr>
              <a:t>of the German Federal Agency for Nature Conservation in Bonn, Germany (2007-2021)</a:t>
            </a:r>
          </a:p>
          <a:p>
            <a:pPr lvl="1">
              <a:lnSpc>
                <a:spcPct val="100000"/>
              </a:lnSpc>
              <a:buClr>
                <a:srgbClr val="413C3A"/>
              </a:buClr>
            </a:pPr>
            <a:endParaRPr lang="en-US" sz="1400"/>
          </a:p>
        </p:txBody>
      </p:sp>
      <p:pic>
        <p:nvPicPr>
          <p:cNvPr id="4" name="Picture 3" descr="Beate Jessel — People - EPFL">
            <a:extLst>
              <a:ext uri="{FF2B5EF4-FFF2-40B4-BE49-F238E27FC236}">
                <a16:creationId xmlns:a16="http://schemas.microsoft.com/office/drawing/2014/main" id="{1FE7E237-D000-2ED4-348C-4768EB60D0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28" r="14931" b="2"/>
          <a:stretch>
            <a:fillRect/>
          </a:stretch>
        </p:blipFill>
        <p:spPr>
          <a:xfrm>
            <a:off x="5486400" y="10"/>
            <a:ext cx="3144838" cy="5143490"/>
          </a:xfrm>
          <a:prstGeom prst="rect">
            <a:avLst/>
          </a:prstGeo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9365CEC-3C37-D6B1-E567-CD843ADA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0000"/>
                </a:solidFill>
                <a:latin typeface="Franklin Gothic Demi Cond"/>
                <a:ea typeface="Roboto Black"/>
                <a:cs typeface="Arial"/>
              </a:rPr>
              <a:t>Prof. Beate Jessel</a:t>
            </a:r>
            <a:br>
              <a:rPr lang="en-US" sz="2000"/>
            </a:br>
            <a:r>
              <a:rPr lang="en-US" sz="2000">
                <a:latin typeface="Franklin Gothic Demi Cond"/>
                <a:ea typeface="Roboto Black"/>
                <a:cs typeface="Arial"/>
              </a:rPr>
              <a:t>Laboratory of Landscape</a:t>
            </a:r>
            <a:br>
              <a:rPr lang="en-US" sz="2000"/>
            </a:br>
            <a:r>
              <a:rPr lang="en-US" sz="2000">
                <a:latin typeface="Franklin Gothic Demi Cond"/>
                <a:ea typeface="Roboto Black"/>
                <a:cs typeface="Arial"/>
              </a:rPr>
              <a:t>Development (LAND)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7BE346-2CC9-5189-E5D0-8D3307B9F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818F4A-B9AB-D606-FE0B-8EDBADD384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noProof="0" smtClean="0"/>
              <a:pPr>
                <a:spcAft>
                  <a:spcPts val="600"/>
                </a:spcAft>
              </a:pPr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294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1622-3B0F-E057-D3FB-03AA6E9D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D051FB-B486-E86D-25A7-88028931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b="1">
                <a:latin typeface="Arial"/>
                <a:cs typeface="Arial"/>
              </a:rPr>
              <a:t>PhD in Political Science</a:t>
            </a:r>
            <a:r>
              <a:rPr lang="en-US" sz="1200">
                <a:latin typeface="Arial"/>
                <a:cs typeface="Arial"/>
              </a:rPr>
              <a:t> with minor in Climate Sciences (University of Bern / Oeschger Centre for Climate Change Research) • </a:t>
            </a:r>
            <a:r>
              <a:rPr lang="en-US" sz="1200" b="1">
                <a:latin typeface="Arial"/>
                <a:cs typeface="Arial"/>
              </a:rPr>
              <a:t>MA in Political Science / International Relations</a:t>
            </a:r>
            <a:r>
              <a:rPr lang="en-US" sz="1200">
                <a:latin typeface="Arial"/>
                <a:cs typeface="Arial"/>
              </a:rPr>
              <a:t> (Graduate Institute Geneva / ETH Zurich) • </a:t>
            </a:r>
            <a:r>
              <a:rPr lang="en-US" sz="1200" b="1">
                <a:latin typeface="Arial"/>
                <a:cs typeface="Arial"/>
              </a:rPr>
              <a:t>BA in Economics</a:t>
            </a:r>
            <a:r>
              <a:rPr lang="en-US" sz="1200">
                <a:latin typeface="Arial"/>
                <a:cs typeface="Arial"/>
              </a:rPr>
              <a:t> (University of Basel)</a:t>
            </a:r>
            <a:endParaRPr lang="en-US"/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Postdoctoral researcher</a:t>
            </a:r>
            <a:r>
              <a:rPr lang="en-US" sz="1200">
                <a:latin typeface="Arial"/>
                <a:cs typeface="Arial"/>
              </a:rPr>
              <a:t> at EPFL (since 2024) • Research assistant at the Graduate Institute Geneva (2019) • Research assistant at the University of Basel (2016)</a:t>
            </a:r>
            <a:endParaRPr lang="en-US" sz="1200"/>
          </a:p>
          <a:p>
            <a:pPr>
              <a:lnSpc>
                <a:spcPct val="100000"/>
              </a:lnSpc>
              <a:buClr>
                <a:srgbClr val="E30613"/>
              </a:buClr>
            </a:pPr>
            <a:r>
              <a:rPr lang="en-US" sz="1200" b="1">
                <a:latin typeface="Arial"/>
                <a:cs typeface="Arial"/>
              </a:rPr>
              <a:t>Research:</a:t>
            </a:r>
            <a:r>
              <a:rPr lang="en-US" sz="1200">
                <a:latin typeface="Arial"/>
                <a:cs typeface="Arial"/>
              </a:rPr>
              <a:t> Computational social sciences • Evidence synthesis • Social networks • Survey experiments</a:t>
            </a:r>
          </a:p>
          <a:p>
            <a:pPr>
              <a:lnSpc>
                <a:spcPct val="100000"/>
              </a:lnSpc>
              <a:buClr>
                <a:srgbClr val="E30613"/>
              </a:buClr>
            </a:pPr>
            <a:endParaRPr lang="en-US" sz="1800"/>
          </a:p>
          <a:p>
            <a:pPr lvl="1"/>
            <a:endParaRPr lang="en-US" sz="1800"/>
          </a:p>
        </p:txBody>
      </p:sp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E33837A1-428B-9CE1-5B62-1C7C9BD3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05" r="11074" b="2"/>
          <a:stretch>
            <a:fillRect/>
          </a:stretch>
        </p:blipFill>
        <p:spPr>
          <a:xfrm>
            <a:off x="5486400" y="10"/>
            <a:ext cx="3144838" cy="5143490"/>
          </a:xfrm>
          <a:prstGeom prst="rect">
            <a:avLst/>
          </a:prstGeom>
          <a:noFill/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E36DED2-74FA-DFC2-87E2-65296F23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rgbClr val="FF0000"/>
                </a:solidFill>
                <a:latin typeface="Franklin Gothic Demi Cond"/>
                <a:ea typeface="Roboto Black"/>
                <a:cs typeface="Arial"/>
              </a:rPr>
              <a:t>Dr. Simon Montfort</a:t>
            </a:r>
            <a:br>
              <a:rPr lang="en-US" sz="2000">
                <a:solidFill>
                  <a:srgbClr val="FF0000"/>
                </a:solidFill>
                <a:latin typeface="Franklin Gothic Demi Cond"/>
                <a:ea typeface="Roboto Black"/>
                <a:cs typeface="Arial"/>
              </a:rPr>
            </a:br>
            <a:r>
              <a:rPr lang="en-US" sz="2000">
                <a:latin typeface="Franklin Gothic Demi Cond"/>
                <a:ea typeface="Roboto Black"/>
                <a:cs typeface="Arial"/>
              </a:rPr>
              <a:t>Laboratory for Human-Environment Relations in Urban Systems (HERUS)</a:t>
            </a:r>
            <a:endParaRPr lang="en-US">
              <a:latin typeface="Franklin Gothic Demi Cond"/>
              <a:ea typeface="Roboto Black"/>
              <a:cs typeface="Arial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50A4D6-E948-1BC1-FE3E-33C6FEF6D2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2C9F8-344B-9BBC-5752-975F302CE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286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rawing of a city&#10;&#10;AI-generated content may be incorrect.">
            <a:extLst>
              <a:ext uri="{FF2B5EF4-FFF2-40B4-BE49-F238E27FC236}">
                <a16:creationId xmlns:a16="http://schemas.microsoft.com/office/drawing/2014/main" id="{5E53A603-F394-F59D-08BA-B981BC8A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160" y="881063"/>
            <a:ext cx="6052958" cy="3386137"/>
          </a:xfr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4606E8-AB1A-76AF-0D9C-ECC7438E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958527" cy="1072753"/>
          </a:xfrm>
        </p:spPr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City Lab group projects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C9EAE-6B3A-B118-1084-A72DB8EF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A4418-FCAC-06BE-3AF3-3CD6637C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97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432F5-AAF0-3651-F347-A8CDE41F6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A9166E-0B4D-0949-35AB-4E165CF8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958527" cy="1072753"/>
          </a:xfrm>
        </p:spPr>
        <p:txBody>
          <a:bodyPr/>
          <a:lstStyle/>
          <a:p>
            <a:r>
              <a:rPr lang="en-US">
                <a:latin typeface="Franklin Gothic Demi Cond"/>
                <a:ea typeface="Roboto Black"/>
                <a:cs typeface="Arial"/>
              </a:rPr>
              <a:t>Teaching assistant team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F222A-F3A3-BC9D-4469-8F7E186F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6BB21-61DB-C052-65CE-B97AAD1A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8" name="Picture 7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BEEB02F1-51C3-D610-DB7D-8C0204D2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5955803" y="1615489"/>
            <a:ext cx="1116000" cy="1484466"/>
          </a:xfrm>
          <a:prstGeom prst="rect">
            <a:avLst/>
          </a:prstGeom>
        </p:spPr>
      </p:pic>
      <p:pic>
        <p:nvPicPr>
          <p:cNvPr id="9" name="Picture 8" descr="A person with short brown hair wearing a white shirt&#10;&#10;AI-generated content may be incorrect.">
            <a:extLst>
              <a:ext uri="{FF2B5EF4-FFF2-40B4-BE49-F238E27FC236}">
                <a16:creationId xmlns:a16="http://schemas.microsoft.com/office/drawing/2014/main" id="{7B9638ED-95E3-6714-468E-5867DFAB89D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739467" y="1622185"/>
            <a:ext cx="1116000" cy="1477770"/>
          </a:xfrm>
          <a:prstGeom prst="rect">
            <a:avLst/>
          </a:prstGeom>
        </p:spPr>
      </p:pic>
      <p:pic>
        <p:nvPicPr>
          <p:cNvPr id="10" name="Picture 9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362B8F37-CBE2-54F3-D15F-31F20100B0E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083286" y="1622185"/>
            <a:ext cx="1306908" cy="1484466"/>
          </a:xfrm>
          <a:prstGeom prst="rect">
            <a:avLst/>
          </a:prstGeom>
        </p:spPr>
      </p:pic>
      <p:pic>
        <p:nvPicPr>
          <p:cNvPr id="13" name="Picture 12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6177888B-9469-7B61-9DD3-B340061FECC7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rcRect l="4692" t="-39" r="10152" b="2220"/>
          <a:stretch>
            <a:fillRect/>
          </a:stretch>
        </p:blipFill>
        <p:spPr>
          <a:xfrm>
            <a:off x="4572000" y="1622185"/>
            <a:ext cx="1201997" cy="14844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20BB52-FEE4-F883-294E-29E829E97680}"/>
              </a:ext>
            </a:extLst>
          </p:cNvPr>
          <p:cNvSpPr txBox="1"/>
          <p:nvPr/>
        </p:nvSpPr>
        <p:spPr>
          <a:xfrm>
            <a:off x="489977" y="3270203"/>
            <a:ext cx="8141261" cy="2716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466"/>
              </a:lnSpc>
            </a:pPr>
            <a:r>
              <a:rPr lang="es-ES" sz="1200"/>
              <a:t>Hanbit Lee </a:t>
            </a:r>
            <a:r>
              <a:rPr lang="en-US" sz="1200">
                <a:cs typeface="Arial"/>
              </a:rPr>
              <a:t>• </a:t>
            </a:r>
            <a:r>
              <a:rPr lang="es-ES" sz="1200"/>
              <a:t>Simón Ladino Cano </a:t>
            </a:r>
            <a:r>
              <a:rPr lang="en-US" sz="1200">
                <a:cs typeface="Arial"/>
              </a:rPr>
              <a:t>• </a:t>
            </a:r>
            <a:r>
              <a:rPr lang="es-ES" sz="1200"/>
              <a:t>Alejandro Gómez Tejera </a:t>
            </a:r>
            <a:r>
              <a:rPr lang="en-US" sz="1200">
                <a:cs typeface="Arial"/>
              </a:rPr>
              <a:t>• </a:t>
            </a:r>
            <a:r>
              <a:rPr lang="es-ES" sz="1200"/>
              <a:t>Alicia del Carmen Pérez Domouso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0572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BB0A1-4C1C-6046-5018-F9064A3D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D4799A-B18F-BB57-055A-B45F819E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563345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City Lab group projects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4E797-3628-0183-BCE9-B95498B4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C99DE-5FFE-E5AF-D348-AD175660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Picture 6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A0A47AF8-F9C6-9527-F987-77EB4AA84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83759"/>
            <a:ext cx="5740401" cy="286702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F3BB8F-8E8C-61D1-B354-1E94A909F1F1}"/>
              </a:ext>
            </a:extLst>
          </p:cNvPr>
          <p:cNvSpPr txBox="1"/>
          <p:nvPr/>
        </p:nvSpPr>
        <p:spPr>
          <a:xfrm>
            <a:off x="1057275" y="662667"/>
            <a:ext cx="272278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Exercise &amp; project sessions 11:00-13:00</a:t>
            </a:r>
            <a:endParaRPr lang="en-US" sz="1000" dirty="0"/>
          </a:p>
          <a:p>
            <a:r>
              <a:rPr lang="en-US" sz="1000" dirty="0"/>
              <a:t>GC D0 386</a:t>
            </a:r>
            <a:endParaRPr lang="en-US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88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D01C7-6B9B-B6C9-C354-F2BE81281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8C9A0D1-1A93-3899-5B73-74D36933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7395383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Individual assessment 50%</a:t>
            </a:r>
          </a:p>
          <a:p>
            <a:pPr lvl="1"/>
            <a:r>
              <a:rPr lang="en-US">
                <a:latin typeface="Arial"/>
                <a:cs typeface="Arial"/>
              </a:rPr>
              <a:t>Oral exam </a:t>
            </a:r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Group assessment 50%</a:t>
            </a:r>
          </a:p>
          <a:p>
            <a:pPr lvl="1"/>
            <a:r>
              <a:rPr lang="en-US">
                <a:latin typeface="Arial"/>
                <a:cs typeface="Arial"/>
              </a:rPr>
              <a:t>Scientific report of project </a:t>
            </a:r>
            <a:r>
              <a:rPr lang="en-US" sz="1400">
                <a:latin typeface="Arial"/>
                <a:cs typeface="Arial"/>
              </a:rPr>
              <a:t>(30%)</a:t>
            </a:r>
          </a:p>
          <a:p>
            <a:pPr lvl="1"/>
            <a:r>
              <a:rPr lang="en-US">
                <a:latin typeface="Arial"/>
                <a:cs typeface="Arial"/>
              </a:rPr>
              <a:t>Presentation of project </a:t>
            </a:r>
            <a:r>
              <a:rPr lang="en-US" sz="1400">
                <a:latin typeface="Arial"/>
                <a:cs typeface="Arial"/>
              </a:rPr>
              <a:t>(20%)</a:t>
            </a:r>
          </a:p>
          <a:p>
            <a:pPr lvl="2"/>
            <a:endParaRPr lang="en-US"/>
          </a:p>
          <a:p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9326D45-36D2-F245-BD89-1654F1BB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Franklin Gothic Demi Cond"/>
                <a:ea typeface="Roboto Black"/>
                <a:cs typeface="Arial"/>
              </a:rPr>
              <a:t>Assessment</a:t>
            </a:r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E53EB-0738-41CD-227A-FE9A0630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2D2DD-248E-35C9-2A78-BC488538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8728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A4F8B-2D98-A4D5-FAFB-10ED805C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0BD2EEB-8A85-37A5-0973-9B04BE5F9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7560861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/>
              <a:t>Oral exam</a:t>
            </a:r>
          </a:p>
          <a:p>
            <a:pPr lvl="1"/>
            <a:r>
              <a:rPr lang="en-US">
                <a:latin typeface="Arial"/>
                <a:cs typeface="Arial"/>
              </a:rPr>
              <a:t>Course content and conceptual understanding</a:t>
            </a:r>
          </a:p>
          <a:p>
            <a:pPr lvl="1"/>
            <a:r>
              <a:rPr lang="en-US"/>
              <a:t>Practical understanding and justification</a:t>
            </a:r>
          </a:p>
          <a:p>
            <a:pPr lvl="1"/>
            <a:r>
              <a:rPr lang="en-US"/>
              <a:t>Critical reflection on systems thinking</a:t>
            </a:r>
          </a:p>
          <a:p>
            <a:pPr lvl="1"/>
            <a:endParaRPr lang="en-US"/>
          </a:p>
          <a:p>
            <a:r>
              <a:rPr lang="en-US"/>
              <a:t>Group project</a:t>
            </a:r>
          </a:p>
          <a:p>
            <a:pPr lvl="1"/>
            <a:r>
              <a:rPr lang="en-US">
                <a:latin typeface="Arial"/>
                <a:cs typeface="Arial"/>
              </a:rPr>
              <a:t>Scientific report: content quality • analytical depth • scientific writing</a:t>
            </a:r>
          </a:p>
          <a:p>
            <a:pPr lvl="1"/>
            <a:r>
              <a:rPr lang="en-US">
                <a:latin typeface="Arial"/>
                <a:cs typeface="Arial"/>
              </a:rPr>
              <a:t>Presentation: societal impact • communication effectiveness</a:t>
            </a:r>
          </a:p>
          <a:p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B4CDDD-C2D3-AB5A-218C-DDA5D823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Franklin Gothic Demi Cond"/>
                <a:ea typeface="Roboto Black"/>
                <a:cs typeface="Arial"/>
              </a:rPr>
              <a:t>Assessment criteria</a:t>
            </a:r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618598-CF5B-95AD-4F2A-E327E19B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093A0-5328-C548-D3F5-91C6DC84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546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03757-01F4-E5AC-496B-17E880107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5CEA275-DB0A-ECB0-8C46-84C3CA3A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7395383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General </a:t>
            </a:r>
            <a:r>
              <a:rPr lang="en-US">
                <a:latin typeface="Arial"/>
                <a:cs typeface="Arial"/>
              </a:rPr>
              <a:t>section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Course content and syllabus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Project guidelines and schedule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Assessment and related criteria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Announcement forum and Q&amp;A forum</a:t>
            </a:r>
          </a:p>
          <a:p>
            <a:pPr lvl="1">
              <a:buClr>
                <a:srgbClr val="413C3A"/>
              </a:buClr>
            </a:pPr>
            <a:endParaRPr lang="en-US">
              <a:latin typeface="Arial"/>
              <a:cs typeface="Arial"/>
            </a:endParaRPr>
          </a:p>
          <a:p>
            <a:pPr>
              <a:buClr>
                <a:srgbClr val="E30613"/>
              </a:buClr>
            </a:pPr>
            <a:r>
              <a:rPr lang="en-US" b="1">
                <a:latin typeface="Arial"/>
                <a:cs typeface="Arial"/>
              </a:rPr>
              <a:t>Group project </a:t>
            </a:r>
            <a:r>
              <a:rPr lang="en-US">
                <a:latin typeface="Arial"/>
                <a:cs typeface="Arial"/>
              </a:rPr>
              <a:t>section with all exercises</a:t>
            </a:r>
          </a:p>
          <a:p>
            <a:pPr>
              <a:buClr>
                <a:srgbClr val="E30613"/>
              </a:buClr>
            </a:pPr>
            <a:r>
              <a:rPr lang="en-US" b="1">
                <a:latin typeface="Arial"/>
                <a:cs typeface="Arial"/>
              </a:rPr>
              <a:t>Lecture </a:t>
            </a:r>
            <a:r>
              <a:rPr lang="en-US">
                <a:latin typeface="Arial"/>
                <a:cs typeface="Arial"/>
              </a:rPr>
              <a:t>sections</a:t>
            </a:r>
            <a:endParaRPr lang="en-US"/>
          </a:p>
          <a:p>
            <a:pPr>
              <a:buClr>
                <a:srgbClr val="E30613"/>
              </a:buClr>
            </a:pPr>
            <a:endParaRPr lang="en-US"/>
          </a:p>
          <a:p>
            <a:pPr lvl="1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D7F814C-8F15-D88C-71C9-B03427FF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Franklin Gothic Demi Cond"/>
                <a:ea typeface="Roboto Black"/>
                <a:cs typeface="Arial"/>
              </a:rPr>
              <a:t>Moodle platform</a:t>
            </a:r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2F058-7CDC-41DD-9066-9126F974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DE2A38-D433-5F1A-928C-977DAAD0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401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52FEB-5ED0-6833-BA0D-1F73FF0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C8240F3-4040-2239-BC7E-CB95AAB8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7395383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200">
                <a:latin typeface="Arial"/>
                <a:cs typeface="Arial"/>
              </a:rPr>
              <a:t>Studied </a:t>
            </a:r>
            <a:r>
              <a:rPr lang="en-US" sz="1200" b="1">
                <a:latin typeface="Arial"/>
                <a:cs typeface="Arial"/>
              </a:rPr>
              <a:t>Architecture and Urbanism</a:t>
            </a:r>
            <a:r>
              <a:rPr lang="en-US" sz="1200">
                <a:latin typeface="Arial"/>
                <a:cs typeface="Arial"/>
              </a:rPr>
              <a:t> in Zurich, Tokyo, and Rio de Janeiro, with additional training at Diller+Scofidio and OMA New York. </a:t>
            </a:r>
            <a:endParaRPr lang="en-US" sz="1200"/>
          </a:p>
          <a:p>
            <a:pPr>
              <a:lnSpc>
                <a:spcPct val="100000"/>
              </a:lnSpc>
            </a:pPr>
            <a:r>
              <a:rPr lang="en-US" sz="1200">
                <a:latin typeface="Arial"/>
                <a:cs typeface="Arial"/>
              </a:rPr>
              <a:t>After graduating from ETH Zurich, he </a:t>
            </a:r>
            <a:r>
              <a:rPr lang="en-US" sz="1200" b="1">
                <a:latin typeface="Arial"/>
                <a:cs typeface="Arial"/>
              </a:rPr>
              <a:t>taught design studio and lectured on architectural drawing</a:t>
            </a:r>
            <a:r>
              <a:rPr lang="en-US" sz="1200">
                <a:latin typeface="Arial"/>
                <a:cs typeface="Arial"/>
              </a:rPr>
              <a:t> at EPFL. </a:t>
            </a:r>
            <a:endParaRPr lang="en-US" sz="1200"/>
          </a:p>
          <a:p>
            <a:pPr>
              <a:lnSpc>
                <a:spcPct val="100000"/>
              </a:lnSpc>
            </a:pPr>
            <a:r>
              <a:rPr lang="en-US" sz="1200">
                <a:latin typeface="Arial"/>
                <a:cs typeface="Arial"/>
              </a:rPr>
              <a:t>To study </a:t>
            </a:r>
            <a:r>
              <a:rPr lang="en-US" sz="1200" b="1">
                <a:latin typeface="Arial"/>
                <a:cs typeface="Arial"/>
              </a:rPr>
              <a:t>Renaissance art</a:t>
            </a:r>
            <a:r>
              <a:rPr lang="en-US" sz="1200">
                <a:latin typeface="Arial"/>
                <a:cs typeface="Arial"/>
              </a:rPr>
              <a:t>, he lived in Florence and Rome before returning to Switzerland to </a:t>
            </a:r>
            <a:r>
              <a:rPr lang="en-US" sz="1200" b="1">
                <a:latin typeface="Arial"/>
                <a:cs typeface="Arial"/>
              </a:rPr>
              <a:t>lead a design research program</a:t>
            </a:r>
            <a:r>
              <a:rPr lang="en-US" sz="1200">
                <a:latin typeface="Arial"/>
                <a:cs typeface="Arial"/>
              </a:rPr>
              <a:t> at EPFL, where he initiated a collaboration with the Brain Mind Institute. </a:t>
            </a:r>
            <a:endParaRPr lang="en-US" sz="1200"/>
          </a:p>
          <a:p>
            <a:pPr>
              <a:lnSpc>
                <a:spcPct val="100000"/>
              </a:lnSpc>
            </a:pPr>
            <a:r>
              <a:rPr lang="en-US" sz="1200">
                <a:latin typeface="Arial"/>
                <a:cs typeface="Arial"/>
              </a:rPr>
              <a:t>As a </a:t>
            </a:r>
            <a:r>
              <a:rPr lang="en-US" sz="1200" b="1">
                <a:latin typeface="Arial"/>
                <a:cs typeface="Arial"/>
              </a:rPr>
              <a:t>member of the British School of Archaeology at Athens</a:t>
            </a:r>
            <a:r>
              <a:rPr lang="en-US" sz="1200">
                <a:latin typeface="Arial"/>
                <a:cs typeface="Arial"/>
              </a:rPr>
              <a:t>, he recently completed a treatise on the poetics of architecture and co-directed a landscape archaeology project. </a:t>
            </a:r>
            <a:endParaRPr lang="en-US" sz="1200"/>
          </a:p>
          <a:p>
            <a:pPr>
              <a:buClr>
                <a:srgbClr val="E30613"/>
              </a:buClr>
            </a:pPr>
            <a:endParaRPr lang="en-US"/>
          </a:p>
          <a:p>
            <a:pPr lvl="1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706F24-F4C5-D1FD-CCFE-24E6FDD7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271721" cy="1072753"/>
          </a:xfrm>
        </p:spPr>
        <p:txBody>
          <a:bodyPr/>
          <a:lstStyle/>
          <a:p>
            <a:r>
              <a:rPr lang="en-US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Darius Karácsony</a:t>
            </a:r>
            <a:endParaRPr lang="en-US">
              <a:solidFill>
                <a:srgbClr val="413C3A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086899-C5E1-F3A2-47A1-8D51E0C6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53B5BF-2ECC-375B-4D46-F747DF6F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29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38E5D-F903-350C-375B-D64C4C042A4F}"/>
              </a:ext>
            </a:extLst>
          </p:cNvPr>
          <p:cNvSpPr txBox="1"/>
          <p:nvPr/>
        </p:nvSpPr>
        <p:spPr>
          <a:xfrm>
            <a:off x="995218" y="836468"/>
            <a:ext cx="6766790" cy="734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625"/>
              </a:lnSpc>
            </a:pPr>
            <a:r>
              <a:rPr lang="en-US" sz="2000" b="1">
                <a:solidFill>
                  <a:srgbClr val="FF0000"/>
                </a:solidFill>
              </a:rPr>
              <a:t>Urban infrastructure’s social impact through the lens of philosophy and poetry​</a:t>
            </a:r>
            <a:endParaRPr lang="en-US" sz="2000" b="1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10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79D0B-0D49-4F76-A369-E1EF9354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B4BAEA9-FFED-390E-9050-11E1A755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7395383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course offers an </a:t>
            </a:r>
            <a:r>
              <a:rPr lang="en-US" b="1" dirty="0">
                <a:latin typeface="Arial"/>
                <a:cs typeface="Arial"/>
              </a:rPr>
              <a:t>interdisciplinary perspective of urban systems</a:t>
            </a:r>
            <a:r>
              <a:rPr lang="en-US" dirty="0">
                <a:latin typeface="Arial"/>
                <a:cs typeface="Arial"/>
              </a:rPr>
              <a:t> and transitions through a </a:t>
            </a:r>
            <a:r>
              <a:rPr lang="en-US" b="1" dirty="0">
                <a:latin typeface="Arial"/>
                <a:cs typeface="Arial"/>
              </a:rPr>
              <a:t>qualitative systems thinking</a:t>
            </a:r>
            <a:r>
              <a:rPr lang="en-US" dirty="0">
                <a:latin typeface="Arial"/>
                <a:cs typeface="Arial"/>
              </a:rPr>
              <a:t> approach.</a:t>
            </a:r>
          </a:p>
          <a:p>
            <a:pPr marL="0" indent="0">
              <a:buNone/>
            </a:pPr>
            <a:endParaRPr lang="en-US"/>
          </a:p>
          <a:p>
            <a:r>
              <a:rPr lang="en-US" dirty="0">
                <a:latin typeface="Arial"/>
                <a:cs typeface="Arial"/>
              </a:rPr>
              <a:t>It provides the foundation to analyze the multifaceted nature of urban transitions, encompassing </a:t>
            </a:r>
            <a:r>
              <a:rPr lang="en-US" b="1" dirty="0">
                <a:latin typeface="Arial"/>
                <a:cs typeface="Arial"/>
              </a:rPr>
              <a:t>technical </a:t>
            </a:r>
            <a:r>
              <a:rPr lang="en-US" dirty="0">
                <a:latin typeface="Arial"/>
                <a:cs typeface="Arial"/>
              </a:rPr>
              <a:t>urban infrastructure, </a:t>
            </a:r>
            <a:r>
              <a:rPr lang="en-US" b="1" dirty="0">
                <a:latin typeface="Arial"/>
                <a:cs typeface="Arial"/>
              </a:rPr>
              <a:t>ecological </a:t>
            </a:r>
            <a:r>
              <a:rPr lang="en-US" dirty="0">
                <a:latin typeface="Arial"/>
                <a:cs typeface="Arial"/>
              </a:rPr>
              <a:t>aspects, and </a:t>
            </a:r>
            <a:r>
              <a:rPr lang="en-US" b="1" dirty="0">
                <a:latin typeface="Arial"/>
                <a:cs typeface="Arial"/>
              </a:rPr>
              <a:t>social </a:t>
            </a:r>
            <a:r>
              <a:rPr lang="en-US" dirty="0">
                <a:latin typeface="Arial"/>
                <a:cs typeface="Arial"/>
              </a:rPr>
              <a:t>dynamics like governance and social innovation.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0B72F0E-C658-D916-CDA3-698777F6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Franklin Gothic Demi Cond"/>
                <a:ea typeface="Roboto Black"/>
                <a:cs typeface="Arial"/>
              </a:rPr>
              <a:t>Course content</a:t>
            </a:r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9EEFEB-11AB-D150-FC52-64147D0F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17B84E-23B3-7DB6-A873-91CF369D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653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>
            <a:normAutofit/>
          </a:bodyPr>
          <a:lstStyle/>
          <a:p>
            <a:r>
              <a:rPr lang="en-US" noProof="0"/>
              <a:t>Contact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3DCC4-356B-A340-9BF5-39AD9E37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 b="1" noProof="0">
                <a:latin typeface="Arial"/>
                <a:cs typeface="Arial"/>
              </a:rPr>
              <a:t>Maria Anna Hecher, PhD</a:t>
            </a:r>
          </a:p>
          <a:p>
            <a:r>
              <a:rPr lang="en-US" sz="1600">
                <a:latin typeface="Arial"/>
                <a:cs typeface="Arial"/>
              </a:rPr>
              <a:t>Laboratory on Human-Environmental Relations in Urban Systems</a:t>
            </a:r>
          </a:p>
          <a:p>
            <a:r>
              <a:rPr lang="en-US" sz="1600">
                <a:latin typeface="Arial"/>
                <a:cs typeface="Arial"/>
              </a:rPr>
              <a:t>m</a:t>
            </a:r>
            <a:r>
              <a:rPr lang="en-US" sz="1600" noProof="0">
                <a:latin typeface="Arial"/>
                <a:cs typeface="Arial"/>
              </a:rPr>
              <a:t>aria.hecher@epfl.ch</a:t>
            </a:r>
          </a:p>
        </p:txBody>
      </p:sp>
      <p:pic>
        <p:nvPicPr>
          <p:cNvPr id="8" name="Picture Placeholder 7" descr="A drawing of a city&#10;&#10;AI-generated content may be incorrect.">
            <a:extLst>
              <a:ext uri="{FF2B5EF4-FFF2-40B4-BE49-F238E27FC236}">
                <a16:creationId xmlns:a16="http://schemas.microsoft.com/office/drawing/2014/main" id="{6A1454AE-44FD-B3A7-6CDF-D18D36B6D9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37" r="30037"/>
          <a:stretch/>
        </p:blipFill>
        <p:spPr>
          <a:xfrm>
            <a:off x="904875" y="4"/>
            <a:ext cx="3667125" cy="5143491"/>
          </a:xfrm>
          <a:noFill/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178B4-D530-1544-B47E-4E68F08892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7115989" y="1874064"/>
            <a:ext cx="3543260" cy="512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Maria Anna Hecher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31238" y="195263"/>
            <a:ext cx="512762" cy="1635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noProof="0" smtClean="0"/>
              <a:pPr>
                <a:spcAft>
                  <a:spcPts val="600"/>
                </a:spcAft>
              </a:pPr>
              <a:t>30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907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F3696-8E64-FF53-7E38-33FC8AE2B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9FAD905-6824-0779-F8B7-FA735431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563688"/>
            <a:ext cx="7497959" cy="3386772"/>
          </a:xfrm>
        </p:spPr>
        <p:txBody>
          <a:bodyPr vert="horz" lIns="18000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Develop </a:t>
            </a:r>
            <a:r>
              <a:rPr lang="en-US" b="1">
                <a:latin typeface="Arial"/>
                <a:cs typeface="Arial"/>
              </a:rPr>
              <a:t>system thinking skills</a:t>
            </a:r>
            <a:r>
              <a:rPr lang="en-US">
                <a:latin typeface="Arial"/>
                <a:cs typeface="Arial"/>
              </a:rPr>
              <a:t> to understand complex urban systems.</a:t>
            </a:r>
          </a:p>
          <a:p>
            <a:r>
              <a:rPr lang="en-US">
                <a:latin typeface="Arial"/>
                <a:cs typeface="Arial"/>
              </a:rPr>
              <a:t>Apply </a:t>
            </a:r>
            <a:r>
              <a:rPr lang="en-US" b="1">
                <a:latin typeface="Arial"/>
                <a:cs typeface="Arial"/>
              </a:rPr>
              <a:t>transition theory concepts</a:t>
            </a:r>
            <a:r>
              <a:rPr lang="en-US">
                <a:latin typeface="Arial"/>
                <a:cs typeface="Arial"/>
              </a:rPr>
              <a:t> to analyze urban systems and their dynamics.  </a:t>
            </a:r>
          </a:p>
          <a:p>
            <a:r>
              <a:rPr lang="en-US">
                <a:latin typeface="Arial"/>
                <a:cs typeface="Arial"/>
              </a:rPr>
              <a:t>Recognize urban systems as </a:t>
            </a:r>
            <a:r>
              <a:rPr lang="en-US" b="1">
                <a:latin typeface="Arial"/>
                <a:cs typeface="Arial"/>
              </a:rPr>
              <a:t>social-technical-ecological systems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r>
              <a:rPr lang="en-US"/>
              <a:t>Recognize systemic approaches combining green-blue-grey and social infrastructures. </a:t>
            </a:r>
          </a:p>
          <a:p>
            <a:r>
              <a:rPr lang="en-US">
                <a:latin typeface="Arial"/>
                <a:cs typeface="Arial"/>
              </a:rPr>
              <a:t>Recognize the social dynamics of urban transitions. </a:t>
            </a:r>
          </a:p>
          <a:p>
            <a:r>
              <a:rPr lang="en-US" b="1">
                <a:latin typeface="Arial"/>
                <a:cs typeface="Arial"/>
              </a:rPr>
              <a:t>Develop strategies for governing </a:t>
            </a:r>
            <a:r>
              <a:rPr lang="en-US">
                <a:latin typeface="Arial"/>
                <a:cs typeface="Arial"/>
              </a:rPr>
              <a:t>and fostering sustainable urban transitions.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AE46A1-AB6B-E2E3-702E-9B9D1F0B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Franklin Gothic Demi Cond"/>
                <a:ea typeface="Roboto Black"/>
                <a:cs typeface="Arial"/>
              </a:rPr>
              <a:t>Learning objectives</a:t>
            </a:r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C6BEDE-B179-2456-8FE5-78162D83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Maria Anna Hecher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2DD9F-D3ED-BAD9-522F-14FDAEA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noProof="0" smtClean="0"/>
              <a:pPr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446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AFB25-684C-D00B-24CC-E15AE384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C3AF1-C404-8975-9DA5-FB281964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Systems approach for sustainable cities</a:t>
            </a:r>
            <a:endParaRPr lang="en-US" dirty="0"/>
          </a:p>
        </p:txBody>
      </p:sp>
      <p:pic>
        <p:nvPicPr>
          <p:cNvPr id="8" name="Picture Placeholder 7" descr="A drawing of a city&#10;&#10;AI-generated content may be incorrect.">
            <a:extLst>
              <a:ext uri="{FF2B5EF4-FFF2-40B4-BE49-F238E27FC236}">
                <a16:creationId xmlns:a16="http://schemas.microsoft.com/office/drawing/2014/main" id="{C3588D4F-C9CD-BF8B-542E-A0774050AD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58" r="30058"/>
          <a:stretch/>
        </p:blipFill>
        <p:spPr>
          <a:noFill/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9EBE97-759E-47E7-3415-65172EDB41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Maria Anna Hecher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C6EDF4-EB47-9B30-53D3-726E56963B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1E1CD7C-2161-7D43-862E-CE4C333CD873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318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D1F1B1-7747-C82C-6DE6-C1831D77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726240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Cities influence the world in various ways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A3B1F-DD6B-661D-3DFB-8F9FC0F5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4B45-8AA8-6491-D444-A00D6A70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8" name="Picture 7" descr="A city with mountains in the background&#10;&#10;AI-generated content may be incorrect.">
            <a:extLst>
              <a:ext uri="{FF2B5EF4-FFF2-40B4-BE49-F238E27FC236}">
                <a16:creationId xmlns:a16="http://schemas.microsoft.com/office/drawing/2014/main" id="{DE740ADC-377E-C9B6-188B-CAFDB078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75" y="1259305"/>
            <a:ext cx="6293827" cy="35389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3302E5-CEEF-E2F4-3328-18485C2979AB}"/>
              </a:ext>
            </a:extLst>
          </p:cNvPr>
          <p:cNvSpPr txBox="1"/>
          <p:nvPr/>
        </p:nvSpPr>
        <p:spPr>
          <a:xfrm>
            <a:off x="1399636" y="3906688"/>
            <a:ext cx="372445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Franklin Gothic Demi Cond"/>
              </a:rPr>
              <a:t>3 – 50 – 80 – 75</a:t>
            </a:r>
          </a:p>
        </p:txBody>
      </p:sp>
    </p:spTree>
    <p:extLst>
      <p:ext uri="{BB962C8B-B14F-4D97-AF65-F5344CB8AC3E}">
        <p14:creationId xmlns:p14="http://schemas.microsoft.com/office/powerpoint/2010/main" val="287681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1D344-0466-7647-D731-FDA346F52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9266E8-46C4-8A41-39BE-D44C889C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726240" cy="1072753"/>
          </a:xfrm>
        </p:spPr>
        <p:txBody>
          <a:bodyPr/>
          <a:lstStyle/>
          <a:p>
            <a:r>
              <a:rPr lang="en-US" dirty="0">
                <a:latin typeface="Franklin Gothic Demi Cond"/>
                <a:ea typeface="Roboto Black"/>
                <a:cs typeface="Arial"/>
              </a:rPr>
              <a:t>Challenge and opportunity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B22A1-AC73-4E81-3D51-672ABF25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44F58-1D58-4D69-50F9-9F10EB8A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Picture 7" descr="A city with mountains in the background&#10;&#10;AI-generated content may be incorrect.">
            <a:extLst>
              <a:ext uri="{FF2B5EF4-FFF2-40B4-BE49-F238E27FC236}">
                <a16:creationId xmlns:a16="http://schemas.microsoft.com/office/drawing/2014/main" id="{A9845564-5CA4-592A-2AD6-D8FBF4C9E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75" y="1259305"/>
            <a:ext cx="6293827" cy="35389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DFF380-4E3F-07E5-80B6-3340C7C59707}"/>
              </a:ext>
            </a:extLst>
          </p:cNvPr>
          <p:cNvSpPr txBox="1"/>
          <p:nvPr/>
        </p:nvSpPr>
        <p:spPr>
          <a:xfrm>
            <a:off x="1352663" y="3546565"/>
            <a:ext cx="500837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Franklin Gothic Demi Cond"/>
              </a:rPr>
              <a:t>We need a transition of cities towards sustainability.</a:t>
            </a:r>
            <a:endParaRPr lang="en-US" sz="320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Picture 1" descr="A colorful circle with many rectangles&#10;&#10;AI-generated content may be incorrect.">
            <a:extLst>
              <a:ext uri="{FF2B5EF4-FFF2-40B4-BE49-F238E27FC236}">
                <a16:creationId xmlns:a16="http://schemas.microsoft.com/office/drawing/2014/main" id="{74A07B1A-9C7A-79F2-A821-9116D17E9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18" y="847045"/>
            <a:ext cx="1352550" cy="13811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27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4A744-CB89-9A03-4502-25009114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D4EC4-1B14-C9A2-E87B-8E19F35B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" name="Picture 1" descr="File:Sustainable Development Goals.png - Wikimedia Commons">
            <a:extLst>
              <a:ext uri="{FF2B5EF4-FFF2-40B4-BE49-F238E27FC236}">
                <a16:creationId xmlns:a16="http://schemas.microsoft.com/office/drawing/2014/main" id="{D0CAADD3-E8AE-3123-F0B1-5E28DA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82" y="492125"/>
            <a:ext cx="6962110" cy="4159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3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E007-A697-2D80-D56D-7677588E3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09A2A6-7A1C-E6E8-8C56-AF720A57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67666"/>
            <a:ext cx="5938471" cy="103611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413C3A"/>
                </a:solidFill>
                <a:latin typeface="Franklin Gothic Demi Cond"/>
                <a:ea typeface="Roboto Black"/>
                <a:cs typeface="Arial"/>
              </a:rPr>
              <a:t>Make cities and human settlements inclusive, safe, resilient and sustainable</a:t>
            </a:r>
            <a:endParaRPr lang="en-US"/>
          </a:p>
          <a:p>
            <a:endParaRPr lang="en-US">
              <a:solidFill>
                <a:srgbClr val="413C3A"/>
              </a:solidFill>
              <a:latin typeface="Franklin Gothic Demi Cond"/>
              <a:ea typeface="Roboto Black"/>
              <a:cs typeface="Arial"/>
            </a:endParaRP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0BDA1-2D4D-FD93-9ACF-2A52AB64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Maria Anna Hecher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A0224-2529-84FF-696B-23785B98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CD0C9-A9B4-0C26-BC80-6F080D00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51" y="1647080"/>
            <a:ext cx="4892609" cy="2881991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white and orange logo&#10;&#10;AI-generated content may be incorrect.">
            <a:extLst>
              <a:ext uri="{FF2B5EF4-FFF2-40B4-BE49-F238E27FC236}">
                <a16:creationId xmlns:a16="http://schemas.microsoft.com/office/drawing/2014/main" id="{D12E5295-A005-395B-5E3D-904B9503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286" y="1206788"/>
            <a:ext cx="1186229" cy="1183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4449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8d73de-0495-4335-b526-25e9a5686b67">
      <Terms xmlns="http://schemas.microsoft.com/office/infopath/2007/PartnerControls"/>
    </lcf76f155ced4ddcb4097134ff3c332f>
    <TaxCatchAll xmlns="6129daf1-176f-4b1a-9ac7-5a859e119d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D77D7E972E34C837CC973A52FFE09" ma:contentTypeVersion="16" ma:contentTypeDescription="Crée un document." ma:contentTypeScope="" ma:versionID="ef6af1d14888bc7b210590c7340fc6af">
  <xsd:schema xmlns:xsd="http://www.w3.org/2001/XMLSchema" xmlns:xs="http://www.w3.org/2001/XMLSchema" xmlns:p="http://schemas.microsoft.com/office/2006/metadata/properties" xmlns:ns2="708d73de-0495-4335-b526-25e9a5686b67" xmlns:ns3="6129daf1-176f-4b1a-9ac7-5a859e119d61" targetNamespace="http://schemas.microsoft.com/office/2006/metadata/properties" ma:root="true" ma:fieldsID="8c891e807966e45a427752fc5e398b5e" ns2:_="" ns3:_="">
    <xsd:import namespace="708d73de-0495-4335-b526-25e9a5686b67"/>
    <xsd:import namespace="6129daf1-176f-4b1a-9ac7-5a859e119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d73de-0495-4335-b526-25e9a5686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221fbda-75be-4c33-b0c8-319ad1a56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9daf1-176f-4b1a-9ac7-5a859e119d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256fbfa-0b5c-45c0-be81-8e495ea148b1}" ma:internalName="TaxCatchAll" ma:showField="CatchAllData" ma:web="6129daf1-176f-4b1a-9ac7-5a859e119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6129daf1-176f-4b1a-9ac7-5a859e119d61"/>
    <ds:schemaRef ds:uri="708d73de-0495-4335-b526-25e9a5686b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D09510-5676-45DF-BACD-DAC71090DE89}"/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Application>Microsoft Office PowerPoint</Application>
  <PresentationFormat>On-screen Show (16:9)</PresentationFormat>
  <Slides>30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Thème Office</vt:lpstr>
      <vt:lpstr>URB401: Systems Approaches for Urban Transitions</vt:lpstr>
      <vt:lpstr>Agenda</vt:lpstr>
      <vt:lpstr>Course content</vt:lpstr>
      <vt:lpstr>Learning objectives</vt:lpstr>
      <vt:lpstr>Systems approach for sustainable cities</vt:lpstr>
      <vt:lpstr>Cities influence the world in various ways</vt:lpstr>
      <vt:lpstr>Challenge and opportunity</vt:lpstr>
      <vt:lpstr>PowerPoint Presentation</vt:lpstr>
      <vt:lpstr>Make cities and human settlements inclusive, safe, resilient and sustainable  </vt:lpstr>
      <vt:lpstr>Systems approach for sustainable cities</vt:lpstr>
      <vt:lpstr>Cities are interconnected social–ecological–technological systems </vt:lpstr>
      <vt:lpstr>Systems approach for sustainable cities</vt:lpstr>
      <vt:lpstr>Urban systems</vt:lpstr>
      <vt:lpstr>Three types of knowledge</vt:lpstr>
      <vt:lpstr>Three types of knowledge</vt:lpstr>
      <vt:lpstr>Three types of knowledge</vt:lpstr>
      <vt:lpstr>Course organization</vt:lpstr>
      <vt:lpstr>Course syllabus</vt:lpstr>
      <vt:lpstr>Dr. Maria Anna Hecher Laboratory for Human-Environment Relations in Urban Systems (HERUS)</vt:lpstr>
      <vt:lpstr>Prof. Claudia R. Binder Laboratory for Human-Environment Relations in Urban Systems (HERUS)</vt:lpstr>
      <vt:lpstr>Prof. Beate Jessel Laboratory of Landscape Development (LAND)</vt:lpstr>
      <vt:lpstr>Dr. Simon Montfort Laboratory for Human-Environment Relations in Urban Systems (HERUS)</vt:lpstr>
      <vt:lpstr>City Lab group projects</vt:lpstr>
      <vt:lpstr>Teaching assistant team</vt:lpstr>
      <vt:lpstr>City Lab group projects</vt:lpstr>
      <vt:lpstr>Assessment</vt:lpstr>
      <vt:lpstr>Assessment criteria</vt:lpstr>
      <vt:lpstr>Moodle platform</vt:lpstr>
      <vt:lpstr>Darius Karácsony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revision>50</cp:revision>
  <dcterms:created xsi:type="dcterms:W3CDTF">2019-04-02T06:24:35Z</dcterms:created>
  <dcterms:modified xsi:type="dcterms:W3CDTF">2025-09-09T15:34:49Z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0x0101002A2D77D7E972E34C837CC973A52FFE09</vt:lpwstr>
  </property>
  <property fmtid="{D5CDD505-2E9C-101B-9397-08002B2CF9AE}" pid="3" name="MediaServiceImageTags">
    <vt:lpwstr/>
  </property>
</Properties>
</file>