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410" r:id="rId2"/>
    <p:sldId id="411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57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382E2-BFBF-4A74-8BC2-2BC8B08CD501}" type="datetimeFigureOut">
              <a:rPr lang="fr-CH" smtClean="0"/>
              <a:t>10.10.2024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65BF3-BFE0-453C-9E2F-CC3CAC44EB51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7752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1CF085-D303-488A-AF96-F49751933504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186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1CF085-D303-488A-AF96-F49751933504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27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4D658-5E62-436F-B2A1-D020312FFF6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39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E4F89-D15A-4DC1-BD8E-C494AFC7D5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5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1AE0A-31B2-426A-819C-BA13D1E1A5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272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0E280-22E9-485D-A2D8-A8BF5DC00AD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461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B337A-919A-48D4-A3F6-730B8979E3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69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49C9C-0897-4482-807E-20D9FFA732C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561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5ABAC-32EB-4FF3-A40B-8527661134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255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5E477-D490-4763-B027-8247E1CE5C4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52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F31D8-6FDA-4CE8-9975-741EB8C103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61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0594A-C0A7-4423-89D6-D2C074CADFF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6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4EECF-A228-495F-9543-A213ADC5C8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04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A2735-9BEB-4953-8D22-D33AAD2F86A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23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7434C-572E-4B1E-8469-5560BBBD0D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26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778CE-59E8-4EF3-8622-4185C472181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4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3FC6C-02E5-407E-8718-958F8FFF20B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60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40CC2-1FBC-4050-998D-4D30676028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212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20BE61B-9EAC-45A7-97F5-097A3BBE3A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76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056089" y="6494580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11F5E1-95AF-4700-8C4A-5927330F0298}" type="slidenum">
              <a:rPr kumimoji="0" lang="fr-FR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cxnSp>
        <p:nvCxnSpPr>
          <p:cNvPr id="11" name="Connecteur droit 10"/>
          <p:cNvCxnSpPr/>
          <p:nvPr/>
        </p:nvCxnSpPr>
        <p:spPr>
          <a:xfrm>
            <a:off x="360000" y="624253"/>
            <a:ext cx="10800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8"/>
          <p:cNvSpPr txBox="1">
            <a:spLocks noChangeArrowheads="1"/>
          </p:cNvSpPr>
          <p:nvPr/>
        </p:nvSpPr>
        <p:spPr bwMode="auto">
          <a:xfrm>
            <a:off x="648000" y="202222"/>
            <a:ext cx="9980026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 panose="020B0702040204020203" pitchFamily="34" charset="0"/>
                <a:ea typeface="Kozuka Gothic Pro M" panose="020B0700000000000000" pitchFamily="34" charset="-128"/>
                <a:cs typeface="Segoe UI Semibold" panose="020B0702040204020203" pitchFamily="34" charset="0"/>
              </a:rPr>
              <a:t>Summary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 panose="020B0702040204020203" pitchFamily="34" charset="0"/>
                <a:ea typeface="Kozuka Gothic Pro M" panose="020B0700000000000000" pitchFamily="34" charset="-128"/>
                <a:cs typeface="Segoe UI Semibold" panose="020B0702040204020203" pitchFamily="34" charset="0"/>
              </a:rPr>
              <a:t> Lecture 5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0" y="6506354"/>
            <a:ext cx="48860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Semiconductor physics and light-matter interaction</a:t>
            </a:r>
          </a:p>
        </p:txBody>
      </p:sp>
    </p:spTree>
    <p:extLst>
      <p:ext uri="{BB962C8B-B14F-4D97-AF65-F5344CB8AC3E}">
        <p14:creationId xmlns:p14="http://schemas.microsoft.com/office/powerpoint/2010/main" val="2018907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0056089" y="6494580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11F5E1-95AF-4700-8C4A-5927330F0298}" type="slidenum">
              <a:rPr kumimoji="0" lang="fr-FR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cxnSp>
        <p:nvCxnSpPr>
          <p:cNvPr id="11" name="Connecteur droit 10"/>
          <p:cNvCxnSpPr/>
          <p:nvPr/>
        </p:nvCxnSpPr>
        <p:spPr>
          <a:xfrm>
            <a:off x="360000" y="624253"/>
            <a:ext cx="10800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8"/>
          <p:cNvSpPr txBox="1">
            <a:spLocks noChangeArrowheads="1"/>
          </p:cNvSpPr>
          <p:nvPr/>
        </p:nvSpPr>
        <p:spPr bwMode="auto">
          <a:xfrm>
            <a:off x="648000" y="202222"/>
            <a:ext cx="9980026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 panose="020B0702040204020203" pitchFamily="34" charset="0"/>
                <a:ea typeface="Kozuka Gothic Pro M" panose="020B0700000000000000" pitchFamily="34" charset="-128"/>
                <a:cs typeface="Segoe UI Semibold" panose="020B0702040204020203" pitchFamily="34" charset="0"/>
              </a:rPr>
              <a:t>Summary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 panose="020B0702040204020203" pitchFamily="34" charset="0"/>
                <a:ea typeface="Kozuka Gothic Pro M" panose="020B0700000000000000" pitchFamily="34" charset="-128"/>
                <a:cs typeface="Segoe UI Semibold" panose="020B0702040204020203" pitchFamily="34" charset="0"/>
              </a:rPr>
              <a:t> Lecture 5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0" y="6506354"/>
            <a:ext cx="48860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Semiconductor physics and light-matter interaction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CAE5B0E-AC97-4F2F-FC60-3C040C528049}"/>
              </a:ext>
            </a:extLst>
          </p:cNvPr>
          <p:cNvSpPr/>
          <p:nvPr/>
        </p:nvSpPr>
        <p:spPr>
          <a:xfrm>
            <a:off x="1046426" y="2291667"/>
            <a:ext cx="180924" cy="1580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CH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18B7215-99B6-DB04-E3A0-62B0CF43EEB9}"/>
              </a:ext>
            </a:extLst>
          </p:cNvPr>
          <p:cNvSpPr/>
          <p:nvPr/>
        </p:nvSpPr>
        <p:spPr>
          <a:xfrm>
            <a:off x="525368" y="2281792"/>
            <a:ext cx="180924" cy="1580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CH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7351155"/>
      </p:ext>
    </p:extLst>
  </p:cSld>
  <p:clrMapOvr>
    <a:masterClrMapping/>
  </p:clrMapOvr>
</p:sld>
</file>

<file path=ppt/theme/theme1.xml><?xml version="1.0" encoding="utf-8"?>
<a:theme xmlns:a="http://schemas.openxmlformats.org/drawingml/2006/main" name="4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Grand écran</PresentationFormat>
  <Paragraphs>8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Arial</vt:lpstr>
      <vt:lpstr>Segoe UI Semibold</vt:lpstr>
      <vt:lpstr>4_Modèle par défaut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Raphaël Butté</dc:creator>
  <cp:lastModifiedBy>Raphaël Butté</cp:lastModifiedBy>
  <cp:revision>1</cp:revision>
  <dcterms:created xsi:type="dcterms:W3CDTF">2024-10-10T14:58:19Z</dcterms:created>
  <dcterms:modified xsi:type="dcterms:W3CDTF">2024-10-10T14:59:52Z</dcterms:modified>
</cp:coreProperties>
</file>