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"/>
  </p:notesMasterIdLst>
  <p:sldIdLst>
    <p:sldId id="295" r:id="rId2"/>
    <p:sldId id="261" r:id="rId3"/>
    <p:sldId id="297" r:id="rId4"/>
    <p:sldId id="299" r:id="rId5"/>
    <p:sldId id="263" r:id="rId6"/>
    <p:sldId id="264" r:id="rId7"/>
    <p:sldId id="265" r:id="rId8"/>
    <p:sldId id="300" r:id="rId9"/>
    <p:sldId id="30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/>
    <p:restoredTop sz="94740"/>
  </p:normalViewPr>
  <p:slideViewPr>
    <p:cSldViewPr snapToGrid="0" snapToObjects="1">
      <p:cViewPr varScale="1">
        <p:scale>
          <a:sx n="124" d="100"/>
          <a:sy n="124" d="100"/>
        </p:scale>
        <p:origin x="7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04C18-3208-DC4B-9130-5CBAF0FC0A55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A56F7-394B-284D-BA13-F94B714A7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38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16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86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7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3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3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2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2/27/25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8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3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2/27/25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59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62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15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2564B-BEFC-9D4C-AE53-3C9F40F9DC22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5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7E28E1-B925-2E4F-8514-3BA0562EF7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26591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1D09EC-41C3-2F46-99A5-590FA4461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81" y="0"/>
            <a:ext cx="97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95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9E8700-B546-BD4C-B681-7AD09CDF9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80" y="523981"/>
            <a:ext cx="10777039" cy="560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01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20" name="Group 4"/>
          <p:cNvGrpSpPr>
            <a:grpSpLocks/>
          </p:cNvGrpSpPr>
          <p:nvPr/>
        </p:nvGrpSpPr>
        <p:grpSpPr bwMode="auto">
          <a:xfrm>
            <a:off x="1536701" y="-31750"/>
            <a:ext cx="9180513" cy="6891338"/>
            <a:chOff x="0" y="-21"/>
            <a:chExt cx="5783" cy="4341"/>
          </a:xfrm>
        </p:grpSpPr>
        <p:graphicFrame>
          <p:nvGraphicFramePr>
            <p:cNvPr id="60421" name="Object 5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0" y="0"/>
            <a:ext cx="5775" cy="4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Immagine" r:id="rId3" imgW="5463720" imgH="3634920" progId="Word.Picture.8">
                    <p:embed/>
                  </p:oleObj>
                </mc:Choice>
                <mc:Fallback>
                  <p:oleObj name="Immagine" r:id="rId3" imgW="5463720" imgH="3634920" progId="Word.Picture.8">
                    <p:embed/>
                    <p:pic>
                      <p:nvPicPr>
                        <p:cNvPr id="60421" name="Object 5">
                          <a:hlinkClick r:id="" action="ppaction://ole?verb=0"/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lum bright="38000" contrast="-48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5775" cy="4320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alpha val="28000"/>
                          </a:schemeClr>
                        </a:solidFill>
                        <a:ln w="12700">
                          <a:solidFill>
                            <a:schemeClr val="accent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422" name="Line 6"/>
            <p:cNvSpPr>
              <a:spLocks noChangeShapeType="1"/>
            </p:cNvSpPr>
            <p:nvPr/>
          </p:nvSpPr>
          <p:spPr bwMode="auto">
            <a:xfrm>
              <a:off x="0" y="4078"/>
              <a:ext cx="576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CH"/>
            </a:p>
          </p:txBody>
        </p:sp>
        <p:sp>
          <p:nvSpPr>
            <p:cNvPr id="60423" name="Line 7"/>
            <p:cNvSpPr>
              <a:spLocks noChangeShapeType="1"/>
            </p:cNvSpPr>
            <p:nvPr/>
          </p:nvSpPr>
          <p:spPr bwMode="auto">
            <a:xfrm>
              <a:off x="0" y="300"/>
              <a:ext cx="483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CH"/>
            </a:p>
          </p:txBody>
        </p:sp>
        <p:sp>
          <p:nvSpPr>
            <p:cNvPr id="60424" name="AutoShape 8"/>
            <p:cNvSpPr>
              <a:spLocks noChangeArrowheads="1"/>
            </p:cNvSpPr>
            <p:nvPr/>
          </p:nvSpPr>
          <p:spPr bwMode="auto">
            <a:xfrm rot="5400000">
              <a:off x="68" y="28"/>
              <a:ext cx="227" cy="227"/>
            </a:xfrm>
            <a:prstGeom prst="triangle">
              <a:avLst>
                <a:gd name="adj" fmla="val 50000"/>
              </a:avLst>
            </a:prstGeom>
            <a:solidFill>
              <a:srgbClr val="FE42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0425" name="Text Box 9"/>
            <p:cNvSpPr txBox="1">
              <a:spLocks noChangeArrowheads="1"/>
            </p:cNvSpPr>
            <p:nvPr/>
          </p:nvSpPr>
          <p:spPr bwMode="auto">
            <a:xfrm>
              <a:off x="327" y="-21"/>
              <a:ext cx="244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000" b="1">
                  <a:solidFill>
                    <a:schemeClr val="accent2"/>
                  </a:solidFill>
                </a:rPr>
                <a:t>XAS spectrum of 3d5 Mn 2+     </a:t>
              </a:r>
              <a:r>
                <a:rPr lang="it-IT" sz="2000" b="1" baseline="30000">
                  <a:solidFill>
                    <a:schemeClr val="accent2"/>
                  </a:solidFill>
                </a:rPr>
                <a:t>6</a:t>
              </a:r>
              <a:r>
                <a:rPr lang="it-IT" sz="2000" b="1">
                  <a:solidFill>
                    <a:schemeClr val="accent2"/>
                  </a:solidFill>
                </a:rPr>
                <a:t>S</a:t>
              </a:r>
              <a:r>
                <a:rPr lang="it-IT" sz="2000" b="1" baseline="-25000">
                  <a:solidFill>
                    <a:schemeClr val="accent2"/>
                  </a:solidFill>
                </a:rPr>
                <a:t>5/2</a:t>
              </a:r>
              <a:endParaRPr lang="it-IT" sz="2000" b="1">
                <a:solidFill>
                  <a:schemeClr val="accent2"/>
                </a:solidFill>
              </a:endParaRPr>
            </a:p>
          </p:txBody>
        </p:sp>
        <p:pic>
          <p:nvPicPr>
            <p:cNvPr id="60426" name="Picture 10" descr="flag_ge_big"/>
            <p:cNvPicPr>
              <a:picLocks noChangeAspect="1" noChangeArrowheads="1"/>
            </p:cNvPicPr>
            <p:nvPr/>
          </p:nvPicPr>
          <p:blipFill>
            <a:blip r:embed="rId5" cstate="print">
              <a:lum bright="56000" contrast="-46000"/>
            </a:blip>
            <a:srcRect/>
            <a:stretch>
              <a:fillRect/>
            </a:stretch>
          </p:blipFill>
          <p:spPr bwMode="auto">
            <a:xfrm>
              <a:off x="4825" y="-17"/>
              <a:ext cx="958" cy="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042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2650" y="4375151"/>
            <a:ext cx="2903538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8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52651" y="3565525"/>
            <a:ext cx="2881313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29" name="AutoShape 13"/>
          <p:cNvSpPr>
            <a:spLocks noChangeArrowheads="1"/>
          </p:cNvSpPr>
          <p:nvPr/>
        </p:nvSpPr>
        <p:spPr bwMode="auto">
          <a:xfrm flipV="1">
            <a:off x="1563689" y="3565525"/>
            <a:ext cx="566737" cy="2565400"/>
          </a:xfrm>
          <a:prstGeom prst="curvedRightArrow">
            <a:avLst>
              <a:gd name="adj1" fmla="val 61424"/>
              <a:gd name="adj2" fmla="val 182259"/>
              <a:gd name="adj3" fmla="val 360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2176463" y="5770563"/>
            <a:ext cx="704850" cy="495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2881313" y="5770563"/>
            <a:ext cx="704850" cy="495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3586163" y="5770563"/>
            <a:ext cx="704850" cy="495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60433" name="Line 17"/>
          <p:cNvSpPr>
            <a:spLocks noChangeShapeType="1"/>
          </p:cNvSpPr>
          <p:nvPr/>
        </p:nvSpPr>
        <p:spPr bwMode="auto">
          <a:xfrm flipV="1">
            <a:off x="2376488" y="5842001"/>
            <a:ext cx="0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60434" name="Line 18"/>
          <p:cNvSpPr>
            <a:spLocks noChangeShapeType="1"/>
          </p:cNvSpPr>
          <p:nvPr/>
        </p:nvSpPr>
        <p:spPr bwMode="auto">
          <a:xfrm>
            <a:off x="2678113" y="5842001"/>
            <a:ext cx="0" cy="282575"/>
          </a:xfrm>
          <a:prstGeom prst="line">
            <a:avLst/>
          </a:prstGeom>
          <a:noFill/>
          <a:ln w="9525">
            <a:solidFill>
              <a:srgbClr val="FE421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60435" name="Line 19"/>
          <p:cNvSpPr>
            <a:spLocks noChangeShapeType="1"/>
          </p:cNvSpPr>
          <p:nvPr/>
        </p:nvSpPr>
        <p:spPr bwMode="auto">
          <a:xfrm flipV="1">
            <a:off x="3084513" y="5842001"/>
            <a:ext cx="0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60436" name="Line 20"/>
          <p:cNvSpPr>
            <a:spLocks noChangeShapeType="1"/>
          </p:cNvSpPr>
          <p:nvPr/>
        </p:nvSpPr>
        <p:spPr bwMode="auto">
          <a:xfrm>
            <a:off x="3386138" y="5842001"/>
            <a:ext cx="0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60437" name="Line 21"/>
          <p:cNvSpPr>
            <a:spLocks noChangeShapeType="1"/>
          </p:cNvSpPr>
          <p:nvPr/>
        </p:nvSpPr>
        <p:spPr bwMode="auto">
          <a:xfrm flipV="1">
            <a:off x="3789363" y="5911851"/>
            <a:ext cx="0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60438" name="Line 22"/>
          <p:cNvSpPr>
            <a:spLocks noChangeShapeType="1"/>
          </p:cNvSpPr>
          <p:nvPr/>
        </p:nvSpPr>
        <p:spPr bwMode="auto">
          <a:xfrm>
            <a:off x="4090988" y="5911851"/>
            <a:ext cx="0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pic>
        <p:nvPicPr>
          <p:cNvPr id="60439" name="Picture 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63688" y="2260601"/>
            <a:ext cx="3060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40" name="Picture 2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84750" y="3565525"/>
            <a:ext cx="2789238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41" name="Rectangle 25"/>
          <p:cNvSpPr>
            <a:spLocks noChangeArrowheads="1"/>
          </p:cNvSpPr>
          <p:nvPr/>
        </p:nvSpPr>
        <p:spPr bwMode="auto">
          <a:xfrm>
            <a:off x="5029200" y="5770563"/>
            <a:ext cx="704850" cy="495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60442" name="Rectangle 26"/>
          <p:cNvSpPr>
            <a:spLocks noChangeArrowheads="1"/>
          </p:cNvSpPr>
          <p:nvPr/>
        </p:nvSpPr>
        <p:spPr bwMode="auto">
          <a:xfrm>
            <a:off x="5734050" y="5770563"/>
            <a:ext cx="704850" cy="495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60443" name="Rectangle 27"/>
          <p:cNvSpPr>
            <a:spLocks noChangeArrowheads="1"/>
          </p:cNvSpPr>
          <p:nvPr/>
        </p:nvSpPr>
        <p:spPr bwMode="auto">
          <a:xfrm>
            <a:off x="6438900" y="5770563"/>
            <a:ext cx="704850" cy="495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60444" name="Line 28"/>
          <p:cNvSpPr>
            <a:spLocks noChangeShapeType="1"/>
          </p:cNvSpPr>
          <p:nvPr/>
        </p:nvSpPr>
        <p:spPr bwMode="auto">
          <a:xfrm flipV="1">
            <a:off x="5167313" y="5842001"/>
            <a:ext cx="0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60445" name="Line 29"/>
          <p:cNvSpPr>
            <a:spLocks noChangeShapeType="1"/>
          </p:cNvSpPr>
          <p:nvPr/>
        </p:nvSpPr>
        <p:spPr bwMode="auto">
          <a:xfrm>
            <a:off x="5468938" y="5842001"/>
            <a:ext cx="0" cy="282575"/>
          </a:xfrm>
          <a:prstGeom prst="line">
            <a:avLst/>
          </a:prstGeom>
          <a:noFill/>
          <a:ln w="9525">
            <a:solidFill>
              <a:srgbClr val="FE421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60446" name="Line 30"/>
          <p:cNvSpPr>
            <a:spLocks noChangeShapeType="1"/>
          </p:cNvSpPr>
          <p:nvPr/>
        </p:nvSpPr>
        <p:spPr bwMode="auto">
          <a:xfrm flipV="1">
            <a:off x="5937250" y="5842001"/>
            <a:ext cx="0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60447" name="Line 31"/>
          <p:cNvSpPr>
            <a:spLocks noChangeShapeType="1"/>
          </p:cNvSpPr>
          <p:nvPr/>
        </p:nvSpPr>
        <p:spPr bwMode="auto">
          <a:xfrm>
            <a:off x="6238875" y="5842001"/>
            <a:ext cx="0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60448" name="Line 32"/>
          <p:cNvSpPr>
            <a:spLocks noChangeShapeType="1"/>
          </p:cNvSpPr>
          <p:nvPr/>
        </p:nvSpPr>
        <p:spPr bwMode="auto">
          <a:xfrm flipV="1">
            <a:off x="6642100" y="5911851"/>
            <a:ext cx="0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60449" name="Line 33"/>
          <p:cNvSpPr>
            <a:spLocks noChangeShapeType="1"/>
          </p:cNvSpPr>
          <p:nvPr/>
        </p:nvSpPr>
        <p:spPr bwMode="auto">
          <a:xfrm>
            <a:off x="6943725" y="5911851"/>
            <a:ext cx="0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pic>
        <p:nvPicPr>
          <p:cNvPr id="60450" name="Picture 3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73988" y="3565526"/>
            <a:ext cx="288131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51" name="Picture 3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8351" y="2260600"/>
            <a:ext cx="2970213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52" name="Picture 3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58076" y="2260600"/>
            <a:ext cx="3178175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53" name="Picture 3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19463" y="565150"/>
            <a:ext cx="526415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54" name="Rectangle 38"/>
          <p:cNvSpPr>
            <a:spLocks noChangeArrowheads="1"/>
          </p:cNvSpPr>
          <p:nvPr/>
        </p:nvSpPr>
        <p:spPr bwMode="auto">
          <a:xfrm>
            <a:off x="7953375" y="5770563"/>
            <a:ext cx="704850" cy="495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60455" name="Rectangle 39"/>
          <p:cNvSpPr>
            <a:spLocks noChangeArrowheads="1"/>
          </p:cNvSpPr>
          <p:nvPr/>
        </p:nvSpPr>
        <p:spPr bwMode="auto">
          <a:xfrm>
            <a:off x="8658225" y="5770563"/>
            <a:ext cx="704850" cy="495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60456" name="Rectangle 40"/>
          <p:cNvSpPr>
            <a:spLocks noChangeArrowheads="1"/>
          </p:cNvSpPr>
          <p:nvPr/>
        </p:nvSpPr>
        <p:spPr bwMode="auto">
          <a:xfrm>
            <a:off x="9363075" y="5770563"/>
            <a:ext cx="704850" cy="495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60457" name="Line 41"/>
          <p:cNvSpPr>
            <a:spLocks noChangeShapeType="1"/>
          </p:cNvSpPr>
          <p:nvPr/>
        </p:nvSpPr>
        <p:spPr bwMode="auto">
          <a:xfrm flipV="1">
            <a:off x="8091488" y="5842001"/>
            <a:ext cx="0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60458" name="Line 42"/>
          <p:cNvSpPr>
            <a:spLocks noChangeShapeType="1"/>
          </p:cNvSpPr>
          <p:nvPr/>
        </p:nvSpPr>
        <p:spPr bwMode="auto">
          <a:xfrm>
            <a:off x="8393113" y="5842001"/>
            <a:ext cx="0" cy="282575"/>
          </a:xfrm>
          <a:prstGeom prst="line">
            <a:avLst/>
          </a:prstGeom>
          <a:noFill/>
          <a:ln w="9525">
            <a:solidFill>
              <a:srgbClr val="FE421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60459" name="Line 43"/>
          <p:cNvSpPr>
            <a:spLocks noChangeShapeType="1"/>
          </p:cNvSpPr>
          <p:nvPr/>
        </p:nvSpPr>
        <p:spPr bwMode="auto">
          <a:xfrm flipV="1">
            <a:off x="8861425" y="5842001"/>
            <a:ext cx="0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60460" name="Line 44"/>
          <p:cNvSpPr>
            <a:spLocks noChangeShapeType="1"/>
          </p:cNvSpPr>
          <p:nvPr/>
        </p:nvSpPr>
        <p:spPr bwMode="auto">
          <a:xfrm>
            <a:off x="9163050" y="5842001"/>
            <a:ext cx="0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60461" name="Line 45"/>
          <p:cNvSpPr>
            <a:spLocks noChangeShapeType="1"/>
          </p:cNvSpPr>
          <p:nvPr/>
        </p:nvSpPr>
        <p:spPr bwMode="auto">
          <a:xfrm flipV="1">
            <a:off x="9566275" y="5911851"/>
            <a:ext cx="0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60462" name="Line 46"/>
          <p:cNvSpPr>
            <a:spLocks noChangeShapeType="1"/>
          </p:cNvSpPr>
          <p:nvPr/>
        </p:nvSpPr>
        <p:spPr bwMode="auto">
          <a:xfrm>
            <a:off x="9867900" y="5911851"/>
            <a:ext cx="0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60463" name="Text Box 47"/>
          <p:cNvSpPr txBox="1">
            <a:spLocks noChangeArrowheads="1"/>
          </p:cNvSpPr>
          <p:nvPr/>
        </p:nvSpPr>
        <p:spPr bwMode="auto">
          <a:xfrm>
            <a:off x="4938713" y="4645026"/>
            <a:ext cx="5110758" cy="830997"/>
          </a:xfrm>
          <a:prstGeom prst="rect">
            <a:avLst/>
          </a:prstGeom>
          <a:solidFill>
            <a:srgbClr val="E8F5F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b="1"/>
              <a:t>Different final states are coupled via spin-orbit interaction</a:t>
            </a:r>
          </a:p>
          <a:p>
            <a:r>
              <a:rPr lang="it-IT" sz="1600" b="1"/>
              <a:t>Their coupling with the ground state considered gives</a:t>
            </a:r>
          </a:p>
          <a:p>
            <a:r>
              <a:rPr lang="it-IT" sz="1600" b="1"/>
              <a:t>the multiplets structure</a:t>
            </a:r>
          </a:p>
        </p:txBody>
      </p:sp>
    </p:spTree>
    <p:extLst>
      <p:ext uri="{BB962C8B-B14F-4D97-AF65-F5344CB8AC3E}">
        <p14:creationId xmlns:p14="http://schemas.microsoft.com/office/powerpoint/2010/main" val="227770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0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0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0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0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0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604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0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9" grpId="0" animBg="1"/>
      <p:bldP spid="604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9AD112-6E6E-0D4F-A2DC-618E45EEF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52" t="24762" r="53499" b="43204"/>
          <a:stretch/>
        </p:blipFill>
        <p:spPr>
          <a:xfrm>
            <a:off x="170330" y="249381"/>
            <a:ext cx="5952813" cy="3420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D5EC22-CF9B-2C4F-9E0E-F14A42035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38" t="24415" r="17352" b="9437"/>
          <a:stretch/>
        </p:blipFill>
        <p:spPr>
          <a:xfrm>
            <a:off x="7077114" y="249381"/>
            <a:ext cx="4334494" cy="56511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CFAB3F-1A2B-E948-ACF7-0BBA26F79C69}"/>
              </a:ext>
            </a:extLst>
          </p:cNvPr>
          <p:cNvSpPr txBox="1"/>
          <p:nvPr/>
        </p:nvSpPr>
        <p:spPr>
          <a:xfrm>
            <a:off x="4025734" y="878771"/>
            <a:ext cx="287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Atomic, theory + experiment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216D51-5BA9-3F4D-80BE-969B8D61898A}"/>
              </a:ext>
            </a:extLst>
          </p:cNvPr>
          <p:cNvSpPr txBox="1"/>
          <p:nvPr/>
        </p:nvSpPr>
        <p:spPr>
          <a:xfrm>
            <a:off x="10193746" y="64715"/>
            <a:ext cx="151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CF, theory</a:t>
            </a:r>
          </a:p>
        </p:txBody>
      </p:sp>
    </p:spTree>
    <p:extLst>
      <p:ext uri="{BB962C8B-B14F-4D97-AF65-F5344CB8AC3E}">
        <p14:creationId xmlns:p14="http://schemas.microsoft.com/office/powerpoint/2010/main" val="460767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B91D94-C231-0E47-87D0-16B883DB3C00}"/>
              </a:ext>
            </a:extLst>
          </p:cNvPr>
          <p:cNvSpPr txBox="1"/>
          <p:nvPr/>
        </p:nvSpPr>
        <p:spPr>
          <a:xfrm>
            <a:off x="6910218" y="488634"/>
            <a:ext cx="269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Experimental + theory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0F35E9-02AF-054F-B923-B31979B20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25" t="20893" r="17243" b="32121"/>
          <a:stretch/>
        </p:blipFill>
        <p:spPr>
          <a:xfrm>
            <a:off x="237507" y="95003"/>
            <a:ext cx="6156131" cy="67629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6BEF48-02B4-A840-BDFD-90941D22515F}"/>
              </a:ext>
            </a:extLst>
          </p:cNvPr>
          <p:cNvSpPr txBox="1"/>
          <p:nvPr/>
        </p:nvSpPr>
        <p:spPr>
          <a:xfrm>
            <a:off x="6886794" y="1136438"/>
            <a:ext cx="272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MnO</a:t>
            </a:r>
            <a:r>
              <a:rPr lang="en-US" baseline="-25000" dirty="0"/>
              <a:t>2 </a:t>
            </a:r>
            <a:r>
              <a:rPr lang="en-US" dirty="0"/>
              <a:t> Mn</a:t>
            </a:r>
            <a:r>
              <a:rPr lang="en-US" baseline="30000" dirty="0"/>
              <a:t>2+</a:t>
            </a:r>
            <a:r>
              <a:rPr lang="en-US" dirty="0"/>
              <a:t> 3d</a:t>
            </a:r>
            <a:r>
              <a:rPr lang="en-US" baseline="30000" dirty="0"/>
              <a:t>5</a:t>
            </a:r>
            <a:r>
              <a:rPr lang="en-US" dirty="0"/>
              <a:t> in cubic CF</a:t>
            </a:r>
          </a:p>
        </p:txBody>
      </p:sp>
    </p:spTree>
    <p:extLst>
      <p:ext uri="{BB962C8B-B14F-4D97-AF65-F5344CB8AC3E}">
        <p14:creationId xmlns:p14="http://schemas.microsoft.com/office/powerpoint/2010/main" val="355335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CFDA4C-AA5F-F347-9D85-35A78D024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55" t="20260" r="40188" b="12208"/>
          <a:stretch/>
        </p:blipFill>
        <p:spPr>
          <a:xfrm>
            <a:off x="581890" y="213755"/>
            <a:ext cx="6555179" cy="645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67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406173-D2D3-DA4D-9734-9C5E50439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49" y="994808"/>
            <a:ext cx="4353460" cy="4255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95D4CC-8CC8-0642-A298-EE5AEF1FC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381" y="994808"/>
            <a:ext cx="4488380" cy="1814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5C23C9-1E1A-024E-A345-77B5778C4074}"/>
              </a:ext>
            </a:extLst>
          </p:cNvPr>
          <p:cNvSpPr txBox="1"/>
          <p:nvPr/>
        </p:nvSpPr>
        <p:spPr>
          <a:xfrm>
            <a:off x="7952198" y="431514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XMCD sum rules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FAC550-0A4F-D546-878B-168C6A270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942" y="3737368"/>
            <a:ext cx="6687058" cy="21258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E39BC0-863A-FA41-B803-032E04C33D80}"/>
              </a:ext>
            </a:extLst>
          </p:cNvPr>
          <p:cNvSpPr txBox="1"/>
          <p:nvPr/>
        </p:nvSpPr>
        <p:spPr>
          <a:xfrm>
            <a:off x="10857550" y="1232899"/>
            <a:ext cx="79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orbital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1BA509-F0EB-BD4F-AB31-44C015A90B3E}"/>
              </a:ext>
            </a:extLst>
          </p:cNvPr>
          <p:cNvSpPr txBox="1"/>
          <p:nvPr/>
        </p:nvSpPr>
        <p:spPr>
          <a:xfrm>
            <a:off x="10857550" y="3322829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3969391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892EAF-869F-3444-ABA2-F3CD2F2CF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0868"/>
            <a:ext cx="5089775" cy="5180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A97D8-346B-7347-B6B0-970026F9C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308" y="3171447"/>
            <a:ext cx="4143054" cy="3289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F898DC-2897-7C42-B1C3-81482E5C3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389" y="198777"/>
            <a:ext cx="67183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91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17988</TotalTime>
  <Words>52</Words>
  <Application>Microsoft Macintosh PowerPoint</Application>
  <PresentationFormat>Widescreen</PresentationFormat>
  <Paragraphs>11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Immagine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37</cp:revision>
  <cp:lastPrinted>2020-03-03T16:28:08Z</cp:lastPrinted>
  <dcterms:created xsi:type="dcterms:W3CDTF">2020-03-02T16:39:15Z</dcterms:created>
  <dcterms:modified xsi:type="dcterms:W3CDTF">2025-03-05T11:02:15Z</dcterms:modified>
</cp:coreProperties>
</file>