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xuan Shan" userId="10044b1e-a426-4400-9e0a-d3ebfaf0957b" providerId="ADAL" clId="{4F00AE3E-4DAD-4999-8877-81212DED6B78}"/>
    <pc:docChg chg="undo custSel delSld modSld">
      <pc:chgData name="Shixuan Shan" userId="10044b1e-a426-4400-9e0a-d3ebfaf0957b" providerId="ADAL" clId="{4F00AE3E-4DAD-4999-8877-81212DED6B78}" dt="2025-09-03T09:16:15.789" v="143" actId="1076"/>
      <pc:docMkLst>
        <pc:docMk/>
      </pc:docMkLst>
      <pc:sldChg chg="del">
        <pc:chgData name="Shixuan Shan" userId="10044b1e-a426-4400-9e0a-d3ebfaf0957b" providerId="ADAL" clId="{4F00AE3E-4DAD-4999-8877-81212DED6B78}" dt="2025-09-03T06:44:46.271" v="0" actId="2696"/>
        <pc:sldMkLst>
          <pc:docMk/>
          <pc:sldMk cId="598148379" sldId="256"/>
        </pc:sldMkLst>
      </pc:sldChg>
      <pc:sldChg chg="addSp delSp modSp mod setBg">
        <pc:chgData name="Shixuan Shan" userId="10044b1e-a426-4400-9e0a-d3ebfaf0957b" providerId="ADAL" clId="{4F00AE3E-4DAD-4999-8877-81212DED6B78}" dt="2025-09-03T09:16:15.789" v="143" actId="1076"/>
        <pc:sldMkLst>
          <pc:docMk/>
          <pc:sldMk cId="2030097823" sldId="256"/>
        </pc:sldMkLst>
        <pc:spChg chg="del">
          <ac:chgData name="Shixuan Shan" userId="10044b1e-a426-4400-9e0a-d3ebfaf0957b" providerId="ADAL" clId="{4F00AE3E-4DAD-4999-8877-81212DED6B78}" dt="2025-09-03T06:45:00.696" v="1" actId="21"/>
          <ac:spMkLst>
            <pc:docMk/>
            <pc:sldMk cId="2030097823" sldId="256"/>
            <ac:spMk id="2" creationId="{54E5AB23-2B3F-5F76-5A90-03F6BED1F3FB}"/>
          </ac:spMkLst>
        </pc:spChg>
        <pc:spChg chg="del">
          <ac:chgData name="Shixuan Shan" userId="10044b1e-a426-4400-9e0a-d3ebfaf0957b" providerId="ADAL" clId="{4F00AE3E-4DAD-4999-8877-81212DED6B78}" dt="2025-09-03T06:45:02.403" v="2" actId="21"/>
          <ac:spMkLst>
            <pc:docMk/>
            <pc:sldMk cId="2030097823" sldId="256"/>
            <ac:spMk id="3" creationId="{03843A20-A177-C7AE-F258-78FF0ABE22B9}"/>
          </ac:spMkLst>
        </pc:spChg>
        <pc:spChg chg="add del mod">
          <ac:chgData name="Shixuan Shan" userId="10044b1e-a426-4400-9e0a-d3ebfaf0957b" providerId="ADAL" clId="{4F00AE3E-4DAD-4999-8877-81212DED6B78}" dt="2025-09-03T06:45:15.495" v="4" actId="21"/>
          <ac:spMkLst>
            <pc:docMk/>
            <pc:sldMk cId="2030097823" sldId="256"/>
            <ac:spMk id="5" creationId="{439149F8-8F29-43F0-61E6-BC37689E5874}"/>
          </ac:spMkLst>
        </pc:spChg>
        <pc:spChg chg="add del">
          <ac:chgData name="Shixuan Shan" userId="10044b1e-a426-4400-9e0a-d3ebfaf0957b" providerId="ADAL" clId="{4F00AE3E-4DAD-4999-8877-81212DED6B78}" dt="2025-09-03T06:45:57.419" v="7" actId="26606"/>
          <ac:spMkLst>
            <pc:docMk/>
            <pc:sldMk cId="2030097823" sldId="256"/>
            <ac:spMk id="11" creationId="{42A4FC2C-047E-45A5-965D-8E1E3BF09BC6}"/>
          </ac:spMkLst>
        </pc:spChg>
        <pc:spChg chg="add mod">
          <ac:chgData name="Shixuan Shan" userId="10044b1e-a426-4400-9e0a-d3ebfaf0957b" providerId="ADAL" clId="{4F00AE3E-4DAD-4999-8877-81212DED6B78}" dt="2025-09-03T07:07:19.456" v="56" actId="1076"/>
          <ac:spMkLst>
            <pc:docMk/>
            <pc:sldMk cId="2030097823" sldId="256"/>
            <ac:spMk id="13" creationId="{F392EBEE-DD8C-DFEB-91CA-DF8F23F5465E}"/>
          </ac:spMkLst>
        </pc:spChg>
        <pc:spChg chg="add mod">
          <ac:chgData name="Shixuan Shan" userId="10044b1e-a426-4400-9e0a-d3ebfaf0957b" providerId="ADAL" clId="{4F00AE3E-4DAD-4999-8877-81212DED6B78}" dt="2025-09-03T09:13:31.189" v="132" actId="1076"/>
          <ac:spMkLst>
            <pc:docMk/>
            <pc:sldMk cId="2030097823" sldId="256"/>
            <ac:spMk id="14" creationId="{F8B57009-8A4E-42E3-42FB-DE2AA12A180E}"/>
          </ac:spMkLst>
        </pc:spChg>
        <pc:spChg chg="add del">
          <ac:chgData name="Shixuan Shan" userId="10044b1e-a426-4400-9e0a-d3ebfaf0957b" providerId="ADAL" clId="{4F00AE3E-4DAD-4999-8877-81212DED6B78}" dt="2025-09-03T06:54:15.742" v="41" actId="22"/>
          <ac:spMkLst>
            <pc:docMk/>
            <pc:sldMk cId="2030097823" sldId="256"/>
            <ac:spMk id="20" creationId="{55706460-24EF-E018-E978-8B38572A3F11}"/>
          </ac:spMkLst>
        </pc:spChg>
        <pc:spChg chg="add del">
          <ac:chgData name="Shixuan Shan" userId="10044b1e-a426-4400-9e0a-d3ebfaf0957b" providerId="ADAL" clId="{4F00AE3E-4DAD-4999-8877-81212DED6B78}" dt="2025-09-03T07:03:17.860" v="48" actId="21"/>
          <ac:spMkLst>
            <pc:docMk/>
            <pc:sldMk cId="2030097823" sldId="256"/>
            <ac:spMk id="22" creationId="{BA80ED84-A8AC-BC9E-9B02-5529DEF045B8}"/>
          </ac:spMkLst>
        </pc:spChg>
        <pc:spChg chg="add mod">
          <ac:chgData name="Shixuan Shan" userId="10044b1e-a426-4400-9e0a-d3ebfaf0957b" providerId="ADAL" clId="{4F00AE3E-4DAD-4999-8877-81212DED6B78}" dt="2025-09-03T07:08:36.713" v="127" actId="1076"/>
          <ac:spMkLst>
            <pc:docMk/>
            <pc:sldMk cId="2030097823" sldId="256"/>
            <ac:spMk id="80" creationId="{CE327F36-F0FC-BF72-9F41-C4393B72802F}"/>
          </ac:spMkLst>
        </pc:spChg>
        <pc:grpChg chg="add mod">
          <ac:chgData name="Shixuan Shan" userId="10044b1e-a426-4400-9e0a-d3ebfaf0957b" providerId="ADAL" clId="{4F00AE3E-4DAD-4999-8877-81212DED6B78}" dt="2025-09-03T09:13:31.189" v="132" actId="1076"/>
          <ac:grpSpMkLst>
            <pc:docMk/>
            <pc:sldMk cId="2030097823" sldId="256"/>
            <ac:grpSpMk id="12" creationId="{A7B0FA1A-1C83-C560-6B39-D504604C9746}"/>
          </ac:grpSpMkLst>
        </pc:grpChg>
        <pc:grpChg chg="add del">
          <ac:chgData name="Shixuan Shan" userId="10044b1e-a426-4400-9e0a-d3ebfaf0957b" providerId="ADAL" clId="{4F00AE3E-4DAD-4999-8877-81212DED6B78}" dt="2025-09-03T07:06:39.094" v="50" actId="22"/>
          <ac:grpSpMkLst>
            <pc:docMk/>
            <pc:sldMk cId="2030097823" sldId="256"/>
            <ac:grpSpMk id="76" creationId="{89CEBB0B-2AD1-CA6A-3B2B-ED1F9236298F}"/>
          </ac:grpSpMkLst>
        </pc:grpChg>
        <pc:picChg chg="add mod modCrop">
          <ac:chgData name="Shixuan Shan" userId="10044b1e-a426-4400-9e0a-d3ebfaf0957b" providerId="ADAL" clId="{4F00AE3E-4DAD-4999-8877-81212DED6B78}" dt="2025-09-03T09:16:15.789" v="143" actId="1076"/>
          <ac:picMkLst>
            <pc:docMk/>
            <pc:sldMk cId="2030097823" sldId="256"/>
            <ac:picMk id="2" creationId="{48A36763-D32F-F05D-DB31-19C3F94607F2}"/>
          </ac:picMkLst>
        </pc:picChg>
        <pc:picChg chg="add mod">
          <ac:chgData name="Shixuan Shan" userId="10044b1e-a426-4400-9e0a-d3ebfaf0957b" providerId="ADAL" clId="{4F00AE3E-4DAD-4999-8877-81212DED6B78}" dt="2025-09-03T07:07:19.456" v="56" actId="1076"/>
          <ac:picMkLst>
            <pc:docMk/>
            <pc:sldMk cId="2030097823" sldId="256"/>
            <ac:picMk id="6" creationId="{CC6019FE-2FC0-688A-6A94-62458B1B9428}"/>
          </ac:picMkLst>
        </pc:picChg>
        <pc:picChg chg="add mod">
          <ac:chgData name="Shixuan Shan" userId="10044b1e-a426-4400-9e0a-d3ebfaf0957b" providerId="ADAL" clId="{4F00AE3E-4DAD-4999-8877-81212DED6B78}" dt="2025-09-03T09:16:12.744" v="142" actId="1076"/>
          <ac:picMkLst>
            <pc:docMk/>
            <pc:sldMk cId="2030097823" sldId="256"/>
            <ac:picMk id="79" creationId="{70AA7F59-5944-4AD8-BDCC-3B5F0ECA14F2}"/>
          </ac:picMkLst>
        </pc:picChg>
        <pc:cxnChg chg="mod">
          <ac:chgData name="Shixuan Shan" userId="10044b1e-a426-4400-9e0a-d3ebfaf0957b" providerId="ADAL" clId="{4F00AE3E-4DAD-4999-8877-81212DED6B78}" dt="2025-09-03T07:06:39.094" v="50" actId="22"/>
          <ac:cxnSpMkLst>
            <pc:docMk/>
            <pc:sldMk cId="2030097823" sldId="256"/>
            <ac:cxnSpMk id="30" creationId="{686CFE39-C00B-6804-0FCC-543DB0FA6A6D}"/>
          </ac:cxnSpMkLst>
        </pc:cxnChg>
        <pc:cxnChg chg="mod">
          <ac:chgData name="Shixuan Shan" userId="10044b1e-a426-4400-9e0a-d3ebfaf0957b" providerId="ADAL" clId="{4F00AE3E-4DAD-4999-8877-81212DED6B78}" dt="2025-09-03T07:06:39.094" v="50" actId="22"/>
          <ac:cxnSpMkLst>
            <pc:docMk/>
            <pc:sldMk cId="2030097823" sldId="256"/>
            <ac:cxnSpMk id="33" creationId="{8F2C6AC6-8716-F3C6-4AF5-76094E92DBEB}"/>
          </ac:cxnSpMkLst>
        </pc:cxnChg>
        <pc:cxnChg chg="mod">
          <ac:chgData name="Shixuan Shan" userId="10044b1e-a426-4400-9e0a-d3ebfaf0957b" providerId="ADAL" clId="{4F00AE3E-4DAD-4999-8877-81212DED6B78}" dt="2025-09-03T07:06:39.094" v="50" actId="22"/>
          <ac:cxnSpMkLst>
            <pc:docMk/>
            <pc:sldMk cId="2030097823" sldId="256"/>
            <ac:cxnSpMk id="43" creationId="{1EE08E6C-84E0-A135-FE9D-88C802E86F8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42A4C-8AC0-FDD5-9097-57CACCB90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D6761D-4FFC-9F38-CA90-3CFBEADD5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D3E71-805E-1A8F-D16C-3A46A3A1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BD1353-495D-E085-4F75-DCD413BA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0A165-1E66-852B-0FEF-0A79B3E0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95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FE9A3-3D22-824C-4FEC-2CDDCF82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6839D8-941D-6CEE-2CE0-1F41AFB01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B9FE4A-0F57-521E-DB03-CB32F023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194E5B-9BB6-2AB3-3103-19B1132D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145709-52F9-3E51-B80B-945F7CF7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88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AAEFB6-894F-5F2C-86A1-2D077D3D0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4CC0B6-686E-C0D2-1E00-1AFC452D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8F4D4D-8621-C01C-F485-76425127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34A9AC-4D44-E44B-340C-A88BCD22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E1EE7-5D5B-1B8A-DB36-7B05208A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6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CF4595-27F9-3193-9980-2541B689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F473C-8F1C-BFA4-167D-1F3701A7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C2958A-5207-7E70-588B-2FFF64A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C6A0B-7647-56BA-CA5D-D1B8C467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B8B869-E422-ECF1-8C09-B1F140FF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19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FD503-E218-F47F-9E37-ACB9354C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1A87D1-8AB7-9C35-9A64-8CECA8DE1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EDF2D-0CA5-3B09-E329-E1585B9D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A9F8B-1865-509F-A8AA-916376A1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A3A502-35FD-C291-7E40-B7867331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9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1744C-6C00-D552-13A1-A5011C51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D9BD61-D1A6-59BA-305A-9BB92DF2A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170EBD-808A-0D35-D939-2462B05A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19CDC7-71C7-890F-9AC9-85A5B90D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E73A2A-57C9-BD35-B9AA-DC5347EF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EFF198-9BA4-DE87-6FBF-11762B54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260EF-6593-00ED-B074-5754602D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F3905D-14AA-3F7D-E3AB-9BC88E01A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1950E8-55E1-19AE-E7A0-EACC7EF42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BDBF8A7-4D3B-634B-7B4C-187E50BF2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BE2BCE-1A28-C46E-BC85-46E717E8C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3E311C-C8B5-BC10-B59E-05F9DCE4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8B07A9-3EBD-AE76-5D9A-2FDEA183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D6DE79-D63F-1B82-9AF8-26257DC7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AF83C-2F6B-0077-705B-FCB71B56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C79420-E698-A7F8-78A4-88A3475C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0F25D2-DAB9-3695-3D2F-D905814D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99D333-B1D2-0FA8-958B-098F9F59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13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152221-6FB7-A12C-6C13-B63BB158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B833BE-DC36-9867-074E-3491D7E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BA9598-A329-FB13-5332-2C61E6D6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3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86158-6C07-34B1-DA90-BE48ADF2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3F6FB7-909C-15B1-6DE4-F4155F36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E08BE4-0DC4-513E-705A-0A5860DD4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ED9C45-10AA-B430-EA0A-F2C5DD10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8FA39C-2A58-10B1-7F69-5545FC68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CFDFFA-BE4D-973E-14A7-3675806A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1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6D17E-9084-FC7C-8AA9-00053AD7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9172C0-6191-24FA-F8B4-D81F7A038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F88740-D4B8-B748-7CD4-319BEF0F6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CE80C7-C6EA-34C3-B584-DF0C5EFB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F59CDC-CEDD-4518-F485-91F03DED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30BEB6-C445-EEEC-F40D-8FE9662D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88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73D339-DCDC-85A6-D6B5-0CA0E3D6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C776CF-80C2-2D85-743F-C213E631C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FDA862-2255-D2ED-C3B0-FC7CDB7E3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DE147-30F1-A441-ACEE-7DF8ABA0F091}" type="datetimeFigureOut">
              <a:rPr lang="en-US" altLang="zh-CN" smtClean="0"/>
              <a:t>9/3/25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A5ADAF-6887-60E5-6261-81976867A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5DD18-8806-4394-E0F8-9A09AD61E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C44A6C-C36D-F445-9778-ED14272D1A1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3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C6019FE-2FC0-688A-6A94-62458B1B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7" y="3790227"/>
            <a:ext cx="4726562" cy="2646484"/>
          </a:xfrm>
          <a:prstGeom prst="rect">
            <a:avLst/>
          </a:prstGeom>
        </p:spPr>
      </p:pic>
      <p:grpSp>
        <p:nvGrpSpPr>
          <p:cNvPr id="12" name="Group 7782">
            <a:extLst>
              <a:ext uri="{FF2B5EF4-FFF2-40B4-BE49-F238E27FC236}">
                <a16:creationId xmlns:a16="http://schemas.microsoft.com/office/drawing/2014/main" id="{A7B0FA1A-1C83-C560-6B39-D504604C9746}"/>
              </a:ext>
            </a:extLst>
          </p:cNvPr>
          <p:cNvGrpSpPr>
            <a:grpSpLocks noChangeAspect="1"/>
          </p:cNvGrpSpPr>
          <p:nvPr/>
        </p:nvGrpSpPr>
        <p:grpSpPr>
          <a:xfrm>
            <a:off x="6611463" y="3542512"/>
            <a:ext cx="4922734" cy="3007711"/>
            <a:chOff x="1088326" y="1482299"/>
            <a:chExt cx="5503305" cy="3362430"/>
          </a:xfrm>
        </p:grpSpPr>
        <p:grpSp>
          <p:nvGrpSpPr>
            <p:cNvPr id="3" name="Group 7770">
              <a:extLst>
                <a:ext uri="{FF2B5EF4-FFF2-40B4-BE49-F238E27FC236}">
                  <a16:creationId xmlns:a16="http://schemas.microsoft.com/office/drawing/2014/main" id="{2C009A34-42CC-A9DB-0EF6-872B45200E1C}"/>
                </a:ext>
              </a:extLst>
            </p:cNvPr>
            <p:cNvGrpSpPr/>
            <p:nvPr/>
          </p:nvGrpSpPr>
          <p:grpSpPr>
            <a:xfrm>
              <a:off x="1317342" y="1482299"/>
              <a:ext cx="5140939" cy="3100098"/>
              <a:chOff x="1311974" y="1474903"/>
              <a:chExt cx="5140939" cy="3100098"/>
            </a:xfrm>
          </p:grpSpPr>
          <p:grpSp>
            <p:nvGrpSpPr>
              <p:cNvPr id="8" name="Group 7768">
                <a:extLst>
                  <a:ext uri="{FF2B5EF4-FFF2-40B4-BE49-F238E27FC236}">
                    <a16:creationId xmlns:a16="http://schemas.microsoft.com/office/drawing/2014/main" id="{9E748E30-CB21-5541-F696-E7D5493D8CF0}"/>
                  </a:ext>
                </a:extLst>
              </p:cNvPr>
              <p:cNvGrpSpPr/>
              <p:nvPr/>
            </p:nvGrpSpPr>
            <p:grpSpPr>
              <a:xfrm>
                <a:off x="1506878" y="1474903"/>
                <a:ext cx="4946035" cy="3100098"/>
                <a:chOff x="1506878" y="1474903"/>
                <a:chExt cx="4946035" cy="3100098"/>
              </a:xfrm>
            </p:grpSpPr>
            <p:pic>
              <p:nvPicPr>
                <p:cNvPr id="10" name="Graphic 7765">
                  <a:extLst>
                    <a:ext uri="{FF2B5EF4-FFF2-40B4-BE49-F238E27FC236}">
                      <a16:creationId xmlns:a16="http://schemas.microsoft.com/office/drawing/2014/main" id="{EA48528C-E907-4BE0-C99A-374173504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r="46111"/>
                <a:stretch/>
              </p:blipFill>
              <p:spPr>
                <a:xfrm>
                  <a:off x="1506879" y="1474903"/>
                  <a:ext cx="4946034" cy="3100098"/>
                </a:xfrm>
                <a:prstGeom prst="rect">
                  <a:avLst/>
                </a:prstGeom>
              </p:spPr>
            </p:pic>
            <p:sp>
              <p:nvSpPr>
                <p:cNvPr id="11" name="Rectangle 7766">
                  <a:extLst>
                    <a:ext uri="{FF2B5EF4-FFF2-40B4-BE49-F238E27FC236}">
                      <a16:creationId xmlns:a16="http://schemas.microsoft.com/office/drawing/2014/main" id="{3A7F80D1-C104-FB30-AA78-9A482E154DBD}"/>
                    </a:ext>
                  </a:extLst>
                </p:cNvPr>
                <p:cNvSpPr/>
                <p:nvPr/>
              </p:nvSpPr>
              <p:spPr>
                <a:xfrm>
                  <a:off x="1506878" y="1474903"/>
                  <a:ext cx="321922" cy="296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sp>
            <p:nvSpPr>
              <p:cNvPr id="9" name="TextBox 7769">
                <a:extLst>
                  <a:ext uri="{FF2B5EF4-FFF2-40B4-BE49-F238E27FC236}">
                    <a16:creationId xmlns:a16="http://schemas.microsoft.com/office/drawing/2014/main" id="{D283397E-2380-9E1C-B656-2317EC0B120F}"/>
                  </a:ext>
                </a:extLst>
              </p:cNvPr>
              <p:cNvSpPr txBox="1"/>
              <p:nvPr/>
            </p:nvSpPr>
            <p:spPr>
              <a:xfrm>
                <a:off x="1311974" y="2007806"/>
                <a:ext cx="548640" cy="23729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95000"/>
                  </a:lnSpc>
                </a:pPr>
                <a:r>
                  <a:rPr lang="en-US" sz="1200" dirty="0"/>
                  <a:t>800</a:t>
                </a:r>
              </a:p>
              <a:p>
                <a:pPr algn="r">
                  <a:lnSpc>
                    <a:spcPct val="95000"/>
                  </a:lnSpc>
                </a:pPr>
                <a:endParaRPr lang="en-US" sz="1200" dirty="0"/>
              </a:p>
              <a:p>
                <a:pPr algn="r">
                  <a:lnSpc>
                    <a:spcPct val="95000"/>
                  </a:lnSpc>
                </a:pPr>
                <a:endParaRPr lang="en-US" sz="1200" dirty="0"/>
              </a:p>
              <a:p>
                <a:pPr algn="r">
                  <a:lnSpc>
                    <a:spcPct val="95000"/>
                  </a:lnSpc>
                </a:pPr>
                <a:r>
                  <a:rPr lang="en-US" sz="1200" dirty="0"/>
                  <a:t>600</a:t>
                </a:r>
              </a:p>
              <a:p>
                <a:pPr algn="r">
                  <a:lnSpc>
                    <a:spcPct val="95000"/>
                  </a:lnSpc>
                </a:pPr>
                <a:endParaRPr lang="en-US" sz="1200" dirty="0"/>
              </a:p>
              <a:p>
                <a:pPr algn="r">
                  <a:lnSpc>
                    <a:spcPct val="95000"/>
                  </a:lnSpc>
                </a:pPr>
                <a:endParaRPr lang="en-US" sz="1200" dirty="0"/>
              </a:p>
              <a:p>
                <a:pPr algn="r">
                  <a:lnSpc>
                    <a:spcPct val="95000"/>
                  </a:lnSpc>
                </a:pPr>
                <a:r>
                  <a:rPr lang="en-US" sz="1200" dirty="0"/>
                  <a:t>400</a:t>
                </a:r>
              </a:p>
              <a:p>
                <a:pPr algn="r">
                  <a:lnSpc>
                    <a:spcPct val="95000"/>
                  </a:lnSpc>
                </a:pPr>
                <a:endParaRPr lang="en-US" sz="1200" dirty="0"/>
              </a:p>
              <a:p>
                <a:pPr algn="r">
                  <a:lnSpc>
                    <a:spcPct val="95000"/>
                  </a:lnSpc>
                </a:pPr>
                <a:endParaRPr lang="en-US" sz="1200" dirty="0"/>
              </a:p>
              <a:p>
                <a:pPr algn="r">
                  <a:lnSpc>
                    <a:spcPct val="95000"/>
                  </a:lnSpc>
                </a:pPr>
                <a:r>
                  <a:rPr lang="en-US" sz="1200" dirty="0"/>
                  <a:t>200</a:t>
                </a:r>
              </a:p>
              <a:p>
                <a:pPr algn="r">
                  <a:lnSpc>
                    <a:spcPct val="95000"/>
                  </a:lnSpc>
                </a:pPr>
                <a:endParaRPr lang="en-US" sz="1200" dirty="0"/>
              </a:p>
              <a:p>
                <a:pPr algn="r">
                  <a:lnSpc>
                    <a:spcPct val="95000"/>
                  </a:lnSpc>
                </a:pPr>
                <a:endParaRPr lang="en-US" sz="1200" dirty="0"/>
              </a:p>
              <a:p>
                <a:pPr algn="r">
                  <a:lnSpc>
                    <a:spcPct val="95000"/>
                  </a:lnSpc>
                </a:pPr>
                <a:r>
                  <a:rPr lang="en-US" sz="1200" dirty="0"/>
                  <a:t>0</a:t>
                </a:r>
              </a:p>
            </p:txBody>
          </p:sp>
        </p:grpSp>
        <p:sp>
          <p:nvSpPr>
            <p:cNvPr id="4" name="TextBox 7771">
              <a:extLst>
                <a:ext uri="{FF2B5EF4-FFF2-40B4-BE49-F238E27FC236}">
                  <a16:creationId xmlns:a16="http://schemas.microsoft.com/office/drawing/2014/main" id="{59FA3B9B-4A3E-9514-40CF-54BDA21DF503}"/>
                </a:ext>
              </a:extLst>
            </p:cNvPr>
            <p:cNvSpPr txBox="1"/>
            <p:nvPr/>
          </p:nvSpPr>
          <p:spPr>
            <a:xfrm>
              <a:off x="1088326" y="1623061"/>
              <a:ext cx="430887" cy="26467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dirty="0"/>
                <a:t>ESR signal </a:t>
              </a:r>
              <a:r>
                <a:rPr lang="el-GR" sz="1600" dirty="0"/>
                <a:t>Δ</a:t>
              </a:r>
              <a:r>
                <a:rPr lang="en-US" sz="1600" i="1" dirty="0"/>
                <a:t>I</a:t>
              </a:r>
              <a:r>
                <a:rPr lang="en-US" sz="1600" dirty="0"/>
                <a:t> (fA)</a:t>
              </a:r>
              <a:endParaRPr lang="en-CH" sz="1600" dirty="0"/>
            </a:p>
          </p:txBody>
        </p:sp>
        <p:sp>
          <p:nvSpPr>
            <p:cNvPr id="5" name="TextBox 7773">
              <a:extLst>
                <a:ext uri="{FF2B5EF4-FFF2-40B4-BE49-F238E27FC236}">
                  <a16:creationId xmlns:a16="http://schemas.microsoft.com/office/drawing/2014/main" id="{4EFD7152-C07D-D4B4-CAAD-E4A53826654C}"/>
                </a:ext>
              </a:extLst>
            </p:cNvPr>
            <p:cNvSpPr txBox="1"/>
            <p:nvPr/>
          </p:nvSpPr>
          <p:spPr>
            <a:xfrm>
              <a:off x="1734910" y="4305398"/>
              <a:ext cx="4856721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r>
                <a:rPr lang="en-US" sz="1200" dirty="0"/>
                <a:t>15               15.5               16               16.5                17              17.5 </a:t>
              </a:r>
              <a:endParaRPr lang="en-CH" sz="1200" dirty="0"/>
            </a:p>
          </p:txBody>
        </p:sp>
        <p:sp>
          <p:nvSpPr>
            <p:cNvPr id="7" name="TextBox 7772">
              <a:extLst>
                <a:ext uri="{FF2B5EF4-FFF2-40B4-BE49-F238E27FC236}">
                  <a16:creationId xmlns:a16="http://schemas.microsoft.com/office/drawing/2014/main" id="{73B63697-71D4-939E-0313-8E52AF71DC56}"/>
                </a:ext>
              </a:extLst>
            </p:cNvPr>
            <p:cNvSpPr txBox="1"/>
            <p:nvPr/>
          </p:nvSpPr>
          <p:spPr>
            <a:xfrm>
              <a:off x="2210725" y="4506175"/>
              <a:ext cx="349566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600" dirty="0"/>
                <a:t>RF frequency (GHz)</a:t>
              </a:r>
              <a:endParaRPr lang="en-CH" sz="16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B57009-8A4E-42E3-42FB-DE2AA12A180E}"/>
              </a:ext>
            </a:extLst>
          </p:cNvPr>
          <p:cNvSpPr txBox="1"/>
          <p:nvPr/>
        </p:nvSpPr>
        <p:spPr>
          <a:xfrm>
            <a:off x="6451136" y="6550223"/>
            <a:ext cx="55033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ESR signals from an oxygen-bridge Ti on MgO/Ag(100). </a:t>
            </a:r>
            <a:endParaRPr lang="en-CH" sz="1400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392EBEE-DD8C-DFEB-91CA-DF8F23F5465E}"/>
              </a:ext>
            </a:extLst>
          </p:cNvPr>
          <p:cNvSpPr txBox="1"/>
          <p:nvPr/>
        </p:nvSpPr>
        <p:spPr>
          <a:xfrm>
            <a:off x="406349" y="6352357"/>
            <a:ext cx="541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en-US" dirty="0"/>
              <a:t>Magnetic switching of oxygen-top Tb on MgO/Ag(100) </a:t>
            </a:r>
          </a:p>
          <a:p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baseline="-25000" dirty="0"/>
              <a:t>t</a:t>
            </a:r>
            <a:r>
              <a:rPr lang="en-US" dirty="0"/>
              <a:t> = 20 pA, </a:t>
            </a:r>
            <a:r>
              <a:rPr lang="en-US" i="1" dirty="0"/>
              <a:t>V</a:t>
            </a:r>
            <a:r>
              <a:rPr lang="en-US" baseline="-25000" dirty="0"/>
              <a:t>DC</a:t>
            </a:r>
            <a:r>
              <a:rPr lang="en-US" dirty="0"/>
              <a:t> = 190 mV, </a:t>
            </a:r>
            <a:r>
              <a:rPr lang="en-US" i="1" dirty="0"/>
              <a:t>B</a:t>
            </a:r>
            <a:r>
              <a:rPr lang="en-US" i="1" baseline="-25000" dirty="0"/>
              <a:t>z</a:t>
            </a:r>
            <a:r>
              <a:rPr lang="en-US" dirty="0"/>
              <a:t> = 1.5 T, </a:t>
            </a:r>
            <a:r>
              <a:rPr lang="en-US" i="1" dirty="0"/>
              <a:t>T</a:t>
            </a:r>
            <a:r>
              <a:rPr lang="en-US" dirty="0"/>
              <a:t> = 400 mK)</a:t>
            </a:r>
            <a:endParaRPr lang="en-CH" dirty="0"/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70AA7F59-5944-4AD8-BDCC-3B5F0ECA1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888" y="832570"/>
            <a:ext cx="6235477" cy="2749152"/>
          </a:xfrm>
          <a:prstGeom prst="rect">
            <a:avLst/>
          </a:prstGeom>
        </p:spPr>
      </p:pic>
      <p:sp>
        <p:nvSpPr>
          <p:cNvPr id="80" name="文本框 79">
            <a:extLst>
              <a:ext uri="{FF2B5EF4-FFF2-40B4-BE49-F238E27FC236}">
                <a16:creationId xmlns:a16="http://schemas.microsoft.com/office/drawing/2014/main" id="{CE327F36-F0FC-BF72-9F41-C4393B72802F}"/>
              </a:ext>
            </a:extLst>
          </p:cNvPr>
          <p:cNvSpPr txBox="1"/>
          <p:nvPr/>
        </p:nvSpPr>
        <p:spPr>
          <a:xfrm>
            <a:off x="357312" y="-24324"/>
            <a:ext cx="939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/>
              <a:t>Scanning tunneling microscope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A36763-D32F-F05D-DB31-19C3F9460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7" t="20345" r="33765" b="26833"/>
          <a:stretch>
            <a:fillRect/>
          </a:stretch>
        </p:blipFill>
        <p:spPr>
          <a:xfrm>
            <a:off x="8418975" y="844250"/>
            <a:ext cx="1567626" cy="26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宽屏</PresentationFormat>
  <Slides>1</Slides>
  <Notes>0</Notes>
  <HiddenSlides>0</HiddenSlide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Shixuan Shan</dc:creator>
  <cp:lastModifiedBy>Shixuan Shan</cp:lastModifiedBy>
  <cp:revision>8</cp:revision>
  <dcterms:created xsi:type="dcterms:W3CDTF">2025-09-03T06:33:22Z</dcterms:created>
  <dcterms:modified xsi:type="dcterms:W3CDTF">2025-09-03T09:16:23Z</dcterms:modified>
</cp:coreProperties>
</file>