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175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477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9652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2827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6002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9431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2606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578100" algn="ctr" defTabSz="785812" rtl="0" fontAlgn="auto" latinLnBrk="0" hangingPunct="0">
      <a:lnSpc>
        <a:spcPct val="90000"/>
      </a:lnSpc>
      <a:spcBef>
        <a:spcPts val="0"/>
      </a:spcBef>
      <a:spcAft>
        <a:spcPts val="0"/>
      </a:spcAft>
      <a:buClr>
        <a:srgbClr val="D03528"/>
      </a:buClr>
      <a:buSzTx/>
      <a:buFontTx/>
      <a:buNone/>
      <a:tabLst/>
      <a:defRPr b="0" baseline="0" cap="none" i="0" spc="0" strike="noStrike" sz="3900" u="none" kumimoji="0" normalizeH="0">
        <a:ln>
          <a:noFill/>
        </a:ln>
        <a:solidFill>
          <a:srgbClr val="334257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Myriad Pro SemiCondensed"/>
          <a:ea typeface="Myriad Pro SemiCondensed"/>
          <a:cs typeface="Myriad Pro SemiCondensed"/>
        </a:font>
        <a:srgbClr val="3C5167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50800" cap="flat">
              <a:solidFill>
                <a:srgbClr val="405265"/>
              </a:solidFill>
              <a:prstDash val="solid"/>
              <a:miter lim="400000"/>
            </a:ln>
          </a:left>
          <a:right>
            <a:ln w="50800" cap="flat">
              <a:solidFill>
                <a:srgbClr val="405265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Myriad Pro Semibold Condensed"/>
          <a:ea typeface="Myriad Pro Semibold Condensed"/>
          <a:cs typeface="Myriad Pro Semibold Condensed"/>
        </a:font>
        <a:srgbClr val="3C5167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405265"/>
              </a:solidFill>
              <a:prstDash val="solid"/>
              <a:miter lim="400000"/>
            </a:ln>
          </a:top>
          <a:bottom>
            <a:ln w="50800" cap="flat">
              <a:solidFill>
                <a:srgbClr val="405265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7" name="Shape 7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1pPr>
    <a:lvl2pPr indent="2286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2pPr>
    <a:lvl3pPr indent="4572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3pPr>
    <a:lvl4pPr indent="6858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4pPr>
    <a:lvl5pPr indent="9144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5pPr>
    <a:lvl6pPr indent="11430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6pPr>
    <a:lvl7pPr indent="13716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7pPr>
    <a:lvl8pPr indent="16002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8pPr>
    <a:lvl9pPr indent="1828800" defTabSz="698500" latinLnBrk="0">
      <a:spcBef>
        <a:spcPts val="6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itle">
    <p:bg>
      <p:bgPr>
        <a:solidFill>
          <a:srgbClr val="DAE0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7" descr="Image 7"/>
          <p:cNvPicPr>
            <a:picLocks noChangeAspect="1"/>
          </p:cNvPicPr>
          <p:nvPr/>
        </p:nvPicPr>
        <p:blipFill>
          <a:blip r:embed="rId2">
            <a:alphaModFix amt="80000"/>
            <a:extLst/>
          </a:blip>
          <a:srcRect l="0" t="0" r="0" b="1563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"/>
          <p:cNvSpPr/>
          <p:nvPr/>
        </p:nvSpPr>
        <p:spPr>
          <a:xfrm>
            <a:off x="0" y="-1919"/>
            <a:ext cx="24384000" cy="8132433"/>
          </a:xfrm>
          <a:prstGeom prst="rect">
            <a:avLst/>
          </a:prstGeom>
          <a:gradFill>
            <a:gsLst>
              <a:gs pos="0">
                <a:srgbClr val="3D6B99">
                  <a:alpha val="0"/>
                </a:srgbClr>
              </a:gs>
              <a:gs pos="20397">
                <a:srgbClr val="295480">
                  <a:alpha val="20082"/>
                </a:srgbClr>
              </a:gs>
              <a:gs pos="51910">
                <a:srgbClr val="153D66">
                  <a:alpha val="40164"/>
                </a:srgbClr>
              </a:gs>
              <a:gs pos="84725">
                <a:srgbClr val="295480">
                  <a:alpha val="20082"/>
                </a:srgbClr>
              </a:gs>
              <a:gs pos="100000">
                <a:srgbClr val="3D6B99">
                  <a:alpha val="0"/>
                </a:srgbClr>
              </a:gs>
            </a:gsLst>
            <a:lin ang="5400000"/>
          </a:gra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16" name="Ecole Polytechnique Fédérale de Lausanne (EPFL)…"/>
          <p:cNvSpPr txBox="1"/>
          <p:nvPr>
            <p:ph type="body" sz="quarter" idx="21"/>
          </p:nvPr>
        </p:nvSpPr>
        <p:spPr>
          <a:xfrm>
            <a:off x="508000" y="4355570"/>
            <a:ext cx="23368000" cy="1290887"/>
          </a:xfrm>
          <a:prstGeom prst="rect">
            <a:avLst/>
          </a:prstGeom>
        </p:spPr>
        <p:txBody>
          <a:bodyPr lIns="142875" tIns="142875" rIns="142875" bIns="142875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>
                <a:latin typeface="+mn-lt"/>
                <a:ea typeface="+mn-ea"/>
                <a:cs typeface="+mn-cs"/>
                <a:sym typeface="Calibri"/>
              </a:rPr>
              <a:t>Ecole Polytechnique Fédérale de Lausanne (EPFL)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>
                <a:latin typeface="+mn-lt"/>
                <a:ea typeface="+mn-ea"/>
                <a:cs typeface="+mn-cs"/>
                <a:sym typeface="Calibri"/>
              </a:rPr>
              <a:t>Institute of Materials (IMX)</a:t>
            </a:r>
            <a:endParaRPr>
              <a:latin typeface="+mn-lt"/>
              <a:ea typeface="+mn-ea"/>
              <a:cs typeface="+mn-cs"/>
              <a:sym typeface="Calibri"/>
            </a:endParaRPr>
          </a:p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rPr>
                <a:latin typeface="+mn-lt"/>
                <a:ea typeface="+mn-ea"/>
                <a:cs typeface="+mn-cs"/>
                <a:sym typeface="Calibri"/>
              </a:rPr>
              <a:t>Laboratory of Macromolecular and Organic Materials (LMOM)</a:t>
            </a:r>
          </a:p>
        </p:txBody>
      </p:sp>
      <p:sp>
        <p:nvSpPr>
          <p:cNvPr id="17" name="name@epfl.ch"/>
          <p:cNvSpPr txBox="1"/>
          <p:nvPr>
            <p:ph type="body" sz="quarter" idx="22"/>
          </p:nvPr>
        </p:nvSpPr>
        <p:spPr>
          <a:xfrm>
            <a:off x="3614697" y="11658600"/>
            <a:ext cx="17145001" cy="635000"/>
          </a:xfrm>
          <a:prstGeom prst="rect">
            <a:avLst/>
          </a:prstGeom>
        </p:spPr>
        <p:txBody>
          <a:bodyPr lIns="142875" tIns="142875" rIns="142875" bIns="142875" anchor="t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6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name@epfl.ch</a:t>
            </a:r>
          </a:p>
        </p:txBody>
      </p:sp>
      <p:sp>
        <p:nvSpPr>
          <p:cNvPr id="18" name="Name"/>
          <p:cNvSpPr txBox="1"/>
          <p:nvPr>
            <p:ph type="body" sz="quarter" idx="23"/>
          </p:nvPr>
        </p:nvSpPr>
        <p:spPr>
          <a:xfrm>
            <a:off x="508000" y="3303322"/>
            <a:ext cx="23368000" cy="579687"/>
          </a:xfrm>
          <a:prstGeom prst="rect">
            <a:avLst/>
          </a:prstGeom>
        </p:spPr>
        <p:txBody>
          <a:bodyPr lIns="142875" tIns="142875" rIns="142875" bIns="142875" anchor="t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FFFFFF"/>
                </a:solidFill>
              </a:defRPr>
            </a:lvl1pPr>
          </a:lstStyle>
          <a:p>
            <a:pPr>
              <a:defRPr>
                <a:latin typeface="Myriad Pro"/>
                <a:ea typeface="Myriad Pro"/>
                <a:cs typeface="Myriad Pro"/>
                <a:sym typeface="Myriad Pro"/>
              </a:defRPr>
            </a:pPr>
            <a:r>
              <a:rPr>
                <a:latin typeface="+mn-lt"/>
                <a:ea typeface="+mn-ea"/>
                <a:cs typeface="+mn-cs"/>
                <a:sym typeface="Calibri"/>
              </a:rPr>
              <a:t>Name</a:t>
            </a:r>
          </a:p>
        </p:txBody>
      </p:sp>
      <p:sp>
        <p:nvSpPr>
          <p:cNvPr id="19" name="Title"/>
          <p:cNvSpPr txBox="1"/>
          <p:nvPr>
            <p:ph type="body" sz="quarter" idx="24"/>
          </p:nvPr>
        </p:nvSpPr>
        <p:spPr>
          <a:xfrm>
            <a:off x="508000" y="1270000"/>
            <a:ext cx="233680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>
                <a:srgbClr val="D03528"/>
              </a:buClr>
              <a:buSzTx/>
              <a:buNone/>
              <a:defRPr sz="6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0" name="Rectangle"/>
          <p:cNvSpPr/>
          <p:nvPr/>
        </p:nvSpPr>
        <p:spPr>
          <a:xfrm>
            <a:off x="793" y="13202068"/>
            <a:ext cx="24380043" cy="513933"/>
          </a:xfrm>
          <a:prstGeom prst="rect">
            <a:avLst/>
          </a:prstGeom>
          <a:solidFill>
            <a:srgbClr val="FFFFFF">
              <a:alpha val="797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pic>
        <p:nvPicPr>
          <p:cNvPr id="21" name="unknown.pdf" descr="unknow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4684" y="13156139"/>
            <a:ext cx="1459155" cy="6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20769955" y="13287375"/>
            <a:ext cx="278131" cy="287020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516278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9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40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41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42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4" name="Body Level One…"/>
          <p:cNvSpPr txBox="1"/>
          <p:nvPr>
            <p:ph type="body" sz="quarter" idx="1"/>
          </p:nvPr>
        </p:nvSpPr>
        <p:spPr>
          <a:xfrm>
            <a:off x="1524000" y="11173464"/>
            <a:ext cx="21336000" cy="152131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Rectangle"/>
          <p:cNvSpPr/>
          <p:nvPr>
            <p:ph type="body" sz="quarter" idx="23"/>
          </p:nvPr>
        </p:nvSpPr>
        <p:spPr>
          <a:xfrm>
            <a:off x="1524000" y="1520067"/>
            <a:ext cx="21336000" cy="1526846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/>
            </a:pPr>
          </a:p>
        </p:txBody>
      </p:sp>
      <p:sp>
        <p:nvSpPr>
          <p:cNvPr id="146" name="Text"/>
          <p:cNvSpPr txBox="1"/>
          <p:nvPr>
            <p:ph type="body" sz="quarter" idx="24"/>
          </p:nvPr>
        </p:nvSpPr>
        <p:spPr>
          <a:xfrm>
            <a:off x="4061519" y="3556000"/>
            <a:ext cx="610076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47" name="Text"/>
          <p:cNvSpPr txBox="1"/>
          <p:nvPr>
            <p:ph type="body" sz="quarter" idx="25"/>
          </p:nvPr>
        </p:nvSpPr>
        <p:spPr>
          <a:xfrm>
            <a:off x="14227472" y="35560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148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Squar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6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58" name="Text"/>
          <p:cNvSpPr txBox="1"/>
          <p:nvPr>
            <p:ph type="body" sz="quarter" idx="22"/>
          </p:nvPr>
        </p:nvSpPr>
        <p:spPr>
          <a:xfrm>
            <a:off x="1524000" y="3492500"/>
            <a:ext cx="610076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59" name="Text"/>
          <p:cNvSpPr txBox="1"/>
          <p:nvPr>
            <p:ph type="body" sz="quarter" idx="23"/>
          </p:nvPr>
        </p:nvSpPr>
        <p:spPr>
          <a:xfrm>
            <a:off x="9140163" y="34925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60" name="Text"/>
          <p:cNvSpPr txBox="1"/>
          <p:nvPr>
            <p:ph type="body" sz="quarter" idx="24"/>
          </p:nvPr>
        </p:nvSpPr>
        <p:spPr>
          <a:xfrm>
            <a:off x="16762147" y="3492500"/>
            <a:ext cx="6084758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61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62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Body Level One…"/>
          <p:cNvSpPr txBox="1"/>
          <p:nvPr>
            <p:ph type="body" sz="quarter" idx="1"/>
          </p:nvPr>
        </p:nvSpPr>
        <p:spPr>
          <a:xfrm>
            <a:off x="1523604" y="11176639"/>
            <a:ext cx="21336001" cy="15182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5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>
            <p:ph type="body" sz="quarter" idx="26"/>
          </p:nvPr>
        </p:nvSpPr>
        <p:spPr>
          <a:xfrm>
            <a:off x="1524000" y="1520067"/>
            <a:ext cx="21336000" cy="1518202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Larg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7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76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7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Medium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89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Body Level One…"/>
          <p:cNvSpPr txBox="1"/>
          <p:nvPr>
            <p:ph type="body" sz="quarter" idx="1"/>
          </p:nvPr>
        </p:nvSpPr>
        <p:spPr>
          <a:xfrm>
            <a:off x="1523604" y="11176639"/>
            <a:ext cx="21336001" cy="15182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"/>
          <p:cNvSpPr txBox="1"/>
          <p:nvPr>
            <p:ph type="body" sz="quarter" idx="23"/>
          </p:nvPr>
        </p:nvSpPr>
        <p:spPr>
          <a:xfrm>
            <a:off x="1517054" y="1444758"/>
            <a:ext cx="6114654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95" name="Text"/>
          <p:cNvSpPr txBox="1"/>
          <p:nvPr>
            <p:ph type="body" sz="quarter" idx="24"/>
          </p:nvPr>
        </p:nvSpPr>
        <p:spPr>
          <a:xfrm>
            <a:off x="9140163" y="1444758"/>
            <a:ext cx="6114654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96" name="Text"/>
          <p:cNvSpPr txBox="1"/>
          <p:nvPr>
            <p:ph type="body" sz="quarter" idx="25"/>
          </p:nvPr>
        </p:nvSpPr>
        <p:spPr>
          <a:xfrm>
            <a:off x="16762147" y="1444758"/>
            <a:ext cx="6114654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Small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0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0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06" name="Text"/>
          <p:cNvSpPr txBox="1"/>
          <p:nvPr>
            <p:ph type="body" sz="quarter" idx="22"/>
          </p:nvPr>
        </p:nvSpPr>
        <p:spPr>
          <a:xfrm>
            <a:off x="3031728" y="3492500"/>
            <a:ext cx="408900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07" name="Text"/>
          <p:cNvSpPr txBox="1"/>
          <p:nvPr>
            <p:ph type="body" sz="quarter" idx="23"/>
          </p:nvPr>
        </p:nvSpPr>
        <p:spPr>
          <a:xfrm>
            <a:off x="10157949" y="3492500"/>
            <a:ext cx="4068102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08" name="Text"/>
          <p:cNvSpPr txBox="1"/>
          <p:nvPr>
            <p:ph type="body" sz="quarter" idx="24"/>
          </p:nvPr>
        </p:nvSpPr>
        <p:spPr>
          <a:xfrm>
            <a:off x="17273620" y="3492500"/>
            <a:ext cx="4061785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09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210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2" name="Body Level One…"/>
          <p:cNvSpPr txBox="1"/>
          <p:nvPr>
            <p:ph type="body" sz="quarter" idx="1"/>
          </p:nvPr>
        </p:nvSpPr>
        <p:spPr>
          <a:xfrm>
            <a:off x="1523604" y="11176639"/>
            <a:ext cx="21336001" cy="15182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Rectangle"/>
          <p:cNvSpPr/>
          <p:nvPr>
            <p:ph type="body" sz="quarter" idx="26"/>
          </p:nvPr>
        </p:nvSpPr>
        <p:spPr>
          <a:xfrm>
            <a:off x="1524000" y="1520067"/>
            <a:ext cx="21336000" cy="1518202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our Medium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2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24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225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7" name="Body Level One…"/>
          <p:cNvSpPr txBox="1"/>
          <p:nvPr>
            <p:ph type="body" sz="quarter" idx="1"/>
          </p:nvPr>
        </p:nvSpPr>
        <p:spPr>
          <a:xfrm>
            <a:off x="1524000" y="11176000"/>
            <a:ext cx="21336000" cy="15240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8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"/>
          <p:cNvSpPr txBox="1"/>
          <p:nvPr>
            <p:ph type="body" sz="quarter" idx="23"/>
          </p:nvPr>
        </p:nvSpPr>
        <p:spPr>
          <a:xfrm>
            <a:off x="1779587" y="1444758"/>
            <a:ext cx="4061620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30" name="Text"/>
          <p:cNvSpPr txBox="1"/>
          <p:nvPr>
            <p:ph type="body" sz="quarter" idx="24"/>
          </p:nvPr>
        </p:nvSpPr>
        <p:spPr>
          <a:xfrm>
            <a:off x="7357070" y="1444758"/>
            <a:ext cx="4061619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31" name="Text"/>
          <p:cNvSpPr txBox="1"/>
          <p:nvPr>
            <p:ph type="body" sz="quarter" idx="25"/>
          </p:nvPr>
        </p:nvSpPr>
        <p:spPr>
          <a:xfrm>
            <a:off x="12968486" y="1444758"/>
            <a:ext cx="4061620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32" name="Text"/>
          <p:cNvSpPr txBox="1"/>
          <p:nvPr>
            <p:ph type="body" sz="quarter" idx="26"/>
          </p:nvPr>
        </p:nvSpPr>
        <p:spPr>
          <a:xfrm>
            <a:off x="18545968" y="1444758"/>
            <a:ext cx="4061620" cy="401321"/>
          </a:xfrm>
          <a:prstGeom prst="rect">
            <a:avLst/>
          </a:prstGeom>
        </p:spPr>
        <p:txBody>
          <a:bodyPr lIns="57150" tIns="57150" rIns="57150" bIns="57150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our Small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0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42" name="Text"/>
          <p:cNvSpPr txBox="1"/>
          <p:nvPr>
            <p:ph type="body" sz="quarter" idx="22"/>
          </p:nvPr>
        </p:nvSpPr>
        <p:spPr>
          <a:xfrm>
            <a:off x="1785639" y="3556000"/>
            <a:ext cx="405787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43" name="Text"/>
          <p:cNvSpPr txBox="1"/>
          <p:nvPr>
            <p:ph type="body" sz="quarter" idx="23"/>
          </p:nvPr>
        </p:nvSpPr>
        <p:spPr>
          <a:xfrm>
            <a:off x="7373315" y="3556000"/>
            <a:ext cx="4053609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44" name="Text"/>
          <p:cNvSpPr txBox="1"/>
          <p:nvPr>
            <p:ph type="body" sz="quarter" idx="24"/>
          </p:nvPr>
        </p:nvSpPr>
        <p:spPr>
          <a:xfrm>
            <a:off x="12946281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245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246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Body Level One…"/>
          <p:cNvSpPr txBox="1"/>
          <p:nvPr>
            <p:ph type="body" sz="quarter" idx="1"/>
          </p:nvPr>
        </p:nvSpPr>
        <p:spPr>
          <a:xfrm>
            <a:off x="1524000" y="11176000"/>
            <a:ext cx="21336000" cy="15240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9" name="Rectangle"/>
          <p:cNvSpPr/>
          <p:nvPr>
            <p:ph type="body" sz="quarter" idx="26"/>
          </p:nvPr>
        </p:nvSpPr>
        <p:spPr>
          <a:xfrm>
            <a:off x="1524000" y="1520067"/>
            <a:ext cx="21336000" cy="1524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/>
            </a:pPr>
          </a:p>
        </p:txBody>
      </p:sp>
      <p:sp>
        <p:nvSpPr>
          <p:cNvPr id="250" name="Text"/>
          <p:cNvSpPr txBox="1"/>
          <p:nvPr>
            <p:ph type="body" sz="quarter" idx="27"/>
          </p:nvPr>
        </p:nvSpPr>
        <p:spPr>
          <a:xfrm>
            <a:off x="18540255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251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mage"/>
          <p:cNvSpPr/>
          <p:nvPr>
            <p:ph type="pic" idx="21"/>
          </p:nvPr>
        </p:nvSpPr>
        <p:spPr>
          <a:xfrm>
            <a:off x="-11602" y="0"/>
            <a:ext cx="24405693" cy="1371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59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FFFFFF"/>
                </a:solidFill>
              </a:defRPr>
            </a:pP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xfrm>
            <a:off x="20769955" y="13287375"/>
            <a:ext cx="278131" cy="287020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516278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ull Image &amp; Conclus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68" name="Image"/>
          <p:cNvSpPr/>
          <p:nvPr>
            <p:ph type="pic" idx="21"/>
          </p:nvPr>
        </p:nvSpPr>
        <p:spPr>
          <a:xfrm>
            <a:off x="-1" y="341"/>
            <a:ext cx="24382491" cy="1370295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70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271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2" name="Body Level One…"/>
          <p:cNvSpPr txBox="1"/>
          <p:nvPr>
            <p:ph type="body" sz="half" idx="1"/>
          </p:nvPr>
        </p:nvSpPr>
        <p:spPr>
          <a:xfrm>
            <a:off x="396" y="7111603"/>
            <a:ext cx="24383208" cy="4065090"/>
          </a:xfrm>
          <a:prstGeom prst="rect">
            <a:avLst/>
          </a:prstGeom>
          <a:solidFill>
            <a:srgbClr val="FFFFFF">
              <a:alpha val="7978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74" name="Text"/>
          <p:cNvSpPr txBox="1"/>
          <p:nvPr>
            <p:ph type="body" sz="quarter" idx="23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pic>
        <p:nvPicPr>
          <p:cNvPr id="275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One Image &amp; Conclus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84" name="Image"/>
          <p:cNvSpPr/>
          <p:nvPr>
            <p:ph type="pic" idx="21"/>
          </p:nvPr>
        </p:nvSpPr>
        <p:spPr>
          <a:xfrm>
            <a:off x="-1" y="13041"/>
            <a:ext cx="24405090" cy="1371565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8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286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28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Body Level One…"/>
          <p:cNvSpPr txBox="1"/>
          <p:nvPr>
            <p:ph type="body" sz="half" idx="1"/>
          </p:nvPr>
        </p:nvSpPr>
        <p:spPr>
          <a:xfrm>
            <a:off x="0" y="7111603"/>
            <a:ext cx="24384000" cy="4065090"/>
          </a:xfrm>
          <a:prstGeom prst="rect">
            <a:avLst/>
          </a:prstGeom>
          <a:solidFill>
            <a:srgbClr val="FFFFFF">
              <a:alpha val="7978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dobeStock_92522010.jpeg"/>
          <p:cNvSpPr/>
          <p:nvPr>
            <p:ph type="pic" idx="21"/>
          </p:nvPr>
        </p:nvSpPr>
        <p:spPr>
          <a:xfrm>
            <a:off x="-1" y="-1269498"/>
            <a:ext cx="24382491" cy="1625499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0" name="Rectangle"/>
          <p:cNvSpPr/>
          <p:nvPr/>
        </p:nvSpPr>
        <p:spPr>
          <a:xfrm>
            <a:off x="-127000" y="5334000"/>
            <a:ext cx="24638000" cy="3048000"/>
          </a:xfrm>
          <a:prstGeom prst="rect">
            <a:avLst/>
          </a:prstGeom>
          <a:solidFill>
            <a:srgbClr val="FFFFFF">
              <a:alpha val="70000"/>
            </a:srgbClr>
          </a:solidFill>
          <a:ln w="50800">
            <a:solidFill>
              <a:srgbClr val="2B64C4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2524628" y="5334793"/>
            <a:ext cx="20847651" cy="3044826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7200">
                <a:solidFill>
                  <a:srgbClr val="2B64C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Circle"/>
          <p:cNvSpPr/>
          <p:nvPr/>
        </p:nvSpPr>
        <p:spPr>
          <a:xfrm>
            <a:off x="524378" y="5850731"/>
            <a:ext cx="2000251" cy="2000251"/>
          </a:xfrm>
          <a:prstGeom prst="ellipse">
            <a:avLst/>
          </a:prstGeom>
          <a:solidFill>
            <a:srgbClr val="2B64C4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3" name="1"/>
          <p:cNvSpPr txBox="1"/>
          <p:nvPr>
            <p:ph type="body" sz="quarter" idx="22"/>
          </p:nvPr>
        </p:nvSpPr>
        <p:spPr>
          <a:xfrm>
            <a:off x="524378" y="5443537"/>
            <a:ext cx="2000251" cy="2586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SzTx/>
              <a:buNone/>
              <a:defRPr baseline="-20833" sz="120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xfrm>
            <a:off x="20769955" y="13287375"/>
            <a:ext cx="278131" cy="287020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516278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One Image &amp; Conclusion Dar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3C5167">
              <a:alpha val="80000"/>
            </a:srgbClr>
          </a:solidFill>
          <a:ln w="114300">
            <a:miter lim="400000"/>
          </a:ln>
        </p:spPr>
        <p:txBody>
          <a:bodyPr lIns="0" tIns="0" rIns="0" bIns="0" anchor="ctr"/>
          <a:lstStyle/>
          <a:p>
            <a:pPr indent="1778000">
              <a:lnSpc>
                <a:spcPct val="100000"/>
              </a:lnSpc>
              <a:spcBef>
                <a:spcPts val="1000"/>
              </a:spcBef>
              <a:buClrTx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</a:p>
        </p:txBody>
      </p:sp>
      <p:sp>
        <p:nvSpPr>
          <p:cNvPr id="298" name="Image"/>
          <p:cNvSpPr/>
          <p:nvPr>
            <p:ph type="pic" idx="21"/>
          </p:nvPr>
        </p:nvSpPr>
        <p:spPr>
          <a:xfrm>
            <a:off x="-4955" y="-1271152"/>
            <a:ext cx="24387445" cy="1625830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99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3C5167">
              <a:alpha val="80000"/>
            </a:srgbClr>
          </a:solidFill>
          <a:ln w="114300">
            <a:miter lim="400000"/>
          </a:ln>
        </p:spPr>
        <p:txBody>
          <a:bodyPr lIns="0" tIns="0" rIns="0" bIns="0" anchor="ctr"/>
          <a:lstStyle/>
          <a:p>
            <a:pPr indent="1778000">
              <a:lnSpc>
                <a:spcPct val="100000"/>
              </a:lnSpc>
              <a:spcBef>
                <a:spcPts val="1000"/>
              </a:spcBef>
              <a:buClrTx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</a:p>
        </p:txBody>
      </p:sp>
      <p:sp>
        <p:nvSpPr>
          <p:cNvPr id="300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FFFFFF"/>
                </a:solidFill>
              </a:defRPr>
            </a:pPr>
          </a:p>
        </p:txBody>
      </p:sp>
      <p:sp>
        <p:nvSpPr>
          <p:cNvPr id="301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0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Body Level One…"/>
          <p:cNvSpPr txBox="1"/>
          <p:nvPr>
            <p:ph type="body" sz="half" idx="1"/>
          </p:nvPr>
        </p:nvSpPr>
        <p:spPr>
          <a:xfrm>
            <a:off x="0" y="7111603"/>
            <a:ext cx="24384000" cy="4065090"/>
          </a:xfrm>
          <a:prstGeom prst="rect">
            <a:avLst/>
          </a:prstGeom>
          <a:solidFill>
            <a:srgbClr val="3C5167">
              <a:alpha val="80000"/>
            </a:srgbClr>
          </a:solidFill>
        </p:spPr>
        <p:txBody>
          <a:bodyPr/>
          <a:lstStyle>
            <a:lvl1pPr marL="2032000"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  <a:lvl2pPr marL="2794000">
              <a:defRPr>
                <a:solidFill>
                  <a:srgbClr val="FFFFFF"/>
                </a:solidFill>
              </a:defRPr>
            </a:lvl2pPr>
            <a:lvl3pPr marL="3429000">
              <a:defRPr>
                <a:solidFill>
                  <a:srgbClr val="FFFFFF"/>
                </a:solidFill>
              </a:defRPr>
            </a:lvl3pPr>
            <a:lvl4pPr marL="4064000">
              <a:buSzPct val="100000"/>
              <a:defRPr>
                <a:solidFill>
                  <a:srgbClr val="FFFFFF"/>
                </a:solidFill>
              </a:defRPr>
            </a:lvl4pPr>
            <a:lvl5pPr marL="4699000">
              <a:buClr>
                <a:srgbClr val="FFFFFF"/>
              </a:buClr>
              <a:buSzPct val="100000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Images &amp;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AdobeStock_376627972.jpeg"/>
          <p:cNvSpPr/>
          <p:nvPr>
            <p:ph type="pic" idx="21"/>
          </p:nvPr>
        </p:nvSpPr>
        <p:spPr>
          <a:xfrm>
            <a:off x="9084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12" name="Image"/>
          <p:cNvSpPr/>
          <p:nvPr>
            <p:ph type="pic" idx="22"/>
          </p:nvPr>
        </p:nvSpPr>
        <p:spPr>
          <a:xfrm>
            <a:off x="-4750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13" name="Line"/>
          <p:cNvSpPr/>
          <p:nvPr/>
        </p:nvSpPr>
        <p:spPr>
          <a:xfrm flipH="1">
            <a:off x="12190504" y="1016000"/>
            <a:ext cx="1" cy="12192001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14" name="Body Level One…"/>
          <p:cNvSpPr txBox="1"/>
          <p:nvPr>
            <p:ph type="body" sz="half" idx="1"/>
          </p:nvPr>
        </p:nvSpPr>
        <p:spPr>
          <a:xfrm>
            <a:off x="-2630" y="7105650"/>
            <a:ext cx="24389260" cy="4057650"/>
          </a:xfrm>
          <a:prstGeom prst="rect">
            <a:avLst/>
          </a:prstGeom>
          <a:solidFill>
            <a:srgbClr val="FFFFFF">
              <a:alpha val="7978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1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17" name="Text"/>
          <p:cNvSpPr txBox="1"/>
          <p:nvPr>
            <p:ph type="body" sz="quarter" idx="23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318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0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Images &amp;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28" name="Image"/>
          <p:cNvSpPr/>
          <p:nvPr>
            <p:ph type="pic" idx="21"/>
          </p:nvPr>
        </p:nvSpPr>
        <p:spPr>
          <a:xfrm>
            <a:off x="-6782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29" name="AdobeStock_376627972.jpeg"/>
          <p:cNvSpPr/>
          <p:nvPr>
            <p:ph type="pic" idx="22"/>
          </p:nvPr>
        </p:nvSpPr>
        <p:spPr>
          <a:xfrm>
            <a:off x="2988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30" name="Image"/>
          <p:cNvSpPr/>
          <p:nvPr>
            <p:ph type="pic" idx="23"/>
          </p:nvPr>
        </p:nvSpPr>
        <p:spPr>
          <a:xfrm>
            <a:off x="16256000" y="-508726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31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32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333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5" name="Line"/>
          <p:cNvSpPr/>
          <p:nvPr/>
        </p:nvSpPr>
        <p:spPr>
          <a:xfrm flipH="1">
            <a:off x="8128000" y="0"/>
            <a:ext cx="1" cy="13710409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36" name="Line"/>
          <p:cNvSpPr/>
          <p:nvPr/>
        </p:nvSpPr>
        <p:spPr>
          <a:xfrm flipH="1">
            <a:off x="16255999" y="0"/>
            <a:ext cx="1" cy="13710409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pic>
        <p:nvPicPr>
          <p:cNvPr id="337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Body Level One…"/>
          <p:cNvSpPr txBox="1"/>
          <p:nvPr>
            <p:ph type="body" sz="half" idx="1"/>
          </p:nvPr>
        </p:nvSpPr>
        <p:spPr>
          <a:xfrm>
            <a:off x="99" y="7105650"/>
            <a:ext cx="24383802" cy="4057650"/>
          </a:xfrm>
          <a:prstGeom prst="rect">
            <a:avLst/>
          </a:prstGeom>
          <a:solidFill>
            <a:srgbClr val="FFFFFF">
              <a:alpha val="7978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556000" indent="-508000"/>
            <a:lvl4pPr marL="4318000" indent="-508000">
              <a:buSzPct val="100000"/>
            </a:lvl4pPr>
            <a:lvl5pPr marL="5080000" indent="-508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Images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46" name="Image"/>
          <p:cNvSpPr/>
          <p:nvPr>
            <p:ph type="pic" idx="21"/>
          </p:nvPr>
        </p:nvSpPr>
        <p:spPr>
          <a:xfrm>
            <a:off x="-6782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47" name="AdobeStock_376627972.jpeg"/>
          <p:cNvSpPr/>
          <p:nvPr>
            <p:ph type="pic" idx="22"/>
          </p:nvPr>
        </p:nvSpPr>
        <p:spPr>
          <a:xfrm>
            <a:off x="2988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48" name="Image"/>
          <p:cNvSpPr/>
          <p:nvPr>
            <p:ph type="pic" idx="23"/>
          </p:nvPr>
        </p:nvSpPr>
        <p:spPr>
          <a:xfrm>
            <a:off x="16256000" y="-508726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49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50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351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Body Level One…"/>
          <p:cNvSpPr txBox="1"/>
          <p:nvPr>
            <p:ph type="body" sz="half" idx="1"/>
          </p:nvPr>
        </p:nvSpPr>
        <p:spPr>
          <a:xfrm>
            <a:off x="-254000" y="7105650"/>
            <a:ext cx="24892000" cy="4057650"/>
          </a:xfrm>
          <a:prstGeom prst="rect">
            <a:avLst/>
          </a:prstGeom>
          <a:solidFill>
            <a:srgbClr val="FFFFFF">
              <a:alpha val="79785"/>
            </a:srgbClr>
          </a:solidFill>
          <a:ln w="38100">
            <a:solidFill>
              <a:srgbClr val="B9C2CB"/>
            </a:solidFill>
          </a:ln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Images Wed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Image"/>
          <p:cNvSpPr/>
          <p:nvPr>
            <p:ph type="pic" idx="21"/>
          </p:nvPr>
        </p:nvSpPr>
        <p:spPr>
          <a:xfrm>
            <a:off x="-6782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62" name="AdobeStock_376627972.jpeg"/>
          <p:cNvSpPr/>
          <p:nvPr>
            <p:ph type="pic" idx="22"/>
          </p:nvPr>
        </p:nvSpPr>
        <p:spPr>
          <a:xfrm>
            <a:off x="2988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63" name="Image"/>
          <p:cNvSpPr/>
          <p:nvPr>
            <p:ph type="pic" idx="23"/>
          </p:nvPr>
        </p:nvSpPr>
        <p:spPr>
          <a:xfrm>
            <a:off x="16257190" y="-713284"/>
            <a:ext cx="20196970" cy="1392128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6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6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66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36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Body Level One…"/>
          <p:cNvSpPr txBox="1"/>
          <p:nvPr>
            <p:ph type="body" sz="half" idx="1"/>
          </p:nvPr>
        </p:nvSpPr>
        <p:spPr>
          <a:xfrm>
            <a:off x="-254000" y="7105650"/>
            <a:ext cx="24892000" cy="4057650"/>
          </a:xfrm>
          <a:prstGeom prst="rect">
            <a:avLst/>
          </a:prstGeom>
          <a:solidFill>
            <a:srgbClr val="FFFFFF">
              <a:alpha val="79785"/>
            </a:srgbClr>
          </a:solidFill>
          <a:ln w="38100">
            <a:solidFill>
              <a:srgbClr val="B9C2CB"/>
            </a:solidFill>
          </a:ln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Six Images &amp;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Image"/>
          <p:cNvSpPr/>
          <p:nvPr>
            <p:ph type="pic" idx="21"/>
          </p:nvPr>
        </p:nvSpPr>
        <p:spPr>
          <a:xfrm>
            <a:off x="9473025" y="7112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78" name="AdobeStock_376627972.jpeg"/>
          <p:cNvSpPr/>
          <p:nvPr>
            <p:ph type="pic" idx="22"/>
          </p:nvPr>
        </p:nvSpPr>
        <p:spPr>
          <a:xfrm>
            <a:off x="-5139764" y="7112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79" name="Image"/>
          <p:cNvSpPr/>
          <p:nvPr>
            <p:ph type="pic" idx="23"/>
          </p:nvPr>
        </p:nvSpPr>
        <p:spPr>
          <a:xfrm>
            <a:off x="8128000" y="5587274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80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81" name="Image"/>
          <p:cNvSpPr/>
          <p:nvPr>
            <p:ph type="pic" idx="24"/>
          </p:nvPr>
        </p:nvSpPr>
        <p:spPr>
          <a:xfrm>
            <a:off x="-6782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82" name="AdobeStock_376627972.jpeg"/>
          <p:cNvSpPr/>
          <p:nvPr>
            <p:ph type="pic" idx="25"/>
          </p:nvPr>
        </p:nvSpPr>
        <p:spPr>
          <a:xfrm>
            <a:off x="2988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83" name="Image"/>
          <p:cNvSpPr/>
          <p:nvPr>
            <p:ph type="pic" idx="26"/>
          </p:nvPr>
        </p:nvSpPr>
        <p:spPr>
          <a:xfrm>
            <a:off x="16256000" y="-508726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84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85" name="Text"/>
          <p:cNvSpPr txBox="1"/>
          <p:nvPr>
            <p:ph type="body" sz="quarter" idx="27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386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Line"/>
          <p:cNvSpPr/>
          <p:nvPr/>
        </p:nvSpPr>
        <p:spPr>
          <a:xfrm flipH="1">
            <a:off x="8128000" y="1023108"/>
            <a:ext cx="1" cy="12177784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89" name="Line"/>
          <p:cNvSpPr/>
          <p:nvPr/>
        </p:nvSpPr>
        <p:spPr>
          <a:xfrm flipH="1">
            <a:off x="16255999" y="1023108"/>
            <a:ext cx="1" cy="12177784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pic>
        <p:nvPicPr>
          <p:cNvPr id="390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Line"/>
          <p:cNvSpPr/>
          <p:nvPr/>
        </p:nvSpPr>
        <p:spPr>
          <a:xfrm flipV="1">
            <a:off x="-3508" y="7116724"/>
            <a:ext cx="24391016" cy="869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392" name="Body Level One…"/>
          <p:cNvSpPr txBox="1"/>
          <p:nvPr>
            <p:ph type="body" sz="half" idx="1"/>
          </p:nvPr>
        </p:nvSpPr>
        <p:spPr>
          <a:xfrm>
            <a:off x="6350" y="5083175"/>
            <a:ext cx="24395014" cy="4057650"/>
          </a:xfrm>
          <a:prstGeom prst="rect">
            <a:avLst/>
          </a:prstGeom>
          <a:solidFill>
            <a:srgbClr val="FFFFFF">
              <a:alpha val="8962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Eight Images &amp;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AdobeStock_92522010.jpeg"/>
          <p:cNvSpPr/>
          <p:nvPr>
            <p:ph type="pic" sz="quarter" idx="21"/>
          </p:nvPr>
        </p:nvSpPr>
        <p:spPr>
          <a:xfrm>
            <a:off x="-1536700" y="7124700"/>
            <a:ext cx="9144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0" name="Image"/>
          <p:cNvSpPr/>
          <p:nvPr>
            <p:ph type="pic" idx="22"/>
          </p:nvPr>
        </p:nvSpPr>
        <p:spPr>
          <a:xfrm>
            <a:off x="6107856" y="5572833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1" name="Image"/>
          <p:cNvSpPr/>
          <p:nvPr>
            <p:ph type="pic" idx="23"/>
          </p:nvPr>
        </p:nvSpPr>
        <p:spPr>
          <a:xfrm>
            <a:off x="5396424" y="7112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2" name="AdobeStock_376627972.jpeg"/>
          <p:cNvSpPr/>
          <p:nvPr>
            <p:ph type="pic" idx="24"/>
          </p:nvPr>
        </p:nvSpPr>
        <p:spPr>
          <a:xfrm>
            <a:off x="13148236" y="7112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3" name="AdobeStock_92522010.jpeg"/>
          <p:cNvSpPr/>
          <p:nvPr>
            <p:ph type="pic" sz="quarter" idx="25"/>
          </p:nvPr>
        </p:nvSpPr>
        <p:spPr>
          <a:xfrm>
            <a:off x="16788110" y="1015999"/>
            <a:ext cx="9144001" cy="609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405" name="Image"/>
          <p:cNvSpPr/>
          <p:nvPr>
            <p:ph type="pic" idx="26"/>
          </p:nvPr>
        </p:nvSpPr>
        <p:spPr>
          <a:xfrm>
            <a:off x="-6782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6" name="AdobeStock_376627972.jpeg"/>
          <p:cNvSpPr/>
          <p:nvPr>
            <p:ph type="pic" idx="27"/>
          </p:nvPr>
        </p:nvSpPr>
        <p:spPr>
          <a:xfrm>
            <a:off x="956236" y="1001559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7" name="Image"/>
          <p:cNvSpPr/>
          <p:nvPr>
            <p:ph type="pic" idx="28"/>
          </p:nvPr>
        </p:nvSpPr>
        <p:spPr>
          <a:xfrm>
            <a:off x="12191156" y="-496026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8" name="Text"/>
          <p:cNvSpPr txBox="1"/>
          <p:nvPr>
            <p:ph type="body" sz="quarter" idx="29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4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0" name="Line"/>
          <p:cNvSpPr/>
          <p:nvPr/>
        </p:nvSpPr>
        <p:spPr>
          <a:xfrm flipH="1">
            <a:off x="6107906" y="1016000"/>
            <a:ext cx="1" cy="12192001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411" name="Line"/>
          <p:cNvSpPr/>
          <p:nvPr/>
        </p:nvSpPr>
        <p:spPr>
          <a:xfrm flipH="1">
            <a:off x="18274605" y="1016000"/>
            <a:ext cx="1" cy="12217400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pic>
        <p:nvPicPr>
          <p:cNvPr id="412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Line"/>
          <p:cNvSpPr/>
          <p:nvPr/>
        </p:nvSpPr>
        <p:spPr>
          <a:xfrm flipV="1">
            <a:off x="-3508" y="7116724"/>
            <a:ext cx="24391016" cy="869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414" name="Body Level One…"/>
          <p:cNvSpPr txBox="1"/>
          <p:nvPr>
            <p:ph type="body" sz="half" idx="1"/>
          </p:nvPr>
        </p:nvSpPr>
        <p:spPr>
          <a:xfrm>
            <a:off x="6350" y="5083175"/>
            <a:ext cx="24395014" cy="4057650"/>
          </a:xfrm>
          <a:prstGeom prst="rect">
            <a:avLst/>
          </a:prstGeom>
          <a:solidFill>
            <a:srgbClr val="FFFFFF">
              <a:alpha val="89625"/>
            </a:srgbClr>
          </a:solidFill>
        </p:spPr>
        <p:txBody>
          <a:bodyPr/>
          <a:lstStyle>
            <a:lvl1pPr marL="2032000">
              <a:spcBef>
                <a:spcPts val="1000"/>
              </a:spcBef>
            </a:lvl1pPr>
            <a:lvl2pPr marL="2794000"/>
            <a:lvl3pPr marL="3429000"/>
            <a:lvl4pPr marL="4064000">
              <a:buSzPct val="100000"/>
            </a:lvl4pPr>
            <a:lvl5pPr marL="4699000">
              <a:buClr>
                <a:srgbClr val="3C5167"/>
              </a:buClr>
              <a:buSzPct val="100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" name="Line"/>
          <p:cNvSpPr/>
          <p:nvPr/>
        </p:nvSpPr>
        <p:spPr>
          <a:xfrm flipH="1">
            <a:off x="12203856" y="1028699"/>
            <a:ext cx="1" cy="12192002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41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41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6" name="Text"/>
          <p:cNvSpPr txBox="1"/>
          <p:nvPr>
            <p:ph type="body" sz="quarter" idx="21"/>
          </p:nvPr>
        </p:nvSpPr>
        <p:spPr>
          <a:xfrm>
            <a:off x="1524000" y="3492500"/>
            <a:ext cx="610076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427" name="Text"/>
          <p:cNvSpPr txBox="1"/>
          <p:nvPr>
            <p:ph type="body" sz="quarter" idx="22"/>
          </p:nvPr>
        </p:nvSpPr>
        <p:spPr>
          <a:xfrm>
            <a:off x="9140163" y="34925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428" name="Text"/>
          <p:cNvSpPr txBox="1"/>
          <p:nvPr>
            <p:ph type="body" sz="quarter" idx="23"/>
          </p:nvPr>
        </p:nvSpPr>
        <p:spPr>
          <a:xfrm>
            <a:off x="16762147" y="3492500"/>
            <a:ext cx="6084758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429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430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2" name="Body Level One…"/>
          <p:cNvSpPr txBox="1"/>
          <p:nvPr>
            <p:ph type="body" sz="quarter" idx="1"/>
          </p:nvPr>
        </p:nvSpPr>
        <p:spPr>
          <a:xfrm>
            <a:off x="1523604" y="11176639"/>
            <a:ext cx="21336001" cy="15182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Rectangle"/>
          <p:cNvSpPr/>
          <p:nvPr>
            <p:ph type="body" sz="quarter" idx="25"/>
          </p:nvPr>
        </p:nvSpPr>
        <p:spPr>
          <a:xfrm>
            <a:off x="1524000" y="15327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2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3" name="Text"/>
          <p:cNvSpPr txBox="1"/>
          <p:nvPr>
            <p:ph type="body" sz="quarter" idx="21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444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6" name="Body Level One…"/>
          <p:cNvSpPr txBox="1"/>
          <p:nvPr>
            <p:ph type="body" sz="quarter" idx="1"/>
          </p:nvPr>
        </p:nvSpPr>
        <p:spPr>
          <a:xfrm>
            <a:off x="1524000" y="11186164"/>
            <a:ext cx="21336000" cy="152131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7" name="Rectangle"/>
          <p:cNvSpPr/>
          <p:nvPr>
            <p:ph type="body" sz="quarter" idx="22"/>
          </p:nvPr>
        </p:nvSpPr>
        <p:spPr>
          <a:xfrm>
            <a:off x="1524000" y="15200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448" name="Text"/>
          <p:cNvSpPr txBox="1"/>
          <p:nvPr>
            <p:ph type="body" sz="quarter" idx="23"/>
          </p:nvPr>
        </p:nvSpPr>
        <p:spPr>
          <a:xfrm>
            <a:off x="4061519" y="3556000"/>
            <a:ext cx="610076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449" name="Text"/>
          <p:cNvSpPr txBox="1"/>
          <p:nvPr>
            <p:ph type="body" sz="quarter" idx="24"/>
          </p:nvPr>
        </p:nvSpPr>
        <p:spPr>
          <a:xfrm>
            <a:off x="14227472" y="35560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450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Image"/>
          <p:cNvSpPr/>
          <p:nvPr>
            <p:ph type="pic" idx="21"/>
          </p:nvPr>
        </p:nvSpPr>
        <p:spPr>
          <a:xfrm>
            <a:off x="-2323" y="1017613"/>
            <a:ext cx="22862169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58" name="Image"/>
          <p:cNvSpPr/>
          <p:nvPr>
            <p:ph type="pic" idx="22"/>
          </p:nvPr>
        </p:nvSpPr>
        <p:spPr>
          <a:xfrm>
            <a:off x="8125677" y="1017613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59" name="Image"/>
          <p:cNvSpPr/>
          <p:nvPr>
            <p:ph type="pic" idx="23"/>
          </p:nvPr>
        </p:nvSpPr>
        <p:spPr>
          <a:xfrm>
            <a:off x="16253677" y="1017613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60" name="Image"/>
          <p:cNvSpPr/>
          <p:nvPr>
            <p:ph type="pic" idx="24"/>
          </p:nvPr>
        </p:nvSpPr>
        <p:spPr>
          <a:xfrm>
            <a:off x="-2323" y="7107339"/>
            <a:ext cx="22862169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61" name="Image"/>
          <p:cNvSpPr/>
          <p:nvPr>
            <p:ph type="pic" idx="25"/>
          </p:nvPr>
        </p:nvSpPr>
        <p:spPr>
          <a:xfrm>
            <a:off x="8125677" y="7107339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62" name="Image"/>
          <p:cNvSpPr/>
          <p:nvPr>
            <p:ph type="pic" idx="26"/>
          </p:nvPr>
        </p:nvSpPr>
        <p:spPr>
          <a:xfrm>
            <a:off x="16253677" y="7107339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63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4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5" name="Text"/>
          <p:cNvSpPr txBox="1"/>
          <p:nvPr>
            <p:ph type="body" sz="quarter" idx="27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466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8" name="Line"/>
          <p:cNvSpPr/>
          <p:nvPr/>
        </p:nvSpPr>
        <p:spPr>
          <a:xfrm flipH="1">
            <a:off x="8127999" y="1024486"/>
            <a:ext cx="2" cy="12183515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9" name="Line"/>
          <p:cNvSpPr/>
          <p:nvPr/>
        </p:nvSpPr>
        <p:spPr>
          <a:xfrm flipH="1">
            <a:off x="16255999" y="1024486"/>
            <a:ext cx="1" cy="12183515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70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Line"/>
          <p:cNvSpPr/>
          <p:nvPr/>
        </p:nvSpPr>
        <p:spPr>
          <a:xfrm>
            <a:off x="369" y="7111720"/>
            <a:ext cx="24383263" cy="1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2" name="Body Level One…"/>
          <p:cNvSpPr txBox="1"/>
          <p:nvPr>
            <p:ph type="body" sz="quarter" idx="1"/>
          </p:nvPr>
        </p:nvSpPr>
        <p:spPr>
          <a:xfrm>
            <a:off x="-254000" y="9144000"/>
            <a:ext cx="24892000" cy="2032000"/>
          </a:xfrm>
          <a:prstGeom prst="rect">
            <a:avLst/>
          </a:prstGeom>
          <a:solidFill>
            <a:srgbClr val="3C5167">
              <a:alpha val="80000"/>
            </a:srgbClr>
          </a:solidFill>
          <a:ln w="38100">
            <a:solidFill>
              <a:srgbClr val="FFFFFF"/>
            </a:solidFill>
          </a:ln>
        </p:spPr>
        <p:txBody>
          <a:bodyPr/>
          <a:lstStyle>
            <a:lvl1pPr marL="2286000">
              <a:spcBef>
                <a:spcPts val="1000"/>
              </a:spcBef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048000">
              <a:spcBef>
                <a:spcPts val="0"/>
              </a:spcBef>
              <a:defRPr>
                <a:solidFill>
                  <a:srgbClr val="FFFFFF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3810000" indent="-508000">
              <a:defRPr sz="4000">
                <a:solidFill>
                  <a:srgbClr val="FFFFFF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0" indent="965200">
              <a:spcBef>
                <a:spcPts val="1000"/>
              </a:spcBef>
              <a:buSzTx/>
              <a:buNone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282700">
              <a:spcBef>
                <a:spcPts val="1000"/>
              </a:spcBef>
              <a:buSzTx/>
              <a:buNone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dobeStock_92522010.jpeg"/>
          <p:cNvSpPr/>
          <p:nvPr>
            <p:ph type="pic" idx="21"/>
          </p:nvPr>
        </p:nvSpPr>
        <p:spPr>
          <a:xfrm>
            <a:off x="-1" y="-1269498"/>
            <a:ext cx="24382491" cy="1625499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2" name="Rectangle"/>
          <p:cNvSpPr/>
          <p:nvPr/>
        </p:nvSpPr>
        <p:spPr>
          <a:xfrm>
            <a:off x="0" y="5334000"/>
            <a:ext cx="24384000" cy="3048000"/>
          </a:xfrm>
          <a:prstGeom prst="rect">
            <a:avLst/>
          </a:prstGeom>
          <a:solidFill>
            <a:srgbClr val="FFFFFF">
              <a:alpha val="7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1050044" y="5334000"/>
            <a:ext cx="22347412" cy="3048000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7200">
                <a:solidFill>
                  <a:srgbClr val="3C526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20769955" y="13287375"/>
            <a:ext cx="278131" cy="287020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516278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0" name="Image"/>
          <p:cNvSpPr/>
          <p:nvPr>
            <p:ph type="pic" idx="21"/>
          </p:nvPr>
        </p:nvSpPr>
        <p:spPr>
          <a:xfrm>
            <a:off x="-2323" y="1017613"/>
            <a:ext cx="22862169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81" name="Image"/>
          <p:cNvSpPr/>
          <p:nvPr>
            <p:ph type="pic" idx="22"/>
          </p:nvPr>
        </p:nvSpPr>
        <p:spPr>
          <a:xfrm>
            <a:off x="8125677" y="1017613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82" name="Image"/>
          <p:cNvSpPr/>
          <p:nvPr>
            <p:ph type="pic" idx="23"/>
          </p:nvPr>
        </p:nvSpPr>
        <p:spPr>
          <a:xfrm>
            <a:off x="16253677" y="1017613"/>
            <a:ext cx="22862168" cy="152414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8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4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485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4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7" name="Line"/>
          <p:cNvSpPr/>
          <p:nvPr/>
        </p:nvSpPr>
        <p:spPr>
          <a:xfrm flipH="1">
            <a:off x="8127999" y="1024486"/>
            <a:ext cx="2" cy="12183515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8" name="Line"/>
          <p:cNvSpPr/>
          <p:nvPr/>
        </p:nvSpPr>
        <p:spPr>
          <a:xfrm flipH="1">
            <a:off x="16255999" y="1024486"/>
            <a:ext cx="1" cy="12183515"/>
          </a:xfrm>
          <a:prstGeom prst="line">
            <a:avLst/>
          </a:prstGeom>
          <a:ln w="127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8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Body Level One…"/>
          <p:cNvSpPr txBox="1"/>
          <p:nvPr>
            <p:ph type="body" sz="quarter" idx="1"/>
          </p:nvPr>
        </p:nvSpPr>
        <p:spPr>
          <a:xfrm>
            <a:off x="-254000" y="9144000"/>
            <a:ext cx="24892000" cy="2032000"/>
          </a:xfrm>
          <a:prstGeom prst="rect">
            <a:avLst/>
          </a:prstGeom>
          <a:solidFill>
            <a:srgbClr val="3C5167">
              <a:alpha val="80000"/>
            </a:srgbClr>
          </a:solidFill>
          <a:ln w="38100">
            <a:solidFill>
              <a:srgbClr val="FFFFFF"/>
            </a:solidFill>
          </a:ln>
        </p:spPr>
        <p:txBody>
          <a:bodyPr/>
          <a:lstStyle>
            <a:lvl1pPr marL="2286000">
              <a:spcBef>
                <a:spcPts val="1000"/>
              </a:spcBef>
              <a:defRPr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048000">
              <a:spcBef>
                <a:spcPts val="0"/>
              </a:spcBef>
              <a:defRPr>
                <a:solidFill>
                  <a:srgbClr val="FFFFFF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3810000" indent="-508000">
              <a:defRPr sz="4000">
                <a:solidFill>
                  <a:srgbClr val="FFFFFF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0" indent="965200">
              <a:spcBef>
                <a:spcPts val="1000"/>
              </a:spcBef>
              <a:buSzTx/>
              <a:buNone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0" indent="1282700">
              <a:spcBef>
                <a:spcPts val="1000"/>
              </a:spcBef>
              <a:buSzTx/>
              <a:buNone/>
              <a:defRPr b="1" sz="4000">
                <a:solidFill>
                  <a:srgbClr val="FFFFFF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8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9" name="Text"/>
          <p:cNvSpPr txBox="1"/>
          <p:nvPr>
            <p:ph type="body" sz="quarter" idx="21"/>
          </p:nvPr>
        </p:nvSpPr>
        <p:spPr>
          <a:xfrm>
            <a:off x="2522326" y="2037308"/>
            <a:ext cx="8134264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00" name="Text"/>
          <p:cNvSpPr txBox="1"/>
          <p:nvPr>
            <p:ph type="body" sz="quarter" idx="22"/>
          </p:nvPr>
        </p:nvSpPr>
        <p:spPr>
          <a:xfrm>
            <a:off x="13701172" y="2037308"/>
            <a:ext cx="7655212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01" name="Text"/>
          <p:cNvSpPr txBox="1"/>
          <p:nvPr>
            <p:ph type="body" sz="quarter" idx="23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02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4" name="Body Level One…"/>
          <p:cNvSpPr txBox="1"/>
          <p:nvPr>
            <p:ph type="body" sz="quarter" idx="1"/>
          </p:nvPr>
        </p:nvSpPr>
        <p:spPr>
          <a:xfrm>
            <a:off x="1524000" y="11178690"/>
            <a:ext cx="21336000" cy="15227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05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Image"/>
          <p:cNvSpPr/>
          <p:nvPr>
            <p:ph type="pic" idx="21"/>
          </p:nvPr>
        </p:nvSpPr>
        <p:spPr>
          <a:xfrm>
            <a:off x="-11602" y="0"/>
            <a:ext cx="24405693" cy="1371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13" name="Slide Number"/>
          <p:cNvSpPr txBox="1"/>
          <p:nvPr>
            <p:ph type="sldNum" sz="quarter" idx="2"/>
          </p:nvPr>
        </p:nvSpPr>
        <p:spPr>
          <a:xfrm>
            <a:off x="20769955" y="13287375"/>
            <a:ext cx="278131" cy="287020"/>
          </a:xfrm>
          <a:prstGeom prst="rect">
            <a:avLst/>
          </a:prstGeom>
        </p:spPr>
        <p:txBody>
          <a:bodyPr anchor="t"/>
          <a:lstStyle>
            <a:lvl1pPr>
              <a:defRPr sz="2200">
                <a:solidFill>
                  <a:srgbClr val="516278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Image"/>
          <p:cNvSpPr/>
          <p:nvPr>
            <p:ph type="pic" idx="21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21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2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3" name="Text"/>
          <p:cNvSpPr txBox="1"/>
          <p:nvPr>
            <p:ph type="body" sz="quarter" idx="22"/>
          </p:nvPr>
        </p:nvSpPr>
        <p:spPr>
          <a:xfrm>
            <a:off x="1536700" y="3556000"/>
            <a:ext cx="405787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24" name="Text"/>
          <p:cNvSpPr txBox="1"/>
          <p:nvPr>
            <p:ph type="body" sz="quarter" idx="23"/>
          </p:nvPr>
        </p:nvSpPr>
        <p:spPr>
          <a:xfrm>
            <a:off x="7281679" y="3556000"/>
            <a:ext cx="4053610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25" name="Text"/>
          <p:cNvSpPr txBox="1"/>
          <p:nvPr>
            <p:ph type="body" sz="quarter" idx="24"/>
          </p:nvPr>
        </p:nvSpPr>
        <p:spPr>
          <a:xfrm>
            <a:off x="13054824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26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2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9" name="Body Level One…"/>
          <p:cNvSpPr txBox="1"/>
          <p:nvPr>
            <p:ph type="body" sz="quarter" idx="1"/>
          </p:nvPr>
        </p:nvSpPr>
        <p:spPr>
          <a:xfrm>
            <a:off x="1524000" y="11176000"/>
            <a:ext cx="21336000" cy="15240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" name="Rectangle"/>
          <p:cNvSpPr/>
          <p:nvPr>
            <p:ph type="body" sz="quarter" idx="26"/>
          </p:nvPr>
        </p:nvSpPr>
        <p:spPr>
          <a:xfrm>
            <a:off x="1524000" y="1520067"/>
            <a:ext cx="21336000" cy="1524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31" name="Text"/>
          <p:cNvSpPr txBox="1"/>
          <p:nvPr>
            <p:ph type="body" sz="quarter" idx="27"/>
          </p:nvPr>
        </p:nvSpPr>
        <p:spPr>
          <a:xfrm>
            <a:off x="18803593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532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Image"/>
          <p:cNvSpPr/>
          <p:nvPr>
            <p:ph type="pic" idx="21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40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1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2" name="Text"/>
          <p:cNvSpPr txBox="1"/>
          <p:nvPr>
            <p:ph type="body" sz="quarter" idx="22"/>
          </p:nvPr>
        </p:nvSpPr>
        <p:spPr>
          <a:xfrm>
            <a:off x="1524000" y="3492500"/>
            <a:ext cx="610076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43" name="Text"/>
          <p:cNvSpPr txBox="1"/>
          <p:nvPr>
            <p:ph type="body" sz="quarter" idx="23"/>
          </p:nvPr>
        </p:nvSpPr>
        <p:spPr>
          <a:xfrm>
            <a:off x="9140163" y="34925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44" name="Text"/>
          <p:cNvSpPr txBox="1"/>
          <p:nvPr>
            <p:ph type="body" sz="quarter" idx="24"/>
          </p:nvPr>
        </p:nvSpPr>
        <p:spPr>
          <a:xfrm>
            <a:off x="16762147" y="3492500"/>
            <a:ext cx="6084758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45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46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8" name="Body Level One…"/>
          <p:cNvSpPr txBox="1"/>
          <p:nvPr>
            <p:ph type="body" sz="quarter" idx="1"/>
          </p:nvPr>
        </p:nvSpPr>
        <p:spPr>
          <a:xfrm>
            <a:off x="1523604" y="11176639"/>
            <a:ext cx="21336001" cy="15182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Rectangle"/>
          <p:cNvSpPr/>
          <p:nvPr>
            <p:ph type="body" sz="quarter" idx="26"/>
          </p:nvPr>
        </p:nvSpPr>
        <p:spPr>
          <a:xfrm>
            <a:off x="1524000" y="1520067"/>
            <a:ext cx="21336000" cy="1518202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Image"/>
          <p:cNvSpPr/>
          <p:nvPr>
            <p:ph type="pic" idx="21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58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9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60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61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3" name="Body Level One…"/>
          <p:cNvSpPr txBox="1"/>
          <p:nvPr>
            <p:ph type="body" sz="quarter" idx="1"/>
          </p:nvPr>
        </p:nvSpPr>
        <p:spPr>
          <a:xfrm>
            <a:off x="1524000" y="11173464"/>
            <a:ext cx="21336000" cy="152131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" name="Rectangle"/>
          <p:cNvSpPr/>
          <p:nvPr>
            <p:ph type="body" sz="quarter" idx="23"/>
          </p:nvPr>
        </p:nvSpPr>
        <p:spPr>
          <a:xfrm>
            <a:off x="1524000" y="1520067"/>
            <a:ext cx="21336000" cy="1526846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100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65" name="Text"/>
          <p:cNvSpPr txBox="1"/>
          <p:nvPr>
            <p:ph type="body" sz="quarter" idx="24"/>
          </p:nvPr>
        </p:nvSpPr>
        <p:spPr>
          <a:xfrm>
            <a:off x="4061519" y="3556000"/>
            <a:ext cx="610076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566" name="Text"/>
          <p:cNvSpPr txBox="1"/>
          <p:nvPr>
            <p:ph type="body" sz="quarter" idx="25"/>
          </p:nvPr>
        </p:nvSpPr>
        <p:spPr>
          <a:xfrm>
            <a:off x="14227472" y="3556000"/>
            <a:ext cx="6103674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567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Image"/>
          <p:cNvSpPr/>
          <p:nvPr>
            <p:ph type="pic" idx="21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75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7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78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0" name="Body Level One…"/>
          <p:cNvSpPr txBox="1"/>
          <p:nvPr>
            <p:ph type="body" sz="quarter" idx="1"/>
          </p:nvPr>
        </p:nvSpPr>
        <p:spPr>
          <a:xfrm>
            <a:off x="1524000" y="11178513"/>
            <a:ext cx="21336000" cy="152287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81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Images &amp; 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AdobeStock_376627972.jpeg"/>
          <p:cNvSpPr/>
          <p:nvPr>
            <p:ph type="pic" idx="21"/>
          </p:nvPr>
        </p:nvSpPr>
        <p:spPr>
          <a:xfrm>
            <a:off x="9084236" y="1016000"/>
            <a:ext cx="18407528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89" name="Image"/>
          <p:cNvSpPr/>
          <p:nvPr>
            <p:ph type="pic" idx="22"/>
          </p:nvPr>
        </p:nvSpPr>
        <p:spPr>
          <a:xfrm>
            <a:off x="-4750975" y="1016000"/>
            <a:ext cx="21693950" cy="1219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90" name="Line"/>
          <p:cNvSpPr/>
          <p:nvPr/>
        </p:nvSpPr>
        <p:spPr>
          <a:xfrm flipH="1">
            <a:off x="12190504" y="0"/>
            <a:ext cx="1" cy="13716000"/>
          </a:xfrm>
          <a:prstGeom prst="line">
            <a:avLst/>
          </a:prstGeom>
          <a:ln w="25400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1" name="Body Level One…"/>
          <p:cNvSpPr txBox="1"/>
          <p:nvPr>
            <p:ph type="body" sz="half" idx="1"/>
          </p:nvPr>
        </p:nvSpPr>
        <p:spPr>
          <a:xfrm>
            <a:off x="-254000" y="7105650"/>
            <a:ext cx="24892000" cy="4057650"/>
          </a:xfrm>
          <a:prstGeom prst="rect">
            <a:avLst/>
          </a:prstGeom>
          <a:solidFill>
            <a:srgbClr val="FFFFFF">
              <a:alpha val="79785"/>
            </a:srgbClr>
          </a:solidFill>
          <a:ln w="38100">
            <a:solidFill>
              <a:srgbClr val="B9C2CB"/>
            </a:solidFill>
          </a:ln>
        </p:spPr>
        <p:txBody>
          <a:bodyPr/>
          <a:lstStyle>
            <a:lvl1pPr marL="2286000">
              <a:spcBef>
                <a:spcPts val="1000"/>
              </a:spcBef>
              <a:defRPr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048000">
              <a:defRPr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3810000" indent="-508000">
              <a:spcBef>
                <a:spcPts val="1000"/>
              </a:spcBef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4318000" indent="-508000">
              <a:spcBef>
                <a:spcPts val="1000"/>
              </a:spcBef>
              <a:buSzPct val="100000"/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4318000" indent="-508000">
              <a:spcBef>
                <a:spcPts val="1000"/>
              </a:spcBef>
              <a:buClr>
                <a:srgbClr val="3C5167"/>
              </a:buClr>
              <a:buSzPct val="100000"/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4" name="Text"/>
          <p:cNvSpPr txBox="1"/>
          <p:nvPr>
            <p:ph type="body" sz="quarter" idx="23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95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5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7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Image"/>
          <p:cNvSpPr/>
          <p:nvPr>
            <p:ph type="pic" idx="21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05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7" name="Text"/>
          <p:cNvSpPr txBox="1"/>
          <p:nvPr>
            <p:ph type="body" sz="quarter" idx="22"/>
          </p:nvPr>
        </p:nvSpPr>
        <p:spPr>
          <a:xfrm>
            <a:off x="4187212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608" name="Text"/>
          <p:cNvSpPr txBox="1"/>
          <p:nvPr>
            <p:ph type="body" sz="quarter" idx="23"/>
          </p:nvPr>
        </p:nvSpPr>
        <p:spPr>
          <a:xfrm>
            <a:off x="9892070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609" name="Text"/>
          <p:cNvSpPr txBox="1"/>
          <p:nvPr>
            <p:ph type="body" sz="quarter" idx="24"/>
          </p:nvPr>
        </p:nvSpPr>
        <p:spPr>
          <a:xfrm>
            <a:off x="15621217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610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6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spcBef>
                <a:spcPts val="2000"/>
              </a:spcBef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327400" indent="-279400">
              <a:defRPr sz="22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4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ull Image &amp; Conclus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22" name="Image"/>
          <p:cNvSpPr/>
          <p:nvPr>
            <p:ph type="pic" idx="21"/>
          </p:nvPr>
        </p:nvSpPr>
        <p:spPr>
          <a:xfrm>
            <a:off x="-1" y="341"/>
            <a:ext cx="24382491" cy="13702959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2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24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625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26" name="Body Level One…"/>
          <p:cNvSpPr txBox="1"/>
          <p:nvPr>
            <p:ph type="body" sz="half" idx="1"/>
          </p:nvPr>
        </p:nvSpPr>
        <p:spPr>
          <a:xfrm>
            <a:off x="-254000" y="7111603"/>
            <a:ext cx="24892000" cy="4065090"/>
          </a:xfrm>
          <a:prstGeom prst="rect">
            <a:avLst/>
          </a:prstGeom>
          <a:solidFill>
            <a:srgbClr val="FFFFFF">
              <a:alpha val="79785"/>
            </a:srgbClr>
          </a:solidFill>
          <a:ln w="38100">
            <a:solidFill>
              <a:srgbClr val="B9C2CB"/>
            </a:solidFill>
          </a:ln>
        </p:spPr>
        <p:txBody>
          <a:bodyPr/>
          <a:lstStyle>
            <a:lvl1pPr marL="2286000">
              <a:spcBef>
                <a:spcPts val="1000"/>
              </a:spcBef>
              <a:defRPr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3048000">
              <a:defRPr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3810000" indent="-508000">
              <a:spcBef>
                <a:spcPts val="1000"/>
              </a:spcBef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4318000" indent="-508000">
              <a:spcBef>
                <a:spcPts val="1000"/>
              </a:spcBef>
              <a:buSzPct val="100000"/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4318000" indent="-508000">
              <a:spcBef>
                <a:spcPts val="1000"/>
              </a:spcBef>
              <a:buClr>
                <a:srgbClr val="FFFFFF"/>
              </a:buClr>
              <a:buSzPct val="100000"/>
              <a:defRPr sz="40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79593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28" name="Text"/>
          <p:cNvSpPr txBox="1"/>
          <p:nvPr>
            <p:ph type="body" sz="quarter" idx="23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pic>
        <p:nvPicPr>
          <p:cNvPr id="62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MO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2" name="Text"/>
          <p:cNvSpPr txBox="1"/>
          <p:nvPr>
            <p:ph type="body" sz="quarter" idx="22"/>
          </p:nvPr>
        </p:nvSpPr>
        <p:spPr>
          <a:xfrm>
            <a:off x="4187212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3" name="Text"/>
          <p:cNvSpPr txBox="1"/>
          <p:nvPr>
            <p:ph type="body" sz="quarter" idx="23"/>
          </p:nvPr>
        </p:nvSpPr>
        <p:spPr>
          <a:xfrm>
            <a:off x="9892070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4" name="Text"/>
          <p:cNvSpPr txBox="1"/>
          <p:nvPr>
            <p:ph type="body" sz="quarter" idx="24"/>
          </p:nvPr>
        </p:nvSpPr>
        <p:spPr>
          <a:xfrm>
            <a:off x="15621217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55" name="Text"/>
          <p:cNvSpPr txBox="1"/>
          <p:nvPr>
            <p:ph type="body" sz="quarter" idx="25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8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39" name="Text"/>
          <p:cNvSpPr txBox="1"/>
          <p:nvPr>
            <p:ph type="body" sz="quarter" idx="21"/>
          </p:nvPr>
        </p:nvSpPr>
        <p:spPr>
          <a:xfrm>
            <a:off x="1536700" y="3556000"/>
            <a:ext cx="405787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40" name="Text"/>
          <p:cNvSpPr txBox="1"/>
          <p:nvPr>
            <p:ph type="body" sz="quarter" idx="22"/>
          </p:nvPr>
        </p:nvSpPr>
        <p:spPr>
          <a:xfrm>
            <a:off x="7281679" y="3556000"/>
            <a:ext cx="4053610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41" name="Text"/>
          <p:cNvSpPr txBox="1"/>
          <p:nvPr>
            <p:ph type="body" sz="quarter" idx="23"/>
          </p:nvPr>
        </p:nvSpPr>
        <p:spPr>
          <a:xfrm>
            <a:off x="13054824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42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643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5" name="Body Level One…"/>
          <p:cNvSpPr txBox="1"/>
          <p:nvPr>
            <p:ph type="body" sz="quarter" idx="1"/>
          </p:nvPr>
        </p:nvSpPr>
        <p:spPr>
          <a:xfrm>
            <a:off x="1524000" y="11176000"/>
            <a:ext cx="21336000" cy="15240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spcBef>
                <a:spcPts val="0"/>
              </a:spcBef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6" name="Rectangle"/>
          <p:cNvSpPr/>
          <p:nvPr>
            <p:ph type="body" sz="quarter" idx="25"/>
          </p:nvPr>
        </p:nvSpPr>
        <p:spPr>
          <a:xfrm>
            <a:off x="1524000" y="15327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47" name="Text"/>
          <p:cNvSpPr txBox="1"/>
          <p:nvPr>
            <p:ph type="body" sz="quarter" idx="26"/>
          </p:nvPr>
        </p:nvSpPr>
        <p:spPr>
          <a:xfrm>
            <a:off x="18803593" y="3556000"/>
            <a:ext cx="4067333" cy="28702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pic>
        <p:nvPicPr>
          <p:cNvPr id="648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"/>
          <p:cNvSpPr/>
          <p:nvPr/>
        </p:nvSpPr>
        <p:spPr>
          <a:xfrm>
            <a:off x="2164" y="12954000"/>
            <a:ext cx="24379672" cy="762001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5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57" name="Text"/>
          <p:cNvSpPr txBox="1"/>
          <p:nvPr>
            <p:ph type="body" sz="quarter" idx="21"/>
          </p:nvPr>
        </p:nvSpPr>
        <p:spPr>
          <a:xfrm>
            <a:off x="1524000" y="3099874"/>
            <a:ext cx="6100763" cy="541021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58" name="Text"/>
          <p:cNvSpPr txBox="1"/>
          <p:nvPr>
            <p:ph type="body" sz="quarter" idx="22"/>
          </p:nvPr>
        </p:nvSpPr>
        <p:spPr>
          <a:xfrm>
            <a:off x="9140163" y="3099874"/>
            <a:ext cx="6103674" cy="541021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59" name="Text"/>
          <p:cNvSpPr txBox="1"/>
          <p:nvPr>
            <p:ph type="body" sz="quarter" idx="23"/>
          </p:nvPr>
        </p:nvSpPr>
        <p:spPr>
          <a:xfrm>
            <a:off x="16762147" y="3099874"/>
            <a:ext cx="6084758" cy="541021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60" name="Text"/>
          <p:cNvSpPr txBox="1"/>
          <p:nvPr>
            <p:ph type="body" sz="quarter" idx="24"/>
          </p:nvPr>
        </p:nvSpPr>
        <p:spPr>
          <a:xfrm>
            <a:off x="1524000" y="13175332"/>
            <a:ext cx="21336000" cy="2939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34257"/>
                </a:solidFill>
              </a:defRPr>
            </a:pPr>
          </a:p>
        </p:txBody>
      </p:sp>
      <p:sp>
        <p:nvSpPr>
          <p:cNvPr id="661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62" name="Slide Number"/>
          <p:cNvSpPr txBox="1"/>
          <p:nvPr>
            <p:ph type="sldNum" sz="quarter" idx="2"/>
          </p:nvPr>
        </p:nvSpPr>
        <p:spPr>
          <a:xfrm>
            <a:off x="23829384" y="13175332"/>
            <a:ext cx="295921" cy="29393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63" name="Body Level One…"/>
          <p:cNvSpPr txBox="1"/>
          <p:nvPr>
            <p:ph type="body" sz="quarter" idx="1"/>
          </p:nvPr>
        </p:nvSpPr>
        <p:spPr>
          <a:xfrm>
            <a:off x="1524000" y="10784923"/>
            <a:ext cx="21336000" cy="16579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  <a:defRPr>
                <a:latin typeface="Myriad Pro"/>
                <a:ea typeface="Myriad Pro"/>
                <a:cs typeface="Myriad Pro"/>
                <a:sym typeface="Myriad Pro"/>
              </a:defRPr>
            </a:lvl1pPr>
            <a:lvl2pPr>
              <a:defRPr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2pPr>
            <a:lvl3pPr marL="2032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3pPr>
            <a:lvl4pPr marL="2794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4pPr>
            <a:lvl5pPr marL="3556000" indent="-508000">
              <a:spcBef>
                <a:spcPts val="1000"/>
              </a:spcBef>
              <a:defRPr sz="400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4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6" y="13044640"/>
            <a:ext cx="1342663" cy="581104"/>
          </a:xfrm>
          <a:prstGeom prst="rect">
            <a:avLst/>
          </a:prstGeom>
          <a:ln w="12700">
            <a:miter lim="400000"/>
          </a:ln>
        </p:spPr>
      </p:pic>
      <p:sp>
        <p:nvSpPr>
          <p:cNvPr id="665" name="Rectangle"/>
          <p:cNvSpPr/>
          <p:nvPr>
            <p:ph type="body" sz="quarter" idx="25"/>
          </p:nvPr>
        </p:nvSpPr>
        <p:spPr>
          <a:xfrm>
            <a:off x="1524000" y="15327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666" name="Line"/>
          <p:cNvSpPr/>
          <p:nvPr/>
        </p:nvSpPr>
        <p:spPr>
          <a:xfrm>
            <a:off x="4774" y="1010047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67" name="Line"/>
          <p:cNvSpPr/>
          <p:nvPr/>
        </p:nvSpPr>
        <p:spPr>
          <a:xfrm>
            <a:off x="-3150" y="12954000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hree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"/>
          <p:cNvSpPr/>
          <p:nvPr/>
        </p:nvSpPr>
        <p:spPr>
          <a:xfrm>
            <a:off x="2164" y="12954000"/>
            <a:ext cx="24379672" cy="762001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7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76" name="Text"/>
          <p:cNvSpPr txBox="1"/>
          <p:nvPr>
            <p:ph type="body" sz="quarter" idx="21"/>
          </p:nvPr>
        </p:nvSpPr>
        <p:spPr>
          <a:xfrm>
            <a:off x="1524000" y="3099874"/>
            <a:ext cx="6100763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77" name="Text"/>
          <p:cNvSpPr txBox="1"/>
          <p:nvPr>
            <p:ph type="body" sz="quarter" idx="22"/>
          </p:nvPr>
        </p:nvSpPr>
        <p:spPr>
          <a:xfrm>
            <a:off x="9140163" y="3099874"/>
            <a:ext cx="6103674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78" name="Text"/>
          <p:cNvSpPr txBox="1"/>
          <p:nvPr>
            <p:ph type="body" sz="quarter" idx="23"/>
          </p:nvPr>
        </p:nvSpPr>
        <p:spPr>
          <a:xfrm>
            <a:off x="16762147" y="3099874"/>
            <a:ext cx="6084758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79" name="Text"/>
          <p:cNvSpPr txBox="1"/>
          <p:nvPr>
            <p:ph type="body" sz="quarter" idx="24"/>
          </p:nvPr>
        </p:nvSpPr>
        <p:spPr>
          <a:xfrm>
            <a:off x="1524000" y="13123043"/>
            <a:ext cx="21336000" cy="39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34257"/>
                </a:solidFill>
              </a:defRPr>
            </a:pPr>
          </a:p>
        </p:txBody>
      </p:sp>
      <p:sp>
        <p:nvSpPr>
          <p:cNvPr id="680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81" name="Slide Number"/>
          <p:cNvSpPr txBox="1"/>
          <p:nvPr>
            <p:ph type="sldNum" sz="quarter" idx="2"/>
          </p:nvPr>
        </p:nvSpPr>
        <p:spPr>
          <a:xfrm>
            <a:off x="23726395" y="13123043"/>
            <a:ext cx="398910" cy="39851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82" name="Body Level One…"/>
          <p:cNvSpPr txBox="1"/>
          <p:nvPr>
            <p:ph type="body" sz="quarter" idx="1"/>
          </p:nvPr>
        </p:nvSpPr>
        <p:spPr>
          <a:xfrm>
            <a:off x="1524000" y="10784923"/>
            <a:ext cx="21336000" cy="16579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sz="4000"/>
            </a:lvl3pPr>
            <a:lvl4pPr marL="2794000" indent="-508000">
              <a:spcBef>
                <a:spcPts val="1000"/>
              </a:spcBef>
              <a:defRPr sz="4000"/>
            </a:lvl4pPr>
            <a:lvl5pPr marL="3556000" indent="-508000">
              <a:spcBef>
                <a:spcPts val="1000"/>
              </a:spcBef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3" name="Rectangle"/>
          <p:cNvSpPr/>
          <p:nvPr>
            <p:ph type="body" sz="quarter" idx="25"/>
          </p:nvPr>
        </p:nvSpPr>
        <p:spPr>
          <a:xfrm>
            <a:off x="1524000" y="15327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/>
            </a:pPr>
          </a:p>
        </p:txBody>
      </p:sp>
      <p:sp>
        <p:nvSpPr>
          <p:cNvPr id="684" name="Line"/>
          <p:cNvSpPr/>
          <p:nvPr/>
        </p:nvSpPr>
        <p:spPr>
          <a:xfrm>
            <a:off x="4774" y="1010047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85" name="Line"/>
          <p:cNvSpPr/>
          <p:nvPr/>
        </p:nvSpPr>
        <p:spPr>
          <a:xfrm>
            <a:off x="-3150" y="12954000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F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Rectangle"/>
          <p:cNvSpPr/>
          <p:nvPr/>
        </p:nvSpPr>
        <p:spPr>
          <a:xfrm>
            <a:off x="2164" y="12954000"/>
            <a:ext cx="24379672" cy="762001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9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94" name="Text"/>
          <p:cNvSpPr txBox="1"/>
          <p:nvPr>
            <p:ph type="body" sz="quarter" idx="21"/>
          </p:nvPr>
        </p:nvSpPr>
        <p:spPr>
          <a:xfrm>
            <a:off x="1524000" y="3087174"/>
            <a:ext cx="4057873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95" name="Text"/>
          <p:cNvSpPr txBox="1"/>
          <p:nvPr>
            <p:ph type="body" sz="quarter" idx="22"/>
          </p:nvPr>
        </p:nvSpPr>
        <p:spPr>
          <a:xfrm>
            <a:off x="7281679" y="3087174"/>
            <a:ext cx="4053610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96" name="Text"/>
          <p:cNvSpPr txBox="1"/>
          <p:nvPr>
            <p:ph type="body" sz="quarter" idx="23"/>
          </p:nvPr>
        </p:nvSpPr>
        <p:spPr>
          <a:xfrm>
            <a:off x="13042124" y="3087174"/>
            <a:ext cx="4067333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697" name="Text"/>
          <p:cNvSpPr txBox="1"/>
          <p:nvPr>
            <p:ph type="body" sz="quarter" idx="24"/>
          </p:nvPr>
        </p:nvSpPr>
        <p:spPr>
          <a:xfrm>
            <a:off x="1524000" y="13123043"/>
            <a:ext cx="21336000" cy="39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34257"/>
                </a:solidFill>
              </a:defRPr>
            </a:pPr>
          </a:p>
        </p:txBody>
      </p:sp>
      <p:sp>
        <p:nvSpPr>
          <p:cNvPr id="698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699" name="Slide Number"/>
          <p:cNvSpPr txBox="1"/>
          <p:nvPr>
            <p:ph type="sldNum" sz="quarter" idx="2"/>
          </p:nvPr>
        </p:nvSpPr>
        <p:spPr>
          <a:xfrm>
            <a:off x="23726395" y="13123043"/>
            <a:ext cx="398910" cy="39851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00" name="Body Level One…"/>
          <p:cNvSpPr txBox="1"/>
          <p:nvPr>
            <p:ph type="body" sz="quarter" idx="1"/>
          </p:nvPr>
        </p:nvSpPr>
        <p:spPr>
          <a:xfrm>
            <a:off x="1524000" y="10784923"/>
            <a:ext cx="21336000" cy="16579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sz="4000"/>
            </a:lvl3pPr>
            <a:lvl4pPr marL="2794000" indent="-508000">
              <a:spcBef>
                <a:spcPts val="1000"/>
              </a:spcBef>
              <a:defRPr sz="4000"/>
            </a:lvl4pPr>
            <a:lvl5pPr marL="3556000" indent="-508000">
              <a:spcBef>
                <a:spcPts val="1000"/>
              </a:spcBef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01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6" y="13044640"/>
            <a:ext cx="1342663" cy="581104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Rectangle"/>
          <p:cNvSpPr/>
          <p:nvPr>
            <p:ph type="body" sz="quarter" idx="25"/>
          </p:nvPr>
        </p:nvSpPr>
        <p:spPr>
          <a:xfrm>
            <a:off x="1524000" y="1532767"/>
            <a:ext cx="21336000" cy="762001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0"/>
              </a:spcBef>
              <a:defRPr b="0"/>
            </a:pPr>
          </a:p>
        </p:txBody>
      </p:sp>
      <p:sp>
        <p:nvSpPr>
          <p:cNvPr id="703" name="Line"/>
          <p:cNvSpPr/>
          <p:nvPr/>
        </p:nvSpPr>
        <p:spPr>
          <a:xfrm>
            <a:off x="4774" y="1010047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04" name="Line"/>
          <p:cNvSpPr/>
          <p:nvPr/>
        </p:nvSpPr>
        <p:spPr>
          <a:xfrm>
            <a:off x="-3150" y="12954000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05" name="Text"/>
          <p:cNvSpPr txBox="1"/>
          <p:nvPr>
            <p:ph type="body" sz="quarter" idx="26"/>
          </p:nvPr>
        </p:nvSpPr>
        <p:spPr>
          <a:xfrm>
            <a:off x="18816293" y="3087174"/>
            <a:ext cx="4067333" cy="652513"/>
          </a:xfrm>
          <a:prstGeom prst="rect">
            <a:avLst/>
          </a:prstGeom>
        </p:spPr>
        <p:txBody>
          <a:bodyPr lIns="127000" tIns="127000" rIns="127000" bIns="1270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ctangle"/>
          <p:cNvSpPr/>
          <p:nvPr/>
        </p:nvSpPr>
        <p:spPr>
          <a:xfrm>
            <a:off x="2164" y="12954000"/>
            <a:ext cx="24379672" cy="762001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1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14" name="Text"/>
          <p:cNvSpPr txBox="1"/>
          <p:nvPr>
            <p:ph type="body" sz="quarter" idx="21"/>
          </p:nvPr>
        </p:nvSpPr>
        <p:spPr>
          <a:xfrm>
            <a:off x="2530084" y="1340446"/>
            <a:ext cx="7655331" cy="627113"/>
          </a:xfrm>
          <a:prstGeom prst="rect">
            <a:avLst/>
          </a:prstGeom>
        </p:spPr>
        <p:txBody>
          <a:bodyPr lIns="114300" tIns="114300" rIns="114300" bIns="1143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715" name="Text"/>
          <p:cNvSpPr txBox="1"/>
          <p:nvPr>
            <p:ph type="body" sz="quarter" idx="22"/>
          </p:nvPr>
        </p:nvSpPr>
        <p:spPr>
          <a:xfrm>
            <a:off x="14214220" y="1340446"/>
            <a:ext cx="7655212" cy="627113"/>
          </a:xfrm>
          <a:prstGeom prst="rect">
            <a:avLst/>
          </a:prstGeom>
        </p:spPr>
        <p:txBody>
          <a:bodyPr lIns="114300" tIns="114300" rIns="114300" bIns="114300"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C5167"/>
                </a:solidFill>
              </a:defRPr>
            </a:pPr>
          </a:p>
        </p:txBody>
      </p:sp>
      <p:sp>
        <p:nvSpPr>
          <p:cNvPr id="716" name="Text"/>
          <p:cNvSpPr txBox="1"/>
          <p:nvPr>
            <p:ph type="body" sz="quarter" idx="23"/>
          </p:nvPr>
        </p:nvSpPr>
        <p:spPr>
          <a:xfrm>
            <a:off x="1524000" y="13123043"/>
            <a:ext cx="21336000" cy="39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34257"/>
                </a:solidFill>
              </a:defRPr>
            </a:pPr>
          </a:p>
        </p:txBody>
      </p:sp>
      <p:sp>
        <p:nvSpPr>
          <p:cNvPr id="71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718" name="Slide Number"/>
          <p:cNvSpPr txBox="1"/>
          <p:nvPr>
            <p:ph type="sldNum" sz="quarter" idx="2"/>
          </p:nvPr>
        </p:nvSpPr>
        <p:spPr>
          <a:xfrm>
            <a:off x="23726395" y="13123043"/>
            <a:ext cx="398910" cy="39851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19" name="Body Level One…"/>
          <p:cNvSpPr txBox="1"/>
          <p:nvPr>
            <p:ph type="body" sz="quarter" idx="1"/>
          </p:nvPr>
        </p:nvSpPr>
        <p:spPr>
          <a:xfrm>
            <a:off x="1524000" y="10784923"/>
            <a:ext cx="21336000" cy="165790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sz="4000"/>
            </a:lvl3pPr>
            <a:lvl4pPr marL="2794000" indent="-508000">
              <a:spcBef>
                <a:spcPts val="1000"/>
              </a:spcBef>
              <a:defRPr sz="4000"/>
            </a:lvl4pPr>
            <a:lvl5pPr marL="3556000" indent="-508000">
              <a:spcBef>
                <a:spcPts val="1000"/>
              </a:spcBef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20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6" y="13044640"/>
            <a:ext cx="1342663" cy="581104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Line"/>
          <p:cNvSpPr/>
          <p:nvPr/>
        </p:nvSpPr>
        <p:spPr>
          <a:xfrm>
            <a:off x="4774" y="1010047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22" name="Line"/>
          <p:cNvSpPr/>
          <p:nvPr/>
        </p:nvSpPr>
        <p:spPr>
          <a:xfrm>
            <a:off x="-3150" y="12954000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Rectangle"/>
          <p:cNvSpPr/>
          <p:nvPr/>
        </p:nvSpPr>
        <p:spPr>
          <a:xfrm>
            <a:off x="2164" y="12954000"/>
            <a:ext cx="24379672" cy="762001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30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/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666F79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31" name="Text"/>
          <p:cNvSpPr txBox="1"/>
          <p:nvPr>
            <p:ph type="body" sz="quarter" idx="21"/>
          </p:nvPr>
        </p:nvSpPr>
        <p:spPr>
          <a:xfrm>
            <a:off x="4187212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32" name="Text"/>
          <p:cNvSpPr txBox="1"/>
          <p:nvPr>
            <p:ph type="body" sz="quarter" idx="22"/>
          </p:nvPr>
        </p:nvSpPr>
        <p:spPr>
          <a:xfrm>
            <a:off x="9892070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33" name="Text"/>
          <p:cNvSpPr txBox="1"/>
          <p:nvPr>
            <p:ph type="body" sz="quarter" idx="23"/>
          </p:nvPr>
        </p:nvSpPr>
        <p:spPr>
          <a:xfrm>
            <a:off x="15621217" y="3214052"/>
            <a:ext cx="4572001" cy="42989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sz="2200">
                <a:solidFill>
                  <a:srgbClr val="3C5167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34" name="Text"/>
          <p:cNvSpPr txBox="1"/>
          <p:nvPr>
            <p:ph type="body" sz="quarter" idx="24"/>
          </p:nvPr>
        </p:nvSpPr>
        <p:spPr>
          <a:xfrm>
            <a:off x="1524000" y="13123043"/>
            <a:ext cx="21336000" cy="3985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3000">
                <a:solidFill>
                  <a:srgbClr val="334257"/>
                </a:solidFill>
              </a:defRPr>
            </a:pPr>
          </a:p>
        </p:txBody>
      </p:sp>
      <p:sp>
        <p:nvSpPr>
          <p:cNvPr id="7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buClr>
                <a:srgbClr val="D03528"/>
              </a:buClr>
            </a:lvl1pPr>
          </a:lstStyle>
          <a:p>
            <a:pPr/>
            <a:r>
              <a:t>Title Text</a:t>
            </a:r>
          </a:p>
        </p:txBody>
      </p:sp>
      <p:sp>
        <p:nvSpPr>
          <p:cNvPr id="736" name="Slide Number"/>
          <p:cNvSpPr txBox="1"/>
          <p:nvPr>
            <p:ph type="sldNum" sz="quarter" idx="2"/>
          </p:nvPr>
        </p:nvSpPr>
        <p:spPr>
          <a:xfrm>
            <a:off x="23726395" y="13123043"/>
            <a:ext cx="398910" cy="398514"/>
          </a:xfrm>
          <a:prstGeom prst="rect">
            <a:avLst/>
          </a:prstGeom>
        </p:spPr>
        <p:txBody>
          <a:bodyPr/>
          <a:lstStyle>
            <a:lvl1pPr>
              <a:buClr>
                <a:srgbClr val="D03528"/>
              </a:buClr>
              <a:defRPr sz="30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37" name="Body Level One…"/>
          <p:cNvSpPr txBox="1"/>
          <p:nvPr>
            <p:ph type="body" idx="1"/>
          </p:nvPr>
        </p:nvSpPr>
        <p:spPr>
          <a:xfrm>
            <a:off x="1524000" y="1522155"/>
            <a:ext cx="21336000" cy="10920670"/>
          </a:xfrm>
          <a:prstGeom prst="rect">
            <a:avLst/>
          </a:prstGeom>
        </p:spPr>
        <p:txBody>
          <a:bodyPr/>
          <a:lstStyle>
            <a:lvl1pPr>
              <a:spcBef>
                <a:spcPts val="4500"/>
              </a:spcBef>
            </a:lvl1pPr>
            <a:lvl2pPr>
              <a:spcBef>
                <a:spcPts val="2200"/>
              </a:spcBef>
            </a:lvl2pPr>
            <a:lvl3pPr marL="2032000" indent="-508000">
              <a:spcBef>
                <a:spcPts val="1100"/>
              </a:spcBef>
              <a:defRPr sz="4000"/>
            </a:lvl3pPr>
            <a:lvl4pPr marL="2794000" indent="-508000">
              <a:defRPr sz="4000"/>
            </a:lvl4pPr>
            <a:lvl5pPr marL="3556000" indent="-508000"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8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46" y="13044640"/>
            <a:ext cx="1342663" cy="581104"/>
          </a:xfrm>
          <a:prstGeom prst="rect">
            <a:avLst/>
          </a:prstGeom>
          <a:ln w="12700">
            <a:miter lim="400000"/>
          </a:ln>
        </p:spPr>
      </p:pic>
      <p:sp>
        <p:nvSpPr>
          <p:cNvPr id="739" name="Line"/>
          <p:cNvSpPr/>
          <p:nvPr/>
        </p:nvSpPr>
        <p:spPr>
          <a:xfrm>
            <a:off x="4774" y="1010047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0" name="Line"/>
          <p:cNvSpPr/>
          <p:nvPr/>
        </p:nvSpPr>
        <p:spPr>
          <a:xfrm>
            <a:off x="-3150" y="12954000"/>
            <a:ext cx="24374451" cy="1"/>
          </a:xfrm>
          <a:prstGeom prst="line">
            <a:avLst/>
          </a:prstGeom>
          <a:ln w="25400">
            <a:solidFill>
              <a:srgbClr val="B9C2CB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ullets &amp; Ful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66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67" name="Text"/>
          <p:cNvSpPr txBox="1"/>
          <p:nvPr>
            <p:ph type="body" sz="quarter" idx="21"/>
          </p:nvPr>
        </p:nvSpPr>
        <p:spPr>
          <a:xfrm>
            <a:off x="1524000" y="133114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23803636" y="13311485"/>
            <a:ext cx="321669" cy="3010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0" name="Image"/>
          <p:cNvSpPr/>
          <p:nvPr>
            <p:ph type="pic" idx="22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pic>
        <p:nvPicPr>
          <p:cNvPr id="71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13211571" y="1523203"/>
            <a:ext cx="10156429" cy="111720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Bullets &amp; Fu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80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81" name="Text"/>
          <p:cNvSpPr txBox="1"/>
          <p:nvPr>
            <p:ph type="body" sz="quarter" idx="21"/>
          </p:nvPr>
        </p:nvSpPr>
        <p:spPr>
          <a:xfrm>
            <a:off x="1524000" y="133114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23803636" y="13311485"/>
            <a:ext cx="321669" cy="30103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0" y="-511232"/>
            <a:ext cx="24406503" cy="1371645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pic>
        <p:nvPicPr>
          <p:cNvPr id="85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Body Level One…"/>
          <p:cNvSpPr txBox="1"/>
          <p:nvPr>
            <p:ph type="body" sz="half" idx="1"/>
          </p:nvPr>
        </p:nvSpPr>
        <p:spPr>
          <a:xfrm>
            <a:off x="1524000" y="1523203"/>
            <a:ext cx="10156429" cy="1117203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4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95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96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9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7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08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09" name="Text"/>
          <p:cNvSpPr txBox="1"/>
          <p:nvPr>
            <p:ph type="body" sz="quarter" idx="22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10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1524000" y="11178513"/>
            <a:ext cx="21336000" cy="152287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3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"/>
          <p:cNvSpPr txBox="1"/>
          <p:nvPr>
            <p:ph type="body" sz="quarter" idx="23"/>
          </p:nvPr>
        </p:nvSpPr>
        <p:spPr>
          <a:xfrm>
            <a:off x="13184291" y="1405767"/>
            <a:ext cx="9178818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15" name="Text"/>
          <p:cNvSpPr txBox="1"/>
          <p:nvPr>
            <p:ph type="body" sz="quarter" idx="24"/>
          </p:nvPr>
        </p:nvSpPr>
        <p:spPr>
          <a:xfrm>
            <a:off x="2024655" y="1405767"/>
            <a:ext cx="9154476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LMOM Two Panels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dobeStock_92522010.jpeg"/>
          <p:cNvSpPr/>
          <p:nvPr>
            <p:ph type="pic" idx="21"/>
          </p:nvPr>
        </p:nvSpPr>
        <p:spPr>
          <a:xfrm>
            <a:off x="0" y="-1016001"/>
            <a:ext cx="24384000" cy="1625600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3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24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125" name="Text"/>
          <p:cNvSpPr txBox="1"/>
          <p:nvPr>
            <p:ph type="body" sz="quarter" idx="22"/>
          </p:nvPr>
        </p:nvSpPr>
        <p:spPr>
          <a:xfrm>
            <a:off x="2535026" y="2037308"/>
            <a:ext cx="8134264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26" name="Text"/>
          <p:cNvSpPr txBox="1"/>
          <p:nvPr>
            <p:ph type="body" sz="quarter" idx="23"/>
          </p:nvPr>
        </p:nvSpPr>
        <p:spPr>
          <a:xfrm>
            <a:off x="13716000" y="2037308"/>
            <a:ext cx="8128000" cy="287021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2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pPr>
          </a:p>
        </p:txBody>
      </p:sp>
      <p:sp>
        <p:nvSpPr>
          <p:cNvPr id="127" name="Text"/>
          <p:cNvSpPr txBox="1"/>
          <p:nvPr>
            <p:ph type="body" sz="quarter" idx="24"/>
          </p:nvPr>
        </p:nvSpPr>
        <p:spPr>
          <a:xfrm>
            <a:off x="1524000" y="13324185"/>
            <a:ext cx="21336000" cy="30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pPr>
          </a:p>
        </p:txBody>
      </p:sp>
      <p:sp>
        <p:nvSpPr>
          <p:cNvPr id="128" name="Title Text"/>
          <p:cNvSpPr txBox="1"/>
          <p:nvPr>
            <p:ph type="title"/>
          </p:nvPr>
        </p:nvSpPr>
        <p:spPr>
          <a:xfrm>
            <a:off x="506345" y="0"/>
            <a:ext cx="23371310" cy="101098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Body Level One…"/>
          <p:cNvSpPr txBox="1"/>
          <p:nvPr>
            <p:ph type="body" sz="quarter" idx="1"/>
          </p:nvPr>
        </p:nvSpPr>
        <p:spPr>
          <a:xfrm>
            <a:off x="1524000" y="11178690"/>
            <a:ext cx="21336000" cy="15227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1000"/>
              </a:spcBef>
            </a:lvl1pPr>
            <a:lvl3pPr marL="2032000" indent="-508000">
              <a:spcBef>
                <a:spcPts val="1000"/>
              </a:spcBef>
              <a:defRPr b="1" sz="4000"/>
            </a:lvl3pPr>
            <a:lvl4pPr marL="2794000" indent="-508000">
              <a:spcBef>
                <a:spcPts val="1000"/>
              </a:spcBef>
              <a:defRPr b="1" sz="4000"/>
            </a:lvl4pPr>
            <a:lvl5pPr marL="3556000" indent="-508000">
              <a:spcBef>
                <a:spcPts val="1000"/>
              </a:spcBef>
              <a:defRPr b="1"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1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3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1524000" y="0"/>
            <a:ext cx="21336000" cy="1010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 anchor="ctr"/>
          <a:lstStyle/>
          <a:p>
            <a:pPr/>
            <a:r>
              <a:t>Title Text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803636" y="13324185"/>
            <a:ext cx="321669" cy="3010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00000"/>
              </a:lnSpc>
              <a:buClrTx/>
              <a:defRPr sz="2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524000" y="1520067"/>
            <a:ext cx="21336000" cy="11174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2pPr marL="1270000" indent="-508000">
              <a:spcBef>
                <a:spcPts val="1000"/>
              </a:spcBef>
              <a:buSzPct val="125000"/>
              <a:buChar char="•"/>
              <a:defRPr b="0"/>
            </a:lvl2pPr>
            <a:lvl3pPr marL="1905000" indent="-381000">
              <a:spcBef>
                <a:spcPts val="0"/>
              </a:spcBef>
              <a:buSzPct val="125000"/>
              <a:buChar char="•"/>
              <a:defRPr b="0" sz="3000"/>
            </a:lvl3pPr>
            <a:lvl4pPr marL="2540000" indent="-381000">
              <a:spcBef>
                <a:spcPts val="0"/>
              </a:spcBef>
              <a:buSzPct val="125000"/>
              <a:buChar char="•"/>
              <a:defRPr b="0" sz="3000"/>
            </a:lvl4pPr>
            <a:lvl5pPr marL="3175000" indent="-381000">
              <a:spcBef>
                <a:spcPts val="0"/>
              </a:spcBef>
              <a:buSzPct val="125000"/>
              <a:buChar char="•"/>
              <a:defRPr b="0"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</p:sldLayoutIdLst>
  <p:transition xmlns:p14="http://schemas.microsoft.com/office/powerpoint/2010/main" spd="med" advClick="1"/>
  <p:txStyles>
    <p:titleStyle>
      <a:lvl1pPr marL="0" marR="0" indent="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78581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5000" u="none">
          <a:solidFill>
            <a:srgbClr val="334257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508000" marR="0" indent="-5080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Pct val="125000"/>
        <a:buFontTx/>
        <a:buChar char="•"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175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477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652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827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002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431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606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578100" algn="l" defTabSz="785812" latinLnBrk="0">
        <a:lnSpc>
          <a:spcPct val="10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31435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78581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ctangle"/>
          <p:cNvSpPr/>
          <p:nvPr/>
        </p:nvSpPr>
        <p:spPr>
          <a:xfrm>
            <a:off x="2164" y="13208000"/>
            <a:ext cx="24379672" cy="508002"/>
          </a:xfrm>
          <a:prstGeom prst="rect">
            <a:avLst/>
          </a:prstGeom>
          <a:solidFill>
            <a:srgbClr val="FFFFFF">
              <a:alpha val="80000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750" name="Rectangle"/>
          <p:cNvSpPr/>
          <p:nvPr/>
        </p:nvSpPr>
        <p:spPr>
          <a:xfrm>
            <a:off x="-169" y="0"/>
            <a:ext cx="24384338" cy="1010980"/>
          </a:xfrm>
          <a:prstGeom prst="rect">
            <a:avLst/>
          </a:prstGeom>
          <a:solidFill>
            <a:srgbClr val="FFFFFF">
              <a:alpha val="80372"/>
            </a:srgbClr>
          </a:solidFill>
          <a:ln w="1143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666F79"/>
                </a:solidFill>
              </a:defRPr>
            </a:pPr>
          </a:p>
        </p:txBody>
      </p:sp>
      <p:sp>
        <p:nvSpPr>
          <p:cNvPr id="751" name="Gizem Beliktay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34257"/>
                </a:solidFill>
              </a:defRPr>
            </a:lvl1pPr>
          </a:lstStyle>
          <a:p>
            <a:pPr/>
            <a:r>
              <a:t>Gizem Beliktay</a:t>
            </a:r>
          </a:p>
        </p:txBody>
      </p:sp>
      <p:sp>
        <p:nvSpPr>
          <p:cNvPr id="752" name="Self-Assembly of Reactive Oligoynes for Hierarchically Structured Carbon Nanomateri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Self-Assembly of Reactive Oligoynes for Hierarchically Structured Carbon Nanomaterials </a:t>
            </a:r>
          </a:p>
        </p:txBody>
      </p:sp>
      <p:sp>
        <p:nvSpPr>
          <p:cNvPr id="753" name="Slide Number"/>
          <p:cNvSpPr txBox="1"/>
          <p:nvPr>
            <p:ph type="sldNum" sz="quarter" idx="2"/>
          </p:nvPr>
        </p:nvSpPr>
        <p:spPr>
          <a:xfrm>
            <a:off x="23958120" y="13324185"/>
            <a:ext cx="167185" cy="3010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4" name="topochemical polymerization &gt; sp2 rich amorphous carbon layer formation at mild conditions…"/>
          <p:cNvSpPr txBox="1"/>
          <p:nvPr>
            <p:ph type="body" sz="quarter" idx="1"/>
          </p:nvPr>
        </p:nvSpPr>
        <p:spPr>
          <a:xfrm>
            <a:off x="1523604" y="10327342"/>
            <a:ext cx="21336001" cy="2367499"/>
          </a:xfrm>
          <a:prstGeom prst="rect">
            <a:avLst/>
          </a:prstGeom>
        </p:spPr>
        <p:txBody>
          <a:bodyPr/>
          <a:lstStyle/>
          <a:p>
            <a:pPr/>
            <a:r>
              <a:t>topochemical polymerization &gt; sp</a:t>
            </a:r>
            <a:r>
              <a:rPr baseline="31999"/>
              <a:t>2</a:t>
            </a:r>
            <a:r>
              <a:t> rich amorphous carbon layer formation at mild conditions</a:t>
            </a:r>
          </a:p>
          <a:p>
            <a:pPr/>
            <a:r>
              <a:t>solution-borne, chemical functionalization, surfactant-like molecules that are reactive</a:t>
            </a:r>
          </a:p>
          <a:p>
            <a:pPr/>
            <a:r>
              <a:t>intrinsic self-healing property &gt; hierarchically designed dynamic materials</a:t>
            </a:r>
          </a:p>
        </p:txBody>
      </p:sp>
      <p:pic>
        <p:nvPicPr>
          <p:cNvPr id="755" name="unknown.pdf" descr="unknown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6" y="13222440"/>
            <a:ext cx="1166599" cy="504904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self-assembly of oligoyne surfactants at liq-liq interface"/>
          <p:cNvSpPr txBox="1"/>
          <p:nvPr>
            <p:ph type="body" idx="23"/>
          </p:nvPr>
        </p:nvSpPr>
        <p:spPr>
          <a:xfrm>
            <a:off x="2253335" y="1213400"/>
            <a:ext cx="4642092" cy="789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r>
              <a:t>self-assembly of oligoyne surfactants at liq-liq interface</a:t>
            </a:r>
          </a:p>
        </p:txBody>
      </p:sp>
      <p:sp>
        <p:nvSpPr>
          <p:cNvPr id="757" name="droplet-based integration into polymeric materials"/>
          <p:cNvSpPr txBox="1"/>
          <p:nvPr>
            <p:ph type="body" idx="24"/>
          </p:nvPr>
        </p:nvSpPr>
        <p:spPr>
          <a:xfrm>
            <a:off x="10461279" y="1287200"/>
            <a:ext cx="3461442" cy="789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r>
              <a:t>droplet-based integration into polymeric materials</a:t>
            </a:r>
          </a:p>
        </p:txBody>
      </p:sp>
      <p:sp>
        <p:nvSpPr>
          <p:cNvPr id="758" name="macroscopic assembly of capsules having carbon wall"/>
          <p:cNvSpPr txBox="1"/>
          <p:nvPr>
            <p:ph type="body" idx="25"/>
          </p:nvPr>
        </p:nvSpPr>
        <p:spPr>
          <a:xfrm>
            <a:off x="17635108" y="1287200"/>
            <a:ext cx="4338837" cy="789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Clr>
                <a:srgbClr val="D03528"/>
              </a:buClr>
              <a:buSzTx/>
              <a:buNone/>
              <a:defRPr b="0" sz="2400">
                <a:solidFill>
                  <a:srgbClr val="3C5167"/>
                </a:solidFill>
                <a:latin typeface="Myriad Pro SemiCondensed"/>
                <a:ea typeface="Myriad Pro SemiCondensed"/>
                <a:cs typeface="Myriad Pro SemiCondensed"/>
                <a:sym typeface="Myriad Pro SemiCondensed"/>
              </a:defRPr>
            </a:lvl1pPr>
          </a:lstStyle>
          <a:p>
            <a:pPr/>
            <a:r>
              <a:t>macroscopic assembly of capsules having carbon wall</a:t>
            </a:r>
          </a:p>
        </p:txBody>
      </p:sp>
      <p:grpSp>
        <p:nvGrpSpPr>
          <p:cNvPr id="761" name="Group"/>
          <p:cNvGrpSpPr/>
          <p:nvPr/>
        </p:nvGrpSpPr>
        <p:grpSpPr>
          <a:xfrm>
            <a:off x="1514090" y="5943499"/>
            <a:ext cx="3666203" cy="4103836"/>
            <a:chOff x="0" y="0"/>
            <a:chExt cx="3666201" cy="4103835"/>
          </a:xfrm>
        </p:grpSpPr>
        <p:pic>
          <p:nvPicPr>
            <p:cNvPr id="75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66202" cy="4103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60" name="24 Å2"/>
            <p:cNvSpPr txBox="1"/>
            <p:nvPr/>
          </p:nvSpPr>
          <p:spPr>
            <a:xfrm rot="21600000">
              <a:off x="1854769" y="3643167"/>
              <a:ext cx="977445" cy="383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7150" tIns="57150" rIns="57150" bIns="57150" numCol="1" anchor="ctr">
              <a:noAutofit/>
            </a:bodyPr>
            <a:lstStyle/>
            <a:p>
              <a:pPr>
                <a:defRPr sz="2300"/>
              </a:pPr>
              <a:r>
                <a:t>24 Å</a:t>
              </a:r>
              <a:r>
                <a:rPr baseline="31999"/>
                <a:t>2</a:t>
              </a:r>
              <a:r>
                <a:rPr>
                  <a:latin typeface="Times Roman"/>
                  <a:ea typeface="Times Roman"/>
                  <a:cs typeface="Times Roman"/>
                  <a:sym typeface="Times Roman"/>
                </a:rPr>
                <a:t> </a:t>
              </a:r>
            </a:p>
          </p:txBody>
        </p:sp>
      </p:grpSp>
      <p:pic>
        <p:nvPicPr>
          <p:cNvPr id="76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6530" t="0" r="16530" b="21125"/>
          <a:stretch>
            <a:fillRect/>
          </a:stretch>
        </p:blipFill>
        <p:spPr>
          <a:xfrm>
            <a:off x="876917" y="2282893"/>
            <a:ext cx="2790049" cy="3297159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TextBox 24"/>
          <p:cNvSpPr txBox="1"/>
          <p:nvPr/>
        </p:nvSpPr>
        <p:spPr>
          <a:xfrm>
            <a:off x="2818971" y="5065185"/>
            <a:ext cx="715616" cy="300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7150" tIns="57150" rIns="57150" bIns="57150" anchor="ctr">
            <a:spAutoFit/>
          </a:bodyPr>
          <a:lstStyle>
            <a:lvl1pPr defTabSz="657225">
              <a:lnSpc>
                <a:spcPct val="100000"/>
              </a:lnSpc>
              <a:buClrTx/>
              <a:defRPr sz="1500">
                <a:solidFill>
                  <a:srgbClr val="000000"/>
                </a:solidFill>
              </a:defRPr>
            </a:lvl1pPr>
          </a:lstStyle>
          <a:p>
            <a:pPr/>
            <a:r>
              <a:t>0.5 mm</a:t>
            </a:r>
          </a:p>
        </p:txBody>
      </p:sp>
      <p:pic>
        <p:nvPicPr>
          <p:cNvPr id="764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rcRect l="16533" t="0" r="16533" b="21066"/>
          <a:stretch>
            <a:fillRect/>
          </a:stretch>
        </p:blipFill>
        <p:spPr>
          <a:xfrm>
            <a:off x="4713860" y="2287391"/>
            <a:ext cx="2790225" cy="3300158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Straight Arrow Connector 19"/>
          <p:cNvSpPr/>
          <p:nvPr/>
        </p:nvSpPr>
        <p:spPr>
          <a:xfrm>
            <a:off x="3347191" y="3556831"/>
            <a:ext cx="1" cy="13331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1433" tIns="51433" rIns="51433" bIns="51433"/>
          <a:lstStyle/>
          <a:p>
            <a:pPr defTabSz="657225">
              <a:lnSpc>
                <a:spcPct val="100000"/>
              </a:lnSpc>
              <a:buClrTx/>
              <a:defRPr sz="4000">
                <a:solidFill>
                  <a:srgbClr val="000000"/>
                </a:solidFill>
              </a:defRPr>
            </a:pPr>
          </a:p>
        </p:txBody>
      </p:sp>
      <p:sp>
        <p:nvSpPr>
          <p:cNvPr id="766" name="Straight Connector 23"/>
          <p:cNvSpPr/>
          <p:nvPr/>
        </p:nvSpPr>
        <p:spPr>
          <a:xfrm>
            <a:off x="2903278" y="5380713"/>
            <a:ext cx="5470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1433" tIns="51433" rIns="51433" bIns="51433"/>
          <a:lstStyle/>
          <a:p>
            <a:pPr defTabSz="657225">
              <a:lnSpc>
                <a:spcPct val="100000"/>
              </a:lnSpc>
              <a:buClrTx/>
              <a:defRPr sz="4000">
                <a:solidFill>
                  <a:srgbClr val="000000"/>
                </a:solidFill>
              </a:defRPr>
            </a:pPr>
          </a:p>
        </p:txBody>
      </p:sp>
      <p:pic>
        <p:nvPicPr>
          <p:cNvPr id="76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04648" y="2631732"/>
            <a:ext cx="6513914" cy="7343563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Line"/>
          <p:cNvSpPr/>
          <p:nvPr/>
        </p:nvSpPr>
        <p:spPr>
          <a:xfrm>
            <a:off x="2751013" y="4159571"/>
            <a:ext cx="1754776" cy="1489397"/>
          </a:xfrm>
          <a:prstGeom prst="line">
            <a:avLst/>
          </a:prstGeom>
          <a:ln w="38100">
            <a:solidFill>
              <a:srgbClr val="3C5167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769" name="Line"/>
          <p:cNvSpPr/>
          <p:nvPr/>
        </p:nvSpPr>
        <p:spPr>
          <a:xfrm flipH="1">
            <a:off x="1077471" y="4186297"/>
            <a:ext cx="1449234" cy="2361462"/>
          </a:xfrm>
          <a:prstGeom prst="line">
            <a:avLst/>
          </a:prstGeom>
          <a:ln w="38100">
            <a:solidFill>
              <a:srgbClr val="3C5167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buClrTx/>
              <a:defRPr sz="4000">
                <a:solidFill>
                  <a:srgbClr val="3C5167"/>
                </a:solidFill>
              </a:defRPr>
            </a:pPr>
          </a:p>
        </p:txBody>
      </p:sp>
      <p:sp>
        <p:nvSpPr>
          <p:cNvPr id="770" name="Straight Arrow Connector 18"/>
          <p:cNvSpPr/>
          <p:nvPr/>
        </p:nvSpPr>
        <p:spPr>
          <a:xfrm flipV="1">
            <a:off x="6992258" y="3556831"/>
            <a:ext cx="1" cy="13331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1433" tIns="51433" rIns="51433" bIns="51433"/>
          <a:lstStyle/>
          <a:p>
            <a:pPr defTabSz="657225">
              <a:lnSpc>
                <a:spcPct val="100000"/>
              </a:lnSpc>
              <a:buClrTx/>
              <a:defRPr sz="4000">
                <a:solidFill>
                  <a:srgbClr val="000000"/>
                </a:solidFill>
              </a:defRPr>
            </a:pPr>
          </a:p>
        </p:txBody>
      </p:sp>
      <p:sp>
        <p:nvSpPr>
          <p:cNvPr id="771" name="TextBox 24"/>
          <p:cNvSpPr txBox="1"/>
          <p:nvPr/>
        </p:nvSpPr>
        <p:spPr>
          <a:xfrm>
            <a:off x="6634450" y="5051499"/>
            <a:ext cx="715617" cy="300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7150" tIns="57150" rIns="57150" bIns="57150" anchor="ctr">
            <a:spAutoFit/>
          </a:bodyPr>
          <a:lstStyle>
            <a:lvl1pPr defTabSz="657225">
              <a:lnSpc>
                <a:spcPct val="100000"/>
              </a:lnSpc>
              <a:buClrTx/>
              <a:defRPr sz="1500">
                <a:solidFill>
                  <a:srgbClr val="000000"/>
                </a:solidFill>
              </a:defRPr>
            </a:lvl1pPr>
          </a:lstStyle>
          <a:p>
            <a:pPr/>
            <a:r>
              <a:t>0.5 mm</a:t>
            </a:r>
          </a:p>
        </p:txBody>
      </p:sp>
      <p:sp>
        <p:nvSpPr>
          <p:cNvPr id="772" name="Straight Connector 23"/>
          <p:cNvSpPr/>
          <p:nvPr/>
        </p:nvSpPr>
        <p:spPr>
          <a:xfrm>
            <a:off x="6718758" y="5367027"/>
            <a:ext cx="547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1433" tIns="51433" rIns="51433" bIns="51433"/>
          <a:lstStyle/>
          <a:p>
            <a:pPr defTabSz="657225">
              <a:lnSpc>
                <a:spcPct val="100000"/>
              </a:lnSpc>
              <a:buClrTx/>
              <a:defRPr sz="4000">
                <a:solidFill>
                  <a:srgbClr val="000000"/>
                </a:solidFill>
              </a:defRPr>
            </a:pPr>
          </a:p>
        </p:txBody>
      </p:sp>
      <p:pic>
        <p:nvPicPr>
          <p:cNvPr id="77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445952" y="2354436"/>
            <a:ext cx="4717148" cy="7343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334257"/>
      </a:dk1>
      <a:lt1>
        <a:srgbClr val="E1E6EB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3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785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3C516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16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7150" tIns="57150" rIns="57150" bIns="57150" numCol="1" spcCol="38100" rtlCol="0" anchor="ctr" upright="0">
        <a:spAutoFit/>
      </a:bodyPr>
      <a:lstStyle>
        <a:defPPr marL="0" marR="0" indent="0" algn="ctr" defTabSz="785812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>
            <a:srgbClr val="D03528"/>
          </a:buClr>
          <a:buSzTx/>
          <a:buFontTx/>
          <a:buNone/>
          <a:tabLst/>
          <a:defRPr b="0" baseline="0" cap="none" i="0" spc="0" strike="noStrike" sz="3900" u="none" kumimoji="0" normalizeH="0">
            <a:ln>
              <a:noFill/>
            </a:ln>
            <a:solidFill>
              <a:srgbClr val="33425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143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785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3C516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C516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7150" tIns="57150" rIns="57150" bIns="57150" numCol="1" spcCol="38100" rtlCol="0" anchor="ctr" upright="0">
        <a:spAutoFit/>
      </a:bodyPr>
      <a:lstStyle>
        <a:defPPr marL="0" marR="0" indent="0" algn="ctr" defTabSz="785812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>
            <a:srgbClr val="D03528"/>
          </a:buClr>
          <a:buSzTx/>
          <a:buFontTx/>
          <a:buNone/>
          <a:tabLst/>
          <a:defRPr b="0" baseline="0" cap="none" i="0" spc="0" strike="noStrike" sz="3900" u="none" kumimoji="0" normalizeH="0">
            <a:ln>
              <a:noFill/>
            </a:ln>
            <a:solidFill>
              <a:srgbClr val="334257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