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58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7BC8A8-61D0-400A-9E20-1CBFB5933D70}" v="60" dt="2025-10-09T10:00:56.1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5" autoAdjust="0"/>
    <p:restoredTop sz="94660"/>
  </p:normalViewPr>
  <p:slideViewPr>
    <p:cSldViewPr snapToGrid="0">
      <p:cViewPr>
        <p:scale>
          <a:sx n="100" d="100"/>
          <a:sy n="100" d="100"/>
        </p:scale>
        <p:origin x="-596" y="-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iyu Peng" userId="bfe0e5ae-65e4-4aa5-8244-7ae373ff8253" providerId="ADAL" clId="{1482D4AD-60B2-4DCF-8AD6-7EE07BA0D2EB}"/>
    <pc:docChg chg="undo custSel addSld delSld modSld sldOrd">
      <pc:chgData name="Baiyu Peng" userId="bfe0e5ae-65e4-4aa5-8244-7ae373ff8253" providerId="ADAL" clId="{1482D4AD-60B2-4DCF-8AD6-7EE07BA0D2EB}" dt="2025-10-09T10:00:58.173" v="2797" actId="20577"/>
      <pc:docMkLst>
        <pc:docMk/>
      </pc:docMkLst>
      <pc:sldChg chg="modSp new mod">
        <pc:chgData name="Baiyu Peng" userId="bfe0e5ae-65e4-4aa5-8244-7ae373ff8253" providerId="ADAL" clId="{1482D4AD-60B2-4DCF-8AD6-7EE07BA0D2EB}" dt="2025-10-09T09:18:00.574" v="2778" actId="1076"/>
        <pc:sldMkLst>
          <pc:docMk/>
          <pc:sldMk cId="3431113864" sldId="256"/>
        </pc:sldMkLst>
        <pc:spChg chg="mod">
          <ac:chgData name="Baiyu Peng" userId="bfe0e5ae-65e4-4aa5-8244-7ae373ff8253" providerId="ADAL" clId="{1482D4AD-60B2-4DCF-8AD6-7EE07BA0D2EB}" dt="2025-10-09T09:18:00.574" v="2778" actId="1076"/>
          <ac:spMkLst>
            <pc:docMk/>
            <pc:sldMk cId="3431113864" sldId="256"/>
            <ac:spMk id="2" creationId="{B6F4517E-D768-B901-8FD4-2FF6A152D2ED}"/>
          </ac:spMkLst>
        </pc:spChg>
        <pc:spChg chg="mod">
          <ac:chgData name="Baiyu Peng" userId="bfe0e5ae-65e4-4aa5-8244-7ae373ff8253" providerId="ADAL" clId="{1482D4AD-60B2-4DCF-8AD6-7EE07BA0D2EB}" dt="2025-10-08T20:07:31.008" v="38" actId="20577"/>
          <ac:spMkLst>
            <pc:docMk/>
            <pc:sldMk cId="3431113864" sldId="256"/>
            <ac:spMk id="3" creationId="{6ADB5133-5723-5BB4-D990-BC2D5BAA673A}"/>
          </ac:spMkLst>
        </pc:spChg>
      </pc:sldChg>
      <pc:sldChg chg="addSp modSp new mod">
        <pc:chgData name="Baiyu Peng" userId="bfe0e5ae-65e4-4aa5-8244-7ae373ff8253" providerId="ADAL" clId="{1482D4AD-60B2-4DCF-8AD6-7EE07BA0D2EB}" dt="2025-10-09T09:12:30.433" v="2762" actId="20577"/>
        <pc:sldMkLst>
          <pc:docMk/>
          <pc:sldMk cId="2157509549" sldId="257"/>
        </pc:sldMkLst>
        <pc:spChg chg="mod">
          <ac:chgData name="Baiyu Peng" userId="bfe0e5ae-65e4-4aa5-8244-7ae373ff8253" providerId="ADAL" clId="{1482D4AD-60B2-4DCF-8AD6-7EE07BA0D2EB}" dt="2025-10-08T20:08:14.569" v="68" actId="20577"/>
          <ac:spMkLst>
            <pc:docMk/>
            <pc:sldMk cId="2157509549" sldId="257"/>
            <ac:spMk id="2" creationId="{37365EDB-5C43-DBCB-FA88-1AF570ADEB13}"/>
          </ac:spMkLst>
        </pc:spChg>
        <pc:spChg chg="mod">
          <ac:chgData name="Baiyu Peng" userId="bfe0e5ae-65e4-4aa5-8244-7ae373ff8253" providerId="ADAL" clId="{1482D4AD-60B2-4DCF-8AD6-7EE07BA0D2EB}" dt="2025-10-09T09:12:30.433" v="2762" actId="20577"/>
          <ac:spMkLst>
            <pc:docMk/>
            <pc:sldMk cId="2157509549" sldId="257"/>
            <ac:spMk id="3" creationId="{A51E08EE-731E-835D-43CA-ED86944A475F}"/>
          </ac:spMkLst>
        </pc:spChg>
        <pc:picChg chg="add mod">
          <ac:chgData name="Baiyu Peng" userId="bfe0e5ae-65e4-4aa5-8244-7ae373ff8253" providerId="ADAL" clId="{1482D4AD-60B2-4DCF-8AD6-7EE07BA0D2EB}" dt="2025-10-09T09:00:32.574" v="2754" actId="1076"/>
          <ac:picMkLst>
            <pc:docMk/>
            <pc:sldMk cId="2157509549" sldId="257"/>
            <ac:picMk id="5" creationId="{485DDF8C-EF62-E5F3-FE7A-04C0ABA213D7}"/>
          </ac:picMkLst>
        </pc:picChg>
      </pc:sldChg>
      <pc:sldChg chg="addSp delSp modSp add mod">
        <pc:chgData name="Baiyu Peng" userId="bfe0e5ae-65e4-4aa5-8244-7ae373ff8253" providerId="ADAL" clId="{1482D4AD-60B2-4DCF-8AD6-7EE07BA0D2EB}" dt="2025-10-08T20:30:11.462" v="1670" actId="1076"/>
        <pc:sldMkLst>
          <pc:docMk/>
          <pc:sldMk cId="2386320947" sldId="258"/>
        </pc:sldMkLst>
        <pc:spChg chg="mod">
          <ac:chgData name="Baiyu Peng" userId="bfe0e5ae-65e4-4aa5-8244-7ae373ff8253" providerId="ADAL" clId="{1482D4AD-60B2-4DCF-8AD6-7EE07BA0D2EB}" dt="2025-10-08T20:29:26.756" v="1575" actId="20577"/>
          <ac:spMkLst>
            <pc:docMk/>
            <pc:sldMk cId="2386320947" sldId="258"/>
            <ac:spMk id="2" creationId="{AE45838B-6615-BE19-EE43-4D305F8DE05E}"/>
          </ac:spMkLst>
        </pc:spChg>
        <pc:spChg chg="mod">
          <ac:chgData name="Baiyu Peng" userId="bfe0e5ae-65e4-4aa5-8244-7ae373ff8253" providerId="ADAL" clId="{1482D4AD-60B2-4DCF-8AD6-7EE07BA0D2EB}" dt="2025-10-08T20:30:10.171" v="1669" actId="14100"/>
          <ac:spMkLst>
            <pc:docMk/>
            <pc:sldMk cId="2386320947" sldId="258"/>
            <ac:spMk id="3" creationId="{F6A6C5F6-4AE0-CEAC-815E-B88C12045506}"/>
          </ac:spMkLst>
        </pc:spChg>
        <pc:picChg chg="del">
          <ac:chgData name="Baiyu Peng" userId="bfe0e5ae-65e4-4aa5-8244-7ae373ff8253" providerId="ADAL" clId="{1482D4AD-60B2-4DCF-8AD6-7EE07BA0D2EB}" dt="2025-10-08T20:29:08.608" v="1571" actId="478"/>
          <ac:picMkLst>
            <pc:docMk/>
            <pc:sldMk cId="2386320947" sldId="258"/>
            <ac:picMk id="5" creationId="{4D6F05FB-37DB-705A-91E8-3625E3CA32D1}"/>
          </ac:picMkLst>
        </pc:picChg>
        <pc:picChg chg="add mod">
          <ac:chgData name="Baiyu Peng" userId="bfe0e5ae-65e4-4aa5-8244-7ae373ff8253" providerId="ADAL" clId="{1482D4AD-60B2-4DCF-8AD6-7EE07BA0D2EB}" dt="2025-10-08T20:30:11.462" v="1670" actId="1076"/>
          <ac:picMkLst>
            <pc:docMk/>
            <pc:sldMk cId="2386320947" sldId="258"/>
            <ac:picMk id="6" creationId="{43DB8B7B-DE10-46C4-BEEB-3876308AC1EB}"/>
          </ac:picMkLst>
        </pc:picChg>
        <pc:picChg chg="add mod">
          <ac:chgData name="Baiyu Peng" userId="bfe0e5ae-65e4-4aa5-8244-7ae373ff8253" providerId="ADAL" clId="{1482D4AD-60B2-4DCF-8AD6-7EE07BA0D2EB}" dt="2025-10-08T20:29:36.585" v="1578" actId="1076"/>
          <ac:picMkLst>
            <pc:docMk/>
            <pc:sldMk cId="2386320947" sldId="258"/>
            <ac:picMk id="8" creationId="{1393647C-246F-DBD8-5CE6-47F538CDEDE0}"/>
          </ac:picMkLst>
        </pc:picChg>
      </pc:sldChg>
      <pc:sldChg chg="addSp delSp modSp add mod">
        <pc:chgData name="Baiyu Peng" userId="bfe0e5ae-65e4-4aa5-8244-7ae373ff8253" providerId="ADAL" clId="{1482D4AD-60B2-4DCF-8AD6-7EE07BA0D2EB}" dt="2025-10-09T09:12:39.830" v="2764" actId="1076"/>
        <pc:sldMkLst>
          <pc:docMk/>
          <pc:sldMk cId="1626860712" sldId="259"/>
        </pc:sldMkLst>
        <pc:spChg chg="del">
          <ac:chgData name="Baiyu Peng" userId="bfe0e5ae-65e4-4aa5-8244-7ae373ff8253" providerId="ADAL" clId="{1482D4AD-60B2-4DCF-8AD6-7EE07BA0D2EB}" dt="2025-10-08T20:09:49.090" v="174" actId="478"/>
          <ac:spMkLst>
            <pc:docMk/>
            <pc:sldMk cId="1626860712" sldId="259"/>
            <ac:spMk id="3" creationId="{B618459E-B274-3F6C-1C5E-CB2FBD908B92}"/>
          </ac:spMkLst>
        </pc:spChg>
        <pc:spChg chg="add del mod">
          <ac:chgData name="Baiyu Peng" userId="bfe0e5ae-65e4-4aa5-8244-7ae373ff8253" providerId="ADAL" clId="{1482D4AD-60B2-4DCF-8AD6-7EE07BA0D2EB}" dt="2025-10-08T20:09:53.501" v="175" actId="478"/>
          <ac:spMkLst>
            <pc:docMk/>
            <pc:sldMk cId="1626860712" sldId="259"/>
            <ac:spMk id="8" creationId="{18A55EE0-329C-BE89-810A-E212560BB112}"/>
          </ac:spMkLst>
        </pc:spChg>
        <pc:picChg chg="del">
          <ac:chgData name="Baiyu Peng" userId="bfe0e5ae-65e4-4aa5-8244-7ae373ff8253" providerId="ADAL" clId="{1482D4AD-60B2-4DCF-8AD6-7EE07BA0D2EB}" dt="2025-10-08T20:09:44.431" v="171" actId="478"/>
          <ac:picMkLst>
            <pc:docMk/>
            <pc:sldMk cId="1626860712" sldId="259"/>
            <ac:picMk id="5" creationId="{BCB838F2-8CDD-FA08-7AB8-D300A76B0177}"/>
          </ac:picMkLst>
        </pc:picChg>
        <pc:picChg chg="add mod">
          <ac:chgData name="Baiyu Peng" userId="bfe0e5ae-65e4-4aa5-8244-7ae373ff8253" providerId="ADAL" clId="{1482D4AD-60B2-4DCF-8AD6-7EE07BA0D2EB}" dt="2025-10-09T09:12:39.830" v="2764" actId="1076"/>
          <ac:picMkLst>
            <pc:docMk/>
            <pc:sldMk cId="1626860712" sldId="259"/>
            <ac:picMk id="6" creationId="{FD612278-3984-7DF0-CE95-EFEA198DEE57}"/>
          </ac:picMkLst>
        </pc:picChg>
      </pc:sldChg>
      <pc:sldChg chg="addSp delSp modSp add mod">
        <pc:chgData name="Baiyu Peng" userId="bfe0e5ae-65e4-4aa5-8244-7ae373ff8253" providerId="ADAL" clId="{1482D4AD-60B2-4DCF-8AD6-7EE07BA0D2EB}" dt="2025-10-09T10:00:58.173" v="2797" actId="20577"/>
        <pc:sldMkLst>
          <pc:docMk/>
          <pc:sldMk cId="4003216919" sldId="260"/>
        </pc:sldMkLst>
        <pc:spChg chg="add mod">
          <ac:chgData name="Baiyu Peng" userId="bfe0e5ae-65e4-4aa5-8244-7ae373ff8253" providerId="ADAL" clId="{1482D4AD-60B2-4DCF-8AD6-7EE07BA0D2EB}" dt="2025-10-08T20:15:56.500" v="768"/>
          <ac:spMkLst>
            <pc:docMk/>
            <pc:sldMk cId="4003216919" sldId="260"/>
            <ac:spMk id="8" creationId="{3B11E691-1272-5EBB-C14F-D48BF543251B}"/>
          </ac:spMkLst>
        </pc:spChg>
        <pc:spChg chg="add mod">
          <ac:chgData name="Baiyu Peng" userId="bfe0e5ae-65e4-4aa5-8244-7ae373ff8253" providerId="ADAL" clId="{1482D4AD-60B2-4DCF-8AD6-7EE07BA0D2EB}" dt="2025-10-09T10:00:58.173" v="2797" actId="20577"/>
          <ac:spMkLst>
            <pc:docMk/>
            <pc:sldMk cId="4003216919" sldId="260"/>
            <ac:spMk id="9" creationId="{849587E6-BE65-E1B0-FD58-551B6F527190}"/>
          </ac:spMkLst>
        </pc:spChg>
        <pc:spChg chg="add mod">
          <ac:chgData name="Baiyu Peng" userId="bfe0e5ae-65e4-4aa5-8244-7ae373ff8253" providerId="ADAL" clId="{1482D4AD-60B2-4DCF-8AD6-7EE07BA0D2EB}" dt="2025-10-08T20:18:05.443" v="973" actId="14100"/>
          <ac:spMkLst>
            <pc:docMk/>
            <pc:sldMk cId="4003216919" sldId="260"/>
            <ac:spMk id="15" creationId="{64AC145A-EBD2-387D-FD3A-5E443A20C089}"/>
          </ac:spMkLst>
        </pc:spChg>
        <pc:spChg chg="add mod">
          <ac:chgData name="Baiyu Peng" userId="bfe0e5ae-65e4-4aa5-8244-7ae373ff8253" providerId="ADAL" clId="{1482D4AD-60B2-4DCF-8AD6-7EE07BA0D2EB}" dt="2025-10-08T20:18:20.201" v="1000" actId="14100"/>
          <ac:spMkLst>
            <pc:docMk/>
            <pc:sldMk cId="4003216919" sldId="260"/>
            <ac:spMk id="16" creationId="{E375C055-3619-125A-AB50-33D87F0B624B}"/>
          </ac:spMkLst>
        </pc:spChg>
        <pc:picChg chg="add del mod">
          <ac:chgData name="Baiyu Peng" userId="bfe0e5ae-65e4-4aa5-8244-7ae373ff8253" providerId="ADAL" clId="{1482D4AD-60B2-4DCF-8AD6-7EE07BA0D2EB}" dt="2025-10-08T20:15:36.733" v="760" actId="478"/>
          <ac:picMkLst>
            <pc:docMk/>
            <pc:sldMk cId="4003216919" sldId="260"/>
            <ac:picMk id="4" creationId="{DB72DA8E-8837-93EF-73D1-C86870EE3A50}"/>
          </ac:picMkLst>
        </pc:picChg>
        <pc:picChg chg="add del mod">
          <ac:chgData name="Baiyu Peng" userId="bfe0e5ae-65e4-4aa5-8244-7ae373ff8253" providerId="ADAL" clId="{1482D4AD-60B2-4DCF-8AD6-7EE07BA0D2EB}" dt="2025-10-08T20:15:52.150" v="766" actId="478"/>
          <ac:picMkLst>
            <pc:docMk/>
            <pc:sldMk cId="4003216919" sldId="260"/>
            <ac:picMk id="6" creationId="{77C45A79-B7CD-6DAE-DE07-ABCF4A79A408}"/>
          </ac:picMkLst>
        </pc:picChg>
        <pc:picChg chg="add mod">
          <ac:chgData name="Baiyu Peng" userId="bfe0e5ae-65e4-4aa5-8244-7ae373ff8253" providerId="ADAL" clId="{1482D4AD-60B2-4DCF-8AD6-7EE07BA0D2EB}" dt="2025-10-08T20:17:28.106" v="948" actId="1076"/>
          <ac:picMkLst>
            <pc:docMk/>
            <pc:sldMk cId="4003216919" sldId="260"/>
            <ac:picMk id="7" creationId="{5F858E27-B56C-F5F2-D00E-F8222EDEB2B2}"/>
          </ac:picMkLst>
        </pc:picChg>
        <pc:picChg chg="add mod">
          <ac:chgData name="Baiyu Peng" userId="bfe0e5ae-65e4-4aa5-8244-7ae373ff8253" providerId="ADAL" clId="{1482D4AD-60B2-4DCF-8AD6-7EE07BA0D2EB}" dt="2025-10-08T20:17:50.455" v="957" actId="1076"/>
          <ac:picMkLst>
            <pc:docMk/>
            <pc:sldMk cId="4003216919" sldId="260"/>
            <ac:picMk id="11" creationId="{4BD7B6B2-9C59-16CD-17AB-ABC26EFBFAB2}"/>
          </ac:picMkLst>
        </pc:picChg>
        <pc:picChg chg="add mod">
          <ac:chgData name="Baiyu Peng" userId="bfe0e5ae-65e4-4aa5-8244-7ae373ff8253" providerId="ADAL" clId="{1482D4AD-60B2-4DCF-8AD6-7EE07BA0D2EB}" dt="2025-10-08T20:17:51.140" v="958" actId="1076"/>
          <ac:picMkLst>
            <pc:docMk/>
            <pc:sldMk cId="4003216919" sldId="260"/>
            <ac:picMk id="13" creationId="{017FC596-652B-D3EC-8CA0-679003D842C8}"/>
          </ac:picMkLst>
        </pc:picChg>
      </pc:sldChg>
      <pc:sldChg chg="addSp delSp modSp add mod">
        <pc:chgData name="Baiyu Peng" userId="bfe0e5ae-65e4-4aa5-8244-7ae373ff8253" providerId="ADAL" clId="{1482D4AD-60B2-4DCF-8AD6-7EE07BA0D2EB}" dt="2025-10-09T09:58:36.332" v="2790" actId="1582"/>
        <pc:sldMkLst>
          <pc:docMk/>
          <pc:sldMk cId="1976942385" sldId="261"/>
        </pc:sldMkLst>
        <pc:spChg chg="mod">
          <ac:chgData name="Baiyu Peng" userId="bfe0e5ae-65e4-4aa5-8244-7ae373ff8253" providerId="ADAL" clId="{1482D4AD-60B2-4DCF-8AD6-7EE07BA0D2EB}" dt="2025-10-08T20:11:59.544" v="335" actId="20577"/>
          <ac:spMkLst>
            <pc:docMk/>
            <pc:sldMk cId="1976942385" sldId="261"/>
            <ac:spMk id="3" creationId="{C3C35E51-02E1-ECCD-4A9C-8FEB08C07B29}"/>
          </ac:spMkLst>
        </pc:spChg>
        <pc:picChg chg="del">
          <ac:chgData name="Baiyu Peng" userId="bfe0e5ae-65e4-4aa5-8244-7ae373ff8253" providerId="ADAL" clId="{1482D4AD-60B2-4DCF-8AD6-7EE07BA0D2EB}" dt="2025-10-08T20:10:21.676" v="181" actId="478"/>
          <ac:picMkLst>
            <pc:docMk/>
            <pc:sldMk cId="1976942385" sldId="261"/>
            <ac:picMk id="5" creationId="{AD8245FF-5FE9-C3ED-8DE8-717C974B4F0D}"/>
          </ac:picMkLst>
        </pc:picChg>
        <pc:picChg chg="add mod">
          <ac:chgData name="Baiyu Peng" userId="bfe0e5ae-65e4-4aa5-8244-7ae373ff8253" providerId="ADAL" clId="{1482D4AD-60B2-4DCF-8AD6-7EE07BA0D2EB}" dt="2025-10-08T20:12:07.660" v="336" actId="1076"/>
          <ac:picMkLst>
            <pc:docMk/>
            <pc:sldMk cId="1976942385" sldId="261"/>
            <ac:picMk id="6" creationId="{FC8DCE93-C824-2DF2-A1EB-2E28D38DBE9A}"/>
          </ac:picMkLst>
        </pc:picChg>
        <pc:cxnChg chg="add mod">
          <ac:chgData name="Baiyu Peng" userId="bfe0e5ae-65e4-4aa5-8244-7ae373ff8253" providerId="ADAL" clId="{1482D4AD-60B2-4DCF-8AD6-7EE07BA0D2EB}" dt="2025-10-09T09:58:36.332" v="2790" actId="1582"/>
          <ac:cxnSpMkLst>
            <pc:docMk/>
            <pc:sldMk cId="1976942385" sldId="261"/>
            <ac:cxnSpMk id="5" creationId="{F35D4F54-2F4A-431F-75B5-428DBAA68B2B}"/>
          </ac:cxnSpMkLst>
        </pc:cxnChg>
        <pc:cxnChg chg="add mod">
          <ac:chgData name="Baiyu Peng" userId="bfe0e5ae-65e4-4aa5-8244-7ae373ff8253" providerId="ADAL" clId="{1482D4AD-60B2-4DCF-8AD6-7EE07BA0D2EB}" dt="2025-10-09T09:58:36.332" v="2790" actId="1582"/>
          <ac:cxnSpMkLst>
            <pc:docMk/>
            <pc:sldMk cId="1976942385" sldId="261"/>
            <ac:cxnSpMk id="7" creationId="{5DEB6038-D750-1E92-BFEF-1B0CFC2EA9DE}"/>
          </ac:cxnSpMkLst>
        </pc:cxnChg>
      </pc:sldChg>
      <pc:sldChg chg="addSp delSp modSp add mod">
        <pc:chgData name="Baiyu Peng" userId="bfe0e5ae-65e4-4aa5-8244-7ae373ff8253" providerId="ADAL" clId="{1482D4AD-60B2-4DCF-8AD6-7EE07BA0D2EB}" dt="2025-10-08T20:15:15.739" v="755" actId="20577"/>
        <pc:sldMkLst>
          <pc:docMk/>
          <pc:sldMk cId="2965730266" sldId="262"/>
        </pc:sldMkLst>
        <pc:spChg chg="mod">
          <ac:chgData name="Baiyu Peng" userId="bfe0e5ae-65e4-4aa5-8244-7ae373ff8253" providerId="ADAL" clId="{1482D4AD-60B2-4DCF-8AD6-7EE07BA0D2EB}" dt="2025-10-08T20:13:48.378" v="532" actId="20577"/>
          <ac:spMkLst>
            <pc:docMk/>
            <pc:sldMk cId="2965730266" sldId="262"/>
            <ac:spMk id="3" creationId="{CA56FDD2-EBB3-E45C-2936-932347972A5B}"/>
          </ac:spMkLst>
        </pc:spChg>
        <pc:spChg chg="add mod">
          <ac:chgData name="Baiyu Peng" userId="bfe0e5ae-65e4-4aa5-8244-7ae373ff8253" providerId="ADAL" clId="{1482D4AD-60B2-4DCF-8AD6-7EE07BA0D2EB}" dt="2025-10-08T20:15:15.739" v="755" actId="20577"/>
          <ac:spMkLst>
            <pc:docMk/>
            <pc:sldMk cId="2965730266" sldId="262"/>
            <ac:spMk id="10" creationId="{CB0F0075-C08F-263B-0144-CB06AAD24C96}"/>
          </ac:spMkLst>
        </pc:spChg>
        <pc:picChg chg="add mod">
          <ac:chgData name="Baiyu Peng" userId="bfe0e5ae-65e4-4aa5-8244-7ae373ff8253" providerId="ADAL" clId="{1482D4AD-60B2-4DCF-8AD6-7EE07BA0D2EB}" dt="2025-10-08T20:12:24.618" v="342" actId="1076"/>
          <ac:picMkLst>
            <pc:docMk/>
            <pc:sldMk cId="2965730266" sldId="262"/>
            <ac:picMk id="5" creationId="{E3B00D4A-DA33-B3FE-25DE-36AD40BB172C}"/>
          </ac:picMkLst>
        </pc:picChg>
        <pc:picChg chg="del">
          <ac:chgData name="Baiyu Peng" userId="bfe0e5ae-65e4-4aa5-8244-7ae373ff8253" providerId="ADAL" clId="{1482D4AD-60B2-4DCF-8AD6-7EE07BA0D2EB}" dt="2025-10-08T20:12:12.981" v="338" actId="478"/>
          <ac:picMkLst>
            <pc:docMk/>
            <pc:sldMk cId="2965730266" sldId="262"/>
            <ac:picMk id="6" creationId="{0E91D8DC-6690-EF1A-C81A-BE518BF63FC5}"/>
          </ac:picMkLst>
        </pc:picChg>
        <pc:cxnChg chg="add mod">
          <ac:chgData name="Baiyu Peng" userId="bfe0e5ae-65e4-4aa5-8244-7ae373ff8253" providerId="ADAL" clId="{1482D4AD-60B2-4DCF-8AD6-7EE07BA0D2EB}" dt="2025-10-08T20:14:04.883" v="541" actId="1076"/>
          <ac:cxnSpMkLst>
            <pc:docMk/>
            <pc:sldMk cId="2965730266" sldId="262"/>
            <ac:cxnSpMk id="8" creationId="{EC470096-E76D-9EFB-55BC-97ADE3F02B59}"/>
          </ac:cxnSpMkLst>
        </pc:cxnChg>
      </pc:sldChg>
      <pc:sldChg chg="addSp delSp modSp add mod">
        <pc:chgData name="Baiyu Peng" userId="bfe0e5ae-65e4-4aa5-8244-7ae373ff8253" providerId="ADAL" clId="{1482D4AD-60B2-4DCF-8AD6-7EE07BA0D2EB}" dt="2025-10-09T09:13:28.559" v="2777" actId="313"/>
        <pc:sldMkLst>
          <pc:docMk/>
          <pc:sldMk cId="1051720848" sldId="263"/>
        </pc:sldMkLst>
        <pc:spChg chg="mod">
          <ac:chgData name="Baiyu Peng" userId="bfe0e5ae-65e4-4aa5-8244-7ae373ff8253" providerId="ADAL" clId="{1482D4AD-60B2-4DCF-8AD6-7EE07BA0D2EB}" dt="2025-10-08T20:18:56.574" v="1003" actId="1076"/>
          <ac:spMkLst>
            <pc:docMk/>
            <pc:sldMk cId="1051720848" sldId="263"/>
            <ac:spMk id="2" creationId="{65BF31D1-CCA0-165F-80FD-6CFDEC6CA72B}"/>
          </ac:spMkLst>
        </pc:spChg>
        <pc:spChg chg="add mod">
          <ac:chgData name="Baiyu Peng" userId="bfe0e5ae-65e4-4aa5-8244-7ae373ff8253" providerId="ADAL" clId="{1482D4AD-60B2-4DCF-8AD6-7EE07BA0D2EB}" dt="2025-10-09T09:13:28.559" v="2777" actId="313"/>
          <ac:spMkLst>
            <pc:docMk/>
            <pc:sldMk cId="1051720848" sldId="263"/>
            <ac:spMk id="5" creationId="{21DFA7F1-33E9-22CB-603C-BBD1A1D825F1}"/>
          </ac:spMkLst>
        </pc:spChg>
        <pc:picChg chg="add mod">
          <ac:chgData name="Baiyu Peng" userId="bfe0e5ae-65e4-4aa5-8244-7ae373ff8253" providerId="ADAL" clId="{1482D4AD-60B2-4DCF-8AD6-7EE07BA0D2EB}" dt="2025-10-08T20:22:04.130" v="1108" actId="1076"/>
          <ac:picMkLst>
            <pc:docMk/>
            <pc:sldMk cId="1051720848" sldId="263"/>
            <ac:picMk id="4" creationId="{A2668AB7-0074-0DEC-6FE0-3E80D73475DD}"/>
          </ac:picMkLst>
        </pc:picChg>
        <pc:picChg chg="del">
          <ac:chgData name="Baiyu Peng" userId="bfe0e5ae-65e4-4aa5-8244-7ae373ff8253" providerId="ADAL" clId="{1482D4AD-60B2-4DCF-8AD6-7EE07BA0D2EB}" dt="2025-10-08T20:15:30.413" v="757" actId="478"/>
          <ac:picMkLst>
            <pc:docMk/>
            <pc:sldMk cId="1051720848" sldId="263"/>
            <ac:picMk id="6" creationId="{5E1BD3B6-9757-D306-0B85-5678C450718F}"/>
          </ac:picMkLst>
        </pc:picChg>
        <pc:picChg chg="add mod">
          <ac:chgData name="Baiyu Peng" userId="bfe0e5ae-65e4-4aa5-8244-7ae373ff8253" providerId="ADAL" clId="{1482D4AD-60B2-4DCF-8AD6-7EE07BA0D2EB}" dt="2025-10-08T20:25:58.367" v="1513" actId="1076"/>
          <ac:picMkLst>
            <pc:docMk/>
            <pc:sldMk cId="1051720848" sldId="263"/>
            <ac:picMk id="8" creationId="{378FD843-37C0-CFF1-C49E-3C0FF5129F87}"/>
          </ac:picMkLst>
        </pc:picChg>
      </pc:sldChg>
      <pc:sldChg chg="addSp delSp modSp add mod">
        <pc:chgData name="Baiyu Peng" userId="bfe0e5ae-65e4-4aa5-8244-7ae373ff8253" providerId="ADAL" clId="{1482D4AD-60B2-4DCF-8AD6-7EE07BA0D2EB}" dt="2025-10-08T20:58:48.972" v="2748" actId="1076"/>
        <pc:sldMkLst>
          <pc:docMk/>
          <pc:sldMk cId="3199837501" sldId="264"/>
        </pc:sldMkLst>
        <pc:spChg chg="del">
          <ac:chgData name="Baiyu Peng" userId="bfe0e5ae-65e4-4aa5-8244-7ae373ff8253" providerId="ADAL" clId="{1482D4AD-60B2-4DCF-8AD6-7EE07BA0D2EB}" dt="2025-10-08T20:30:19.470" v="1673" actId="478"/>
          <ac:spMkLst>
            <pc:docMk/>
            <pc:sldMk cId="3199837501" sldId="264"/>
            <ac:spMk id="3" creationId="{DC58B468-FD3E-C772-9158-12A2A54F83B3}"/>
          </ac:spMkLst>
        </pc:spChg>
        <pc:spChg chg="add mod">
          <ac:chgData name="Baiyu Peng" userId="bfe0e5ae-65e4-4aa5-8244-7ae373ff8253" providerId="ADAL" clId="{1482D4AD-60B2-4DCF-8AD6-7EE07BA0D2EB}" dt="2025-10-08T20:30:41.279" v="1685" actId="1076"/>
          <ac:spMkLst>
            <pc:docMk/>
            <pc:sldMk cId="3199837501" sldId="264"/>
            <ac:spMk id="5" creationId="{7A1F4184-3035-BCC4-58A2-48689C353320}"/>
          </ac:spMkLst>
        </pc:spChg>
        <pc:picChg chg="mod">
          <ac:chgData name="Baiyu Peng" userId="bfe0e5ae-65e4-4aa5-8244-7ae373ff8253" providerId="ADAL" clId="{1482D4AD-60B2-4DCF-8AD6-7EE07BA0D2EB}" dt="2025-10-08T20:30:43.426" v="1686" actId="1076"/>
          <ac:picMkLst>
            <pc:docMk/>
            <pc:sldMk cId="3199837501" sldId="264"/>
            <ac:picMk id="6" creationId="{466215E7-E557-F07A-3A06-5E0A695EE3C3}"/>
          </ac:picMkLst>
        </pc:picChg>
        <pc:picChg chg="del">
          <ac:chgData name="Baiyu Peng" userId="bfe0e5ae-65e4-4aa5-8244-7ae373ff8253" providerId="ADAL" clId="{1482D4AD-60B2-4DCF-8AD6-7EE07BA0D2EB}" dt="2025-10-08T20:30:17.626" v="1672" actId="478"/>
          <ac:picMkLst>
            <pc:docMk/>
            <pc:sldMk cId="3199837501" sldId="264"/>
            <ac:picMk id="8" creationId="{F9FCD05C-4929-1888-940E-D4B696D729C6}"/>
          </ac:picMkLst>
        </pc:picChg>
        <pc:picChg chg="add mod">
          <ac:chgData name="Baiyu Peng" userId="bfe0e5ae-65e4-4aa5-8244-7ae373ff8253" providerId="ADAL" clId="{1482D4AD-60B2-4DCF-8AD6-7EE07BA0D2EB}" dt="2025-10-08T20:58:48.265" v="2747" actId="1076"/>
          <ac:picMkLst>
            <pc:docMk/>
            <pc:sldMk cId="3199837501" sldId="264"/>
            <ac:picMk id="9" creationId="{404011B7-A501-A806-AD07-88E57697D92E}"/>
          </ac:picMkLst>
        </pc:picChg>
        <pc:picChg chg="add mod">
          <ac:chgData name="Baiyu Peng" userId="bfe0e5ae-65e4-4aa5-8244-7ae373ff8253" providerId="ADAL" clId="{1482D4AD-60B2-4DCF-8AD6-7EE07BA0D2EB}" dt="2025-10-08T20:58:48.972" v="2748" actId="1076"/>
          <ac:picMkLst>
            <pc:docMk/>
            <pc:sldMk cId="3199837501" sldId="264"/>
            <ac:picMk id="10" creationId="{1AEB0420-5766-ED2F-DF88-DC3BBE05B79C}"/>
          </ac:picMkLst>
        </pc:picChg>
      </pc:sldChg>
      <pc:sldChg chg="addSp delSp modSp add mod">
        <pc:chgData name="Baiyu Peng" userId="bfe0e5ae-65e4-4aa5-8244-7ae373ff8253" providerId="ADAL" clId="{1482D4AD-60B2-4DCF-8AD6-7EE07BA0D2EB}" dt="2025-10-08T20:58:52.745" v="2752" actId="1076"/>
        <pc:sldMkLst>
          <pc:docMk/>
          <pc:sldMk cId="912991249" sldId="265"/>
        </pc:sldMkLst>
        <pc:spChg chg="mod">
          <ac:chgData name="Baiyu Peng" userId="bfe0e5ae-65e4-4aa5-8244-7ae373ff8253" providerId="ADAL" clId="{1482D4AD-60B2-4DCF-8AD6-7EE07BA0D2EB}" dt="2025-10-08T20:30:51.589" v="1689" actId="20577"/>
          <ac:spMkLst>
            <pc:docMk/>
            <pc:sldMk cId="912991249" sldId="265"/>
            <ac:spMk id="5" creationId="{E487B7CA-5B95-E3AC-4240-E2B7B599E1E0}"/>
          </ac:spMkLst>
        </pc:spChg>
        <pc:picChg chg="add mod">
          <ac:chgData name="Baiyu Peng" userId="bfe0e5ae-65e4-4aa5-8244-7ae373ff8253" providerId="ADAL" clId="{1482D4AD-60B2-4DCF-8AD6-7EE07BA0D2EB}" dt="2025-10-08T20:58:52.054" v="2751" actId="1076"/>
          <ac:picMkLst>
            <pc:docMk/>
            <pc:sldMk cId="912991249" sldId="265"/>
            <ac:picMk id="4" creationId="{785780F3-E7C9-5809-F91F-1EAEE22AC412}"/>
          </ac:picMkLst>
        </pc:picChg>
        <pc:picChg chg="add mod">
          <ac:chgData name="Baiyu Peng" userId="bfe0e5ae-65e4-4aa5-8244-7ae373ff8253" providerId="ADAL" clId="{1482D4AD-60B2-4DCF-8AD6-7EE07BA0D2EB}" dt="2025-10-08T20:58:52.745" v="2752" actId="1076"/>
          <ac:picMkLst>
            <pc:docMk/>
            <pc:sldMk cId="912991249" sldId="265"/>
            <ac:picMk id="7" creationId="{9E89D1FD-DC99-7680-B1C9-AA40888DD26A}"/>
          </ac:picMkLst>
        </pc:picChg>
        <pc:picChg chg="del">
          <ac:chgData name="Baiyu Peng" userId="bfe0e5ae-65e4-4aa5-8244-7ae373ff8253" providerId="ADAL" clId="{1482D4AD-60B2-4DCF-8AD6-7EE07BA0D2EB}" dt="2025-10-08T20:30:49.924" v="1688" actId="478"/>
          <ac:picMkLst>
            <pc:docMk/>
            <pc:sldMk cId="912991249" sldId="265"/>
            <ac:picMk id="9" creationId="{D56A074B-DC31-7A9D-2D0F-16869E3C6481}"/>
          </ac:picMkLst>
        </pc:picChg>
      </pc:sldChg>
      <pc:sldChg chg="addSp delSp modSp add mod">
        <pc:chgData name="Baiyu Peng" userId="bfe0e5ae-65e4-4aa5-8244-7ae373ff8253" providerId="ADAL" clId="{1482D4AD-60B2-4DCF-8AD6-7EE07BA0D2EB}" dt="2025-10-08T20:31:13.488" v="1696" actId="1076"/>
        <pc:sldMkLst>
          <pc:docMk/>
          <pc:sldMk cId="2737532458" sldId="266"/>
        </pc:sldMkLst>
        <pc:spChg chg="mod">
          <ac:chgData name="Baiyu Peng" userId="bfe0e5ae-65e4-4aa5-8244-7ae373ff8253" providerId="ADAL" clId="{1482D4AD-60B2-4DCF-8AD6-7EE07BA0D2EB}" dt="2025-10-08T20:31:02.900" v="1693" actId="20577"/>
          <ac:spMkLst>
            <pc:docMk/>
            <pc:sldMk cId="2737532458" sldId="266"/>
            <ac:spMk id="5" creationId="{08C8065F-C2E6-8D7C-7508-C07A49EFC8E2}"/>
          </ac:spMkLst>
        </pc:spChg>
        <pc:picChg chg="del">
          <ac:chgData name="Baiyu Peng" userId="bfe0e5ae-65e4-4aa5-8244-7ae373ff8253" providerId="ADAL" clId="{1482D4AD-60B2-4DCF-8AD6-7EE07BA0D2EB}" dt="2025-10-08T20:31:04.253" v="1694" actId="478"/>
          <ac:picMkLst>
            <pc:docMk/>
            <pc:sldMk cId="2737532458" sldId="266"/>
            <ac:picMk id="4" creationId="{6C352126-F590-82B1-2940-74E9DEEA36E1}"/>
          </ac:picMkLst>
        </pc:picChg>
        <pc:picChg chg="add mod">
          <ac:chgData name="Baiyu Peng" userId="bfe0e5ae-65e4-4aa5-8244-7ae373ff8253" providerId="ADAL" clId="{1482D4AD-60B2-4DCF-8AD6-7EE07BA0D2EB}" dt="2025-10-08T20:31:13.488" v="1696" actId="1076"/>
          <ac:picMkLst>
            <pc:docMk/>
            <pc:sldMk cId="2737532458" sldId="266"/>
            <ac:picMk id="7" creationId="{A730697E-7205-9925-1931-C78238CF6219}"/>
          </ac:picMkLst>
        </pc:picChg>
      </pc:sldChg>
      <pc:sldChg chg="addSp delSp modSp add mod">
        <pc:chgData name="Baiyu Peng" userId="bfe0e5ae-65e4-4aa5-8244-7ae373ff8253" providerId="ADAL" clId="{1482D4AD-60B2-4DCF-8AD6-7EE07BA0D2EB}" dt="2025-10-08T20:31:25.040" v="1701" actId="1076"/>
        <pc:sldMkLst>
          <pc:docMk/>
          <pc:sldMk cId="3970411819" sldId="267"/>
        </pc:sldMkLst>
        <pc:spChg chg="mod">
          <ac:chgData name="Baiyu Peng" userId="bfe0e5ae-65e4-4aa5-8244-7ae373ff8253" providerId="ADAL" clId="{1482D4AD-60B2-4DCF-8AD6-7EE07BA0D2EB}" dt="2025-10-08T20:31:17.097" v="1698" actId="20577"/>
          <ac:spMkLst>
            <pc:docMk/>
            <pc:sldMk cId="3970411819" sldId="267"/>
            <ac:spMk id="5" creationId="{C7DB3B5D-B468-8423-8EBD-566B969E0BFC}"/>
          </ac:spMkLst>
        </pc:spChg>
        <pc:picChg chg="add mod">
          <ac:chgData name="Baiyu Peng" userId="bfe0e5ae-65e4-4aa5-8244-7ae373ff8253" providerId="ADAL" clId="{1482D4AD-60B2-4DCF-8AD6-7EE07BA0D2EB}" dt="2025-10-08T20:31:25.040" v="1701" actId="1076"/>
          <ac:picMkLst>
            <pc:docMk/>
            <pc:sldMk cId="3970411819" sldId="267"/>
            <ac:picMk id="4" creationId="{40CC8E46-27F0-A9D2-A555-1197EA8F154B}"/>
          </ac:picMkLst>
        </pc:picChg>
        <pc:picChg chg="del">
          <ac:chgData name="Baiyu Peng" userId="bfe0e5ae-65e4-4aa5-8244-7ae373ff8253" providerId="ADAL" clId="{1482D4AD-60B2-4DCF-8AD6-7EE07BA0D2EB}" dt="2025-10-08T20:31:18.536" v="1699" actId="478"/>
          <ac:picMkLst>
            <pc:docMk/>
            <pc:sldMk cId="3970411819" sldId="267"/>
            <ac:picMk id="7" creationId="{1CFCFFBD-9302-E816-6D8B-D3840A876C02}"/>
          </ac:picMkLst>
        </pc:picChg>
      </pc:sldChg>
      <pc:sldChg chg="addSp delSp modSp add mod">
        <pc:chgData name="Baiyu Peng" userId="bfe0e5ae-65e4-4aa5-8244-7ae373ff8253" providerId="ADAL" clId="{1482D4AD-60B2-4DCF-8AD6-7EE07BA0D2EB}" dt="2025-10-08T20:31:35.302" v="1706" actId="1076"/>
        <pc:sldMkLst>
          <pc:docMk/>
          <pc:sldMk cId="2598721596" sldId="268"/>
        </pc:sldMkLst>
        <pc:spChg chg="mod">
          <ac:chgData name="Baiyu Peng" userId="bfe0e5ae-65e4-4aa5-8244-7ae373ff8253" providerId="ADAL" clId="{1482D4AD-60B2-4DCF-8AD6-7EE07BA0D2EB}" dt="2025-10-08T20:31:27.825" v="1703" actId="20577"/>
          <ac:spMkLst>
            <pc:docMk/>
            <pc:sldMk cId="2598721596" sldId="268"/>
            <ac:spMk id="5" creationId="{D4167F46-4B5C-590F-BD1B-FE9B13925DCB}"/>
          </ac:spMkLst>
        </pc:spChg>
        <pc:picChg chg="del">
          <ac:chgData name="Baiyu Peng" userId="bfe0e5ae-65e4-4aa5-8244-7ae373ff8253" providerId="ADAL" clId="{1482D4AD-60B2-4DCF-8AD6-7EE07BA0D2EB}" dt="2025-10-08T20:31:28.992" v="1704" actId="478"/>
          <ac:picMkLst>
            <pc:docMk/>
            <pc:sldMk cId="2598721596" sldId="268"/>
            <ac:picMk id="4" creationId="{27609CEC-FAD4-2253-3CCE-5DBC40CF710D}"/>
          </ac:picMkLst>
        </pc:picChg>
        <pc:picChg chg="add mod">
          <ac:chgData name="Baiyu Peng" userId="bfe0e5ae-65e4-4aa5-8244-7ae373ff8253" providerId="ADAL" clId="{1482D4AD-60B2-4DCF-8AD6-7EE07BA0D2EB}" dt="2025-10-08T20:31:35.302" v="1706" actId="1076"/>
          <ac:picMkLst>
            <pc:docMk/>
            <pc:sldMk cId="2598721596" sldId="268"/>
            <ac:picMk id="7" creationId="{D6B67AA6-73D6-0992-F596-E6FD776D5576}"/>
          </ac:picMkLst>
        </pc:picChg>
      </pc:sldChg>
      <pc:sldChg chg="delSp modSp add mod">
        <pc:chgData name="Baiyu Peng" userId="bfe0e5ae-65e4-4aa5-8244-7ae373ff8253" providerId="ADAL" clId="{1482D4AD-60B2-4DCF-8AD6-7EE07BA0D2EB}" dt="2025-10-08T20:40:16.322" v="2370" actId="20577"/>
        <pc:sldMkLst>
          <pc:docMk/>
          <pc:sldMk cId="3304025023" sldId="269"/>
        </pc:sldMkLst>
        <pc:spChg chg="mod">
          <ac:chgData name="Baiyu Peng" userId="bfe0e5ae-65e4-4aa5-8244-7ae373ff8253" providerId="ADAL" clId="{1482D4AD-60B2-4DCF-8AD6-7EE07BA0D2EB}" dt="2025-10-08T20:40:16.322" v="2370" actId="20577"/>
          <ac:spMkLst>
            <pc:docMk/>
            <pc:sldMk cId="3304025023" sldId="269"/>
            <ac:spMk id="5" creationId="{94C9D90A-1EBF-45EF-31AA-42DD4281917C}"/>
          </ac:spMkLst>
        </pc:spChg>
        <pc:picChg chg="mod">
          <ac:chgData name="Baiyu Peng" userId="bfe0e5ae-65e4-4aa5-8244-7ae373ff8253" providerId="ADAL" clId="{1482D4AD-60B2-4DCF-8AD6-7EE07BA0D2EB}" dt="2025-10-08T20:31:38.330" v="1709" actId="1076"/>
          <ac:picMkLst>
            <pc:docMk/>
            <pc:sldMk cId="3304025023" sldId="269"/>
            <ac:picMk id="6" creationId="{0533501F-5FF6-EE47-62C8-85C8E184B28E}"/>
          </ac:picMkLst>
        </pc:picChg>
        <pc:picChg chg="del">
          <ac:chgData name="Baiyu Peng" userId="bfe0e5ae-65e4-4aa5-8244-7ae373ff8253" providerId="ADAL" clId="{1482D4AD-60B2-4DCF-8AD6-7EE07BA0D2EB}" dt="2025-10-08T20:31:37.579" v="1708" actId="478"/>
          <ac:picMkLst>
            <pc:docMk/>
            <pc:sldMk cId="3304025023" sldId="269"/>
            <ac:picMk id="7" creationId="{ABB04272-506A-EDFF-C3B9-55179EC22F82}"/>
          </ac:picMkLst>
        </pc:picChg>
      </pc:sldChg>
      <pc:sldChg chg="addSp delSp modSp add mod">
        <pc:chgData name="Baiyu Peng" userId="bfe0e5ae-65e4-4aa5-8244-7ae373ff8253" providerId="ADAL" clId="{1482D4AD-60B2-4DCF-8AD6-7EE07BA0D2EB}" dt="2025-10-09T09:18:17.642" v="2779" actId="1076"/>
        <pc:sldMkLst>
          <pc:docMk/>
          <pc:sldMk cId="52194402" sldId="270"/>
        </pc:sldMkLst>
        <pc:spChg chg="mod">
          <ac:chgData name="Baiyu Peng" userId="bfe0e5ae-65e4-4aa5-8244-7ae373ff8253" providerId="ADAL" clId="{1482D4AD-60B2-4DCF-8AD6-7EE07BA0D2EB}" dt="2025-10-08T20:52:01.407" v="2392"/>
          <ac:spMkLst>
            <pc:docMk/>
            <pc:sldMk cId="52194402" sldId="270"/>
            <ac:spMk id="2" creationId="{0A7E2351-3BC8-5AC1-8051-7991DD5936B5}"/>
          </ac:spMkLst>
        </pc:spChg>
        <pc:spChg chg="add del mod">
          <ac:chgData name="Baiyu Peng" userId="bfe0e5ae-65e4-4aa5-8244-7ae373ff8253" providerId="ADAL" clId="{1482D4AD-60B2-4DCF-8AD6-7EE07BA0D2EB}" dt="2025-10-08T20:52:15.131" v="2395" actId="22"/>
          <ac:spMkLst>
            <pc:docMk/>
            <pc:sldMk cId="52194402" sldId="270"/>
            <ac:spMk id="4" creationId="{B095D726-2320-1304-2DE1-E21BB273F32A}"/>
          </ac:spMkLst>
        </pc:spChg>
        <pc:spChg chg="del">
          <ac:chgData name="Baiyu Peng" userId="bfe0e5ae-65e4-4aa5-8244-7ae373ff8253" providerId="ADAL" clId="{1482D4AD-60B2-4DCF-8AD6-7EE07BA0D2EB}" dt="2025-10-08T20:40:25.810" v="2373" actId="478"/>
          <ac:spMkLst>
            <pc:docMk/>
            <pc:sldMk cId="52194402" sldId="270"/>
            <ac:spMk id="5" creationId="{17FF001B-F0BA-2493-D0AD-8F467645F47D}"/>
          </ac:spMkLst>
        </pc:spChg>
        <pc:spChg chg="add del mod">
          <ac:chgData name="Baiyu Peng" userId="bfe0e5ae-65e4-4aa5-8244-7ae373ff8253" providerId="ADAL" clId="{1482D4AD-60B2-4DCF-8AD6-7EE07BA0D2EB}" dt="2025-10-08T20:53:32.156" v="2504" actId="478"/>
          <ac:spMkLst>
            <pc:docMk/>
            <pc:sldMk cId="52194402" sldId="270"/>
            <ac:spMk id="11" creationId="{1E1E231A-1B68-D727-A96D-1F9C1A64DB1A}"/>
          </ac:spMkLst>
        </pc:spChg>
        <pc:spChg chg="add mod">
          <ac:chgData name="Baiyu Peng" userId="bfe0e5ae-65e4-4aa5-8244-7ae373ff8253" providerId="ADAL" clId="{1482D4AD-60B2-4DCF-8AD6-7EE07BA0D2EB}" dt="2025-10-08T20:56:44.170" v="2638" actId="114"/>
          <ac:spMkLst>
            <pc:docMk/>
            <pc:sldMk cId="52194402" sldId="270"/>
            <ac:spMk id="19" creationId="{BD0AF15D-33B1-66A5-F69A-F9A9CF01E96B}"/>
          </ac:spMkLst>
        </pc:spChg>
        <pc:picChg chg="del">
          <ac:chgData name="Baiyu Peng" userId="bfe0e5ae-65e4-4aa5-8244-7ae373ff8253" providerId="ADAL" clId="{1482D4AD-60B2-4DCF-8AD6-7EE07BA0D2EB}" dt="2025-10-08T20:40:24.359" v="2372" actId="478"/>
          <ac:picMkLst>
            <pc:docMk/>
            <pc:sldMk cId="52194402" sldId="270"/>
            <ac:picMk id="6" creationId="{B57818BC-EAE0-7350-C1DC-BE0B2255DA3D}"/>
          </ac:picMkLst>
        </pc:picChg>
        <pc:picChg chg="add mod">
          <ac:chgData name="Baiyu Peng" userId="bfe0e5ae-65e4-4aa5-8244-7ae373ff8253" providerId="ADAL" clId="{1482D4AD-60B2-4DCF-8AD6-7EE07BA0D2EB}" dt="2025-10-08T20:55:10.916" v="2521" actId="14100"/>
          <ac:picMkLst>
            <pc:docMk/>
            <pc:sldMk cId="52194402" sldId="270"/>
            <ac:picMk id="8" creationId="{1EEF4E3B-3B14-FAE1-2E91-9A68FFCDAB10}"/>
          </ac:picMkLst>
        </pc:picChg>
        <pc:picChg chg="add mod ord">
          <ac:chgData name="Baiyu Peng" userId="bfe0e5ae-65e4-4aa5-8244-7ae373ff8253" providerId="ADAL" clId="{1482D4AD-60B2-4DCF-8AD6-7EE07BA0D2EB}" dt="2025-10-09T09:18:17.642" v="2779" actId="1076"/>
          <ac:picMkLst>
            <pc:docMk/>
            <pc:sldMk cId="52194402" sldId="270"/>
            <ac:picMk id="10" creationId="{222A0D8D-B2D7-4A53-0998-C09BD91E7E7C}"/>
          </ac:picMkLst>
        </pc:picChg>
        <pc:picChg chg="add mod">
          <ac:chgData name="Baiyu Peng" userId="bfe0e5ae-65e4-4aa5-8244-7ae373ff8253" providerId="ADAL" clId="{1482D4AD-60B2-4DCF-8AD6-7EE07BA0D2EB}" dt="2025-10-08T20:55:38.329" v="2528" actId="1076"/>
          <ac:picMkLst>
            <pc:docMk/>
            <pc:sldMk cId="52194402" sldId="270"/>
            <ac:picMk id="12" creationId="{AA67DEDB-68E6-E3F1-6B1B-90AB71890FEC}"/>
          </ac:picMkLst>
        </pc:picChg>
        <pc:picChg chg="add mod">
          <ac:chgData name="Baiyu Peng" userId="bfe0e5ae-65e4-4aa5-8244-7ae373ff8253" providerId="ADAL" clId="{1482D4AD-60B2-4DCF-8AD6-7EE07BA0D2EB}" dt="2025-10-08T20:55:12.556" v="2523" actId="1076"/>
          <ac:picMkLst>
            <pc:docMk/>
            <pc:sldMk cId="52194402" sldId="270"/>
            <ac:picMk id="14" creationId="{00076AC9-DD0F-A64C-BB11-C63A28E1952F}"/>
          </ac:picMkLst>
        </pc:picChg>
        <pc:picChg chg="add mod">
          <ac:chgData name="Baiyu Peng" userId="bfe0e5ae-65e4-4aa5-8244-7ae373ff8253" providerId="ADAL" clId="{1482D4AD-60B2-4DCF-8AD6-7EE07BA0D2EB}" dt="2025-10-08T20:55:28.435" v="2525" actId="1076"/>
          <ac:picMkLst>
            <pc:docMk/>
            <pc:sldMk cId="52194402" sldId="270"/>
            <ac:picMk id="16" creationId="{1379126B-9299-05AF-12DA-BD55C41A5C5D}"/>
          </ac:picMkLst>
        </pc:picChg>
        <pc:picChg chg="add mod">
          <ac:chgData name="Baiyu Peng" userId="bfe0e5ae-65e4-4aa5-8244-7ae373ff8253" providerId="ADAL" clId="{1482D4AD-60B2-4DCF-8AD6-7EE07BA0D2EB}" dt="2025-10-08T20:55:37.673" v="2527" actId="1076"/>
          <ac:picMkLst>
            <pc:docMk/>
            <pc:sldMk cId="52194402" sldId="270"/>
            <ac:picMk id="18" creationId="{F1BF2BF9-DDED-4406-97A3-223A9B065518}"/>
          </ac:picMkLst>
        </pc:picChg>
      </pc:sldChg>
      <pc:sldChg chg="addSp delSp modSp add mod ord">
        <pc:chgData name="Baiyu Peng" userId="bfe0e5ae-65e4-4aa5-8244-7ae373ff8253" providerId="ADAL" clId="{1482D4AD-60B2-4DCF-8AD6-7EE07BA0D2EB}" dt="2025-10-08T20:55:47.592" v="2530" actId="1076"/>
        <pc:sldMkLst>
          <pc:docMk/>
          <pc:sldMk cId="3625355149" sldId="271"/>
        </pc:sldMkLst>
        <pc:spChg chg="mod">
          <ac:chgData name="Baiyu Peng" userId="bfe0e5ae-65e4-4aa5-8244-7ae373ff8253" providerId="ADAL" clId="{1482D4AD-60B2-4DCF-8AD6-7EE07BA0D2EB}" dt="2025-10-08T20:40:39.160" v="2383" actId="20577"/>
          <ac:spMkLst>
            <pc:docMk/>
            <pc:sldMk cId="3625355149" sldId="271"/>
            <ac:spMk id="2" creationId="{702BF2DA-C1F6-14ED-7A49-164900A9042F}"/>
          </ac:spMkLst>
        </pc:spChg>
        <pc:spChg chg="mod">
          <ac:chgData name="Baiyu Peng" userId="bfe0e5ae-65e4-4aa5-8244-7ae373ff8253" providerId="ADAL" clId="{1482D4AD-60B2-4DCF-8AD6-7EE07BA0D2EB}" dt="2025-10-08T20:40:36.108" v="2377" actId="20577"/>
          <ac:spMkLst>
            <pc:docMk/>
            <pc:sldMk cId="3625355149" sldId="271"/>
            <ac:spMk id="3" creationId="{BF5D239C-22EF-71F1-7CBF-924985A7004C}"/>
          </ac:spMkLst>
        </pc:spChg>
        <pc:picChg chg="add mod">
          <ac:chgData name="Baiyu Peng" userId="bfe0e5ae-65e4-4aa5-8244-7ae373ff8253" providerId="ADAL" clId="{1482D4AD-60B2-4DCF-8AD6-7EE07BA0D2EB}" dt="2025-10-08T20:55:47.592" v="2530" actId="1076"/>
          <ac:picMkLst>
            <pc:docMk/>
            <pc:sldMk cId="3625355149" sldId="271"/>
            <ac:picMk id="5" creationId="{8DFD121E-38E4-88E5-7DD1-AA42D97CDCF8}"/>
          </ac:picMkLst>
        </pc:picChg>
        <pc:picChg chg="del">
          <ac:chgData name="Baiyu Peng" userId="bfe0e5ae-65e4-4aa5-8244-7ae373ff8253" providerId="ADAL" clId="{1482D4AD-60B2-4DCF-8AD6-7EE07BA0D2EB}" dt="2025-10-08T20:40:34.653" v="2376" actId="478"/>
          <ac:picMkLst>
            <pc:docMk/>
            <pc:sldMk cId="3625355149" sldId="271"/>
            <ac:picMk id="6" creationId="{42C604AC-F0A9-18EF-0C4B-4B3B62D54AFA}"/>
          </ac:picMkLst>
        </pc:picChg>
        <pc:picChg chg="del">
          <ac:chgData name="Baiyu Peng" userId="bfe0e5ae-65e4-4aa5-8244-7ae373ff8253" providerId="ADAL" clId="{1482D4AD-60B2-4DCF-8AD6-7EE07BA0D2EB}" dt="2025-10-08T20:40:33.970" v="2375" actId="478"/>
          <ac:picMkLst>
            <pc:docMk/>
            <pc:sldMk cId="3625355149" sldId="271"/>
            <ac:picMk id="8" creationId="{95323CE6-DB48-7B20-DB14-A6C8FD6FDC0B}"/>
          </ac:picMkLst>
        </pc:picChg>
      </pc:sldChg>
      <pc:sldChg chg="addSp delSp modSp add del mod">
        <pc:chgData name="Baiyu Peng" userId="bfe0e5ae-65e4-4aa5-8244-7ae373ff8253" providerId="ADAL" clId="{1482D4AD-60B2-4DCF-8AD6-7EE07BA0D2EB}" dt="2025-10-08T20:57:43.852" v="2639" actId="47"/>
        <pc:sldMkLst>
          <pc:docMk/>
          <pc:sldMk cId="206646727" sldId="272"/>
        </pc:sldMkLst>
        <pc:spChg chg="del">
          <ac:chgData name="Baiyu Peng" userId="bfe0e5ae-65e4-4aa5-8244-7ae373ff8253" providerId="ADAL" clId="{1482D4AD-60B2-4DCF-8AD6-7EE07BA0D2EB}" dt="2025-10-08T20:53:14.358" v="2500" actId="478"/>
          <ac:spMkLst>
            <pc:docMk/>
            <pc:sldMk cId="206646727" sldId="272"/>
            <ac:spMk id="11" creationId="{28D265C5-CB03-B96F-A4AF-B9E82323E8EA}"/>
          </ac:spMkLst>
        </pc:spChg>
        <pc:picChg chg="add del mod">
          <ac:chgData name="Baiyu Peng" userId="bfe0e5ae-65e4-4aa5-8244-7ae373ff8253" providerId="ADAL" clId="{1482D4AD-60B2-4DCF-8AD6-7EE07BA0D2EB}" dt="2025-10-08T20:53:41.688" v="2510" actId="21"/>
          <ac:picMkLst>
            <pc:docMk/>
            <pc:sldMk cId="206646727" sldId="272"/>
            <ac:picMk id="4" creationId="{AA67DEDB-68E6-E3F1-6B1B-90AB71890FEC}"/>
          </ac:picMkLst>
        </pc:picChg>
        <pc:picChg chg="del">
          <ac:chgData name="Baiyu Peng" userId="bfe0e5ae-65e4-4aa5-8244-7ae373ff8253" providerId="ADAL" clId="{1482D4AD-60B2-4DCF-8AD6-7EE07BA0D2EB}" dt="2025-10-08T20:53:24.080" v="2502" actId="478"/>
          <ac:picMkLst>
            <pc:docMk/>
            <pc:sldMk cId="206646727" sldId="272"/>
            <ac:picMk id="8" creationId="{33411681-EE40-88CE-34AD-E31DC93BA22F}"/>
          </ac:picMkLst>
        </pc:picChg>
      </pc:sldChg>
      <pc:sldChg chg="addSp delSp modSp add mod">
        <pc:chgData name="Baiyu Peng" userId="bfe0e5ae-65e4-4aa5-8244-7ae373ff8253" providerId="ADAL" clId="{1482D4AD-60B2-4DCF-8AD6-7EE07BA0D2EB}" dt="2025-10-08T20:58:31.500" v="2744" actId="20577"/>
        <pc:sldMkLst>
          <pc:docMk/>
          <pc:sldMk cId="671084427" sldId="272"/>
        </pc:sldMkLst>
        <pc:spChg chg="mod">
          <ac:chgData name="Baiyu Peng" userId="bfe0e5ae-65e4-4aa5-8244-7ae373ff8253" providerId="ADAL" clId="{1482D4AD-60B2-4DCF-8AD6-7EE07BA0D2EB}" dt="2025-10-08T20:58:07.816" v="2646" actId="20577"/>
          <ac:spMkLst>
            <pc:docMk/>
            <pc:sldMk cId="671084427" sldId="272"/>
            <ac:spMk id="2" creationId="{558FCA97-465F-A459-B5AF-69F3E8889523}"/>
          </ac:spMkLst>
        </pc:spChg>
        <pc:spChg chg="add mod">
          <ac:chgData name="Baiyu Peng" userId="bfe0e5ae-65e4-4aa5-8244-7ae373ff8253" providerId="ADAL" clId="{1482D4AD-60B2-4DCF-8AD6-7EE07BA0D2EB}" dt="2025-10-08T20:58:31.500" v="2744" actId="20577"/>
          <ac:spMkLst>
            <pc:docMk/>
            <pc:sldMk cId="671084427" sldId="272"/>
            <ac:spMk id="4" creationId="{6E550837-268D-7D4C-79C4-7A1EFAEA404B}"/>
          </ac:spMkLst>
        </pc:spChg>
        <pc:spChg chg="del">
          <ac:chgData name="Baiyu Peng" userId="bfe0e5ae-65e4-4aa5-8244-7ae373ff8253" providerId="ADAL" clId="{1482D4AD-60B2-4DCF-8AD6-7EE07BA0D2EB}" dt="2025-10-08T20:58:00.662" v="2641" actId="478"/>
          <ac:spMkLst>
            <pc:docMk/>
            <pc:sldMk cId="671084427" sldId="272"/>
            <ac:spMk id="19" creationId="{238FDDC7-A7F5-48D1-E1D5-0D2FB68239CA}"/>
          </ac:spMkLst>
        </pc:spChg>
        <pc:picChg chg="del">
          <ac:chgData name="Baiyu Peng" userId="bfe0e5ae-65e4-4aa5-8244-7ae373ff8253" providerId="ADAL" clId="{1482D4AD-60B2-4DCF-8AD6-7EE07BA0D2EB}" dt="2025-10-08T20:58:00.662" v="2641" actId="478"/>
          <ac:picMkLst>
            <pc:docMk/>
            <pc:sldMk cId="671084427" sldId="272"/>
            <ac:picMk id="8" creationId="{E9AD6666-A8B0-B5AC-0F11-0B0D128A2CE5}"/>
          </ac:picMkLst>
        </pc:picChg>
        <pc:picChg chg="del">
          <ac:chgData name="Baiyu Peng" userId="bfe0e5ae-65e4-4aa5-8244-7ae373ff8253" providerId="ADAL" clId="{1482D4AD-60B2-4DCF-8AD6-7EE07BA0D2EB}" dt="2025-10-08T20:58:00.662" v="2641" actId="478"/>
          <ac:picMkLst>
            <pc:docMk/>
            <pc:sldMk cId="671084427" sldId="272"/>
            <ac:picMk id="10" creationId="{0F435E6F-0E19-258B-D6B7-A16B454234A7}"/>
          </ac:picMkLst>
        </pc:picChg>
        <pc:picChg chg="del">
          <ac:chgData name="Baiyu Peng" userId="bfe0e5ae-65e4-4aa5-8244-7ae373ff8253" providerId="ADAL" clId="{1482D4AD-60B2-4DCF-8AD6-7EE07BA0D2EB}" dt="2025-10-08T20:58:00.662" v="2641" actId="478"/>
          <ac:picMkLst>
            <pc:docMk/>
            <pc:sldMk cId="671084427" sldId="272"/>
            <ac:picMk id="12" creationId="{A1601487-755D-D007-D69E-8D481F9ABB49}"/>
          </ac:picMkLst>
        </pc:picChg>
        <pc:picChg chg="del">
          <ac:chgData name="Baiyu Peng" userId="bfe0e5ae-65e4-4aa5-8244-7ae373ff8253" providerId="ADAL" clId="{1482D4AD-60B2-4DCF-8AD6-7EE07BA0D2EB}" dt="2025-10-08T20:58:00.662" v="2641" actId="478"/>
          <ac:picMkLst>
            <pc:docMk/>
            <pc:sldMk cId="671084427" sldId="272"/>
            <ac:picMk id="14" creationId="{E0E8316F-DA38-59CD-17B7-C5A259E27DE2}"/>
          </ac:picMkLst>
        </pc:picChg>
        <pc:picChg chg="del">
          <ac:chgData name="Baiyu Peng" userId="bfe0e5ae-65e4-4aa5-8244-7ae373ff8253" providerId="ADAL" clId="{1482D4AD-60B2-4DCF-8AD6-7EE07BA0D2EB}" dt="2025-10-08T20:58:00.662" v="2641" actId="478"/>
          <ac:picMkLst>
            <pc:docMk/>
            <pc:sldMk cId="671084427" sldId="272"/>
            <ac:picMk id="16" creationId="{64CB9D0A-AAB2-61B8-AFAE-F2C95968C8CF}"/>
          </ac:picMkLst>
        </pc:picChg>
        <pc:picChg chg="del">
          <ac:chgData name="Baiyu Peng" userId="bfe0e5ae-65e4-4aa5-8244-7ae373ff8253" providerId="ADAL" clId="{1482D4AD-60B2-4DCF-8AD6-7EE07BA0D2EB}" dt="2025-10-08T20:58:00.662" v="2641" actId="478"/>
          <ac:picMkLst>
            <pc:docMk/>
            <pc:sldMk cId="671084427" sldId="272"/>
            <ac:picMk id="18" creationId="{89F0A2E9-F00A-E144-51FC-507E053E75C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9603-64D7-7DD1-525C-68FB503B14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C7494B-F423-A7AF-226B-A5A703EA3A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F87A5-89E8-0BD5-81EE-56CEDC40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12-3353-4808-BD79-D47541A970F3}" type="datetimeFigureOut">
              <a:rPr lang="en-CH" smtClean="0"/>
              <a:t>09/10/2025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E8E999-B81D-1403-A8D4-A5ECA6088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15128-D290-1AEE-D415-63C76B446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1305-36C0-45AD-B503-1457ADAFE17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536106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F830-7A8E-6A75-E99B-AC2656A21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33282-1B75-DE14-4B7B-1B928D1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ECCFC-51F4-90B4-F3DE-49D2B268F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12-3353-4808-BD79-D47541A970F3}" type="datetimeFigureOut">
              <a:rPr lang="en-CH" smtClean="0"/>
              <a:t>09/10/2025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B50CB1-FD0B-77F7-5D31-9099C452E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23372-0E86-1DB9-68C6-232844A9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1305-36C0-45AD-B503-1457ADAFE17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164172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7E03F6-E3FD-9E0E-54F4-965B6A161F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37A083-D040-0F5C-0A5F-D181B2147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F94A2-C2DD-C6F1-E3F7-9D2C2F8F8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12-3353-4808-BD79-D47541A970F3}" type="datetimeFigureOut">
              <a:rPr lang="en-CH" smtClean="0"/>
              <a:t>09/10/2025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0D45C-4A4B-3E18-B6B4-238FE9D7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3DBD46-8D49-4D56-EBBF-73ABD9E0F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1305-36C0-45AD-B503-1457ADAFE17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3625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E86C4-9C9F-79A8-3EB7-640A1434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9421A2-F306-251A-EC84-FA727068AF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BCD5E2-5B09-07BC-D6EB-8B9728EB9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12-3353-4808-BD79-D47541A970F3}" type="datetimeFigureOut">
              <a:rPr lang="en-CH" smtClean="0"/>
              <a:t>09/10/2025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876A7-915C-45A6-F2DF-B62AC171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D51FEA-9682-6DE1-CE8E-F1DC8FB7E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1305-36C0-45AD-B503-1457ADAFE17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3066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EABAA-7E4A-26AB-03A0-3DDA5EAC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7A287-4C02-61B3-2DB6-7A67D2092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389A6-DDE7-CE6B-7841-991A7E2A6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12-3353-4808-BD79-D47541A970F3}" type="datetimeFigureOut">
              <a:rPr lang="en-CH" smtClean="0"/>
              <a:t>09/10/2025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6DF70-CBAA-7476-735A-EB6136086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555B3-BD60-7008-D8D2-9ED9A7FA4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1305-36C0-45AD-B503-1457ADAFE17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22452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E6D9-C77E-ACD6-2EBB-83ED0A10E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2683-8B38-2313-99C9-CDD4B048D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4E4DA9-D0D9-8624-AC5A-96E38C398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4B500-ABA5-D6F3-C7B7-8EA34EDA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12-3353-4808-BD79-D47541A970F3}" type="datetimeFigureOut">
              <a:rPr lang="en-CH" smtClean="0"/>
              <a:t>09/10/2025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9686A-4090-0AC7-8612-52F13A87B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BD98BD-C68D-100C-882E-B2EB82B6D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1305-36C0-45AD-B503-1457ADAFE17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063245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89E9E-3F06-C331-0682-AB9424031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5B67D2-FF30-B103-9694-A85E93312F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7D194B-3B41-2A2F-27AC-9B1F7B246E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C9CF80A-BF0E-3093-C903-4F7990BF28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AB4D32-9AAE-E7D2-C60B-4CB49CAAC2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61CE85-223F-730B-6553-BA83261B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12-3353-4808-BD79-D47541A970F3}" type="datetimeFigureOut">
              <a:rPr lang="en-CH" smtClean="0"/>
              <a:t>09/10/2025</a:t>
            </a:fld>
            <a:endParaRPr lang="en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15B6F9-3F8A-E080-8B99-3A5873DC5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669FB5-58EB-3990-CC4A-A4B97CDB3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1305-36C0-45AD-B503-1457ADAFE17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801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C217-5368-409C-4750-EACFFBE56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C8BCAB-7327-4B73-060F-0280E45E3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12-3353-4808-BD79-D47541A970F3}" type="datetimeFigureOut">
              <a:rPr lang="en-CH" smtClean="0"/>
              <a:t>09/10/2025</a:t>
            </a:fld>
            <a:endParaRPr lang="en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C508BF-E21D-C27F-082B-6E7E5BBD8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256BC-251C-D102-1991-D2F4EED7B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1305-36C0-45AD-B503-1457ADAFE17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57122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DBDE21-104C-95A2-11F8-63A04E3B1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12-3353-4808-BD79-D47541A970F3}" type="datetimeFigureOut">
              <a:rPr lang="en-CH" smtClean="0"/>
              <a:t>09/10/2025</a:t>
            </a:fld>
            <a:endParaRPr lang="en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13EE2-4DFD-3E14-1F9C-8483D35F5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02ABC3-13AF-45F1-1DAD-3D851356D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1305-36C0-45AD-B503-1457ADAFE17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90736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A3D3F-D958-FAD6-70D6-2CB2A2CE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4C102-F8C5-37E8-C717-7A7EDED8F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3DED9-143C-862C-BFB7-D2F39C637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BB799C-E5EB-4319-FA50-DF77D053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12-3353-4808-BD79-D47541A970F3}" type="datetimeFigureOut">
              <a:rPr lang="en-CH" smtClean="0"/>
              <a:t>09/10/2025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04395-C28C-AAD1-3018-4A6568A97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7A7A86-25E9-D197-1EAE-4D205A5AB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1305-36C0-45AD-B503-1457ADAFE17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4219416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D8D347-4754-4CA4-462E-3A7757ECB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2C47E8-6B50-04F5-8771-0311C8526F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A28E0F-4CB7-DF95-EF0D-5D34DE5ED7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0A732-0822-37EC-E3CB-099F8D596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4F12-3353-4808-BD79-D47541A970F3}" type="datetimeFigureOut">
              <a:rPr lang="en-CH" smtClean="0"/>
              <a:t>09/10/2025</a:t>
            </a:fld>
            <a:endParaRPr lang="en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394B85-6C25-652D-C699-9440370CD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668850-A116-EC73-1414-5AE179A57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61305-36C0-45AD-B503-1457ADAFE17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6321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01FCE-4B75-946A-71EB-D77B79621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F7109-79E3-A71E-FD5B-70B355A1B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CC5B45-2FBE-9FD9-EC2E-AF1C9751A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E2E4F12-3353-4808-BD79-D47541A970F3}" type="datetimeFigureOut">
              <a:rPr lang="en-CH" smtClean="0"/>
              <a:t>09/10/2025</a:t>
            </a:fld>
            <a:endParaRPr lang="en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8A2B8-6370-ECAC-D483-188B8162A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34005-42EB-399F-4095-E1C7A4330E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461305-36C0-45AD-B503-1457ADAFE176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09676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4517E-D768-B901-8FD4-2FF6A152D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0264" y="1663510"/>
            <a:ext cx="9144000" cy="2387600"/>
          </a:xfrm>
        </p:spPr>
        <p:txBody>
          <a:bodyPr/>
          <a:lstStyle/>
          <a:p>
            <a:r>
              <a:rPr lang="en-US" altLang="zh-CN" dirty="0"/>
              <a:t>ML Exercise</a:t>
            </a:r>
            <a:br>
              <a:rPr lang="en-US" altLang="zh-CN" dirty="0"/>
            </a:br>
            <a:r>
              <a:rPr lang="en-US" altLang="zh-CN" dirty="0"/>
              <a:t>Clustering</a:t>
            </a:r>
            <a:endParaRPr lang="en-C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B5133-5723-5BB4-D990-BC2D5BAA673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31113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165131-ED61-5990-2829-83D5F22F6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7D46-3555-6C92-D7BC-88DA39C4C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Semisupervised</a:t>
            </a:r>
            <a:r>
              <a:rPr lang="en-US" b="1" dirty="0"/>
              <a:t> clustering F1-measure</a:t>
            </a:r>
            <a:r>
              <a:rPr lang="en-US" dirty="0"/>
              <a:t> 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A3EC14-324A-6353-0219-0AAFB8C7BF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150" y="1898777"/>
            <a:ext cx="5360258" cy="392341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87B7CA-5B95-E3AC-4240-E2B7B599E1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(b)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5780F3-E7C9-5809-F91F-1EAEE22AC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733" y="3574101"/>
            <a:ext cx="5323809" cy="25714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E89D1FD-DC99-7680-B1C9-AA40888DD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19" y="1455328"/>
            <a:ext cx="3104762" cy="1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91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DF232-4743-89C1-C99F-20211CC3D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31AFC-C80D-35CB-5AFD-41CBED083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Semisupervised</a:t>
            </a:r>
            <a:r>
              <a:rPr lang="en-US" b="1" dirty="0"/>
              <a:t> clustering F1-measure</a:t>
            </a:r>
            <a:r>
              <a:rPr lang="en-US" dirty="0"/>
              <a:t> 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0ECE17-C4BC-7C47-6285-5519197A37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150" y="1898777"/>
            <a:ext cx="5360258" cy="392341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8C8065F-C2E6-8D7C-7508-C07A49EFC8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(c)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30697E-7205-9925-1931-C78238CF6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97" y="2834227"/>
            <a:ext cx="5276190" cy="25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32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12FEE-8361-5C85-52A7-5202B9076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CFCB3-D019-AE88-B6E1-0745576A0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Semisupervised</a:t>
            </a:r>
            <a:r>
              <a:rPr lang="en-US" b="1" dirty="0"/>
              <a:t> clustering F1-measure</a:t>
            </a:r>
            <a:r>
              <a:rPr lang="en-US" dirty="0"/>
              <a:t> 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76CB00-002F-5E5F-F22C-A0C2A9741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150" y="1898777"/>
            <a:ext cx="5360258" cy="392341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7DB3B5D-B468-8423-8EBD-566B969E0B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(d)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CC8E46-27F0-A9D2-A555-1197EA8F1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578" y="2823564"/>
            <a:ext cx="5495238" cy="26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11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79CDD-42A7-0650-81F9-F2CDCA05F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588CD-66AF-59D9-F963-B12DB7DC3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Semisupervised</a:t>
            </a:r>
            <a:r>
              <a:rPr lang="en-US" b="1" dirty="0"/>
              <a:t> clustering F1-measure</a:t>
            </a:r>
            <a:r>
              <a:rPr lang="en-US" dirty="0"/>
              <a:t> 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A482D9-00DE-B45E-88C2-B65323E8F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150" y="1898777"/>
            <a:ext cx="5360258" cy="392341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4167F46-4B5C-590F-BD1B-FE9B13925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(e)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B67AA6-73D6-0992-F596-E6FD776D55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592" y="2782986"/>
            <a:ext cx="5380952" cy="25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721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6FA2F-E8A7-51AE-3B4B-86AB55ADB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66C2-4E9F-0E22-3937-558CF782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Semisupervised</a:t>
            </a:r>
            <a:r>
              <a:rPr lang="en-US" b="1" dirty="0"/>
              <a:t> clustering F1-measure</a:t>
            </a:r>
            <a:r>
              <a:rPr lang="en-US" dirty="0"/>
              <a:t> 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33501F-5FF6-EE47-62C8-85C8E184B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742" y="1944497"/>
            <a:ext cx="5360258" cy="392341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4C9D90A-1EBF-45EF-31AA-42DD42819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944496"/>
            <a:ext cx="10515600" cy="473976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Compare a and b</a:t>
            </a:r>
          </a:p>
          <a:p>
            <a:pPr lvl="1"/>
            <a:r>
              <a:rPr lang="en-US" dirty="0"/>
              <a:t>(a) 1    (b) 0.5</a:t>
            </a:r>
          </a:p>
          <a:p>
            <a:pPr lvl="1"/>
            <a:r>
              <a:rPr lang="en-US" dirty="0"/>
              <a:t>More labeled data (and all correctly cluster), </a:t>
            </a:r>
          </a:p>
          <a:p>
            <a:pPr marL="457200" lvl="1" indent="0">
              <a:buNone/>
            </a:pPr>
            <a:r>
              <a:rPr lang="en-US" dirty="0"/>
              <a:t>     higher F1</a:t>
            </a:r>
          </a:p>
          <a:p>
            <a:r>
              <a:rPr lang="en-US" dirty="0"/>
              <a:t>Compare b and c</a:t>
            </a:r>
          </a:p>
          <a:p>
            <a:pPr lvl="1"/>
            <a:r>
              <a:rPr lang="en-US" dirty="0"/>
              <a:t>B  0.5,   c 0.46  </a:t>
            </a:r>
          </a:p>
          <a:p>
            <a:pPr lvl="1"/>
            <a:r>
              <a:rPr lang="en-US" dirty="0"/>
              <a:t>Since c has two misclustered data</a:t>
            </a:r>
          </a:p>
          <a:p>
            <a:r>
              <a:rPr lang="en-US" dirty="0"/>
              <a:t>Compare d and e</a:t>
            </a:r>
          </a:p>
          <a:p>
            <a:pPr lvl="1"/>
            <a:r>
              <a:rPr lang="en-US" dirty="0"/>
              <a:t>D  0.72   e 0.83</a:t>
            </a:r>
          </a:p>
          <a:p>
            <a:pPr lvl="1"/>
            <a:r>
              <a:rPr lang="en-US" dirty="0"/>
              <a:t>F1red=1;   F1blue=2/3,    (e) gives higher weight to F1red and thus has higher total F1</a:t>
            </a:r>
          </a:p>
          <a:p>
            <a:pPr lvl="1"/>
            <a:r>
              <a:rPr lang="en-US" dirty="0"/>
              <a:t>Be careful about the data imbalance.</a:t>
            </a:r>
          </a:p>
          <a:p>
            <a:pPr lvl="1"/>
            <a:endParaRPr lang="en-US" dirty="0"/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04025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A03E6-0C8D-DC48-C33B-66A9091B7F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F2DA-C1F6-14ED-7A49-164900A90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DBSCAN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D239C-22EF-71F1-7CBF-924985A70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0304" cy="4351338"/>
          </a:xfrm>
        </p:spPr>
        <p:txBody>
          <a:bodyPr/>
          <a:lstStyle/>
          <a:p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FD121E-38E4-88E5-7DD1-AA42D97CD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352" y="1548441"/>
            <a:ext cx="7104762" cy="39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55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1BE098-E318-79DD-A7A0-B93C08A2C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E2351-3BC8-5AC1-8051-7991DD593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DBSCAN</a:t>
            </a:r>
            <a:endParaRPr lang="en-CH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222A0D8D-B2D7-4A53-0998-C09BD91E7E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58" y="2073323"/>
            <a:ext cx="3980952" cy="380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EF4E3B-3B14-FAE1-2E91-9A68FFCDAB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6" y="2492376"/>
            <a:ext cx="3904334" cy="3660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A67DEDB-68E6-E3F1-6B1B-90AB71890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3410" y="2466975"/>
            <a:ext cx="3768867" cy="35223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076AC9-DD0F-A64C-BB11-C63A28E195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4090" y="2276499"/>
            <a:ext cx="4123809" cy="387619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379126B-9299-05AF-12DA-BD55C41A5C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4058" y="2086023"/>
            <a:ext cx="2666667" cy="28571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BF2BF9-DDED-4406-97A3-223A9B0655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3360" y="2110577"/>
            <a:ext cx="2257143" cy="2857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0AF15D-33B1-66A5-F69A-F9A9CF01E96B}"/>
                  </a:ext>
                </a:extLst>
              </p:cNvPr>
              <p:cNvSpPr txBox="1"/>
              <p:nvPr/>
            </p:nvSpPr>
            <p:spPr>
              <a:xfrm>
                <a:off x="742950" y="1504950"/>
                <a:ext cx="115633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Intuitively, one cluster must have at least</a:t>
                </a:r>
                <a:r>
                  <a:rPr lang="en-US" altLang="zh-CN" i="1" dirty="0"/>
                  <a:t> </a:t>
                </a:r>
                <a:r>
                  <a:rPr lang="en-US" altLang="zh-CN" i="1" dirty="0" err="1"/>
                  <a:t>MinPoints</a:t>
                </a:r>
                <a:r>
                  <a:rPr lang="en-US" altLang="zh-CN" i="1" dirty="0"/>
                  <a:t> </a:t>
                </a:r>
                <a:r>
                  <a:rPr lang="en-US" altLang="zh-CN" dirty="0"/>
                  <a:t>data, with intra-distance lower than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altLang="zh-CN" dirty="0"/>
                  <a:t> </a:t>
                </a:r>
                <a:endParaRPr lang="en-CH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D0AF15D-33B1-66A5-F69A-F9A9CF01E9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950" y="1504950"/>
                <a:ext cx="11563350" cy="369332"/>
              </a:xfrm>
              <a:prstGeom prst="rect">
                <a:avLst/>
              </a:prstGeom>
              <a:blipFill>
                <a:blip r:embed="rId8"/>
                <a:stretch>
                  <a:fillRect l="-474" t="-8333" b="-2833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194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AB646-9325-7F95-583E-97D77C04C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FCA97-465F-A459-B5AF-69F3E8889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5 Computational Cost (To be done at home)</a:t>
            </a:r>
            <a:endParaRPr lang="en-CH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550837-268D-7D4C-79C4-7A1EFAEA4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solution is uploaded on Moodle</a:t>
            </a:r>
          </a:p>
          <a:p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671084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65EDB-5C43-DBCB-FA88-1AF570ADE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Clustering with K means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E08EE-731E-835D-43CA-ED86944A47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35596"/>
            <a:ext cx="5437472" cy="4351338"/>
          </a:xfrm>
        </p:spPr>
        <p:txBody>
          <a:bodyPr/>
          <a:lstStyle/>
          <a:p>
            <a:endParaRPr lang="en-US" dirty="0"/>
          </a:p>
          <a:p>
            <a:r>
              <a:rPr lang="en-US" altLang="zh-CN" dirty="0"/>
              <a:t>Understand the i</a:t>
            </a:r>
            <a:r>
              <a:rPr lang="en-US" dirty="0"/>
              <a:t>nfluence of initialization.</a:t>
            </a:r>
          </a:p>
          <a:p>
            <a:endParaRPr lang="en-US" dirty="0"/>
          </a:p>
          <a:p>
            <a:r>
              <a:rPr lang="en-US" dirty="0"/>
              <a:t>Be careful dataset 2 is imbalanced.</a:t>
            </a:r>
            <a:endParaRPr lang="en-CH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DDF8C-EF62-E5F3-FE7A-04C0ABA213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6944" y="1507808"/>
            <a:ext cx="6638199" cy="510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0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C24203-577D-FCB4-390C-AFA1239CDE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AC03A-3DE5-4206-F8D6-196C473E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Clustering with K means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612278-3984-7DF0-CE95-EFEA198DE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709" y="1690688"/>
            <a:ext cx="10352545" cy="462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607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25FAC9-01E5-4E8D-27D0-6AAD64CBA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70112-CF6C-5AA8-45EA-10141BDE1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Clustering with K means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35E51-02E1-ECCD-4A9C-8FEB08C07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Despite the different initialization, the dataset is correctly clustered.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8DCE93-C824-2DF2-A1EB-2E28D38DB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286" y="3188113"/>
            <a:ext cx="8371428" cy="330476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5D4F54-2F4A-431F-75B5-428DBAA68B2B}"/>
              </a:ext>
            </a:extLst>
          </p:cNvPr>
          <p:cNvCxnSpPr/>
          <p:nvPr/>
        </p:nvCxnSpPr>
        <p:spPr>
          <a:xfrm>
            <a:off x="7778750" y="4400550"/>
            <a:ext cx="1028700" cy="1028700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DEB6038-D750-1E92-BFEF-1B0CFC2EA9DE}"/>
              </a:ext>
            </a:extLst>
          </p:cNvPr>
          <p:cNvCxnSpPr>
            <a:cxnSpLocks/>
          </p:cNvCxnSpPr>
          <p:nvPr/>
        </p:nvCxnSpPr>
        <p:spPr>
          <a:xfrm flipV="1">
            <a:off x="7639050" y="3674245"/>
            <a:ext cx="1670050" cy="1984391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94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01039-BEC0-B039-44F1-1297B7ED7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871AB-391A-84CF-2CC0-D67708CD2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Clustering with K means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6FDD2-EBB3-E45C-2936-932347972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1775"/>
            <a:ext cx="10515600" cy="4351338"/>
          </a:xfrm>
        </p:spPr>
        <p:txBody>
          <a:bodyPr/>
          <a:lstStyle/>
          <a:p>
            <a:r>
              <a:rPr lang="en-US" altLang="zh-CN" dirty="0"/>
              <a:t>When the two clusters are imbalanced, the results are depended on the initialization.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B00D4A-DA33-B3FE-25DE-36AD40BB1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386" y="3114675"/>
            <a:ext cx="9375228" cy="349548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470096-E76D-9EFB-55BC-97ADE3F02B59}"/>
              </a:ext>
            </a:extLst>
          </p:cNvPr>
          <p:cNvCxnSpPr/>
          <p:nvPr/>
        </p:nvCxnSpPr>
        <p:spPr>
          <a:xfrm flipH="1" flipV="1">
            <a:off x="7575042" y="2827338"/>
            <a:ext cx="895350" cy="1657350"/>
          </a:xfrm>
          <a:prstGeom prst="straightConnector1">
            <a:avLst/>
          </a:prstGeom>
          <a:ln w="5715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B0F0075-C08F-263B-0144-CB06AAD24C96}"/>
              </a:ext>
            </a:extLst>
          </p:cNvPr>
          <p:cNvSpPr txBox="1"/>
          <p:nvPr/>
        </p:nvSpPr>
        <p:spPr>
          <a:xfrm>
            <a:off x="4527804" y="2223185"/>
            <a:ext cx="60944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This centroid is attracted by the bigger and data-dense cluster, but not by the data-sparse cluster</a:t>
            </a:r>
          </a:p>
        </p:txBody>
      </p:sp>
    </p:spTree>
    <p:extLst>
      <p:ext uri="{BB962C8B-B14F-4D97-AF65-F5344CB8AC3E}">
        <p14:creationId xmlns:p14="http://schemas.microsoft.com/office/powerpoint/2010/main" val="2965730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9D7C7B-4CE2-C71B-F3D9-5A5AA51520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47AE8A-0763-78B8-5C81-8B8FB7963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Clustering with K means</a:t>
            </a:r>
            <a:endParaRPr lang="en-CH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58E27-B56C-F5F2-D00E-F8222EDEB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6363"/>
            <a:ext cx="9190476" cy="1514286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9587E6-BE65-E1B0-FD58-551B6F527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67227"/>
            <a:ext cx="10515600" cy="2000250"/>
          </a:xfrm>
        </p:spPr>
        <p:txBody>
          <a:bodyPr/>
          <a:lstStyle/>
          <a:p>
            <a:r>
              <a:rPr lang="en-US" dirty="0"/>
              <a:t>Represent each pixel as 3-d data. [R, G, B]</a:t>
            </a:r>
          </a:p>
          <a:p>
            <a:r>
              <a:rPr lang="en-US" dirty="0"/>
              <a:t>Six colors  ---</a:t>
            </a:r>
            <a:r>
              <a:rPr lang="en-US" dirty="0">
                <a:sym typeface="Wingdings" panose="05000000000000000000" pitchFamily="2" charset="2"/>
              </a:rPr>
              <a:t>  six clusters,</a:t>
            </a:r>
            <a:r>
              <a:rPr lang="zh-CN" altLang="en-US">
                <a:sym typeface="Wingdings" panose="05000000000000000000" pitchFamily="2" charset="2"/>
              </a:rPr>
              <a:t> </a:t>
            </a:r>
            <a:r>
              <a:rPr lang="en-US">
                <a:sym typeface="Wingdings" panose="05000000000000000000" pitchFamily="2" charset="2"/>
              </a:rPr>
              <a:t>each </a:t>
            </a:r>
            <a:r>
              <a:rPr lang="en-US" dirty="0">
                <a:sym typeface="Wingdings" panose="05000000000000000000" pitchFamily="2" charset="2"/>
              </a:rPr>
              <a:t>centroid is the selected color.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D7B6B2-9C59-16CD-17AB-ABC26EFBF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320" y="3967352"/>
            <a:ext cx="3647505" cy="23758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7FC596-652B-D3EC-8CA0-679003D84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8526" y="3866990"/>
            <a:ext cx="3819048" cy="24761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AC145A-EBD2-387D-FD3A-5E443A20C089}"/>
              </a:ext>
            </a:extLst>
          </p:cNvPr>
          <p:cNvSpPr txBox="1"/>
          <p:nvPr/>
        </p:nvSpPr>
        <p:spPr>
          <a:xfrm>
            <a:off x="2882646" y="6343180"/>
            <a:ext cx="16802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Before</a:t>
            </a:r>
            <a:endParaRPr lang="en-CH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75C055-3619-125A-AB50-33D87F0B624B}"/>
              </a:ext>
            </a:extLst>
          </p:cNvPr>
          <p:cNvSpPr txBox="1"/>
          <p:nvPr/>
        </p:nvSpPr>
        <p:spPr>
          <a:xfrm>
            <a:off x="7746966" y="6352324"/>
            <a:ext cx="22108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After   ;  only 6 colors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4003216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2D3B4-8012-AF97-CA5E-B82D7332D3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F31D1-CCA0-165F-80FD-6CFDEC6CA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84" y="0"/>
            <a:ext cx="10515600" cy="1325563"/>
          </a:xfrm>
        </p:spPr>
        <p:txBody>
          <a:bodyPr/>
          <a:lstStyle/>
          <a:p>
            <a:r>
              <a:rPr lang="en-US" altLang="zh-CN" dirty="0"/>
              <a:t>Clustering with K means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668AB7-0074-0DEC-6FE0-3E80D73475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358" y="0"/>
            <a:ext cx="3009524" cy="168571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1DFA7F1-33E9-22CB-603C-BBD1A1D82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72" y="1083562"/>
            <a:ext cx="10515600" cy="536295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Represent each pixel as 3-d data. [R, G, B]</a:t>
            </a:r>
          </a:p>
          <a:p>
            <a:r>
              <a:rPr lang="en-US" dirty="0"/>
              <a:t>The two raspberries are clustered into same cluster since they share same color.</a:t>
            </a:r>
          </a:p>
          <a:p>
            <a:endParaRPr lang="en-US" dirty="0"/>
          </a:p>
          <a:p>
            <a:r>
              <a:rPr lang="en-US" dirty="0"/>
              <a:t>How to make two raspberries more separatable?</a:t>
            </a:r>
          </a:p>
          <a:p>
            <a:pPr lvl="1"/>
            <a:r>
              <a:rPr lang="en-US" dirty="0"/>
              <a:t>Add the position to the data dimension [x, y, R, G, B]</a:t>
            </a:r>
          </a:p>
          <a:p>
            <a:pPr lvl="1"/>
            <a:r>
              <a:rPr lang="en-US" dirty="0"/>
              <a:t>Now the two raspberries are different and separatable.</a:t>
            </a:r>
          </a:p>
          <a:p>
            <a:pPr lvl="1"/>
            <a:endParaRPr lang="en-US" dirty="0"/>
          </a:p>
          <a:p>
            <a:r>
              <a:rPr lang="en-US" dirty="0"/>
              <a:t>Be careful ! The data scope of x, y and R, G, B might be very different</a:t>
            </a:r>
          </a:p>
          <a:p>
            <a:pPr lvl="1"/>
            <a:r>
              <a:rPr lang="en-US" dirty="0"/>
              <a:t>Normalize all dimensions before K-means. + L2 norm</a:t>
            </a:r>
          </a:p>
          <a:p>
            <a:pPr lvl="1"/>
            <a:r>
              <a:rPr lang="en-US" dirty="0"/>
              <a:t>Or,  use a weighted norm, give higher weight to RBG ([0, 255])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8FD843-37C0-CFF1-C49E-3C0FF5129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4014" y="5307771"/>
            <a:ext cx="4647619" cy="4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720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C5FE5-A4B0-D342-0CB4-287D139D6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838B-6615-BE19-EE43-4D305F8DE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Semisupervised</a:t>
            </a:r>
            <a:r>
              <a:rPr lang="en-US" b="1" dirty="0"/>
              <a:t> clustering F1-measure</a:t>
            </a:r>
            <a:r>
              <a:rPr lang="en-US" dirty="0"/>
              <a:t> 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6C5F6-4AE0-CEAC-815E-B88C120455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80304" cy="4351338"/>
          </a:xfrm>
        </p:spPr>
        <p:txBody>
          <a:bodyPr/>
          <a:lstStyle/>
          <a:p>
            <a:r>
              <a:rPr lang="en-US" altLang="zh-CN" dirty="0"/>
              <a:t>Before</a:t>
            </a:r>
            <a:r>
              <a:rPr lang="zh-CN" altLang="en-US" dirty="0"/>
              <a:t> </a:t>
            </a:r>
            <a:r>
              <a:rPr lang="en-US" altLang="zh-CN" dirty="0"/>
              <a:t>you proceed, be sure you really understand all the formulas.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DB8B7B-DE10-46C4-BEEB-3876308AC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7919" y="2039588"/>
            <a:ext cx="5360258" cy="392341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93647C-246F-DBD8-5CE6-47F538CDED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15" y="3813162"/>
            <a:ext cx="3104762" cy="1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320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11503A-302C-A5D1-16DD-5E7F556CB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605AD-ADD2-7E53-213A-0E2A7F894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Semisupervised</a:t>
            </a:r>
            <a:r>
              <a:rPr lang="en-US" b="1" dirty="0"/>
              <a:t> clustering F1-measure</a:t>
            </a:r>
            <a:r>
              <a:rPr lang="en-US" dirty="0"/>
              <a:t> </a:t>
            </a:r>
            <a:endParaRPr lang="en-CH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6215E7-E557-F07A-3A06-5E0A695EE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150" y="1898777"/>
            <a:ext cx="5360258" cy="3923411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1F4184-3035-BCC4-58A2-48689C353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(a)</a:t>
            </a:r>
            <a:endParaRPr lang="en-CH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04011B7-A501-A806-AD07-88E57697D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07648"/>
            <a:ext cx="5447619" cy="25904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AEB0420-5766-ED2F-DF88-DC3BBE05B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9665" y="1600238"/>
            <a:ext cx="3104762" cy="18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375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387</Words>
  <Application>Microsoft Office PowerPoint</Application>
  <PresentationFormat>Widescreen</PresentationFormat>
  <Paragraphs>59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Cambria Math</vt:lpstr>
      <vt:lpstr>Wingdings</vt:lpstr>
      <vt:lpstr>Office Theme</vt:lpstr>
      <vt:lpstr>ML Exercise Clustering</vt:lpstr>
      <vt:lpstr>Clustering with K means</vt:lpstr>
      <vt:lpstr>Clustering with K means</vt:lpstr>
      <vt:lpstr>Clustering with K means</vt:lpstr>
      <vt:lpstr>Clustering with K means</vt:lpstr>
      <vt:lpstr>Clustering with K means</vt:lpstr>
      <vt:lpstr>Clustering with K means</vt:lpstr>
      <vt:lpstr>Semisupervised clustering F1-measure </vt:lpstr>
      <vt:lpstr>Semisupervised clustering F1-measure </vt:lpstr>
      <vt:lpstr>Semisupervised clustering F1-measure </vt:lpstr>
      <vt:lpstr>Semisupervised clustering F1-measure </vt:lpstr>
      <vt:lpstr>Semisupervised clustering F1-measure </vt:lpstr>
      <vt:lpstr>Semisupervised clustering F1-measure </vt:lpstr>
      <vt:lpstr>Semisupervised clustering F1-measure </vt:lpstr>
      <vt:lpstr>DBSCAN</vt:lpstr>
      <vt:lpstr>DBSCAN</vt:lpstr>
      <vt:lpstr>5 Computational Cost (To be done at home)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Baiyu Peng</dc:creator>
  <cp:lastModifiedBy>Baiyu Peng</cp:lastModifiedBy>
  <cp:revision>1</cp:revision>
  <dcterms:created xsi:type="dcterms:W3CDTF">2025-10-08T20:06:55Z</dcterms:created>
  <dcterms:modified xsi:type="dcterms:W3CDTF">2025-10-09T10:01:04Z</dcterms:modified>
</cp:coreProperties>
</file>