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21E738-9A92-8244-B2DE-6A9B637051AB}" v="1" dt="2024-09-25T11:40:12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76" autoAdjust="0"/>
    <p:restoredTop sz="83660" autoAdjust="0"/>
  </p:normalViewPr>
  <p:slideViewPr>
    <p:cSldViewPr snapToGrid="0" snapToObjects="1" showGuides="1">
      <p:cViewPr>
        <p:scale>
          <a:sx n="229" d="100"/>
          <a:sy n="229" d="100"/>
        </p:scale>
        <p:origin x="-432" y="1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Gay" userId="effef890-0467-4c94-b4d2-7294662a10b1" providerId="ADAL" clId="{08DCD19A-4CF0-46A0-B797-61FC9C4F0CEA}"/>
    <pc:docChg chg="custSel addSld delSld modSld">
      <pc:chgData name="Martin Gay" userId="effef890-0467-4c94-b4d2-7294662a10b1" providerId="ADAL" clId="{08DCD19A-4CF0-46A0-B797-61FC9C4F0CEA}" dt="2024-09-14T16:01:37.363" v="47" actId="1076"/>
      <pc:docMkLst>
        <pc:docMk/>
      </pc:docMkLst>
      <pc:sldChg chg="addSp delSp modSp mod">
        <pc:chgData name="Martin Gay" userId="effef890-0467-4c94-b4d2-7294662a10b1" providerId="ADAL" clId="{08DCD19A-4CF0-46A0-B797-61FC9C4F0CEA}" dt="2024-09-14T15:13:41.050" v="20" actId="20577"/>
        <pc:sldMkLst>
          <pc:docMk/>
          <pc:sldMk cId="413527936" sldId="256"/>
        </pc:sldMkLst>
        <pc:spChg chg="mod">
          <ac:chgData name="Martin Gay" userId="effef890-0467-4c94-b4d2-7294662a10b1" providerId="ADAL" clId="{08DCD19A-4CF0-46A0-B797-61FC9C4F0CEA}" dt="2024-09-14T15:13:41.050" v="20" actId="20577"/>
          <ac:spMkLst>
            <pc:docMk/>
            <pc:sldMk cId="413527936" sldId="256"/>
            <ac:spMk id="4" creationId="{34F3CA74-E434-844A-9C90-0FE7EB8DBFC3}"/>
          </ac:spMkLst>
        </pc:spChg>
        <pc:picChg chg="add mod">
          <ac:chgData name="Martin Gay" userId="effef890-0467-4c94-b4d2-7294662a10b1" providerId="ADAL" clId="{08DCD19A-4CF0-46A0-B797-61FC9C4F0CEA}" dt="2024-09-14T15:12:14.119" v="8" actId="1076"/>
          <ac:picMkLst>
            <pc:docMk/>
            <pc:sldMk cId="413527936" sldId="256"/>
            <ac:picMk id="6" creationId="{2AF0938D-31BF-4F3D-BF8B-FBD5FB8E829D}"/>
          </ac:picMkLst>
        </pc:picChg>
        <pc:picChg chg="del">
          <ac:chgData name="Martin Gay" userId="effef890-0467-4c94-b4d2-7294662a10b1" providerId="ADAL" clId="{08DCD19A-4CF0-46A0-B797-61FC9C4F0CEA}" dt="2024-09-14T14:44:49.487" v="5" actId="478"/>
          <ac:picMkLst>
            <pc:docMk/>
            <pc:sldMk cId="413527936" sldId="256"/>
            <ac:picMk id="1026" creationId="{01FC53BC-E177-0D8B-A42D-D95F558A41C2}"/>
          </ac:picMkLst>
        </pc:picChg>
      </pc:sldChg>
      <pc:sldChg chg="addSp delSp modSp mod delAnim">
        <pc:chgData name="Martin Gay" userId="effef890-0467-4c94-b4d2-7294662a10b1" providerId="ADAL" clId="{08DCD19A-4CF0-46A0-B797-61FC9C4F0CEA}" dt="2024-09-14T15:13:35.052" v="19" actId="20577"/>
        <pc:sldMkLst>
          <pc:docMk/>
          <pc:sldMk cId="1530241814" sldId="261"/>
        </pc:sldMkLst>
        <pc:spChg chg="mod">
          <ac:chgData name="Martin Gay" userId="effef890-0467-4c94-b4d2-7294662a10b1" providerId="ADAL" clId="{08DCD19A-4CF0-46A0-B797-61FC9C4F0CEA}" dt="2024-09-14T15:13:35.052" v="19" actId="20577"/>
          <ac:spMkLst>
            <pc:docMk/>
            <pc:sldMk cId="1530241814" sldId="261"/>
            <ac:spMk id="4" creationId="{EE3D9599-6AD0-A54B-A8DB-E5D44637B072}"/>
          </ac:spMkLst>
        </pc:spChg>
        <pc:grpChg chg="del">
          <ac:chgData name="Martin Gay" userId="effef890-0467-4c94-b4d2-7294662a10b1" providerId="ADAL" clId="{08DCD19A-4CF0-46A0-B797-61FC9C4F0CEA}" dt="2024-09-14T15:13:24.309" v="11" actId="478"/>
          <ac:grpSpMkLst>
            <pc:docMk/>
            <pc:sldMk cId="1530241814" sldId="261"/>
            <ac:grpSpMk id="34" creationId="{DEAC7FC0-ECCB-E829-3749-8DDD0103E3ED}"/>
          </ac:grpSpMkLst>
        </pc:grpChg>
        <pc:picChg chg="add mod">
          <ac:chgData name="Martin Gay" userId="effef890-0467-4c94-b4d2-7294662a10b1" providerId="ADAL" clId="{08DCD19A-4CF0-46A0-B797-61FC9C4F0CEA}" dt="2024-09-14T15:13:31.206" v="14" actId="1076"/>
          <ac:picMkLst>
            <pc:docMk/>
            <pc:sldMk cId="1530241814" sldId="261"/>
            <ac:picMk id="3" creationId="{707A1C03-2A77-C303-0565-8CB85C0DCC4C}"/>
          </ac:picMkLst>
        </pc:picChg>
        <pc:picChg chg="del">
          <ac:chgData name="Martin Gay" userId="effef890-0467-4c94-b4d2-7294662a10b1" providerId="ADAL" clId="{08DCD19A-4CF0-46A0-B797-61FC9C4F0CEA}" dt="2024-09-14T15:13:24.309" v="11" actId="478"/>
          <ac:picMkLst>
            <pc:docMk/>
            <pc:sldMk cId="1530241814" sldId="261"/>
            <ac:picMk id="6" creationId="{EA22162F-FBA2-4767-899A-97BE57697A8A}"/>
          </ac:picMkLst>
        </pc:picChg>
        <pc:picChg chg="del">
          <ac:chgData name="Martin Gay" userId="effef890-0467-4c94-b4d2-7294662a10b1" providerId="ADAL" clId="{08DCD19A-4CF0-46A0-B797-61FC9C4F0CEA}" dt="2024-09-14T15:13:21.587" v="10" actId="478"/>
          <ac:picMkLst>
            <pc:docMk/>
            <pc:sldMk cId="1530241814" sldId="261"/>
            <ac:picMk id="8" creationId="{DC50409A-4F88-788E-2ADB-705C8A717688}"/>
          </ac:picMkLst>
        </pc:picChg>
        <pc:picChg chg="del">
          <ac:chgData name="Martin Gay" userId="effef890-0467-4c94-b4d2-7294662a10b1" providerId="ADAL" clId="{08DCD19A-4CF0-46A0-B797-61FC9C4F0CEA}" dt="2024-09-14T15:13:19.605" v="9" actId="478"/>
          <ac:picMkLst>
            <pc:docMk/>
            <pc:sldMk cId="1530241814" sldId="261"/>
            <ac:picMk id="9" creationId="{13C4F36A-30F1-FEEE-E64D-574E027FFB00}"/>
          </ac:picMkLst>
        </pc:picChg>
      </pc:sldChg>
      <pc:sldChg chg="addSp delSp modSp add mod">
        <pc:chgData name="Martin Gay" userId="effef890-0467-4c94-b4d2-7294662a10b1" providerId="ADAL" clId="{08DCD19A-4CF0-46A0-B797-61FC9C4F0CEA}" dt="2024-09-14T15:25:15.057" v="29" actId="732"/>
        <pc:sldMkLst>
          <pc:docMk/>
          <pc:sldMk cId="2318915390" sldId="262"/>
        </pc:sldMkLst>
        <pc:picChg chg="del">
          <ac:chgData name="Martin Gay" userId="effef890-0467-4c94-b4d2-7294662a10b1" providerId="ADAL" clId="{08DCD19A-4CF0-46A0-B797-61FC9C4F0CEA}" dt="2024-09-14T15:23:16.246" v="22" actId="478"/>
          <ac:picMkLst>
            <pc:docMk/>
            <pc:sldMk cId="2318915390" sldId="262"/>
            <ac:picMk id="3" creationId="{707A1C03-2A77-C303-0565-8CB85C0DCC4C}"/>
          </ac:picMkLst>
        </pc:picChg>
        <pc:picChg chg="add mod modCrop">
          <ac:chgData name="Martin Gay" userId="effef890-0467-4c94-b4d2-7294662a10b1" providerId="ADAL" clId="{08DCD19A-4CF0-46A0-B797-61FC9C4F0CEA}" dt="2024-09-14T15:25:15.057" v="29" actId="732"/>
          <ac:picMkLst>
            <pc:docMk/>
            <pc:sldMk cId="2318915390" sldId="262"/>
            <ac:picMk id="6" creationId="{9EF4A283-289A-FC05-8B6C-62F1CA39C07E}"/>
          </ac:picMkLst>
        </pc:picChg>
      </pc:sldChg>
      <pc:sldChg chg="modSp add mod">
        <pc:chgData name="Martin Gay" userId="effef890-0467-4c94-b4d2-7294662a10b1" providerId="ADAL" clId="{08DCD19A-4CF0-46A0-B797-61FC9C4F0CEA}" dt="2024-09-14T15:25:29.572" v="30" actId="732"/>
        <pc:sldMkLst>
          <pc:docMk/>
          <pc:sldMk cId="4229111610" sldId="263"/>
        </pc:sldMkLst>
        <pc:picChg chg="mod modCrop">
          <ac:chgData name="Martin Gay" userId="effef890-0467-4c94-b4d2-7294662a10b1" providerId="ADAL" clId="{08DCD19A-4CF0-46A0-B797-61FC9C4F0CEA}" dt="2024-09-14T15:25:29.572" v="30" actId="732"/>
          <ac:picMkLst>
            <pc:docMk/>
            <pc:sldMk cId="4229111610" sldId="263"/>
            <ac:picMk id="6" creationId="{9EF4A283-289A-FC05-8B6C-62F1CA39C07E}"/>
          </ac:picMkLst>
        </pc:picChg>
      </pc:sldChg>
      <pc:sldChg chg="add">
        <pc:chgData name="Martin Gay" userId="effef890-0467-4c94-b4d2-7294662a10b1" providerId="ADAL" clId="{08DCD19A-4CF0-46A0-B797-61FC9C4F0CEA}" dt="2024-09-14T15:25:04.495" v="27"/>
        <pc:sldMkLst>
          <pc:docMk/>
          <pc:sldMk cId="949280163" sldId="264"/>
        </pc:sldMkLst>
      </pc:sldChg>
      <pc:sldChg chg="add del">
        <pc:chgData name="Martin Gay" userId="effef890-0467-4c94-b4d2-7294662a10b1" providerId="ADAL" clId="{08DCD19A-4CF0-46A0-B797-61FC9C4F0CEA}" dt="2024-09-14T15:25:40.645" v="31" actId="47"/>
        <pc:sldMkLst>
          <pc:docMk/>
          <pc:sldMk cId="37196856" sldId="265"/>
        </pc:sldMkLst>
      </pc:sldChg>
      <pc:sldChg chg="addSp delSp modSp add mod">
        <pc:chgData name="Martin Gay" userId="effef890-0467-4c94-b4d2-7294662a10b1" providerId="ADAL" clId="{08DCD19A-4CF0-46A0-B797-61FC9C4F0CEA}" dt="2024-09-14T15:28:14.262" v="42" actId="1076"/>
        <pc:sldMkLst>
          <pc:docMk/>
          <pc:sldMk cId="995584834" sldId="265"/>
        </pc:sldMkLst>
        <pc:picChg chg="add mod">
          <ac:chgData name="Martin Gay" userId="effef890-0467-4c94-b4d2-7294662a10b1" providerId="ADAL" clId="{08DCD19A-4CF0-46A0-B797-61FC9C4F0CEA}" dt="2024-09-14T15:27:54.008" v="39" actId="1076"/>
          <ac:picMkLst>
            <pc:docMk/>
            <pc:sldMk cId="995584834" sldId="265"/>
            <ac:picMk id="3" creationId="{3F528B9A-6A7D-6DAF-B2A4-98328783ECF7}"/>
          </ac:picMkLst>
        </pc:picChg>
        <pc:picChg chg="del">
          <ac:chgData name="Martin Gay" userId="effef890-0467-4c94-b4d2-7294662a10b1" providerId="ADAL" clId="{08DCD19A-4CF0-46A0-B797-61FC9C4F0CEA}" dt="2024-09-14T15:27:31.439" v="33" actId="478"/>
          <ac:picMkLst>
            <pc:docMk/>
            <pc:sldMk cId="995584834" sldId="265"/>
            <ac:picMk id="6" creationId="{9EF4A283-289A-FC05-8B6C-62F1CA39C07E}"/>
          </ac:picMkLst>
        </pc:picChg>
        <pc:picChg chg="add mod">
          <ac:chgData name="Martin Gay" userId="effef890-0467-4c94-b4d2-7294662a10b1" providerId="ADAL" clId="{08DCD19A-4CF0-46A0-B797-61FC9C4F0CEA}" dt="2024-09-14T15:28:14.262" v="42" actId="1076"/>
          <ac:picMkLst>
            <pc:docMk/>
            <pc:sldMk cId="995584834" sldId="265"/>
            <ac:picMk id="9" creationId="{DD2BA445-2E13-6724-9D24-4D7120F3EB84}"/>
          </ac:picMkLst>
        </pc:picChg>
      </pc:sldChg>
      <pc:sldChg chg="add del">
        <pc:chgData name="Martin Gay" userId="effef890-0467-4c94-b4d2-7294662a10b1" providerId="ADAL" clId="{08DCD19A-4CF0-46A0-B797-61FC9C4F0CEA}" dt="2024-09-14T15:27:37.546" v="35" actId="47"/>
        <pc:sldMkLst>
          <pc:docMk/>
          <pc:sldMk cId="3710118419" sldId="266"/>
        </pc:sldMkLst>
      </pc:sldChg>
      <pc:sldChg chg="add">
        <pc:chgData name="Martin Gay" userId="effef890-0467-4c94-b4d2-7294662a10b1" providerId="ADAL" clId="{08DCD19A-4CF0-46A0-B797-61FC9C4F0CEA}" dt="2024-09-14T15:27:38.857" v="36"/>
        <pc:sldMkLst>
          <pc:docMk/>
          <pc:sldMk cId="3916095367" sldId="266"/>
        </pc:sldMkLst>
      </pc:sldChg>
      <pc:sldChg chg="add">
        <pc:chgData name="Martin Gay" userId="effef890-0467-4c94-b4d2-7294662a10b1" providerId="ADAL" clId="{08DCD19A-4CF0-46A0-B797-61FC9C4F0CEA}" dt="2024-09-14T16:01:18.965" v="43"/>
        <pc:sldMkLst>
          <pc:docMk/>
          <pc:sldMk cId="1063378294" sldId="267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2811532038" sldId="268"/>
        </pc:sldMkLst>
      </pc:sldChg>
      <pc:sldChg chg="addSp modSp add mod">
        <pc:chgData name="Martin Gay" userId="effef890-0467-4c94-b4d2-7294662a10b1" providerId="ADAL" clId="{08DCD19A-4CF0-46A0-B797-61FC9C4F0CEA}" dt="2024-09-14T16:01:37.363" v="47" actId="1076"/>
        <pc:sldMkLst>
          <pc:docMk/>
          <pc:sldMk cId="3972855546" sldId="268"/>
        </pc:sldMkLst>
        <pc:picChg chg="add mod">
          <ac:chgData name="Martin Gay" userId="effef890-0467-4c94-b4d2-7294662a10b1" providerId="ADAL" clId="{08DCD19A-4CF0-46A0-B797-61FC9C4F0CEA}" dt="2024-09-14T16:01:37.363" v="47" actId="1076"/>
          <ac:picMkLst>
            <pc:docMk/>
            <pc:sldMk cId="3972855546" sldId="268"/>
            <ac:picMk id="3" creationId="{B3ADAE33-9B3C-6C62-1699-A4D90A63A05A}"/>
          </ac:picMkLst>
        </pc:picChg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698903625" sldId="285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1471243958" sldId="286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381120748" sldId="289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965032502" sldId="290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1787842892" sldId="292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2499479819" sldId="297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2180713033" sldId="298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2076307094" sldId="299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3699370111" sldId="300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1239357368" sldId="301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242024140" sldId="302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3697061377" sldId="303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1688768055" sldId="304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842339964" sldId="305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2981052169" sldId="306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1766549270" sldId="308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184521847" sldId="309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4169460909" sldId="310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1051544406" sldId="311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134853167" sldId="312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4133418783" sldId="313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334433485" sldId="314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413949514" sldId="315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3210004042" sldId="316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2241806500" sldId="317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364183088" sldId="318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3689093476" sldId="321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2449685481" sldId="322"/>
        </pc:sldMkLst>
      </pc:sldChg>
      <pc:sldChg chg="del">
        <pc:chgData name="Martin Gay" userId="effef890-0467-4c94-b4d2-7294662a10b1" providerId="ADAL" clId="{08DCD19A-4CF0-46A0-B797-61FC9C4F0CEA}" dt="2024-09-14T14:43:31.544" v="0" actId="47"/>
        <pc:sldMkLst>
          <pc:docMk/>
          <pc:sldMk cId="3244346124" sldId="323"/>
        </pc:sldMkLst>
      </pc:sldChg>
    </pc:docChg>
  </pc:docChgLst>
  <pc:docChgLst>
    <pc:chgData name="Hangyu Yu" userId="4769b349918564ed" providerId="LiveId" clId="{A8E80D5D-CE11-4D5A-AFC7-93ED97DC64E2}"/>
    <pc:docChg chg="undo custSel addSld delSld modSld sldOrd">
      <pc:chgData name="Hangyu Yu" userId="4769b349918564ed" providerId="LiveId" clId="{A8E80D5D-CE11-4D5A-AFC7-93ED97DC64E2}" dt="2024-09-24T10:35:57.428" v="1088" actId="20577"/>
      <pc:docMkLst>
        <pc:docMk/>
      </pc:docMkLst>
      <pc:sldChg chg="del">
        <pc:chgData name="Hangyu Yu" userId="4769b349918564ed" providerId="LiveId" clId="{A8E80D5D-CE11-4D5A-AFC7-93ED97DC64E2}" dt="2024-09-24T09:19:58.802" v="349" actId="47"/>
        <pc:sldMkLst>
          <pc:docMk/>
          <pc:sldMk cId="1530241814" sldId="261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2318915390" sldId="262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3916095367" sldId="266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1371272681" sldId="270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445705004" sldId="274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2889536460" sldId="275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654890491" sldId="276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35751536" sldId="277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4219557889" sldId="278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2803507688" sldId="279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706957094" sldId="280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725666463" sldId="281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339202648" sldId="283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1638803371" sldId="284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1875306901" sldId="285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154521058" sldId="286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3132138733" sldId="287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3014394104" sldId="288"/>
        </pc:sldMkLst>
      </pc:sldChg>
      <pc:sldChg chg="del">
        <pc:chgData name="Hangyu Yu" userId="4769b349918564ed" providerId="LiveId" clId="{A8E80D5D-CE11-4D5A-AFC7-93ED97DC64E2}" dt="2024-09-24T10:14:50.921" v="611" actId="47"/>
        <pc:sldMkLst>
          <pc:docMk/>
          <pc:sldMk cId="2968012167" sldId="289"/>
        </pc:sldMkLst>
      </pc:sldChg>
      <pc:sldChg chg="addSp modSp del mod ord modNotesTx">
        <pc:chgData name="Hangyu Yu" userId="4769b349918564ed" providerId="LiveId" clId="{A8E80D5D-CE11-4D5A-AFC7-93ED97DC64E2}" dt="2024-09-24T08:57:08.429" v="34" actId="47"/>
        <pc:sldMkLst>
          <pc:docMk/>
          <pc:sldMk cId="722904409" sldId="290"/>
        </pc:sldMkLst>
        <pc:spChg chg="add mod">
          <ac:chgData name="Hangyu Yu" userId="4769b349918564ed" providerId="LiveId" clId="{A8E80D5D-CE11-4D5A-AFC7-93ED97DC64E2}" dt="2024-09-24T08:42:05.961" v="8" actId="20577"/>
          <ac:spMkLst>
            <pc:docMk/>
            <pc:sldMk cId="722904409" sldId="290"/>
            <ac:spMk id="6" creationId="{134139A2-D4CC-4682-853A-8FD504492A6D}"/>
          </ac:spMkLst>
        </pc:spChg>
        <pc:spChg chg="add mod">
          <ac:chgData name="Hangyu Yu" userId="4769b349918564ed" providerId="LiveId" clId="{A8E80D5D-CE11-4D5A-AFC7-93ED97DC64E2}" dt="2024-09-24T08:55:42.597" v="19" actId="14100"/>
          <ac:spMkLst>
            <pc:docMk/>
            <pc:sldMk cId="722904409" sldId="290"/>
            <ac:spMk id="8" creationId="{3DC1E6A7-2BE8-49C1-B8E1-1F9D15EF6CFC}"/>
          </ac:spMkLst>
        </pc:spChg>
      </pc:sldChg>
      <pc:sldChg chg="addSp delSp modSp add mod">
        <pc:chgData name="Hangyu Yu" userId="4769b349918564ed" providerId="LiveId" clId="{A8E80D5D-CE11-4D5A-AFC7-93ED97DC64E2}" dt="2024-09-24T09:42:40.691" v="398"/>
        <pc:sldMkLst>
          <pc:docMk/>
          <pc:sldMk cId="3636881087" sldId="291"/>
        </pc:sldMkLst>
        <pc:spChg chg="del">
          <ac:chgData name="Hangyu Yu" userId="4769b349918564ed" providerId="LiveId" clId="{A8E80D5D-CE11-4D5A-AFC7-93ED97DC64E2}" dt="2024-09-24T09:00:15.987" v="67" actId="478"/>
          <ac:spMkLst>
            <pc:docMk/>
            <pc:sldMk cId="3636881087" sldId="291"/>
            <ac:spMk id="6" creationId="{134139A2-D4CC-4682-853A-8FD504492A6D}"/>
          </ac:spMkLst>
        </pc:spChg>
        <pc:spChg chg="mod">
          <ac:chgData name="Hangyu Yu" userId="4769b349918564ed" providerId="LiveId" clId="{A8E80D5D-CE11-4D5A-AFC7-93ED97DC64E2}" dt="2024-09-24T09:42:40.691" v="398"/>
          <ac:spMkLst>
            <pc:docMk/>
            <pc:sldMk cId="3636881087" sldId="291"/>
            <ac:spMk id="8" creationId="{3DC1E6A7-2BE8-49C1-B8E1-1F9D15EF6CFC}"/>
          </ac:spMkLst>
        </pc:spChg>
        <pc:spChg chg="add mod">
          <ac:chgData name="Hangyu Yu" userId="4769b349918564ed" providerId="LiveId" clId="{A8E80D5D-CE11-4D5A-AFC7-93ED97DC64E2}" dt="2024-09-24T09:00:16.306" v="68"/>
          <ac:spMkLst>
            <pc:docMk/>
            <pc:sldMk cId="3636881087" sldId="291"/>
            <ac:spMk id="9" creationId="{9ECF5B31-75FA-43DA-B097-9848646CAD33}"/>
          </ac:spMkLst>
        </pc:spChg>
      </pc:sldChg>
      <pc:sldChg chg="addSp delSp modSp add mod">
        <pc:chgData name="Hangyu Yu" userId="4769b349918564ed" providerId="LiveId" clId="{A8E80D5D-CE11-4D5A-AFC7-93ED97DC64E2}" dt="2024-09-24T09:57:26.419" v="407" actId="1582"/>
        <pc:sldMkLst>
          <pc:docMk/>
          <pc:sldMk cId="716009331" sldId="292"/>
        </pc:sldMkLst>
        <pc:spChg chg="add del mod">
          <ac:chgData name="Hangyu Yu" userId="4769b349918564ed" providerId="LiveId" clId="{A8E80D5D-CE11-4D5A-AFC7-93ED97DC64E2}" dt="2024-09-24T09:00:49.758" v="73" actId="478"/>
          <ac:spMkLst>
            <pc:docMk/>
            <pc:sldMk cId="716009331" sldId="292"/>
            <ac:spMk id="2" creationId="{979CFCE3-24CD-4A60-9E94-F23D62DC4BB9}"/>
          </ac:spMkLst>
        </pc:spChg>
        <pc:spChg chg="mod">
          <ac:chgData name="Hangyu Yu" userId="4769b349918564ed" providerId="LiveId" clId="{A8E80D5D-CE11-4D5A-AFC7-93ED97DC64E2}" dt="2024-09-24T08:59:58.482" v="61" actId="1076"/>
          <ac:spMkLst>
            <pc:docMk/>
            <pc:sldMk cId="716009331" sldId="292"/>
            <ac:spMk id="6" creationId="{134139A2-D4CC-4682-853A-8FD504492A6D}"/>
          </ac:spMkLst>
        </pc:spChg>
        <pc:spChg chg="del">
          <ac:chgData name="Hangyu Yu" userId="4769b349918564ed" providerId="LiveId" clId="{A8E80D5D-CE11-4D5A-AFC7-93ED97DC64E2}" dt="2024-09-24T08:57:16.716" v="36" actId="478"/>
          <ac:spMkLst>
            <pc:docMk/>
            <pc:sldMk cId="716009331" sldId="292"/>
            <ac:spMk id="8" creationId="{3DC1E6A7-2BE8-49C1-B8E1-1F9D15EF6CFC}"/>
          </ac:spMkLst>
        </pc:spChg>
        <pc:spChg chg="add mod">
          <ac:chgData name="Hangyu Yu" userId="4769b349918564ed" providerId="LiveId" clId="{A8E80D5D-CE11-4D5A-AFC7-93ED97DC64E2}" dt="2024-09-24T09:01:47.249" v="152" actId="20577"/>
          <ac:spMkLst>
            <pc:docMk/>
            <pc:sldMk cId="716009331" sldId="292"/>
            <ac:spMk id="11" creationId="{70EAF498-0644-499E-BEA7-A7C7C014369B}"/>
          </ac:spMkLst>
        </pc:spChg>
        <pc:grpChg chg="add mod">
          <ac:chgData name="Hangyu Yu" userId="4769b349918564ed" providerId="LiveId" clId="{A8E80D5D-CE11-4D5A-AFC7-93ED97DC64E2}" dt="2024-09-24T09:11:55.868" v="186" actId="1076"/>
          <ac:grpSpMkLst>
            <pc:docMk/>
            <pc:sldMk cId="716009331" sldId="292"/>
            <ac:grpSpMk id="20" creationId="{F06A7B14-3B09-48A8-869B-E74047E7E2BE}"/>
          </ac:grpSpMkLst>
        </pc:grpChg>
        <pc:picChg chg="mod modCrop">
          <ac:chgData name="Hangyu Yu" userId="4769b349918564ed" providerId="LiveId" clId="{A8E80D5D-CE11-4D5A-AFC7-93ED97DC64E2}" dt="2024-09-24T08:57:49.771" v="41" actId="1076"/>
          <ac:picMkLst>
            <pc:docMk/>
            <pc:sldMk cId="716009331" sldId="292"/>
            <ac:picMk id="3" creationId="{D8311971-7D28-40EF-89D4-9AFA9CB50028}"/>
          </ac:picMkLst>
        </pc:picChg>
        <pc:picChg chg="add mod modCrop">
          <ac:chgData name="Hangyu Yu" userId="4769b349918564ed" providerId="LiveId" clId="{A8E80D5D-CE11-4D5A-AFC7-93ED97DC64E2}" dt="2024-09-24T09:00:09.162" v="66" actId="1076"/>
          <ac:picMkLst>
            <pc:docMk/>
            <pc:sldMk cId="716009331" sldId="292"/>
            <ac:picMk id="9" creationId="{B549D671-87CE-4DAF-9EB1-26306AE8DC57}"/>
          </ac:picMkLst>
        </pc:picChg>
        <pc:picChg chg="add mod modCrop">
          <ac:chgData name="Hangyu Yu" userId="4769b349918564ed" providerId="LiveId" clId="{A8E80D5D-CE11-4D5A-AFC7-93ED97DC64E2}" dt="2024-09-24T09:00:07.843" v="65" actId="1076"/>
          <ac:picMkLst>
            <pc:docMk/>
            <pc:sldMk cId="716009331" sldId="292"/>
            <ac:picMk id="10" creationId="{FA38A6E7-3BF4-422A-B5CE-C73095514BF5}"/>
          </ac:picMkLst>
        </pc:picChg>
        <pc:picChg chg="add mod">
          <ac:chgData name="Hangyu Yu" userId="4769b349918564ed" providerId="LiveId" clId="{A8E80D5D-CE11-4D5A-AFC7-93ED97DC64E2}" dt="2024-09-24T09:02:57.214" v="161" actId="208"/>
          <ac:picMkLst>
            <pc:docMk/>
            <pc:sldMk cId="716009331" sldId="292"/>
            <ac:picMk id="13" creationId="{4EEE1972-C84D-4404-AD75-F1647FF8F037}"/>
          </ac:picMkLst>
        </pc:picChg>
        <pc:picChg chg="add mod">
          <ac:chgData name="Hangyu Yu" userId="4769b349918564ed" providerId="LiveId" clId="{A8E80D5D-CE11-4D5A-AFC7-93ED97DC64E2}" dt="2024-09-24T09:12:14.170" v="190" actId="1076"/>
          <ac:picMkLst>
            <pc:docMk/>
            <pc:sldMk cId="716009331" sldId="292"/>
            <ac:picMk id="15" creationId="{B655C0C3-0521-48BD-9506-1798437B3F32}"/>
          </ac:picMkLst>
        </pc:picChg>
        <pc:picChg chg="add mod">
          <ac:chgData name="Hangyu Yu" userId="4769b349918564ed" providerId="LiveId" clId="{A8E80D5D-CE11-4D5A-AFC7-93ED97DC64E2}" dt="2024-09-24T09:11:06.140" v="182" actId="164"/>
          <ac:picMkLst>
            <pc:docMk/>
            <pc:sldMk cId="716009331" sldId="292"/>
            <ac:picMk id="17" creationId="{ED323615-C123-44B0-A356-DF36465A71D5}"/>
          </ac:picMkLst>
        </pc:picChg>
        <pc:picChg chg="add mod modCrop">
          <ac:chgData name="Hangyu Yu" userId="4769b349918564ed" providerId="LiveId" clId="{A8E80D5D-CE11-4D5A-AFC7-93ED97DC64E2}" dt="2024-09-24T09:11:06.140" v="182" actId="164"/>
          <ac:picMkLst>
            <pc:docMk/>
            <pc:sldMk cId="716009331" sldId="292"/>
            <ac:picMk id="19" creationId="{F1E1D3AA-A919-4988-9ED5-4B1B7B86C7EF}"/>
          </ac:picMkLst>
        </pc:picChg>
        <pc:cxnChg chg="add">
          <ac:chgData name="Hangyu Yu" userId="4769b349918564ed" providerId="LiveId" clId="{A8E80D5D-CE11-4D5A-AFC7-93ED97DC64E2}" dt="2024-09-24T09:12:03.217" v="187" actId="11529"/>
          <ac:cxnSpMkLst>
            <pc:docMk/>
            <pc:sldMk cId="716009331" sldId="292"/>
            <ac:cxnSpMk id="22" creationId="{48CF0B99-BE4C-4591-84B3-DBBA93CD2603}"/>
          </ac:cxnSpMkLst>
        </pc:cxnChg>
        <pc:cxnChg chg="add mod">
          <ac:chgData name="Hangyu Yu" userId="4769b349918564ed" providerId="LiveId" clId="{A8E80D5D-CE11-4D5A-AFC7-93ED97DC64E2}" dt="2024-09-24T09:12:09.706" v="189" actId="14100"/>
          <ac:cxnSpMkLst>
            <pc:docMk/>
            <pc:sldMk cId="716009331" sldId="292"/>
            <ac:cxnSpMk id="23" creationId="{1033B615-A67E-4C5A-A034-3367D472DFEF}"/>
          </ac:cxnSpMkLst>
        </pc:cxnChg>
        <pc:cxnChg chg="add mod">
          <ac:chgData name="Hangyu Yu" userId="4769b349918564ed" providerId="LiveId" clId="{A8E80D5D-CE11-4D5A-AFC7-93ED97DC64E2}" dt="2024-09-24T09:57:26.419" v="407" actId="1582"/>
          <ac:cxnSpMkLst>
            <pc:docMk/>
            <pc:sldMk cId="716009331" sldId="292"/>
            <ac:cxnSpMk id="25" creationId="{82E2C341-FDC5-4235-BFA2-1FFF0AD0CDB8}"/>
          </ac:cxnSpMkLst>
        </pc:cxnChg>
      </pc:sldChg>
      <pc:sldChg chg="addSp delSp modSp add mod">
        <pc:chgData name="Hangyu Yu" userId="4769b349918564ed" providerId="LiveId" clId="{A8E80D5D-CE11-4D5A-AFC7-93ED97DC64E2}" dt="2024-09-24T10:12:52.393" v="593" actId="1076"/>
        <pc:sldMkLst>
          <pc:docMk/>
          <pc:sldMk cId="530371505" sldId="293"/>
        </pc:sldMkLst>
        <pc:spChg chg="mod">
          <ac:chgData name="Hangyu Yu" userId="4769b349918564ed" providerId="LiveId" clId="{A8E80D5D-CE11-4D5A-AFC7-93ED97DC64E2}" dt="2024-09-24T10:00:12.316" v="420" actId="14100"/>
          <ac:spMkLst>
            <pc:docMk/>
            <pc:sldMk cId="530371505" sldId="293"/>
            <ac:spMk id="11" creationId="{70EAF498-0644-499E-BEA7-A7C7C014369B}"/>
          </ac:spMkLst>
        </pc:spChg>
        <pc:spChg chg="add mod">
          <ac:chgData name="Hangyu Yu" userId="4769b349918564ed" providerId="LiveId" clId="{A8E80D5D-CE11-4D5A-AFC7-93ED97DC64E2}" dt="2024-09-24T09:57:33.446" v="408" actId="1076"/>
          <ac:spMkLst>
            <pc:docMk/>
            <pc:sldMk cId="530371505" sldId="293"/>
            <ac:spMk id="16" creationId="{0606ABB8-D57E-42C3-9356-245A2AFEDF43}"/>
          </ac:spMkLst>
        </pc:spChg>
        <pc:spChg chg="add mod">
          <ac:chgData name="Hangyu Yu" userId="4769b349918564ed" providerId="LiveId" clId="{A8E80D5D-CE11-4D5A-AFC7-93ED97DC64E2}" dt="2024-09-24T09:21:06.501" v="372" actId="14100"/>
          <ac:spMkLst>
            <pc:docMk/>
            <pc:sldMk cId="530371505" sldId="293"/>
            <ac:spMk id="35" creationId="{40D08BDC-D2B0-4C35-AB46-DFE9731950DB}"/>
          </ac:spMkLst>
        </pc:spChg>
        <pc:spChg chg="add del mod">
          <ac:chgData name="Hangyu Yu" userId="4769b349918564ed" providerId="LiveId" clId="{A8E80D5D-CE11-4D5A-AFC7-93ED97DC64E2}" dt="2024-09-24T10:08:08.199" v="476"/>
          <ac:spMkLst>
            <pc:docMk/>
            <pc:sldMk cId="530371505" sldId="293"/>
            <ac:spMk id="42" creationId="{487A06FE-9A0B-4E72-A782-D73C07FB2DCB}"/>
          </ac:spMkLst>
        </pc:spChg>
        <pc:spChg chg="add mod">
          <ac:chgData name="Hangyu Yu" userId="4769b349918564ed" providerId="LiveId" clId="{A8E80D5D-CE11-4D5A-AFC7-93ED97DC64E2}" dt="2024-09-24T10:12:52.393" v="593" actId="1076"/>
          <ac:spMkLst>
            <pc:docMk/>
            <pc:sldMk cId="530371505" sldId="293"/>
            <ac:spMk id="43" creationId="{E170C497-EC81-4531-8449-682802C08334}"/>
          </ac:spMkLst>
        </pc:spChg>
        <pc:spChg chg="add mod">
          <ac:chgData name="Hangyu Yu" userId="4769b349918564ed" providerId="LiveId" clId="{A8E80D5D-CE11-4D5A-AFC7-93ED97DC64E2}" dt="2024-09-24T10:10:10.120" v="540" actId="1076"/>
          <ac:spMkLst>
            <pc:docMk/>
            <pc:sldMk cId="530371505" sldId="293"/>
            <ac:spMk id="44" creationId="{80C1177F-1120-4DDA-B44C-FE557F8A46C4}"/>
          </ac:spMkLst>
        </pc:spChg>
        <pc:spChg chg="add mod">
          <ac:chgData name="Hangyu Yu" userId="4769b349918564ed" providerId="LiveId" clId="{A8E80D5D-CE11-4D5A-AFC7-93ED97DC64E2}" dt="2024-09-24T10:11:37.251" v="566" actId="114"/>
          <ac:spMkLst>
            <pc:docMk/>
            <pc:sldMk cId="530371505" sldId="293"/>
            <ac:spMk id="47" creationId="{34858287-4157-4721-BA93-12331786B18A}"/>
          </ac:spMkLst>
        </pc:spChg>
        <pc:grpChg chg="del">
          <ac:chgData name="Hangyu Yu" userId="4769b349918564ed" providerId="LiveId" clId="{A8E80D5D-CE11-4D5A-AFC7-93ED97DC64E2}" dt="2024-09-24T09:14:49.317" v="281" actId="478"/>
          <ac:grpSpMkLst>
            <pc:docMk/>
            <pc:sldMk cId="530371505" sldId="293"/>
            <ac:grpSpMk id="20" creationId="{F06A7B14-3B09-48A8-869B-E74047E7E2BE}"/>
          </ac:grpSpMkLst>
        </pc:grpChg>
        <pc:picChg chg="add mod modCrop">
          <ac:chgData name="Hangyu Yu" userId="4769b349918564ed" providerId="LiveId" clId="{A8E80D5D-CE11-4D5A-AFC7-93ED97DC64E2}" dt="2024-09-24T09:57:33.446" v="408" actId="1076"/>
          <ac:picMkLst>
            <pc:docMk/>
            <pc:sldMk cId="530371505" sldId="293"/>
            <ac:picMk id="8" creationId="{BCC96A9D-C132-4DE8-B880-C0777B6F34C6}"/>
          </ac:picMkLst>
        </pc:picChg>
        <pc:picChg chg="del">
          <ac:chgData name="Hangyu Yu" userId="4769b349918564ed" providerId="LiveId" clId="{A8E80D5D-CE11-4D5A-AFC7-93ED97DC64E2}" dt="2024-09-24T09:14:48.843" v="280" actId="478"/>
          <ac:picMkLst>
            <pc:docMk/>
            <pc:sldMk cId="530371505" sldId="293"/>
            <ac:picMk id="13" creationId="{4EEE1972-C84D-4404-AD75-F1647FF8F037}"/>
          </ac:picMkLst>
        </pc:picChg>
        <pc:picChg chg="add mod">
          <ac:chgData name="Hangyu Yu" userId="4769b349918564ed" providerId="LiveId" clId="{A8E80D5D-CE11-4D5A-AFC7-93ED97DC64E2}" dt="2024-09-24T10:10:03.865" v="538" actId="1076"/>
          <ac:picMkLst>
            <pc:docMk/>
            <pc:sldMk cId="530371505" sldId="293"/>
            <ac:picMk id="14" creationId="{08AA2588-4467-40F4-9187-F80532271614}"/>
          </ac:picMkLst>
        </pc:picChg>
        <pc:picChg chg="mod">
          <ac:chgData name="Hangyu Yu" userId="4769b349918564ed" providerId="LiveId" clId="{A8E80D5D-CE11-4D5A-AFC7-93ED97DC64E2}" dt="2024-09-24T09:15:00.135" v="286" actId="1076"/>
          <ac:picMkLst>
            <pc:docMk/>
            <pc:sldMk cId="530371505" sldId="293"/>
            <ac:picMk id="15" creationId="{B655C0C3-0521-48BD-9506-1798437B3F32}"/>
          </ac:picMkLst>
        </pc:picChg>
        <pc:picChg chg="add mod modCrop">
          <ac:chgData name="Hangyu Yu" userId="4769b349918564ed" providerId="LiveId" clId="{A8E80D5D-CE11-4D5A-AFC7-93ED97DC64E2}" dt="2024-09-24T09:57:33.446" v="408" actId="1076"/>
          <ac:picMkLst>
            <pc:docMk/>
            <pc:sldMk cId="530371505" sldId="293"/>
            <ac:picMk id="24" creationId="{EB11F7C1-99C4-441C-BC1B-D6343AA575C8}"/>
          </ac:picMkLst>
        </pc:picChg>
        <pc:picChg chg="add del mod">
          <ac:chgData name="Hangyu Yu" userId="4769b349918564ed" providerId="LiveId" clId="{A8E80D5D-CE11-4D5A-AFC7-93ED97DC64E2}" dt="2024-09-24T09:18:37.164" v="309" actId="478"/>
          <ac:picMkLst>
            <pc:docMk/>
            <pc:sldMk cId="530371505" sldId="293"/>
            <ac:picMk id="26" creationId="{BE720AF5-1959-43A9-BF20-4DB0883BFC2F}"/>
          </ac:picMkLst>
        </pc:picChg>
        <pc:picChg chg="add del mod modCrop">
          <ac:chgData name="Hangyu Yu" userId="4769b349918564ed" providerId="LiveId" clId="{A8E80D5D-CE11-4D5A-AFC7-93ED97DC64E2}" dt="2024-09-24T09:20:32.523" v="361" actId="478"/>
          <ac:picMkLst>
            <pc:docMk/>
            <pc:sldMk cId="530371505" sldId="293"/>
            <ac:picMk id="31" creationId="{71E20674-EF5F-42CD-A129-777D01C39FED}"/>
          </ac:picMkLst>
        </pc:picChg>
        <pc:picChg chg="add mod modCrop">
          <ac:chgData name="Hangyu Yu" userId="4769b349918564ed" providerId="LiveId" clId="{A8E80D5D-CE11-4D5A-AFC7-93ED97DC64E2}" dt="2024-09-24T10:12:28.430" v="582" actId="732"/>
          <ac:picMkLst>
            <pc:docMk/>
            <pc:sldMk cId="530371505" sldId="293"/>
            <ac:picMk id="37" creationId="{A2B5F8A8-C90A-4746-935B-5ADEA6CD2102}"/>
          </ac:picMkLst>
        </pc:picChg>
        <pc:cxnChg chg="del">
          <ac:chgData name="Hangyu Yu" userId="4769b349918564ed" providerId="LiveId" clId="{A8E80D5D-CE11-4D5A-AFC7-93ED97DC64E2}" dt="2024-09-24T09:14:51.679" v="283" actId="478"/>
          <ac:cxnSpMkLst>
            <pc:docMk/>
            <pc:sldMk cId="530371505" sldId="293"/>
            <ac:cxnSpMk id="22" creationId="{48CF0B99-BE4C-4591-84B3-DBBA93CD2603}"/>
          </ac:cxnSpMkLst>
        </pc:cxnChg>
        <pc:cxnChg chg="del">
          <ac:chgData name="Hangyu Yu" userId="4769b349918564ed" providerId="LiveId" clId="{A8E80D5D-CE11-4D5A-AFC7-93ED97DC64E2}" dt="2024-09-24T09:14:50.485" v="282" actId="478"/>
          <ac:cxnSpMkLst>
            <pc:docMk/>
            <pc:sldMk cId="530371505" sldId="293"/>
            <ac:cxnSpMk id="23" creationId="{1033B615-A67E-4C5A-A034-3367D472DFEF}"/>
          </ac:cxnSpMkLst>
        </pc:cxnChg>
        <pc:cxnChg chg="del">
          <ac:chgData name="Hangyu Yu" userId="4769b349918564ed" providerId="LiveId" clId="{A8E80D5D-CE11-4D5A-AFC7-93ED97DC64E2}" dt="2024-09-24T09:14:52.376" v="284" actId="478"/>
          <ac:cxnSpMkLst>
            <pc:docMk/>
            <pc:sldMk cId="530371505" sldId="293"/>
            <ac:cxnSpMk id="25" creationId="{82E2C341-FDC5-4235-BFA2-1FFF0AD0CDB8}"/>
          </ac:cxnSpMkLst>
        </pc:cxnChg>
        <pc:cxnChg chg="add mod">
          <ac:chgData name="Hangyu Yu" userId="4769b349918564ed" providerId="LiveId" clId="{A8E80D5D-CE11-4D5A-AFC7-93ED97DC64E2}" dt="2024-09-24T09:57:33.446" v="408" actId="1076"/>
          <ac:cxnSpMkLst>
            <pc:docMk/>
            <pc:sldMk cId="530371505" sldId="293"/>
            <ac:cxnSpMk id="27" creationId="{320A5CC0-490B-427B-91E0-6EF2BEC0989D}"/>
          </ac:cxnSpMkLst>
        </pc:cxnChg>
        <pc:cxnChg chg="add mod">
          <ac:chgData name="Hangyu Yu" userId="4769b349918564ed" providerId="LiveId" clId="{A8E80D5D-CE11-4D5A-AFC7-93ED97DC64E2}" dt="2024-09-24T09:57:33.446" v="408" actId="1076"/>
          <ac:cxnSpMkLst>
            <pc:docMk/>
            <pc:sldMk cId="530371505" sldId="293"/>
            <ac:cxnSpMk id="28" creationId="{D87E476A-19DB-4F0C-BF36-CAD530BA3C90}"/>
          </ac:cxnSpMkLst>
        </pc:cxnChg>
        <pc:cxnChg chg="add mod">
          <ac:chgData name="Hangyu Yu" userId="4769b349918564ed" providerId="LiveId" clId="{A8E80D5D-CE11-4D5A-AFC7-93ED97DC64E2}" dt="2024-09-24T09:57:38.787" v="409" actId="14100"/>
          <ac:cxnSpMkLst>
            <pc:docMk/>
            <pc:sldMk cId="530371505" sldId="293"/>
            <ac:cxnSpMk id="32" creationId="{A8679FCA-3075-43FF-BD99-91D4F0E32429}"/>
          </ac:cxnSpMkLst>
        </pc:cxnChg>
        <pc:cxnChg chg="add mod">
          <ac:chgData name="Hangyu Yu" userId="4769b349918564ed" providerId="LiveId" clId="{A8E80D5D-CE11-4D5A-AFC7-93ED97DC64E2}" dt="2024-09-24T10:10:06.516" v="539" actId="14100"/>
          <ac:cxnSpMkLst>
            <pc:docMk/>
            <pc:sldMk cId="530371505" sldId="293"/>
            <ac:cxnSpMk id="39" creationId="{B1700EDD-29CF-4AD6-B9D9-6E2CE41DAF77}"/>
          </ac:cxnSpMkLst>
        </pc:cxnChg>
        <pc:cxnChg chg="add mod">
          <ac:chgData name="Hangyu Yu" userId="4769b349918564ed" providerId="LiveId" clId="{A8E80D5D-CE11-4D5A-AFC7-93ED97DC64E2}" dt="2024-09-24T10:10:03.865" v="538" actId="1076"/>
          <ac:cxnSpMkLst>
            <pc:docMk/>
            <pc:sldMk cId="530371505" sldId="293"/>
            <ac:cxnSpMk id="40" creationId="{9F9975C3-383C-45BA-99A7-9AD2DCDCA03C}"/>
          </ac:cxnSpMkLst>
        </pc:cxnChg>
        <pc:cxnChg chg="add mod">
          <ac:chgData name="Hangyu Yu" userId="4769b349918564ed" providerId="LiveId" clId="{A8E80D5D-CE11-4D5A-AFC7-93ED97DC64E2}" dt="2024-09-24T10:10:12.104" v="541" actId="571"/>
          <ac:cxnSpMkLst>
            <pc:docMk/>
            <pc:sldMk cId="530371505" sldId="293"/>
            <ac:cxnSpMk id="46" creationId="{4E4DB002-9717-4E29-B87A-5C2B005FE0CB}"/>
          </ac:cxnSpMkLst>
        </pc:cxnChg>
        <pc:cxnChg chg="add mod">
          <ac:chgData name="Hangyu Yu" userId="4769b349918564ed" providerId="LiveId" clId="{A8E80D5D-CE11-4D5A-AFC7-93ED97DC64E2}" dt="2024-09-24T10:12:50.122" v="592" actId="14100"/>
          <ac:cxnSpMkLst>
            <pc:docMk/>
            <pc:sldMk cId="530371505" sldId="293"/>
            <ac:cxnSpMk id="48" creationId="{AC31858E-A4CF-4423-AA4A-F40B83FA4024}"/>
          </ac:cxnSpMkLst>
        </pc:cxnChg>
      </pc:sldChg>
      <pc:sldChg chg="addSp delSp modSp add mod">
        <pc:chgData name="Hangyu Yu" userId="4769b349918564ed" providerId="LiveId" clId="{A8E80D5D-CE11-4D5A-AFC7-93ED97DC64E2}" dt="2024-09-24T10:14:36.219" v="609" actId="1076"/>
        <pc:sldMkLst>
          <pc:docMk/>
          <pc:sldMk cId="1391200148" sldId="294"/>
        </pc:sldMkLst>
        <pc:spChg chg="mod">
          <ac:chgData name="Hangyu Yu" userId="4769b349918564ed" providerId="LiveId" clId="{A8E80D5D-CE11-4D5A-AFC7-93ED97DC64E2}" dt="2024-09-24T10:11:58.871" v="579" actId="20577"/>
          <ac:spMkLst>
            <pc:docMk/>
            <pc:sldMk cId="1391200148" sldId="294"/>
            <ac:spMk id="11" creationId="{70EAF498-0644-499E-BEA7-A7C7C014369B}"/>
          </ac:spMkLst>
        </pc:spChg>
        <pc:spChg chg="del">
          <ac:chgData name="Hangyu Yu" userId="4769b349918564ed" providerId="LiveId" clId="{A8E80D5D-CE11-4D5A-AFC7-93ED97DC64E2}" dt="2024-09-24T10:13:39.176" v="597" actId="478"/>
          <ac:spMkLst>
            <pc:docMk/>
            <pc:sldMk cId="1391200148" sldId="294"/>
            <ac:spMk id="16" creationId="{0606ABB8-D57E-42C3-9356-245A2AFEDF43}"/>
          </ac:spMkLst>
        </pc:spChg>
        <pc:spChg chg="del">
          <ac:chgData name="Hangyu Yu" userId="4769b349918564ed" providerId="LiveId" clId="{A8E80D5D-CE11-4D5A-AFC7-93ED97DC64E2}" dt="2024-09-24T10:13:09.812" v="595" actId="478"/>
          <ac:spMkLst>
            <pc:docMk/>
            <pc:sldMk cId="1391200148" sldId="294"/>
            <ac:spMk id="35" creationId="{40D08BDC-D2B0-4C35-AB46-DFE9731950DB}"/>
          </ac:spMkLst>
        </pc:spChg>
        <pc:spChg chg="del">
          <ac:chgData name="Hangyu Yu" userId="4769b349918564ed" providerId="LiveId" clId="{A8E80D5D-CE11-4D5A-AFC7-93ED97DC64E2}" dt="2024-09-24T10:13:06.595" v="594" actId="478"/>
          <ac:spMkLst>
            <pc:docMk/>
            <pc:sldMk cId="1391200148" sldId="294"/>
            <ac:spMk id="43" creationId="{E170C497-EC81-4531-8449-682802C08334}"/>
          </ac:spMkLst>
        </pc:spChg>
        <pc:spChg chg="del">
          <ac:chgData name="Hangyu Yu" userId="4769b349918564ed" providerId="LiveId" clId="{A8E80D5D-CE11-4D5A-AFC7-93ED97DC64E2}" dt="2024-09-24T10:13:39.176" v="597" actId="478"/>
          <ac:spMkLst>
            <pc:docMk/>
            <pc:sldMk cId="1391200148" sldId="294"/>
            <ac:spMk id="44" creationId="{80C1177F-1120-4DDA-B44C-FE557F8A46C4}"/>
          </ac:spMkLst>
        </pc:spChg>
        <pc:spChg chg="del">
          <ac:chgData name="Hangyu Yu" userId="4769b349918564ed" providerId="LiveId" clId="{A8E80D5D-CE11-4D5A-AFC7-93ED97DC64E2}" dt="2024-09-24T10:13:39.176" v="597" actId="478"/>
          <ac:spMkLst>
            <pc:docMk/>
            <pc:sldMk cId="1391200148" sldId="294"/>
            <ac:spMk id="47" creationId="{34858287-4157-4721-BA93-12331786B18A}"/>
          </ac:spMkLst>
        </pc:spChg>
        <pc:picChg chg="del">
          <ac:chgData name="Hangyu Yu" userId="4769b349918564ed" providerId="LiveId" clId="{A8E80D5D-CE11-4D5A-AFC7-93ED97DC64E2}" dt="2024-09-24T10:13:39.176" v="597" actId="478"/>
          <ac:picMkLst>
            <pc:docMk/>
            <pc:sldMk cId="1391200148" sldId="294"/>
            <ac:picMk id="8" creationId="{BCC96A9D-C132-4DE8-B880-C0777B6F34C6}"/>
          </ac:picMkLst>
        </pc:picChg>
        <pc:picChg chg="add mod">
          <ac:chgData name="Hangyu Yu" userId="4769b349918564ed" providerId="LiveId" clId="{A8E80D5D-CE11-4D5A-AFC7-93ED97DC64E2}" dt="2024-09-24T10:14:16.675" v="604" actId="1076"/>
          <ac:picMkLst>
            <pc:docMk/>
            <pc:sldMk cId="1391200148" sldId="294"/>
            <ac:picMk id="12" creationId="{4DF9CD76-7271-46DC-A105-82D6445C9548}"/>
          </ac:picMkLst>
        </pc:picChg>
        <pc:picChg chg="mod">
          <ac:chgData name="Hangyu Yu" userId="4769b349918564ed" providerId="LiveId" clId="{A8E80D5D-CE11-4D5A-AFC7-93ED97DC64E2}" dt="2024-09-24T10:12:03.643" v="581" actId="1076"/>
          <ac:picMkLst>
            <pc:docMk/>
            <pc:sldMk cId="1391200148" sldId="294"/>
            <ac:picMk id="14" creationId="{08AA2588-4467-40F4-9187-F80532271614}"/>
          </ac:picMkLst>
        </pc:picChg>
        <pc:picChg chg="del">
          <ac:chgData name="Hangyu Yu" userId="4769b349918564ed" providerId="LiveId" clId="{A8E80D5D-CE11-4D5A-AFC7-93ED97DC64E2}" dt="2024-09-24T10:12:00.781" v="580" actId="478"/>
          <ac:picMkLst>
            <pc:docMk/>
            <pc:sldMk cId="1391200148" sldId="294"/>
            <ac:picMk id="15" creationId="{B655C0C3-0521-48BD-9506-1798437B3F32}"/>
          </ac:picMkLst>
        </pc:picChg>
        <pc:picChg chg="add mod">
          <ac:chgData name="Hangyu Yu" userId="4769b349918564ed" providerId="LiveId" clId="{A8E80D5D-CE11-4D5A-AFC7-93ED97DC64E2}" dt="2024-09-24T10:14:36.219" v="609" actId="1076"/>
          <ac:picMkLst>
            <pc:docMk/>
            <pc:sldMk cId="1391200148" sldId="294"/>
            <ac:picMk id="17" creationId="{D8A33137-10D5-4C02-9367-90BF515B13E0}"/>
          </ac:picMkLst>
        </pc:picChg>
        <pc:picChg chg="del">
          <ac:chgData name="Hangyu Yu" userId="4769b349918564ed" providerId="LiveId" clId="{A8E80D5D-CE11-4D5A-AFC7-93ED97DC64E2}" dt="2024-09-24T10:13:39.176" v="597" actId="478"/>
          <ac:picMkLst>
            <pc:docMk/>
            <pc:sldMk cId="1391200148" sldId="294"/>
            <ac:picMk id="24" creationId="{EB11F7C1-99C4-441C-BC1B-D6343AA575C8}"/>
          </ac:picMkLst>
        </pc:picChg>
        <pc:picChg chg="add del mod">
          <ac:chgData name="Hangyu Yu" userId="4769b349918564ed" providerId="LiveId" clId="{A8E80D5D-CE11-4D5A-AFC7-93ED97DC64E2}" dt="2024-09-24T10:13:42.777" v="599" actId="478"/>
          <ac:picMkLst>
            <pc:docMk/>
            <pc:sldMk cId="1391200148" sldId="294"/>
            <ac:picMk id="26" creationId="{8BBEA92C-3A8C-40D3-9538-5C8603701A4C}"/>
          </ac:picMkLst>
        </pc:picChg>
        <pc:picChg chg="add del mod">
          <ac:chgData name="Hangyu Yu" userId="4769b349918564ed" providerId="LiveId" clId="{A8E80D5D-CE11-4D5A-AFC7-93ED97DC64E2}" dt="2024-09-24T10:14:32.411" v="608" actId="478"/>
          <ac:picMkLst>
            <pc:docMk/>
            <pc:sldMk cId="1391200148" sldId="294"/>
            <ac:picMk id="29" creationId="{80CAC2D0-126F-4FDF-9337-6345E7734DD4}"/>
          </ac:picMkLst>
        </pc:picChg>
        <pc:picChg chg="del">
          <ac:chgData name="Hangyu Yu" userId="4769b349918564ed" providerId="LiveId" clId="{A8E80D5D-CE11-4D5A-AFC7-93ED97DC64E2}" dt="2024-09-24T10:13:39.176" v="597" actId="478"/>
          <ac:picMkLst>
            <pc:docMk/>
            <pc:sldMk cId="1391200148" sldId="294"/>
            <ac:picMk id="37" creationId="{A2B5F8A8-C90A-4746-935B-5ADEA6CD2102}"/>
          </ac:picMkLst>
        </pc:picChg>
        <pc:cxnChg chg="del mod">
          <ac:chgData name="Hangyu Yu" userId="4769b349918564ed" providerId="LiveId" clId="{A8E80D5D-CE11-4D5A-AFC7-93ED97DC64E2}" dt="2024-09-24T10:13:39.176" v="597" actId="478"/>
          <ac:cxnSpMkLst>
            <pc:docMk/>
            <pc:sldMk cId="1391200148" sldId="294"/>
            <ac:cxnSpMk id="27" creationId="{320A5CC0-490B-427B-91E0-6EF2BEC0989D}"/>
          </ac:cxnSpMkLst>
        </pc:cxnChg>
        <pc:cxnChg chg="del mod">
          <ac:chgData name="Hangyu Yu" userId="4769b349918564ed" providerId="LiveId" clId="{A8E80D5D-CE11-4D5A-AFC7-93ED97DC64E2}" dt="2024-09-24T10:13:39.176" v="597" actId="478"/>
          <ac:cxnSpMkLst>
            <pc:docMk/>
            <pc:sldMk cId="1391200148" sldId="294"/>
            <ac:cxnSpMk id="28" creationId="{D87E476A-19DB-4F0C-BF36-CAD530BA3C90}"/>
          </ac:cxnSpMkLst>
        </pc:cxnChg>
        <pc:cxnChg chg="add mod">
          <ac:chgData name="Hangyu Yu" userId="4769b349918564ed" providerId="LiveId" clId="{A8E80D5D-CE11-4D5A-AFC7-93ED97DC64E2}" dt="2024-09-24T10:13:45.721" v="600" actId="1076"/>
          <ac:cxnSpMkLst>
            <pc:docMk/>
            <pc:sldMk cId="1391200148" sldId="294"/>
            <ac:cxnSpMk id="30" creationId="{82EDD98F-F89A-49D7-B720-0392EFDD7214}"/>
          </ac:cxnSpMkLst>
        </pc:cxnChg>
        <pc:cxnChg chg="del">
          <ac:chgData name="Hangyu Yu" userId="4769b349918564ed" providerId="LiveId" clId="{A8E80D5D-CE11-4D5A-AFC7-93ED97DC64E2}" dt="2024-09-24T10:13:10.779" v="596" actId="478"/>
          <ac:cxnSpMkLst>
            <pc:docMk/>
            <pc:sldMk cId="1391200148" sldId="294"/>
            <ac:cxnSpMk id="32" creationId="{A8679FCA-3075-43FF-BD99-91D4F0E32429}"/>
          </ac:cxnSpMkLst>
        </pc:cxnChg>
        <pc:cxnChg chg="del">
          <ac:chgData name="Hangyu Yu" userId="4769b349918564ed" providerId="LiveId" clId="{A8E80D5D-CE11-4D5A-AFC7-93ED97DC64E2}" dt="2024-09-24T10:13:39.176" v="597" actId="478"/>
          <ac:cxnSpMkLst>
            <pc:docMk/>
            <pc:sldMk cId="1391200148" sldId="294"/>
            <ac:cxnSpMk id="39" creationId="{B1700EDD-29CF-4AD6-B9D9-6E2CE41DAF77}"/>
          </ac:cxnSpMkLst>
        </pc:cxnChg>
        <pc:cxnChg chg="del">
          <ac:chgData name="Hangyu Yu" userId="4769b349918564ed" providerId="LiveId" clId="{A8E80D5D-CE11-4D5A-AFC7-93ED97DC64E2}" dt="2024-09-24T10:13:39.176" v="597" actId="478"/>
          <ac:cxnSpMkLst>
            <pc:docMk/>
            <pc:sldMk cId="1391200148" sldId="294"/>
            <ac:cxnSpMk id="40" creationId="{9F9975C3-383C-45BA-99A7-9AD2DCDCA03C}"/>
          </ac:cxnSpMkLst>
        </pc:cxnChg>
        <pc:cxnChg chg="del">
          <ac:chgData name="Hangyu Yu" userId="4769b349918564ed" providerId="LiveId" clId="{A8E80D5D-CE11-4D5A-AFC7-93ED97DC64E2}" dt="2024-09-24T10:13:39.176" v="597" actId="478"/>
          <ac:cxnSpMkLst>
            <pc:docMk/>
            <pc:sldMk cId="1391200148" sldId="294"/>
            <ac:cxnSpMk id="46" creationId="{4E4DB002-9717-4E29-B87A-5C2B005FE0CB}"/>
          </ac:cxnSpMkLst>
        </pc:cxnChg>
      </pc:sldChg>
      <pc:sldChg chg="addSp delSp modSp add mod">
        <pc:chgData name="Hangyu Yu" userId="4769b349918564ed" providerId="LiveId" clId="{A8E80D5D-CE11-4D5A-AFC7-93ED97DC64E2}" dt="2024-09-24T10:20:58.731" v="885" actId="1076"/>
        <pc:sldMkLst>
          <pc:docMk/>
          <pc:sldMk cId="573803386" sldId="295"/>
        </pc:sldMkLst>
        <pc:spChg chg="del">
          <ac:chgData name="Hangyu Yu" userId="4769b349918564ed" providerId="LiveId" clId="{A8E80D5D-CE11-4D5A-AFC7-93ED97DC64E2}" dt="2024-09-24T10:15:54.564" v="615" actId="478"/>
          <ac:spMkLst>
            <pc:docMk/>
            <pc:sldMk cId="573803386" sldId="295"/>
            <ac:spMk id="11" creationId="{70EAF498-0644-499E-BEA7-A7C7C014369B}"/>
          </ac:spMkLst>
        </pc:spChg>
        <pc:spChg chg="add mod">
          <ac:chgData name="Hangyu Yu" userId="4769b349918564ed" providerId="LiveId" clId="{A8E80D5D-CE11-4D5A-AFC7-93ED97DC64E2}" dt="2024-09-24T10:16:39.748" v="667" actId="1076"/>
          <ac:spMkLst>
            <pc:docMk/>
            <pc:sldMk cId="573803386" sldId="295"/>
            <ac:spMk id="16" creationId="{74F2809D-45A6-40D7-9649-D942B92E678A}"/>
          </ac:spMkLst>
        </pc:spChg>
        <pc:spChg chg="add mod">
          <ac:chgData name="Hangyu Yu" userId="4769b349918564ed" providerId="LiveId" clId="{A8E80D5D-CE11-4D5A-AFC7-93ED97DC64E2}" dt="2024-09-24T10:17:04.476" v="671"/>
          <ac:spMkLst>
            <pc:docMk/>
            <pc:sldMk cId="573803386" sldId="295"/>
            <ac:spMk id="21" creationId="{D0CD0C07-8C9E-454A-8CB1-8883E075D09C}"/>
          </ac:spMkLst>
        </pc:spChg>
        <pc:spChg chg="add mod">
          <ac:chgData name="Hangyu Yu" userId="4769b349918564ed" providerId="LiveId" clId="{A8E80D5D-CE11-4D5A-AFC7-93ED97DC64E2}" dt="2024-09-24T10:20:58.731" v="885" actId="1076"/>
          <ac:spMkLst>
            <pc:docMk/>
            <pc:sldMk cId="573803386" sldId="295"/>
            <ac:spMk id="25" creationId="{78C3F9BC-6155-486C-8448-71EED03D7129}"/>
          </ac:spMkLst>
        </pc:spChg>
        <pc:picChg chg="mod modCrop">
          <ac:chgData name="Hangyu Yu" userId="4769b349918564ed" providerId="LiveId" clId="{A8E80D5D-CE11-4D5A-AFC7-93ED97DC64E2}" dt="2024-09-24T10:15:00.947" v="613" actId="18131"/>
          <ac:picMkLst>
            <pc:docMk/>
            <pc:sldMk cId="573803386" sldId="295"/>
            <ac:picMk id="3" creationId="{D8311971-7D28-40EF-89D4-9AFA9CB50028}"/>
          </ac:picMkLst>
        </pc:picChg>
        <pc:picChg chg="add mod">
          <ac:chgData name="Hangyu Yu" userId="4769b349918564ed" providerId="LiveId" clId="{A8E80D5D-CE11-4D5A-AFC7-93ED97DC64E2}" dt="2024-09-24T10:17:17.276" v="674" actId="1076"/>
          <ac:picMkLst>
            <pc:docMk/>
            <pc:sldMk cId="573803386" sldId="295"/>
            <ac:picMk id="8" creationId="{AD78E0D4-B30C-4A8B-A292-AD91941FC5B2}"/>
          </ac:picMkLst>
        </pc:picChg>
        <pc:picChg chg="del">
          <ac:chgData name="Hangyu Yu" userId="4769b349918564ed" providerId="LiveId" clId="{A8E80D5D-CE11-4D5A-AFC7-93ED97DC64E2}" dt="2024-09-24T10:15:53.595" v="614" actId="478"/>
          <ac:picMkLst>
            <pc:docMk/>
            <pc:sldMk cId="573803386" sldId="295"/>
            <ac:picMk id="12" creationId="{4DF9CD76-7271-46DC-A105-82D6445C9548}"/>
          </ac:picMkLst>
        </pc:picChg>
        <pc:picChg chg="del">
          <ac:chgData name="Hangyu Yu" userId="4769b349918564ed" providerId="LiveId" clId="{A8E80D5D-CE11-4D5A-AFC7-93ED97DC64E2}" dt="2024-09-24T10:15:53.595" v="614" actId="478"/>
          <ac:picMkLst>
            <pc:docMk/>
            <pc:sldMk cId="573803386" sldId="295"/>
            <ac:picMk id="14" creationId="{08AA2588-4467-40F4-9187-F80532271614}"/>
          </ac:picMkLst>
        </pc:picChg>
        <pc:picChg chg="del">
          <ac:chgData name="Hangyu Yu" userId="4769b349918564ed" providerId="LiveId" clId="{A8E80D5D-CE11-4D5A-AFC7-93ED97DC64E2}" dt="2024-09-24T10:15:53.595" v="614" actId="478"/>
          <ac:picMkLst>
            <pc:docMk/>
            <pc:sldMk cId="573803386" sldId="295"/>
            <ac:picMk id="17" creationId="{D8A33137-10D5-4C02-9367-90BF515B13E0}"/>
          </ac:picMkLst>
        </pc:picChg>
        <pc:picChg chg="add mod">
          <ac:chgData name="Hangyu Yu" userId="4769b349918564ed" providerId="LiveId" clId="{A8E80D5D-CE11-4D5A-AFC7-93ED97DC64E2}" dt="2024-09-24T10:18:43.944" v="782" actId="1076"/>
          <ac:picMkLst>
            <pc:docMk/>
            <pc:sldMk cId="573803386" sldId="295"/>
            <ac:picMk id="23" creationId="{4CF32762-1DDC-4E32-9F86-F9B2FF722F2E}"/>
          </ac:picMkLst>
        </pc:picChg>
        <pc:cxnChg chg="add mod">
          <ac:chgData name="Hangyu Yu" userId="4769b349918564ed" providerId="LiveId" clId="{A8E80D5D-CE11-4D5A-AFC7-93ED97DC64E2}" dt="2024-09-24T10:16:45.712" v="670" actId="14100"/>
          <ac:cxnSpMkLst>
            <pc:docMk/>
            <pc:sldMk cId="573803386" sldId="295"/>
            <ac:cxnSpMk id="18" creationId="{CD19FEDA-F8BE-4C18-AD3F-2412473FE16D}"/>
          </ac:cxnSpMkLst>
        </pc:cxnChg>
        <pc:cxnChg chg="add mod">
          <ac:chgData name="Hangyu Yu" userId="4769b349918564ed" providerId="LiveId" clId="{A8E80D5D-CE11-4D5A-AFC7-93ED97DC64E2}" dt="2024-09-24T10:18:53.378" v="786" actId="14100"/>
          <ac:cxnSpMkLst>
            <pc:docMk/>
            <pc:sldMk cId="573803386" sldId="295"/>
            <ac:cxnSpMk id="20" creationId="{CC1239BF-EC2B-4973-A55D-A41DBB8F789E}"/>
          </ac:cxnSpMkLst>
        </pc:cxnChg>
        <pc:cxnChg chg="del">
          <ac:chgData name="Hangyu Yu" userId="4769b349918564ed" providerId="LiveId" clId="{A8E80D5D-CE11-4D5A-AFC7-93ED97DC64E2}" dt="2024-09-24T10:15:53.595" v="614" actId="478"/>
          <ac:cxnSpMkLst>
            <pc:docMk/>
            <pc:sldMk cId="573803386" sldId="295"/>
            <ac:cxnSpMk id="30" creationId="{82EDD98F-F89A-49D7-B720-0392EFDD7214}"/>
          </ac:cxnSpMkLst>
        </pc:cxnChg>
      </pc:sldChg>
      <pc:sldChg chg="addSp delSp modSp add mod">
        <pc:chgData name="Hangyu Yu" userId="4769b349918564ed" providerId="LiveId" clId="{A8E80D5D-CE11-4D5A-AFC7-93ED97DC64E2}" dt="2024-09-24T10:21:22.379" v="893" actId="1076"/>
        <pc:sldMkLst>
          <pc:docMk/>
          <pc:sldMk cId="2132195741" sldId="296"/>
        </pc:sldMkLst>
        <pc:spChg chg="add mod">
          <ac:chgData name="Hangyu Yu" userId="4769b349918564ed" providerId="LiveId" clId="{A8E80D5D-CE11-4D5A-AFC7-93ED97DC64E2}" dt="2024-09-24T10:19:59.521" v="814" actId="207"/>
          <ac:spMkLst>
            <pc:docMk/>
            <pc:sldMk cId="2132195741" sldId="296"/>
            <ac:spMk id="12" creationId="{4AEBCCEE-E5F7-40C8-B5C5-A653C1A597AC}"/>
          </ac:spMkLst>
        </pc:spChg>
        <pc:spChg chg="del">
          <ac:chgData name="Hangyu Yu" userId="4769b349918564ed" providerId="LiveId" clId="{A8E80D5D-CE11-4D5A-AFC7-93ED97DC64E2}" dt="2024-09-24T10:19:09.511" v="788" actId="478"/>
          <ac:spMkLst>
            <pc:docMk/>
            <pc:sldMk cId="2132195741" sldId="296"/>
            <ac:spMk id="16" creationId="{74F2809D-45A6-40D7-9649-D942B92E678A}"/>
          </ac:spMkLst>
        </pc:spChg>
        <pc:spChg chg="add mod">
          <ac:chgData name="Hangyu Yu" userId="4769b349918564ed" providerId="LiveId" clId="{A8E80D5D-CE11-4D5A-AFC7-93ED97DC64E2}" dt="2024-09-24T10:20:46.135" v="858" actId="1076"/>
          <ac:spMkLst>
            <pc:docMk/>
            <pc:sldMk cId="2132195741" sldId="296"/>
            <ac:spMk id="17" creationId="{02AEADB0-BF59-4DB3-89BB-44E9B506D9E5}"/>
          </ac:spMkLst>
        </pc:spChg>
        <pc:spChg chg="del">
          <ac:chgData name="Hangyu Yu" userId="4769b349918564ed" providerId="LiveId" clId="{A8E80D5D-CE11-4D5A-AFC7-93ED97DC64E2}" dt="2024-09-24T10:19:09.511" v="788" actId="478"/>
          <ac:spMkLst>
            <pc:docMk/>
            <pc:sldMk cId="2132195741" sldId="296"/>
            <ac:spMk id="21" creationId="{D0CD0C07-8C9E-454A-8CB1-8883E075D09C}"/>
          </ac:spMkLst>
        </pc:spChg>
        <pc:spChg chg="add mod">
          <ac:chgData name="Hangyu Yu" userId="4769b349918564ed" providerId="LiveId" clId="{A8E80D5D-CE11-4D5A-AFC7-93ED97DC64E2}" dt="2024-09-24T10:20:01.802" v="815" actId="571"/>
          <ac:spMkLst>
            <pc:docMk/>
            <pc:sldMk cId="2132195741" sldId="296"/>
            <ac:spMk id="22" creationId="{AFB0F356-0A01-4DDB-8B16-BE8337A967EB}"/>
          </ac:spMkLst>
        </pc:spChg>
        <pc:spChg chg="add mod">
          <ac:chgData name="Hangyu Yu" userId="4769b349918564ed" providerId="LiveId" clId="{A8E80D5D-CE11-4D5A-AFC7-93ED97DC64E2}" dt="2024-09-24T10:20:12.445" v="820" actId="14100"/>
          <ac:spMkLst>
            <pc:docMk/>
            <pc:sldMk cId="2132195741" sldId="296"/>
            <ac:spMk id="24" creationId="{4483C8C9-910F-4EE1-AA59-E39F826E09C9}"/>
          </ac:spMkLst>
        </pc:spChg>
        <pc:spChg chg="del">
          <ac:chgData name="Hangyu Yu" userId="4769b349918564ed" providerId="LiveId" clId="{A8E80D5D-CE11-4D5A-AFC7-93ED97DC64E2}" dt="2024-09-24T10:19:09.511" v="788" actId="478"/>
          <ac:spMkLst>
            <pc:docMk/>
            <pc:sldMk cId="2132195741" sldId="296"/>
            <ac:spMk id="25" creationId="{78C3F9BC-6155-486C-8448-71EED03D7129}"/>
          </ac:spMkLst>
        </pc:spChg>
        <pc:spChg chg="add mod">
          <ac:chgData name="Hangyu Yu" userId="4769b349918564ed" providerId="LiveId" clId="{A8E80D5D-CE11-4D5A-AFC7-93ED97DC64E2}" dt="2024-09-24T10:20:13.811" v="821" actId="571"/>
          <ac:spMkLst>
            <pc:docMk/>
            <pc:sldMk cId="2132195741" sldId="296"/>
            <ac:spMk id="26" creationId="{FADF3A9D-70A1-4164-8D07-49FD68F189AD}"/>
          </ac:spMkLst>
        </pc:spChg>
        <pc:spChg chg="add mod">
          <ac:chgData name="Hangyu Yu" userId="4769b349918564ed" providerId="LiveId" clId="{A8E80D5D-CE11-4D5A-AFC7-93ED97DC64E2}" dt="2024-09-24T10:20:15.033" v="822" actId="571"/>
          <ac:spMkLst>
            <pc:docMk/>
            <pc:sldMk cId="2132195741" sldId="296"/>
            <ac:spMk id="27" creationId="{24A0D687-1114-4AB5-9844-874B5F4E76D5}"/>
          </ac:spMkLst>
        </pc:spChg>
        <pc:spChg chg="add mod">
          <ac:chgData name="Hangyu Yu" userId="4769b349918564ed" providerId="LiveId" clId="{A8E80D5D-CE11-4D5A-AFC7-93ED97DC64E2}" dt="2024-09-24T10:20:16.474" v="823" actId="571"/>
          <ac:spMkLst>
            <pc:docMk/>
            <pc:sldMk cId="2132195741" sldId="296"/>
            <ac:spMk id="28" creationId="{122A9191-3EFD-4FFA-ADBA-94243E97BCA7}"/>
          </ac:spMkLst>
        </pc:spChg>
        <pc:spChg chg="add mod">
          <ac:chgData name="Hangyu Yu" userId="4769b349918564ed" providerId="LiveId" clId="{A8E80D5D-CE11-4D5A-AFC7-93ED97DC64E2}" dt="2024-09-24T10:20:21.265" v="826" actId="14100"/>
          <ac:spMkLst>
            <pc:docMk/>
            <pc:sldMk cId="2132195741" sldId="296"/>
            <ac:spMk id="29" creationId="{65A172D9-2A7D-452D-BEC7-61262D662BD4}"/>
          </ac:spMkLst>
        </pc:spChg>
        <pc:spChg chg="add mod">
          <ac:chgData name="Hangyu Yu" userId="4769b349918564ed" providerId="LiveId" clId="{A8E80D5D-CE11-4D5A-AFC7-93ED97DC64E2}" dt="2024-09-24T10:20:23.338" v="827" actId="571"/>
          <ac:spMkLst>
            <pc:docMk/>
            <pc:sldMk cId="2132195741" sldId="296"/>
            <ac:spMk id="30" creationId="{488B0194-5B4C-4BEB-9CCA-45220F24F465}"/>
          </ac:spMkLst>
        </pc:spChg>
        <pc:spChg chg="add mod">
          <ac:chgData name="Hangyu Yu" userId="4769b349918564ed" providerId="LiveId" clId="{A8E80D5D-CE11-4D5A-AFC7-93ED97DC64E2}" dt="2024-09-24T10:20:24.971" v="828" actId="571"/>
          <ac:spMkLst>
            <pc:docMk/>
            <pc:sldMk cId="2132195741" sldId="296"/>
            <ac:spMk id="31" creationId="{7EA17143-32B9-4CDA-80B3-08D00BD63D99}"/>
          </ac:spMkLst>
        </pc:spChg>
        <pc:spChg chg="add mod">
          <ac:chgData name="Hangyu Yu" userId="4769b349918564ed" providerId="LiveId" clId="{A8E80D5D-CE11-4D5A-AFC7-93ED97DC64E2}" dt="2024-09-24T10:20:26.433" v="829" actId="571"/>
          <ac:spMkLst>
            <pc:docMk/>
            <pc:sldMk cId="2132195741" sldId="296"/>
            <ac:spMk id="32" creationId="{C940024C-CF41-4913-BCCF-896FB3169C1D}"/>
          </ac:spMkLst>
        </pc:spChg>
        <pc:picChg chg="del">
          <ac:chgData name="Hangyu Yu" userId="4769b349918564ed" providerId="LiveId" clId="{A8E80D5D-CE11-4D5A-AFC7-93ED97DC64E2}" dt="2024-09-24T10:19:09.511" v="788" actId="478"/>
          <ac:picMkLst>
            <pc:docMk/>
            <pc:sldMk cId="2132195741" sldId="296"/>
            <ac:picMk id="8" creationId="{AD78E0D4-B30C-4A8B-A292-AD91941FC5B2}"/>
          </ac:picMkLst>
        </pc:picChg>
        <pc:picChg chg="add mod">
          <ac:chgData name="Hangyu Yu" userId="4769b349918564ed" providerId="LiveId" clId="{A8E80D5D-CE11-4D5A-AFC7-93ED97DC64E2}" dt="2024-09-24T10:19:51.032" v="811" actId="1076"/>
          <ac:picMkLst>
            <pc:docMk/>
            <pc:sldMk cId="2132195741" sldId="296"/>
            <ac:picMk id="11" creationId="{8B828832-69B5-4C5A-B4DA-C328326E92A6}"/>
          </ac:picMkLst>
        </pc:picChg>
        <pc:picChg chg="del">
          <ac:chgData name="Hangyu Yu" userId="4769b349918564ed" providerId="LiveId" clId="{A8E80D5D-CE11-4D5A-AFC7-93ED97DC64E2}" dt="2024-09-24T10:19:09.511" v="788" actId="478"/>
          <ac:picMkLst>
            <pc:docMk/>
            <pc:sldMk cId="2132195741" sldId="296"/>
            <ac:picMk id="23" creationId="{4CF32762-1DDC-4E32-9F86-F9B2FF722F2E}"/>
          </ac:picMkLst>
        </pc:picChg>
        <pc:picChg chg="add mod">
          <ac:chgData name="Hangyu Yu" userId="4769b349918564ed" providerId="LiveId" clId="{A8E80D5D-CE11-4D5A-AFC7-93ED97DC64E2}" dt="2024-09-24T10:21:22.379" v="893" actId="1076"/>
          <ac:picMkLst>
            <pc:docMk/>
            <pc:sldMk cId="2132195741" sldId="296"/>
            <ac:picMk id="33" creationId="{1F5F4DAE-5FBE-4A57-A521-EA2E75A05DEC}"/>
          </ac:picMkLst>
        </pc:picChg>
        <pc:picChg chg="add mod">
          <ac:chgData name="Hangyu Yu" userId="4769b349918564ed" providerId="LiveId" clId="{A8E80D5D-CE11-4D5A-AFC7-93ED97DC64E2}" dt="2024-09-24T10:21:19.687" v="892" actId="2085"/>
          <ac:picMkLst>
            <pc:docMk/>
            <pc:sldMk cId="2132195741" sldId="296"/>
            <ac:picMk id="34" creationId="{DFBCEDF5-3AA4-4B22-A115-8AD1EE3CA2B8}"/>
          </ac:picMkLst>
        </pc:picChg>
        <pc:cxnChg chg="del mod">
          <ac:chgData name="Hangyu Yu" userId="4769b349918564ed" providerId="LiveId" clId="{A8E80D5D-CE11-4D5A-AFC7-93ED97DC64E2}" dt="2024-09-24T10:19:09.511" v="788" actId="478"/>
          <ac:cxnSpMkLst>
            <pc:docMk/>
            <pc:sldMk cId="2132195741" sldId="296"/>
            <ac:cxnSpMk id="18" creationId="{CD19FEDA-F8BE-4C18-AD3F-2412473FE16D}"/>
          </ac:cxnSpMkLst>
        </pc:cxnChg>
        <pc:cxnChg chg="del">
          <ac:chgData name="Hangyu Yu" userId="4769b349918564ed" providerId="LiveId" clId="{A8E80D5D-CE11-4D5A-AFC7-93ED97DC64E2}" dt="2024-09-24T10:19:09.511" v="788" actId="478"/>
          <ac:cxnSpMkLst>
            <pc:docMk/>
            <pc:sldMk cId="2132195741" sldId="296"/>
            <ac:cxnSpMk id="20" creationId="{CC1239BF-EC2B-4973-A55D-A41DBB8F789E}"/>
          </ac:cxnSpMkLst>
        </pc:cxnChg>
      </pc:sldChg>
      <pc:sldChg chg="delSp add mod">
        <pc:chgData name="Hangyu Yu" userId="4769b349918564ed" providerId="LiveId" clId="{A8E80D5D-CE11-4D5A-AFC7-93ED97DC64E2}" dt="2024-09-24T10:21:28.561" v="896" actId="478"/>
        <pc:sldMkLst>
          <pc:docMk/>
          <pc:sldMk cId="2108612842" sldId="297"/>
        </pc:sldMkLst>
        <pc:spChg chg="del">
          <ac:chgData name="Hangyu Yu" userId="4769b349918564ed" providerId="LiveId" clId="{A8E80D5D-CE11-4D5A-AFC7-93ED97DC64E2}" dt="2024-09-24T10:21:27.978" v="895" actId="478"/>
          <ac:spMkLst>
            <pc:docMk/>
            <pc:sldMk cId="2108612842" sldId="297"/>
            <ac:spMk id="12" creationId="{4AEBCCEE-E5F7-40C8-B5C5-A653C1A597AC}"/>
          </ac:spMkLst>
        </pc:spChg>
        <pc:spChg chg="del">
          <ac:chgData name="Hangyu Yu" userId="4769b349918564ed" providerId="LiveId" clId="{A8E80D5D-CE11-4D5A-AFC7-93ED97DC64E2}" dt="2024-09-24T10:21:28.561" v="896" actId="478"/>
          <ac:spMkLst>
            <pc:docMk/>
            <pc:sldMk cId="2108612842" sldId="297"/>
            <ac:spMk id="22" creationId="{AFB0F356-0A01-4DDB-8B16-BE8337A967EB}"/>
          </ac:spMkLst>
        </pc:spChg>
      </pc:sldChg>
      <pc:sldChg chg="delSp add mod">
        <pc:chgData name="Hangyu Yu" userId="4769b349918564ed" providerId="LiveId" clId="{A8E80D5D-CE11-4D5A-AFC7-93ED97DC64E2}" dt="2024-09-24T10:21:57.093" v="899" actId="478"/>
        <pc:sldMkLst>
          <pc:docMk/>
          <pc:sldMk cId="4021906093" sldId="298"/>
        </pc:sldMkLst>
        <pc:spChg chg="del">
          <ac:chgData name="Hangyu Yu" userId="4769b349918564ed" providerId="LiveId" clId="{A8E80D5D-CE11-4D5A-AFC7-93ED97DC64E2}" dt="2024-09-24T10:21:57.093" v="899" actId="478"/>
          <ac:spMkLst>
            <pc:docMk/>
            <pc:sldMk cId="4021906093" sldId="298"/>
            <ac:spMk id="24" creationId="{4483C8C9-910F-4EE1-AA59-E39F826E09C9}"/>
          </ac:spMkLst>
        </pc:spChg>
        <pc:spChg chg="del">
          <ac:chgData name="Hangyu Yu" userId="4769b349918564ed" providerId="LiveId" clId="{A8E80D5D-CE11-4D5A-AFC7-93ED97DC64E2}" dt="2024-09-24T10:21:56.620" v="898" actId="478"/>
          <ac:spMkLst>
            <pc:docMk/>
            <pc:sldMk cId="4021906093" sldId="298"/>
            <ac:spMk id="32" creationId="{C940024C-CF41-4913-BCCF-896FB3169C1D}"/>
          </ac:spMkLst>
        </pc:spChg>
      </pc:sldChg>
      <pc:sldChg chg="delSp add mod">
        <pc:chgData name="Hangyu Yu" userId="4769b349918564ed" providerId="LiveId" clId="{A8E80D5D-CE11-4D5A-AFC7-93ED97DC64E2}" dt="2024-09-24T10:22:04.271" v="902" actId="478"/>
        <pc:sldMkLst>
          <pc:docMk/>
          <pc:sldMk cId="2351892655" sldId="299"/>
        </pc:sldMkLst>
        <pc:spChg chg="del">
          <ac:chgData name="Hangyu Yu" userId="4769b349918564ed" providerId="LiveId" clId="{A8E80D5D-CE11-4D5A-AFC7-93ED97DC64E2}" dt="2024-09-24T10:22:04.271" v="902" actId="478"/>
          <ac:spMkLst>
            <pc:docMk/>
            <pc:sldMk cId="2351892655" sldId="299"/>
            <ac:spMk id="26" creationId="{FADF3A9D-70A1-4164-8D07-49FD68F189AD}"/>
          </ac:spMkLst>
        </pc:spChg>
        <pc:spChg chg="del">
          <ac:chgData name="Hangyu Yu" userId="4769b349918564ed" providerId="LiveId" clId="{A8E80D5D-CE11-4D5A-AFC7-93ED97DC64E2}" dt="2024-09-24T10:22:03.709" v="901" actId="478"/>
          <ac:spMkLst>
            <pc:docMk/>
            <pc:sldMk cId="2351892655" sldId="299"/>
            <ac:spMk id="31" creationId="{7EA17143-32B9-4CDA-80B3-08D00BD63D99}"/>
          </ac:spMkLst>
        </pc:spChg>
      </pc:sldChg>
      <pc:sldChg chg="delSp add mod">
        <pc:chgData name="Hangyu Yu" userId="4769b349918564ed" providerId="LiveId" clId="{A8E80D5D-CE11-4D5A-AFC7-93ED97DC64E2}" dt="2024-09-24T10:22:19.796" v="905" actId="478"/>
        <pc:sldMkLst>
          <pc:docMk/>
          <pc:sldMk cId="725023645" sldId="300"/>
        </pc:sldMkLst>
        <pc:spChg chg="del">
          <ac:chgData name="Hangyu Yu" userId="4769b349918564ed" providerId="LiveId" clId="{A8E80D5D-CE11-4D5A-AFC7-93ED97DC64E2}" dt="2024-09-24T10:22:19.796" v="905" actId="478"/>
          <ac:spMkLst>
            <pc:docMk/>
            <pc:sldMk cId="725023645" sldId="300"/>
            <ac:spMk id="27" creationId="{24A0D687-1114-4AB5-9844-874B5F4E76D5}"/>
          </ac:spMkLst>
        </pc:spChg>
        <pc:spChg chg="del">
          <ac:chgData name="Hangyu Yu" userId="4769b349918564ed" providerId="LiveId" clId="{A8E80D5D-CE11-4D5A-AFC7-93ED97DC64E2}" dt="2024-09-24T10:22:19.010" v="904" actId="478"/>
          <ac:spMkLst>
            <pc:docMk/>
            <pc:sldMk cId="725023645" sldId="300"/>
            <ac:spMk id="30" creationId="{488B0194-5B4C-4BEB-9CCA-45220F24F465}"/>
          </ac:spMkLst>
        </pc:spChg>
      </pc:sldChg>
      <pc:sldChg chg="addSp delSp modSp add mod">
        <pc:chgData name="Hangyu Yu" userId="4769b349918564ed" providerId="LiveId" clId="{A8E80D5D-CE11-4D5A-AFC7-93ED97DC64E2}" dt="2024-09-24T10:24:43.128" v="928" actId="208"/>
        <pc:sldMkLst>
          <pc:docMk/>
          <pc:sldMk cId="4287884252" sldId="301"/>
        </pc:sldMkLst>
        <pc:spChg chg="del">
          <ac:chgData name="Hangyu Yu" userId="4769b349918564ed" providerId="LiveId" clId="{A8E80D5D-CE11-4D5A-AFC7-93ED97DC64E2}" dt="2024-09-24T10:22:44.457" v="908" actId="478"/>
          <ac:spMkLst>
            <pc:docMk/>
            <pc:sldMk cId="4287884252" sldId="301"/>
            <ac:spMk id="28" creationId="{122A9191-3EFD-4FFA-ADBA-94243E97BCA7}"/>
          </ac:spMkLst>
        </pc:spChg>
        <pc:spChg chg="del">
          <ac:chgData name="Hangyu Yu" userId="4769b349918564ed" providerId="LiveId" clId="{A8E80D5D-CE11-4D5A-AFC7-93ED97DC64E2}" dt="2024-09-24T10:22:42.658" v="907" actId="478"/>
          <ac:spMkLst>
            <pc:docMk/>
            <pc:sldMk cId="4287884252" sldId="301"/>
            <ac:spMk id="29" creationId="{65A172D9-2A7D-452D-BEC7-61262D662BD4}"/>
          </ac:spMkLst>
        </pc:spChg>
        <pc:grpChg chg="add del mod">
          <ac:chgData name="Hangyu Yu" userId="4769b349918564ed" providerId="LiveId" clId="{A8E80D5D-CE11-4D5A-AFC7-93ED97DC64E2}" dt="2024-09-24T10:24:34.606" v="924" actId="21"/>
          <ac:grpSpMkLst>
            <pc:docMk/>
            <pc:sldMk cId="4287884252" sldId="301"/>
            <ac:grpSpMk id="12" creationId="{3B810056-ECB9-4207-B57E-B71C70763739}"/>
          </ac:grpSpMkLst>
        </pc:grpChg>
        <pc:picChg chg="add mod">
          <ac:chgData name="Hangyu Yu" userId="4769b349918564ed" providerId="LiveId" clId="{A8E80D5D-CE11-4D5A-AFC7-93ED97DC64E2}" dt="2024-09-24T10:24:32.804" v="923" actId="164"/>
          <ac:picMkLst>
            <pc:docMk/>
            <pc:sldMk cId="4287884252" sldId="301"/>
            <ac:picMk id="8" creationId="{26CA0F55-F31F-4FDC-892F-A48BE1E55672}"/>
          </ac:picMkLst>
        </pc:picChg>
        <pc:picChg chg="add mod">
          <ac:chgData name="Hangyu Yu" userId="4769b349918564ed" providerId="LiveId" clId="{A8E80D5D-CE11-4D5A-AFC7-93ED97DC64E2}" dt="2024-09-24T10:24:43.128" v="928" actId="208"/>
          <ac:picMkLst>
            <pc:docMk/>
            <pc:sldMk cId="4287884252" sldId="301"/>
            <ac:picMk id="13" creationId="{0247C700-8673-4A97-BB93-4F72485B5FE3}"/>
          </ac:picMkLst>
        </pc:picChg>
        <pc:picChg chg="add mod modCrop">
          <ac:chgData name="Hangyu Yu" userId="4769b349918564ed" providerId="LiveId" clId="{A8E80D5D-CE11-4D5A-AFC7-93ED97DC64E2}" dt="2024-09-24T10:24:32.804" v="923" actId="164"/>
          <ac:picMkLst>
            <pc:docMk/>
            <pc:sldMk cId="4287884252" sldId="301"/>
            <ac:picMk id="18" creationId="{9B376B59-25C5-4FCB-B6A5-30598E68A5A1}"/>
          </ac:picMkLst>
        </pc:picChg>
        <pc:picChg chg="add mod modCrop">
          <ac:chgData name="Hangyu Yu" userId="4769b349918564ed" providerId="LiveId" clId="{A8E80D5D-CE11-4D5A-AFC7-93ED97DC64E2}" dt="2024-09-24T10:24:32.804" v="923" actId="164"/>
          <ac:picMkLst>
            <pc:docMk/>
            <pc:sldMk cId="4287884252" sldId="301"/>
            <ac:picMk id="19" creationId="{7C6B8EFD-A182-4C8A-BEE8-EC0B56B4C020}"/>
          </ac:picMkLst>
        </pc:picChg>
      </pc:sldChg>
      <pc:sldChg chg="addSp delSp modSp add mod">
        <pc:chgData name="Hangyu Yu" userId="4769b349918564ed" providerId="LiveId" clId="{A8E80D5D-CE11-4D5A-AFC7-93ED97DC64E2}" dt="2024-09-24T10:33:13.709" v="1045" actId="478"/>
        <pc:sldMkLst>
          <pc:docMk/>
          <pc:sldMk cId="4196651076" sldId="302"/>
        </pc:sldMkLst>
        <pc:spChg chg="mod">
          <ac:chgData name="Hangyu Yu" userId="4769b349918564ed" providerId="LiveId" clId="{A8E80D5D-CE11-4D5A-AFC7-93ED97DC64E2}" dt="2024-09-24T10:33:11.551" v="1044" actId="1076"/>
          <ac:spMkLst>
            <pc:docMk/>
            <pc:sldMk cId="4196651076" sldId="302"/>
            <ac:spMk id="5" creationId="{D0776DD9-9966-334C-AB8C-86A7550DDDA3}"/>
          </ac:spMkLst>
        </pc:spChg>
        <pc:spChg chg="add mod">
          <ac:chgData name="Hangyu Yu" userId="4769b349918564ed" providerId="LiveId" clId="{A8E80D5D-CE11-4D5A-AFC7-93ED97DC64E2}" dt="2024-09-24T10:30:02.718" v="997" actId="164"/>
          <ac:spMkLst>
            <pc:docMk/>
            <pc:sldMk cId="4196651076" sldId="302"/>
            <ac:spMk id="15" creationId="{57FA9A00-1EE1-4D91-BC6C-4FAFE9EE91AB}"/>
          </ac:spMkLst>
        </pc:spChg>
        <pc:spChg chg="del">
          <ac:chgData name="Hangyu Yu" userId="4769b349918564ed" providerId="LiveId" clId="{A8E80D5D-CE11-4D5A-AFC7-93ED97DC64E2}" dt="2024-09-24T10:25:09.793" v="937" actId="478"/>
          <ac:spMkLst>
            <pc:docMk/>
            <pc:sldMk cId="4196651076" sldId="302"/>
            <ac:spMk id="17" creationId="{02AEADB0-BF59-4DB3-89BB-44E9B506D9E5}"/>
          </ac:spMkLst>
        </pc:spChg>
        <pc:spChg chg="add mod">
          <ac:chgData name="Hangyu Yu" userId="4769b349918564ed" providerId="LiveId" clId="{A8E80D5D-CE11-4D5A-AFC7-93ED97DC64E2}" dt="2024-09-24T10:30:35.923" v="1004" actId="164"/>
          <ac:spMkLst>
            <pc:docMk/>
            <pc:sldMk cId="4196651076" sldId="302"/>
            <ac:spMk id="25" creationId="{EB3D25EF-4629-467B-A416-71AF5742E732}"/>
          </ac:spMkLst>
        </pc:spChg>
        <pc:grpChg chg="add mod">
          <ac:chgData name="Hangyu Yu" userId="4769b349918564ed" providerId="LiveId" clId="{A8E80D5D-CE11-4D5A-AFC7-93ED97DC64E2}" dt="2024-09-24T10:30:35.923" v="1004" actId="164"/>
          <ac:grpSpMkLst>
            <pc:docMk/>
            <pc:sldMk cId="4196651076" sldId="302"/>
            <ac:grpSpMk id="20" creationId="{D3CB1E7E-3716-4B64-B195-E5260ED98483}"/>
          </ac:grpSpMkLst>
        </pc:grpChg>
        <pc:grpChg chg="add del mod">
          <ac:chgData name="Hangyu Yu" userId="4769b349918564ed" providerId="LiveId" clId="{A8E80D5D-CE11-4D5A-AFC7-93ED97DC64E2}" dt="2024-09-24T10:33:13.709" v="1045" actId="478"/>
          <ac:grpSpMkLst>
            <pc:docMk/>
            <pc:sldMk cId="4196651076" sldId="302"/>
            <ac:grpSpMk id="21" creationId="{70E74EAF-D55C-4EC3-8C05-701334641E3B}"/>
          </ac:grpSpMkLst>
        </pc:grpChg>
        <pc:grpChg chg="add del mod">
          <ac:chgData name="Hangyu Yu" userId="4769b349918564ed" providerId="LiveId" clId="{A8E80D5D-CE11-4D5A-AFC7-93ED97DC64E2}" dt="2024-09-24T10:33:13.709" v="1045" actId="478"/>
          <ac:grpSpMkLst>
            <pc:docMk/>
            <pc:sldMk cId="4196651076" sldId="302"/>
            <ac:grpSpMk id="23" creationId="{D486A8F7-B0B7-496E-9ABC-D5F79D11911E}"/>
          </ac:grpSpMkLst>
        </pc:grpChg>
        <pc:picChg chg="add mod modCrop">
          <ac:chgData name="Hangyu Yu" userId="4769b349918564ed" providerId="LiveId" clId="{A8E80D5D-CE11-4D5A-AFC7-93ED97DC64E2}" dt="2024-09-24T10:30:02.718" v="997" actId="164"/>
          <ac:picMkLst>
            <pc:docMk/>
            <pc:sldMk cId="4196651076" sldId="302"/>
            <ac:picMk id="8" creationId="{6A64E874-17C8-45EF-8FDB-200645E17D0C}"/>
          </ac:picMkLst>
        </pc:picChg>
        <pc:picChg chg="add del mod modCrop">
          <ac:chgData name="Hangyu Yu" userId="4769b349918564ed" providerId="LiveId" clId="{A8E80D5D-CE11-4D5A-AFC7-93ED97DC64E2}" dt="2024-09-24T10:30:05.443" v="998" actId="1076"/>
          <ac:picMkLst>
            <pc:docMk/>
            <pc:sldMk cId="4196651076" sldId="302"/>
            <ac:picMk id="11" creationId="{8B828832-69B5-4C5A-B4DA-C328326E92A6}"/>
          </ac:picMkLst>
        </pc:picChg>
        <pc:picChg chg="add del mod modCrop">
          <ac:chgData name="Hangyu Yu" userId="4769b349918564ed" providerId="LiveId" clId="{A8E80D5D-CE11-4D5A-AFC7-93ED97DC64E2}" dt="2024-09-24T10:33:13.709" v="1045" actId="478"/>
          <ac:picMkLst>
            <pc:docMk/>
            <pc:sldMk cId="4196651076" sldId="302"/>
            <ac:picMk id="14" creationId="{15AA10E6-5845-4F6B-BFC2-593BB9B8B732}"/>
          </ac:picMkLst>
        </pc:picChg>
        <pc:picChg chg="add mod modCrop">
          <ac:chgData name="Hangyu Yu" userId="4769b349918564ed" providerId="LiveId" clId="{A8E80D5D-CE11-4D5A-AFC7-93ED97DC64E2}" dt="2024-09-24T10:30:02.718" v="997" actId="164"/>
          <ac:picMkLst>
            <pc:docMk/>
            <pc:sldMk cId="4196651076" sldId="302"/>
            <ac:picMk id="16" creationId="{65948F88-90BD-40CB-9EEC-8501BC26F65D}"/>
          </ac:picMkLst>
        </pc:picChg>
        <pc:picChg chg="add mod modCrop">
          <ac:chgData name="Hangyu Yu" userId="4769b349918564ed" providerId="LiveId" clId="{A8E80D5D-CE11-4D5A-AFC7-93ED97DC64E2}" dt="2024-09-24T10:30:41.214" v="1005" actId="732"/>
          <ac:picMkLst>
            <pc:docMk/>
            <pc:sldMk cId="4196651076" sldId="302"/>
            <ac:picMk id="18" creationId="{D7035FC5-E56F-4613-A087-E21CFFCCE186}"/>
          </ac:picMkLst>
        </pc:picChg>
        <pc:picChg chg="add del mod modCrop">
          <ac:chgData name="Hangyu Yu" userId="4769b349918564ed" providerId="LiveId" clId="{A8E80D5D-CE11-4D5A-AFC7-93ED97DC64E2}" dt="2024-09-24T10:33:13.709" v="1045" actId="478"/>
          <ac:picMkLst>
            <pc:docMk/>
            <pc:sldMk cId="4196651076" sldId="302"/>
            <ac:picMk id="19" creationId="{FD9DF683-364E-43F5-97A3-C2DE3856DDB9}"/>
          </ac:picMkLst>
        </pc:picChg>
        <pc:picChg chg="add mod modCrop">
          <ac:chgData name="Hangyu Yu" userId="4769b349918564ed" providerId="LiveId" clId="{A8E80D5D-CE11-4D5A-AFC7-93ED97DC64E2}" dt="2024-09-24T10:29:44.570" v="994" actId="164"/>
          <ac:picMkLst>
            <pc:docMk/>
            <pc:sldMk cId="4196651076" sldId="302"/>
            <ac:picMk id="22" creationId="{416D02F6-E9E7-4E10-8B83-B91A639DAF30}"/>
          </ac:picMkLst>
        </pc:picChg>
        <pc:picChg chg="add del mod">
          <ac:chgData name="Hangyu Yu" userId="4769b349918564ed" providerId="LiveId" clId="{A8E80D5D-CE11-4D5A-AFC7-93ED97DC64E2}" dt="2024-09-24T10:33:13.709" v="1045" actId="478"/>
          <ac:picMkLst>
            <pc:docMk/>
            <pc:sldMk cId="4196651076" sldId="302"/>
            <ac:picMk id="27" creationId="{31C5417A-8C62-4B02-AB45-95E6E3DBCF6B}"/>
          </ac:picMkLst>
        </pc:picChg>
        <pc:picChg chg="add del mod modCrop">
          <ac:chgData name="Hangyu Yu" userId="4769b349918564ed" providerId="LiveId" clId="{A8E80D5D-CE11-4D5A-AFC7-93ED97DC64E2}" dt="2024-09-24T10:33:13.709" v="1045" actId="478"/>
          <ac:picMkLst>
            <pc:docMk/>
            <pc:sldMk cId="4196651076" sldId="302"/>
            <ac:picMk id="28" creationId="{41F92BC3-A4F7-4315-B80F-F76909154B99}"/>
          </ac:picMkLst>
        </pc:picChg>
        <pc:picChg chg="add del mod">
          <ac:chgData name="Hangyu Yu" userId="4769b349918564ed" providerId="LiveId" clId="{A8E80D5D-CE11-4D5A-AFC7-93ED97DC64E2}" dt="2024-09-24T10:33:13.709" v="1045" actId="478"/>
          <ac:picMkLst>
            <pc:docMk/>
            <pc:sldMk cId="4196651076" sldId="302"/>
            <ac:picMk id="29" creationId="{7ACD76BE-2619-40CB-9995-CEF5841033EB}"/>
          </ac:picMkLst>
        </pc:picChg>
        <pc:cxnChg chg="add del mod">
          <ac:chgData name="Hangyu Yu" userId="4769b349918564ed" providerId="LiveId" clId="{A8E80D5D-CE11-4D5A-AFC7-93ED97DC64E2}" dt="2024-09-24T10:33:13.709" v="1045" actId="478"/>
          <ac:cxnSpMkLst>
            <pc:docMk/>
            <pc:sldMk cId="4196651076" sldId="302"/>
            <ac:cxnSpMk id="30" creationId="{0FF0B261-3F6E-4460-84A9-0C2F0C18AA15}"/>
          </ac:cxnSpMkLst>
        </pc:cxnChg>
        <pc:cxnChg chg="add del mod">
          <ac:chgData name="Hangyu Yu" userId="4769b349918564ed" providerId="LiveId" clId="{A8E80D5D-CE11-4D5A-AFC7-93ED97DC64E2}" dt="2024-09-24T10:33:13.709" v="1045" actId="478"/>
          <ac:cxnSpMkLst>
            <pc:docMk/>
            <pc:sldMk cId="4196651076" sldId="302"/>
            <ac:cxnSpMk id="35" creationId="{FA3C6CCF-B1F6-42B4-B279-9A4B047BD0D1}"/>
          </ac:cxnSpMkLst>
        </pc:cxnChg>
        <pc:cxnChg chg="add del mod">
          <ac:chgData name="Hangyu Yu" userId="4769b349918564ed" providerId="LiveId" clId="{A8E80D5D-CE11-4D5A-AFC7-93ED97DC64E2}" dt="2024-09-24T10:33:13.709" v="1045" actId="478"/>
          <ac:cxnSpMkLst>
            <pc:docMk/>
            <pc:sldMk cId="4196651076" sldId="302"/>
            <ac:cxnSpMk id="36" creationId="{135374D9-446F-4D56-94EE-D28E833F05B5}"/>
          </ac:cxnSpMkLst>
        </pc:cxnChg>
        <pc:cxnChg chg="add del mod">
          <ac:chgData name="Hangyu Yu" userId="4769b349918564ed" providerId="LiveId" clId="{A8E80D5D-CE11-4D5A-AFC7-93ED97DC64E2}" dt="2024-09-24T10:33:13.709" v="1045" actId="478"/>
          <ac:cxnSpMkLst>
            <pc:docMk/>
            <pc:sldMk cId="4196651076" sldId="302"/>
            <ac:cxnSpMk id="37" creationId="{2D7E9D23-367B-4974-BD70-ECDC6ACD6131}"/>
          </ac:cxnSpMkLst>
        </pc:cxnChg>
      </pc:sldChg>
      <pc:sldChg chg="delSp add mod">
        <pc:chgData name="Hangyu Yu" userId="4769b349918564ed" providerId="LiveId" clId="{A8E80D5D-CE11-4D5A-AFC7-93ED97DC64E2}" dt="2024-09-24T10:33:27.232" v="1050" actId="478"/>
        <pc:sldMkLst>
          <pc:docMk/>
          <pc:sldMk cId="3237274456" sldId="303"/>
        </pc:sldMkLst>
        <pc:grpChg chg="del">
          <ac:chgData name="Hangyu Yu" userId="4769b349918564ed" providerId="LiveId" clId="{A8E80D5D-CE11-4D5A-AFC7-93ED97DC64E2}" dt="2024-09-24T10:33:25.456" v="1047" actId="478"/>
          <ac:grpSpMkLst>
            <pc:docMk/>
            <pc:sldMk cId="3237274456" sldId="303"/>
            <ac:grpSpMk id="23" creationId="{D486A8F7-B0B7-496E-9ABC-D5F79D11911E}"/>
          </ac:grpSpMkLst>
        </pc:grpChg>
        <pc:picChg chg="del">
          <ac:chgData name="Hangyu Yu" userId="4769b349918564ed" providerId="LiveId" clId="{A8E80D5D-CE11-4D5A-AFC7-93ED97DC64E2}" dt="2024-09-24T10:33:25.456" v="1047" actId="478"/>
          <ac:picMkLst>
            <pc:docMk/>
            <pc:sldMk cId="3237274456" sldId="303"/>
            <ac:picMk id="14" creationId="{15AA10E6-5845-4F6B-BFC2-593BB9B8B732}"/>
          </ac:picMkLst>
        </pc:picChg>
        <pc:picChg chg="del">
          <ac:chgData name="Hangyu Yu" userId="4769b349918564ed" providerId="LiveId" clId="{A8E80D5D-CE11-4D5A-AFC7-93ED97DC64E2}" dt="2024-09-24T10:33:25.456" v="1047" actId="478"/>
          <ac:picMkLst>
            <pc:docMk/>
            <pc:sldMk cId="3237274456" sldId="303"/>
            <ac:picMk id="19" creationId="{FD9DF683-364E-43F5-97A3-C2DE3856DDB9}"/>
          </ac:picMkLst>
        </pc:picChg>
        <pc:picChg chg="del">
          <ac:chgData name="Hangyu Yu" userId="4769b349918564ed" providerId="LiveId" clId="{A8E80D5D-CE11-4D5A-AFC7-93ED97DC64E2}" dt="2024-09-24T10:33:27.232" v="1050" actId="478"/>
          <ac:picMkLst>
            <pc:docMk/>
            <pc:sldMk cId="3237274456" sldId="303"/>
            <ac:picMk id="27" creationId="{31C5417A-8C62-4B02-AB45-95E6E3DBCF6B}"/>
          </ac:picMkLst>
        </pc:picChg>
        <pc:picChg chg="del">
          <ac:chgData name="Hangyu Yu" userId="4769b349918564ed" providerId="LiveId" clId="{A8E80D5D-CE11-4D5A-AFC7-93ED97DC64E2}" dt="2024-09-24T10:33:26.714" v="1049" actId="478"/>
          <ac:picMkLst>
            <pc:docMk/>
            <pc:sldMk cId="3237274456" sldId="303"/>
            <ac:picMk id="28" creationId="{41F92BC3-A4F7-4315-B80F-F76909154B99}"/>
          </ac:picMkLst>
        </pc:picChg>
        <pc:picChg chg="del">
          <ac:chgData name="Hangyu Yu" userId="4769b349918564ed" providerId="LiveId" clId="{A8E80D5D-CE11-4D5A-AFC7-93ED97DC64E2}" dt="2024-09-24T10:33:26.151" v="1048" actId="478"/>
          <ac:picMkLst>
            <pc:docMk/>
            <pc:sldMk cId="3237274456" sldId="303"/>
            <ac:picMk id="29" creationId="{7ACD76BE-2619-40CB-9995-CEF5841033EB}"/>
          </ac:picMkLst>
        </pc:picChg>
        <pc:cxnChg chg="del">
          <ac:chgData name="Hangyu Yu" userId="4769b349918564ed" providerId="LiveId" clId="{A8E80D5D-CE11-4D5A-AFC7-93ED97DC64E2}" dt="2024-09-24T10:33:25.456" v="1047" actId="478"/>
          <ac:cxnSpMkLst>
            <pc:docMk/>
            <pc:sldMk cId="3237274456" sldId="303"/>
            <ac:cxnSpMk id="35" creationId="{FA3C6CCF-B1F6-42B4-B279-9A4B047BD0D1}"/>
          </ac:cxnSpMkLst>
        </pc:cxnChg>
        <pc:cxnChg chg="del">
          <ac:chgData name="Hangyu Yu" userId="4769b349918564ed" providerId="LiveId" clId="{A8E80D5D-CE11-4D5A-AFC7-93ED97DC64E2}" dt="2024-09-24T10:33:25.456" v="1047" actId="478"/>
          <ac:cxnSpMkLst>
            <pc:docMk/>
            <pc:sldMk cId="3237274456" sldId="303"/>
            <ac:cxnSpMk id="36" creationId="{135374D9-446F-4D56-94EE-D28E833F05B5}"/>
          </ac:cxnSpMkLst>
        </pc:cxnChg>
        <pc:cxnChg chg="del">
          <ac:chgData name="Hangyu Yu" userId="4769b349918564ed" providerId="LiveId" clId="{A8E80D5D-CE11-4D5A-AFC7-93ED97DC64E2}" dt="2024-09-24T10:33:25.456" v="1047" actId="478"/>
          <ac:cxnSpMkLst>
            <pc:docMk/>
            <pc:sldMk cId="3237274456" sldId="303"/>
            <ac:cxnSpMk id="37" creationId="{2D7E9D23-367B-4974-BD70-ECDC6ACD6131}"/>
          </ac:cxnSpMkLst>
        </pc:cxnChg>
      </pc:sldChg>
      <pc:sldChg chg="delSp add mod">
        <pc:chgData name="Hangyu Yu" userId="4769b349918564ed" providerId="LiveId" clId="{A8E80D5D-CE11-4D5A-AFC7-93ED97DC64E2}" dt="2024-09-24T10:33:34.387" v="1052" actId="478"/>
        <pc:sldMkLst>
          <pc:docMk/>
          <pc:sldMk cId="592249703" sldId="304"/>
        </pc:sldMkLst>
        <pc:picChg chg="del">
          <ac:chgData name="Hangyu Yu" userId="4769b349918564ed" providerId="LiveId" clId="{A8E80D5D-CE11-4D5A-AFC7-93ED97DC64E2}" dt="2024-09-24T10:33:34.387" v="1052" actId="478"/>
          <ac:picMkLst>
            <pc:docMk/>
            <pc:sldMk cId="592249703" sldId="304"/>
            <ac:picMk id="14" creationId="{15AA10E6-5845-4F6B-BFC2-593BB9B8B732}"/>
          </ac:picMkLst>
        </pc:picChg>
        <pc:picChg chg="del">
          <ac:chgData name="Hangyu Yu" userId="4769b349918564ed" providerId="LiveId" clId="{A8E80D5D-CE11-4D5A-AFC7-93ED97DC64E2}" dt="2024-09-24T10:33:34.387" v="1052" actId="478"/>
          <ac:picMkLst>
            <pc:docMk/>
            <pc:sldMk cId="592249703" sldId="304"/>
            <ac:picMk id="19" creationId="{FD9DF683-364E-43F5-97A3-C2DE3856DDB9}"/>
          </ac:picMkLst>
        </pc:picChg>
        <pc:cxnChg chg="del">
          <ac:chgData name="Hangyu Yu" userId="4769b349918564ed" providerId="LiveId" clId="{A8E80D5D-CE11-4D5A-AFC7-93ED97DC64E2}" dt="2024-09-24T10:33:34.387" v="1052" actId="478"/>
          <ac:cxnSpMkLst>
            <pc:docMk/>
            <pc:sldMk cId="592249703" sldId="304"/>
            <ac:cxnSpMk id="36" creationId="{135374D9-446F-4D56-94EE-D28E833F05B5}"/>
          </ac:cxnSpMkLst>
        </pc:cxnChg>
        <pc:cxnChg chg="del">
          <ac:chgData name="Hangyu Yu" userId="4769b349918564ed" providerId="LiveId" clId="{A8E80D5D-CE11-4D5A-AFC7-93ED97DC64E2}" dt="2024-09-24T10:33:34.387" v="1052" actId="478"/>
          <ac:cxnSpMkLst>
            <pc:docMk/>
            <pc:sldMk cId="592249703" sldId="304"/>
            <ac:cxnSpMk id="37" creationId="{2D7E9D23-367B-4974-BD70-ECDC6ACD6131}"/>
          </ac:cxnSpMkLst>
        </pc:cxnChg>
      </pc:sldChg>
      <pc:sldChg chg="delSp add mod">
        <pc:chgData name="Hangyu Yu" userId="4769b349918564ed" providerId="LiveId" clId="{A8E80D5D-CE11-4D5A-AFC7-93ED97DC64E2}" dt="2024-09-24T10:33:39.427" v="1054" actId="478"/>
        <pc:sldMkLst>
          <pc:docMk/>
          <pc:sldMk cId="647432423" sldId="305"/>
        </pc:sldMkLst>
        <pc:picChg chg="del">
          <ac:chgData name="Hangyu Yu" userId="4769b349918564ed" providerId="LiveId" clId="{A8E80D5D-CE11-4D5A-AFC7-93ED97DC64E2}" dt="2024-09-24T10:33:39.427" v="1054" actId="478"/>
          <ac:picMkLst>
            <pc:docMk/>
            <pc:sldMk cId="647432423" sldId="305"/>
            <ac:picMk id="14" creationId="{15AA10E6-5845-4F6B-BFC2-593BB9B8B732}"/>
          </ac:picMkLst>
        </pc:picChg>
        <pc:cxnChg chg="del">
          <ac:chgData name="Hangyu Yu" userId="4769b349918564ed" providerId="LiveId" clId="{A8E80D5D-CE11-4D5A-AFC7-93ED97DC64E2}" dt="2024-09-24T10:33:39.427" v="1054" actId="478"/>
          <ac:cxnSpMkLst>
            <pc:docMk/>
            <pc:sldMk cId="647432423" sldId="305"/>
            <ac:cxnSpMk id="37" creationId="{2D7E9D23-367B-4974-BD70-ECDC6ACD6131}"/>
          </ac:cxnSpMkLst>
        </pc:cxnChg>
      </pc:sldChg>
      <pc:sldChg chg="addSp modSp add mod">
        <pc:chgData name="Hangyu Yu" userId="4769b349918564ed" providerId="LiveId" clId="{A8E80D5D-CE11-4D5A-AFC7-93ED97DC64E2}" dt="2024-09-24T10:34:00.533" v="1064" actId="1037"/>
        <pc:sldMkLst>
          <pc:docMk/>
          <pc:sldMk cId="388828550" sldId="306"/>
        </pc:sldMkLst>
        <pc:picChg chg="add mod">
          <ac:chgData name="Hangyu Yu" userId="4769b349918564ed" providerId="LiveId" clId="{A8E80D5D-CE11-4D5A-AFC7-93ED97DC64E2}" dt="2024-09-24T10:34:00.533" v="1064" actId="1037"/>
          <ac:picMkLst>
            <pc:docMk/>
            <pc:sldMk cId="388828550" sldId="306"/>
            <ac:picMk id="31" creationId="{6E79B588-34A0-4C35-81E4-3F0AF1AE6B39}"/>
          </ac:picMkLst>
        </pc:picChg>
      </pc:sldChg>
      <pc:sldChg chg="addSp delSp modSp add mod">
        <pc:chgData name="Hangyu Yu" userId="4769b349918564ed" providerId="LiveId" clId="{A8E80D5D-CE11-4D5A-AFC7-93ED97DC64E2}" dt="2024-09-24T10:35:57.428" v="1088" actId="20577"/>
        <pc:sldMkLst>
          <pc:docMk/>
          <pc:sldMk cId="465978386" sldId="307"/>
        </pc:sldMkLst>
        <pc:spChg chg="mod">
          <ac:chgData name="Hangyu Yu" userId="4769b349918564ed" providerId="LiveId" clId="{A8E80D5D-CE11-4D5A-AFC7-93ED97DC64E2}" dt="2024-09-24T10:35:57.428" v="1088" actId="20577"/>
          <ac:spMkLst>
            <pc:docMk/>
            <pc:sldMk cId="465978386" sldId="307"/>
            <ac:spMk id="4" creationId="{EE3D9599-6AD0-A54B-A8DB-E5D44637B072}"/>
          </ac:spMkLst>
        </pc:spChg>
        <pc:spChg chg="del">
          <ac:chgData name="Hangyu Yu" userId="4769b349918564ed" providerId="LiveId" clId="{A8E80D5D-CE11-4D5A-AFC7-93ED97DC64E2}" dt="2024-09-24T10:35:37.920" v="1066" actId="478"/>
          <ac:spMkLst>
            <pc:docMk/>
            <pc:sldMk cId="465978386" sldId="307"/>
            <ac:spMk id="6" creationId="{134139A2-D4CC-4682-853A-8FD504492A6D}"/>
          </ac:spMkLst>
        </pc:spChg>
        <pc:grpChg chg="del">
          <ac:chgData name="Hangyu Yu" userId="4769b349918564ed" providerId="LiveId" clId="{A8E80D5D-CE11-4D5A-AFC7-93ED97DC64E2}" dt="2024-09-24T10:35:37.920" v="1066" actId="478"/>
          <ac:grpSpMkLst>
            <pc:docMk/>
            <pc:sldMk cId="465978386" sldId="307"/>
            <ac:grpSpMk id="21" creationId="{70E74EAF-D55C-4EC3-8C05-701334641E3B}"/>
          </ac:grpSpMkLst>
        </pc:grpChg>
        <pc:grpChg chg="del">
          <ac:chgData name="Hangyu Yu" userId="4769b349918564ed" providerId="LiveId" clId="{A8E80D5D-CE11-4D5A-AFC7-93ED97DC64E2}" dt="2024-09-24T10:35:37.920" v="1066" actId="478"/>
          <ac:grpSpMkLst>
            <pc:docMk/>
            <pc:sldMk cId="465978386" sldId="307"/>
            <ac:grpSpMk id="23" creationId="{D486A8F7-B0B7-496E-9ABC-D5F79D11911E}"/>
          </ac:grpSpMkLst>
        </pc:grpChg>
        <pc:picChg chg="del">
          <ac:chgData name="Hangyu Yu" userId="4769b349918564ed" providerId="LiveId" clId="{A8E80D5D-CE11-4D5A-AFC7-93ED97DC64E2}" dt="2024-09-24T10:35:37.920" v="1066" actId="478"/>
          <ac:picMkLst>
            <pc:docMk/>
            <pc:sldMk cId="465978386" sldId="307"/>
            <ac:picMk id="3" creationId="{D8311971-7D28-40EF-89D4-9AFA9CB50028}"/>
          </ac:picMkLst>
        </pc:picChg>
        <pc:picChg chg="del">
          <ac:chgData name="Hangyu Yu" userId="4769b349918564ed" providerId="LiveId" clId="{A8E80D5D-CE11-4D5A-AFC7-93ED97DC64E2}" dt="2024-09-24T10:35:37.920" v="1066" actId="478"/>
          <ac:picMkLst>
            <pc:docMk/>
            <pc:sldMk cId="465978386" sldId="307"/>
            <ac:picMk id="9" creationId="{B549D671-87CE-4DAF-9EB1-26306AE8DC57}"/>
          </ac:picMkLst>
        </pc:picChg>
        <pc:picChg chg="del">
          <ac:chgData name="Hangyu Yu" userId="4769b349918564ed" providerId="LiveId" clId="{A8E80D5D-CE11-4D5A-AFC7-93ED97DC64E2}" dt="2024-09-24T10:35:37.920" v="1066" actId="478"/>
          <ac:picMkLst>
            <pc:docMk/>
            <pc:sldMk cId="465978386" sldId="307"/>
            <ac:picMk id="10" creationId="{FA38A6E7-3BF4-422A-B5CE-C73095514BF5}"/>
          </ac:picMkLst>
        </pc:picChg>
        <pc:picChg chg="del">
          <ac:chgData name="Hangyu Yu" userId="4769b349918564ed" providerId="LiveId" clId="{A8E80D5D-CE11-4D5A-AFC7-93ED97DC64E2}" dt="2024-09-24T10:35:37.920" v="1066" actId="478"/>
          <ac:picMkLst>
            <pc:docMk/>
            <pc:sldMk cId="465978386" sldId="307"/>
            <ac:picMk id="11" creationId="{8B828832-69B5-4C5A-B4DA-C328326E92A6}"/>
          </ac:picMkLst>
        </pc:picChg>
        <pc:picChg chg="add mod">
          <ac:chgData name="Hangyu Yu" userId="4769b349918564ed" providerId="LiveId" clId="{A8E80D5D-CE11-4D5A-AFC7-93ED97DC64E2}" dt="2024-09-24T10:35:52.609" v="1075" actId="1076"/>
          <ac:picMkLst>
            <pc:docMk/>
            <pc:sldMk cId="465978386" sldId="307"/>
            <ac:picMk id="12" creationId="{A9AD370E-F4B2-46EA-9168-B86CA55537FD}"/>
          </ac:picMkLst>
        </pc:picChg>
        <pc:picChg chg="del">
          <ac:chgData name="Hangyu Yu" userId="4769b349918564ed" providerId="LiveId" clId="{A8E80D5D-CE11-4D5A-AFC7-93ED97DC64E2}" dt="2024-09-24T10:35:37.920" v="1066" actId="478"/>
          <ac:picMkLst>
            <pc:docMk/>
            <pc:sldMk cId="465978386" sldId="307"/>
            <ac:picMk id="13" creationId="{0247C700-8673-4A97-BB93-4F72485B5FE3}"/>
          </ac:picMkLst>
        </pc:picChg>
        <pc:picChg chg="del">
          <ac:chgData name="Hangyu Yu" userId="4769b349918564ed" providerId="LiveId" clId="{A8E80D5D-CE11-4D5A-AFC7-93ED97DC64E2}" dt="2024-09-24T10:35:37.920" v="1066" actId="478"/>
          <ac:picMkLst>
            <pc:docMk/>
            <pc:sldMk cId="465978386" sldId="307"/>
            <ac:picMk id="14" creationId="{15AA10E6-5845-4F6B-BFC2-593BB9B8B732}"/>
          </ac:picMkLst>
        </pc:picChg>
        <pc:picChg chg="del">
          <ac:chgData name="Hangyu Yu" userId="4769b349918564ed" providerId="LiveId" clId="{A8E80D5D-CE11-4D5A-AFC7-93ED97DC64E2}" dt="2024-09-24T10:35:37.920" v="1066" actId="478"/>
          <ac:picMkLst>
            <pc:docMk/>
            <pc:sldMk cId="465978386" sldId="307"/>
            <ac:picMk id="19" creationId="{FD9DF683-364E-43F5-97A3-C2DE3856DDB9}"/>
          </ac:picMkLst>
        </pc:picChg>
        <pc:picChg chg="del">
          <ac:chgData name="Hangyu Yu" userId="4769b349918564ed" providerId="LiveId" clId="{A8E80D5D-CE11-4D5A-AFC7-93ED97DC64E2}" dt="2024-09-24T10:35:37.920" v="1066" actId="478"/>
          <ac:picMkLst>
            <pc:docMk/>
            <pc:sldMk cId="465978386" sldId="307"/>
            <ac:picMk id="27" creationId="{31C5417A-8C62-4B02-AB45-95E6E3DBCF6B}"/>
          </ac:picMkLst>
        </pc:picChg>
        <pc:picChg chg="del">
          <ac:chgData name="Hangyu Yu" userId="4769b349918564ed" providerId="LiveId" clId="{A8E80D5D-CE11-4D5A-AFC7-93ED97DC64E2}" dt="2024-09-24T10:35:37.920" v="1066" actId="478"/>
          <ac:picMkLst>
            <pc:docMk/>
            <pc:sldMk cId="465978386" sldId="307"/>
            <ac:picMk id="28" creationId="{41F92BC3-A4F7-4315-B80F-F76909154B99}"/>
          </ac:picMkLst>
        </pc:picChg>
        <pc:picChg chg="del">
          <ac:chgData name="Hangyu Yu" userId="4769b349918564ed" providerId="LiveId" clId="{A8E80D5D-CE11-4D5A-AFC7-93ED97DC64E2}" dt="2024-09-24T10:35:37.920" v="1066" actId="478"/>
          <ac:picMkLst>
            <pc:docMk/>
            <pc:sldMk cId="465978386" sldId="307"/>
            <ac:picMk id="29" creationId="{7ACD76BE-2619-40CB-9995-CEF5841033EB}"/>
          </ac:picMkLst>
        </pc:picChg>
        <pc:picChg chg="del">
          <ac:chgData name="Hangyu Yu" userId="4769b349918564ed" providerId="LiveId" clId="{A8E80D5D-CE11-4D5A-AFC7-93ED97DC64E2}" dt="2024-09-24T10:35:37.920" v="1066" actId="478"/>
          <ac:picMkLst>
            <pc:docMk/>
            <pc:sldMk cId="465978386" sldId="307"/>
            <ac:picMk id="31" creationId="{6E79B588-34A0-4C35-81E4-3F0AF1AE6B39}"/>
          </ac:picMkLst>
        </pc:picChg>
        <pc:picChg chg="del">
          <ac:chgData name="Hangyu Yu" userId="4769b349918564ed" providerId="LiveId" clId="{A8E80D5D-CE11-4D5A-AFC7-93ED97DC64E2}" dt="2024-09-24T10:35:37.920" v="1066" actId="478"/>
          <ac:picMkLst>
            <pc:docMk/>
            <pc:sldMk cId="465978386" sldId="307"/>
            <ac:picMk id="33" creationId="{1F5F4DAE-5FBE-4A57-A521-EA2E75A05DEC}"/>
          </ac:picMkLst>
        </pc:picChg>
        <pc:picChg chg="del">
          <ac:chgData name="Hangyu Yu" userId="4769b349918564ed" providerId="LiveId" clId="{A8E80D5D-CE11-4D5A-AFC7-93ED97DC64E2}" dt="2024-09-24T10:35:37.920" v="1066" actId="478"/>
          <ac:picMkLst>
            <pc:docMk/>
            <pc:sldMk cId="465978386" sldId="307"/>
            <ac:picMk id="34" creationId="{DFBCEDF5-3AA4-4B22-A115-8AD1EE3CA2B8}"/>
          </ac:picMkLst>
        </pc:picChg>
        <pc:cxnChg chg="del">
          <ac:chgData name="Hangyu Yu" userId="4769b349918564ed" providerId="LiveId" clId="{A8E80D5D-CE11-4D5A-AFC7-93ED97DC64E2}" dt="2024-09-24T10:35:37.920" v="1066" actId="478"/>
          <ac:cxnSpMkLst>
            <pc:docMk/>
            <pc:sldMk cId="465978386" sldId="307"/>
            <ac:cxnSpMk id="30" creationId="{0FF0B261-3F6E-4460-84A9-0C2F0C18AA15}"/>
          </ac:cxnSpMkLst>
        </pc:cxnChg>
        <pc:cxnChg chg="del">
          <ac:chgData name="Hangyu Yu" userId="4769b349918564ed" providerId="LiveId" clId="{A8E80D5D-CE11-4D5A-AFC7-93ED97DC64E2}" dt="2024-09-24T10:35:37.920" v="1066" actId="478"/>
          <ac:cxnSpMkLst>
            <pc:docMk/>
            <pc:sldMk cId="465978386" sldId="307"/>
            <ac:cxnSpMk id="35" creationId="{FA3C6CCF-B1F6-42B4-B279-9A4B047BD0D1}"/>
          </ac:cxnSpMkLst>
        </pc:cxnChg>
        <pc:cxnChg chg="del">
          <ac:chgData name="Hangyu Yu" userId="4769b349918564ed" providerId="LiveId" clId="{A8E80D5D-CE11-4D5A-AFC7-93ED97DC64E2}" dt="2024-09-24T10:35:37.920" v="1066" actId="478"/>
          <ac:cxnSpMkLst>
            <pc:docMk/>
            <pc:sldMk cId="465978386" sldId="307"/>
            <ac:cxnSpMk id="36" creationId="{135374D9-446F-4D56-94EE-D28E833F05B5}"/>
          </ac:cxnSpMkLst>
        </pc:cxnChg>
        <pc:cxnChg chg="del">
          <ac:chgData name="Hangyu Yu" userId="4769b349918564ed" providerId="LiveId" clId="{A8E80D5D-CE11-4D5A-AFC7-93ED97DC64E2}" dt="2024-09-24T10:35:37.920" v="1066" actId="478"/>
          <ac:cxnSpMkLst>
            <pc:docMk/>
            <pc:sldMk cId="465978386" sldId="307"/>
            <ac:cxnSpMk id="37" creationId="{2D7E9D23-367B-4974-BD70-ECDC6ACD6131}"/>
          </ac:cxnSpMkLst>
        </pc:cxnChg>
      </pc:sldChg>
      <pc:sldChg chg="add del">
        <pc:chgData name="Hangyu Yu" userId="4769b349918564ed" providerId="LiveId" clId="{A8E80D5D-CE11-4D5A-AFC7-93ED97DC64E2}" dt="2024-09-24T10:35:46.924" v="1072"/>
        <pc:sldMkLst>
          <pc:docMk/>
          <pc:sldMk cId="121194957" sldId="308"/>
        </pc:sldMkLst>
      </pc:sldChg>
    </pc:docChg>
  </pc:docChgLst>
  <pc:docChgLst>
    <pc:chgData name="Hangyu Yu" userId="4769b349918564ed" providerId="LiveId" clId="{C1811C43-562A-AE41-AFF5-469F60D32E99}"/>
    <pc:docChg chg="undo custSel modSld">
      <pc:chgData name="Hangyu Yu" userId="4769b349918564ed" providerId="LiveId" clId="{C1811C43-562A-AE41-AFF5-469F60D32E99}" dt="2024-09-18T13:41:16.054" v="228" actId="20577"/>
      <pc:docMkLst>
        <pc:docMk/>
      </pc:docMkLst>
      <pc:sldChg chg="addSp modSp mod">
        <pc:chgData name="Hangyu Yu" userId="4769b349918564ed" providerId="LiveId" clId="{C1811C43-562A-AE41-AFF5-469F60D32E99}" dt="2024-09-18T13:07:11.563" v="8" actId="14100"/>
        <pc:sldMkLst>
          <pc:docMk/>
          <pc:sldMk cId="2318915390" sldId="262"/>
        </pc:sldMkLst>
        <pc:picChg chg="add mod modCrop">
          <ac:chgData name="Hangyu Yu" userId="4769b349918564ed" providerId="LiveId" clId="{C1811C43-562A-AE41-AFF5-469F60D32E99}" dt="2024-09-18T13:07:11.563" v="8" actId="14100"/>
          <ac:picMkLst>
            <pc:docMk/>
            <pc:sldMk cId="2318915390" sldId="262"/>
            <ac:picMk id="3" creationId="{D90C2292-6604-565B-40F3-A45270744D91}"/>
          </ac:picMkLst>
        </pc:picChg>
      </pc:sldChg>
      <pc:sldChg chg="addSp modSp mod">
        <pc:chgData name="Hangyu Yu" userId="4769b349918564ed" providerId="LiveId" clId="{C1811C43-562A-AE41-AFF5-469F60D32E99}" dt="2024-09-18T13:07:16.302" v="11" actId="1035"/>
        <pc:sldMkLst>
          <pc:docMk/>
          <pc:sldMk cId="1371272681" sldId="270"/>
        </pc:sldMkLst>
        <pc:picChg chg="add mod">
          <ac:chgData name="Hangyu Yu" userId="4769b349918564ed" providerId="LiveId" clId="{C1811C43-562A-AE41-AFF5-469F60D32E99}" dt="2024-09-18T13:07:16.302" v="11" actId="1035"/>
          <ac:picMkLst>
            <pc:docMk/>
            <pc:sldMk cId="1371272681" sldId="270"/>
            <ac:picMk id="2" creationId="{A84AA2CD-C4CB-8AF0-5EFC-D5CDA22069A5}"/>
          </ac:picMkLst>
        </pc:picChg>
      </pc:sldChg>
      <pc:sldChg chg="addSp modSp mod">
        <pc:chgData name="Hangyu Yu" userId="4769b349918564ed" providerId="LiveId" clId="{C1811C43-562A-AE41-AFF5-469F60D32E99}" dt="2024-09-18T13:07:32.205" v="15" actId="1076"/>
        <pc:sldMkLst>
          <pc:docMk/>
          <pc:sldMk cId="445705004" sldId="274"/>
        </pc:sldMkLst>
        <pc:grpChg chg="mod">
          <ac:chgData name="Hangyu Yu" userId="4769b349918564ed" providerId="LiveId" clId="{C1811C43-562A-AE41-AFF5-469F60D32E99}" dt="2024-09-18T13:07:32.205" v="15" actId="1076"/>
          <ac:grpSpMkLst>
            <pc:docMk/>
            <pc:sldMk cId="445705004" sldId="274"/>
            <ac:grpSpMk id="2" creationId="{576A3844-5171-4236-BF52-9558DABDD12D}"/>
          </ac:grpSpMkLst>
        </pc:grpChg>
        <pc:picChg chg="add mod">
          <ac:chgData name="Hangyu Yu" userId="4769b349918564ed" providerId="LiveId" clId="{C1811C43-562A-AE41-AFF5-469F60D32E99}" dt="2024-09-18T13:07:18.019" v="12"/>
          <ac:picMkLst>
            <pc:docMk/>
            <pc:sldMk cId="445705004" sldId="274"/>
            <ac:picMk id="3" creationId="{132D8B6C-D81A-7F62-F4E2-CA2D26673A7D}"/>
          </ac:picMkLst>
        </pc:picChg>
      </pc:sldChg>
      <pc:sldChg chg="addSp modSp mod">
        <pc:chgData name="Hangyu Yu" userId="4769b349918564ed" providerId="LiveId" clId="{C1811C43-562A-AE41-AFF5-469F60D32E99}" dt="2024-09-18T13:07:40.872" v="17"/>
        <pc:sldMkLst>
          <pc:docMk/>
          <pc:sldMk cId="2889536460" sldId="275"/>
        </pc:sldMkLst>
        <pc:grpChg chg="mod">
          <ac:chgData name="Hangyu Yu" userId="4769b349918564ed" providerId="LiveId" clId="{C1811C43-562A-AE41-AFF5-469F60D32E99}" dt="2024-09-18T13:07:40.208" v="16" actId="1076"/>
          <ac:grpSpMkLst>
            <pc:docMk/>
            <pc:sldMk cId="2889536460" sldId="275"/>
            <ac:grpSpMk id="28" creationId="{86A45FAD-EAE6-437F-A3EF-8E6B03AB2DCE}"/>
          </ac:grpSpMkLst>
        </pc:grpChg>
        <pc:picChg chg="add mod">
          <ac:chgData name="Hangyu Yu" userId="4769b349918564ed" providerId="LiveId" clId="{C1811C43-562A-AE41-AFF5-469F60D32E99}" dt="2024-09-18T13:07:40.872" v="17"/>
          <ac:picMkLst>
            <pc:docMk/>
            <pc:sldMk cId="2889536460" sldId="275"/>
            <ac:picMk id="2" creationId="{4AB67EDD-CB51-198E-99C7-6621BAAC815C}"/>
          </ac:picMkLst>
        </pc:picChg>
      </pc:sldChg>
      <pc:sldChg chg="addSp modSp">
        <pc:chgData name="Hangyu Yu" userId="4769b349918564ed" providerId="LiveId" clId="{C1811C43-562A-AE41-AFF5-469F60D32E99}" dt="2024-09-18T13:07:45.300" v="18"/>
        <pc:sldMkLst>
          <pc:docMk/>
          <pc:sldMk cId="654890491" sldId="276"/>
        </pc:sldMkLst>
        <pc:picChg chg="add mod">
          <ac:chgData name="Hangyu Yu" userId="4769b349918564ed" providerId="LiveId" clId="{C1811C43-562A-AE41-AFF5-469F60D32E99}" dt="2024-09-18T13:07:45.300" v="18"/>
          <ac:picMkLst>
            <pc:docMk/>
            <pc:sldMk cId="654890491" sldId="276"/>
            <ac:picMk id="2" creationId="{E89C5292-6160-1B27-D225-E56DFF50EE03}"/>
          </ac:picMkLst>
        </pc:picChg>
      </pc:sldChg>
      <pc:sldChg chg="addSp modSp mod">
        <pc:chgData name="Hangyu Yu" userId="4769b349918564ed" providerId="LiveId" clId="{C1811C43-562A-AE41-AFF5-469F60D32E99}" dt="2024-09-18T13:07:49.669" v="20"/>
        <pc:sldMkLst>
          <pc:docMk/>
          <pc:sldMk cId="35751536" sldId="277"/>
        </pc:sldMkLst>
        <pc:picChg chg="add mod">
          <ac:chgData name="Hangyu Yu" userId="4769b349918564ed" providerId="LiveId" clId="{C1811C43-562A-AE41-AFF5-469F60D32E99}" dt="2024-09-18T13:07:49.669" v="20"/>
          <ac:picMkLst>
            <pc:docMk/>
            <pc:sldMk cId="35751536" sldId="277"/>
            <ac:picMk id="2" creationId="{392DE22F-9710-7117-F6C2-E0A090670798}"/>
          </ac:picMkLst>
        </pc:picChg>
        <pc:picChg chg="mod">
          <ac:chgData name="Hangyu Yu" userId="4769b349918564ed" providerId="LiveId" clId="{C1811C43-562A-AE41-AFF5-469F60D32E99}" dt="2024-09-18T13:07:48.960" v="19" actId="1076"/>
          <ac:picMkLst>
            <pc:docMk/>
            <pc:sldMk cId="35751536" sldId="277"/>
            <ac:picMk id="3" creationId="{2558CE2B-4337-44E2-9FEA-6E9ADF24D965}"/>
          </ac:picMkLst>
        </pc:picChg>
      </pc:sldChg>
      <pc:sldChg chg="addSp modSp mod">
        <pc:chgData name="Hangyu Yu" userId="4769b349918564ed" providerId="LiveId" clId="{C1811C43-562A-AE41-AFF5-469F60D32E99}" dt="2024-09-18T13:08:04.773" v="24"/>
        <pc:sldMkLst>
          <pc:docMk/>
          <pc:sldMk cId="4219557889" sldId="278"/>
        </pc:sldMkLst>
        <pc:picChg chg="add mod">
          <ac:chgData name="Hangyu Yu" userId="4769b349918564ed" providerId="LiveId" clId="{C1811C43-562A-AE41-AFF5-469F60D32E99}" dt="2024-09-18T13:08:04.773" v="24"/>
          <ac:picMkLst>
            <pc:docMk/>
            <pc:sldMk cId="4219557889" sldId="278"/>
            <ac:picMk id="2" creationId="{72F33178-1FD1-CE10-3EE3-62FE68795E07}"/>
          </ac:picMkLst>
        </pc:picChg>
        <pc:picChg chg="mod">
          <ac:chgData name="Hangyu Yu" userId="4769b349918564ed" providerId="LiveId" clId="{C1811C43-562A-AE41-AFF5-469F60D32E99}" dt="2024-09-18T13:08:04.116" v="23" actId="1076"/>
          <ac:picMkLst>
            <pc:docMk/>
            <pc:sldMk cId="4219557889" sldId="278"/>
            <ac:picMk id="3" creationId="{2558CE2B-4337-44E2-9FEA-6E9ADF24D965}"/>
          </ac:picMkLst>
        </pc:picChg>
        <pc:picChg chg="mod">
          <ac:chgData name="Hangyu Yu" userId="4769b349918564ed" providerId="LiveId" clId="{C1811C43-562A-AE41-AFF5-469F60D32E99}" dt="2024-09-18T13:08:04.116" v="23" actId="1076"/>
          <ac:picMkLst>
            <pc:docMk/>
            <pc:sldMk cId="4219557889" sldId="278"/>
            <ac:picMk id="6" creationId="{E06D0DA2-012F-44A2-8B54-5562015DE59C}"/>
          </ac:picMkLst>
        </pc:picChg>
      </pc:sldChg>
      <pc:sldChg chg="addSp modSp mod">
        <pc:chgData name="Hangyu Yu" userId="4769b349918564ed" providerId="LiveId" clId="{C1811C43-562A-AE41-AFF5-469F60D32E99}" dt="2024-09-18T13:07:59" v="22"/>
        <pc:sldMkLst>
          <pc:docMk/>
          <pc:sldMk cId="2803507688" sldId="279"/>
        </pc:sldMkLst>
        <pc:spChg chg="mod">
          <ac:chgData name="Hangyu Yu" userId="4769b349918564ed" providerId="LiveId" clId="{C1811C43-562A-AE41-AFF5-469F60D32E99}" dt="2024-09-18T13:07:58.355" v="21" actId="1076"/>
          <ac:spMkLst>
            <pc:docMk/>
            <pc:sldMk cId="2803507688" sldId="279"/>
            <ac:spMk id="26" creationId="{69CE9B63-6364-4029-B749-742E259FC3E8}"/>
          </ac:spMkLst>
        </pc:spChg>
        <pc:picChg chg="add mod">
          <ac:chgData name="Hangyu Yu" userId="4769b349918564ed" providerId="LiveId" clId="{C1811C43-562A-AE41-AFF5-469F60D32E99}" dt="2024-09-18T13:07:59" v="22"/>
          <ac:picMkLst>
            <pc:docMk/>
            <pc:sldMk cId="2803507688" sldId="279"/>
            <ac:picMk id="2" creationId="{FBD7A52A-6285-08D0-238F-B03A0DC7253F}"/>
          </ac:picMkLst>
        </pc:picChg>
        <pc:picChg chg="mod">
          <ac:chgData name="Hangyu Yu" userId="4769b349918564ed" providerId="LiveId" clId="{C1811C43-562A-AE41-AFF5-469F60D32E99}" dt="2024-09-18T13:07:58.355" v="21" actId="1076"/>
          <ac:picMkLst>
            <pc:docMk/>
            <pc:sldMk cId="2803507688" sldId="279"/>
            <ac:picMk id="3" creationId="{2558CE2B-4337-44E2-9FEA-6E9ADF24D965}"/>
          </ac:picMkLst>
        </pc:picChg>
      </pc:sldChg>
      <pc:sldChg chg="addSp modSp mod">
        <pc:chgData name="Hangyu Yu" userId="4769b349918564ed" providerId="LiveId" clId="{C1811C43-562A-AE41-AFF5-469F60D32E99}" dt="2024-09-18T13:08:17.639" v="28" actId="1035"/>
        <pc:sldMkLst>
          <pc:docMk/>
          <pc:sldMk cId="706957094" sldId="280"/>
        </pc:sldMkLst>
        <pc:spChg chg="mod">
          <ac:chgData name="Hangyu Yu" userId="4769b349918564ed" providerId="LiveId" clId="{C1811C43-562A-AE41-AFF5-469F60D32E99}" dt="2024-09-18T13:08:17.639" v="28" actId="1035"/>
          <ac:spMkLst>
            <pc:docMk/>
            <pc:sldMk cId="706957094" sldId="280"/>
            <ac:spMk id="11" creationId="{817EAEF5-8167-45F7-9311-20C77CE6334B}"/>
          </ac:spMkLst>
        </pc:spChg>
        <pc:picChg chg="add mod">
          <ac:chgData name="Hangyu Yu" userId="4769b349918564ed" providerId="LiveId" clId="{C1811C43-562A-AE41-AFF5-469F60D32E99}" dt="2024-09-18T13:08:11.457" v="26"/>
          <ac:picMkLst>
            <pc:docMk/>
            <pc:sldMk cId="706957094" sldId="280"/>
            <ac:picMk id="2" creationId="{9A2FBC4E-535B-700E-ADB1-6A294E11227C}"/>
          </ac:picMkLst>
        </pc:picChg>
        <pc:picChg chg="mod">
          <ac:chgData name="Hangyu Yu" userId="4769b349918564ed" providerId="LiveId" clId="{C1811C43-562A-AE41-AFF5-469F60D32E99}" dt="2024-09-18T13:08:17.639" v="28" actId="1035"/>
          <ac:picMkLst>
            <pc:docMk/>
            <pc:sldMk cId="706957094" sldId="280"/>
            <ac:picMk id="3" creationId="{2558CE2B-4337-44E2-9FEA-6E9ADF24D965}"/>
          </ac:picMkLst>
        </pc:picChg>
        <pc:picChg chg="mod">
          <ac:chgData name="Hangyu Yu" userId="4769b349918564ed" providerId="LiveId" clId="{C1811C43-562A-AE41-AFF5-469F60D32E99}" dt="2024-09-18T13:08:17.639" v="28" actId="1035"/>
          <ac:picMkLst>
            <pc:docMk/>
            <pc:sldMk cId="706957094" sldId="280"/>
            <ac:picMk id="6" creationId="{E06D0DA2-012F-44A2-8B54-5562015DE59C}"/>
          </ac:picMkLst>
        </pc:picChg>
        <pc:picChg chg="mod">
          <ac:chgData name="Hangyu Yu" userId="4769b349918564ed" providerId="LiveId" clId="{C1811C43-562A-AE41-AFF5-469F60D32E99}" dt="2024-09-18T13:08:17.639" v="28" actId="1035"/>
          <ac:picMkLst>
            <pc:docMk/>
            <pc:sldMk cId="706957094" sldId="280"/>
            <ac:picMk id="10" creationId="{987462AB-BBF2-49DC-8AC4-A94E86EC831D}"/>
          </ac:picMkLst>
        </pc:picChg>
      </pc:sldChg>
      <pc:sldChg chg="addSp modSp mod modNotesTx">
        <pc:chgData name="Hangyu Yu" userId="4769b349918564ed" providerId="LiveId" clId="{C1811C43-562A-AE41-AFF5-469F60D32E99}" dt="2024-09-18T13:41:16.054" v="228" actId="20577"/>
        <pc:sldMkLst>
          <pc:docMk/>
          <pc:sldMk cId="722904409" sldId="290"/>
        </pc:sldMkLst>
        <pc:spChg chg="mod">
          <ac:chgData name="Hangyu Yu" userId="4769b349918564ed" providerId="LiveId" clId="{C1811C43-562A-AE41-AFF5-469F60D32E99}" dt="2024-09-18T13:31:10.028" v="32" actId="20577"/>
          <ac:spMkLst>
            <pc:docMk/>
            <pc:sldMk cId="722904409" sldId="290"/>
            <ac:spMk id="4" creationId="{EE3D9599-6AD0-A54B-A8DB-E5D44637B072}"/>
          </ac:spMkLst>
        </pc:spChg>
        <pc:picChg chg="add mod">
          <ac:chgData name="Hangyu Yu" userId="4769b349918564ed" providerId="LiveId" clId="{C1811C43-562A-AE41-AFF5-469F60D32E99}" dt="2024-09-18T13:37:58.994" v="41"/>
          <ac:picMkLst>
            <pc:docMk/>
            <pc:sldMk cId="722904409" sldId="290"/>
            <ac:picMk id="2" creationId="{8219B7FF-AC7D-3617-9CFB-9C45A984F588}"/>
          </ac:picMkLst>
        </pc:picChg>
      </pc:sldChg>
    </pc:docChg>
  </pc:docChgLst>
  <pc:docChgLst>
    <pc:chgData name="Hangyu Yu" userId="4769b349918564ed" providerId="LiveId" clId="{E921E738-9A92-8244-B2DE-6A9B637051AB}"/>
    <pc:docChg chg="modSld">
      <pc:chgData name="Hangyu Yu" userId="4769b349918564ed" providerId="LiveId" clId="{E921E738-9A92-8244-B2DE-6A9B637051AB}" dt="2024-09-25T11:41:40.185" v="24" actId="20577"/>
      <pc:docMkLst>
        <pc:docMk/>
      </pc:docMkLst>
      <pc:sldChg chg="modSp mod">
        <pc:chgData name="Hangyu Yu" userId="4769b349918564ed" providerId="LiveId" clId="{E921E738-9A92-8244-B2DE-6A9B637051AB}" dt="2024-09-25T11:32:10.202" v="6" actId="20577"/>
        <pc:sldMkLst>
          <pc:docMk/>
          <pc:sldMk cId="413527936" sldId="256"/>
        </pc:sldMkLst>
        <pc:spChg chg="mod">
          <ac:chgData name="Hangyu Yu" userId="4769b349918564ed" providerId="LiveId" clId="{E921E738-9A92-8244-B2DE-6A9B637051AB}" dt="2024-09-25T11:32:10.202" v="6" actId="20577"/>
          <ac:spMkLst>
            <pc:docMk/>
            <pc:sldMk cId="413527936" sldId="256"/>
            <ac:spMk id="4" creationId="{34F3CA74-E434-844A-9C90-0FE7EB8DBFC3}"/>
          </ac:spMkLst>
        </pc:spChg>
      </pc:sldChg>
      <pc:sldChg chg="modSp mod modNotesTx">
        <pc:chgData name="Hangyu Yu" userId="4769b349918564ed" providerId="LiveId" clId="{E921E738-9A92-8244-B2DE-6A9B637051AB}" dt="2024-09-25T11:41:02.931" v="9" actId="20577"/>
        <pc:sldMkLst>
          <pc:docMk/>
          <pc:sldMk cId="3636881087" sldId="291"/>
        </pc:sldMkLst>
        <pc:spChg chg="mod">
          <ac:chgData name="Hangyu Yu" userId="4769b349918564ed" providerId="LiveId" clId="{E921E738-9A92-8244-B2DE-6A9B637051AB}" dt="2024-09-25T11:31:25.394" v="4" actId="20577"/>
          <ac:spMkLst>
            <pc:docMk/>
            <pc:sldMk cId="3636881087" sldId="291"/>
            <ac:spMk id="9" creationId="{9ECF5B31-75FA-43DA-B097-9848646CAD33}"/>
          </ac:spMkLst>
        </pc:spChg>
      </pc:sldChg>
      <pc:sldChg chg="modSp modNotesTx">
        <pc:chgData name="Hangyu Yu" userId="4769b349918564ed" providerId="LiveId" clId="{E921E738-9A92-8244-B2DE-6A9B637051AB}" dt="2024-09-25T11:41:05.475" v="10" actId="20577"/>
        <pc:sldMkLst>
          <pc:docMk/>
          <pc:sldMk cId="716009331" sldId="292"/>
        </pc:sldMkLst>
        <pc:spChg chg="mod">
          <ac:chgData name="Hangyu Yu" userId="4769b349918564ed" providerId="LiveId" clId="{E921E738-9A92-8244-B2DE-6A9B637051AB}" dt="2024-09-25T11:40:12.503" v="8"/>
          <ac:spMkLst>
            <pc:docMk/>
            <pc:sldMk cId="716009331" sldId="292"/>
            <ac:spMk id="6" creationId="{134139A2-D4CC-4682-853A-8FD504492A6D}"/>
          </ac:spMkLst>
        </pc:spChg>
      </pc:sldChg>
      <pc:sldChg chg="modSp modNotesTx">
        <pc:chgData name="Hangyu Yu" userId="4769b349918564ed" providerId="LiveId" clId="{E921E738-9A92-8244-B2DE-6A9B637051AB}" dt="2024-09-25T11:41:08.140" v="11" actId="20577"/>
        <pc:sldMkLst>
          <pc:docMk/>
          <pc:sldMk cId="530371505" sldId="293"/>
        </pc:sldMkLst>
        <pc:spChg chg="mod">
          <ac:chgData name="Hangyu Yu" userId="4769b349918564ed" providerId="LiveId" clId="{E921E738-9A92-8244-B2DE-6A9B637051AB}" dt="2024-09-25T11:40:12.503" v="8"/>
          <ac:spMkLst>
            <pc:docMk/>
            <pc:sldMk cId="530371505" sldId="293"/>
            <ac:spMk id="6" creationId="{134139A2-D4CC-4682-853A-8FD504492A6D}"/>
          </ac:spMkLst>
        </pc:spChg>
      </pc:sldChg>
      <pc:sldChg chg="modSp modNotesTx">
        <pc:chgData name="Hangyu Yu" userId="4769b349918564ed" providerId="LiveId" clId="{E921E738-9A92-8244-B2DE-6A9B637051AB}" dt="2024-09-25T11:41:10.701" v="12" actId="20577"/>
        <pc:sldMkLst>
          <pc:docMk/>
          <pc:sldMk cId="1391200148" sldId="294"/>
        </pc:sldMkLst>
        <pc:spChg chg="mod">
          <ac:chgData name="Hangyu Yu" userId="4769b349918564ed" providerId="LiveId" clId="{E921E738-9A92-8244-B2DE-6A9B637051AB}" dt="2024-09-25T11:40:12.503" v="8"/>
          <ac:spMkLst>
            <pc:docMk/>
            <pc:sldMk cId="1391200148" sldId="294"/>
            <ac:spMk id="6" creationId="{134139A2-D4CC-4682-853A-8FD504492A6D}"/>
          </ac:spMkLst>
        </pc:spChg>
      </pc:sldChg>
      <pc:sldChg chg="modSp modNotesTx">
        <pc:chgData name="Hangyu Yu" userId="4769b349918564ed" providerId="LiveId" clId="{E921E738-9A92-8244-B2DE-6A9B637051AB}" dt="2024-09-25T11:41:13.586" v="13" actId="20577"/>
        <pc:sldMkLst>
          <pc:docMk/>
          <pc:sldMk cId="573803386" sldId="295"/>
        </pc:sldMkLst>
        <pc:spChg chg="mod">
          <ac:chgData name="Hangyu Yu" userId="4769b349918564ed" providerId="LiveId" clId="{E921E738-9A92-8244-B2DE-6A9B637051AB}" dt="2024-09-25T11:40:12.503" v="8"/>
          <ac:spMkLst>
            <pc:docMk/>
            <pc:sldMk cId="573803386" sldId="295"/>
            <ac:spMk id="6" creationId="{134139A2-D4CC-4682-853A-8FD504492A6D}"/>
          </ac:spMkLst>
        </pc:spChg>
      </pc:sldChg>
      <pc:sldChg chg="modSp modNotesTx">
        <pc:chgData name="Hangyu Yu" userId="4769b349918564ed" providerId="LiveId" clId="{E921E738-9A92-8244-B2DE-6A9B637051AB}" dt="2024-09-25T11:41:16.078" v="14" actId="20577"/>
        <pc:sldMkLst>
          <pc:docMk/>
          <pc:sldMk cId="2132195741" sldId="296"/>
        </pc:sldMkLst>
        <pc:spChg chg="mod">
          <ac:chgData name="Hangyu Yu" userId="4769b349918564ed" providerId="LiveId" clId="{E921E738-9A92-8244-B2DE-6A9B637051AB}" dt="2024-09-25T11:40:12.503" v="8"/>
          <ac:spMkLst>
            <pc:docMk/>
            <pc:sldMk cId="2132195741" sldId="296"/>
            <ac:spMk id="6" creationId="{134139A2-D4CC-4682-853A-8FD504492A6D}"/>
          </ac:spMkLst>
        </pc:spChg>
      </pc:sldChg>
      <pc:sldChg chg="modSp modNotesTx">
        <pc:chgData name="Hangyu Yu" userId="4769b349918564ed" providerId="LiveId" clId="{E921E738-9A92-8244-B2DE-6A9B637051AB}" dt="2024-09-25T11:41:18.721" v="15" actId="20577"/>
        <pc:sldMkLst>
          <pc:docMk/>
          <pc:sldMk cId="2108612842" sldId="297"/>
        </pc:sldMkLst>
        <pc:spChg chg="mod">
          <ac:chgData name="Hangyu Yu" userId="4769b349918564ed" providerId="LiveId" clId="{E921E738-9A92-8244-B2DE-6A9B637051AB}" dt="2024-09-25T11:40:12.503" v="8"/>
          <ac:spMkLst>
            <pc:docMk/>
            <pc:sldMk cId="2108612842" sldId="297"/>
            <ac:spMk id="6" creationId="{134139A2-D4CC-4682-853A-8FD504492A6D}"/>
          </ac:spMkLst>
        </pc:spChg>
      </pc:sldChg>
      <pc:sldChg chg="modSp modNotesTx">
        <pc:chgData name="Hangyu Yu" userId="4769b349918564ed" providerId="LiveId" clId="{E921E738-9A92-8244-B2DE-6A9B637051AB}" dt="2024-09-25T11:41:21.193" v="16" actId="20577"/>
        <pc:sldMkLst>
          <pc:docMk/>
          <pc:sldMk cId="4021906093" sldId="298"/>
        </pc:sldMkLst>
        <pc:spChg chg="mod">
          <ac:chgData name="Hangyu Yu" userId="4769b349918564ed" providerId="LiveId" clId="{E921E738-9A92-8244-B2DE-6A9B637051AB}" dt="2024-09-25T11:40:12.503" v="8"/>
          <ac:spMkLst>
            <pc:docMk/>
            <pc:sldMk cId="4021906093" sldId="298"/>
            <ac:spMk id="6" creationId="{134139A2-D4CC-4682-853A-8FD504492A6D}"/>
          </ac:spMkLst>
        </pc:spChg>
      </pc:sldChg>
      <pc:sldChg chg="modSp modNotesTx">
        <pc:chgData name="Hangyu Yu" userId="4769b349918564ed" providerId="LiveId" clId="{E921E738-9A92-8244-B2DE-6A9B637051AB}" dt="2024-09-25T11:41:23.631" v="17" actId="20577"/>
        <pc:sldMkLst>
          <pc:docMk/>
          <pc:sldMk cId="2351892655" sldId="299"/>
        </pc:sldMkLst>
        <pc:spChg chg="mod">
          <ac:chgData name="Hangyu Yu" userId="4769b349918564ed" providerId="LiveId" clId="{E921E738-9A92-8244-B2DE-6A9B637051AB}" dt="2024-09-25T11:40:12.503" v="8"/>
          <ac:spMkLst>
            <pc:docMk/>
            <pc:sldMk cId="2351892655" sldId="299"/>
            <ac:spMk id="6" creationId="{134139A2-D4CC-4682-853A-8FD504492A6D}"/>
          </ac:spMkLst>
        </pc:spChg>
      </pc:sldChg>
      <pc:sldChg chg="modSp modNotesTx">
        <pc:chgData name="Hangyu Yu" userId="4769b349918564ed" providerId="LiveId" clId="{E921E738-9A92-8244-B2DE-6A9B637051AB}" dt="2024-09-25T11:41:25.966" v="18" actId="20577"/>
        <pc:sldMkLst>
          <pc:docMk/>
          <pc:sldMk cId="725023645" sldId="300"/>
        </pc:sldMkLst>
        <pc:spChg chg="mod">
          <ac:chgData name="Hangyu Yu" userId="4769b349918564ed" providerId="LiveId" clId="{E921E738-9A92-8244-B2DE-6A9B637051AB}" dt="2024-09-25T11:40:12.503" v="8"/>
          <ac:spMkLst>
            <pc:docMk/>
            <pc:sldMk cId="725023645" sldId="300"/>
            <ac:spMk id="6" creationId="{134139A2-D4CC-4682-853A-8FD504492A6D}"/>
          </ac:spMkLst>
        </pc:spChg>
      </pc:sldChg>
      <pc:sldChg chg="modSp modNotesTx">
        <pc:chgData name="Hangyu Yu" userId="4769b349918564ed" providerId="LiveId" clId="{E921E738-9A92-8244-B2DE-6A9B637051AB}" dt="2024-09-25T11:41:28.202" v="19" actId="20577"/>
        <pc:sldMkLst>
          <pc:docMk/>
          <pc:sldMk cId="4287884252" sldId="301"/>
        </pc:sldMkLst>
        <pc:spChg chg="mod">
          <ac:chgData name="Hangyu Yu" userId="4769b349918564ed" providerId="LiveId" clId="{E921E738-9A92-8244-B2DE-6A9B637051AB}" dt="2024-09-25T11:40:12.503" v="8"/>
          <ac:spMkLst>
            <pc:docMk/>
            <pc:sldMk cId="4287884252" sldId="301"/>
            <ac:spMk id="6" creationId="{134139A2-D4CC-4682-853A-8FD504492A6D}"/>
          </ac:spMkLst>
        </pc:spChg>
      </pc:sldChg>
      <pc:sldChg chg="modSp modNotesTx">
        <pc:chgData name="Hangyu Yu" userId="4769b349918564ed" providerId="LiveId" clId="{E921E738-9A92-8244-B2DE-6A9B637051AB}" dt="2024-09-25T11:41:30.665" v="20" actId="20577"/>
        <pc:sldMkLst>
          <pc:docMk/>
          <pc:sldMk cId="4196651076" sldId="302"/>
        </pc:sldMkLst>
        <pc:spChg chg="mod">
          <ac:chgData name="Hangyu Yu" userId="4769b349918564ed" providerId="LiveId" clId="{E921E738-9A92-8244-B2DE-6A9B637051AB}" dt="2024-09-25T11:40:12.503" v="8"/>
          <ac:spMkLst>
            <pc:docMk/>
            <pc:sldMk cId="4196651076" sldId="302"/>
            <ac:spMk id="6" creationId="{134139A2-D4CC-4682-853A-8FD504492A6D}"/>
          </ac:spMkLst>
        </pc:spChg>
      </pc:sldChg>
      <pc:sldChg chg="modSp modNotesTx">
        <pc:chgData name="Hangyu Yu" userId="4769b349918564ed" providerId="LiveId" clId="{E921E738-9A92-8244-B2DE-6A9B637051AB}" dt="2024-09-25T11:41:32.999" v="21" actId="20577"/>
        <pc:sldMkLst>
          <pc:docMk/>
          <pc:sldMk cId="3237274456" sldId="303"/>
        </pc:sldMkLst>
        <pc:spChg chg="mod">
          <ac:chgData name="Hangyu Yu" userId="4769b349918564ed" providerId="LiveId" clId="{E921E738-9A92-8244-B2DE-6A9B637051AB}" dt="2024-09-25T11:40:12.503" v="8"/>
          <ac:spMkLst>
            <pc:docMk/>
            <pc:sldMk cId="3237274456" sldId="303"/>
            <ac:spMk id="6" creationId="{134139A2-D4CC-4682-853A-8FD504492A6D}"/>
          </ac:spMkLst>
        </pc:spChg>
      </pc:sldChg>
      <pc:sldChg chg="modSp modNotesTx">
        <pc:chgData name="Hangyu Yu" userId="4769b349918564ed" providerId="LiveId" clId="{E921E738-9A92-8244-B2DE-6A9B637051AB}" dt="2024-09-25T11:41:35.451" v="22" actId="20577"/>
        <pc:sldMkLst>
          <pc:docMk/>
          <pc:sldMk cId="592249703" sldId="304"/>
        </pc:sldMkLst>
        <pc:spChg chg="mod">
          <ac:chgData name="Hangyu Yu" userId="4769b349918564ed" providerId="LiveId" clId="{E921E738-9A92-8244-B2DE-6A9B637051AB}" dt="2024-09-25T11:40:12.503" v="8"/>
          <ac:spMkLst>
            <pc:docMk/>
            <pc:sldMk cId="592249703" sldId="304"/>
            <ac:spMk id="6" creationId="{134139A2-D4CC-4682-853A-8FD504492A6D}"/>
          </ac:spMkLst>
        </pc:spChg>
      </pc:sldChg>
      <pc:sldChg chg="modSp modNotesTx">
        <pc:chgData name="Hangyu Yu" userId="4769b349918564ed" providerId="LiveId" clId="{E921E738-9A92-8244-B2DE-6A9B637051AB}" dt="2024-09-25T11:41:37.785" v="23" actId="20577"/>
        <pc:sldMkLst>
          <pc:docMk/>
          <pc:sldMk cId="647432423" sldId="305"/>
        </pc:sldMkLst>
        <pc:spChg chg="mod">
          <ac:chgData name="Hangyu Yu" userId="4769b349918564ed" providerId="LiveId" clId="{E921E738-9A92-8244-B2DE-6A9B637051AB}" dt="2024-09-25T11:40:12.503" v="8"/>
          <ac:spMkLst>
            <pc:docMk/>
            <pc:sldMk cId="647432423" sldId="305"/>
            <ac:spMk id="6" creationId="{134139A2-D4CC-4682-853A-8FD504492A6D}"/>
          </ac:spMkLst>
        </pc:spChg>
      </pc:sldChg>
      <pc:sldChg chg="modSp modNotesTx">
        <pc:chgData name="Hangyu Yu" userId="4769b349918564ed" providerId="LiveId" clId="{E921E738-9A92-8244-B2DE-6A9B637051AB}" dt="2024-09-25T11:41:40.185" v="24" actId="20577"/>
        <pc:sldMkLst>
          <pc:docMk/>
          <pc:sldMk cId="388828550" sldId="306"/>
        </pc:sldMkLst>
        <pc:spChg chg="mod">
          <ac:chgData name="Hangyu Yu" userId="4769b349918564ed" providerId="LiveId" clId="{E921E738-9A92-8244-B2DE-6A9B637051AB}" dt="2024-09-25T11:40:12.503" v="8"/>
          <ac:spMkLst>
            <pc:docMk/>
            <pc:sldMk cId="388828550" sldId="306"/>
            <ac:spMk id="6" creationId="{134139A2-D4CC-4682-853A-8FD504492A6D}"/>
          </ac:spMkLst>
        </pc:spChg>
      </pc:sldChg>
      <pc:sldChg chg="modNotesTx">
        <pc:chgData name="Hangyu Yu" userId="4769b349918564ed" providerId="LiveId" clId="{E921E738-9A92-8244-B2DE-6A9B637051AB}" dt="2024-09-25T11:34:34.502" v="7"/>
        <pc:sldMkLst>
          <pc:docMk/>
          <pc:sldMk cId="465978386" sldId="307"/>
        </pc:sldMkLst>
      </pc:sldChg>
    </pc:docChg>
  </pc:docChgLst>
  <pc:docChgLst>
    <pc:chgData name="Hangyu Yu" userId="4769b349918564ed" providerId="LiveId" clId="{7724B987-D618-4422-B709-CF94B755D708}"/>
    <pc:docChg chg="undo redo custSel addSld delSld modSld sldOrd">
      <pc:chgData name="Hangyu Yu" userId="4769b349918564ed" providerId="LiveId" clId="{7724B987-D618-4422-B709-CF94B755D708}" dt="2024-09-18T07:05:46.878" v="2208"/>
      <pc:docMkLst>
        <pc:docMk/>
      </pc:docMkLst>
      <pc:sldChg chg="modSp">
        <pc:chgData name="Hangyu Yu" userId="4769b349918564ed" providerId="LiveId" clId="{7724B987-D618-4422-B709-CF94B755D708}" dt="2024-09-18T07:05:46.878" v="2208"/>
        <pc:sldMkLst>
          <pc:docMk/>
          <pc:sldMk cId="413527936" sldId="256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413527936" sldId="256"/>
            <ac:spMk id="4" creationId="{34F3CA74-E434-844A-9C90-0FE7EB8DBFC3}"/>
          </ac:spMkLst>
        </pc:spChg>
      </pc:sldChg>
      <pc:sldChg chg="addSp modSp mod">
        <pc:chgData name="Hangyu Yu" userId="4769b349918564ed" providerId="LiveId" clId="{7724B987-D618-4422-B709-CF94B755D708}" dt="2024-09-18T07:05:46.878" v="2208"/>
        <pc:sldMkLst>
          <pc:docMk/>
          <pc:sldMk cId="1530241814" sldId="261"/>
        </pc:sldMkLst>
        <pc:spChg chg="add mod">
          <ac:chgData name="Hangyu Yu" userId="4769b349918564ed" providerId="LiveId" clId="{7724B987-D618-4422-B709-CF94B755D708}" dt="2024-09-17T09:03:56.982" v="7" actId="1035"/>
          <ac:spMkLst>
            <pc:docMk/>
            <pc:sldMk cId="1530241814" sldId="261"/>
            <ac:spMk id="2" creationId="{9E7353A4-54F0-4EEB-AC2A-669E6013BBEC}"/>
          </ac:spMkLst>
        </pc:spChg>
        <pc:spChg chg="mod">
          <ac:chgData name="Hangyu Yu" userId="4769b349918564ed" providerId="LiveId" clId="{7724B987-D618-4422-B709-CF94B755D708}" dt="2024-09-18T07:05:46.878" v="2208"/>
          <ac:spMkLst>
            <pc:docMk/>
            <pc:sldMk cId="1530241814" sldId="261"/>
            <ac:spMk id="4" creationId="{EE3D9599-6AD0-A54B-A8DB-E5D44637B072}"/>
          </ac:spMkLst>
        </pc:spChg>
        <pc:spChg chg="add mod">
          <ac:chgData name="Hangyu Yu" userId="4769b349918564ed" providerId="LiveId" clId="{7724B987-D618-4422-B709-CF94B755D708}" dt="2024-09-17T09:24:01.399" v="102" actId="113"/>
          <ac:spMkLst>
            <pc:docMk/>
            <pc:sldMk cId="1530241814" sldId="261"/>
            <ac:spMk id="6" creationId="{5FC43D66-58B9-4EC6-973D-4809C24F5A0F}"/>
          </ac:spMkLst>
        </pc:spChg>
        <pc:picChg chg="mod">
          <ac:chgData name="Hangyu Yu" userId="4769b349918564ed" providerId="LiveId" clId="{7724B987-D618-4422-B709-CF94B755D708}" dt="2024-09-17T09:03:05.677" v="0" actId="1076"/>
          <ac:picMkLst>
            <pc:docMk/>
            <pc:sldMk cId="1530241814" sldId="261"/>
            <ac:picMk id="3" creationId="{707A1C03-2A77-C303-0565-8CB85C0DCC4C}"/>
          </ac:picMkLst>
        </pc:picChg>
      </pc:sldChg>
      <pc:sldChg chg="addSp delSp modSp mod">
        <pc:chgData name="Hangyu Yu" userId="4769b349918564ed" providerId="LiveId" clId="{7724B987-D618-4422-B709-CF94B755D708}" dt="2024-09-18T07:05:46.878" v="2208"/>
        <pc:sldMkLst>
          <pc:docMk/>
          <pc:sldMk cId="2318915390" sldId="262"/>
        </pc:sldMkLst>
        <pc:spChg chg="add mod">
          <ac:chgData name="Hangyu Yu" userId="4769b349918564ed" providerId="LiveId" clId="{7724B987-D618-4422-B709-CF94B755D708}" dt="2024-09-17T09:36:39.061" v="283" actId="1076"/>
          <ac:spMkLst>
            <pc:docMk/>
            <pc:sldMk cId="2318915390" sldId="262"/>
            <ac:spMk id="2" creationId="{96410633-CC1D-4CF2-991C-D9601B97241D}"/>
          </ac:spMkLst>
        </pc:spChg>
        <pc:spChg chg="mod">
          <ac:chgData name="Hangyu Yu" userId="4769b349918564ed" providerId="LiveId" clId="{7724B987-D618-4422-B709-CF94B755D708}" dt="2024-09-18T07:05:46.878" v="2208"/>
          <ac:spMkLst>
            <pc:docMk/>
            <pc:sldMk cId="2318915390" sldId="262"/>
            <ac:spMk id="4" creationId="{EE3D9599-6AD0-A54B-A8DB-E5D44637B072}"/>
          </ac:spMkLst>
        </pc:spChg>
        <pc:spChg chg="add mod">
          <ac:chgData name="Hangyu Yu" userId="4769b349918564ed" providerId="LiveId" clId="{7724B987-D618-4422-B709-CF94B755D708}" dt="2024-09-17T09:36:39.061" v="283" actId="1076"/>
          <ac:spMkLst>
            <pc:docMk/>
            <pc:sldMk cId="2318915390" sldId="262"/>
            <ac:spMk id="9" creationId="{1F85B2A5-9FBD-4DB0-9354-2CA8E2D70447}"/>
          </ac:spMkLst>
        </pc:spChg>
        <pc:spChg chg="add del mod">
          <ac:chgData name="Hangyu Yu" userId="4769b349918564ed" providerId="LiveId" clId="{7724B987-D618-4422-B709-CF94B755D708}" dt="2024-09-17T09:29:38.563" v="146" actId="478"/>
          <ac:spMkLst>
            <pc:docMk/>
            <pc:sldMk cId="2318915390" sldId="262"/>
            <ac:spMk id="10" creationId="{B7F9A4DB-D4CB-41FA-97A4-DAC5DD1F9A99}"/>
          </ac:spMkLst>
        </pc:spChg>
        <pc:spChg chg="add mod">
          <ac:chgData name="Hangyu Yu" userId="4769b349918564ed" providerId="LiveId" clId="{7724B987-D618-4422-B709-CF94B755D708}" dt="2024-09-17T09:36:39.061" v="283" actId="1076"/>
          <ac:spMkLst>
            <pc:docMk/>
            <pc:sldMk cId="2318915390" sldId="262"/>
            <ac:spMk id="11" creationId="{F6462728-6A41-46AC-9AC3-CBC558EB61E2}"/>
          </ac:spMkLst>
        </pc:spChg>
        <pc:spChg chg="add mod">
          <ac:chgData name="Hangyu Yu" userId="4769b349918564ed" providerId="LiveId" clId="{7724B987-D618-4422-B709-CF94B755D708}" dt="2024-09-17T09:36:39.061" v="283" actId="1076"/>
          <ac:spMkLst>
            <pc:docMk/>
            <pc:sldMk cId="2318915390" sldId="262"/>
            <ac:spMk id="12" creationId="{5459D3A8-EC1A-4C2F-B8DE-8040B83020A3}"/>
          </ac:spMkLst>
        </pc:spChg>
        <pc:spChg chg="add mod">
          <ac:chgData name="Hangyu Yu" userId="4769b349918564ed" providerId="LiveId" clId="{7724B987-D618-4422-B709-CF94B755D708}" dt="2024-09-17T09:36:39.061" v="283" actId="1076"/>
          <ac:spMkLst>
            <pc:docMk/>
            <pc:sldMk cId="2318915390" sldId="262"/>
            <ac:spMk id="13" creationId="{25E1F701-25D4-4273-B155-827D56D9582A}"/>
          </ac:spMkLst>
        </pc:spChg>
        <pc:spChg chg="add mod">
          <ac:chgData name="Hangyu Yu" userId="4769b349918564ed" providerId="LiveId" clId="{7724B987-D618-4422-B709-CF94B755D708}" dt="2024-09-17T09:36:39.061" v="283" actId="1076"/>
          <ac:spMkLst>
            <pc:docMk/>
            <pc:sldMk cId="2318915390" sldId="262"/>
            <ac:spMk id="14" creationId="{8BB2DDBA-D242-4A5A-A913-C8712605F897}"/>
          </ac:spMkLst>
        </pc:spChg>
        <pc:spChg chg="add mod">
          <ac:chgData name="Hangyu Yu" userId="4769b349918564ed" providerId="LiveId" clId="{7724B987-D618-4422-B709-CF94B755D708}" dt="2024-09-17T09:47:45.062" v="435" actId="14100"/>
          <ac:spMkLst>
            <pc:docMk/>
            <pc:sldMk cId="2318915390" sldId="262"/>
            <ac:spMk id="15" creationId="{2ECE9D74-8CAF-4CD0-A0F3-D985AA7B1912}"/>
          </ac:spMkLst>
        </pc:spChg>
        <pc:spChg chg="add mod">
          <ac:chgData name="Hangyu Yu" userId="4769b349918564ed" providerId="LiveId" clId="{7724B987-D618-4422-B709-CF94B755D708}" dt="2024-09-17T09:47:40.396" v="431" actId="1076"/>
          <ac:spMkLst>
            <pc:docMk/>
            <pc:sldMk cId="2318915390" sldId="262"/>
            <ac:spMk id="16" creationId="{5121E9E9-B1ED-4E6C-B3F4-103024A3D2A8}"/>
          </ac:spMkLst>
        </pc:spChg>
        <pc:spChg chg="add mod">
          <ac:chgData name="Hangyu Yu" userId="4769b349918564ed" providerId="LiveId" clId="{7724B987-D618-4422-B709-CF94B755D708}" dt="2024-09-17T09:47:40.396" v="431" actId="1076"/>
          <ac:spMkLst>
            <pc:docMk/>
            <pc:sldMk cId="2318915390" sldId="262"/>
            <ac:spMk id="17" creationId="{D4C80D3E-406F-414F-BA47-D5508D112EA7}"/>
          </ac:spMkLst>
        </pc:spChg>
        <pc:picChg chg="add del">
          <ac:chgData name="Hangyu Yu" userId="4769b349918564ed" providerId="LiveId" clId="{7724B987-D618-4422-B709-CF94B755D708}" dt="2024-09-17T09:04:24.992" v="11" actId="478"/>
          <ac:picMkLst>
            <pc:docMk/>
            <pc:sldMk cId="2318915390" sldId="262"/>
            <ac:picMk id="6" creationId="{9EF4A283-289A-FC05-8B6C-62F1CA39C07E}"/>
          </ac:picMkLst>
        </pc:picChg>
        <pc:picChg chg="add mod modCrop">
          <ac:chgData name="Hangyu Yu" userId="4769b349918564ed" providerId="LiveId" clId="{7724B987-D618-4422-B709-CF94B755D708}" dt="2024-09-17T09:36:39.061" v="283" actId="1076"/>
          <ac:picMkLst>
            <pc:docMk/>
            <pc:sldMk cId="2318915390" sldId="262"/>
            <ac:picMk id="8" creationId="{F45292EA-370F-44A1-B086-68E65AF81144}"/>
          </ac:picMkLst>
        </pc:picChg>
        <pc:cxnChg chg="add">
          <ac:chgData name="Hangyu Yu" userId="4769b349918564ed" providerId="LiveId" clId="{7724B987-D618-4422-B709-CF94B755D708}" dt="2024-09-17T09:37:08.861" v="284" actId="11529"/>
          <ac:cxnSpMkLst>
            <pc:docMk/>
            <pc:sldMk cId="2318915390" sldId="262"/>
            <ac:cxnSpMk id="18" creationId="{F41DFF10-92DB-45B5-94E3-38E05F92A130}"/>
          </ac:cxnSpMkLst>
        </pc:cxnChg>
        <pc:cxnChg chg="add mod">
          <ac:chgData name="Hangyu Yu" userId="4769b349918564ed" providerId="LiveId" clId="{7724B987-D618-4422-B709-CF94B755D708}" dt="2024-09-17T09:37:13.067" v="287" actId="14100"/>
          <ac:cxnSpMkLst>
            <pc:docMk/>
            <pc:sldMk cId="2318915390" sldId="262"/>
            <ac:cxnSpMk id="19" creationId="{409234BB-F034-414D-8275-ED033232A0CB}"/>
          </ac:cxnSpMkLst>
        </pc:cxnChg>
        <pc:cxnChg chg="add mod">
          <ac:chgData name="Hangyu Yu" userId="4769b349918564ed" providerId="LiveId" clId="{7724B987-D618-4422-B709-CF94B755D708}" dt="2024-09-17T09:37:18.479" v="290" actId="14100"/>
          <ac:cxnSpMkLst>
            <pc:docMk/>
            <pc:sldMk cId="2318915390" sldId="262"/>
            <ac:cxnSpMk id="22" creationId="{42C28BF2-2297-4551-BA98-276DC9F7D3DA}"/>
          </ac:cxnSpMkLst>
        </pc:cxnChg>
        <pc:cxnChg chg="add mod">
          <ac:chgData name="Hangyu Yu" userId="4769b349918564ed" providerId="LiveId" clId="{7724B987-D618-4422-B709-CF94B755D708}" dt="2024-09-17T09:37:21.920" v="293" actId="14100"/>
          <ac:cxnSpMkLst>
            <pc:docMk/>
            <pc:sldMk cId="2318915390" sldId="262"/>
            <ac:cxnSpMk id="25" creationId="{57CB7314-5097-4CE7-AD77-9DBBB5D42E0C}"/>
          </ac:cxnSpMkLst>
        </pc:cxnChg>
        <pc:cxnChg chg="add mod">
          <ac:chgData name="Hangyu Yu" userId="4769b349918564ed" providerId="LiveId" clId="{7724B987-D618-4422-B709-CF94B755D708}" dt="2024-09-17T09:47:45.062" v="435" actId="14100"/>
          <ac:cxnSpMkLst>
            <pc:docMk/>
            <pc:sldMk cId="2318915390" sldId="262"/>
            <ac:cxnSpMk id="28" creationId="{5D5D0B19-9B68-4279-A45F-08507F4BB71A}"/>
          </ac:cxnSpMkLst>
        </pc:cxnChg>
        <pc:cxnChg chg="add mod">
          <ac:chgData name="Hangyu Yu" userId="4769b349918564ed" providerId="LiveId" clId="{7724B987-D618-4422-B709-CF94B755D708}" dt="2024-09-17T09:47:48.218" v="436" actId="14100"/>
          <ac:cxnSpMkLst>
            <pc:docMk/>
            <pc:sldMk cId="2318915390" sldId="262"/>
            <ac:cxnSpMk id="31" creationId="{0A204918-C956-4698-B142-073ACD1C9A5D}"/>
          </ac:cxnSpMkLst>
        </pc:cxnChg>
        <pc:cxnChg chg="add mod">
          <ac:chgData name="Hangyu Yu" userId="4769b349918564ed" providerId="LiveId" clId="{7724B987-D618-4422-B709-CF94B755D708}" dt="2024-09-17T09:47:40.396" v="431" actId="1076"/>
          <ac:cxnSpMkLst>
            <pc:docMk/>
            <pc:sldMk cId="2318915390" sldId="262"/>
            <ac:cxnSpMk id="34" creationId="{1910BEFE-A5B8-4A10-AF1F-06E0E90C71BC}"/>
          </ac:cxnSpMkLst>
        </pc:cxnChg>
        <pc:cxnChg chg="add">
          <ac:chgData name="Hangyu Yu" userId="4769b349918564ed" providerId="LiveId" clId="{7724B987-D618-4422-B709-CF94B755D708}" dt="2024-09-17T09:37:52.301" v="313" actId="11529"/>
          <ac:cxnSpMkLst>
            <pc:docMk/>
            <pc:sldMk cId="2318915390" sldId="262"/>
            <ac:cxnSpMk id="38" creationId="{AEC9DD0E-9C24-48EA-867E-A16A32A1224B}"/>
          </ac:cxnSpMkLst>
        </pc:cxnChg>
      </pc:sldChg>
      <pc:sldChg chg="delSp del mod">
        <pc:chgData name="Hangyu Yu" userId="4769b349918564ed" providerId="LiveId" clId="{7724B987-D618-4422-B709-CF94B755D708}" dt="2024-09-17T09:43:49.035" v="407" actId="47"/>
        <pc:sldMkLst>
          <pc:docMk/>
          <pc:sldMk cId="4229111610" sldId="263"/>
        </pc:sldMkLst>
        <pc:picChg chg="del">
          <ac:chgData name="Hangyu Yu" userId="4769b349918564ed" providerId="LiveId" clId="{7724B987-D618-4422-B709-CF94B755D708}" dt="2024-09-17T09:40:46.327" v="365" actId="21"/>
          <ac:picMkLst>
            <pc:docMk/>
            <pc:sldMk cId="4229111610" sldId="263"/>
            <ac:picMk id="6" creationId="{9EF4A283-289A-FC05-8B6C-62F1CA39C07E}"/>
          </ac:picMkLst>
        </pc:picChg>
      </pc:sldChg>
      <pc:sldChg chg="del">
        <pc:chgData name="Hangyu Yu" userId="4769b349918564ed" providerId="LiveId" clId="{7724B987-D618-4422-B709-CF94B755D708}" dt="2024-09-17T09:56:32.369" v="600" actId="47"/>
        <pc:sldMkLst>
          <pc:docMk/>
          <pc:sldMk cId="949280163" sldId="264"/>
        </pc:sldMkLst>
      </pc:sldChg>
      <pc:sldChg chg="del">
        <pc:chgData name="Hangyu Yu" userId="4769b349918564ed" providerId="LiveId" clId="{7724B987-D618-4422-B709-CF94B755D708}" dt="2024-09-17T09:56:34.549" v="601" actId="47"/>
        <pc:sldMkLst>
          <pc:docMk/>
          <pc:sldMk cId="995584834" sldId="265"/>
        </pc:sldMkLst>
      </pc:sldChg>
      <pc:sldChg chg="addSp delSp modSp mod">
        <pc:chgData name="Hangyu Yu" userId="4769b349918564ed" providerId="LiveId" clId="{7724B987-D618-4422-B709-CF94B755D708}" dt="2024-09-18T07:05:46.878" v="2208"/>
        <pc:sldMkLst>
          <pc:docMk/>
          <pc:sldMk cId="3916095367" sldId="266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3916095367" sldId="266"/>
            <ac:spMk id="4" creationId="{EE3D9599-6AD0-A54B-A8DB-E5D44637B072}"/>
          </ac:spMkLst>
        </pc:spChg>
        <pc:spChg chg="mod">
          <ac:chgData name="Hangyu Yu" userId="4769b349918564ed" providerId="LiveId" clId="{7724B987-D618-4422-B709-CF94B755D708}" dt="2024-09-17T10:12:42.883" v="1235" actId="1076"/>
          <ac:spMkLst>
            <pc:docMk/>
            <pc:sldMk cId="3916095367" sldId="266"/>
            <ac:spMk id="5" creationId="{D0776DD9-9966-334C-AB8C-86A7550DDDA3}"/>
          </ac:spMkLst>
        </pc:spChg>
        <pc:spChg chg="add mod">
          <ac:chgData name="Hangyu Yu" userId="4769b349918564ed" providerId="LiveId" clId="{7724B987-D618-4422-B709-CF94B755D708}" dt="2024-09-17T10:12:42.883" v="1235" actId="1076"/>
          <ac:spMkLst>
            <pc:docMk/>
            <pc:sldMk cId="3916095367" sldId="266"/>
            <ac:spMk id="6" creationId="{AD50456E-8C1D-4622-80CB-2084FBA1E5FB}"/>
          </ac:spMkLst>
        </pc:spChg>
        <pc:spChg chg="mod">
          <ac:chgData name="Hangyu Yu" userId="4769b349918564ed" providerId="LiveId" clId="{7724B987-D618-4422-B709-CF94B755D708}" dt="2024-09-17T10:12:42.883" v="1235" actId="1076"/>
          <ac:spMkLst>
            <pc:docMk/>
            <pc:sldMk cId="3916095367" sldId="266"/>
            <ac:spMk id="7" creationId="{0024376F-AEFF-1D40-AB92-99A91B91E106}"/>
          </ac:spMkLst>
        </pc:spChg>
        <pc:spChg chg="add mod">
          <ac:chgData name="Hangyu Yu" userId="4769b349918564ed" providerId="LiveId" clId="{7724B987-D618-4422-B709-CF94B755D708}" dt="2024-09-17T10:12:42.883" v="1235" actId="1076"/>
          <ac:spMkLst>
            <pc:docMk/>
            <pc:sldMk cId="3916095367" sldId="266"/>
            <ac:spMk id="8" creationId="{A9B0BC27-916E-4D17-8116-993539EE200B}"/>
          </ac:spMkLst>
        </pc:spChg>
        <pc:spChg chg="add mod">
          <ac:chgData name="Hangyu Yu" userId="4769b349918564ed" providerId="LiveId" clId="{7724B987-D618-4422-B709-CF94B755D708}" dt="2024-09-17T10:12:57.855" v="1241" actId="465"/>
          <ac:spMkLst>
            <pc:docMk/>
            <pc:sldMk cId="3916095367" sldId="266"/>
            <ac:spMk id="9" creationId="{EB840090-E026-4D44-A87B-BEFD1C85978C}"/>
          </ac:spMkLst>
        </pc:spChg>
        <pc:spChg chg="add mod">
          <ac:chgData name="Hangyu Yu" userId="4769b349918564ed" providerId="LiveId" clId="{7724B987-D618-4422-B709-CF94B755D708}" dt="2024-09-17T10:12:57.855" v="1241" actId="465"/>
          <ac:spMkLst>
            <pc:docMk/>
            <pc:sldMk cId="3916095367" sldId="266"/>
            <ac:spMk id="10" creationId="{2C139D63-B188-4B09-A813-FEB2197E95FA}"/>
          </ac:spMkLst>
        </pc:spChg>
        <pc:spChg chg="add mod">
          <ac:chgData name="Hangyu Yu" userId="4769b349918564ed" providerId="LiveId" clId="{7724B987-D618-4422-B709-CF94B755D708}" dt="2024-09-17T10:12:57.855" v="1241" actId="465"/>
          <ac:spMkLst>
            <pc:docMk/>
            <pc:sldMk cId="3916095367" sldId="266"/>
            <ac:spMk id="11" creationId="{5AC4C23F-8AB3-4C43-84C7-93A3CC945A75}"/>
          </ac:spMkLst>
        </pc:spChg>
        <pc:spChg chg="add mod">
          <ac:chgData name="Hangyu Yu" userId="4769b349918564ed" providerId="LiveId" clId="{7724B987-D618-4422-B709-CF94B755D708}" dt="2024-09-17T10:50:16.829" v="1965"/>
          <ac:spMkLst>
            <pc:docMk/>
            <pc:sldMk cId="3916095367" sldId="266"/>
            <ac:spMk id="12" creationId="{387658A1-F033-48F4-84EB-4E78B15AC956}"/>
          </ac:spMkLst>
        </pc:spChg>
        <pc:spChg chg="add mod">
          <ac:chgData name="Hangyu Yu" userId="4769b349918564ed" providerId="LiveId" clId="{7724B987-D618-4422-B709-CF94B755D708}" dt="2024-09-17T10:11:54.582" v="1098" actId="571"/>
          <ac:spMkLst>
            <pc:docMk/>
            <pc:sldMk cId="3916095367" sldId="266"/>
            <ac:spMk id="13" creationId="{98E2E958-43C3-4379-BEAD-BA287B3D5677}"/>
          </ac:spMkLst>
        </pc:spChg>
        <pc:spChg chg="add del mod">
          <ac:chgData name="Hangyu Yu" userId="4769b349918564ed" providerId="LiveId" clId="{7724B987-D618-4422-B709-CF94B755D708}" dt="2024-09-17T10:12:48.286" v="1238" actId="478"/>
          <ac:spMkLst>
            <pc:docMk/>
            <pc:sldMk cId="3916095367" sldId="266"/>
            <ac:spMk id="14" creationId="{63443188-B27A-4659-9A0C-45CE28B29D0E}"/>
          </ac:spMkLst>
        </pc:spChg>
        <pc:spChg chg="add mod">
          <ac:chgData name="Hangyu Yu" userId="4769b349918564ed" providerId="LiveId" clId="{7724B987-D618-4422-B709-CF94B755D708}" dt="2024-09-17T10:12:52.011" v="1240" actId="14100"/>
          <ac:spMkLst>
            <pc:docMk/>
            <pc:sldMk cId="3916095367" sldId="266"/>
            <ac:spMk id="15" creationId="{8D78D84E-1766-4E96-A31B-CACBCC445C77}"/>
          </ac:spMkLst>
        </pc:spChg>
        <pc:spChg chg="add mod">
          <ac:chgData name="Hangyu Yu" userId="4769b349918564ed" providerId="LiveId" clId="{7724B987-D618-4422-B709-CF94B755D708}" dt="2024-09-17T10:13:11.352" v="1245" actId="1076"/>
          <ac:spMkLst>
            <pc:docMk/>
            <pc:sldMk cId="3916095367" sldId="266"/>
            <ac:spMk id="18" creationId="{CE1BB782-14B0-49C7-979A-4EDD4A422286}"/>
          </ac:spMkLst>
        </pc:spChg>
        <pc:spChg chg="add mod">
          <ac:chgData name="Hangyu Yu" userId="4769b349918564ed" providerId="LiveId" clId="{7724B987-D618-4422-B709-CF94B755D708}" dt="2024-09-17T10:13:31.219" v="1257" actId="1076"/>
          <ac:spMkLst>
            <pc:docMk/>
            <pc:sldMk cId="3916095367" sldId="266"/>
            <ac:spMk id="19" creationId="{F7D16BA5-A95C-4CCA-8254-0BA4EE312D78}"/>
          </ac:spMkLst>
        </pc:spChg>
        <pc:spChg chg="add mod">
          <ac:chgData name="Hangyu Yu" userId="4769b349918564ed" providerId="LiveId" clId="{7724B987-D618-4422-B709-CF94B755D708}" dt="2024-09-17T10:13:26.962" v="1255" actId="1076"/>
          <ac:spMkLst>
            <pc:docMk/>
            <pc:sldMk cId="3916095367" sldId="266"/>
            <ac:spMk id="20" creationId="{6AAB1CB6-E5A9-478A-A0DD-9041B8FCEC20}"/>
          </ac:spMkLst>
        </pc:spChg>
        <pc:spChg chg="add mod">
          <ac:chgData name="Hangyu Yu" userId="4769b349918564ed" providerId="LiveId" clId="{7724B987-D618-4422-B709-CF94B755D708}" dt="2024-09-17T10:13:29.343" v="1256" actId="1076"/>
          <ac:spMkLst>
            <pc:docMk/>
            <pc:sldMk cId="3916095367" sldId="266"/>
            <ac:spMk id="21" creationId="{6214C14B-E2DC-4235-A221-1CADF68CAF6D}"/>
          </ac:spMkLst>
        </pc:spChg>
        <pc:spChg chg="add mod">
          <ac:chgData name="Hangyu Yu" userId="4769b349918564ed" providerId="LiveId" clId="{7724B987-D618-4422-B709-CF94B755D708}" dt="2024-09-17T10:13:16.862" v="1251" actId="571"/>
          <ac:spMkLst>
            <pc:docMk/>
            <pc:sldMk cId="3916095367" sldId="266"/>
            <ac:spMk id="22" creationId="{655C0697-C200-4921-97EF-F648140B8823}"/>
          </ac:spMkLst>
        </pc:spChg>
        <pc:picChg chg="add del mod">
          <ac:chgData name="Hangyu Yu" userId="4769b349918564ed" providerId="LiveId" clId="{7724B987-D618-4422-B709-CF94B755D708}" dt="2024-09-17T10:12:39.196" v="1234" actId="478"/>
          <ac:picMkLst>
            <pc:docMk/>
            <pc:sldMk cId="3916095367" sldId="266"/>
            <ac:picMk id="3" creationId="{6E92B9B7-CD29-4F9A-8DC9-6C0585C11B0C}"/>
          </ac:picMkLst>
        </pc:picChg>
        <pc:cxnChg chg="add del mod">
          <ac:chgData name="Hangyu Yu" userId="4769b349918564ed" providerId="LiveId" clId="{7724B987-D618-4422-B709-CF94B755D708}" dt="2024-09-17T10:13:06.398" v="1243" actId="478"/>
          <ac:cxnSpMkLst>
            <pc:docMk/>
            <pc:sldMk cId="3916095367" sldId="266"/>
            <ac:cxnSpMk id="17" creationId="{24FA1AF8-BD61-4862-961A-E0D5A32B107A}"/>
          </ac:cxnSpMkLst>
        </pc:cxnChg>
      </pc:sldChg>
      <pc:sldChg chg="del">
        <pc:chgData name="Hangyu Yu" userId="4769b349918564ed" providerId="LiveId" clId="{7724B987-D618-4422-B709-CF94B755D708}" dt="2024-09-17T10:13:39.098" v="1260" actId="47"/>
        <pc:sldMkLst>
          <pc:docMk/>
          <pc:sldMk cId="1063378294" sldId="267"/>
        </pc:sldMkLst>
      </pc:sldChg>
      <pc:sldChg chg="del">
        <pc:chgData name="Hangyu Yu" userId="4769b349918564ed" providerId="LiveId" clId="{7724B987-D618-4422-B709-CF94B755D708}" dt="2024-09-17T10:13:38.517" v="1259" actId="47"/>
        <pc:sldMkLst>
          <pc:docMk/>
          <pc:sldMk cId="3972855546" sldId="268"/>
        </pc:sldMkLst>
      </pc:sldChg>
      <pc:sldChg chg="delSp add del mod">
        <pc:chgData name="Hangyu Yu" userId="4769b349918564ed" providerId="LiveId" clId="{7724B987-D618-4422-B709-CF94B755D708}" dt="2024-09-17T09:40:27.759" v="357" actId="47"/>
        <pc:sldMkLst>
          <pc:docMk/>
          <pc:sldMk cId="2493125248" sldId="269"/>
        </pc:sldMkLst>
        <pc:picChg chg="del">
          <ac:chgData name="Hangyu Yu" userId="4769b349918564ed" providerId="LiveId" clId="{7724B987-D618-4422-B709-CF94B755D708}" dt="2024-09-17T09:38:15.632" v="316" actId="21"/>
          <ac:picMkLst>
            <pc:docMk/>
            <pc:sldMk cId="2493125248" sldId="269"/>
            <ac:picMk id="6" creationId="{9EF4A283-289A-FC05-8B6C-62F1CA39C07E}"/>
          </ac:picMkLst>
        </pc:picChg>
      </pc:sldChg>
      <pc:sldChg chg="addSp delSp modSp add mod">
        <pc:chgData name="Hangyu Yu" userId="4769b349918564ed" providerId="LiveId" clId="{7724B987-D618-4422-B709-CF94B755D708}" dt="2024-09-18T07:05:46.878" v="2208"/>
        <pc:sldMkLst>
          <pc:docMk/>
          <pc:sldMk cId="1371272681" sldId="270"/>
        </pc:sldMkLst>
        <pc:spChg chg="del">
          <ac:chgData name="Hangyu Yu" userId="4769b349918564ed" providerId="LiveId" clId="{7724B987-D618-4422-B709-CF94B755D708}" dt="2024-09-17T09:48:23.806" v="437" actId="478"/>
          <ac:spMkLst>
            <pc:docMk/>
            <pc:sldMk cId="1371272681" sldId="270"/>
            <ac:spMk id="2" creationId="{96410633-CC1D-4CF2-991C-D9601B97241D}"/>
          </ac:spMkLst>
        </pc:spChg>
        <pc:spChg chg="mod">
          <ac:chgData name="Hangyu Yu" userId="4769b349918564ed" providerId="LiveId" clId="{7724B987-D618-4422-B709-CF94B755D708}" dt="2024-09-18T07:05:46.878" v="2208"/>
          <ac:spMkLst>
            <pc:docMk/>
            <pc:sldMk cId="1371272681" sldId="270"/>
            <ac:spMk id="4" creationId="{EE3D9599-6AD0-A54B-A8DB-E5D44637B072}"/>
          </ac:spMkLst>
        </pc:spChg>
        <pc:spChg chg="del">
          <ac:chgData name="Hangyu Yu" userId="4769b349918564ed" providerId="LiveId" clId="{7724B987-D618-4422-B709-CF94B755D708}" dt="2024-09-17T09:48:23.806" v="437" actId="478"/>
          <ac:spMkLst>
            <pc:docMk/>
            <pc:sldMk cId="1371272681" sldId="270"/>
            <ac:spMk id="9" creationId="{1F85B2A5-9FBD-4DB0-9354-2CA8E2D70447}"/>
          </ac:spMkLst>
        </pc:spChg>
        <pc:spChg chg="del">
          <ac:chgData name="Hangyu Yu" userId="4769b349918564ed" providerId="LiveId" clId="{7724B987-D618-4422-B709-CF94B755D708}" dt="2024-09-17T09:48:23.806" v="437" actId="478"/>
          <ac:spMkLst>
            <pc:docMk/>
            <pc:sldMk cId="1371272681" sldId="270"/>
            <ac:spMk id="11" creationId="{F6462728-6A41-46AC-9AC3-CBC558EB61E2}"/>
          </ac:spMkLst>
        </pc:spChg>
        <pc:spChg chg="del">
          <ac:chgData name="Hangyu Yu" userId="4769b349918564ed" providerId="LiveId" clId="{7724B987-D618-4422-B709-CF94B755D708}" dt="2024-09-17T09:48:23.806" v="437" actId="478"/>
          <ac:spMkLst>
            <pc:docMk/>
            <pc:sldMk cId="1371272681" sldId="270"/>
            <ac:spMk id="12" creationId="{5459D3A8-EC1A-4C2F-B8DE-8040B83020A3}"/>
          </ac:spMkLst>
        </pc:spChg>
        <pc:spChg chg="del">
          <ac:chgData name="Hangyu Yu" userId="4769b349918564ed" providerId="LiveId" clId="{7724B987-D618-4422-B709-CF94B755D708}" dt="2024-09-17T09:48:23.806" v="437" actId="478"/>
          <ac:spMkLst>
            <pc:docMk/>
            <pc:sldMk cId="1371272681" sldId="270"/>
            <ac:spMk id="13" creationId="{25E1F701-25D4-4273-B155-827D56D9582A}"/>
          </ac:spMkLst>
        </pc:spChg>
        <pc:spChg chg="del">
          <ac:chgData name="Hangyu Yu" userId="4769b349918564ed" providerId="LiveId" clId="{7724B987-D618-4422-B709-CF94B755D708}" dt="2024-09-17T09:48:23.806" v="437" actId="478"/>
          <ac:spMkLst>
            <pc:docMk/>
            <pc:sldMk cId="1371272681" sldId="270"/>
            <ac:spMk id="14" creationId="{8BB2DDBA-D242-4A5A-A913-C8712605F897}"/>
          </ac:spMkLst>
        </pc:spChg>
        <pc:spChg chg="del">
          <ac:chgData name="Hangyu Yu" userId="4769b349918564ed" providerId="LiveId" clId="{7724B987-D618-4422-B709-CF94B755D708}" dt="2024-09-17T09:48:23.806" v="437" actId="478"/>
          <ac:spMkLst>
            <pc:docMk/>
            <pc:sldMk cId="1371272681" sldId="270"/>
            <ac:spMk id="15" creationId="{2ECE9D74-8CAF-4CD0-A0F3-D985AA7B1912}"/>
          </ac:spMkLst>
        </pc:spChg>
        <pc:spChg chg="del">
          <ac:chgData name="Hangyu Yu" userId="4769b349918564ed" providerId="LiveId" clId="{7724B987-D618-4422-B709-CF94B755D708}" dt="2024-09-17T09:48:23.806" v="437" actId="478"/>
          <ac:spMkLst>
            <pc:docMk/>
            <pc:sldMk cId="1371272681" sldId="270"/>
            <ac:spMk id="16" creationId="{5121E9E9-B1ED-4E6C-B3F4-103024A3D2A8}"/>
          </ac:spMkLst>
        </pc:spChg>
        <pc:spChg chg="del mod">
          <ac:chgData name="Hangyu Yu" userId="4769b349918564ed" providerId="LiveId" clId="{7724B987-D618-4422-B709-CF94B755D708}" dt="2024-09-17T09:48:23.806" v="437" actId="478"/>
          <ac:spMkLst>
            <pc:docMk/>
            <pc:sldMk cId="1371272681" sldId="270"/>
            <ac:spMk id="17" creationId="{D4C80D3E-406F-414F-BA47-D5508D112EA7}"/>
          </ac:spMkLst>
        </pc:spChg>
        <pc:spChg chg="add mod">
          <ac:chgData name="Hangyu Yu" userId="4769b349918564ed" providerId="LiveId" clId="{7724B987-D618-4422-B709-CF94B755D708}" dt="2024-09-17T09:39:07.962" v="326" actId="571"/>
          <ac:spMkLst>
            <pc:docMk/>
            <pc:sldMk cId="1371272681" sldId="270"/>
            <ac:spMk id="29" creationId="{715375FC-6179-4358-8266-1EA8978E21ED}"/>
          </ac:spMkLst>
        </pc:spChg>
        <pc:spChg chg="add mod">
          <ac:chgData name="Hangyu Yu" userId="4769b349918564ed" providerId="LiveId" clId="{7724B987-D618-4422-B709-CF94B755D708}" dt="2024-09-17T09:48:24.573" v="438"/>
          <ac:spMkLst>
            <pc:docMk/>
            <pc:sldMk cId="1371272681" sldId="270"/>
            <ac:spMk id="33" creationId="{B2A57223-9964-4C7C-9CCF-6F4E04B0A63E}"/>
          </ac:spMkLst>
        </pc:spChg>
        <pc:spChg chg="add mod">
          <ac:chgData name="Hangyu Yu" userId="4769b349918564ed" providerId="LiveId" clId="{7724B987-D618-4422-B709-CF94B755D708}" dt="2024-09-17T09:48:24.573" v="438"/>
          <ac:spMkLst>
            <pc:docMk/>
            <pc:sldMk cId="1371272681" sldId="270"/>
            <ac:spMk id="35" creationId="{DD145FDB-EA82-4B5E-9222-CBC8BB1BE2D4}"/>
          </ac:spMkLst>
        </pc:spChg>
        <pc:spChg chg="add mod">
          <ac:chgData name="Hangyu Yu" userId="4769b349918564ed" providerId="LiveId" clId="{7724B987-D618-4422-B709-CF94B755D708}" dt="2024-09-17T09:48:24.573" v="438"/>
          <ac:spMkLst>
            <pc:docMk/>
            <pc:sldMk cId="1371272681" sldId="270"/>
            <ac:spMk id="36" creationId="{DA9A97F0-DD35-47A6-A34B-30F85E90FACF}"/>
          </ac:spMkLst>
        </pc:spChg>
        <pc:spChg chg="add mod">
          <ac:chgData name="Hangyu Yu" userId="4769b349918564ed" providerId="LiveId" clId="{7724B987-D618-4422-B709-CF94B755D708}" dt="2024-09-17T09:48:24.573" v="438"/>
          <ac:spMkLst>
            <pc:docMk/>
            <pc:sldMk cId="1371272681" sldId="270"/>
            <ac:spMk id="37" creationId="{122F10C2-6343-4FC1-ADEF-2261280CE351}"/>
          </ac:spMkLst>
        </pc:spChg>
        <pc:spChg chg="add mod">
          <ac:chgData name="Hangyu Yu" userId="4769b349918564ed" providerId="LiveId" clId="{7724B987-D618-4422-B709-CF94B755D708}" dt="2024-09-17T09:48:24.573" v="438"/>
          <ac:spMkLst>
            <pc:docMk/>
            <pc:sldMk cId="1371272681" sldId="270"/>
            <ac:spMk id="39" creationId="{2BBD5D0E-550C-4EF4-8E93-11E0EFCC74E4}"/>
          </ac:spMkLst>
        </pc:spChg>
        <pc:spChg chg="add mod">
          <ac:chgData name="Hangyu Yu" userId="4769b349918564ed" providerId="LiveId" clId="{7724B987-D618-4422-B709-CF94B755D708}" dt="2024-09-17T09:48:24.573" v="438"/>
          <ac:spMkLst>
            <pc:docMk/>
            <pc:sldMk cId="1371272681" sldId="270"/>
            <ac:spMk id="40" creationId="{6F9398EC-DF7B-43B5-A842-19AAFC2FD1BD}"/>
          </ac:spMkLst>
        </pc:spChg>
        <pc:spChg chg="add mod">
          <ac:chgData name="Hangyu Yu" userId="4769b349918564ed" providerId="LiveId" clId="{7724B987-D618-4422-B709-CF94B755D708}" dt="2024-09-17T09:48:24.573" v="438"/>
          <ac:spMkLst>
            <pc:docMk/>
            <pc:sldMk cId="1371272681" sldId="270"/>
            <ac:spMk id="41" creationId="{8593E120-63B1-4CD6-AB88-44DC04BBCB8F}"/>
          </ac:spMkLst>
        </pc:spChg>
        <pc:spChg chg="add mod">
          <ac:chgData name="Hangyu Yu" userId="4769b349918564ed" providerId="LiveId" clId="{7724B987-D618-4422-B709-CF94B755D708}" dt="2024-09-17T09:48:24.573" v="438"/>
          <ac:spMkLst>
            <pc:docMk/>
            <pc:sldMk cId="1371272681" sldId="270"/>
            <ac:spMk id="42" creationId="{41F10FFA-30B9-4418-8585-C96A1EEDFD16}"/>
          </ac:spMkLst>
        </pc:spChg>
        <pc:spChg chg="add mod">
          <ac:chgData name="Hangyu Yu" userId="4769b349918564ed" providerId="LiveId" clId="{7724B987-D618-4422-B709-CF94B755D708}" dt="2024-09-17T09:48:35.528" v="441"/>
          <ac:spMkLst>
            <pc:docMk/>
            <pc:sldMk cId="1371272681" sldId="270"/>
            <ac:spMk id="43" creationId="{00DB10B4-53ED-44EB-BEDB-6E66883785E2}"/>
          </ac:spMkLst>
        </pc:spChg>
        <pc:picChg chg="del">
          <ac:chgData name="Hangyu Yu" userId="4769b349918564ed" providerId="LiveId" clId="{7724B987-D618-4422-B709-CF94B755D708}" dt="2024-09-17T09:48:23.806" v="437" actId="478"/>
          <ac:picMkLst>
            <pc:docMk/>
            <pc:sldMk cId="1371272681" sldId="270"/>
            <ac:picMk id="8" creationId="{F45292EA-370F-44A1-B086-68E65AF81144}"/>
          </ac:picMkLst>
        </pc:picChg>
        <pc:picChg chg="add mod">
          <ac:chgData name="Hangyu Yu" userId="4769b349918564ed" providerId="LiveId" clId="{7724B987-D618-4422-B709-CF94B755D708}" dt="2024-09-17T09:48:28.716" v="439" actId="1076"/>
          <ac:picMkLst>
            <pc:docMk/>
            <pc:sldMk cId="1371272681" sldId="270"/>
            <ac:picMk id="23" creationId="{50CE433C-1E60-4C52-A6D4-A2FA2FCD0D96}"/>
          </ac:picMkLst>
        </pc:picChg>
        <pc:picChg chg="add mod">
          <ac:chgData name="Hangyu Yu" userId="4769b349918564ed" providerId="LiveId" clId="{7724B987-D618-4422-B709-CF94B755D708}" dt="2024-09-17T09:48:28.716" v="439" actId="1076"/>
          <ac:picMkLst>
            <pc:docMk/>
            <pc:sldMk cId="1371272681" sldId="270"/>
            <ac:picMk id="24" creationId="{ED383DA9-F87C-4A6F-941C-D0B1819E693D}"/>
          </ac:picMkLst>
        </pc:picChg>
        <pc:picChg chg="add mod">
          <ac:chgData name="Hangyu Yu" userId="4769b349918564ed" providerId="LiveId" clId="{7724B987-D618-4422-B709-CF94B755D708}" dt="2024-09-17T09:48:24.573" v="438"/>
          <ac:picMkLst>
            <pc:docMk/>
            <pc:sldMk cId="1371272681" sldId="270"/>
            <ac:picMk id="32" creationId="{CC7947EB-6A27-48E6-84D4-816E62A7CD0A}"/>
          </ac:picMkLst>
        </pc:picChg>
        <pc:cxnChg chg="add del mod">
          <ac:chgData name="Hangyu Yu" userId="4769b349918564ed" providerId="LiveId" clId="{7724B987-D618-4422-B709-CF94B755D708}" dt="2024-09-17T09:39:21.795" v="327" actId="478"/>
          <ac:cxnSpMkLst>
            <pc:docMk/>
            <pc:sldMk cId="1371272681" sldId="270"/>
            <ac:cxnSpMk id="6" creationId="{3E65AF6C-3E96-429C-A748-D3B2EFAAD8A7}"/>
          </ac:cxnSpMkLst>
        </pc:cxnChg>
        <pc:cxnChg chg="del mod">
          <ac:chgData name="Hangyu Yu" userId="4769b349918564ed" providerId="LiveId" clId="{7724B987-D618-4422-B709-CF94B755D708}" dt="2024-09-17T09:48:23.806" v="437" actId="478"/>
          <ac:cxnSpMkLst>
            <pc:docMk/>
            <pc:sldMk cId="1371272681" sldId="270"/>
            <ac:cxnSpMk id="18" creationId="{F41DFF10-92DB-45B5-94E3-38E05F92A130}"/>
          </ac:cxnSpMkLst>
        </pc:cxnChg>
        <pc:cxnChg chg="del mod">
          <ac:chgData name="Hangyu Yu" userId="4769b349918564ed" providerId="LiveId" clId="{7724B987-D618-4422-B709-CF94B755D708}" dt="2024-09-17T09:48:23.806" v="437" actId="478"/>
          <ac:cxnSpMkLst>
            <pc:docMk/>
            <pc:sldMk cId="1371272681" sldId="270"/>
            <ac:cxnSpMk id="19" creationId="{409234BB-F034-414D-8275-ED033232A0CB}"/>
          </ac:cxnSpMkLst>
        </pc:cxnChg>
        <pc:cxnChg chg="del mod">
          <ac:chgData name="Hangyu Yu" userId="4769b349918564ed" providerId="LiveId" clId="{7724B987-D618-4422-B709-CF94B755D708}" dt="2024-09-17T09:48:23.806" v="437" actId="478"/>
          <ac:cxnSpMkLst>
            <pc:docMk/>
            <pc:sldMk cId="1371272681" sldId="270"/>
            <ac:cxnSpMk id="22" creationId="{42C28BF2-2297-4551-BA98-276DC9F7D3DA}"/>
          </ac:cxnSpMkLst>
        </pc:cxnChg>
        <pc:cxnChg chg="del mod">
          <ac:chgData name="Hangyu Yu" userId="4769b349918564ed" providerId="LiveId" clId="{7724B987-D618-4422-B709-CF94B755D708}" dt="2024-09-17T09:48:23.806" v="437" actId="478"/>
          <ac:cxnSpMkLst>
            <pc:docMk/>
            <pc:sldMk cId="1371272681" sldId="270"/>
            <ac:cxnSpMk id="25" creationId="{57CB7314-5097-4CE7-AD77-9DBBB5D42E0C}"/>
          </ac:cxnSpMkLst>
        </pc:cxnChg>
        <pc:cxnChg chg="del mod">
          <ac:chgData name="Hangyu Yu" userId="4769b349918564ed" providerId="LiveId" clId="{7724B987-D618-4422-B709-CF94B755D708}" dt="2024-09-17T09:48:23.806" v="437" actId="478"/>
          <ac:cxnSpMkLst>
            <pc:docMk/>
            <pc:sldMk cId="1371272681" sldId="270"/>
            <ac:cxnSpMk id="28" creationId="{5D5D0B19-9B68-4279-A45F-08507F4BB71A}"/>
          </ac:cxnSpMkLst>
        </pc:cxnChg>
        <pc:cxnChg chg="del mod">
          <ac:chgData name="Hangyu Yu" userId="4769b349918564ed" providerId="LiveId" clId="{7724B987-D618-4422-B709-CF94B755D708}" dt="2024-09-17T09:48:23.806" v="437" actId="478"/>
          <ac:cxnSpMkLst>
            <pc:docMk/>
            <pc:sldMk cId="1371272681" sldId="270"/>
            <ac:cxnSpMk id="31" creationId="{0A204918-C956-4698-B142-073ACD1C9A5D}"/>
          </ac:cxnSpMkLst>
        </pc:cxnChg>
        <pc:cxnChg chg="del mod">
          <ac:chgData name="Hangyu Yu" userId="4769b349918564ed" providerId="LiveId" clId="{7724B987-D618-4422-B709-CF94B755D708}" dt="2024-09-17T09:48:23.806" v="437" actId="478"/>
          <ac:cxnSpMkLst>
            <pc:docMk/>
            <pc:sldMk cId="1371272681" sldId="270"/>
            <ac:cxnSpMk id="34" creationId="{1910BEFE-A5B8-4A10-AF1F-06E0E90C71BC}"/>
          </ac:cxnSpMkLst>
        </pc:cxnChg>
        <pc:cxnChg chg="del mod">
          <ac:chgData name="Hangyu Yu" userId="4769b349918564ed" providerId="LiveId" clId="{7724B987-D618-4422-B709-CF94B755D708}" dt="2024-09-17T09:48:23.806" v="437" actId="478"/>
          <ac:cxnSpMkLst>
            <pc:docMk/>
            <pc:sldMk cId="1371272681" sldId="270"/>
            <ac:cxnSpMk id="38" creationId="{AEC9DD0E-9C24-48EA-867E-A16A32A1224B}"/>
          </ac:cxnSpMkLst>
        </pc:cxnChg>
        <pc:cxnChg chg="add mod">
          <ac:chgData name="Hangyu Yu" userId="4769b349918564ed" providerId="LiveId" clId="{7724B987-D618-4422-B709-CF94B755D708}" dt="2024-09-17T09:48:24.573" v="438"/>
          <ac:cxnSpMkLst>
            <pc:docMk/>
            <pc:sldMk cId="1371272681" sldId="270"/>
            <ac:cxnSpMk id="44" creationId="{7EE2BBB7-0135-4BF0-9064-C365EDEC1F77}"/>
          </ac:cxnSpMkLst>
        </pc:cxnChg>
        <pc:cxnChg chg="add mod">
          <ac:chgData name="Hangyu Yu" userId="4769b349918564ed" providerId="LiveId" clId="{7724B987-D618-4422-B709-CF94B755D708}" dt="2024-09-17T09:48:24.573" v="438"/>
          <ac:cxnSpMkLst>
            <pc:docMk/>
            <pc:sldMk cId="1371272681" sldId="270"/>
            <ac:cxnSpMk id="45" creationId="{132150B6-340E-4A12-8E12-3993D7F3AB7F}"/>
          </ac:cxnSpMkLst>
        </pc:cxnChg>
        <pc:cxnChg chg="add mod">
          <ac:chgData name="Hangyu Yu" userId="4769b349918564ed" providerId="LiveId" clId="{7724B987-D618-4422-B709-CF94B755D708}" dt="2024-09-17T09:48:24.573" v="438"/>
          <ac:cxnSpMkLst>
            <pc:docMk/>
            <pc:sldMk cId="1371272681" sldId="270"/>
            <ac:cxnSpMk id="46" creationId="{404D97F7-79D0-4684-BDB1-2ADEAE3043B1}"/>
          </ac:cxnSpMkLst>
        </pc:cxnChg>
        <pc:cxnChg chg="add mod">
          <ac:chgData name="Hangyu Yu" userId="4769b349918564ed" providerId="LiveId" clId="{7724B987-D618-4422-B709-CF94B755D708}" dt="2024-09-17T09:48:24.573" v="438"/>
          <ac:cxnSpMkLst>
            <pc:docMk/>
            <pc:sldMk cId="1371272681" sldId="270"/>
            <ac:cxnSpMk id="47" creationId="{42248059-DE1A-49FB-9167-0D09B2AF93E2}"/>
          </ac:cxnSpMkLst>
        </pc:cxnChg>
        <pc:cxnChg chg="add mod">
          <ac:chgData name="Hangyu Yu" userId="4769b349918564ed" providerId="LiveId" clId="{7724B987-D618-4422-B709-CF94B755D708}" dt="2024-09-17T09:48:24.573" v="438"/>
          <ac:cxnSpMkLst>
            <pc:docMk/>
            <pc:sldMk cId="1371272681" sldId="270"/>
            <ac:cxnSpMk id="48" creationId="{844D4801-E376-4131-B8C2-3C549F552F00}"/>
          </ac:cxnSpMkLst>
        </pc:cxnChg>
        <pc:cxnChg chg="add mod">
          <ac:chgData name="Hangyu Yu" userId="4769b349918564ed" providerId="LiveId" clId="{7724B987-D618-4422-B709-CF94B755D708}" dt="2024-09-17T09:48:24.573" v="438"/>
          <ac:cxnSpMkLst>
            <pc:docMk/>
            <pc:sldMk cId="1371272681" sldId="270"/>
            <ac:cxnSpMk id="49" creationId="{5654111C-D91E-4D01-9A51-8EBF1EA75063}"/>
          </ac:cxnSpMkLst>
        </pc:cxnChg>
        <pc:cxnChg chg="add mod">
          <ac:chgData name="Hangyu Yu" userId="4769b349918564ed" providerId="LiveId" clId="{7724B987-D618-4422-B709-CF94B755D708}" dt="2024-09-17T09:48:24.573" v="438"/>
          <ac:cxnSpMkLst>
            <pc:docMk/>
            <pc:sldMk cId="1371272681" sldId="270"/>
            <ac:cxnSpMk id="50" creationId="{BE6C510C-36F7-4BE7-A8B1-4ECCC25AB785}"/>
          </ac:cxnSpMkLst>
        </pc:cxnChg>
        <pc:cxnChg chg="add mod">
          <ac:chgData name="Hangyu Yu" userId="4769b349918564ed" providerId="LiveId" clId="{7724B987-D618-4422-B709-CF94B755D708}" dt="2024-09-17T09:48:24.573" v="438"/>
          <ac:cxnSpMkLst>
            <pc:docMk/>
            <pc:sldMk cId="1371272681" sldId="270"/>
            <ac:cxnSpMk id="51" creationId="{F49840D5-D3CB-4385-A9D9-24252D15793D}"/>
          </ac:cxnSpMkLst>
        </pc:cxnChg>
      </pc:sldChg>
      <pc:sldChg chg="addSp delSp modSp add del mod">
        <pc:chgData name="Hangyu Yu" userId="4769b349918564ed" providerId="LiveId" clId="{7724B987-D618-4422-B709-CF94B755D708}" dt="2024-09-17T09:49:24.605" v="455" actId="47"/>
        <pc:sldMkLst>
          <pc:docMk/>
          <pc:sldMk cId="2098219420" sldId="271"/>
        </pc:sldMkLst>
        <pc:spChg chg="add mod">
          <ac:chgData name="Hangyu Yu" userId="4769b349918564ed" providerId="LiveId" clId="{7724B987-D618-4422-B709-CF94B755D708}" dt="2024-09-17T09:43:18.031" v="392" actId="207"/>
          <ac:spMkLst>
            <pc:docMk/>
            <pc:sldMk cId="2098219420" sldId="271"/>
            <ac:spMk id="10" creationId="{CF5081EC-4551-48AD-9C40-F871BD081520}"/>
          </ac:spMkLst>
        </pc:spChg>
        <pc:spChg chg="mod">
          <ac:chgData name="Hangyu Yu" userId="4769b349918564ed" providerId="LiveId" clId="{7724B987-D618-4422-B709-CF94B755D708}" dt="2024-09-17T09:40:32.171" v="360"/>
          <ac:spMkLst>
            <pc:docMk/>
            <pc:sldMk cId="2098219420" sldId="271"/>
            <ac:spMk id="16" creationId="{5121E9E9-B1ED-4E6C-B3F4-103024A3D2A8}"/>
          </ac:spMkLst>
        </pc:spChg>
        <pc:spChg chg="mod">
          <ac:chgData name="Hangyu Yu" userId="4769b349918564ed" providerId="LiveId" clId="{7724B987-D618-4422-B709-CF94B755D708}" dt="2024-09-17T09:40:34.376" v="362"/>
          <ac:spMkLst>
            <pc:docMk/>
            <pc:sldMk cId="2098219420" sldId="271"/>
            <ac:spMk id="17" creationId="{D4C80D3E-406F-414F-BA47-D5508D112EA7}"/>
          </ac:spMkLst>
        </pc:spChg>
        <pc:picChg chg="del">
          <ac:chgData name="Hangyu Yu" userId="4769b349918564ed" providerId="LiveId" clId="{7724B987-D618-4422-B709-CF94B755D708}" dt="2024-09-17T09:40:37.523" v="364" actId="478"/>
          <ac:picMkLst>
            <pc:docMk/>
            <pc:sldMk cId="2098219420" sldId="271"/>
            <ac:picMk id="23" creationId="{50CE433C-1E60-4C52-A6D4-A2FA2FCD0D96}"/>
          </ac:picMkLst>
        </pc:picChg>
        <pc:picChg chg="del">
          <ac:chgData name="Hangyu Yu" userId="4769b349918564ed" providerId="LiveId" clId="{7724B987-D618-4422-B709-CF94B755D708}" dt="2024-09-17T09:40:37.231" v="363" actId="478"/>
          <ac:picMkLst>
            <pc:docMk/>
            <pc:sldMk cId="2098219420" sldId="271"/>
            <ac:picMk id="24" creationId="{ED383DA9-F87C-4A6F-941C-D0B1819E693D}"/>
          </ac:picMkLst>
        </pc:picChg>
        <pc:picChg chg="add mod">
          <ac:chgData name="Hangyu Yu" userId="4769b349918564ed" providerId="LiveId" clId="{7724B987-D618-4422-B709-CF94B755D708}" dt="2024-09-17T09:42:27.093" v="382" actId="1076"/>
          <ac:picMkLst>
            <pc:docMk/>
            <pc:sldMk cId="2098219420" sldId="271"/>
            <ac:picMk id="26" creationId="{EA8EA8D3-7863-4F03-86C7-C5E351BAE8C7}"/>
          </ac:picMkLst>
        </pc:picChg>
        <pc:picChg chg="add mod modCrop">
          <ac:chgData name="Hangyu Yu" userId="4769b349918564ed" providerId="LiveId" clId="{7724B987-D618-4422-B709-CF94B755D708}" dt="2024-09-17T09:43:24.036" v="400" actId="1036"/>
          <ac:picMkLst>
            <pc:docMk/>
            <pc:sldMk cId="2098219420" sldId="271"/>
            <ac:picMk id="27" creationId="{1D170489-2089-4D06-9670-99F6229A731A}"/>
          </ac:picMkLst>
        </pc:picChg>
        <pc:cxnChg chg="add del mod">
          <ac:chgData name="Hangyu Yu" userId="4769b349918564ed" providerId="LiveId" clId="{7724B987-D618-4422-B709-CF94B755D708}" dt="2024-09-17T09:42:28.823" v="383" actId="478"/>
          <ac:cxnSpMkLst>
            <pc:docMk/>
            <pc:sldMk cId="2098219420" sldId="271"/>
            <ac:cxnSpMk id="29" creationId="{45155788-493F-4503-A89A-DA7915324159}"/>
          </ac:cxnSpMkLst>
        </pc:cxnChg>
      </pc:sldChg>
      <pc:sldChg chg="addSp delSp modSp add del mod">
        <pc:chgData name="Hangyu Yu" userId="4769b349918564ed" providerId="LiveId" clId="{7724B987-D618-4422-B709-CF94B755D708}" dt="2024-09-17T09:51:02.300" v="511" actId="47"/>
        <pc:sldMkLst>
          <pc:docMk/>
          <pc:sldMk cId="277564851" sldId="272"/>
        </pc:sldMkLst>
        <pc:spChg chg="del">
          <ac:chgData name="Hangyu Yu" userId="4769b349918564ed" providerId="LiveId" clId="{7724B987-D618-4422-B709-CF94B755D708}" dt="2024-09-17T09:43:43.608" v="403" actId="478"/>
          <ac:spMkLst>
            <pc:docMk/>
            <pc:sldMk cId="277564851" sldId="272"/>
            <ac:spMk id="10" creationId="{CF5081EC-4551-48AD-9C40-F871BD081520}"/>
          </ac:spMkLst>
        </pc:spChg>
        <pc:spChg chg="mod">
          <ac:chgData name="Hangyu Yu" userId="4769b349918564ed" providerId="LiveId" clId="{7724B987-D618-4422-B709-CF94B755D708}" dt="2024-09-17T09:49:48.337" v="470" actId="20577"/>
          <ac:spMkLst>
            <pc:docMk/>
            <pc:sldMk cId="277564851" sldId="272"/>
            <ac:spMk id="12" creationId="{5459D3A8-EC1A-4C2F-B8DE-8040B83020A3}"/>
          </ac:spMkLst>
        </pc:spChg>
        <pc:grpChg chg="add mod">
          <ac:chgData name="Hangyu Yu" userId="4769b349918564ed" providerId="LiveId" clId="{7724B987-D618-4422-B709-CF94B755D708}" dt="2024-09-17T09:50:18.663" v="500" actId="164"/>
          <ac:grpSpMkLst>
            <pc:docMk/>
            <pc:sldMk cId="277564851" sldId="272"/>
            <ac:grpSpMk id="3" creationId="{8EF76F3A-86D2-45D1-BF65-6D0BB1B0F64C}"/>
          </ac:grpSpMkLst>
        </pc:grpChg>
        <pc:picChg chg="del">
          <ac:chgData name="Hangyu Yu" userId="4769b349918564ed" providerId="LiveId" clId="{7724B987-D618-4422-B709-CF94B755D708}" dt="2024-09-17T09:43:45.182" v="404" actId="478"/>
          <ac:picMkLst>
            <pc:docMk/>
            <pc:sldMk cId="277564851" sldId="272"/>
            <ac:picMk id="26" creationId="{EA8EA8D3-7863-4F03-86C7-C5E351BAE8C7}"/>
          </ac:picMkLst>
        </pc:picChg>
        <pc:picChg chg="del">
          <ac:chgData name="Hangyu Yu" userId="4769b349918564ed" providerId="LiveId" clId="{7724B987-D618-4422-B709-CF94B755D708}" dt="2024-09-17T09:43:42.529" v="402" actId="478"/>
          <ac:picMkLst>
            <pc:docMk/>
            <pc:sldMk cId="277564851" sldId="272"/>
            <ac:picMk id="27" creationId="{1D170489-2089-4D06-9670-99F6229A731A}"/>
          </ac:picMkLst>
        </pc:picChg>
        <pc:picChg chg="add mod modCrop">
          <ac:chgData name="Hangyu Yu" userId="4769b349918564ed" providerId="LiveId" clId="{7724B987-D618-4422-B709-CF94B755D708}" dt="2024-09-17T09:50:18.663" v="500" actId="164"/>
          <ac:picMkLst>
            <pc:docMk/>
            <pc:sldMk cId="277564851" sldId="272"/>
            <ac:picMk id="29" creationId="{35CE5823-E8B8-4277-8E59-96D1421CD43F}"/>
          </ac:picMkLst>
        </pc:picChg>
        <pc:picChg chg="add mod modCrop">
          <ac:chgData name="Hangyu Yu" userId="4769b349918564ed" providerId="LiveId" clId="{7724B987-D618-4422-B709-CF94B755D708}" dt="2024-09-17T09:50:18.663" v="500" actId="164"/>
          <ac:picMkLst>
            <pc:docMk/>
            <pc:sldMk cId="277564851" sldId="272"/>
            <ac:picMk id="30" creationId="{65CCCD4D-6521-442F-BF5F-2D69715445A2}"/>
          </ac:picMkLst>
        </pc:picChg>
      </pc:sldChg>
      <pc:sldChg chg="add del">
        <pc:chgData name="Hangyu Yu" userId="4769b349918564ed" providerId="LiveId" clId="{7724B987-D618-4422-B709-CF94B755D708}" dt="2024-09-17T09:43:47.042" v="406"/>
        <pc:sldMkLst>
          <pc:docMk/>
          <pc:sldMk cId="2084292619" sldId="273"/>
        </pc:sldMkLst>
      </pc:sldChg>
      <pc:sldChg chg="addSp delSp modSp add del mod">
        <pc:chgData name="Hangyu Yu" userId="4769b349918564ed" providerId="LiveId" clId="{7724B987-D618-4422-B709-CF94B755D708}" dt="2024-09-17T09:51:03.914" v="512" actId="47"/>
        <pc:sldMkLst>
          <pc:docMk/>
          <pc:sldMk cId="3500281139" sldId="273"/>
        </pc:sldMkLst>
        <pc:spChg chg="mod">
          <ac:chgData name="Hangyu Yu" userId="4769b349918564ed" providerId="LiveId" clId="{7724B987-D618-4422-B709-CF94B755D708}" dt="2024-09-17T09:46:40.943" v="423"/>
          <ac:spMkLst>
            <pc:docMk/>
            <pc:sldMk cId="3500281139" sldId="273"/>
            <ac:spMk id="15" creationId="{2ECE9D74-8CAF-4CD0-A0F3-D985AA7B1912}"/>
          </ac:spMkLst>
        </pc:spChg>
        <pc:spChg chg="mod">
          <ac:chgData name="Hangyu Yu" userId="4769b349918564ed" providerId="LiveId" clId="{7724B987-D618-4422-B709-CF94B755D708}" dt="2024-09-17T09:46:42.496" v="425"/>
          <ac:spMkLst>
            <pc:docMk/>
            <pc:sldMk cId="3500281139" sldId="273"/>
            <ac:spMk id="16" creationId="{5121E9E9-B1ED-4E6C-B3F4-103024A3D2A8}"/>
          </ac:spMkLst>
        </pc:spChg>
        <pc:picChg chg="add mod">
          <ac:chgData name="Hangyu Yu" userId="4769b349918564ed" providerId="LiveId" clId="{7724B987-D618-4422-B709-CF94B755D708}" dt="2024-09-17T09:47:29.540" v="430" actId="1076"/>
          <ac:picMkLst>
            <pc:docMk/>
            <pc:sldMk cId="3500281139" sldId="273"/>
            <ac:picMk id="26" creationId="{158F3ABC-2068-4263-B9E5-0A6290923D91}"/>
          </ac:picMkLst>
        </pc:picChg>
        <pc:picChg chg="del">
          <ac:chgData name="Hangyu Yu" userId="4769b349918564ed" providerId="LiveId" clId="{7724B987-D618-4422-B709-CF94B755D708}" dt="2024-09-17T09:46:47.263" v="426" actId="478"/>
          <ac:picMkLst>
            <pc:docMk/>
            <pc:sldMk cId="3500281139" sldId="273"/>
            <ac:picMk id="29" creationId="{35CE5823-E8B8-4277-8E59-96D1421CD43F}"/>
          </ac:picMkLst>
        </pc:picChg>
        <pc:picChg chg="del">
          <ac:chgData name="Hangyu Yu" userId="4769b349918564ed" providerId="LiveId" clId="{7724B987-D618-4422-B709-CF94B755D708}" dt="2024-09-17T09:46:47.263" v="426" actId="478"/>
          <ac:picMkLst>
            <pc:docMk/>
            <pc:sldMk cId="3500281139" sldId="273"/>
            <ac:picMk id="30" creationId="{65CCCD4D-6521-442F-BF5F-2D69715445A2}"/>
          </ac:picMkLst>
        </pc:picChg>
      </pc:sldChg>
      <pc:sldChg chg="addSp delSp modSp add del mod">
        <pc:chgData name="Hangyu Yu" userId="4769b349918564ed" providerId="LiveId" clId="{7724B987-D618-4422-B709-CF94B755D708}" dt="2024-09-18T07:05:46.878" v="2208"/>
        <pc:sldMkLst>
          <pc:docMk/>
          <pc:sldMk cId="445705004" sldId="274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445705004" sldId="274"/>
            <ac:spMk id="4" creationId="{EE3D9599-6AD0-A54B-A8DB-E5D44637B072}"/>
          </ac:spMkLst>
        </pc:spChg>
        <pc:spChg chg="add mod">
          <ac:chgData name="Hangyu Yu" userId="4769b349918564ed" providerId="LiveId" clId="{7724B987-D618-4422-B709-CF94B755D708}" dt="2024-09-17T09:49:14.554" v="452" actId="164"/>
          <ac:spMkLst>
            <pc:docMk/>
            <pc:sldMk cId="445705004" sldId="274"/>
            <ac:spMk id="27" creationId="{8DD585D8-3AD3-43FA-99CE-4717DBD189A1}"/>
          </ac:spMkLst>
        </pc:spChg>
        <pc:spChg chg="mod">
          <ac:chgData name="Hangyu Yu" userId="4769b349918564ed" providerId="LiveId" clId="{7724B987-D618-4422-B709-CF94B755D708}" dt="2024-09-17T09:48:52.199" v="446"/>
          <ac:spMkLst>
            <pc:docMk/>
            <pc:sldMk cId="445705004" sldId="274"/>
            <ac:spMk id="42" creationId="{41F10FFA-30B9-4418-8585-C96A1EEDFD16}"/>
          </ac:spMkLst>
        </pc:spChg>
        <pc:spChg chg="mod">
          <ac:chgData name="Hangyu Yu" userId="4769b349918564ed" providerId="LiveId" clId="{7724B987-D618-4422-B709-CF94B755D708}" dt="2024-09-17T09:48:54.111" v="448"/>
          <ac:spMkLst>
            <pc:docMk/>
            <pc:sldMk cId="445705004" sldId="274"/>
            <ac:spMk id="43" creationId="{00DB10B4-53ED-44EB-BEDB-6E66883785E2}"/>
          </ac:spMkLst>
        </pc:spChg>
        <pc:grpChg chg="add mod">
          <ac:chgData name="Hangyu Yu" userId="4769b349918564ed" providerId="LiveId" clId="{7724B987-D618-4422-B709-CF94B755D708}" dt="2024-09-17T09:49:19.929" v="454" actId="1076"/>
          <ac:grpSpMkLst>
            <pc:docMk/>
            <pc:sldMk cId="445705004" sldId="274"/>
            <ac:grpSpMk id="2" creationId="{576A3844-5171-4236-BF52-9558DABDD12D}"/>
          </ac:grpSpMkLst>
        </pc:grpChg>
        <pc:picChg chg="del">
          <ac:chgData name="Hangyu Yu" userId="4769b349918564ed" providerId="LiveId" clId="{7724B987-D618-4422-B709-CF94B755D708}" dt="2024-09-17T09:48:56.792" v="449" actId="478"/>
          <ac:picMkLst>
            <pc:docMk/>
            <pc:sldMk cId="445705004" sldId="274"/>
            <ac:picMk id="23" creationId="{50CE433C-1E60-4C52-A6D4-A2FA2FCD0D96}"/>
          </ac:picMkLst>
        </pc:picChg>
        <pc:picChg chg="del">
          <ac:chgData name="Hangyu Yu" userId="4769b349918564ed" providerId="LiveId" clId="{7724B987-D618-4422-B709-CF94B755D708}" dt="2024-09-17T09:48:56.792" v="449" actId="478"/>
          <ac:picMkLst>
            <pc:docMk/>
            <pc:sldMk cId="445705004" sldId="274"/>
            <ac:picMk id="24" creationId="{ED383DA9-F87C-4A6F-941C-D0B1819E693D}"/>
          </ac:picMkLst>
        </pc:picChg>
        <pc:picChg chg="add mod">
          <ac:chgData name="Hangyu Yu" userId="4769b349918564ed" providerId="LiveId" clId="{7724B987-D618-4422-B709-CF94B755D708}" dt="2024-09-17T09:49:14.554" v="452" actId="164"/>
          <ac:picMkLst>
            <pc:docMk/>
            <pc:sldMk cId="445705004" sldId="274"/>
            <ac:picMk id="25" creationId="{6EA6F72C-3010-4BF0-B7FB-7B965083B67C}"/>
          </ac:picMkLst>
        </pc:picChg>
        <pc:picChg chg="add mod">
          <ac:chgData name="Hangyu Yu" userId="4769b349918564ed" providerId="LiveId" clId="{7724B987-D618-4422-B709-CF94B755D708}" dt="2024-09-17T09:49:14.554" v="452" actId="164"/>
          <ac:picMkLst>
            <pc:docMk/>
            <pc:sldMk cId="445705004" sldId="274"/>
            <ac:picMk id="26" creationId="{3E0AFB64-BFEF-45BB-97E3-3A8791719900}"/>
          </ac:picMkLst>
        </pc:picChg>
      </pc:sldChg>
      <pc:sldChg chg="addSp delSp modSp add del mod">
        <pc:chgData name="Hangyu Yu" userId="4769b349918564ed" providerId="LiveId" clId="{7724B987-D618-4422-B709-CF94B755D708}" dt="2024-09-18T07:05:46.878" v="2208"/>
        <pc:sldMkLst>
          <pc:docMk/>
          <pc:sldMk cId="2889536460" sldId="275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2889536460" sldId="275"/>
            <ac:spMk id="4" creationId="{EE3D9599-6AD0-A54B-A8DB-E5D44637B072}"/>
          </ac:spMkLst>
        </pc:spChg>
        <pc:spChg chg="mod">
          <ac:chgData name="Hangyu Yu" userId="4769b349918564ed" providerId="LiveId" clId="{7724B987-D618-4422-B709-CF94B755D708}" dt="2024-09-17T09:50:57.224" v="510" actId="20577"/>
          <ac:spMkLst>
            <pc:docMk/>
            <pc:sldMk cId="2889536460" sldId="275"/>
            <ac:spMk id="36" creationId="{DA9A97F0-DD35-47A6-A34B-30F85E90FACF}"/>
          </ac:spMkLst>
        </pc:spChg>
        <pc:spChg chg="mod">
          <ac:chgData name="Hangyu Yu" userId="4769b349918564ed" providerId="LiveId" clId="{7724B987-D618-4422-B709-CF94B755D708}" dt="2024-09-17T09:50:11.304" v="499" actId="20577"/>
          <ac:spMkLst>
            <pc:docMk/>
            <pc:sldMk cId="2889536460" sldId="275"/>
            <ac:spMk id="37" creationId="{122F10C2-6343-4FC1-ADEF-2261280CE351}"/>
          </ac:spMkLst>
        </pc:spChg>
        <pc:spChg chg="mod">
          <ac:chgData name="Hangyu Yu" userId="4769b349918564ed" providerId="LiveId" clId="{7724B987-D618-4422-B709-CF94B755D708}" dt="2024-09-17T09:50:30.539" v="508"/>
          <ac:spMkLst>
            <pc:docMk/>
            <pc:sldMk cId="2889536460" sldId="275"/>
            <ac:spMk id="42" creationId="{41F10FFA-30B9-4418-8585-C96A1EEDFD16}"/>
          </ac:spMkLst>
        </pc:spChg>
        <pc:grpChg chg="del">
          <ac:chgData name="Hangyu Yu" userId="4769b349918564ed" providerId="LiveId" clId="{7724B987-D618-4422-B709-CF94B755D708}" dt="2024-09-17T09:50:21.402" v="501" actId="478"/>
          <ac:grpSpMkLst>
            <pc:docMk/>
            <pc:sldMk cId="2889536460" sldId="275"/>
            <ac:grpSpMk id="2" creationId="{576A3844-5171-4236-BF52-9558DABDD12D}"/>
          </ac:grpSpMkLst>
        </pc:grpChg>
        <pc:grpChg chg="add mod">
          <ac:chgData name="Hangyu Yu" userId="4769b349918564ed" providerId="LiveId" clId="{7724B987-D618-4422-B709-CF94B755D708}" dt="2024-09-17T09:50:28.163" v="506" actId="14100"/>
          <ac:grpSpMkLst>
            <pc:docMk/>
            <pc:sldMk cId="2889536460" sldId="275"/>
            <ac:grpSpMk id="28" creationId="{86A45FAD-EAE6-437F-A3EF-8E6B03AB2DCE}"/>
          </ac:grpSpMkLst>
        </pc:grpChg>
        <pc:picChg chg="mod">
          <ac:chgData name="Hangyu Yu" userId="4769b349918564ed" providerId="LiveId" clId="{7724B987-D618-4422-B709-CF94B755D708}" dt="2024-09-17T09:50:22.175" v="502"/>
          <ac:picMkLst>
            <pc:docMk/>
            <pc:sldMk cId="2889536460" sldId="275"/>
            <ac:picMk id="29" creationId="{705463D6-CB59-490B-AB51-4AFC5C7DC147}"/>
          </ac:picMkLst>
        </pc:picChg>
        <pc:picChg chg="mod">
          <ac:chgData name="Hangyu Yu" userId="4769b349918564ed" providerId="LiveId" clId="{7724B987-D618-4422-B709-CF94B755D708}" dt="2024-09-17T09:50:22.175" v="502"/>
          <ac:picMkLst>
            <pc:docMk/>
            <pc:sldMk cId="2889536460" sldId="275"/>
            <ac:picMk id="30" creationId="{9731B6A8-1539-4F89-87D9-D704F4ABA0B0}"/>
          </ac:picMkLst>
        </pc:picChg>
      </pc:sldChg>
      <pc:sldChg chg="addSp delSp modSp add mod">
        <pc:chgData name="Hangyu Yu" userId="4769b349918564ed" providerId="LiveId" clId="{7724B987-D618-4422-B709-CF94B755D708}" dt="2024-09-18T07:05:46.878" v="2208"/>
        <pc:sldMkLst>
          <pc:docMk/>
          <pc:sldMk cId="654890491" sldId="276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654890491" sldId="276"/>
            <ac:spMk id="4" creationId="{EE3D9599-6AD0-A54B-A8DB-E5D44637B072}"/>
          </ac:spMkLst>
        </pc:spChg>
        <pc:spChg chg="mod">
          <ac:chgData name="Hangyu Yu" userId="4769b349918564ed" providerId="LiveId" clId="{7724B987-D618-4422-B709-CF94B755D708}" dt="2024-09-17T09:52:08.699" v="532"/>
          <ac:spMkLst>
            <pc:docMk/>
            <pc:sldMk cId="654890491" sldId="276"/>
            <ac:spMk id="37" creationId="{122F10C2-6343-4FC1-ADEF-2261280CE351}"/>
          </ac:spMkLst>
        </pc:spChg>
        <pc:spChg chg="mod">
          <ac:chgData name="Hangyu Yu" userId="4769b349918564ed" providerId="LiveId" clId="{7724B987-D618-4422-B709-CF94B755D708}" dt="2024-09-17T09:51:28.341" v="515"/>
          <ac:spMkLst>
            <pc:docMk/>
            <pc:sldMk cId="654890491" sldId="276"/>
            <ac:spMk id="40" creationId="{6F9398EC-DF7B-43B5-A842-19AAFC2FD1BD}"/>
          </ac:spMkLst>
        </pc:spChg>
        <pc:spChg chg="mod">
          <ac:chgData name="Hangyu Yu" userId="4769b349918564ed" providerId="LiveId" clId="{7724B987-D618-4422-B709-CF94B755D708}" dt="2024-09-17T09:51:29.169" v="517"/>
          <ac:spMkLst>
            <pc:docMk/>
            <pc:sldMk cId="654890491" sldId="276"/>
            <ac:spMk id="41" creationId="{8593E120-63B1-4CD6-AB88-44DC04BBCB8F}"/>
          </ac:spMkLst>
        </pc:spChg>
        <pc:grpChg chg="del">
          <ac:chgData name="Hangyu Yu" userId="4769b349918564ed" providerId="LiveId" clId="{7724B987-D618-4422-B709-CF94B755D708}" dt="2024-09-17T09:51:30.654" v="518" actId="478"/>
          <ac:grpSpMkLst>
            <pc:docMk/>
            <pc:sldMk cId="654890491" sldId="276"/>
            <ac:grpSpMk id="28" creationId="{86A45FAD-EAE6-437F-A3EF-8E6B03AB2DCE}"/>
          </ac:grpSpMkLst>
        </pc:grpChg>
        <pc:picChg chg="add mod modCrop">
          <ac:chgData name="Hangyu Yu" userId="4769b349918564ed" providerId="LiveId" clId="{7724B987-D618-4422-B709-CF94B755D708}" dt="2024-09-17T09:51:44.557" v="522" actId="1076"/>
          <ac:picMkLst>
            <pc:docMk/>
            <pc:sldMk cId="654890491" sldId="276"/>
            <ac:picMk id="3" creationId="{2558CE2B-4337-44E2-9FEA-6E9ADF24D965}"/>
          </ac:picMkLst>
        </pc:picChg>
      </pc:sldChg>
      <pc:sldChg chg="modSp add mod">
        <pc:chgData name="Hangyu Yu" userId="4769b349918564ed" providerId="LiveId" clId="{7724B987-D618-4422-B709-CF94B755D708}" dt="2024-09-18T07:05:46.878" v="2208"/>
        <pc:sldMkLst>
          <pc:docMk/>
          <pc:sldMk cId="35751536" sldId="277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35751536" sldId="277"/>
            <ac:spMk id="4" creationId="{EE3D9599-6AD0-A54B-A8DB-E5D44637B072}"/>
          </ac:spMkLst>
        </pc:spChg>
        <pc:spChg chg="mod">
          <ac:chgData name="Hangyu Yu" userId="4769b349918564ed" providerId="LiveId" clId="{7724B987-D618-4422-B709-CF94B755D708}" dt="2024-09-17T09:52:06.810" v="530"/>
          <ac:spMkLst>
            <pc:docMk/>
            <pc:sldMk cId="35751536" sldId="277"/>
            <ac:spMk id="37" creationId="{122F10C2-6343-4FC1-ADEF-2261280CE351}"/>
          </ac:spMkLst>
        </pc:spChg>
        <pc:picChg chg="mod modCrop">
          <ac:chgData name="Hangyu Yu" userId="4769b349918564ed" providerId="LiveId" clId="{7724B987-D618-4422-B709-CF94B755D708}" dt="2024-09-17T09:52:13.135" v="534" actId="1076"/>
          <ac:picMkLst>
            <pc:docMk/>
            <pc:sldMk cId="35751536" sldId="277"/>
            <ac:picMk id="3" creationId="{2558CE2B-4337-44E2-9FEA-6E9ADF24D965}"/>
          </ac:picMkLst>
        </pc:picChg>
      </pc:sldChg>
      <pc:sldChg chg="addSp modSp add mod">
        <pc:chgData name="Hangyu Yu" userId="4769b349918564ed" providerId="LiveId" clId="{7724B987-D618-4422-B709-CF94B755D708}" dt="2024-09-18T07:05:46.878" v="2208"/>
        <pc:sldMkLst>
          <pc:docMk/>
          <pc:sldMk cId="4219557889" sldId="278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4219557889" sldId="278"/>
            <ac:spMk id="4" creationId="{EE3D9599-6AD0-A54B-A8DB-E5D44637B072}"/>
          </ac:spMkLst>
        </pc:spChg>
        <pc:spChg chg="mod">
          <ac:chgData name="Hangyu Yu" userId="4769b349918564ed" providerId="LiveId" clId="{7724B987-D618-4422-B709-CF94B755D708}" dt="2024-09-17T09:53:35.768" v="566"/>
          <ac:spMkLst>
            <pc:docMk/>
            <pc:sldMk cId="4219557889" sldId="278"/>
            <ac:spMk id="36" creationId="{DA9A97F0-DD35-47A6-A34B-30F85E90FACF}"/>
          </ac:spMkLst>
        </pc:spChg>
        <pc:spChg chg="mod">
          <ac:chgData name="Hangyu Yu" userId="4769b349918564ed" providerId="LiveId" clId="{7724B987-D618-4422-B709-CF94B755D708}" dt="2024-09-17T09:53:39.035" v="570"/>
          <ac:spMkLst>
            <pc:docMk/>
            <pc:sldMk cId="4219557889" sldId="278"/>
            <ac:spMk id="39" creationId="{2BBD5D0E-550C-4EF4-8E93-11E0EFCC74E4}"/>
          </ac:spMkLst>
        </pc:spChg>
        <pc:spChg chg="mod">
          <ac:chgData name="Hangyu Yu" userId="4769b349918564ed" providerId="LiveId" clId="{7724B987-D618-4422-B709-CF94B755D708}" dt="2024-09-17T09:52:29.039" v="539"/>
          <ac:spMkLst>
            <pc:docMk/>
            <pc:sldMk cId="4219557889" sldId="278"/>
            <ac:spMk id="40" creationId="{6F9398EC-DF7B-43B5-A842-19AAFC2FD1BD}"/>
          </ac:spMkLst>
        </pc:spChg>
        <pc:spChg chg="mod">
          <ac:chgData name="Hangyu Yu" userId="4769b349918564ed" providerId="LiveId" clId="{7724B987-D618-4422-B709-CF94B755D708}" dt="2024-09-17T09:52:29.623" v="541"/>
          <ac:spMkLst>
            <pc:docMk/>
            <pc:sldMk cId="4219557889" sldId="278"/>
            <ac:spMk id="41" creationId="{8593E120-63B1-4CD6-AB88-44DC04BBCB8F}"/>
          </ac:spMkLst>
        </pc:spChg>
        <pc:picChg chg="mod modCrop">
          <ac:chgData name="Hangyu Yu" userId="4769b349918564ed" providerId="LiveId" clId="{7724B987-D618-4422-B709-CF94B755D708}" dt="2024-09-17T09:52:34.701" v="542" actId="732"/>
          <ac:picMkLst>
            <pc:docMk/>
            <pc:sldMk cId="4219557889" sldId="278"/>
            <ac:picMk id="3" creationId="{2558CE2B-4337-44E2-9FEA-6E9ADF24D965}"/>
          </ac:picMkLst>
        </pc:picChg>
        <pc:picChg chg="add mod modCrop">
          <ac:chgData name="Hangyu Yu" userId="4769b349918564ed" providerId="LiveId" clId="{7724B987-D618-4422-B709-CF94B755D708}" dt="2024-09-17T09:54:35.691" v="579" actId="732"/>
          <ac:picMkLst>
            <pc:docMk/>
            <pc:sldMk cId="4219557889" sldId="278"/>
            <ac:picMk id="6" creationId="{E06D0DA2-012F-44A2-8B54-5562015DE59C}"/>
          </ac:picMkLst>
        </pc:picChg>
      </pc:sldChg>
      <pc:sldChg chg="addSp modSp add mod ord">
        <pc:chgData name="Hangyu Yu" userId="4769b349918564ed" providerId="LiveId" clId="{7724B987-D618-4422-B709-CF94B755D708}" dt="2024-09-18T07:05:46.878" v="2208"/>
        <pc:sldMkLst>
          <pc:docMk/>
          <pc:sldMk cId="2803507688" sldId="279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2803507688" sldId="279"/>
            <ac:spMk id="4" creationId="{EE3D9599-6AD0-A54B-A8DB-E5D44637B072}"/>
          </ac:spMkLst>
        </pc:spChg>
        <pc:spChg chg="add mod">
          <ac:chgData name="Hangyu Yu" userId="4769b349918564ed" providerId="LiveId" clId="{7724B987-D618-4422-B709-CF94B755D708}" dt="2024-09-17T09:53:12.899" v="562" actId="1076"/>
          <ac:spMkLst>
            <pc:docMk/>
            <pc:sldMk cId="2803507688" sldId="279"/>
            <ac:spMk id="26" creationId="{69CE9B63-6364-4029-B749-742E259FC3E8}"/>
          </ac:spMkLst>
        </pc:spChg>
      </pc:sldChg>
      <pc:sldChg chg="addSp delSp modSp add mod">
        <pc:chgData name="Hangyu Yu" userId="4769b349918564ed" providerId="LiveId" clId="{7724B987-D618-4422-B709-CF94B755D708}" dt="2024-09-18T07:05:46.878" v="2208"/>
        <pc:sldMkLst>
          <pc:docMk/>
          <pc:sldMk cId="706957094" sldId="280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706957094" sldId="280"/>
            <ac:spMk id="4" creationId="{EE3D9599-6AD0-A54B-A8DB-E5D44637B072}"/>
          </ac:spMkLst>
        </pc:spChg>
        <pc:spChg chg="add mod">
          <ac:chgData name="Hangyu Yu" userId="4769b349918564ed" providerId="LiveId" clId="{7724B987-D618-4422-B709-CF94B755D708}" dt="2024-09-17T09:56:02.611" v="599" actId="207"/>
          <ac:spMkLst>
            <pc:docMk/>
            <pc:sldMk cId="706957094" sldId="280"/>
            <ac:spMk id="11" creationId="{817EAEF5-8167-45F7-9311-20C77CE6334B}"/>
          </ac:spMkLst>
        </pc:spChg>
        <pc:spChg chg="mod ord">
          <ac:chgData name="Hangyu Yu" userId="4769b349918564ed" providerId="LiveId" clId="{7724B987-D618-4422-B709-CF94B755D708}" dt="2024-09-17T09:55:45.210" v="596" actId="167"/>
          <ac:spMkLst>
            <pc:docMk/>
            <pc:sldMk cId="706957094" sldId="280"/>
            <ac:spMk id="33" creationId="{B2A57223-9964-4C7C-9CCF-6F4E04B0A63E}"/>
          </ac:spMkLst>
        </pc:spChg>
        <pc:spChg chg="mod">
          <ac:chgData name="Hangyu Yu" userId="4769b349918564ed" providerId="LiveId" clId="{7724B987-D618-4422-B709-CF94B755D708}" dt="2024-09-17T09:54:44.797" v="582"/>
          <ac:spMkLst>
            <pc:docMk/>
            <pc:sldMk cId="706957094" sldId="280"/>
            <ac:spMk id="35" creationId="{DD145FDB-EA82-4B5E-9222-CBC8BB1BE2D4}"/>
          </ac:spMkLst>
        </pc:spChg>
        <pc:spChg chg="mod">
          <ac:chgData name="Hangyu Yu" userId="4769b349918564ed" providerId="LiveId" clId="{7724B987-D618-4422-B709-CF94B755D708}" dt="2024-09-17T09:54:46.801" v="584"/>
          <ac:spMkLst>
            <pc:docMk/>
            <pc:sldMk cId="706957094" sldId="280"/>
            <ac:spMk id="36" creationId="{DA9A97F0-DD35-47A6-A34B-30F85E90FACF}"/>
          </ac:spMkLst>
        </pc:spChg>
        <pc:picChg chg="mod">
          <ac:chgData name="Hangyu Yu" userId="4769b349918564ed" providerId="LiveId" clId="{7724B987-D618-4422-B709-CF94B755D708}" dt="2024-09-17T09:54:51.713" v="585" actId="2085"/>
          <ac:picMkLst>
            <pc:docMk/>
            <pc:sldMk cId="706957094" sldId="280"/>
            <ac:picMk id="6" creationId="{E06D0DA2-012F-44A2-8B54-5562015DE59C}"/>
          </ac:picMkLst>
        </pc:picChg>
        <pc:picChg chg="add del mod">
          <ac:chgData name="Hangyu Yu" userId="4769b349918564ed" providerId="LiveId" clId="{7724B987-D618-4422-B709-CF94B755D708}" dt="2024-09-17T09:55:02.051" v="588" actId="478"/>
          <ac:picMkLst>
            <pc:docMk/>
            <pc:sldMk cId="706957094" sldId="280"/>
            <ac:picMk id="8" creationId="{D0A7EF02-88AA-472C-A5D7-4FD25C6ED845}"/>
          </ac:picMkLst>
        </pc:picChg>
        <pc:picChg chg="add mod">
          <ac:chgData name="Hangyu Yu" userId="4769b349918564ed" providerId="LiveId" clId="{7724B987-D618-4422-B709-CF94B755D708}" dt="2024-09-17T09:55:31.335" v="593" actId="208"/>
          <ac:picMkLst>
            <pc:docMk/>
            <pc:sldMk cId="706957094" sldId="280"/>
            <ac:picMk id="10" creationId="{987462AB-BBF2-49DC-8AC4-A94E86EC831D}"/>
          </ac:picMkLst>
        </pc:picChg>
        <pc:picChg chg="mod">
          <ac:chgData name="Hangyu Yu" userId="4769b349918564ed" providerId="LiveId" clId="{7724B987-D618-4422-B709-CF94B755D708}" dt="2024-09-17T09:55:48.478" v="597"/>
          <ac:picMkLst>
            <pc:docMk/>
            <pc:sldMk cId="706957094" sldId="280"/>
            <ac:picMk id="32" creationId="{CC7947EB-6A27-48E6-84D4-816E62A7CD0A}"/>
          </ac:picMkLst>
        </pc:picChg>
      </pc:sldChg>
      <pc:sldChg chg="addSp delSp modSp add mod">
        <pc:chgData name="Hangyu Yu" userId="4769b349918564ed" providerId="LiveId" clId="{7724B987-D618-4422-B709-CF94B755D708}" dt="2024-09-18T07:05:46.878" v="2208"/>
        <pc:sldMkLst>
          <pc:docMk/>
          <pc:sldMk cId="725666463" sldId="281"/>
        </pc:sldMkLst>
        <pc:spChg chg="del">
          <ac:chgData name="Hangyu Yu" userId="4769b349918564ed" providerId="LiveId" clId="{7724B987-D618-4422-B709-CF94B755D708}" dt="2024-09-17T10:14:02.312" v="1262" actId="478"/>
          <ac:spMkLst>
            <pc:docMk/>
            <pc:sldMk cId="725666463" sldId="281"/>
            <ac:spMk id="2" creationId="{9E7353A4-54F0-4EEB-AC2A-669E6013BBEC}"/>
          </ac:spMkLst>
        </pc:spChg>
        <pc:spChg chg="mod">
          <ac:chgData name="Hangyu Yu" userId="4769b349918564ed" providerId="LiveId" clId="{7724B987-D618-4422-B709-CF94B755D708}" dt="2024-09-18T07:05:46.878" v="2208"/>
          <ac:spMkLst>
            <pc:docMk/>
            <pc:sldMk cId="725666463" sldId="281"/>
            <ac:spMk id="4" creationId="{EE3D9599-6AD0-A54B-A8DB-E5D44637B072}"/>
          </ac:spMkLst>
        </pc:spChg>
        <pc:spChg chg="mod">
          <ac:chgData name="Hangyu Yu" userId="4769b349918564ed" providerId="LiveId" clId="{7724B987-D618-4422-B709-CF94B755D708}" dt="2024-09-17T10:40:10.717" v="1733" actId="20577"/>
          <ac:spMkLst>
            <pc:docMk/>
            <pc:sldMk cId="725666463" sldId="281"/>
            <ac:spMk id="6" creationId="{5FC43D66-58B9-4EC6-973D-4809C24F5A0F}"/>
          </ac:spMkLst>
        </pc:spChg>
        <pc:picChg chg="del">
          <ac:chgData name="Hangyu Yu" userId="4769b349918564ed" providerId="LiveId" clId="{7724B987-D618-4422-B709-CF94B755D708}" dt="2024-09-17T10:13:59.902" v="1261" actId="478"/>
          <ac:picMkLst>
            <pc:docMk/>
            <pc:sldMk cId="725666463" sldId="281"/>
            <ac:picMk id="3" creationId="{707A1C03-2A77-C303-0565-8CB85C0DCC4C}"/>
          </ac:picMkLst>
        </pc:picChg>
        <pc:picChg chg="add mod">
          <ac:chgData name="Hangyu Yu" userId="4769b349918564ed" providerId="LiveId" clId="{7724B987-D618-4422-B709-CF94B755D708}" dt="2024-09-17T10:14:06.413" v="1265" actId="1076"/>
          <ac:picMkLst>
            <pc:docMk/>
            <pc:sldMk cId="725666463" sldId="281"/>
            <ac:picMk id="9" creationId="{4334ADC5-F513-46C3-93EF-94A3F3FA13A1}"/>
          </ac:picMkLst>
        </pc:picChg>
      </pc:sldChg>
      <pc:sldChg chg="addSp delSp modSp add del mod">
        <pc:chgData name="Hangyu Yu" userId="4769b349918564ed" providerId="LiveId" clId="{7724B987-D618-4422-B709-CF94B755D708}" dt="2024-09-17T10:16:53.396" v="1356" actId="47"/>
        <pc:sldMkLst>
          <pc:docMk/>
          <pc:sldMk cId="529652945" sldId="282"/>
        </pc:sldMkLst>
        <pc:spChg chg="del">
          <ac:chgData name="Hangyu Yu" userId="4769b349918564ed" providerId="LiveId" clId="{7724B987-D618-4422-B709-CF94B755D708}" dt="2024-09-17T10:16:00.989" v="1336" actId="478"/>
          <ac:spMkLst>
            <pc:docMk/>
            <pc:sldMk cId="529652945" sldId="282"/>
            <ac:spMk id="6" creationId="{5FC43D66-58B9-4EC6-973D-4809C24F5A0F}"/>
          </ac:spMkLst>
        </pc:spChg>
        <pc:spChg chg="add mod">
          <ac:chgData name="Hangyu Yu" userId="4769b349918564ed" providerId="LiveId" clId="{7724B987-D618-4422-B709-CF94B755D708}" dt="2024-09-17T10:15:36.132" v="1330" actId="12788"/>
          <ac:spMkLst>
            <pc:docMk/>
            <pc:sldMk cId="529652945" sldId="282"/>
            <ac:spMk id="8" creationId="{77459438-CE00-4259-996A-AF07F3F98CAA}"/>
          </ac:spMkLst>
        </pc:spChg>
        <pc:spChg chg="add mod">
          <ac:chgData name="Hangyu Yu" userId="4769b349918564ed" providerId="LiveId" clId="{7724B987-D618-4422-B709-CF94B755D708}" dt="2024-09-17T10:15:42.655" v="1331" actId="1076"/>
          <ac:spMkLst>
            <pc:docMk/>
            <pc:sldMk cId="529652945" sldId="282"/>
            <ac:spMk id="10" creationId="{A01AB822-EB96-4148-83DE-4CE032B68A72}"/>
          </ac:spMkLst>
        </pc:spChg>
        <pc:spChg chg="add mod">
          <ac:chgData name="Hangyu Yu" userId="4769b349918564ed" providerId="LiveId" clId="{7724B987-D618-4422-B709-CF94B755D708}" dt="2024-09-17T10:15:33.722" v="1328" actId="1076"/>
          <ac:spMkLst>
            <pc:docMk/>
            <pc:sldMk cId="529652945" sldId="282"/>
            <ac:spMk id="11" creationId="{952F7F17-929E-4092-950E-A4E207067B3C}"/>
          </ac:spMkLst>
        </pc:spChg>
        <pc:spChg chg="add mod">
          <ac:chgData name="Hangyu Yu" userId="4769b349918564ed" providerId="LiveId" clId="{7724B987-D618-4422-B709-CF94B755D708}" dt="2024-09-17T10:15:36.132" v="1330" actId="12788"/>
          <ac:spMkLst>
            <pc:docMk/>
            <pc:sldMk cId="529652945" sldId="282"/>
            <ac:spMk id="12" creationId="{F45773E3-F622-4F5F-BD0A-C5D1EE988C3A}"/>
          </ac:spMkLst>
        </pc:spChg>
        <pc:picChg chg="del">
          <ac:chgData name="Hangyu Yu" userId="4769b349918564ed" providerId="LiveId" clId="{7724B987-D618-4422-B709-CF94B755D708}" dt="2024-09-17T10:14:18.102" v="1267" actId="478"/>
          <ac:picMkLst>
            <pc:docMk/>
            <pc:sldMk cId="529652945" sldId="282"/>
            <ac:picMk id="9" creationId="{4334ADC5-F513-46C3-93EF-94A3F3FA13A1}"/>
          </ac:picMkLst>
        </pc:picChg>
        <pc:picChg chg="add mod">
          <ac:chgData name="Hangyu Yu" userId="4769b349918564ed" providerId="LiveId" clId="{7724B987-D618-4422-B709-CF94B755D708}" dt="2024-09-17T10:16:04.871" v="1339" actId="1076"/>
          <ac:picMkLst>
            <pc:docMk/>
            <pc:sldMk cId="529652945" sldId="282"/>
            <ac:picMk id="18" creationId="{8BE9F56C-60CE-4C8C-AB93-16F5F65F6BA3}"/>
          </ac:picMkLst>
        </pc:picChg>
        <pc:cxnChg chg="add">
          <ac:chgData name="Hangyu Yu" userId="4769b349918564ed" providerId="LiveId" clId="{7724B987-D618-4422-B709-CF94B755D708}" dt="2024-09-17T10:15:46.228" v="1332" actId="11529"/>
          <ac:cxnSpMkLst>
            <pc:docMk/>
            <pc:sldMk cId="529652945" sldId="282"/>
            <ac:cxnSpMk id="3" creationId="{0E7414F1-2D18-4CD4-A3D2-10E12DD2186A}"/>
          </ac:cxnSpMkLst>
        </pc:cxnChg>
        <pc:cxnChg chg="add">
          <ac:chgData name="Hangyu Yu" userId="4769b349918564ed" providerId="LiveId" clId="{7724B987-D618-4422-B709-CF94B755D708}" dt="2024-09-17T10:15:50.913" v="1333" actId="11529"/>
          <ac:cxnSpMkLst>
            <pc:docMk/>
            <pc:sldMk cId="529652945" sldId="282"/>
            <ac:cxnSpMk id="14" creationId="{EF60465D-8C80-4DFD-9C04-8C8A10D72793}"/>
          </ac:cxnSpMkLst>
        </pc:cxnChg>
        <pc:cxnChg chg="add">
          <ac:chgData name="Hangyu Yu" userId="4769b349918564ed" providerId="LiveId" clId="{7724B987-D618-4422-B709-CF94B755D708}" dt="2024-09-17T10:15:54.111" v="1334" actId="11529"/>
          <ac:cxnSpMkLst>
            <pc:docMk/>
            <pc:sldMk cId="529652945" sldId="282"/>
            <ac:cxnSpMk id="16" creationId="{1D01A763-C8B3-45D7-8303-9BA4A35A785C}"/>
          </ac:cxnSpMkLst>
        </pc:cxnChg>
      </pc:sldChg>
      <pc:sldChg chg="addSp modSp add mod ord">
        <pc:chgData name="Hangyu Yu" userId="4769b349918564ed" providerId="LiveId" clId="{7724B987-D618-4422-B709-CF94B755D708}" dt="2024-09-18T07:05:46.878" v="2208"/>
        <pc:sldMkLst>
          <pc:docMk/>
          <pc:sldMk cId="339202648" sldId="283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339202648" sldId="283"/>
            <ac:spMk id="4" creationId="{EE3D9599-6AD0-A54B-A8DB-E5D44637B072}"/>
          </ac:spMkLst>
        </pc:spChg>
        <pc:spChg chg="mod">
          <ac:chgData name="Hangyu Yu" userId="4769b349918564ed" providerId="LiveId" clId="{7724B987-D618-4422-B709-CF94B755D708}" dt="2024-09-17T10:16:44.189" v="1351" actId="1076"/>
          <ac:spMkLst>
            <pc:docMk/>
            <pc:sldMk cId="339202648" sldId="283"/>
            <ac:spMk id="8" creationId="{77459438-CE00-4259-996A-AF07F3F98CAA}"/>
          </ac:spMkLst>
        </pc:spChg>
        <pc:spChg chg="mod">
          <ac:chgData name="Hangyu Yu" userId="4769b349918564ed" providerId="LiveId" clId="{7724B987-D618-4422-B709-CF94B755D708}" dt="2024-09-17T10:16:29.926" v="1345" actId="1076"/>
          <ac:spMkLst>
            <pc:docMk/>
            <pc:sldMk cId="339202648" sldId="283"/>
            <ac:spMk id="10" creationId="{A01AB822-EB96-4148-83DE-4CE032B68A72}"/>
          </ac:spMkLst>
        </pc:spChg>
        <pc:spChg chg="mod">
          <ac:chgData name="Hangyu Yu" userId="4769b349918564ed" providerId="LiveId" clId="{7724B987-D618-4422-B709-CF94B755D708}" dt="2024-09-17T10:16:29.926" v="1345" actId="1076"/>
          <ac:spMkLst>
            <pc:docMk/>
            <pc:sldMk cId="339202648" sldId="283"/>
            <ac:spMk id="11" creationId="{952F7F17-929E-4092-950E-A4E207067B3C}"/>
          </ac:spMkLst>
        </pc:spChg>
        <pc:spChg chg="mod">
          <ac:chgData name="Hangyu Yu" userId="4769b349918564ed" providerId="LiveId" clId="{7724B987-D618-4422-B709-CF94B755D708}" dt="2024-09-17T10:16:29.926" v="1345" actId="1076"/>
          <ac:spMkLst>
            <pc:docMk/>
            <pc:sldMk cId="339202648" sldId="283"/>
            <ac:spMk id="12" creationId="{F45773E3-F622-4F5F-BD0A-C5D1EE988C3A}"/>
          </ac:spMkLst>
        </pc:spChg>
        <pc:spChg chg="add mod">
          <ac:chgData name="Hangyu Yu" userId="4769b349918564ed" providerId="LiveId" clId="{7724B987-D618-4422-B709-CF94B755D708}" dt="2024-09-17T10:17:42.786" v="1383" actId="207"/>
          <ac:spMkLst>
            <pc:docMk/>
            <pc:sldMk cId="339202648" sldId="283"/>
            <ac:spMk id="32" creationId="{A4FA265D-3363-4028-B6E4-B01B42AB6AE3}"/>
          </ac:spMkLst>
        </pc:spChg>
        <pc:spChg chg="add mod">
          <ac:chgData name="Hangyu Yu" userId="4769b349918564ed" providerId="LiveId" clId="{7724B987-D618-4422-B709-CF94B755D708}" dt="2024-09-17T10:17:48.867" v="1385" actId="14100"/>
          <ac:spMkLst>
            <pc:docMk/>
            <pc:sldMk cId="339202648" sldId="283"/>
            <ac:spMk id="33" creationId="{4AC9FD69-0E31-4802-A97A-BE4EF825B7A6}"/>
          </ac:spMkLst>
        </pc:spChg>
        <pc:spChg chg="add mod">
          <ac:chgData name="Hangyu Yu" userId="4769b349918564ed" providerId="LiveId" clId="{7724B987-D618-4422-B709-CF94B755D708}" dt="2024-09-17T10:17:54.401" v="1386" actId="571"/>
          <ac:spMkLst>
            <pc:docMk/>
            <pc:sldMk cId="339202648" sldId="283"/>
            <ac:spMk id="34" creationId="{0E9F5642-6862-42B1-9693-528B18B7DEDC}"/>
          </ac:spMkLst>
        </pc:spChg>
        <pc:picChg chg="mod">
          <ac:chgData name="Hangyu Yu" userId="4769b349918564ed" providerId="LiveId" clId="{7724B987-D618-4422-B709-CF94B755D708}" dt="2024-09-17T10:17:21.087" v="1376" actId="1076"/>
          <ac:picMkLst>
            <pc:docMk/>
            <pc:sldMk cId="339202648" sldId="283"/>
            <ac:picMk id="18" creationId="{8BE9F56C-60CE-4C8C-AB93-16F5F65F6BA3}"/>
          </ac:picMkLst>
        </pc:picChg>
        <pc:picChg chg="add mod modCrop">
          <ac:chgData name="Hangyu Yu" userId="4769b349918564ed" providerId="LiveId" clId="{7724B987-D618-4422-B709-CF94B755D708}" dt="2024-09-17T10:17:32.744" v="1381" actId="1076"/>
          <ac:picMkLst>
            <pc:docMk/>
            <pc:sldMk cId="339202648" sldId="283"/>
            <ac:picMk id="31" creationId="{C2FFC8A4-7A92-4448-8033-0EDFC7F3BD11}"/>
          </ac:picMkLst>
        </pc:picChg>
        <pc:cxnChg chg="mod">
          <ac:chgData name="Hangyu Yu" userId="4769b349918564ed" providerId="LiveId" clId="{7724B987-D618-4422-B709-CF94B755D708}" dt="2024-09-17T10:16:44.189" v="1351" actId="1076"/>
          <ac:cxnSpMkLst>
            <pc:docMk/>
            <pc:sldMk cId="339202648" sldId="283"/>
            <ac:cxnSpMk id="3" creationId="{0E7414F1-2D18-4CD4-A3D2-10E12DD2186A}"/>
          </ac:cxnSpMkLst>
        </pc:cxnChg>
        <pc:cxnChg chg="mod">
          <ac:chgData name="Hangyu Yu" userId="4769b349918564ed" providerId="LiveId" clId="{7724B987-D618-4422-B709-CF94B755D708}" dt="2024-09-17T10:16:44.189" v="1351" actId="1076"/>
          <ac:cxnSpMkLst>
            <pc:docMk/>
            <pc:sldMk cId="339202648" sldId="283"/>
            <ac:cxnSpMk id="14" creationId="{EF60465D-8C80-4DFD-9C04-8C8A10D72793}"/>
          </ac:cxnSpMkLst>
        </pc:cxnChg>
        <pc:cxnChg chg="mod">
          <ac:chgData name="Hangyu Yu" userId="4769b349918564ed" providerId="LiveId" clId="{7724B987-D618-4422-B709-CF94B755D708}" dt="2024-09-17T10:16:44.189" v="1351" actId="1076"/>
          <ac:cxnSpMkLst>
            <pc:docMk/>
            <pc:sldMk cId="339202648" sldId="283"/>
            <ac:cxnSpMk id="16" creationId="{1D01A763-C8B3-45D7-8303-9BA4A35A785C}"/>
          </ac:cxnSpMkLst>
        </pc:cxnChg>
      </pc:sldChg>
      <pc:sldChg chg="addSp delSp modSp add mod">
        <pc:chgData name="Hangyu Yu" userId="4769b349918564ed" providerId="LiveId" clId="{7724B987-D618-4422-B709-CF94B755D708}" dt="2024-09-18T07:05:46.878" v="2208"/>
        <pc:sldMkLst>
          <pc:docMk/>
          <pc:sldMk cId="1638803371" sldId="284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1638803371" sldId="284"/>
            <ac:spMk id="4" creationId="{EE3D9599-6AD0-A54B-A8DB-E5D44637B072}"/>
          </ac:spMkLst>
        </pc:spChg>
        <pc:spChg chg="mod">
          <ac:chgData name="Hangyu Yu" userId="4769b349918564ed" providerId="LiveId" clId="{7724B987-D618-4422-B709-CF94B755D708}" dt="2024-09-17T10:35:44.167" v="1645" actId="403"/>
          <ac:spMkLst>
            <pc:docMk/>
            <pc:sldMk cId="1638803371" sldId="284"/>
            <ac:spMk id="8" creationId="{77459438-CE00-4259-996A-AF07F3F98CAA}"/>
          </ac:spMkLst>
        </pc:spChg>
        <pc:spChg chg="add mod">
          <ac:chgData name="Hangyu Yu" userId="4769b349918564ed" providerId="LiveId" clId="{7724B987-D618-4422-B709-CF94B755D708}" dt="2024-09-17T10:18:58.493" v="1425" actId="1076"/>
          <ac:spMkLst>
            <pc:docMk/>
            <pc:sldMk cId="1638803371" sldId="284"/>
            <ac:spMk id="15" creationId="{B2BC1362-CAA6-4FD4-B3FF-967F6827DD79}"/>
          </ac:spMkLst>
        </pc:spChg>
        <pc:spChg chg="add mod">
          <ac:chgData name="Hangyu Yu" userId="4769b349918564ed" providerId="LiveId" clId="{7724B987-D618-4422-B709-CF94B755D708}" dt="2024-09-17T10:18:15.043" v="1391" actId="14100"/>
          <ac:spMkLst>
            <pc:docMk/>
            <pc:sldMk cId="1638803371" sldId="284"/>
            <ac:spMk id="19" creationId="{D85D1A21-D676-4D8E-B0B5-A5AE09394A9A}"/>
          </ac:spMkLst>
        </pc:spChg>
        <pc:spChg chg="add mod">
          <ac:chgData name="Hangyu Yu" userId="4769b349918564ed" providerId="LiveId" clId="{7724B987-D618-4422-B709-CF94B755D708}" dt="2024-09-17T10:18:47.284" v="1423" actId="1076"/>
          <ac:spMkLst>
            <pc:docMk/>
            <pc:sldMk cId="1638803371" sldId="284"/>
            <ac:spMk id="20" creationId="{9AFC6508-4EF0-4E52-B2E3-440C0656D665}"/>
          </ac:spMkLst>
        </pc:spChg>
        <pc:spChg chg="add mod">
          <ac:chgData name="Hangyu Yu" userId="4769b349918564ed" providerId="LiveId" clId="{7724B987-D618-4422-B709-CF94B755D708}" dt="2024-09-17T10:19:31.577" v="1435" actId="14100"/>
          <ac:spMkLst>
            <pc:docMk/>
            <pc:sldMk cId="1638803371" sldId="284"/>
            <ac:spMk id="34" creationId="{5EE2FE2C-EA32-4F16-AAE0-2AB18F783696}"/>
          </ac:spMkLst>
        </pc:spChg>
        <pc:picChg chg="add mod">
          <ac:chgData name="Hangyu Yu" userId="4769b349918564ed" providerId="LiveId" clId="{7724B987-D618-4422-B709-CF94B755D708}" dt="2024-09-17T10:18:08.920" v="1389"/>
          <ac:picMkLst>
            <pc:docMk/>
            <pc:sldMk cId="1638803371" sldId="284"/>
            <ac:picMk id="17" creationId="{C6C3533B-AD81-42D9-85C1-C7D6C49274A3}"/>
          </ac:picMkLst>
        </pc:picChg>
        <pc:picChg chg="del mod">
          <ac:chgData name="Hangyu Yu" userId="4769b349918564ed" providerId="LiveId" clId="{7724B987-D618-4422-B709-CF94B755D708}" dt="2024-09-17T10:16:57.753" v="1358" actId="478"/>
          <ac:picMkLst>
            <pc:docMk/>
            <pc:sldMk cId="1638803371" sldId="284"/>
            <ac:picMk id="18" creationId="{8BE9F56C-60CE-4C8C-AB93-16F5F65F6BA3}"/>
          </ac:picMkLst>
        </pc:picChg>
        <pc:picChg chg="add mod">
          <ac:chgData name="Hangyu Yu" userId="4769b349918564ed" providerId="LiveId" clId="{7724B987-D618-4422-B709-CF94B755D708}" dt="2024-09-17T10:19:25.508" v="1433" actId="14100"/>
          <ac:picMkLst>
            <pc:docMk/>
            <pc:sldMk cId="1638803371" sldId="284"/>
            <ac:picMk id="33" creationId="{D78188FA-DC15-494B-8EEC-BB96BDC39F9B}"/>
          </ac:picMkLst>
        </pc:picChg>
        <pc:cxnChg chg="mod">
          <ac:chgData name="Hangyu Yu" userId="4769b349918564ed" providerId="LiveId" clId="{7724B987-D618-4422-B709-CF94B755D708}" dt="2024-09-17T10:18:49.196" v="1424" actId="465"/>
          <ac:cxnSpMkLst>
            <pc:docMk/>
            <pc:sldMk cId="1638803371" sldId="284"/>
            <ac:cxnSpMk id="3" creationId="{0E7414F1-2D18-4CD4-A3D2-10E12DD2186A}"/>
          </ac:cxnSpMkLst>
        </pc:cxnChg>
        <pc:cxnChg chg="mod">
          <ac:chgData name="Hangyu Yu" userId="4769b349918564ed" providerId="LiveId" clId="{7724B987-D618-4422-B709-CF94B755D708}" dt="2024-09-17T10:18:49.196" v="1424" actId="465"/>
          <ac:cxnSpMkLst>
            <pc:docMk/>
            <pc:sldMk cId="1638803371" sldId="284"/>
            <ac:cxnSpMk id="14" creationId="{EF60465D-8C80-4DFD-9C04-8C8A10D72793}"/>
          </ac:cxnSpMkLst>
        </pc:cxnChg>
        <pc:cxnChg chg="mod">
          <ac:chgData name="Hangyu Yu" userId="4769b349918564ed" providerId="LiveId" clId="{7724B987-D618-4422-B709-CF94B755D708}" dt="2024-09-17T10:18:49.196" v="1424" actId="465"/>
          <ac:cxnSpMkLst>
            <pc:docMk/>
            <pc:sldMk cId="1638803371" sldId="284"/>
            <ac:cxnSpMk id="16" creationId="{1D01A763-C8B3-45D7-8303-9BA4A35A785C}"/>
          </ac:cxnSpMkLst>
        </pc:cxnChg>
        <pc:cxnChg chg="add mod">
          <ac:chgData name="Hangyu Yu" userId="4769b349918564ed" providerId="LiveId" clId="{7724B987-D618-4422-B709-CF94B755D708}" dt="2024-09-17T10:18:49.196" v="1424" actId="465"/>
          <ac:cxnSpMkLst>
            <pc:docMk/>
            <pc:sldMk cId="1638803371" sldId="284"/>
            <ac:cxnSpMk id="21" creationId="{9FED2D73-89B8-4336-8EB4-157838F7CD6C}"/>
          </ac:cxnSpMkLst>
        </pc:cxnChg>
        <pc:cxnChg chg="add">
          <ac:chgData name="Hangyu Yu" userId="4769b349918564ed" providerId="LiveId" clId="{7724B987-D618-4422-B709-CF94B755D708}" dt="2024-09-17T10:19:03.004" v="1426" actId="11529"/>
          <ac:cxnSpMkLst>
            <pc:docMk/>
            <pc:sldMk cId="1638803371" sldId="284"/>
            <ac:cxnSpMk id="31" creationId="{9EF852D8-DAC3-4327-906A-F96DDFE0C778}"/>
          </ac:cxnSpMkLst>
        </pc:cxnChg>
      </pc:sldChg>
      <pc:sldChg chg="addSp delSp modSp add mod">
        <pc:chgData name="Hangyu Yu" userId="4769b349918564ed" providerId="LiveId" clId="{7724B987-D618-4422-B709-CF94B755D708}" dt="2024-09-18T07:05:46.878" v="2208"/>
        <pc:sldMkLst>
          <pc:docMk/>
          <pc:sldMk cId="1875306901" sldId="285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1875306901" sldId="285"/>
            <ac:spMk id="4" creationId="{EE3D9599-6AD0-A54B-A8DB-E5D44637B072}"/>
          </ac:spMkLst>
        </pc:spChg>
        <pc:spChg chg="mod">
          <ac:chgData name="Hangyu Yu" userId="4769b349918564ed" providerId="LiveId" clId="{7724B987-D618-4422-B709-CF94B755D708}" dt="2024-09-17T10:35:59.583" v="1646"/>
          <ac:spMkLst>
            <pc:docMk/>
            <pc:sldMk cId="1875306901" sldId="285"/>
            <ac:spMk id="8" creationId="{77459438-CE00-4259-996A-AF07F3F98CAA}"/>
          </ac:spMkLst>
        </pc:spChg>
        <pc:spChg chg="mod">
          <ac:chgData name="Hangyu Yu" userId="4769b349918564ed" providerId="LiveId" clId="{7724B987-D618-4422-B709-CF94B755D708}" dt="2024-09-17T10:28:43.594" v="1480" actId="1076"/>
          <ac:spMkLst>
            <pc:docMk/>
            <pc:sldMk cId="1875306901" sldId="285"/>
            <ac:spMk id="11" creationId="{952F7F17-929E-4092-950E-A4E207067B3C}"/>
          </ac:spMkLst>
        </pc:spChg>
        <pc:spChg chg="add del mod">
          <ac:chgData name="Hangyu Yu" userId="4769b349918564ed" providerId="LiveId" clId="{7724B987-D618-4422-B709-CF94B755D708}" dt="2024-09-17T10:31:02.399" v="1511" actId="14100"/>
          <ac:spMkLst>
            <pc:docMk/>
            <pc:sldMk cId="1875306901" sldId="285"/>
            <ac:spMk id="19" creationId="{D85D1A21-D676-4D8E-B0B5-A5AE09394A9A}"/>
          </ac:spMkLst>
        </pc:spChg>
        <pc:spChg chg="mod">
          <ac:chgData name="Hangyu Yu" userId="4769b349918564ed" providerId="LiveId" clId="{7724B987-D618-4422-B709-CF94B755D708}" dt="2024-09-17T10:36:13.961" v="1664" actId="20577"/>
          <ac:spMkLst>
            <pc:docMk/>
            <pc:sldMk cId="1875306901" sldId="285"/>
            <ac:spMk id="20" creationId="{9AFC6508-4EF0-4E52-B2E3-440C0656D665}"/>
          </ac:spMkLst>
        </pc:spChg>
        <pc:spChg chg="add mod">
          <ac:chgData name="Hangyu Yu" userId="4769b349918564ed" providerId="LiveId" clId="{7724B987-D618-4422-B709-CF94B755D708}" dt="2024-09-17T10:33:40.490" v="1598"/>
          <ac:spMkLst>
            <pc:docMk/>
            <pc:sldMk cId="1875306901" sldId="285"/>
            <ac:spMk id="22" creationId="{2AD98651-61B1-420D-889A-CE8248A5F5A4}"/>
          </ac:spMkLst>
        </pc:spChg>
        <pc:spChg chg="add mod">
          <ac:chgData name="Hangyu Yu" userId="4769b349918564ed" providerId="LiveId" clId="{7724B987-D618-4422-B709-CF94B755D708}" dt="2024-09-17T10:28:36.901" v="1476" actId="571"/>
          <ac:spMkLst>
            <pc:docMk/>
            <pc:sldMk cId="1875306901" sldId="285"/>
            <ac:spMk id="23" creationId="{E14B3E80-4331-46B9-813F-D4C5EDE9938B}"/>
          </ac:spMkLst>
        </pc:spChg>
        <pc:spChg chg="add del mod">
          <ac:chgData name="Hangyu Yu" userId="4769b349918564ed" providerId="LiveId" clId="{7724B987-D618-4422-B709-CF94B755D708}" dt="2024-09-17T10:31:26.349" v="1534"/>
          <ac:spMkLst>
            <pc:docMk/>
            <pc:sldMk cId="1875306901" sldId="285"/>
            <ac:spMk id="24" creationId="{F90EED47-F8F8-4586-AB80-FEFF14390FC7}"/>
          </ac:spMkLst>
        </pc:spChg>
        <pc:spChg chg="add mod">
          <ac:chgData name="Hangyu Yu" userId="4769b349918564ed" providerId="LiveId" clId="{7724B987-D618-4422-B709-CF94B755D708}" dt="2024-09-17T10:33:37.816" v="1596" actId="1076"/>
          <ac:spMkLst>
            <pc:docMk/>
            <pc:sldMk cId="1875306901" sldId="285"/>
            <ac:spMk id="27" creationId="{9E003905-77DA-409C-B5B8-A0E5927A222A}"/>
          </ac:spMkLst>
        </pc:spChg>
        <pc:spChg chg="add mod">
          <ac:chgData name="Hangyu Yu" userId="4769b349918564ed" providerId="LiveId" clId="{7724B987-D618-4422-B709-CF94B755D708}" dt="2024-09-17T10:31:10.512" v="1513" actId="571"/>
          <ac:spMkLst>
            <pc:docMk/>
            <pc:sldMk cId="1875306901" sldId="285"/>
            <ac:spMk id="29" creationId="{A6F57986-058F-4670-B8BE-F4B7388E78B1}"/>
          </ac:spMkLst>
        </pc:spChg>
        <pc:spChg chg="add mod">
          <ac:chgData name="Hangyu Yu" userId="4769b349918564ed" providerId="LiveId" clId="{7724B987-D618-4422-B709-CF94B755D708}" dt="2024-09-17T10:31:15.372" v="1515" actId="14100"/>
          <ac:spMkLst>
            <pc:docMk/>
            <pc:sldMk cId="1875306901" sldId="285"/>
            <ac:spMk id="30" creationId="{15A09FAB-7890-4AA0-82F4-2DBD02CE0308}"/>
          </ac:spMkLst>
        </pc:spChg>
        <pc:spChg chg="add mod">
          <ac:chgData name="Hangyu Yu" userId="4769b349918564ed" providerId="LiveId" clId="{7724B987-D618-4422-B709-CF94B755D708}" dt="2024-09-17T10:33:01.972" v="1585" actId="554"/>
          <ac:spMkLst>
            <pc:docMk/>
            <pc:sldMk cId="1875306901" sldId="285"/>
            <ac:spMk id="32" creationId="{14199773-6130-4B25-8D19-4F84F666B717}"/>
          </ac:spMkLst>
        </pc:spChg>
        <pc:spChg chg="del">
          <ac:chgData name="Hangyu Yu" userId="4769b349918564ed" providerId="LiveId" clId="{7724B987-D618-4422-B709-CF94B755D708}" dt="2024-09-17T10:19:51.648" v="1438" actId="478"/>
          <ac:spMkLst>
            <pc:docMk/>
            <pc:sldMk cId="1875306901" sldId="285"/>
            <ac:spMk id="34" creationId="{5EE2FE2C-EA32-4F16-AAE0-2AB18F783696}"/>
          </ac:spMkLst>
        </pc:spChg>
        <pc:spChg chg="add mod">
          <ac:chgData name="Hangyu Yu" userId="4769b349918564ed" providerId="LiveId" clId="{7724B987-D618-4422-B709-CF94B755D708}" dt="2024-09-17T10:33:01.972" v="1585" actId="554"/>
          <ac:spMkLst>
            <pc:docMk/>
            <pc:sldMk cId="1875306901" sldId="285"/>
            <ac:spMk id="35" creationId="{1F1B8F9E-A508-40A3-A823-D01F74FE47D5}"/>
          </ac:spMkLst>
        </pc:spChg>
        <pc:spChg chg="add del">
          <ac:chgData name="Hangyu Yu" userId="4769b349918564ed" providerId="LiveId" clId="{7724B987-D618-4422-B709-CF94B755D708}" dt="2024-09-17T10:34:10.300" v="1608" actId="478"/>
          <ac:spMkLst>
            <pc:docMk/>
            <pc:sldMk cId="1875306901" sldId="285"/>
            <ac:spMk id="57" creationId="{7CD749B4-5B28-4C2A-9BD3-D78B171C8379}"/>
          </ac:spMkLst>
        </pc:spChg>
        <pc:spChg chg="add mod">
          <ac:chgData name="Hangyu Yu" userId="4769b349918564ed" providerId="LiveId" clId="{7724B987-D618-4422-B709-CF94B755D708}" dt="2024-09-17T10:34:22.327" v="1611" actId="14100"/>
          <ac:spMkLst>
            <pc:docMk/>
            <pc:sldMk cId="1875306901" sldId="285"/>
            <ac:spMk id="58" creationId="{FC2954C5-4F72-41A0-B85F-14E8DB5EC84B}"/>
          </ac:spMkLst>
        </pc:spChg>
        <pc:spChg chg="add mod">
          <ac:chgData name="Hangyu Yu" userId="4769b349918564ed" providerId="LiveId" clId="{7724B987-D618-4422-B709-CF94B755D708}" dt="2024-09-17T10:34:31.464" v="1612" actId="571"/>
          <ac:spMkLst>
            <pc:docMk/>
            <pc:sldMk cId="1875306901" sldId="285"/>
            <ac:spMk id="59" creationId="{E2718413-E52C-426D-A03E-647CEA822788}"/>
          </ac:spMkLst>
        </pc:spChg>
        <pc:picChg chg="add mod">
          <ac:chgData name="Hangyu Yu" userId="4769b349918564ed" providerId="LiveId" clId="{7724B987-D618-4422-B709-CF94B755D708}" dt="2024-09-17T10:31:10.512" v="1513" actId="571"/>
          <ac:picMkLst>
            <pc:docMk/>
            <pc:sldMk cId="1875306901" sldId="285"/>
            <ac:picMk id="28" creationId="{FFC0B310-EEC8-499A-A43B-E7764E9BD673}"/>
          </ac:picMkLst>
        </pc:picChg>
        <pc:picChg chg="del">
          <ac:chgData name="Hangyu Yu" userId="4769b349918564ed" providerId="LiveId" clId="{7724B987-D618-4422-B709-CF94B755D708}" dt="2024-09-17T10:19:50.931" v="1437" actId="478"/>
          <ac:picMkLst>
            <pc:docMk/>
            <pc:sldMk cId="1875306901" sldId="285"/>
            <ac:picMk id="33" creationId="{D78188FA-DC15-494B-8EEC-BB96BDC39F9B}"/>
          </ac:picMkLst>
        </pc:picChg>
        <pc:picChg chg="add del mod">
          <ac:chgData name="Hangyu Yu" userId="4769b349918564ed" providerId="LiveId" clId="{7724B987-D618-4422-B709-CF94B755D708}" dt="2024-09-17T10:33:46.902" v="1600" actId="478"/>
          <ac:picMkLst>
            <pc:docMk/>
            <pc:sldMk cId="1875306901" sldId="285"/>
            <ac:picMk id="49" creationId="{7A600B90-1BA8-456F-857E-8CD9681B2202}"/>
          </ac:picMkLst>
        </pc:picChg>
        <pc:picChg chg="add mod">
          <ac:chgData name="Hangyu Yu" userId="4769b349918564ed" providerId="LiveId" clId="{7724B987-D618-4422-B709-CF94B755D708}" dt="2024-09-17T10:34:04.680" v="1606" actId="1076"/>
          <ac:picMkLst>
            <pc:docMk/>
            <pc:sldMk cId="1875306901" sldId="285"/>
            <ac:picMk id="56" creationId="{0BD60481-B4CC-48D7-A3B1-31FF4B35E23A}"/>
          </ac:picMkLst>
        </pc:picChg>
        <pc:cxnChg chg="mod">
          <ac:chgData name="Hangyu Yu" userId="4769b349918564ed" providerId="LiveId" clId="{7724B987-D618-4422-B709-CF94B755D708}" dt="2024-09-17T10:32:39.319" v="1575" actId="1076"/>
          <ac:cxnSpMkLst>
            <pc:docMk/>
            <pc:sldMk cId="1875306901" sldId="285"/>
            <ac:cxnSpMk id="14" creationId="{EF60465D-8C80-4DFD-9C04-8C8A10D72793}"/>
          </ac:cxnSpMkLst>
        </pc:cxnChg>
        <pc:cxnChg chg="add del mod">
          <ac:chgData name="Hangyu Yu" userId="4769b349918564ed" providerId="LiveId" clId="{7724B987-D618-4422-B709-CF94B755D708}" dt="2024-09-17T10:32:37.446" v="1574" actId="478"/>
          <ac:cxnSpMkLst>
            <pc:docMk/>
            <pc:sldMk cId="1875306901" sldId="285"/>
            <ac:cxnSpMk id="36" creationId="{CF8D6BC8-7E63-4C19-8B39-606D2E08574B}"/>
          </ac:cxnSpMkLst>
        </pc:cxnChg>
        <pc:cxnChg chg="add mod">
          <ac:chgData name="Hangyu Yu" userId="4769b349918564ed" providerId="LiveId" clId="{7724B987-D618-4422-B709-CF94B755D708}" dt="2024-09-17T10:33:37.816" v="1596" actId="1076"/>
          <ac:cxnSpMkLst>
            <pc:docMk/>
            <pc:sldMk cId="1875306901" sldId="285"/>
            <ac:cxnSpMk id="37" creationId="{9E3DCF54-FE25-4D10-B922-F132A2BE97B7}"/>
          </ac:cxnSpMkLst>
        </pc:cxnChg>
        <pc:cxnChg chg="add mod">
          <ac:chgData name="Hangyu Yu" userId="4769b349918564ed" providerId="LiveId" clId="{7724B987-D618-4422-B709-CF94B755D708}" dt="2024-09-17T10:33:37.816" v="1596" actId="1076"/>
          <ac:cxnSpMkLst>
            <pc:docMk/>
            <pc:sldMk cId="1875306901" sldId="285"/>
            <ac:cxnSpMk id="39" creationId="{71199D8E-F5F6-4CF0-AD5E-F9AFB5ADFE16}"/>
          </ac:cxnSpMkLst>
        </pc:cxnChg>
        <pc:cxnChg chg="add mod">
          <ac:chgData name="Hangyu Yu" userId="4769b349918564ed" providerId="LiveId" clId="{7724B987-D618-4422-B709-CF94B755D708}" dt="2024-09-17T10:32:57.295" v="1584" actId="14100"/>
          <ac:cxnSpMkLst>
            <pc:docMk/>
            <pc:sldMk cId="1875306901" sldId="285"/>
            <ac:cxnSpMk id="42" creationId="{7DB8E3AF-0447-4934-A2BF-38A37991E2B1}"/>
          </ac:cxnSpMkLst>
        </pc:cxnChg>
        <pc:cxnChg chg="add mod">
          <ac:chgData name="Hangyu Yu" userId="4769b349918564ed" providerId="LiveId" clId="{7724B987-D618-4422-B709-CF94B755D708}" dt="2024-09-17T10:45:11.036" v="1782" actId="14100"/>
          <ac:cxnSpMkLst>
            <pc:docMk/>
            <pc:sldMk cId="1875306901" sldId="285"/>
            <ac:cxnSpMk id="45" creationId="{E911DA75-27B5-45C4-987C-B8F25045F2B7}"/>
          </ac:cxnSpMkLst>
        </pc:cxnChg>
      </pc:sldChg>
      <pc:sldChg chg="add del">
        <pc:chgData name="Hangyu Yu" userId="4769b349918564ed" providerId="LiveId" clId="{7724B987-D618-4422-B709-CF94B755D708}" dt="2024-09-17T10:18:07.889" v="1388" actId="47"/>
        <pc:sldMkLst>
          <pc:docMk/>
          <pc:sldMk cId="2806231571" sldId="285"/>
        </pc:sldMkLst>
      </pc:sldChg>
      <pc:sldChg chg="addSp delSp modSp add mod">
        <pc:chgData name="Hangyu Yu" userId="4769b349918564ed" providerId="LiveId" clId="{7724B987-D618-4422-B709-CF94B755D708}" dt="2024-09-18T07:05:46.878" v="2208"/>
        <pc:sldMkLst>
          <pc:docMk/>
          <pc:sldMk cId="154521058" sldId="286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154521058" sldId="286"/>
            <ac:spMk id="4" creationId="{EE3D9599-6AD0-A54B-A8DB-E5D44637B072}"/>
          </ac:spMkLst>
        </pc:spChg>
        <pc:spChg chg="mod">
          <ac:chgData name="Hangyu Yu" userId="4769b349918564ed" providerId="LiveId" clId="{7724B987-D618-4422-B709-CF94B755D708}" dt="2024-09-17T10:36:26.496" v="1666"/>
          <ac:spMkLst>
            <pc:docMk/>
            <pc:sldMk cId="154521058" sldId="286"/>
            <ac:spMk id="8" creationId="{77459438-CE00-4259-996A-AF07F3F98CAA}"/>
          </ac:spMkLst>
        </pc:spChg>
        <pc:spChg chg="mod">
          <ac:chgData name="Hangyu Yu" userId="4769b349918564ed" providerId="LiveId" clId="{7724B987-D618-4422-B709-CF94B755D708}" dt="2024-09-17T10:36:22.470" v="1665"/>
          <ac:spMkLst>
            <pc:docMk/>
            <pc:sldMk cId="154521058" sldId="286"/>
            <ac:spMk id="20" creationId="{9AFC6508-4EF0-4E52-B2E3-440C0656D665}"/>
          </ac:spMkLst>
        </pc:spChg>
        <pc:spChg chg="mod">
          <ac:chgData name="Hangyu Yu" userId="4769b349918564ed" providerId="LiveId" clId="{7724B987-D618-4422-B709-CF94B755D708}" dt="2024-09-17T10:35:06.055" v="1615"/>
          <ac:spMkLst>
            <pc:docMk/>
            <pc:sldMk cId="154521058" sldId="286"/>
            <ac:spMk id="22" creationId="{2AD98651-61B1-420D-889A-CE8248A5F5A4}"/>
          </ac:spMkLst>
        </pc:spChg>
        <pc:spChg chg="mod">
          <ac:chgData name="Hangyu Yu" userId="4769b349918564ed" providerId="LiveId" clId="{7724B987-D618-4422-B709-CF94B755D708}" dt="2024-09-17T10:36:45.140" v="1685" actId="20577"/>
          <ac:spMkLst>
            <pc:docMk/>
            <pc:sldMk cId="154521058" sldId="286"/>
            <ac:spMk id="27" creationId="{9E003905-77DA-409C-B5B8-A0E5927A222A}"/>
          </ac:spMkLst>
        </pc:spChg>
        <pc:spChg chg="del">
          <ac:chgData name="Hangyu Yu" userId="4769b349918564ed" providerId="LiveId" clId="{7724B987-D618-4422-B709-CF94B755D708}" dt="2024-09-17T10:35:11.227" v="1618" actId="478"/>
          <ac:spMkLst>
            <pc:docMk/>
            <pc:sldMk cId="154521058" sldId="286"/>
            <ac:spMk id="58" creationId="{FC2954C5-4F72-41A0-B85F-14E8DB5EC84B}"/>
          </ac:spMkLst>
        </pc:spChg>
        <pc:picChg chg="add mod">
          <ac:chgData name="Hangyu Yu" userId="4769b349918564ed" providerId="LiveId" clId="{7724B987-D618-4422-B709-CF94B755D708}" dt="2024-09-17T10:35:25.902" v="1624" actId="1076"/>
          <ac:picMkLst>
            <pc:docMk/>
            <pc:sldMk cId="154521058" sldId="286"/>
            <ac:picMk id="6" creationId="{C3B257AA-0CA6-44D4-9903-34A807FA77A8}"/>
          </ac:picMkLst>
        </pc:picChg>
        <pc:picChg chg="del">
          <ac:chgData name="Hangyu Yu" userId="4769b349918564ed" providerId="LiveId" clId="{7724B987-D618-4422-B709-CF94B755D708}" dt="2024-09-17T10:35:11.656" v="1619" actId="478"/>
          <ac:picMkLst>
            <pc:docMk/>
            <pc:sldMk cId="154521058" sldId="286"/>
            <ac:picMk id="56" creationId="{0BD60481-B4CC-48D7-A3B1-31FF4B35E23A}"/>
          </ac:picMkLst>
        </pc:picChg>
        <pc:cxnChg chg="mod">
          <ac:chgData name="Hangyu Yu" userId="4769b349918564ed" providerId="LiveId" clId="{7724B987-D618-4422-B709-CF94B755D708}" dt="2024-09-17T10:45:14.152" v="1783" actId="14100"/>
          <ac:cxnSpMkLst>
            <pc:docMk/>
            <pc:sldMk cId="154521058" sldId="286"/>
            <ac:cxnSpMk id="45" creationId="{E911DA75-27B5-45C4-987C-B8F25045F2B7}"/>
          </ac:cxnSpMkLst>
        </pc:cxnChg>
      </pc:sldChg>
      <pc:sldChg chg="addSp delSp modSp add mod">
        <pc:chgData name="Hangyu Yu" userId="4769b349918564ed" providerId="LiveId" clId="{7724B987-D618-4422-B709-CF94B755D708}" dt="2024-09-18T07:05:46.878" v="2208"/>
        <pc:sldMkLst>
          <pc:docMk/>
          <pc:sldMk cId="3132138733" sldId="287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3132138733" sldId="287"/>
            <ac:spMk id="4" creationId="{EE3D9599-6AD0-A54B-A8DB-E5D44637B072}"/>
          </ac:spMkLst>
        </pc:spChg>
        <pc:spChg chg="add del">
          <ac:chgData name="Hangyu Yu" userId="4769b349918564ed" providerId="LiveId" clId="{7724B987-D618-4422-B709-CF94B755D708}" dt="2024-09-17T10:41:17.426" v="1757" actId="478"/>
          <ac:spMkLst>
            <pc:docMk/>
            <pc:sldMk cId="3132138733" sldId="287"/>
            <ac:spMk id="19" creationId="{D85D1A21-D676-4D8E-B0B5-A5AE09394A9A}"/>
          </ac:spMkLst>
        </pc:spChg>
        <pc:spChg chg="mod">
          <ac:chgData name="Hangyu Yu" userId="4769b349918564ed" providerId="LiveId" clId="{7724B987-D618-4422-B709-CF94B755D708}" dt="2024-09-17T10:37:43.463" v="1700" actId="20577"/>
          <ac:spMkLst>
            <pc:docMk/>
            <pc:sldMk cId="3132138733" sldId="287"/>
            <ac:spMk id="22" creationId="{2AD98651-61B1-420D-889A-CE8248A5F5A4}"/>
          </ac:spMkLst>
        </pc:spChg>
        <pc:spChg chg="add del mod">
          <ac:chgData name="Hangyu Yu" userId="4769b349918564ed" providerId="LiveId" clId="{7724B987-D618-4422-B709-CF94B755D708}" dt="2024-09-17T10:41:20.869" v="1758" actId="1076"/>
          <ac:spMkLst>
            <pc:docMk/>
            <pc:sldMk cId="3132138733" sldId="287"/>
            <ac:spMk id="30" creationId="{15A09FAB-7890-4AA0-82F4-2DBD02CE0308}"/>
          </ac:spMkLst>
        </pc:spChg>
        <pc:spChg chg="add mod">
          <ac:chgData name="Hangyu Yu" userId="4769b349918564ed" providerId="LiveId" clId="{7724B987-D618-4422-B709-CF94B755D708}" dt="2024-09-17T10:42:06.091" v="1762" actId="20577"/>
          <ac:spMkLst>
            <pc:docMk/>
            <pc:sldMk cId="3132138733" sldId="287"/>
            <ac:spMk id="33" creationId="{13871B83-6F0D-4BE9-AA21-1F79BDFE407C}"/>
          </ac:spMkLst>
        </pc:spChg>
        <pc:spChg chg="add mod">
          <ac:chgData name="Hangyu Yu" userId="4769b349918564ed" providerId="LiveId" clId="{7724B987-D618-4422-B709-CF94B755D708}" dt="2024-09-17T10:40:51.292" v="1749" actId="1076"/>
          <ac:spMkLst>
            <pc:docMk/>
            <pc:sldMk cId="3132138733" sldId="287"/>
            <ac:spMk id="34" creationId="{D7C121DD-5E4B-4FF2-B5FB-B0841B5D4055}"/>
          </ac:spMkLst>
        </pc:spChg>
        <pc:spChg chg="add mod">
          <ac:chgData name="Hangyu Yu" userId="4769b349918564ed" providerId="LiveId" clId="{7724B987-D618-4422-B709-CF94B755D708}" dt="2024-09-17T10:40:53.553" v="1751" actId="571"/>
          <ac:spMkLst>
            <pc:docMk/>
            <pc:sldMk cId="3132138733" sldId="287"/>
            <ac:spMk id="38" creationId="{F4552177-A57E-4EA2-AADB-9C2E88F990EB}"/>
          </ac:spMkLst>
        </pc:spChg>
        <pc:spChg chg="add del">
          <ac:chgData name="Hangyu Yu" userId="4769b349918564ed" providerId="LiveId" clId="{7724B987-D618-4422-B709-CF94B755D708}" dt="2024-09-17T10:41:17.426" v="1757" actId="478"/>
          <ac:spMkLst>
            <pc:docMk/>
            <pc:sldMk cId="3132138733" sldId="287"/>
            <ac:spMk id="59" creationId="{E2718413-E52C-426D-A03E-647CEA822788}"/>
          </ac:spMkLst>
        </pc:spChg>
        <pc:picChg chg="del">
          <ac:chgData name="Hangyu Yu" userId="4769b349918564ed" providerId="LiveId" clId="{7724B987-D618-4422-B709-CF94B755D708}" dt="2024-09-17T10:37:09.037" v="1687" actId="478"/>
          <ac:picMkLst>
            <pc:docMk/>
            <pc:sldMk cId="3132138733" sldId="287"/>
            <ac:picMk id="6" creationId="{C3B257AA-0CA6-44D4-9903-34A807FA77A8}"/>
          </ac:picMkLst>
        </pc:picChg>
        <pc:picChg chg="add del mod">
          <ac:chgData name="Hangyu Yu" userId="4769b349918564ed" providerId="LiveId" clId="{7724B987-D618-4422-B709-CF94B755D708}" dt="2024-09-17T10:44:04.595" v="1777" actId="478"/>
          <ac:picMkLst>
            <pc:docMk/>
            <pc:sldMk cId="3132138733" sldId="287"/>
            <ac:picMk id="29" creationId="{F8579075-4F0B-4261-9158-DE2053D6F993}"/>
          </ac:picMkLst>
        </pc:picChg>
        <pc:picChg chg="add del mod">
          <ac:chgData name="Hangyu Yu" userId="4769b349918564ed" providerId="LiveId" clId="{7724B987-D618-4422-B709-CF94B755D708}" dt="2024-09-17T10:44:05.337" v="1778" actId="478"/>
          <ac:picMkLst>
            <pc:docMk/>
            <pc:sldMk cId="3132138733" sldId="287"/>
            <ac:picMk id="43" creationId="{33311C73-E928-46DC-AD0B-43C25B2F126E}"/>
          </ac:picMkLst>
        </pc:picChg>
        <pc:picChg chg="add mod">
          <ac:chgData name="Hangyu Yu" userId="4769b349918564ed" providerId="LiveId" clId="{7724B987-D618-4422-B709-CF94B755D708}" dt="2024-09-17T10:43:16.819" v="1776" actId="1076"/>
          <ac:picMkLst>
            <pc:docMk/>
            <pc:sldMk cId="3132138733" sldId="287"/>
            <ac:picMk id="46" creationId="{949C9A91-418C-42CF-A0A3-74E6F16865FB}"/>
          </ac:picMkLst>
        </pc:picChg>
        <pc:cxnChg chg="add mod">
          <ac:chgData name="Hangyu Yu" userId="4769b349918564ed" providerId="LiveId" clId="{7724B987-D618-4422-B709-CF94B755D708}" dt="2024-09-17T10:40:51.292" v="1749" actId="1076"/>
          <ac:cxnSpMkLst>
            <pc:docMk/>
            <pc:sldMk cId="3132138733" sldId="287"/>
            <ac:cxnSpMk id="36" creationId="{5BC8DFE0-15C0-45DA-8784-9ADE8183F584}"/>
          </ac:cxnSpMkLst>
        </pc:cxnChg>
        <pc:cxnChg chg="add mod">
          <ac:chgData name="Hangyu Yu" userId="4769b349918564ed" providerId="LiveId" clId="{7724B987-D618-4422-B709-CF94B755D708}" dt="2024-09-17T10:41:00.435" v="1754" actId="14100"/>
          <ac:cxnSpMkLst>
            <pc:docMk/>
            <pc:sldMk cId="3132138733" sldId="287"/>
            <ac:cxnSpMk id="40" creationId="{979C318C-96B0-48D4-BA9F-824AFF960006}"/>
          </ac:cxnSpMkLst>
        </pc:cxnChg>
        <pc:cxnChg chg="mod">
          <ac:chgData name="Hangyu Yu" userId="4769b349918564ed" providerId="LiveId" clId="{7724B987-D618-4422-B709-CF94B755D708}" dt="2024-09-17T10:45:16.784" v="1784" actId="14100"/>
          <ac:cxnSpMkLst>
            <pc:docMk/>
            <pc:sldMk cId="3132138733" sldId="287"/>
            <ac:cxnSpMk id="45" creationId="{E911DA75-27B5-45C4-987C-B8F25045F2B7}"/>
          </ac:cxnSpMkLst>
        </pc:cxnChg>
      </pc:sldChg>
      <pc:sldChg chg="add del">
        <pc:chgData name="Hangyu Yu" userId="4769b349918564ed" providerId="LiveId" clId="{7724B987-D618-4422-B709-CF94B755D708}" dt="2024-09-17T10:37:28.947" v="1691"/>
        <pc:sldMkLst>
          <pc:docMk/>
          <pc:sldMk cId="2168452464" sldId="288"/>
        </pc:sldMkLst>
      </pc:sldChg>
      <pc:sldChg chg="addSp delSp modSp add mod">
        <pc:chgData name="Hangyu Yu" userId="4769b349918564ed" providerId="LiveId" clId="{7724B987-D618-4422-B709-CF94B755D708}" dt="2024-09-18T07:05:46.878" v="2208"/>
        <pc:sldMkLst>
          <pc:docMk/>
          <pc:sldMk cId="3014394104" sldId="288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3014394104" sldId="288"/>
            <ac:spMk id="4" creationId="{EE3D9599-6AD0-A54B-A8DB-E5D44637B072}"/>
          </ac:spMkLst>
        </pc:spChg>
        <pc:spChg chg="del">
          <ac:chgData name="Hangyu Yu" userId="4769b349918564ed" providerId="LiveId" clId="{7724B987-D618-4422-B709-CF94B755D708}" dt="2024-09-17T10:45:50.117" v="1788" actId="478"/>
          <ac:spMkLst>
            <pc:docMk/>
            <pc:sldMk cId="3014394104" sldId="288"/>
            <ac:spMk id="22" creationId="{2AD98651-61B1-420D-889A-CE8248A5F5A4}"/>
          </ac:spMkLst>
        </pc:spChg>
        <pc:spChg chg="del">
          <ac:chgData name="Hangyu Yu" userId="4769b349918564ed" providerId="LiveId" clId="{7724B987-D618-4422-B709-CF94B755D708}" dt="2024-09-17T10:45:52.010" v="1790" actId="478"/>
          <ac:spMkLst>
            <pc:docMk/>
            <pc:sldMk cId="3014394104" sldId="288"/>
            <ac:spMk id="27" creationId="{9E003905-77DA-409C-B5B8-A0E5927A222A}"/>
          </ac:spMkLst>
        </pc:spChg>
        <pc:spChg chg="mod">
          <ac:chgData name="Hangyu Yu" userId="4769b349918564ed" providerId="LiveId" clId="{7724B987-D618-4422-B709-CF94B755D708}" dt="2024-09-17T10:45:41.475" v="1786" actId="1076"/>
          <ac:spMkLst>
            <pc:docMk/>
            <pc:sldMk cId="3014394104" sldId="288"/>
            <ac:spMk id="30" creationId="{15A09FAB-7890-4AA0-82F4-2DBD02CE0308}"/>
          </ac:spMkLst>
        </pc:spChg>
        <pc:spChg chg="del">
          <ac:chgData name="Hangyu Yu" userId="4769b349918564ed" providerId="LiveId" clId="{7724B987-D618-4422-B709-CF94B755D708}" dt="2024-09-17T10:46:52.492" v="1795" actId="478"/>
          <ac:spMkLst>
            <pc:docMk/>
            <pc:sldMk cId="3014394104" sldId="288"/>
            <ac:spMk id="32" creationId="{14199773-6130-4B25-8D19-4F84F666B717}"/>
          </ac:spMkLst>
        </pc:spChg>
        <pc:spChg chg="del">
          <ac:chgData name="Hangyu Yu" userId="4769b349918564ed" providerId="LiveId" clId="{7724B987-D618-4422-B709-CF94B755D708}" dt="2024-09-17T10:45:50.117" v="1788" actId="478"/>
          <ac:spMkLst>
            <pc:docMk/>
            <pc:sldMk cId="3014394104" sldId="288"/>
            <ac:spMk id="33" creationId="{13871B83-6F0D-4BE9-AA21-1F79BDFE407C}"/>
          </ac:spMkLst>
        </pc:spChg>
        <pc:spChg chg="del">
          <ac:chgData name="Hangyu Yu" userId="4769b349918564ed" providerId="LiveId" clId="{7724B987-D618-4422-B709-CF94B755D708}" dt="2024-09-17T10:45:50.117" v="1788" actId="478"/>
          <ac:spMkLst>
            <pc:docMk/>
            <pc:sldMk cId="3014394104" sldId="288"/>
            <ac:spMk id="34" creationId="{D7C121DD-5E4B-4FF2-B5FB-B0841B5D4055}"/>
          </ac:spMkLst>
        </pc:spChg>
        <pc:spChg chg="add mod">
          <ac:chgData name="Hangyu Yu" userId="4769b349918564ed" providerId="LiveId" clId="{7724B987-D618-4422-B709-CF94B755D708}" dt="2024-09-17T10:46:03.171" v="1793" actId="571"/>
          <ac:spMkLst>
            <pc:docMk/>
            <pc:sldMk cId="3014394104" sldId="288"/>
            <ac:spMk id="38" creationId="{16A4ACBF-E74C-4439-8BBA-4B3C0551FBC3}"/>
          </ac:spMkLst>
        </pc:spChg>
        <pc:spChg chg="add mod">
          <ac:chgData name="Hangyu Yu" userId="4769b349918564ed" providerId="LiveId" clId="{7724B987-D618-4422-B709-CF94B755D708}" dt="2024-09-17T10:46:58.116" v="1798" actId="571"/>
          <ac:spMkLst>
            <pc:docMk/>
            <pc:sldMk cId="3014394104" sldId="288"/>
            <ac:spMk id="41" creationId="{F7B981B4-EC2F-4482-B788-D3719695C4A9}"/>
          </ac:spMkLst>
        </pc:spChg>
        <pc:spChg chg="add mod">
          <ac:chgData name="Hangyu Yu" userId="4769b349918564ed" providerId="LiveId" clId="{7724B987-D618-4422-B709-CF94B755D708}" dt="2024-09-17T10:47:03.875" v="1799"/>
          <ac:spMkLst>
            <pc:docMk/>
            <pc:sldMk cId="3014394104" sldId="288"/>
            <ac:spMk id="43" creationId="{1D948CB8-2E0B-4555-96B4-35AA8A768980}"/>
          </ac:spMkLst>
        </pc:spChg>
        <pc:spChg chg="add mod">
          <ac:chgData name="Hangyu Yu" userId="4769b349918564ed" providerId="LiveId" clId="{7724B987-D618-4422-B709-CF94B755D708}" dt="2024-09-17T10:47:41.963" v="1860" actId="20577"/>
          <ac:spMkLst>
            <pc:docMk/>
            <pc:sldMk cId="3014394104" sldId="288"/>
            <ac:spMk id="44" creationId="{06A6A674-A7B5-4815-9C3E-3E3ABD98ECD1}"/>
          </ac:spMkLst>
        </pc:spChg>
        <pc:spChg chg="add mod">
          <ac:chgData name="Hangyu Yu" userId="4769b349918564ed" providerId="LiveId" clId="{7724B987-D618-4422-B709-CF94B755D708}" dt="2024-09-17T10:48:09.569" v="1884"/>
          <ac:spMkLst>
            <pc:docMk/>
            <pc:sldMk cId="3014394104" sldId="288"/>
            <ac:spMk id="47" creationId="{271BEC29-DF66-4EB1-97FB-B798EB6050E7}"/>
          </ac:spMkLst>
        </pc:spChg>
        <pc:picChg chg="add mod">
          <ac:chgData name="Hangyu Yu" userId="4769b349918564ed" providerId="LiveId" clId="{7724B987-D618-4422-B709-CF94B755D708}" dt="2024-09-17T10:48:20.081" v="1888" actId="1076"/>
          <ac:picMkLst>
            <pc:docMk/>
            <pc:sldMk cId="3014394104" sldId="288"/>
            <ac:picMk id="19" creationId="{70D18C9A-C0D6-46D7-BEBC-98E2996E9869}"/>
          </ac:picMkLst>
        </pc:picChg>
        <pc:picChg chg="del">
          <ac:chgData name="Hangyu Yu" userId="4769b349918564ed" providerId="LiveId" clId="{7724B987-D618-4422-B709-CF94B755D708}" dt="2024-09-17T10:45:47.935" v="1787" actId="478"/>
          <ac:picMkLst>
            <pc:docMk/>
            <pc:sldMk cId="3014394104" sldId="288"/>
            <ac:picMk id="46" creationId="{949C9A91-418C-42CF-A0A3-74E6F16865FB}"/>
          </ac:picMkLst>
        </pc:picChg>
        <pc:cxnChg chg="del mod">
          <ac:chgData name="Hangyu Yu" userId="4769b349918564ed" providerId="LiveId" clId="{7724B987-D618-4422-B709-CF94B755D708}" dt="2024-09-17T10:45:50.117" v="1788" actId="478"/>
          <ac:cxnSpMkLst>
            <pc:docMk/>
            <pc:sldMk cId="3014394104" sldId="288"/>
            <ac:cxnSpMk id="36" creationId="{5BC8DFE0-15C0-45DA-8784-9ADE8183F584}"/>
          </ac:cxnSpMkLst>
        </pc:cxnChg>
        <pc:cxnChg chg="del mod">
          <ac:chgData name="Hangyu Yu" userId="4769b349918564ed" providerId="LiveId" clId="{7724B987-D618-4422-B709-CF94B755D708}" dt="2024-09-17T10:46:53.343" v="1796" actId="478"/>
          <ac:cxnSpMkLst>
            <pc:docMk/>
            <pc:sldMk cId="3014394104" sldId="288"/>
            <ac:cxnSpMk id="37" creationId="{9E3DCF54-FE25-4D10-B922-F132A2BE97B7}"/>
          </ac:cxnSpMkLst>
        </pc:cxnChg>
        <pc:cxnChg chg="del mod">
          <ac:chgData name="Hangyu Yu" userId="4769b349918564ed" providerId="LiveId" clId="{7724B987-D618-4422-B709-CF94B755D708}" dt="2024-09-17T10:46:50.641" v="1794" actId="478"/>
          <ac:cxnSpMkLst>
            <pc:docMk/>
            <pc:sldMk cId="3014394104" sldId="288"/>
            <ac:cxnSpMk id="39" creationId="{71199D8E-F5F6-4CF0-AD5E-F9AFB5ADFE16}"/>
          </ac:cxnSpMkLst>
        </pc:cxnChg>
        <pc:cxnChg chg="del mod">
          <ac:chgData name="Hangyu Yu" userId="4769b349918564ed" providerId="LiveId" clId="{7724B987-D618-4422-B709-CF94B755D708}" dt="2024-09-17T10:45:50.950" v="1789" actId="478"/>
          <ac:cxnSpMkLst>
            <pc:docMk/>
            <pc:sldMk cId="3014394104" sldId="288"/>
            <ac:cxnSpMk id="40" creationId="{979C318C-96B0-48D4-BA9F-824AFF960006}"/>
          </ac:cxnSpMkLst>
        </pc:cxnChg>
        <pc:cxnChg chg="del mod">
          <ac:chgData name="Hangyu Yu" userId="4769b349918564ed" providerId="LiveId" clId="{7724B987-D618-4422-B709-CF94B755D708}" dt="2024-09-17T10:45:52.592" v="1791" actId="478"/>
          <ac:cxnSpMkLst>
            <pc:docMk/>
            <pc:sldMk cId="3014394104" sldId="288"/>
            <ac:cxnSpMk id="42" creationId="{7DB8E3AF-0447-4934-A2BF-38A37991E2B1}"/>
          </ac:cxnSpMkLst>
        </pc:cxnChg>
        <pc:cxnChg chg="del mod">
          <ac:chgData name="Hangyu Yu" userId="4769b349918564ed" providerId="LiveId" clId="{7724B987-D618-4422-B709-CF94B755D708}" dt="2024-09-17T10:45:53.357" v="1792" actId="478"/>
          <ac:cxnSpMkLst>
            <pc:docMk/>
            <pc:sldMk cId="3014394104" sldId="288"/>
            <ac:cxnSpMk id="45" creationId="{E911DA75-27B5-45C4-987C-B8F25045F2B7}"/>
          </ac:cxnSpMkLst>
        </pc:cxnChg>
        <pc:cxnChg chg="add mod">
          <ac:chgData name="Hangyu Yu" userId="4769b349918564ed" providerId="LiveId" clId="{7724B987-D618-4422-B709-CF94B755D708}" dt="2024-09-17T10:48:03.523" v="1882" actId="14100"/>
          <ac:cxnSpMkLst>
            <pc:docMk/>
            <pc:sldMk cId="3014394104" sldId="288"/>
            <ac:cxnSpMk id="48" creationId="{845084BD-A1D7-473A-82F9-E28B522BEA79}"/>
          </ac:cxnSpMkLst>
        </pc:cxnChg>
      </pc:sldChg>
      <pc:sldChg chg="new del">
        <pc:chgData name="Hangyu Yu" userId="4769b349918564ed" providerId="LiveId" clId="{7724B987-D618-4422-B709-CF94B755D708}" dt="2024-09-17T10:44:44.682" v="1780" actId="47"/>
        <pc:sldMkLst>
          <pc:docMk/>
          <pc:sldMk cId="3298387643" sldId="288"/>
        </pc:sldMkLst>
      </pc:sldChg>
      <pc:sldChg chg="addSp delSp modSp add mod">
        <pc:chgData name="Hangyu Yu" userId="4769b349918564ed" providerId="LiveId" clId="{7724B987-D618-4422-B709-CF94B755D708}" dt="2024-09-18T07:05:46.878" v="2208"/>
        <pc:sldMkLst>
          <pc:docMk/>
          <pc:sldMk cId="2968012167" sldId="289"/>
        </pc:sldMkLst>
        <pc:spChg chg="mod">
          <ac:chgData name="Hangyu Yu" userId="4769b349918564ed" providerId="LiveId" clId="{7724B987-D618-4422-B709-CF94B755D708}" dt="2024-09-18T07:05:46.878" v="2208"/>
          <ac:spMkLst>
            <pc:docMk/>
            <pc:sldMk cId="2968012167" sldId="289"/>
            <ac:spMk id="4" creationId="{EE3D9599-6AD0-A54B-A8DB-E5D44637B072}"/>
          </ac:spMkLst>
        </pc:spChg>
        <pc:spChg chg="mod">
          <ac:chgData name="Hangyu Yu" userId="4769b349918564ed" providerId="LiveId" clId="{7724B987-D618-4422-B709-CF94B755D708}" dt="2024-09-17T10:48:41.068" v="1893" actId="1076"/>
          <ac:spMkLst>
            <pc:docMk/>
            <pc:sldMk cId="2968012167" sldId="289"/>
            <ac:spMk id="5" creationId="{D0776DD9-9966-334C-AB8C-86A7550DDDA3}"/>
          </ac:spMkLst>
        </pc:spChg>
        <pc:spChg chg="del">
          <ac:chgData name="Hangyu Yu" userId="4769b349918564ed" providerId="LiveId" clId="{7724B987-D618-4422-B709-CF94B755D708}" dt="2024-09-17T10:48:38.755" v="1890" actId="478"/>
          <ac:spMkLst>
            <pc:docMk/>
            <pc:sldMk cId="2968012167" sldId="289"/>
            <ac:spMk id="8" creationId="{A9B0BC27-916E-4D17-8116-993539EE200B}"/>
          </ac:spMkLst>
        </pc:spChg>
        <pc:spChg chg="del mod">
          <ac:chgData name="Hangyu Yu" userId="4769b349918564ed" providerId="LiveId" clId="{7724B987-D618-4422-B709-CF94B755D708}" dt="2024-09-17T10:49:00.574" v="1896" actId="478"/>
          <ac:spMkLst>
            <pc:docMk/>
            <pc:sldMk cId="2968012167" sldId="289"/>
            <ac:spMk id="9" creationId="{EB840090-E026-4D44-A87B-BEFD1C85978C}"/>
          </ac:spMkLst>
        </pc:spChg>
        <pc:spChg chg="del mod">
          <ac:chgData name="Hangyu Yu" userId="4769b349918564ed" providerId="LiveId" clId="{7724B987-D618-4422-B709-CF94B755D708}" dt="2024-09-17T10:48:59.809" v="1895" actId="478"/>
          <ac:spMkLst>
            <pc:docMk/>
            <pc:sldMk cId="2968012167" sldId="289"/>
            <ac:spMk id="10" creationId="{2C139D63-B188-4B09-A813-FEB2197E95FA}"/>
          </ac:spMkLst>
        </pc:spChg>
        <pc:spChg chg="mod">
          <ac:chgData name="Hangyu Yu" userId="4769b349918564ed" providerId="LiveId" clId="{7724B987-D618-4422-B709-CF94B755D708}" dt="2024-09-17T10:49:42.717" v="1946" actId="20577"/>
          <ac:spMkLst>
            <pc:docMk/>
            <pc:sldMk cId="2968012167" sldId="289"/>
            <ac:spMk id="11" creationId="{5AC4C23F-8AB3-4C43-84C7-93A3CC945A75}"/>
          </ac:spMkLst>
        </pc:spChg>
        <pc:spChg chg="mod">
          <ac:chgData name="Hangyu Yu" userId="4769b349918564ed" providerId="LiveId" clId="{7724B987-D618-4422-B709-CF94B755D708}" dt="2024-09-17T10:52:15.892" v="2095" actId="20577"/>
          <ac:spMkLst>
            <pc:docMk/>
            <pc:sldMk cId="2968012167" sldId="289"/>
            <ac:spMk id="12" creationId="{387658A1-F033-48F4-84EB-4E78B15AC956}"/>
          </ac:spMkLst>
        </pc:spChg>
        <pc:spChg chg="mod">
          <ac:chgData name="Hangyu Yu" userId="4769b349918564ed" providerId="LiveId" clId="{7724B987-D618-4422-B709-CF94B755D708}" dt="2024-09-17T10:53:39.208" v="2184" actId="20577"/>
          <ac:spMkLst>
            <pc:docMk/>
            <pc:sldMk cId="2968012167" sldId="289"/>
            <ac:spMk id="15" creationId="{8D78D84E-1766-4E96-A31B-CACBCC445C77}"/>
          </ac:spMkLst>
        </pc:spChg>
        <pc:spChg chg="add mod">
          <ac:chgData name="Hangyu Yu" userId="4769b349918564ed" providerId="LiveId" clId="{7724B987-D618-4422-B709-CF94B755D708}" dt="2024-09-17T10:53:01.972" v="2129" actId="20577"/>
          <ac:spMkLst>
            <pc:docMk/>
            <pc:sldMk cId="2968012167" sldId="289"/>
            <ac:spMk id="17" creationId="{CE463131-1115-44B5-839A-2568E79BE63C}"/>
          </ac:spMkLst>
        </pc:spChg>
        <pc:spChg chg="del">
          <ac:chgData name="Hangyu Yu" userId="4769b349918564ed" providerId="LiveId" clId="{7724B987-D618-4422-B709-CF94B755D708}" dt="2024-09-17T10:48:39.604" v="1891" actId="478"/>
          <ac:spMkLst>
            <pc:docMk/>
            <pc:sldMk cId="2968012167" sldId="289"/>
            <ac:spMk id="18" creationId="{CE1BB782-14B0-49C7-979A-4EDD4A422286}"/>
          </ac:spMkLst>
        </pc:spChg>
        <pc:spChg chg="del mod">
          <ac:chgData name="Hangyu Yu" userId="4769b349918564ed" providerId="LiveId" clId="{7724B987-D618-4422-B709-CF94B755D708}" dt="2024-09-17T10:49:01.857" v="1897" actId="478"/>
          <ac:spMkLst>
            <pc:docMk/>
            <pc:sldMk cId="2968012167" sldId="289"/>
            <ac:spMk id="19" creationId="{F7D16BA5-A95C-4CCA-8254-0BA4EE312D78}"/>
          </ac:spMkLst>
        </pc:spChg>
        <pc:spChg chg="del mod">
          <ac:chgData name="Hangyu Yu" userId="4769b349918564ed" providerId="LiveId" clId="{7724B987-D618-4422-B709-CF94B755D708}" dt="2024-09-17T10:49:02.465" v="1898" actId="478"/>
          <ac:spMkLst>
            <pc:docMk/>
            <pc:sldMk cId="2968012167" sldId="289"/>
            <ac:spMk id="20" creationId="{6AAB1CB6-E5A9-478A-A0DD-9041B8FCEC20}"/>
          </ac:spMkLst>
        </pc:spChg>
        <pc:spChg chg="mod">
          <ac:chgData name="Hangyu Yu" userId="4769b349918564ed" providerId="LiveId" clId="{7724B987-D618-4422-B709-CF94B755D708}" dt="2024-09-17T10:49:11.178" v="1899" actId="1076"/>
          <ac:spMkLst>
            <pc:docMk/>
            <pc:sldMk cId="2968012167" sldId="289"/>
            <ac:spMk id="21" creationId="{6214C14B-E2DC-4235-A221-1CADF68CAF6D}"/>
          </ac:spMkLst>
        </pc:spChg>
        <pc:spChg chg="mod">
          <ac:chgData name="Hangyu Yu" userId="4769b349918564ed" providerId="LiveId" clId="{7724B987-D618-4422-B709-CF94B755D708}" dt="2024-09-17T10:49:11.178" v="1899" actId="1076"/>
          <ac:spMkLst>
            <pc:docMk/>
            <pc:sldMk cId="2968012167" sldId="289"/>
            <ac:spMk id="22" creationId="{655C0697-C200-4921-97EF-F648140B8823}"/>
          </ac:spMkLst>
        </pc:spChg>
        <pc:spChg chg="add mod">
          <ac:chgData name="Hangyu Yu" userId="4769b349918564ed" providerId="LiveId" clId="{7724B987-D618-4422-B709-CF94B755D708}" dt="2024-09-17T10:53:23.538" v="2131" actId="571"/>
          <ac:spMkLst>
            <pc:docMk/>
            <pc:sldMk cId="2968012167" sldId="289"/>
            <ac:spMk id="23" creationId="{8298B2C3-E0D9-4BCA-B709-421F82D3276F}"/>
          </ac:spMkLst>
        </pc:spChg>
      </pc:sldChg>
      <pc:sldChg chg="addSp delSp modSp add mod modNotesTx">
        <pc:chgData name="Hangyu Yu" userId="4769b349918564ed" providerId="LiveId" clId="{7724B987-D618-4422-B709-CF94B755D708}" dt="2024-09-17T11:04:34.958" v="2207"/>
        <pc:sldMkLst>
          <pc:docMk/>
          <pc:sldMk cId="722904409" sldId="290"/>
        </pc:sldMkLst>
        <pc:spChg chg="mod">
          <ac:chgData name="Hangyu Yu" userId="4769b349918564ed" providerId="LiveId" clId="{7724B987-D618-4422-B709-CF94B755D708}" dt="2024-09-17T10:58:43.158" v="2191"/>
          <ac:spMkLst>
            <pc:docMk/>
            <pc:sldMk cId="722904409" sldId="290"/>
            <ac:spMk id="4" creationId="{EE3D9599-6AD0-A54B-A8DB-E5D44637B072}"/>
          </ac:spMkLst>
        </pc:spChg>
        <pc:spChg chg="del">
          <ac:chgData name="Hangyu Yu" userId="4769b349918564ed" providerId="LiveId" clId="{7724B987-D618-4422-B709-CF94B755D708}" dt="2024-09-17T10:58:46.167" v="2192" actId="478"/>
          <ac:spMkLst>
            <pc:docMk/>
            <pc:sldMk cId="722904409" sldId="290"/>
            <ac:spMk id="6" creationId="{AD50456E-8C1D-4622-80CB-2084FBA1E5FB}"/>
          </ac:spMkLst>
        </pc:spChg>
        <pc:spChg chg="del">
          <ac:chgData name="Hangyu Yu" userId="4769b349918564ed" providerId="LiveId" clId="{7724B987-D618-4422-B709-CF94B755D708}" dt="2024-09-17T10:58:48.102" v="2193" actId="478"/>
          <ac:spMkLst>
            <pc:docMk/>
            <pc:sldMk cId="722904409" sldId="290"/>
            <ac:spMk id="11" creationId="{5AC4C23F-8AB3-4C43-84C7-93A3CC945A75}"/>
          </ac:spMkLst>
        </pc:spChg>
        <pc:spChg chg="del">
          <ac:chgData name="Hangyu Yu" userId="4769b349918564ed" providerId="LiveId" clId="{7724B987-D618-4422-B709-CF94B755D708}" dt="2024-09-17T10:58:48.102" v="2193" actId="478"/>
          <ac:spMkLst>
            <pc:docMk/>
            <pc:sldMk cId="722904409" sldId="290"/>
            <ac:spMk id="12" creationId="{387658A1-F033-48F4-84EB-4E78B15AC956}"/>
          </ac:spMkLst>
        </pc:spChg>
        <pc:spChg chg="del">
          <ac:chgData name="Hangyu Yu" userId="4769b349918564ed" providerId="LiveId" clId="{7724B987-D618-4422-B709-CF94B755D708}" dt="2024-09-17T10:58:48.102" v="2193" actId="478"/>
          <ac:spMkLst>
            <pc:docMk/>
            <pc:sldMk cId="722904409" sldId="290"/>
            <ac:spMk id="15" creationId="{8D78D84E-1766-4E96-A31B-CACBCC445C77}"/>
          </ac:spMkLst>
        </pc:spChg>
        <pc:spChg chg="del">
          <ac:chgData name="Hangyu Yu" userId="4769b349918564ed" providerId="LiveId" clId="{7724B987-D618-4422-B709-CF94B755D708}" dt="2024-09-17T10:58:48.102" v="2193" actId="478"/>
          <ac:spMkLst>
            <pc:docMk/>
            <pc:sldMk cId="722904409" sldId="290"/>
            <ac:spMk id="17" creationId="{CE463131-1115-44B5-839A-2568E79BE63C}"/>
          </ac:spMkLst>
        </pc:spChg>
        <pc:spChg chg="del">
          <ac:chgData name="Hangyu Yu" userId="4769b349918564ed" providerId="LiveId" clId="{7724B987-D618-4422-B709-CF94B755D708}" dt="2024-09-17T10:58:48.102" v="2193" actId="478"/>
          <ac:spMkLst>
            <pc:docMk/>
            <pc:sldMk cId="722904409" sldId="290"/>
            <ac:spMk id="21" creationId="{6214C14B-E2DC-4235-A221-1CADF68CAF6D}"/>
          </ac:spMkLst>
        </pc:spChg>
        <pc:spChg chg="del">
          <ac:chgData name="Hangyu Yu" userId="4769b349918564ed" providerId="LiveId" clId="{7724B987-D618-4422-B709-CF94B755D708}" dt="2024-09-17T10:58:48.102" v="2193" actId="478"/>
          <ac:spMkLst>
            <pc:docMk/>
            <pc:sldMk cId="722904409" sldId="290"/>
            <ac:spMk id="22" creationId="{655C0697-C200-4921-97EF-F648140B8823}"/>
          </ac:spMkLst>
        </pc:spChg>
        <pc:spChg chg="del">
          <ac:chgData name="Hangyu Yu" userId="4769b349918564ed" providerId="LiveId" clId="{7724B987-D618-4422-B709-CF94B755D708}" dt="2024-09-17T10:58:48.102" v="2193" actId="478"/>
          <ac:spMkLst>
            <pc:docMk/>
            <pc:sldMk cId="722904409" sldId="290"/>
            <ac:spMk id="23" creationId="{8298B2C3-E0D9-4BCA-B709-421F82D3276F}"/>
          </ac:spMkLst>
        </pc:spChg>
        <pc:picChg chg="add mod">
          <ac:chgData name="Hangyu Yu" userId="4769b349918564ed" providerId="LiveId" clId="{7724B987-D618-4422-B709-CF94B755D708}" dt="2024-09-17T10:59:10.531" v="2195" actId="1076"/>
          <ac:picMkLst>
            <pc:docMk/>
            <pc:sldMk cId="722904409" sldId="290"/>
            <ac:picMk id="3" creationId="{D8311971-7D28-40EF-89D4-9AFA9CB50028}"/>
          </ac:picMkLst>
        </pc:picChg>
      </pc:sldChg>
      <pc:sldChg chg="new del">
        <pc:chgData name="Hangyu Yu" userId="4769b349918564ed" providerId="LiveId" clId="{7724B987-D618-4422-B709-CF94B755D708}" dt="2024-09-17T10:55:56.092" v="2186" actId="47"/>
        <pc:sldMkLst>
          <pc:docMk/>
          <pc:sldMk cId="2080176934" sldId="2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25.09.24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25/09/2024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342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6646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4874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496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5581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714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166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539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56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E0E0E"/>
                </a:solidFill>
                <a:effectLst/>
                <a:latin typeface=".SF NS"/>
              </a:rPr>
              <a:t>Engine geometry: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 The physical dimensions of the engine, including stroke, bore, and connecting rod length, affect the displacement volume and clearance volume.</a:t>
            </a:r>
          </a:p>
          <a:p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dirty="0">
                <a:solidFill>
                  <a:srgbClr val="0E0E0E"/>
                </a:solidFill>
                <a:effectLst/>
                <a:latin typeface=".SF NS"/>
              </a:rPr>
              <a:t>Air-fuel ratio and fuel consumption: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 Calculating the flow rates of air and fuel is essential for understanding engine performance and emissions.</a:t>
            </a:r>
          </a:p>
          <a:p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dirty="0">
                <a:solidFill>
                  <a:srgbClr val="0E0E0E"/>
                </a:solidFill>
                <a:effectLst/>
                <a:latin typeface=".SF NS"/>
              </a:rPr>
              <a:t>Volumetric efficiency: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 A key parameter affecting how much air can be inducted into the engine, influencing power output.</a:t>
            </a:r>
          </a:p>
          <a:p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dirty="0">
                <a:solidFill>
                  <a:srgbClr val="0E0E0E"/>
                </a:solidFill>
                <a:effectLst/>
                <a:latin typeface=".SF NS"/>
              </a:rPr>
              <a:t>Engine efficiency and power: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 Understanding the relationship between the brake mean effective pressure, indicated pressure, and overall efficiency helps in calculating engine performance metrics such as BSFC and ISFC.</a:t>
            </a:r>
          </a:p>
          <a:p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• </a:t>
            </a:r>
            <a:r>
              <a:rPr lang="en-GB" b="1" dirty="0">
                <a:solidFill>
                  <a:srgbClr val="0E0E0E"/>
                </a:solidFill>
                <a:effectLst/>
                <a:latin typeface=".SF NS"/>
              </a:rPr>
              <a:t>Thermal management:</a:t>
            </a:r>
            <a:r>
              <a:rPr lang="en-GB" dirty="0">
                <a:solidFill>
                  <a:srgbClr val="0E0E0E"/>
                </a:solidFill>
                <a:effectLst/>
                <a:latin typeface=".SF NS"/>
              </a:rPr>
              <a:t> The influence of intake temperature on engine efficiency, especially with the use of a supercharger, is important in optimizing engine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34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87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6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27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43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2347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33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389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640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Engines and Fuel </a:t>
            </a:r>
            <a:r>
              <a:rPr lang="fr-FR" dirty="0" err="1"/>
              <a:t>cells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4F3CA74-E434-844A-9C90-0FE7EB8D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5563" y="3119799"/>
            <a:ext cx="1828800" cy="1568450"/>
          </a:xfrm>
        </p:spPr>
        <p:txBody>
          <a:bodyPr>
            <a:normAutofit/>
          </a:bodyPr>
          <a:lstStyle/>
          <a:p>
            <a:r>
              <a:rPr lang="fr-FR" sz="2400" dirty="0" err="1"/>
              <a:t>Exercise</a:t>
            </a:r>
            <a:r>
              <a:rPr lang="fr-FR" sz="2400" dirty="0"/>
              <a:t> ENG1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3BCA55-E2C0-5C4E-89C0-5D85ED2FB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0938D-31BF-4F3D-BF8B-FBD5FB8E8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43" y="1328056"/>
            <a:ext cx="4064788" cy="29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731" b="211"/>
          <a:stretch/>
        </p:blipFill>
        <p:spPr>
          <a:xfrm>
            <a:off x="1018422" y="739604"/>
            <a:ext cx="4225950" cy="62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39A2-D4CC-4682-853A-8FD504492A6D}"/>
              </a:ext>
            </a:extLst>
          </p:cNvPr>
          <p:cNvSpPr txBox="1"/>
          <p:nvPr/>
        </p:nvSpPr>
        <p:spPr>
          <a:xfrm>
            <a:off x="6296100" y="883385"/>
            <a:ext cx="24352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
</a:t>
            </a:r>
            <a:endParaRPr lang="en-CH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9D671-87CE-4DAF-9EB1-26306AE8D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58" r="15775" b="29787"/>
          <a:stretch/>
        </p:blipFill>
        <p:spPr>
          <a:xfrm>
            <a:off x="6321408" y="3017476"/>
            <a:ext cx="2813682" cy="651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8A6E7-3BF4-422A-B5CE-C73095514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4" t="18052" r="20685" b="50000"/>
          <a:stretch/>
        </p:blipFill>
        <p:spPr>
          <a:xfrm>
            <a:off x="6362411" y="1563688"/>
            <a:ext cx="1849740" cy="14194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AEADB0-BF59-4DB3-89BB-44E9B506D9E5}"/>
              </a:ext>
            </a:extLst>
          </p:cNvPr>
          <p:cNvSpPr txBox="1"/>
          <p:nvPr/>
        </p:nvSpPr>
        <p:spPr>
          <a:xfrm>
            <a:off x="1340190" y="1480783"/>
            <a:ext cx="3378394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Energy balance considering heat and work</a:t>
            </a:r>
            <a:endParaRPr lang="en-CH" sz="105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28832-69B5-4C5A-B4DA-C328326E9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13" y="1780085"/>
            <a:ext cx="4549417" cy="20519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4A0D687-1114-4AB5-9844-874B5F4E76D5}"/>
              </a:ext>
            </a:extLst>
          </p:cNvPr>
          <p:cNvSpPr/>
          <p:nvPr/>
        </p:nvSpPr>
        <p:spPr>
          <a:xfrm>
            <a:off x="3305102" y="3197359"/>
            <a:ext cx="1622885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2A9191-3EFD-4FFA-ADBA-94243E97BCA7}"/>
              </a:ext>
            </a:extLst>
          </p:cNvPr>
          <p:cNvSpPr/>
          <p:nvPr/>
        </p:nvSpPr>
        <p:spPr>
          <a:xfrm>
            <a:off x="3305102" y="3520203"/>
            <a:ext cx="1622885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A172D9-2A7D-452D-BEC7-61262D662BD4}"/>
              </a:ext>
            </a:extLst>
          </p:cNvPr>
          <p:cNvSpPr/>
          <p:nvPr/>
        </p:nvSpPr>
        <p:spPr>
          <a:xfrm>
            <a:off x="1682217" y="3520203"/>
            <a:ext cx="1497243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8B0194-5B4C-4BEB-9CCA-45220F24F465}"/>
              </a:ext>
            </a:extLst>
          </p:cNvPr>
          <p:cNvSpPr/>
          <p:nvPr/>
        </p:nvSpPr>
        <p:spPr>
          <a:xfrm>
            <a:off x="1682217" y="3164443"/>
            <a:ext cx="1497243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5F4DAE-5FBE-4A57-A521-EA2E75A05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762" y="3771958"/>
            <a:ext cx="555444" cy="3467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BCEDF5-3AA4-4B22-A115-8AD1EE3CA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411" y="4118690"/>
            <a:ext cx="2621045" cy="3023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89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731" b="211"/>
          <a:stretch/>
        </p:blipFill>
        <p:spPr>
          <a:xfrm>
            <a:off x="1018422" y="739604"/>
            <a:ext cx="4225950" cy="62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39A2-D4CC-4682-853A-8FD504492A6D}"/>
              </a:ext>
            </a:extLst>
          </p:cNvPr>
          <p:cNvSpPr txBox="1"/>
          <p:nvPr/>
        </p:nvSpPr>
        <p:spPr>
          <a:xfrm>
            <a:off x="6296100" y="883385"/>
            <a:ext cx="24352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
</a:t>
            </a:r>
            <a:endParaRPr lang="en-CH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9D671-87CE-4DAF-9EB1-26306AE8D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58" r="15775" b="29787"/>
          <a:stretch/>
        </p:blipFill>
        <p:spPr>
          <a:xfrm>
            <a:off x="6321408" y="3017476"/>
            <a:ext cx="2813682" cy="651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8A6E7-3BF4-422A-B5CE-C73095514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4" t="18052" r="20685" b="50000"/>
          <a:stretch/>
        </p:blipFill>
        <p:spPr>
          <a:xfrm>
            <a:off x="6362411" y="1563688"/>
            <a:ext cx="1849740" cy="14194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AEADB0-BF59-4DB3-89BB-44E9B506D9E5}"/>
              </a:ext>
            </a:extLst>
          </p:cNvPr>
          <p:cNvSpPr txBox="1"/>
          <p:nvPr/>
        </p:nvSpPr>
        <p:spPr>
          <a:xfrm>
            <a:off x="1340190" y="1480783"/>
            <a:ext cx="3378394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Energy balance considering heat and work</a:t>
            </a:r>
            <a:endParaRPr lang="en-CH" sz="105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28832-69B5-4C5A-B4DA-C328326E9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13" y="1780085"/>
            <a:ext cx="4549417" cy="205195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22A9191-3EFD-4FFA-ADBA-94243E97BCA7}"/>
              </a:ext>
            </a:extLst>
          </p:cNvPr>
          <p:cNvSpPr/>
          <p:nvPr/>
        </p:nvSpPr>
        <p:spPr>
          <a:xfrm>
            <a:off x="3305102" y="3520203"/>
            <a:ext cx="1622885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A172D9-2A7D-452D-BEC7-61262D662BD4}"/>
              </a:ext>
            </a:extLst>
          </p:cNvPr>
          <p:cNvSpPr/>
          <p:nvPr/>
        </p:nvSpPr>
        <p:spPr>
          <a:xfrm>
            <a:off x="1682217" y="3520203"/>
            <a:ext cx="1497243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5F4DAE-5FBE-4A57-A521-EA2E75A05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762" y="3771958"/>
            <a:ext cx="555444" cy="3467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BCEDF5-3AA4-4B22-A115-8AD1EE3CA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411" y="4118690"/>
            <a:ext cx="2621045" cy="3023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02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731" b="211"/>
          <a:stretch/>
        </p:blipFill>
        <p:spPr>
          <a:xfrm>
            <a:off x="1018422" y="739604"/>
            <a:ext cx="4225950" cy="62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39A2-D4CC-4682-853A-8FD504492A6D}"/>
              </a:ext>
            </a:extLst>
          </p:cNvPr>
          <p:cNvSpPr txBox="1"/>
          <p:nvPr/>
        </p:nvSpPr>
        <p:spPr>
          <a:xfrm>
            <a:off x="6296100" y="883385"/>
            <a:ext cx="24352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
</a:t>
            </a:r>
            <a:endParaRPr lang="en-CH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9D671-87CE-4DAF-9EB1-26306AE8D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58" r="15775" b="29787"/>
          <a:stretch/>
        </p:blipFill>
        <p:spPr>
          <a:xfrm>
            <a:off x="6321408" y="3017476"/>
            <a:ext cx="2813682" cy="651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8A6E7-3BF4-422A-B5CE-C73095514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4" t="18052" r="20685" b="50000"/>
          <a:stretch/>
        </p:blipFill>
        <p:spPr>
          <a:xfrm>
            <a:off x="6362411" y="1563688"/>
            <a:ext cx="1849740" cy="14194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AEADB0-BF59-4DB3-89BB-44E9B506D9E5}"/>
              </a:ext>
            </a:extLst>
          </p:cNvPr>
          <p:cNvSpPr txBox="1"/>
          <p:nvPr/>
        </p:nvSpPr>
        <p:spPr>
          <a:xfrm>
            <a:off x="1340190" y="1480783"/>
            <a:ext cx="3378394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Energy balance considering heat and work</a:t>
            </a:r>
            <a:endParaRPr lang="en-CH" sz="105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28832-69B5-4C5A-B4DA-C328326E9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13" y="1780085"/>
            <a:ext cx="4549417" cy="20519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5F4DAE-5FBE-4A57-A521-EA2E75A05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762" y="3771958"/>
            <a:ext cx="555444" cy="3467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BCEDF5-3AA4-4B22-A115-8AD1EE3CA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411" y="4118690"/>
            <a:ext cx="2621045" cy="302322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47C700-8673-4A97-BB93-4F72485B5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413" y="4428316"/>
            <a:ext cx="762066" cy="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8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731" b="211"/>
          <a:stretch/>
        </p:blipFill>
        <p:spPr>
          <a:xfrm>
            <a:off x="1018422" y="739604"/>
            <a:ext cx="4225950" cy="62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39A2-D4CC-4682-853A-8FD504492A6D}"/>
              </a:ext>
            </a:extLst>
          </p:cNvPr>
          <p:cNvSpPr txBox="1"/>
          <p:nvPr/>
        </p:nvSpPr>
        <p:spPr>
          <a:xfrm>
            <a:off x="6296100" y="883385"/>
            <a:ext cx="24352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
</a:t>
            </a:r>
            <a:endParaRPr lang="en-CH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9D671-87CE-4DAF-9EB1-26306AE8D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58" r="15775" b="29787"/>
          <a:stretch/>
        </p:blipFill>
        <p:spPr>
          <a:xfrm>
            <a:off x="6321408" y="3017476"/>
            <a:ext cx="2813682" cy="651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8A6E7-3BF4-422A-B5CE-C73095514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4" t="18052" r="20685" b="50000"/>
          <a:stretch/>
        </p:blipFill>
        <p:spPr>
          <a:xfrm>
            <a:off x="6362411" y="1563688"/>
            <a:ext cx="1849740" cy="1419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828832-69B5-4C5A-B4DA-C328326E92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22" t="84698" r="41481" b="2928"/>
          <a:stretch/>
        </p:blipFill>
        <p:spPr>
          <a:xfrm>
            <a:off x="1315080" y="1319219"/>
            <a:ext cx="2124682" cy="4020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5F4DAE-5FBE-4A57-A521-EA2E75A05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762" y="3771958"/>
            <a:ext cx="555444" cy="3467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BCEDF5-3AA4-4B22-A115-8AD1EE3CA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411" y="4118690"/>
            <a:ext cx="2621045" cy="302322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47C700-8673-4A97-BB93-4F72485B5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413" y="4428316"/>
            <a:ext cx="762066" cy="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5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731" b="211"/>
          <a:stretch/>
        </p:blipFill>
        <p:spPr>
          <a:xfrm>
            <a:off x="1018422" y="739604"/>
            <a:ext cx="4225950" cy="62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39A2-D4CC-4682-853A-8FD504492A6D}"/>
              </a:ext>
            </a:extLst>
          </p:cNvPr>
          <p:cNvSpPr txBox="1"/>
          <p:nvPr/>
        </p:nvSpPr>
        <p:spPr>
          <a:xfrm>
            <a:off x="6296100" y="883385"/>
            <a:ext cx="24352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
</a:t>
            </a:r>
            <a:endParaRPr lang="en-CH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9D671-87CE-4DAF-9EB1-26306AE8D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58" r="15775" b="29787"/>
          <a:stretch/>
        </p:blipFill>
        <p:spPr>
          <a:xfrm>
            <a:off x="6321408" y="3017476"/>
            <a:ext cx="2813682" cy="651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8A6E7-3BF4-422A-B5CE-C73095514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4" t="18052" r="20685" b="50000"/>
          <a:stretch/>
        </p:blipFill>
        <p:spPr>
          <a:xfrm>
            <a:off x="6362411" y="1563688"/>
            <a:ext cx="1849740" cy="1419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828832-69B5-4C5A-B4DA-C328326E92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22" t="84698" r="41481" b="2928"/>
          <a:stretch/>
        </p:blipFill>
        <p:spPr>
          <a:xfrm>
            <a:off x="1315080" y="1319219"/>
            <a:ext cx="2124682" cy="4020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5F4DAE-5FBE-4A57-A521-EA2E75A05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762" y="3771958"/>
            <a:ext cx="555444" cy="3467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BCEDF5-3AA4-4B22-A115-8AD1EE3CA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411" y="4118690"/>
            <a:ext cx="2621045" cy="302322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47C700-8673-4A97-BB93-4F72485B5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413" y="4428316"/>
            <a:ext cx="762066" cy="13412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E74EAF-D55C-4EC3-8C05-701334641E3B}"/>
              </a:ext>
            </a:extLst>
          </p:cNvPr>
          <p:cNvGrpSpPr/>
          <p:nvPr/>
        </p:nvGrpSpPr>
        <p:grpSpPr>
          <a:xfrm>
            <a:off x="1315080" y="2039110"/>
            <a:ext cx="2559940" cy="739314"/>
            <a:chOff x="1315080" y="2090884"/>
            <a:chExt cx="2559940" cy="7393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64E874-17C8-45EF-8FDB-200645E17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42983" b="86164"/>
            <a:stretch/>
          </p:blipFill>
          <p:spPr>
            <a:xfrm>
              <a:off x="1315080" y="2090884"/>
              <a:ext cx="2401787" cy="3650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948F88-90BD-40CB-9EEC-8501BC26F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8372" r="58862" b="64603"/>
            <a:stretch/>
          </p:blipFill>
          <p:spPr>
            <a:xfrm>
              <a:off x="2199848" y="2408767"/>
              <a:ext cx="1625859" cy="42143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FA9A00-1EE1-4D91-BC6C-4FAFE9EE91AB}"/>
                </a:ext>
              </a:extLst>
            </p:cNvPr>
            <p:cNvSpPr/>
            <p:nvPr/>
          </p:nvSpPr>
          <p:spPr>
            <a:xfrm>
              <a:off x="1315080" y="2090884"/>
              <a:ext cx="2559940" cy="739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F0B261-3F6E-4460-84A9-0C2F0C18AA15}"/>
              </a:ext>
            </a:extLst>
          </p:cNvPr>
          <p:cNvCxnSpPr>
            <a:cxnSpLocks/>
          </p:cNvCxnSpPr>
          <p:nvPr/>
        </p:nvCxnSpPr>
        <p:spPr>
          <a:xfrm>
            <a:off x="1380626" y="1742887"/>
            <a:ext cx="0" cy="2941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27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731" b="211"/>
          <a:stretch/>
        </p:blipFill>
        <p:spPr>
          <a:xfrm>
            <a:off x="1018422" y="739604"/>
            <a:ext cx="4225950" cy="62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39A2-D4CC-4682-853A-8FD504492A6D}"/>
              </a:ext>
            </a:extLst>
          </p:cNvPr>
          <p:cNvSpPr txBox="1"/>
          <p:nvPr/>
        </p:nvSpPr>
        <p:spPr>
          <a:xfrm>
            <a:off x="6296100" y="883385"/>
            <a:ext cx="24352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
</a:t>
            </a:r>
            <a:endParaRPr lang="en-CH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9D671-87CE-4DAF-9EB1-26306AE8D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58" r="15775" b="29787"/>
          <a:stretch/>
        </p:blipFill>
        <p:spPr>
          <a:xfrm>
            <a:off x="6321408" y="3017476"/>
            <a:ext cx="2813682" cy="651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8A6E7-3BF4-422A-B5CE-C73095514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4" t="18052" r="20685" b="50000"/>
          <a:stretch/>
        </p:blipFill>
        <p:spPr>
          <a:xfrm>
            <a:off x="6362411" y="1563688"/>
            <a:ext cx="1849740" cy="1419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828832-69B5-4C5A-B4DA-C328326E92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22" t="84698" r="41481" b="2928"/>
          <a:stretch/>
        </p:blipFill>
        <p:spPr>
          <a:xfrm>
            <a:off x="1315080" y="1319219"/>
            <a:ext cx="2124682" cy="4020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5F4DAE-5FBE-4A57-A521-EA2E75A05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762" y="3771958"/>
            <a:ext cx="555444" cy="3467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BCEDF5-3AA4-4B22-A115-8AD1EE3CA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411" y="4118690"/>
            <a:ext cx="2621045" cy="302322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47C700-8673-4A97-BB93-4F72485B5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413" y="4428316"/>
            <a:ext cx="762066" cy="13412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E74EAF-D55C-4EC3-8C05-701334641E3B}"/>
              </a:ext>
            </a:extLst>
          </p:cNvPr>
          <p:cNvGrpSpPr/>
          <p:nvPr/>
        </p:nvGrpSpPr>
        <p:grpSpPr>
          <a:xfrm>
            <a:off x="1315080" y="2039110"/>
            <a:ext cx="2559940" cy="739314"/>
            <a:chOff x="1315080" y="2090884"/>
            <a:chExt cx="2559940" cy="7393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64E874-17C8-45EF-8FDB-200645E17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42983" b="86164"/>
            <a:stretch/>
          </p:blipFill>
          <p:spPr>
            <a:xfrm>
              <a:off x="1315080" y="2090884"/>
              <a:ext cx="2401787" cy="3650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948F88-90BD-40CB-9EEC-8501BC26F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8372" r="58862" b="64603"/>
            <a:stretch/>
          </p:blipFill>
          <p:spPr>
            <a:xfrm>
              <a:off x="2199848" y="2408767"/>
              <a:ext cx="1625859" cy="42143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FA9A00-1EE1-4D91-BC6C-4FAFE9EE91AB}"/>
                </a:ext>
              </a:extLst>
            </p:cNvPr>
            <p:cNvSpPr/>
            <p:nvPr/>
          </p:nvSpPr>
          <p:spPr>
            <a:xfrm>
              <a:off x="1315080" y="2090884"/>
              <a:ext cx="2559940" cy="739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86A8F7-B0B7-496E-9ABC-D5F79D11911E}"/>
              </a:ext>
            </a:extLst>
          </p:cNvPr>
          <p:cNvGrpSpPr/>
          <p:nvPr/>
        </p:nvGrpSpPr>
        <p:grpSpPr>
          <a:xfrm>
            <a:off x="1315080" y="3184495"/>
            <a:ext cx="3794553" cy="382496"/>
            <a:chOff x="1315080" y="3321585"/>
            <a:chExt cx="3794553" cy="38249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3CB1E7E-3716-4B64-B195-E5260ED98483}"/>
                </a:ext>
              </a:extLst>
            </p:cNvPr>
            <p:cNvGrpSpPr/>
            <p:nvPr/>
          </p:nvGrpSpPr>
          <p:grpSpPr>
            <a:xfrm>
              <a:off x="1315080" y="3321585"/>
              <a:ext cx="3794553" cy="382496"/>
              <a:chOff x="1315080" y="2898343"/>
              <a:chExt cx="3794553" cy="38249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7035FC5-E56F-4613-A087-E21CFFCCE1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41557" r="20160" b="44607"/>
              <a:stretch/>
            </p:blipFill>
            <p:spPr>
              <a:xfrm>
                <a:off x="1746439" y="2915789"/>
                <a:ext cx="3363194" cy="36505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16D02F6-E9E7-4E10-8B83-B91A639DAF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89216" b="86164"/>
              <a:stretch/>
            </p:blipFill>
            <p:spPr>
              <a:xfrm>
                <a:off x="1315080" y="2898343"/>
                <a:ext cx="454281" cy="365050"/>
              </a:xfrm>
              <a:prstGeom prst="rect">
                <a:avLst/>
              </a:prstGeom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3D25EF-4629-467B-A416-71AF5742E732}"/>
                </a:ext>
              </a:extLst>
            </p:cNvPr>
            <p:cNvSpPr/>
            <p:nvPr/>
          </p:nvSpPr>
          <p:spPr>
            <a:xfrm>
              <a:off x="1315081" y="3321585"/>
              <a:ext cx="3794552" cy="3824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1C5417A-8C62-4B02-AB45-95E6E3DBC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9319" y="1745004"/>
            <a:ext cx="962009" cy="402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F92BC3-A4F7-4315-B80F-F76909154B9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06"/>
          <a:stretch/>
        </p:blipFill>
        <p:spPr>
          <a:xfrm>
            <a:off x="3879319" y="2151075"/>
            <a:ext cx="1294073" cy="434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CD76BE-2619-40CB-9995-CEF5841033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79319" y="2596948"/>
            <a:ext cx="1140328" cy="434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F0B261-3F6E-4460-84A9-0C2F0C18AA15}"/>
              </a:ext>
            </a:extLst>
          </p:cNvPr>
          <p:cNvCxnSpPr>
            <a:cxnSpLocks/>
          </p:cNvCxnSpPr>
          <p:nvPr/>
        </p:nvCxnSpPr>
        <p:spPr>
          <a:xfrm>
            <a:off x="1380626" y="1742887"/>
            <a:ext cx="0" cy="2941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A3C6CCF-B1F6-42B4-B279-9A4B047BD0D1}"/>
              </a:ext>
            </a:extLst>
          </p:cNvPr>
          <p:cNvCxnSpPr>
            <a:cxnSpLocks/>
          </p:cNvCxnSpPr>
          <p:nvPr/>
        </p:nvCxnSpPr>
        <p:spPr>
          <a:xfrm>
            <a:off x="1380626" y="2836077"/>
            <a:ext cx="0" cy="2941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49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731" b="211"/>
          <a:stretch/>
        </p:blipFill>
        <p:spPr>
          <a:xfrm>
            <a:off x="1018422" y="739604"/>
            <a:ext cx="4225950" cy="62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39A2-D4CC-4682-853A-8FD504492A6D}"/>
              </a:ext>
            </a:extLst>
          </p:cNvPr>
          <p:cNvSpPr txBox="1"/>
          <p:nvPr/>
        </p:nvSpPr>
        <p:spPr>
          <a:xfrm>
            <a:off x="6296100" y="883385"/>
            <a:ext cx="24352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
</a:t>
            </a:r>
            <a:endParaRPr lang="en-CH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9D671-87CE-4DAF-9EB1-26306AE8D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58" r="15775" b="29787"/>
          <a:stretch/>
        </p:blipFill>
        <p:spPr>
          <a:xfrm>
            <a:off x="6321408" y="3017476"/>
            <a:ext cx="2813682" cy="651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8A6E7-3BF4-422A-B5CE-C73095514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4" t="18052" r="20685" b="50000"/>
          <a:stretch/>
        </p:blipFill>
        <p:spPr>
          <a:xfrm>
            <a:off x="6362411" y="1563688"/>
            <a:ext cx="1849740" cy="1419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828832-69B5-4C5A-B4DA-C328326E92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22" t="84698" r="41481" b="2928"/>
          <a:stretch/>
        </p:blipFill>
        <p:spPr>
          <a:xfrm>
            <a:off x="1315080" y="1319219"/>
            <a:ext cx="2124682" cy="4020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5F4DAE-5FBE-4A57-A521-EA2E75A05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762" y="3771958"/>
            <a:ext cx="555444" cy="3467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BCEDF5-3AA4-4B22-A115-8AD1EE3CA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411" y="4118690"/>
            <a:ext cx="2621045" cy="302322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47C700-8673-4A97-BB93-4F72485B5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413" y="4428316"/>
            <a:ext cx="762066" cy="1341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9DF683-364E-43F5-97A3-C2DE3856DD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812" r="57957" b="1128"/>
          <a:stretch/>
        </p:blipFill>
        <p:spPr>
          <a:xfrm>
            <a:off x="1315080" y="3827203"/>
            <a:ext cx="1771020" cy="529257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E74EAF-D55C-4EC3-8C05-701334641E3B}"/>
              </a:ext>
            </a:extLst>
          </p:cNvPr>
          <p:cNvGrpSpPr/>
          <p:nvPr/>
        </p:nvGrpSpPr>
        <p:grpSpPr>
          <a:xfrm>
            <a:off x="1315080" y="2039110"/>
            <a:ext cx="2559940" cy="739314"/>
            <a:chOff x="1315080" y="2090884"/>
            <a:chExt cx="2559940" cy="7393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64E874-17C8-45EF-8FDB-200645E17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42983" b="86164"/>
            <a:stretch/>
          </p:blipFill>
          <p:spPr>
            <a:xfrm>
              <a:off x="1315080" y="2090884"/>
              <a:ext cx="2401787" cy="3650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948F88-90BD-40CB-9EEC-8501BC26F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8372" r="58862" b="64603"/>
            <a:stretch/>
          </p:blipFill>
          <p:spPr>
            <a:xfrm>
              <a:off x="2199848" y="2408767"/>
              <a:ext cx="1625859" cy="42143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FA9A00-1EE1-4D91-BC6C-4FAFE9EE91AB}"/>
                </a:ext>
              </a:extLst>
            </p:cNvPr>
            <p:cNvSpPr/>
            <p:nvPr/>
          </p:nvSpPr>
          <p:spPr>
            <a:xfrm>
              <a:off x="1315080" y="2090884"/>
              <a:ext cx="2559940" cy="739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86A8F7-B0B7-496E-9ABC-D5F79D11911E}"/>
              </a:ext>
            </a:extLst>
          </p:cNvPr>
          <p:cNvGrpSpPr/>
          <p:nvPr/>
        </p:nvGrpSpPr>
        <p:grpSpPr>
          <a:xfrm>
            <a:off x="1315080" y="3184495"/>
            <a:ext cx="3794553" cy="382496"/>
            <a:chOff x="1315080" y="3321585"/>
            <a:chExt cx="3794553" cy="38249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3CB1E7E-3716-4B64-B195-E5260ED98483}"/>
                </a:ext>
              </a:extLst>
            </p:cNvPr>
            <p:cNvGrpSpPr/>
            <p:nvPr/>
          </p:nvGrpSpPr>
          <p:grpSpPr>
            <a:xfrm>
              <a:off x="1315080" y="3321585"/>
              <a:ext cx="3794553" cy="382496"/>
              <a:chOff x="1315080" y="2898343"/>
              <a:chExt cx="3794553" cy="38249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7035FC5-E56F-4613-A087-E21CFFCCE1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41557" r="20160" b="44607"/>
              <a:stretch/>
            </p:blipFill>
            <p:spPr>
              <a:xfrm>
                <a:off x="1746439" y="2915789"/>
                <a:ext cx="3363194" cy="36505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16D02F6-E9E7-4E10-8B83-B91A639DAF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89216" b="86164"/>
              <a:stretch/>
            </p:blipFill>
            <p:spPr>
              <a:xfrm>
                <a:off x="1315080" y="2898343"/>
                <a:ext cx="454281" cy="365050"/>
              </a:xfrm>
              <a:prstGeom prst="rect">
                <a:avLst/>
              </a:prstGeom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3D25EF-4629-467B-A416-71AF5742E732}"/>
                </a:ext>
              </a:extLst>
            </p:cNvPr>
            <p:cNvSpPr/>
            <p:nvPr/>
          </p:nvSpPr>
          <p:spPr>
            <a:xfrm>
              <a:off x="1315081" y="3321585"/>
              <a:ext cx="3794552" cy="3824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1C5417A-8C62-4B02-AB45-95E6E3DBC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9319" y="1745004"/>
            <a:ext cx="962009" cy="402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F92BC3-A4F7-4315-B80F-F76909154B9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06"/>
          <a:stretch/>
        </p:blipFill>
        <p:spPr>
          <a:xfrm>
            <a:off x="3879319" y="2151075"/>
            <a:ext cx="1294073" cy="434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CD76BE-2619-40CB-9995-CEF5841033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79319" y="2596948"/>
            <a:ext cx="1140328" cy="434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F0B261-3F6E-4460-84A9-0C2F0C18AA15}"/>
              </a:ext>
            </a:extLst>
          </p:cNvPr>
          <p:cNvCxnSpPr>
            <a:cxnSpLocks/>
          </p:cNvCxnSpPr>
          <p:nvPr/>
        </p:nvCxnSpPr>
        <p:spPr>
          <a:xfrm>
            <a:off x="1380626" y="1742887"/>
            <a:ext cx="0" cy="2941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A3C6CCF-B1F6-42B4-B279-9A4B047BD0D1}"/>
              </a:ext>
            </a:extLst>
          </p:cNvPr>
          <p:cNvCxnSpPr>
            <a:cxnSpLocks/>
          </p:cNvCxnSpPr>
          <p:nvPr/>
        </p:nvCxnSpPr>
        <p:spPr>
          <a:xfrm>
            <a:off x="1380626" y="2836077"/>
            <a:ext cx="0" cy="2941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35374D9-446F-4D56-94EE-D28E833F05B5}"/>
              </a:ext>
            </a:extLst>
          </p:cNvPr>
          <p:cNvCxnSpPr>
            <a:cxnSpLocks/>
          </p:cNvCxnSpPr>
          <p:nvPr/>
        </p:nvCxnSpPr>
        <p:spPr>
          <a:xfrm>
            <a:off x="1380626" y="3566991"/>
            <a:ext cx="0" cy="2602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432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731" b="211"/>
          <a:stretch/>
        </p:blipFill>
        <p:spPr>
          <a:xfrm>
            <a:off x="1018422" y="739604"/>
            <a:ext cx="4225950" cy="62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39A2-D4CC-4682-853A-8FD504492A6D}"/>
              </a:ext>
            </a:extLst>
          </p:cNvPr>
          <p:cNvSpPr txBox="1"/>
          <p:nvPr/>
        </p:nvSpPr>
        <p:spPr>
          <a:xfrm>
            <a:off x="6296100" y="883385"/>
            <a:ext cx="24352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
</a:t>
            </a:r>
            <a:endParaRPr lang="en-CH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9D671-87CE-4DAF-9EB1-26306AE8D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58" r="15775" b="29787"/>
          <a:stretch/>
        </p:blipFill>
        <p:spPr>
          <a:xfrm>
            <a:off x="6321408" y="3017476"/>
            <a:ext cx="2813682" cy="651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8A6E7-3BF4-422A-B5CE-C73095514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4" t="18052" r="20685" b="50000"/>
          <a:stretch/>
        </p:blipFill>
        <p:spPr>
          <a:xfrm>
            <a:off x="6362411" y="1563688"/>
            <a:ext cx="1849740" cy="1419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828832-69B5-4C5A-B4DA-C328326E92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22" t="84698" r="41481" b="2928"/>
          <a:stretch/>
        </p:blipFill>
        <p:spPr>
          <a:xfrm>
            <a:off x="1315080" y="1319219"/>
            <a:ext cx="2124682" cy="4020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5F4DAE-5FBE-4A57-A521-EA2E75A05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762" y="3771958"/>
            <a:ext cx="555444" cy="3467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BCEDF5-3AA4-4B22-A115-8AD1EE3CA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411" y="4118690"/>
            <a:ext cx="2621045" cy="302322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47C700-8673-4A97-BB93-4F72485B5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413" y="4428316"/>
            <a:ext cx="762066" cy="1341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9DF683-364E-43F5-97A3-C2DE3856DD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8812" r="57957" b="1128"/>
          <a:stretch/>
        </p:blipFill>
        <p:spPr>
          <a:xfrm>
            <a:off x="1315080" y="3827203"/>
            <a:ext cx="1771020" cy="5292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AA10E6-5845-4F6B-BFC2-593BB9B8B73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9318" r="46475"/>
          <a:stretch/>
        </p:blipFill>
        <p:spPr>
          <a:xfrm>
            <a:off x="1315080" y="4552973"/>
            <a:ext cx="1817587" cy="439870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E74EAF-D55C-4EC3-8C05-701334641E3B}"/>
              </a:ext>
            </a:extLst>
          </p:cNvPr>
          <p:cNvGrpSpPr/>
          <p:nvPr/>
        </p:nvGrpSpPr>
        <p:grpSpPr>
          <a:xfrm>
            <a:off x="1315080" y="2039110"/>
            <a:ext cx="2559940" cy="739314"/>
            <a:chOff x="1315080" y="2090884"/>
            <a:chExt cx="2559940" cy="7393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64E874-17C8-45EF-8FDB-200645E17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42983" b="86164"/>
            <a:stretch/>
          </p:blipFill>
          <p:spPr>
            <a:xfrm>
              <a:off x="1315080" y="2090884"/>
              <a:ext cx="2401787" cy="3650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948F88-90BD-40CB-9EEC-8501BC26F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8372" r="58862" b="64603"/>
            <a:stretch/>
          </p:blipFill>
          <p:spPr>
            <a:xfrm>
              <a:off x="2199848" y="2408767"/>
              <a:ext cx="1625859" cy="42143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FA9A00-1EE1-4D91-BC6C-4FAFE9EE91AB}"/>
                </a:ext>
              </a:extLst>
            </p:cNvPr>
            <p:cNvSpPr/>
            <p:nvPr/>
          </p:nvSpPr>
          <p:spPr>
            <a:xfrm>
              <a:off x="1315080" y="2090884"/>
              <a:ext cx="2559940" cy="739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86A8F7-B0B7-496E-9ABC-D5F79D11911E}"/>
              </a:ext>
            </a:extLst>
          </p:cNvPr>
          <p:cNvGrpSpPr/>
          <p:nvPr/>
        </p:nvGrpSpPr>
        <p:grpSpPr>
          <a:xfrm>
            <a:off x="1315080" y="3184495"/>
            <a:ext cx="3794553" cy="382496"/>
            <a:chOff x="1315080" y="3321585"/>
            <a:chExt cx="3794553" cy="38249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3CB1E7E-3716-4B64-B195-E5260ED98483}"/>
                </a:ext>
              </a:extLst>
            </p:cNvPr>
            <p:cNvGrpSpPr/>
            <p:nvPr/>
          </p:nvGrpSpPr>
          <p:grpSpPr>
            <a:xfrm>
              <a:off x="1315080" y="3321585"/>
              <a:ext cx="3794553" cy="382496"/>
              <a:chOff x="1315080" y="2898343"/>
              <a:chExt cx="3794553" cy="38249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7035FC5-E56F-4613-A087-E21CFFCCE1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41557" r="20160" b="44607"/>
              <a:stretch/>
            </p:blipFill>
            <p:spPr>
              <a:xfrm>
                <a:off x="1746439" y="2915789"/>
                <a:ext cx="3363194" cy="36505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16D02F6-E9E7-4E10-8B83-B91A639DAF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89216" b="86164"/>
              <a:stretch/>
            </p:blipFill>
            <p:spPr>
              <a:xfrm>
                <a:off x="1315080" y="2898343"/>
                <a:ext cx="454281" cy="365050"/>
              </a:xfrm>
              <a:prstGeom prst="rect">
                <a:avLst/>
              </a:prstGeom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3D25EF-4629-467B-A416-71AF5742E732}"/>
                </a:ext>
              </a:extLst>
            </p:cNvPr>
            <p:cNvSpPr/>
            <p:nvPr/>
          </p:nvSpPr>
          <p:spPr>
            <a:xfrm>
              <a:off x="1315081" y="3321585"/>
              <a:ext cx="3794552" cy="3824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1C5417A-8C62-4B02-AB45-95E6E3DBCF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9319" y="1745004"/>
            <a:ext cx="962009" cy="402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F92BC3-A4F7-4315-B80F-F76909154B9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06"/>
          <a:stretch/>
        </p:blipFill>
        <p:spPr>
          <a:xfrm>
            <a:off x="3879319" y="2151075"/>
            <a:ext cx="1294073" cy="434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CD76BE-2619-40CB-9995-CEF5841033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9319" y="2596948"/>
            <a:ext cx="1140328" cy="434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F0B261-3F6E-4460-84A9-0C2F0C18AA15}"/>
              </a:ext>
            </a:extLst>
          </p:cNvPr>
          <p:cNvCxnSpPr>
            <a:cxnSpLocks/>
          </p:cNvCxnSpPr>
          <p:nvPr/>
        </p:nvCxnSpPr>
        <p:spPr>
          <a:xfrm>
            <a:off x="1380626" y="1742887"/>
            <a:ext cx="0" cy="2941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A3C6CCF-B1F6-42B4-B279-9A4B047BD0D1}"/>
              </a:ext>
            </a:extLst>
          </p:cNvPr>
          <p:cNvCxnSpPr>
            <a:cxnSpLocks/>
          </p:cNvCxnSpPr>
          <p:nvPr/>
        </p:nvCxnSpPr>
        <p:spPr>
          <a:xfrm>
            <a:off x="1380626" y="2836077"/>
            <a:ext cx="0" cy="2941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35374D9-446F-4D56-94EE-D28E833F05B5}"/>
              </a:ext>
            </a:extLst>
          </p:cNvPr>
          <p:cNvCxnSpPr>
            <a:cxnSpLocks/>
          </p:cNvCxnSpPr>
          <p:nvPr/>
        </p:nvCxnSpPr>
        <p:spPr>
          <a:xfrm>
            <a:off x="1380626" y="3566991"/>
            <a:ext cx="0" cy="2602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7E9D23-367B-4974-BD70-ECDC6ACD6131}"/>
              </a:ext>
            </a:extLst>
          </p:cNvPr>
          <p:cNvCxnSpPr>
            <a:cxnSpLocks/>
          </p:cNvCxnSpPr>
          <p:nvPr/>
        </p:nvCxnSpPr>
        <p:spPr>
          <a:xfrm>
            <a:off x="1380626" y="4369335"/>
            <a:ext cx="0" cy="1836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6E79B588-34A0-4C35-81E4-3F0AF1AE6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150" y="3930986"/>
            <a:ext cx="555444" cy="34673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8828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2</a:t>
            </a:r>
            <a:r>
              <a:rPr lang="fr-FR" dirty="0"/>
              <a:t>: </a:t>
            </a:r>
            <a:r>
              <a:rPr lang="en-US" altLang="zh-CN" dirty="0"/>
              <a:t>Gas engine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AD370E-F4B2-46EA-9168-B86CA5553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25" y="579353"/>
            <a:ext cx="3018872" cy="42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85" y="592888"/>
            <a:ext cx="3156112" cy="4197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C1E6A7-2BE8-49C1-B8E1-1F9D15EF6CFC}"/>
              </a:ext>
            </a:extLst>
          </p:cNvPr>
          <p:cNvSpPr txBox="1"/>
          <p:nvPr/>
        </p:nvSpPr>
        <p:spPr>
          <a:xfrm>
            <a:off x="4347114" y="1891623"/>
            <a:ext cx="46679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Process 1-2:</a:t>
            </a:r>
            <a:r>
              <a:rPr lang="en-US" dirty="0"/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I</a:t>
            </a:r>
            <a:r>
              <a:rPr lang="en-US" b="1" dirty="0">
                <a:solidFill>
                  <a:schemeClr val="accent1"/>
                </a:solidFill>
              </a:rPr>
              <a:t>sentropic</a:t>
            </a:r>
            <a:r>
              <a:rPr lang="en-US" dirty="0"/>
              <a:t> compression (no heat exchange, just compression of the working fluid)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Process 2-3:</a:t>
            </a:r>
            <a:r>
              <a:rPr lang="en-US" dirty="0"/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I</a:t>
            </a:r>
            <a:r>
              <a:rPr lang="en-US" b="1" dirty="0">
                <a:solidFill>
                  <a:schemeClr val="accent1"/>
                </a:solidFill>
              </a:rPr>
              <a:t>sochoric</a:t>
            </a:r>
            <a:r>
              <a:rPr lang="en-US" dirty="0"/>
              <a:t> heat addition (where combustion occurs, adding heat to the system)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Process 3-4: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Isentropic</a:t>
            </a:r>
            <a:r>
              <a:rPr lang="en-US" b="1" dirty="0"/>
              <a:t> </a:t>
            </a:r>
            <a:r>
              <a:rPr lang="en-US" dirty="0"/>
              <a:t>expansion (the system expands, performing work)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Process 4-1:</a:t>
            </a:r>
            <a:r>
              <a:rPr lang="en-US" dirty="0"/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I</a:t>
            </a:r>
            <a:r>
              <a:rPr lang="en-US" b="1" dirty="0">
                <a:solidFill>
                  <a:schemeClr val="accent1"/>
                </a:solidFill>
              </a:rPr>
              <a:t>sochoric</a:t>
            </a:r>
            <a:r>
              <a:rPr lang="en-US" dirty="0"/>
              <a:t> heat rejection (cooling the system down to complete the cycle).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CF5B31-75FA-43DA-B097-9848646CAD33}"/>
              </a:ext>
            </a:extLst>
          </p:cNvPr>
          <p:cNvSpPr txBox="1"/>
          <p:nvPr/>
        </p:nvSpPr>
        <p:spPr>
          <a:xfrm>
            <a:off x="6296100" y="883385"/>
            <a:ext cx="242566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  <a:endParaRPr lang="en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8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72" b="13270"/>
          <a:stretch/>
        </p:blipFill>
        <p:spPr>
          <a:xfrm>
            <a:off x="1018422" y="739604"/>
            <a:ext cx="4225950" cy="62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39A2-D4CC-4682-853A-8FD504492A6D}"/>
              </a:ext>
            </a:extLst>
          </p:cNvPr>
          <p:cNvSpPr txBox="1"/>
          <p:nvPr/>
        </p:nvSpPr>
        <p:spPr>
          <a:xfrm>
            <a:off x="6296100" y="883385"/>
            <a:ext cx="24352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
</a:t>
            </a:r>
            <a:endParaRPr lang="en-CH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9D671-87CE-4DAF-9EB1-26306AE8D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58" r="15775" b="29787"/>
          <a:stretch/>
        </p:blipFill>
        <p:spPr>
          <a:xfrm>
            <a:off x="6321408" y="3017476"/>
            <a:ext cx="2813682" cy="651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8A6E7-3BF4-422A-B5CE-C73095514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4" t="18052" r="20685" b="50000"/>
          <a:stretch/>
        </p:blipFill>
        <p:spPr>
          <a:xfrm>
            <a:off x="6362411" y="1563688"/>
            <a:ext cx="1849740" cy="1419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EAF498-0644-499E-BEA7-A7C7C014369B}"/>
              </a:ext>
            </a:extLst>
          </p:cNvPr>
          <p:cNvSpPr txBox="1"/>
          <p:nvPr/>
        </p:nvSpPr>
        <p:spPr>
          <a:xfrm>
            <a:off x="1110008" y="1448925"/>
            <a:ext cx="38395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State 2: isentropic compression from state 1</a:t>
            </a:r>
            <a:endParaRPr lang="en-CH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EE1972-C84D-4404-AD75-F1647FF8F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008" y="1803186"/>
            <a:ext cx="3553242" cy="4375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55C0C3-0521-48BD-9506-1798437B3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008" y="3358998"/>
            <a:ext cx="1478758" cy="6191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06A7B14-3B09-48A8-869B-E74047E7E2BE}"/>
              </a:ext>
            </a:extLst>
          </p:cNvPr>
          <p:cNvGrpSpPr/>
          <p:nvPr/>
        </p:nvGrpSpPr>
        <p:grpSpPr>
          <a:xfrm>
            <a:off x="3042565" y="2596334"/>
            <a:ext cx="3141658" cy="2368889"/>
            <a:chOff x="3073337" y="2554741"/>
            <a:chExt cx="3141658" cy="236888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D323615-C123-44B0-A356-DF36465A7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3337" y="2554741"/>
              <a:ext cx="3141658" cy="2368889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1E1D3AA-A919-4988-9ED5-4B1B7B86C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787" t="75157" r="5546" b="14668"/>
            <a:stretch/>
          </p:blipFill>
          <p:spPr>
            <a:xfrm>
              <a:off x="5720236" y="4369576"/>
              <a:ext cx="328717" cy="199082"/>
            </a:xfrm>
            <a:prstGeom prst="rect">
              <a:avLst/>
            </a:prstGeom>
          </p:spPr>
        </p:pic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CF0B99-BE4C-4591-84B3-DBBA93CD2603}"/>
              </a:ext>
            </a:extLst>
          </p:cNvPr>
          <p:cNvCxnSpPr/>
          <p:nvPr/>
        </p:nvCxnSpPr>
        <p:spPr>
          <a:xfrm>
            <a:off x="1110008" y="2240777"/>
            <a:ext cx="1932557" cy="355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33B615-A67E-4C5A-A034-3367D472DFEF}"/>
              </a:ext>
            </a:extLst>
          </p:cNvPr>
          <p:cNvCxnSpPr>
            <a:cxnSpLocks/>
          </p:cNvCxnSpPr>
          <p:nvPr/>
        </p:nvCxnSpPr>
        <p:spPr>
          <a:xfrm>
            <a:off x="4663250" y="2240777"/>
            <a:ext cx="1520973" cy="355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E2C341-FDC5-4235-BFA2-1FFF0AD0CDB8}"/>
              </a:ext>
            </a:extLst>
          </p:cNvPr>
          <p:cNvCxnSpPr>
            <a:cxnSpLocks/>
          </p:cNvCxnSpPr>
          <p:nvPr/>
        </p:nvCxnSpPr>
        <p:spPr>
          <a:xfrm>
            <a:off x="1239868" y="2306940"/>
            <a:ext cx="0" cy="1025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00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72" b="13270"/>
          <a:stretch/>
        </p:blipFill>
        <p:spPr>
          <a:xfrm>
            <a:off x="1018422" y="739604"/>
            <a:ext cx="4225950" cy="62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39A2-D4CC-4682-853A-8FD504492A6D}"/>
              </a:ext>
            </a:extLst>
          </p:cNvPr>
          <p:cNvSpPr txBox="1"/>
          <p:nvPr/>
        </p:nvSpPr>
        <p:spPr>
          <a:xfrm>
            <a:off x="6296100" y="883385"/>
            <a:ext cx="24352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
</a:t>
            </a:r>
            <a:endParaRPr lang="en-CH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9D671-87CE-4DAF-9EB1-26306AE8D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58" r="15775" b="29787"/>
          <a:stretch/>
        </p:blipFill>
        <p:spPr>
          <a:xfrm>
            <a:off x="6321408" y="3017476"/>
            <a:ext cx="2813682" cy="651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8A6E7-3BF4-422A-B5CE-C73095514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4" t="18052" r="20685" b="50000"/>
          <a:stretch/>
        </p:blipFill>
        <p:spPr>
          <a:xfrm>
            <a:off x="6362411" y="1563688"/>
            <a:ext cx="1849740" cy="1419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EAF498-0644-499E-BEA7-A7C7C014369B}"/>
              </a:ext>
            </a:extLst>
          </p:cNvPr>
          <p:cNvSpPr txBox="1"/>
          <p:nvPr/>
        </p:nvSpPr>
        <p:spPr>
          <a:xfrm>
            <a:off x="1110007" y="1448925"/>
            <a:ext cx="5211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State 3: 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</a:rPr>
              <a:t>Isochoric fuel-combustion heat injection from state 2</a:t>
            </a:r>
            <a:endParaRPr lang="en-CH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55C0C3-0521-48BD-9506-1798437B3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188" y="1969702"/>
            <a:ext cx="1478758" cy="6191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C96A9D-C132-4DE8-B880-C0777B6F34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851" r="62156" b="46692"/>
          <a:stretch/>
        </p:blipFill>
        <p:spPr>
          <a:xfrm>
            <a:off x="1409300" y="2799041"/>
            <a:ext cx="1002481" cy="1840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AA2588-4467-40F4-9187-F80532271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188" y="3880422"/>
            <a:ext cx="1871625" cy="6217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11F7C1-99C4-441C-BC1B-D6343AA575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832" t="875" r="1024" b="1313"/>
          <a:stretch/>
        </p:blipFill>
        <p:spPr>
          <a:xfrm>
            <a:off x="4137119" y="2726383"/>
            <a:ext cx="1301799" cy="507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06ABB8-D57E-42C3-9356-245A2AFEDF43}"/>
                  </a:ext>
                </a:extLst>
              </p:cNvPr>
              <p:cNvSpPr txBox="1"/>
              <p:nvPr/>
            </p:nvSpPr>
            <p:spPr>
              <a:xfrm>
                <a:off x="2811817" y="2739313"/>
                <a:ext cx="922432" cy="303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050" b="0" i="1" smtClean="0">
                              <a:latin typeface="Times New Roman" panose="020206030504050203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050" b="0" i="1" smtClean="0">
                              <a:latin typeface="Times New Roman" panose="020206030504050203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050" b="0" i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comb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1050" b="0" i="1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050" b="0" i="1" smtClean="0">
                              <a:latin typeface="Times New Roman" panose="020206030504050203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050" b="0" i="1" smtClean="0">
                              <a:latin typeface="Times New Roman" panose="020206030504050203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sz="105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06ABB8-D57E-42C3-9356-245A2AFED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817" y="2739313"/>
                <a:ext cx="922432" cy="303545"/>
              </a:xfrm>
              <a:prstGeom prst="rect">
                <a:avLst/>
              </a:prstGeom>
              <a:blipFill>
                <a:blip r:embed="rId7"/>
                <a:stretch>
                  <a:fillRect l="-3289" t="-2000" r="-1974" b="-1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20A5CC0-490B-427B-91E0-6EF2BEC0989D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2411781" y="2891086"/>
            <a:ext cx="400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7E476A-19DB-4F0C-BF36-CAD530BA3C90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734249" y="2891086"/>
            <a:ext cx="3878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8679FCA-3075-43FF-BD99-91D4F0E32429}"/>
              </a:ext>
            </a:extLst>
          </p:cNvPr>
          <p:cNvCxnSpPr>
            <a:cxnSpLocks/>
          </p:cNvCxnSpPr>
          <p:nvPr/>
        </p:nvCxnSpPr>
        <p:spPr>
          <a:xfrm flipH="1" flipV="1">
            <a:off x="4619625" y="3192882"/>
            <a:ext cx="1749425" cy="83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0D08BDC-D2B0-4C35-AB46-DFE9731950DB}"/>
              </a:ext>
            </a:extLst>
          </p:cNvPr>
          <p:cNvSpPr/>
          <p:nvPr/>
        </p:nvSpPr>
        <p:spPr>
          <a:xfrm>
            <a:off x="6385817" y="3201919"/>
            <a:ext cx="2723258" cy="208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2B5F8A8-C90A-4746-935B-5ADEA6CD21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1" t="16121" r="63480" b="10101"/>
          <a:stretch/>
        </p:blipFill>
        <p:spPr>
          <a:xfrm>
            <a:off x="1409300" y="3424264"/>
            <a:ext cx="449662" cy="226857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1700EDD-29CF-4AD6-B9D9-6E2CE41DAF77}"/>
              </a:ext>
            </a:extLst>
          </p:cNvPr>
          <p:cNvCxnSpPr>
            <a:cxnSpLocks/>
          </p:cNvCxnSpPr>
          <p:nvPr/>
        </p:nvCxnSpPr>
        <p:spPr>
          <a:xfrm>
            <a:off x="1325593" y="2626632"/>
            <a:ext cx="0" cy="11865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F9975C3-383C-45BA-99A7-9AD2DCDCA03C}"/>
              </a:ext>
            </a:extLst>
          </p:cNvPr>
          <p:cNvCxnSpPr>
            <a:cxnSpLocks/>
          </p:cNvCxnSpPr>
          <p:nvPr/>
        </p:nvCxnSpPr>
        <p:spPr>
          <a:xfrm>
            <a:off x="2702946" y="3530231"/>
            <a:ext cx="400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70C497-EC81-4531-8449-682802C08334}"/>
                  </a:ext>
                </a:extLst>
              </p:cNvPr>
              <p:cNvSpPr txBox="1"/>
              <p:nvPr/>
            </p:nvSpPr>
            <p:spPr>
              <a:xfrm>
                <a:off x="2222343" y="3380298"/>
                <a:ext cx="472822" cy="342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1050" b="0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H" sz="105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70C497-EC81-4531-8449-682802C08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343" y="3380298"/>
                <a:ext cx="472822" cy="342594"/>
              </a:xfrm>
              <a:prstGeom prst="rect">
                <a:avLst/>
              </a:prstGeom>
              <a:blipFill>
                <a:blip r:embed="rId9"/>
                <a:stretch>
                  <a:fillRect l="-6494" t="-5357" r="-5195" b="-1428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0C1177F-1120-4DDA-B44C-FE557F8A46C4}"/>
                  </a:ext>
                </a:extLst>
              </p:cNvPr>
              <p:cNvSpPr txBox="1"/>
              <p:nvPr/>
            </p:nvSpPr>
            <p:spPr>
              <a:xfrm>
                <a:off x="3167391" y="3370808"/>
                <a:ext cx="1004506" cy="3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1050" b="0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050" i="1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1050" i="1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H" sz="105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0C1177F-1120-4DDA-B44C-FE557F8A4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391" y="3370808"/>
                <a:ext cx="1004506" cy="371255"/>
              </a:xfrm>
              <a:prstGeom prst="rect">
                <a:avLst/>
              </a:prstGeom>
              <a:blipFill>
                <a:blip r:embed="rId10"/>
                <a:stretch>
                  <a:fillRect l="-1829" t="-3279" r="-2439" b="-1147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E4DB002-9717-4E29-B87A-5C2B005FE0CB}"/>
              </a:ext>
            </a:extLst>
          </p:cNvPr>
          <p:cNvCxnSpPr>
            <a:cxnSpLocks/>
          </p:cNvCxnSpPr>
          <p:nvPr/>
        </p:nvCxnSpPr>
        <p:spPr>
          <a:xfrm>
            <a:off x="4222335" y="3530231"/>
            <a:ext cx="400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4858287-4157-4721-BA93-12331786B18A}"/>
                  </a:ext>
                </a:extLst>
              </p:cNvPr>
              <p:cNvSpPr txBox="1"/>
              <p:nvPr/>
            </p:nvSpPr>
            <p:spPr>
              <a:xfrm>
                <a:off x="4625460" y="3370808"/>
                <a:ext cx="797398" cy="361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050" b="0" i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050" b="0" i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050" b="0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050" b="0" i="1" smtClean="0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1050" b="0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050" i="1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1050" i="1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050" i="1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1050" i="1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  <m:r>
                                <m:rPr>
                                  <m:nor/>
                                </m:rPr>
                                <a:rPr lang="en-US" sz="1050" i="1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H" sz="105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4858287-4157-4721-BA93-12331786B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60" y="3370808"/>
                <a:ext cx="797398" cy="361574"/>
              </a:xfrm>
              <a:prstGeom prst="rect">
                <a:avLst/>
              </a:prstGeom>
              <a:blipFill>
                <a:blip r:embed="rId11"/>
                <a:stretch>
                  <a:fillRect l="-3817" t="-3390" r="-5344" b="-1355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31858E-A4CF-4423-AA4A-F40B83FA4024}"/>
              </a:ext>
            </a:extLst>
          </p:cNvPr>
          <p:cNvCxnSpPr>
            <a:cxnSpLocks/>
          </p:cNvCxnSpPr>
          <p:nvPr/>
        </p:nvCxnSpPr>
        <p:spPr>
          <a:xfrm>
            <a:off x="1880621" y="3530231"/>
            <a:ext cx="333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7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72" b="13270"/>
          <a:stretch/>
        </p:blipFill>
        <p:spPr>
          <a:xfrm>
            <a:off x="1018422" y="739604"/>
            <a:ext cx="4225950" cy="62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39A2-D4CC-4682-853A-8FD504492A6D}"/>
              </a:ext>
            </a:extLst>
          </p:cNvPr>
          <p:cNvSpPr txBox="1"/>
          <p:nvPr/>
        </p:nvSpPr>
        <p:spPr>
          <a:xfrm>
            <a:off x="6296100" y="883385"/>
            <a:ext cx="24352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
</a:t>
            </a:r>
            <a:endParaRPr lang="en-CH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9D671-87CE-4DAF-9EB1-26306AE8D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58" r="15775" b="29787"/>
          <a:stretch/>
        </p:blipFill>
        <p:spPr>
          <a:xfrm>
            <a:off x="6321408" y="3017476"/>
            <a:ext cx="2813682" cy="651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8A6E7-3BF4-422A-B5CE-C73095514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4" t="18052" r="20685" b="50000"/>
          <a:stretch/>
        </p:blipFill>
        <p:spPr>
          <a:xfrm>
            <a:off x="6362411" y="1563688"/>
            <a:ext cx="1849740" cy="1419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EAF498-0644-499E-BEA7-A7C7C014369B}"/>
              </a:ext>
            </a:extLst>
          </p:cNvPr>
          <p:cNvSpPr txBox="1"/>
          <p:nvPr/>
        </p:nvSpPr>
        <p:spPr>
          <a:xfrm>
            <a:off x="1110007" y="1448925"/>
            <a:ext cx="5211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State 4: isentropic expansion from state 3</a:t>
            </a:r>
            <a:endParaRPr lang="en-CH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AA2588-4467-40F4-9187-F80532271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188" y="1848503"/>
            <a:ext cx="1871625" cy="6217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2EDD98F-F89A-49D7-B720-0392EFDD7214}"/>
              </a:ext>
            </a:extLst>
          </p:cNvPr>
          <p:cNvCxnSpPr>
            <a:cxnSpLocks/>
          </p:cNvCxnSpPr>
          <p:nvPr/>
        </p:nvCxnSpPr>
        <p:spPr>
          <a:xfrm>
            <a:off x="1354048" y="2554735"/>
            <a:ext cx="0" cy="1025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DF9CD76-7271-46DC-A105-82D6445C9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736" y="2787638"/>
            <a:ext cx="2416493" cy="4596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A33137-10D5-4C02-9367-90BF515B1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188" y="3615129"/>
            <a:ext cx="1631032" cy="6217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120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731" b="211"/>
          <a:stretch/>
        </p:blipFill>
        <p:spPr>
          <a:xfrm>
            <a:off x="1018422" y="739604"/>
            <a:ext cx="4225950" cy="62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39A2-D4CC-4682-853A-8FD504492A6D}"/>
              </a:ext>
            </a:extLst>
          </p:cNvPr>
          <p:cNvSpPr txBox="1"/>
          <p:nvPr/>
        </p:nvSpPr>
        <p:spPr>
          <a:xfrm>
            <a:off x="6296100" y="883385"/>
            <a:ext cx="24352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
</a:t>
            </a:r>
            <a:endParaRPr lang="en-CH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9D671-87CE-4DAF-9EB1-26306AE8D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58" r="15775" b="29787"/>
          <a:stretch/>
        </p:blipFill>
        <p:spPr>
          <a:xfrm>
            <a:off x="6321408" y="3017476"/>
            <a:ext cx="2813682" cy="651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8A6E7-3BF4-422A-B5CE-C73095514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4" t="18052" r="20685" b="50000"/>
          <a:stretch/>
        </p:blipFill>
        <p:spPr>
          <a:xfrm>
            <a:off x="6362411" y="1563688"/>
            <a:ext cx="1849740" cy="1419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78E0D4-B30C-4A8B-A292-AD91941FC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488" y="1522262"/>
            <a:ext cx="658782" cy="411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F2809D-45A6-40D7-9649-D942B92E678A}"/>
              </a:ext>
            </a:extLst>
          </p:cNvPr>
          <p:cNvSpPr txBox="1"/>
          <p:nvPr/>
        </p:nvSpPr>
        <p:spPr>
          <a:xfrm>
            <a:off x="2580711" y="1391457"/>
            <a:ext cx="2760954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Mechanical power generated by the engine</a:t>
            </a:r>
            <a:endParaRPr lang="en-CH" sz="105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19FEDA-F8BE-4C18-AD3F-2412473FE16D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1881151" y="1522262"/>
            <a:ext cx="699560" cy="76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1239BF-EC2B-4973-A55D-A41DBB8F789E}"/>
              </a:ext>
            </a:extLst>
          </p:cNvPr>
          <p:cNvCxnSpPr>
            <a:cxnSpLocks/>
          </p:cNvCxnSpPr>
          <p:nvPr/>
        </p:nvCxnSpPr>
        <p:spPr>
          <a:xfrm flipH="1" flipV="1">
            <a:off x="1932270" y="1856721"/>
            <a:ext cx="4436781" cy="1419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0CD0C07-8C9E-454A-8CB1-8883E075D09C}"/>
              </a:ext>
            </a:extLst>
          </p:cNvPr>
          <p:cNvSpPr/>
          <p:nvPr/>
        </p:nvSpPr>
        <p:spPr>
          <a:xfrm>
            <a:off x="6385817" y="3201919"/>
            <a:ext cx="2723258" cy="208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F32762-1DDC-4E32-9F86-F9B2FF72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606" y="3083180"/>
            <a:ext cx="2833006" cy="326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C3F9BC-6155-486C-8448-71EED03D7129}"/>
              </a:ext>
            </a:extLst>
          </p:cNvPr>
          <p:cNvSpPr txBox="1"/>
          <p:nvPr/>
        </p:nvSpPr>
        <p:spPr>
          <a:xfrm>
            <a:off x="604498" y="3444919"/>
            <a:ext cx="490284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Energy Can Neither Be Created Nor Destroyed, but always balanced</a:t>
            </a:r>
            <a:endParaRPr lang="en-CH" sz="105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0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731" b="211"/>
          <a:stretch/>
        </p:blipFill>
        <p:spPr>
          <a:xfrm>
            <a:off x="1018422" y="739604"/>
            <a:ext cx="4225950" cy="62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39A2-D4CC-4682-853A-8FD504492A6D}"/>
              </a:ext>
            </a:extLst>
          </p:cNvPr>
          <p:cNvSpPr txBox="1"/>
          <p:nvPr/>
        </p:nvSpPr>
        <p:spPr>
          <a:xfrm>
            <a:off x="6296100" y="883385"/>
            <a:ext cx="24352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
</a:t>
            </a:r>
            <a:endParaRPr lang="en-CH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9D671-87CE-4DAF-9EB1-26306AE8D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58" r="15775" b="29787"/>
          <a:stretch/>
        </p:blipFill>
        <p:spPr>
          <a:xfrm>
            <a:off x="6321408" y="3017476"/>
            <a:ext cx="2813682" cy="651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8A6E7-3BF4-422A-B5CE-C73095514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4" t="18052" r="20685" b="50000"/>
          <a:stretch/>
        </p:blipFill>
        <p:spPr>
          <a:xfrm>
            <a:off x="6362411" y="1563688"/>
            <a:ext cx="1849740" cy="14194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AEADB0-BF59-4DB3-89BB-44E9B506D9E5}"/>
              </a:ext>
            </a:extLst>
          </p:cNvPr>
          <p:cNvSpPr txBox="1"/>
          <p:nvPr/>
        </p:nvSpPr>
        <p:spPr>
          <a:xfrm>
            <a:off x="1340190" y="1480783"/>
            <a:ext cx="3378394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Energy balance considering heat and work</a:t>
            </a:r>
            <a:endParaRPr lang="en-CH" sz="105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28832-69B5-4C5A-B4DA-C328326E9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13" y="1780085"/>
            <a:ext cx="4549417" cy="20519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EBCCEE-E5F7-40C8-B5C5-A653C1A597AC}"/>
              </a:ext>
            </a:extLst>
          </p:cNvPr>
          <p:cNvSpPr/>
          <p:nvPr/>
        </p:nvSpPr>
        <p:spPr>
          <a:xfrm>
            <a:off x="1811350" y="2191768"/>
            <a:ext cx="1270387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B0F356-0A01-4DDB-8B16-BE8337A967EB}"/>
              </a:ext>
            </a:extLst>
          </p:cNvPr>
          <p:cNvSpPr/>
          <p:nvPr/>
        </p:nvSpPr>
        <p:spPr>
          <a:xfrm>
            <a:off x="3473623" y="2191768"/>
            <a:ext cx="1270387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83C8C9-910F-4EE1-AA59-E39F826E09C9}"/>
              </a:ext>
            </a:extLst>
          </p:cNvPr>
          <p:cNvSpPr/>
          <p:nvPr/>
        </p:nvSpPr>
        <p:spPr>
          <a:xfrm>
            <a:off x="3305102" y="2525943"/>
            <a:ext cx="1622885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F3A9D-70A1-4164-8D07-49FD68F189AD}"/>
              </a:ext>
            </a:extLst>
          </p:cNvPr>
          <p:cNvSpPr/>
          <p:nvPr/>
        </p:nvSpPr>
        <p:spPr>
          <a:xfrm>
            <a:off x="3305102" y="2874515"/>
            <a:ext cx="1622885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A0D687-1114-4AB5-9844-874B5F4E76D5}"/>
              </a:ext>
            </a:extLst>
          </p:cNvPr>
          <p:cNvSpPr/>
          <p:nvPr/>
        </p:nvSpPr>
        <p:spPr>
          <a:xfrm>
            <a:off x="3305102" y="3197359"/>
            <a:ext cx="1622885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2A9191-3EFD-4FFA-ADBA-94243E97BCA7}"/>
              </a:ext>
            </a:extLst>
          </p:cNvPr>
          <p:cNvSpPr/>
          <p:nvPr/>
        </p:nvSpPr>
        <p:spPr>
          <a:xfrm>
            <a:off x="3305102" y="3520203"/>
            <a:ext cx="1622885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A172D9-2A7D-452D-BEC7-61262D662BD4}"/>
              </a:ext>
            </a:extLst>
          </p:cNvPr>
          <p:cNvSpPr/>
          <p:nvPr/>
        </p:nvSpPr>
        <p:spPr>
          <a:xfrm>
            <a:off x="1682217" y="3520203"/>
            <a:ext cx="1497243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8B0194-5B4C-4BEB-9CCA-45220F24F465}"/>
              </a:ext>
            </a:extLst>
          </p:cNvPr>
          <p:cNvSpPr/>
          <p:nvPr/>
        </p:nvSpPr>
        <p:spPr>
          <a:xfrm>
            <a:off x="1682217" y="3164443"/>
            <a:ext cx="1497243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A17143-32B9-4CDA-80B3-08D00BD63D99}"/>
              </a:ext>
            </a:extLst>
          </p:cNvPr>
          <p:cNvSpPr/>
          <p:nvPr/>
        </p:nvSpPr>
        <p:spPr>
          <a:xfrm>
            <a:off x="1682217" y="2848518"/>
            <a:ext cx="1497243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40024C-CF41-4913-BCCF-896FB3169C1D}"/>
              </a:ext>
            </a:extLst>
          </p:cNvPr>
          <p:cNvSpPr/>
          <p:nvPr/>
        </p:nvSpPr>
        <p:spPr>
          <a:xfrm>
            <a:off x="1682217" y="2524316"/>
            <a:ext cx="1497243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5F4DAE-5FBE-4A57-A521-EA2E75A05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762" y="3771958"/>
            <a:ext cx="555444" cy="3467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BCEDF5-3AA4-4B22-A115-8AD1EE3CA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411" y="4118690"/>
            <a:ext cx="2621045" cy="3023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19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731" b="211"/>
          <a:stretch/>
        </p:blipFill>
        <p:spPr>
          <a:xfrm>
            <a:off x="1018422" y="739604"/>
            <a:ext cx="4225950" cy="62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39A2-D4CC-4682-853A-8FD504492A6D}"/>
              </a:ext>
            </a:extLst>
          </p:cNvPr>
          <p:cNvSpPr txBox="1"/>
          <p:nvPr/>
        </p:nvSpPr>
        <p:spPr>
          <a:xfrm>
            <a:off x="6296100" y="883385"/>
            <a:ext cx="24352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
</a:t>
            </a:r>
            <a:endParaRPr lang="en-CH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9D671-87CE-4DAF-9EB1-26306AE8D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58" r="15775" b="29787"/>
          <a:stretch/>
        </p:blipFill>
        <p:spPr>
          <a:xfrm>
            <a:off x="6321408" y="3017476"/>
            <a:ext cx="2813682" cy="651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8A6E7-3BF4-422A-B5CE-C73095514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4" t="18052" r="20685" b="50000"/>
          <a:stretch/>
        </p:blipFill>
        <p:spPr>
          <a:xfrm>
            <a:off x="6362411" y="1563688"/>
            <a:ext cx="1849740" cy="14194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AEADB0-BF59-4DB3-89BB-44E9B506D9E5}"/>
              </a:ext>
            </a:extLst>
          </p:cNvPr>
          <p:cNvSpPr txBox="1"/>
          <p:nvPr/>
        </p:nvSpPr>
        <p:spPr>
          <a:xfrm>
            <a:off x="1340190" y="1480783"/>
            <a:ext cx="3378394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Energy balance considering heat and work</a:t>
            </a:r>
            <a:endParaRPr lang="en-CH" sz="105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28832-69B5-4C5A-B4DA-C328326E9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13" y="1780085"/>
            <a:ext cx="4549417" cy="205195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483C8C9-910F-4EE1-AA59-E39F826E09C9}"/>
              </a:ext>
            </a:extLst>
          </p:cNvPr>
          <p:cNvSpPr/>
          <p:nvPr/>
        </p:nvSpPr>
        <p:spPr>
          <a:xfrm>
            <a:off x="3305102" y="2525943"/>
            <a:ext cx="1622885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F3A9D-70A1-4164-8D07-49FD68F189AD}"/>
              </a:ext>
            </a:extLst>
          </p:cNvPr>
          <p:cNvSpPr/>
          <p:nvPr/>
        </p:nvSpPr>
        <p:spPr>
          <a:xfrm>
            <a:off x="3305102" y="2874515"/>
            <a:ext cx="1622885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A0D687-1114-4AB5-9844-874B5F4E76D5}"/>
              </a:ext>
            </a:extLst>
          </p:cNvPr>
          <p:cNvSpPr/>
          <p:nvPr/>
        </p:nvSpPr>
        <p:spPr>
          <a:xfrm>
            <a:off x="3305102" y="3197359"/>
            <a:ext cx="1622885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2A9191-3EFD-4FFA-ADBA-94243E97BCA7}"/>
              </a:ext>
            </a:extLst>
          </p:cNvPr>
          <p:cNvSpPr/>
          <p:nvPr/>
        </p:nvSpPr>
        <p:spPr>
          <a:xfrm>
            <a:off x="3305102" y="3520203"/>
            <a:ext cx="1622885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A172D9-2A7D-452D-BEC7-61262D662BD4}"/>
              </a:ext>
            </a:extLst>
          </p:cNvPr>
          <p:cNvSpPr/>
          <p:nvPr/>
        </p:nvSpPr>
        <p:spPr>
          <a:xfrm>
            <a:off x="1682217" y="3520203"/>
            <a:ext cx="1497243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8B0194-5B4C-4BEB-9CCA-45220F24F465}"/>
              </a:ext>
            </a:extLst>
          </p:cNvPr>
          <p:cNvSpPr/>
          <p:nvPr/>
        </p:nvSpPr>
        <p:spPr>
          <a:xfrm>
            <a:off x="1682217" y="3164443"/>
            <a:ext cx="1497243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A17143-32B9-4CDA-80B3-08D00BD63D99}"/>
              </a:ext>
            </a:extLst>
          </p:cNvPr>
          <p:cNvSpPr/>
          <p:nvPr/>
        </p:nvSpPr>
        <p:spPr>
          <a:xfrm>
            <a:off x="1682217" y="2848518"/>
            <a:ext cx="1497243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40024C-CF41-4913-BCCF-896FB3169C1D}"/>
              </a:ext>
            </a:extLst>
          </p:cNvPr>
          <p:cNvSpPr/>
          <p:nvPr/>
        </p:nvSpPr>
        <p:spPr>
          <a:xfrm>
            <a:off x="1682217" y="2524316"/>
            <a:ext cx="1497243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5F4DAE-5FBE-4A57-A521-EA2E75A05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762" y="3771958"/>
            <a:ext cx="555444" cy="3467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BCEDF5-3AA4-4B22-A115-8AD1EE3CA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411" y="4118690"/>
            <a:ext cx="2621045" cy="3023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61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4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ENG</a:t>
            </a:r>
            <a:r>
              <a:rPr lang="en-US" altLang="zh-CN" dirty="0"/>
              <a:t>1</a:t>
            </a:r>
            <a:r>
              <a:rPr lang="fr-FR" dirty="0"/>
              <a:t>: </a:t>
            </a:r>
            <a:r>
              <a:rPr lang="en-US" dirty="0"/>
              <a:t>Thermodynamic cycle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14764" y="2778452"/>
            <a:ext cx="3341052" cy="911524"/>
          </a:xfrm>
        </p:spPr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7887" y="195263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11971-7D28-40EF-89D4-9AFA9CB50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731" b="211"/>
          <a:stretch/>
        </p:blipFill>
        <p:spPr>
          <a:xfrm>
            <a:off x="1018422" y="739604"/>
            <a:ext cx="4225950" cy="621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139A2-D4CC-4682-853A-8FD504492A6D}"/>
              </a:ext>
            </a:extLst>
          </p:cNvPr>
          <p:cNvSpPr txBox="1"/>
          <p:nvPr/>
        </p:nvSpPr>
        <p:spPr>
          <a:xfrm>
            <a:off x="6296100" y="883385"/>
            <a:ext cx="243528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</a:t>
            </a:r>
          </a:p>
          <a:p>
            <a:r>
              <a:rPr lang="en-US" dirty="0">
                <a:solidFill>
                  <a:srgbClr val="FF0000"/>
                </a:solidFill>
              </a:rPr>
              <a:t>1. Formula Memento, </a:t>
            </a:r>
            <a:r>
              <a:rPr lang="en-US" b="1" dirty="0">
                <a:solidFill>
                  <a:srgbClr val="FF0000"/>
                </a:solidFill>
              </a:rPr>
              <a:t>Page 3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altLang="zh-CN" dirty="0">
                <a:solidFill>
                  <a:srgbClr val="FF0000"/>
                </a:solidFill>
              </a:rPr>
              <a:t>Lecture 2, </a:t>
            </a:r>
            <a:r>
              <a:rPr lang="en-US" altLang="zh-CN" b="1" dirty="0">
                <a:solidFill>
                  <a:srgbClr val="FF0000"/>
                </a:solidFill>
              </a:rPr>
              <a:t>page 4-10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
</a:t>
            </a:r>
            <a:endParaRPr lang="en-CH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9D671-87CE-4DAF-9EB1-26306AE8D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58" r="15775" b="29787"/>
          <a:stretch/>
        </p:blipFill>
        <p:spPr>
          <a:xfrm>
            <a:off x="6321408" y="3017476"/>
            <a:ext cx="2813682" cy="651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8A6E7-3BF4-422A-B5CE-C73095514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4" t="18052" r="20685" b="50000"/>
          <a:stretch/>
        </p:blipFill>
        <p:spPr>
          <a:xfrm>
            <a:off x="6362411" y="1563688"/>
            <a:ext cx="1849740" cy="14194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AEADB0-BF59-4DB3-89BB-44E9B506D9E5}"/>
              </a:ext>
            </a:extLst>
          </p:cNvPr>
          <p:cNvSpPr txBox="1"/>
          <p:nvPr/>
        </p:nvSpPr>
        <p:spPr>
          <a:xfrm>
            <a:off x="1340190" y="1480783"/>
            <a:ext cx="3378394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</a:schemeClr>
                </a:solidFill>
              </a:rPr>
              <a:t>Energy balance considering heat and work</a:t>
            </a:r>
            <a:endParaRPr lang="en-CH" sz="105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28832-69B5-4C5A-B4DA-C328326E9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13" y="1780085"/>
            <a:ext cx="4549417" cy="205195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ADF3A9D-70A1-4164-8D07-49FD68F189AD}"/>
              </a:ext>
            </a:extLst>
          </p:cNvPr>
          <p:cNvSpPr/>
          <p:nvPr/>
        </p:nvSpPr>
        <p:spPr>
          <a:xfrm>
            <a:off x="3305102" y="2874515"/>
            <a:ext cx="1622885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A0D687-1114-4AB5-9844-874B5F4E76D5}"/>
              </a:ext>
            </a:extLst>
          </p:cNvPr>
          <p:cNvSpPr/>
          <p:nvPr/>
        </p:nvSpPr>
        <p:spPr>
          <a:xfrm>
            <a:off x="3305102" y="3197359"/>
            <a:ext cx="1622885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2A9191-3EFD-4FFA-ADBA-94243E97BCA7}"/>
              </a:ext>
            </a:extLst>
          </p:cNvPr>
          <p:cNvSpPr/>
          <p:nvPr/>
        </p:nvSpPr>
        <p:spPr>
          <a:xfrm>
            <a:off x="3305102" y="3520203"/>
            <a:ext cx="1622885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A172D9-2A7D-452D-BEC7-61262D662BD4}"/>
              </a:ext>
            </a:extLst>
          </p:cNvPr>
          <p:cNvSpPr/>
          <p:nvPr/>
        </p:nvSpPr>
        <p:spPr>
          <a:xfrm>
            <a:off x="1682217" y="3520203"/>
            <a:ext cx="1497243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8B0194-5B4C-4BEB-9CCA-45220F24F465}"/>
              </a:ext>
            </a:extLst>
          </p:cNvPr>
          <p:cNvSpPr/>
          <p:nvPr/>
        </p:nvSpPr>
        <p:spPr>
          <a:xfrm>
            <a:off x="1682217" y="3164443"/>
            <a:ext cx="1497243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A17143-32B9-4CDA-80B3-08D00BD63D99}"/>
              </a:ext>
            </a:extLst>
          </p:cNvPr>
          <p:cNvSpPr/>
          <p:nvPr/>
        </p:nvSpPr>
        <p:spPr>
          <a:xfrm>
            <a:off x="1682217" y="2848518"/>
            <a:ext cx="1497243" cy="21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5F4DAE-5FBE-4A57-A521-EA2E75A05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762" y="3771958"/>
            <a:ext cx="555444" cy="3467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BCEDF5-3AA4-4B22-A115-8AD1EE3CA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411" y="4118690"/>
            <a:ext cx="2621045" cy="3023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9060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5C486242E8041AF5F127B7B6036DD" ma:contentTypeVersion="4" ma:contentTypeDescription="Crée un document." ma:contentTypeScope="" ma:versionID="609a2a3500de75a896f9882ab5460b44">
  <xsd:schema xmlns:xsd="http://www.w3.org/2001/XMLSchema" xmlns:xs="http://www.w3.org/2001/XMLSchema" xmlns:p="http://schemas.microsoft.com/office/2006/metadata/properties" xmlns:ns2="b61e5266-d6be-4182-8a8b-5539b3409ad3" targetNamespace="http://schemas.microsoft.com/office/2006/metadata/properties" ma:root="true" ma:fieldsID="19730b8683e00a22393de57a06f410f7" ns2:_="">
    <xsd:import namespace="b61e5266-d6be-4182-8a8b-5539b3409a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e5266-d6be-4182-8a8b-5539b3409a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ADC5A0-FC7A-49C8-91E0-BCDB8C795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1e5266-d6be-4182-8a8b-5539b3409a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A6C70-7FF5-480A-B09B-7D0A19B2F431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1786</TotalTime>
  <Words>780</Words>
  <Application>Microsoft Macintosh PowerPoint</Application>
  <PresentationFormat>On-screen Show (16:9)</PresentationFormat>
  <Paragraphs>158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.SF NS</vt:lpstr>
      <vt:lpstr>Arial</vt:lpstr>
      <vt:lpstr>Cambria Math</vt:lpstr>
      <vt:lpstr>Franklin Gothic Demi Cond</vt:lpstr>
      <vt:lpstr>Times New Roman</vt:lpstr>
      <vt:lpstr>Wingdings</vt:lpstr>
      <vt:lpstr>Thème Office</vt:lpstr>
      <vt:lpstr>Engines and Fuel cells</vt:lpstr>
      <vt:lpstr>Exercise ENG1: Thermodynamic cycle</vt:lpstr>
      <vt:lpstr>Exercise ENG1: Thermodynamic cycle</vt:lpstr>
      <vt:lpstr>Exercise ENG1: Thermodynamic cycle</vt:lpstr>
      <vt:lpstr>Exercise ENG1: Thermodynamic cycle</vt:lpstr>
      <vt:lpstr>Exercise ENG1: Thermodynamic cycle</vt:lpstr>
      <vt:lpstr>Exercise ENG1: Thermodynamic cycle</vt:lpstr>
      <vt:lpstr>Exercise ENG1: Thermodynamic cycle</vt:lpstr>
      <vt:lpstr>Exercise ENG1: Thermodynamic cycle</vt:lpstr>
      <vt:lpstr>Exercise ENG1: Thermodynamic cycle</vt:lpstr>
      <vt:lpstr>Exercise ENG1: Thermodynamic cycle</vt:lpstr>
      <vt:lpstr>Exercise ENG1: Thermodynamic cycle</vt:lpstr>
      <vt:lpstr>Exercise ENG1: Thermodynamic cycle</vt:lpstr>
      <vt:lpstr>Exercise ENG1: Thermodynamic cycle</vt:lpstr>
      <vt:lpstr>Exercise ENG1: Thermodynamic cycle</vt:lpstr>
      <vt:lpstr>Exercise ENG1: Thermodynamic cycle</vt:lpstr>
      <vt:lpstr>Exercise ENG1: Thermodynamic cycle</vt:lpstr>
      <vt:lpstr>Exercise ENG2: Gas engine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Hangyu Yu</cp:lastModifiedBy>
  <cp:revision>192</cp:revision>
  <dcterms:created xsi:type="dcterms:W3CDTF">2019-04-02T06:24:35Z</dcterms:created>
  <dcterms:modified xsi:type="dcterms:W3CDTF">2024-09-25T11:41:43Z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0x01010047E5C486242E8041AF5F127B7B6036DD</vt:lpwstr>
  </property>
</Properties>
</file>