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1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8" r:id="rId2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55BFC0-F2DA-8946-B15F-2C0E006633F7}" v="1724" dt="2023-11-08T15:54:05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7" autoAdjust="0"/>
    <p:restoredTop sz="96054"/>
  </p:normalViewPr>
  <p:slideViewPr>
    <p:cSldViewPr snapToGrid="0" snapToObjects="1" showGuides="1">
      <p:cViewPr varScale="1">
        <p:scale>
          <a:sx n="164" d="100"/>
          <a:sy n="164" d="100"/>
        </p:scale>
        <p:origin x="130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gyu Yu" userId="4769b349918564ed" providerId="LiveId" clId="{A955BFC0-F2DA-8946-B15F-2C0E006633F7}"/>
    <pc:docChg chg="undo custSel addSld delSld modSld">
      <pc:chgData name="Hangyu Yu" userId="4769b349918564ed" providerId="LiveId" clId="{A955BFC0-F2DA-8946-B15F-2C0E006633F7}" dt="2023-11-08T15:54:05.652" v="3479" actId="20577"/>
      <pc:docMkLst>
        <pc:docMk/>
      </pc:docMkLst>
      <pc:sldChg chg="delSp modSp mod">
        <pc:chgData name="Hangyu Yu" userId="4769b349918564ed" providerId="LiveId" clId="{A955BFC0-F2DA-8946-B15F-2C0E006633F7}" dt="2023-11-08T08:25:46.750" v="1" actId="20577"/>
        <pc:sldMkLst>
          <pc:docMk/>
          <pc:sldMk cId="413527936" sldId="256"/>
        </pc:sldMkLst>
        <pc:spChg chg="mod">
          <ac:chgData name="Hangyu Yu" userId="4769b349918564ed" providerId="LiveId" clId="{A955BFC0-F2DA-8946-B15F-2C0E006633F7}" dt="2023-11-08T08:25:46.750" v="1" actId="20577"/>
          <ac:spMkLst>
            <pc:docMk/>
            <pc:sldMk cId="413527936" sldId="256"/>
            <ac:spMk id="4" creationId="{34F3CA74-E434-844A-9C90-0FE7EB8DBFC3}"/>
          </ac:spMkLst>
        </pc:spChg>
        <pc:spChg chg="del">
          <ac:chgData name="Hangyu Yu" userId="4769b349918564ed" providerId="LiveId" clId="{A955BFC0-F2DA-8946-B15F-2C0E006633F7}" dt="2023-11-08T08:25:18.752" v="0" actId="478"/>
          <ac:spMkLst>
            <pc:docMk/>
            <pc:sldMk cId="413527936" sldId="256"/>
            <ac:spMk id="6" creationId="{18A3154D-FCB0-A34B-BBBC-167C625558EC}"/>
          </ac:spMkLst>
        </pc:spChg>
      </pc:sldChg>
      <pc:sldChg chg="addSp delSp modSp mod">
        <pc:chgData name="Hangyu Yu" userId="4769b349918564ed" providerId="LiveId" clId="{A955BFC0-F2DA-8946-B15F-2C0E006633F7}" dt="2023-11-08T13:26:25.026" v="3249" actId="478"/>
        <pc:sldMkLst>
          <pc:docMk/>
          <pc:sldMk cId="1530241814" sldId="261"/>
        </pc:sldMkLst>
        <pc:spChg chg="mod">
          <ac:chgData name="Hangyu Yu" userId="4769b349918564ed" providerId="LiveId" clId="{A955BFC0-F2DA-8946-B15F-2C0E006633F7}" dt="2023-11-08T08:26:02.682" v="2"/>
          <ac:spMkLst>
            <pc:docMk/>
            <pc:sldMk cId="1530241814" sldId="261"/>
            <ac:spMk id="4" creationId="{EE3D9599-6AD0-A54B-A8DB-E5D44637B072}"/>
          </ac:spMkLst>
        </pc:spChg>
        <pc:spChg chg="add del mod">
          <ac:chgData name="Hangyu Yu" userId="4769b349918564ed" providerId="LiveId" clId="{A955BFC0-F2DA-8946-B15F-2C0E006633F7}" dt="2023-11-08T13:26:25.026" v="3249" actId="478"/>
          <ac:spMkLst>
            <pc:docMk/>
            <pc:sldMk cId="1530241814" sldId="261"/>
            <ac:spMk id="19" creationId="{9CB2C48C-94C7-FAA2-6DD9-EC1A4FB2806E}"/>
          </ac:spMkLst>
        </pc:spChg>
        <pc:spChg chg="add del mod">
          <ac:chgData name="Hangyu Yu" userId="4769b349918564ed" providerId="LiveId" clId="{A955BFC0-F2DA-8946-B15F-2C0E006633F7}" dt="2023-11-08T10:40:50.851" v="179" actId="478"/>
          <ac:spMkLst>
            <pc:docMk/>
            <pc:sldMk cId="1530241814" sldId="261"/>
            <ac:spMk id="20" creationId="{D248BB28-0C59-C11F-B9D1-53DC96BCDBAE}"/>
          </ac:spMkLst>
        </pc:spChg>
        <pc:spChg chg="add del mod">
          <ac:chgData name="Hangyu Yu" userId="4769b349918564ed" providerId="LiveId" clId="{A955BFC0-F2DA-8946-B15F-2C0E006633F7}" dt="2023-11-08T10:40:50.851" v="179" actId="478"/>
          <ac:spMkLst>
            <pc:docMk/>
            <pc:sldMk cId="1530241814" sldId="261"/>
            <ac:spMk id="21" creationId="{E2BEDF09-05AD-B136-26A5-3BA2CFBEAE77}"/>
          </ac:spMkLst>
        </pc:spChg>
        <pc:spChg chg="add del mod">
          <ac:chgData name="Hangyu Yu" userId="4769b349918564ed" providerId="LiveId" clId="{A955BFC0-F2DA-8946-B15F-2C0E006633F7}" dt="2023-11-08T10:40:45.818" v="178" actId="21"/>
          <ac:spMkLst>
            <pc:docMk/>
            <pc:sldMk cId="1530241814" sldId="261"/>
            <ac:spMk id="22" creationId="{ED67E954-1777-D942-8856-88C3DA7CED21}"/>
          </ac:spMkLst>
        </pc:spChg>
        <pc:grpChg chg="del">
          <ac:chgData name="Hangyu Yu" userId="4769b349918564ed" providerId="LiveId" clId="{A955BFC0-F2DA-8946-B15F-2C0E006633F7}" dt="2023-11-08T08:26:10.302" v="3" actId="478"/>
          <ac:grpSpMkLst>
            <pc:docMk/>
            <pc:sldMk cId="1530241814" sldId="261"/>
            <ac:grpSpMk id="10" creationId="{D6BC2A84-A833-4548-271F-65E7400843B3}"/>
          </ac:grpSpMkLst>
        </pc:grpChg>
        <pc:grpChg chg="add del mod">
          <ac:chgData name="Hangyu Yu" userId="4769b349918564ed" providerId="LiveId" clId="{A955BFC0-F2DA-8946-B15F-2C0E006633F7}" dt="2023-11-08T11:07:47.392" v="1342" actId="478"/>
          <ac:grpSpMkLst>
            <pc:docMk/>
            <pc:sldMk cId="1530241814" sldId="261"/>
            <ac:grpSpMk id="14" creationId="{D3811601-2FF1-56F4-5731-6FB8A9EC7B50}"/>
          </ac:grpSpMkLst>
        </pc:grpChg>
        <pc:grpChg chg="add del mod">
          <ac:chgData name="Hangyu Yu" userId="4769b349918564ed" providerId="LiveId" clId="{A955BFC0-F2DA-8946-B15F-2C0E006633F7}" dt="2023-11-08T11:07:47.392" v="1342" actId="478"/>
          <ac:grpSpMkLst>
            <pc:docMk/>
            <pc:sldMk cId="1530241814" sldId="261"/>
            <ac:grpSpMk id="16" creationId="{4B12C8BC-F582-DEB8-9DA0-0D76618B3E54}"/>
          </ac:grpSpMkLst>
        </pc:grpChg>
        <pc:grpChg chg="add mod">
          <ac:chgData name="Hangyu Yu" userId="4769b349918564ed" providerId="LiveId" clId="{A955BFC0-F2DA-8946-B15F-2C0E006633F7}" dt="2023-11-08T11:07:47.681" v="1343"/>
          <ac:grpSpMkLst>
            <pc:docMk/>
            <pc:sldMk cId="1530241814" sldId="261"/>
            <ac:grpSpMk id="23" creationId="{7CE453A8-A799-1C68-BAC9-8B8AAB4B8767}"/>
          </ac:grpSpMkLst>
        </pc:grpChg>
        <pc:grpChg chg="add mod">
          <ac:chgData name="Hangyu Yu" userId="4769b349918564ed" providerId="LiveId" clId="{A955BFC0-F2DA-8946-B15F-2C0E006633F7}" dt="2023-11-08T11:07:47.681" v="1343"/>
          <ac:grpSpMkLst>
            <pc:docMk/>
            <pc:sldMk cId="1530241814" sldId="261"/>
            <ac:grpSpMk id="26" creationId="{FA97C670-217F-CE3B-129B-4D3545361027}"/>
          </ac:grpSpMkLst>
        </pc:grpChg>
        <pc:picChg chg="add mod">
          <ac:chgData name="Hangyu Yu" userId="4769b349918564ed" providerId="LiveId" clId="{A955BFC0-F2DA-8946-B15F-2C0E006633F7}" dt="2023-11-08T10:25:36.752" v="64" actId="14100"/>
          <ac:picMkLst>
            <pc:docMk/>
            <pc:sldMk cId="1530241814" sldId="261"/>
            <ac:picMk id="2" creationId="{0D12B6A3-FE3E-7DD4-FC84-3C4C85EE205E}"/>
          </ac:picMkLst>
        </pc:picChg>
        <pc:picChg chg="add mod modCrop">
          <ac:chgData name="Hangyu Yu" userId="4769b349918564ed" providerId="LiveId" clId="{A955BFC0-F2DA-8946-B15F-2C0E006633F7}" dt="2023-11-08T10:22:35.313" v="14" actId="1076"/>
          <ac:picMkLst>
            <pc:docMk/>
            <pc:sldMk cId="1530241814" sldId="261"/>
            <ac:picMk id="3" creationId="{BE55B495-6D01-E6C0-C8F4-ABD823E971D5}"/>
          </ac:picMkLst>
        </pc:picChg>
        <pc:picChg chg="add mod modCrop">
          <ac:chgData name="Hangyu Yu" userId="4769b349918564ed" providerId="LiveId" clId="{A955BFC0-F2DA-8946-B15F-2C0E006633F7}" dt="2023-11-08T10:23:06.991" v="23" actId="1076"/>
          <ac:picMkLst>
            <pc:docMk/>
            <pc:sldMk cId="1530241814" sldId="261"/>
            <ac:picMk id="6" creationId="{02FE1C0F-DA91-76EE-9A0D-5ECFD5974A41}"/>
          </ac:picMkLst>
        </pc:picChg>
        <pc:picChg chg="del">
          <ac:chgData name="Hangyu Yu" userId="4769b349918564ed" providerId="LiveId" clId="{A955BFC0-F2DA-8946-B15F-2C0E006633F7}" dt="2023-11-08T10:22:18.169" v="8" actId="478"/>
          <ac:picMkLst>
            <pc:docMk/>
            <pc:sldMk cId="1530241814" sldId="261"/>
            <ac:picMk id="11" creationId="{9921F5BB-87FC-4CA2-7D21-D79B15CB72FD}"/>
          </ac:picMkLst>
        </pc:picChg>
        <pc:picChg chg="del">
          <ac:chgData name="Hangyu Yu" userId="4769b349918564ed" providerId="LiveId" clId="{A955BFC0-F2DA-8946-B15F-2C0E006633F7}" dt="2023-11-08T08:26:11.301" v="4" actId="478"/>
          <ac:picMkLst>
            <pc:docMk/>
            <pc:sldMk cId="1530241814" sldId="261"/>
            <ac:picMk id="12" creationId="{60EA5AAA-1A7E-26D5-EAD6-5A29FA201C65}"/>
          </ac:picMkLst>
        </pc:picChg>
        <pc:picChg chg="add mod modCrop">
          <ac:chgData name="Hangyu Yu" userId="4769b349918564ed" providerId="LiveId" clId="{A955BFC0-F2DA-8946-B15F-2C0E006633F7}" dt="2023-11-08T10:23:36.481" v="28" actId="732"/>
          <ac:picMkLst>
            <pc:docMk/>
            <pc:sldMk cId="1530241814" sldId="261"/>
            <ac:picMk id="13" creationId="{F4B78BDC-4440-4457-F38D-761470F9F422}"/>
          </ac:picMkLst>
        </pc:picChg>
        <pc:picChg chg="add mod modCrop">
          <ac:chgData name="Hangyu Yu" userId="4769b349918564ed" providerId="LiveId" clId="{A955BFC0-F2DA-8946-B15F-2C0E006633F7}" dt="2023-11-08T10:23:49.158" v="32" actId="1076"/>
          <ac:picMkLst>
            <pc:docMk/>
            <pc:sldMk cId="1530241814" sldId="261"/>
            <ac:picMk id="15" creationId="{B3992C69-AC08-8B7E-0EA3-C39FA9A0485E}"/>
          </ac:picMkLst>
        </pc:picChg>
        <pc:picChg chg="add mod modCrop">
          <ac:chgData name="Hangyu Yu" userId="4769b349918564ed" providerId="LiveId" clId="{A955BFC0-F2DA-8946-B15F-2C0E006633F7}" dt="2023-11-08T10:25:32.938" v="63" actId="1076"/>
          <ac:picMkLst>
            <pc:docMk/>
            <pc:sldMk cId="1530241814" sldId="261"/>
            <ac:picMk id="17" creationId="{7761E0BD-37B8-C86F-30B4-877FFF96F5AF}"/>
          </ac:picMkLst>
        </pc:picChg>
        <pc:picChg chg="add mod modCrop">
          <ac:chgData name="Hangyu Yu" userId="4769b349918564ed" providerId="LiveId" clId="{A955BFC0-F2DA-8946-B15F-2C0E006633F7}" dt="2023-11-08T10:26:40.716" v="81" actId="1036"/>
          <ac:picMkLst>
            <pc:docMk/>
            <pc:sldMk cId="1530241814" sldId="261"/>
            <ac:picMk id="18" creationId="{D66A4EF0-601D-E1ED-71EE-4E8BB9BB55BD}"/>
          </ac:picMkLst>
        </pc:picChg>
        <pc:picChg chg="mod">
          <ac:chgData name="Hangyu Yu" userId="4769b349918564ed" providerId="LiveId" clId="{A955BFC0-F2DA-8946-B15F-2C0E006633F7}" dt="2023-11-08T11:07:47.681" v="1343"/>
          <ac:picMkLst>
            <pc:docMk/>
            <pc:sldMk cId="1530241814" sldId="261"/>
            <ac:picMk id="24" creationId="{B3256CD9-CBF6-C4BC-5F95-125C26791315}"/>
          </ac:picMkLst>
        </pc:picChg>
        <pc:picChg chg="mod">
          <ac:chgData name="Hangyu Yu" userId="4769b349918564ed" providerId="LiveId" clId="{A955BFC0-F2DA-8946-B15F-2C0E006633F7}" dt="2023-11-08T11:07:47.681" v="1343"/>
          <ac:picMkLst>
            <pc:docMk/>
            <pc:sldMk cId="1530241814" sldId="261"/>
            <ac:picMk id="25" creationId="{ADCD5332-FBFA-B032-BFD8-875736676F5D}"/>
          </ac:picMkLst>
        </pc:picChg>
        <pc:picChg chg="mod">
          <ac:chgData name="Hangyu Yu" userId="4769b349918564ed" providerId="LiveId" clId="{A955BFC0-F2DA-8946-B15F-2C0E006633F7}" dt="2023-11-08T11:07:47.681" v="1343"/>
          <ac:picMkLst>
            <pc:docMk/>
            <pc:sldMk cId="1530241814" sldId="261"/>
            <ac:picMk id="27" creationId="{7F787BF5-B48E-25A1-32AC-E723CF7C7E8E}"/>
          </ac:picMkLst>
        </pc:picChg>
        <pc:picChg chg="mod">
          <ac:chgData name="Hangyu Yu" userId="4769b349918564ed" providerId="LiveId" clId="{A955BFC0-F2DA-8946-B15F-2C0E006633F7}" dt="2023-11-08T11:07:47.681" v="1343"/>
          <ac:picMkLst>
            <pc:docMk/>
            <pc:sldMk cId="1530241814" sldId="261"/>
            <ac:picMk id="28" creationId="{6D52DD39-3303-3006-0819-F4913EE0BE95}"/>
          </ac:picMkLst>
        </pc:picChg>
      </pc:sldChg>
      <pc:sldChg chg="modSp del">
        <pc:chgData name="Hangyu Yu" userId="4769b349918564ed" providerId="LiveId" clId="{A955BFC0-F2DA-8946-B15F-2C0E006633F7}" dt="2023-11-08T10:27:50.568" v="83" actId="2696"/>
        <pc:sldMkLst>
          <pc:docMk/>
          <pc:sldMk cId="2533002292" sldId="262"/>
        </pc:sldMkLst>
        <pc:spChg chg="mod">
          <ac:chgData name="Hangyu Yu" userId="4769b349918564ed" providerId="LiveId" clId="{A955BFC0-F2DA-8946-B15F-2C0E006633F7}" dt="2023-11-08T08:26:02.682" v="2"/>
          <ac:spMkLst>
            <pc:docMk/>
            <pc:sldMk cId="2533002292" sldId="262"/>
            <ac:spMk id="4" creationId="{EE3D9599-6AD0-A54B-A8DB-E5D44637B072}"/>
          </ac:spMkLst>
        </pc:spChg>
      </pc:sldChg>
      <pc:sldChg chg="modSp del">
        <pc:chgData name="Hangyu Yu" userId="4769b349918564ed" providerId="LiveId" clId="{A955BFC0-F2DA-8946-B15F-2C0E006633F7}" dt="2023-11-08T10:27:50.995" v="84" actId="2696"/>
        <pc:sldMkLst>
          <pc:docMk/>
          <pc:sldMk cId="1162247837" sldId="263"/>
        </pc:sldMkLst>
        <pc:spChg chg="mod">
          <ac:chgData name="Hangyu Yu" userId="4769b349918564ed" providerId="LiveId" clId="{A955BFC0-F2DA-8946-B15F-2C0E006633F7}" dt="2023-11-08T08:26:02.682" v="2"/>
          <ac:spMkLst>
            <pc:docMk/>
            <pc:sldMk cId="1162247837" sldId="263"/>
            <ac:spMk id="4" creationId="{EE3D9599-6AD0-A54B-A8DB-E5D44637B072}"/>
          </ac:spMkLst>
        </pc:spChg>
      </pc:sldChg>
      <pc:sldChg chg="modSp del">
        <pc:chgData name="Hangyu Yu" userId="4769b349918564ed" providerId="LiveId" clId="{A955BFC0-F2DA-8946-B15F-2C0E006633F7}" dt="2023-11-08T10:27:51.362" v="85" actId="2696"/>
        <pc:sldMkLst>
          <pc:docMk/>
          <pc:sldMk cId="3697238551" sldId="264"/>
        </pc:sldMkLst>
        <pc:spChg chg="mod">
          <ac:chgData name="Hangyu Yu" userId="4769b349918564ed" providerId="LiveId" clId="{A955BFC0-F2DA-8946-B15F-2C0E006633F7}" dt="2023-11-08T08:26:02.682" v="2"/>
          <ac:spMkLst>
            <pc:docMk/>
            <pc:sldMk cId="3697238551" sldId="264"/>
            <ac:spMk id="4" creationId="{EE3D9599-6AD0-A54B-A8DB-E5D44637B072}"/>
          </ac:spMkLst>
        </pc:spChg>
      </pc:sldChg>
      <pc:sldChg chg="modSp del">
        <pc:chgData name="Hangyu Yu" userId="4769b349918564ed" providerId="LiveId" clId="{A955BFC0-F2DA-8946-B15F-2C0E006633F7}" dt="2023-11-08T10:27:51.701" v="86" actId="2696"/>
        <pc:sldMkLst>
          <pc:docMk/>
          <pc:sldMk cId="3833050995" sldId="265"/>
        </pc:sldMkLst>
        <pc:spChg chg="mod">
          <ac:chgData name="Hangyu Yu" userId="4769b349918564ed" providerId="LiveId" clId="{A955BFC0-F2DA-8946-B15F-2C0E006633F7}" dt="2023-11-08T08:26:02.682" v="2"/>
          <ac:spMkLst>
            <pc:docMk/>
            <pc:sldMk cId="3833050995" sldId="265"/>
            <ac:spMk id="4" creationId="{EE3D9599-6AD0-A54B-A8DB-E5D44637B072}"/>
          </ac:spMkLst>
        </pc:spChg>
      </pc:sldChg>
      <pc:sldChg chg="modSp del">
        <pc:chgData name="Hangyu Yu" userId="4769b349918564ed" providerId="LiveId" clId="{A955BFC0-F2DA-8946-B15F-2C0E006633F7}" dt="2023-11-08T10:27:52.006" v="87" actId="2696"/>
        <pc:sldMkLst>
          <pc:docMk/>
          <pc:sldMk cId="230113694" sldId="266"/>
        </pc:sldMkLst>
        <pc:spChg chg="mod">
          <ac:chgData name="Hangyu Yu" userId="4769b349918564ed" providerId="LiveId" clId="{A955BFC0-F2DA-8946-B15F-2C0E006633F7}" dt="2023-11-08T08:26:02.682" v="2"/>
          <ac:spMkLst>
            <pc:docMk/>
            <pc:sldMk cId="230113694" sldId="266"/>
            <ac:spMk id="4" creationId="{EE3D9599-6AD0-A54B-A8DB-E5D44637B072}"/>
          </ac:spMkLst>
        </pc:spChg>
      </pc:sldChg>
      <pc:sldChg chg="modSp del">
        <pc:chgData name="Hangyu Yu" userId="4769b349918564ed" providerId="LiveId" clId="{A955BFC0-F2DA-8946-B15F-2C0E006633F7}" dt="2023-11-08T10:27:52.283" v="88" actId="2696"/>
        <pc:sldMkLst>
          <pc:docMk/>
          <pc:sldMk cId="1855497764" sldId="267"/>
        </pc:sldMkLst>
        <pc:spChg chg="mod">
          <ac:chgData name="Hangyu Yu" userId="4769b349918564ed" providerId="LiveId" clId="{A955BFC0-F2DA-8946-B15F-2C0E006633F7}" dt="2023-11-08T08:26:02.682" v="2"/>
          <ac:spMkLst>
            <pc:docMk/>
            <pc:sldMk cId="1855497764" sldId="267"/>
            <ac:spMk id="4" creationId="{EE3D9599-6AD0-A54B-A8DB-E5D44637B072}"/>
          </ac:spMkLst>
        </pc:spChg>
      </pc:sldChg>
      <pc:sldChg chg="modSp add del">
        <pc:chgData name="Hangyu Yu" userId="4769b349918564ed" providerId="LiveId" clId="{A955BFC0-F2DA-8946-B15F-2C0E006633F7}" dt="2023-11-08T10:27:55.586" v="91" actId="2696"/>
        <pc:sldMkLst>
          <pc:docMk/>
          <pc:sldMk cId="2811532038" sldId="268"/>
        </pc:sldMkLst>
        <pc:spChg chg="mod">
          <ac:chgData name="Hangyu Yu" userId="4769b349918564ed" providerId="LiveId" clId="{A955BFC0-F2DA-8946-B15F-2C0E006633F7}" dt="2023-11-08T08:26:02.682" v="2"/>
          <ac:spMkLst>
            <pc:docMk/>
            <pc:sldMk cId="2811532038" sldId="268"/>
            <ac:spMk id="4" creationId="{EE3D9599-6AD0-A54B-A8DB-E5D44637B072}"/>
          </ac:spMkLst>
        </pc:spChg>
      </pc:sldChg>
      <pc:sldChg chg="modSp del">
        <pc:chgData name="Hangyu Yu" userId="4769b349918564ed" providerId="LiveId" clId="{A955BFC0-F2DA-8946-B15F-2C0E006633F7}" dt="2023-11-08T10:27:52.759" v="89" actId="2696"/>
        <pc:sldMkLst>
          <pc:docMk/>
          <pc:sldMk cId="454755711" sldId="269"/>
        </pc:sldMkLst>
        <pc:spChg chg="mod">
          <ac:chgData name="Hangyu Yu" userId="4769b349918564ed" providerId="LiveId" clId="{A955BFC0-F2DA-8946-B15F-2C0E006633F7}" dt="2023-11-08T08:26:02.682" v="2"/>
          <ac:spMkLst>
            <pc:docMk/>
            <pc:sldMk cId="454755711" sldId="269"/>
            <ac:spMk id="4" creationId="{EE3D9599-6AD0-A54B-A8DB-E5D44637B072}"/>
          </ac:spMkLst>
        </pc:spChg>
      </pc:sldChg>
      <pc:sldChg chg="addSp delSp modSp add mod modAnim">
        <pc:chgData name="Hangyu Yu" userId="4769b349918564ed" providerId="LiveId" clId="{A955BFC0-F2DA-8946-B15F-2C0E006633F7}" dt="2023-11-08T13:29:02.009" v="3277" actId="20577"/>
        <pc:sldMkLst>
          <pc:docMk/>
          <pc:sldMk cId="3951986455" sldId="270"/>
        </pc:sldMkLst>
        <pc:spChg chg="add del mod topLvl">
          <ac:chgData name="Hangyu Yu" userId="4769b349918564ed" providerId="LiveId" clId="{A955BFC0-F2DA-8946-B15F-2C0E006633F7}" dt="2023-11-08T10:31:48.647" v="132" actId="478"/>
          <ac:spMkLst>
            <pc:docMk/>
            <pc:sldMk cId="3951986455" sldId="270"/>
            <ac:spMk id="10" creationId="{00402886-8D29-1B3F-4958-B503284BBC8E}"/>
          </ac:spMkLst>
        </pc:spChg>
        <pc:spChg chg="add del mod topLvl">
          <ac:chgData name="Hangyu Yu" userId="4769b349918564ed" providerId="LiveId" clId="{A955BFC0-F2DA-8946-B15F-2C0E006633F7}" dt="2023-11-08T10:31:48.647" v="132" actId="478"/>
          <ac:spMkLst>
            <pc:docMk/>
            <pc:sldMk cId="3951986455" sldId="270"/>
            <ac:spMk id="11" creationId="{C3F05704-3A5F-E087-FDA4-DD15EC188B2A}"/>
          </ac:spMkLst>
        </pc:spChg>
        <pc:spChg chg="add del mod topLvl">
          <ac:chgData name="Hangyu Yu" userId="4769b349918564ed" providerId="LiveId" clId="{A955BFC0-F2DA-8946-B15F-2C0E006633F7}" dt="2023-11-08T10:31:48.647" v="132" actId="478"/>
          <ac:spMkLst>
            <pc:docMk/>
            <pc:sldMk cId="3951986455" sldId="270"/>
            <ac:spMk id="12" creationId="{E3B9AED9-58A5-93EA-4147-61D0456610DC}"/>
          </ac:spMkLst>
        </pc:spChg>
        <pc:spChg chg="del mod">
          <ac:chgData name="Hangyu Yu" userId="4769b349918564ed" providerId="LiveId" clId="{A955BFC0-F2DA-8946-B15F-2C0E006633F7}" dt="2023-11-08T10:42:37.732" v="245" actId="478"/>
          <ac:spMkLst>
            <pc:docMk/>
            <pc:sldMk cId="3951986455" sldId="270"/>
            <ac:spMk id="19" creationId="{9CB2C48C-94C7-FAA2-6DD9-EC1A4FB2806E}"/>
          </ac:spMkLst>
        </pc:spChg>
        <pc:spChg chg="add del mod topLvl">
          <ac:chgData name="Hangyu Yu" userId="4769b349918564ed" providerId="LiveId" clId="{A955BFC0-F2DA-8946-B15F-2C0E006633F7}" dt="2023-11-08T10:31:48.647" v="132" actId="478"/>
          <ac:spMkLst>
            <pc:docMk/>
            <pc:sldMk cId="3951986455" sldId="270"/>
            <ac:spMk id="20" creationId="{3062DE88-FB93-96BE-1E64-F5E8493680E6}"/>
          </ac:spMkLst>
        </pc:spChg>
        <pc:spChg chg="add del mod topLvl">
          <ac:chgData name="Hangyu Yu" userId="4769b349918564ed" providerId="LiveId" clId="{A955BFC0-F2DA-8946-B15F-2C0E006633F7}" dt="2023-11-08T10:31:48.647" v="132" actId="478"/>
          <ac:spMkLst>
            <pc:docMk/>
            <pc:sldMk cId="3951986455" sldId="270"/>
            <ac:spMk id="21" creationId="{D72A6A41-4911-A5EB-6119-248CA5F99B32}"/>
          </ac:spMkLst>
        </pc:spChg>
        <pc:spChg chg="add del mod topLvl">
          <ac:chgData name="Hangyu Yu" userId="4769b349918564ed" providerId="LiveId" clId="{A955BFC0-F2DA-8946-B15F-2C0E006633F7}" dt="2023-11-08T10:44:21.950" v="336" actId="21"/>
          <ac:spMkLst>
            <pc:docMk/>
            <pc:sldMk cId="3951986455" sldId="270"/>
            <ac:spMk id="22" creationId="{82BCB140-735B-1CA1-B4FB-D972B14A50CC}"/>
          </ac:spMkLst>
        </pc:spChg>
        <pc:spChg chg="add del mod topLvl">
          <ac:chgData name="Hangyu Yu" userId="4769b349918564ed" providerId="LiveId" clId="{A955BFC0-F2DA-8946-B15F-2C0E006633F7}" dt="2023-11-08T10:44:21.950" v="336" actId="21"/>
          <ac:spMkLst>
            <pc:docMk/>
            <pc:sldMk cId="3951986455" sldId="270"/>
            <ac:spMk id="23" creationId="{A025F933-CA39-4E5F-D0BB-7836D53F7AA3}"/>
          </ac:spMkLst>
        </pc:spChg>
        <pc:spChg chg="add del mod topLvl">
          <ac:chgData name="Hangyu Yu" userId="4769b349918564ed" providerId="LiveId" clId="{A955BFC0-F2DA-8946-B15F-2C0E006633F7}" dt="2023-11-08T10:44:21.950" v="336" actId="21"/>
          <ac:spMkLst>
            <pc:docMk/>
            <pc:sldMk cId="3951986455" sldId="270"/>
            <ac:spMk id="24" creationId="{AEEE1911-FB75-D492-D232-483F000E2F76}"/>
          </ac:spMkLst>
        </pc:spChg>
        <pc:spChg chg="add del mod topLvl">
          <ac:chgData name="Hangyu Yu" userId="4769b349918564ed" providerId="LiveId" clId="{A955BFC0-F2DA-8946-B15F-2C0E006633F7}" dt="2023-11-08T10:44:21.950" v="336" actId="21"/>
          <ac:spMkLst>
            <pc:docMk/>
            <pc:sldMk cId="3951986455" sldId="270"/>
            <ac:spMk id="25" creationId="{FFE9A0AD-566B-5FD0-E1F5-E729AB958C57}"/>
          </ac:spMkLst>
        </pc:spChg>
        <pc:spChg chg="add del mod topLvl">
          <ac:chgData name="Hangyu Yu" userId="4769b349918564ed" providerId="LiveId" clId="{A955BFC0-F2DA-8946-B15F-2C0E006633F7}" dt="2023-11-08T10:44:21.950" v="336" actId="21"/>
          <ac:spMkLst>
            <pc:docMk/>
            <pc:sldMk cId="3951986455" sldId="270"/>
            <ac:spMk id="26" creationId="{CC9BD150-622B-8E1D-DF21-E708AB74BDAD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27" creationId="{4995898B-80A8-8B6B-4052-477C0F3498B0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28" creationId="{A9B1BD2C-1A09-CBC5-2D4A-8857F0969FAE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29" creationId="{23F2EE8E-7C10-2003-C9F7-75577FAA2403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30" creationId="{B575B62F-D4D6-E89F-FF68-32C15F710A24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31" creationId="{3967A57D-6AAF-2005-7813-CBA3855AB954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32" creationId="{22D5312D-E4DE-FAFC-C3BB-DEF6D81486B7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33" creationId="{8068F3A9-A15B-FCAD-C732-E0F57E055690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34" creationId="{14934F6D-43D0-846F-6423-CB8FBDECE302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35" creationId="{3B7B4CBE-6760-FEE9-2F42-D10FDA2A6EE4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36" creationId="{9C4ABFEF-B22A-3474-3AFA-61FC6ED301C9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37" creationId="{0C7AC460-BE85-E750-1FEE-D286DE2A2BFD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38" creationId="{0BDD8EC6-316B-7C0F-67EA-3838766C4F6B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39" creationId="{6DD9F058-AEBF-816D-8413-DB32509315E8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40" creationId="{D594A4AA-985B-4AA7-384A-68E087602E84}"/>
          </ac:spMkLst>
        </pc:spChg>
        <pc:spChg chg="add mod topLvl">
          <ac:chgData name="Hangyu Yu" userId="4769b349918564ed" providerId="LiveId" clId="{A955BFC0-F2DA-8946-B15F-2C0E006633F7}" dt="2023-11-08T10:31:12.492" v="131" actId="165"/>
          <ac:spMkLst>
            <pc:docMk/>
            <pc:sldMk cId="3951986455" sldId="270"/>
            <ac:spMk id="41" creationId="{1613DBCA-ADD6-F1BD-7FD5-6529731884F1}"/>
          </ac:spMkLst>
        </pc:spChg>
        <pc:spChg chg="add mod">
          <ac:chgData name="Hangyu Yu" userId="4769b349918564ed" providerId="LiveId" clId="{A955BFC0-F2DA-8946-B15F-2C0E006633F7}" dt="2023-11-08T10:43:15.321" v="250" actId="1076"/>
          <ac:spMkLst>
            <pc:docMk/>
            <pc:sldMk cId="3951986455" sldId="270"/>
            <ac:spMk id="44" creationId="{92FF4A5A-FF54-1315-C258-B3522B0E2792}"/>
          </ac:spMkLst>
        </pc:spChg>
        <pc:spChg chg="add mod">
          <ac:chgData name="Hangyu Yu" userId="4769b349918564ed" providerId="LiveId" clId="{A955BFC0-F2DA-8946-B15F-2C0E006633F7}" dt="2023-11-08T10:41:13.972" v="190" actId="571"/>
          <ac:spMkLst>
            <pc:docMk/>
            <pc:sldMk cId="3951986455" sldId="270"/>
            <ac:spMk id="45" creationId="{87C1B93C-0F87-4D58-44A7-5175FFD1E9D4}"/>
          </ac:spMkLst>
        </pc:spChg>
        <pc:spChg chg="add mod">
          <ac:chgData name="Hangyu Yu" userId="4769b349918564ed" providerId="LiveId" clId="{A955BFC0-F2DA-8946-B15F-2C0E006633F7}" dt="2023-11-08T10:41:18.919" v="194" actId="1036"/>
          <ac:spMkLst>
            <pc:docMk/>
            <pc:sldMk cId="3951986455" sldId="270"/>
            <ac:spMk id="46" creationId="{56EC9DDA-4954-DBD9-1A18-DBA02CC05BAD}"/>
          </ac:spMkLst>
        </pc:spChg>
        <pc:spChg chg="add mod">
          <ac:chgData name="Hangyu Yu" userId="4769b349918564ed" providerId="LiveId" clId="{A955BFC0-F2DA-8946-B15F-2C0E006633F7}" dt="2023-11-08T13:27:08.304" v="3256" actId="20577"/>
          <ac:spMkLst>
            <pc:docMk/>
            <pc:sldMk cId="3951986455" sldId="270"/>
            <ac:spMk id="47" creationId="{90307E8C-1651-D1A7-432A-18F6716A0277}"/>
          </ac:spMkLst>
        </pc:spChg>
        <pc:spChg chg="add mod">
          <ac:chgData name="Hangyu Yu" userId="4769b349918564ed" providerId="LiveId" clId="{A955BFC0-F2DA-8946-B15F-2C0E006633F7}" dt="2023-11-08T13:29:02.009" v="3277" actId="20577"/>
          <ac:spMkLst>
            <pc:docMk/>
            <pc:sldMk cId="3951986455" sldId="270"/>
            <ac:spMk id="57" creationId="{BD2C58B2-4FA9-6E92-3D07-091C354F598E}"/>
          </ac:spMkLst>
        </pc:spChg>
        <pc:spChg chg="add mod">
          <ac:chgData name="Hangyu Yu" userId="4769b349918564ed" providerId="LiveId" clId="{A955BFC0-F2DA-8946-B15F-2C0E006633F7}" dt="2023-11-08T10:44:24.281" v="337" actId="571"/>
          <ac:spMkLst>
            <pc:docMk/>
            <pc:sldMk cId="3951986455" sldId="270"/>
            <ac:spMk id="58" creationId="{134AFC91-D6A3-BDCC-127A-A3028757CD42}"/>
          </ac:spMkLst>
        </pc:spChg>
        <pc:spChg chg="add mod">
          <ac:chgData name="Hangyu Yu" userId="4769b349918564ed" providerId="LiveId" clId="{A955BFC0-F2DA-8946-B15F-2C0E006633F7}" dt="2023-11-08T10:44:24.281" v="337" actId="571"/>
          <ac:spMkLst>
            <pc:docMk/>
            <pc:sldMk cId="3951986455" sldId="270"/>
            <ac:spMk id="59" creationId="{8CB600CF-6BBD-E976-1CEA-3C4C03A1EEF5}"/>
          </ac:spMkLst>
        </pc:spChg>
        <pc:spChg chg="add mod">
          <ac:chgData name="Hangyu Yu" userId="4769b349918564ed" providerId="LiveId" clId="{A955BFC0-F2DA-8946-B15F-2C0E006633F7}" dt="2023-11-08T10:44:24.281" v="337" actId="571"/>
          <ac:spMkLst>
            <pc:docMk/>
            <pc:sldMk cId="3951986455" sldId="270"/>
            <ac:spMk id="60" creationId="{9C0E2BB9-C8C7-156E-20B1-36705456D2F6}"/>
          </ac:spMkLst>
        </pc:spChg>
        <pc:spChg chg="add mod">
          <ac:chgData name="Hangyu Yu" userId="4769b349918564ed" providerId="LiveId" clId="{A955BFC0-F2DA-8946-B15F-2C0E006633F7}" dt="2023-11-08T10:44:24.281" v="337" actId="571"/>
          <ac:spMkLst>
            <pc:docMk/>
            <pc:sldMk cId="3951986455" sldId="270"/>
            <ac:spMk id="61" creationId="{EAB67E2A-6F97-1FC5-45E8-DD4F01A0CD83}"/>
          </ac:spMkLst>
        </pc:spChg>
        <pc:spChg chg="add mod">
          <ac:chgData name="Hangyu Yu" userId="4769b349918564ed" providerId="LiveId" clId="{A955BFC0-F2DA-8946-B15F-2C0E006633F7}" dt="2023-11-08T10:44:24.281" v="337" actId="571"/>
          <ac:spMkLst>
            <pc:docMk/>
            <pc:sldMk cId="3951986455" sldId="270"/>
            <ac:spMk id="62" creationId="{D023DBD7-6D97-A552-2A43-8CC9321A938E}"/>
          </ac:spMkLst>
        </pc:spChg>
        <pc:spChg chg="add del mod">
          <ac:chgData name="Hangyu Yu" userId="4769b349918564ed" providerId="LiveId" clId="{A955BFC0-F2DA-8946-B15F-2C0E006633F7}" dt="2023-11-08T10:44:57.821" v="340"/>
          <ac:spMkLst>
            <pc:docMk/>
            <pc:sldMk cId="3951986455" sldId="270"/>
            <ac:spMk id="63" creationId="{BC0666E8-1A77-F9F4-7E35-8EDB4852BABA}"/>
          </ac:spMkLst>
        </pc:spChg>
        <pc:spChg chg="add del mod">
          <ac:chgData name="Hangyu Yu" userId="4769b349918564ed" providerId="LiveId" clId="{A955BFC0-F2DA-8946-B15F-2C0E006633F7}" dt="2023-11-08T13:27:10.436" v="3257" actId="478"/>
          <ac:spMkLst>
            <pc:docMk/>
            <pc:sldMk cId="3951986455" sldId="270"/>
            <ac:spMk id="64" creationId="{D9C3F79B-D421-DD0E-8065-942092F7E9A1}"/>
          </ac:spMkLst>
        </pc:spChg>
        <pc:spChg chg="add del mod">
          <ac:chgData name="Hangyu Yu" userId="4769b349918564ed" providerId="LiveId" clId="{A955BFC0-F2DA-8946-B15F-2C0E006633F7}" dt="2023-11-08T10:47:19.537" v="551"/>
          <ac:spMkLst>
            <pc:docMk/>
            <pc:sldMk cId="3951986455" sldId="270"/>
            <ac:spMk id="65" creationId="{8CDF3551-168A-FEF3-5345-1C24F2E73E05}"/>
          </ac:spMkLst>
        </pc:spChg>
        <pc:spChg chg="add mod">
          <ac:chgData name="Hangyu Yu" userId="4769b349918564ed" providerId="LiveId" clId="{A955BFC0-F2DA-8946-B15F-2C0E006633F7}" dt="2023-11-08T10:47:27.917" v="552" actId="1076"/>
          <ac:spMkLst>
            <pc:docMk/>
            <pc:sldMk cId="3951986455" sldId="270"/>
            <ac:spMk id="66" creationId="{556506F1-DD90-E137-8A9B-081105F56C6F}"/>
          </ac:spMkLst>
        </pc:spChg>
        <pc:spChg chg="add del mod">
          <ac:chgData name="Hangyu Yu" userId="4769b349918564ed" providerId="LiveId" clId="{A955BFC0-F2DA-8946-B15F-2C0E006633F7}" dt="2023-11-08T10:47:18.988" v="549" actId="21"/>
          <ac:spMkLst>
            <pc:docMk/>
            <pc:sldMk cId="3951986455" sldId="270"/>
            <ac:spMk id="67" creationId="{8948C9FA-1112-7A2D-5D62-D64EA1BB4BB7}"/>
          </ac:spMkLst>
        </pc:spChg>
        <pc:spChg chg="add mod">
          <ac:chgData name="Hangyu Yu" userId="4769b349918564ed" providerId="LiveId" clId="{A955BFC0-F2DA-8946-B15F-2C0E006633F7}" dt="2023-11-08T13:28:03.479" v="3263" actId="20577"/>
          <ac:spMkLst>
            <pc:docMk/>
            <pc:sldMk cId="3951986455" sldId="270"/>
            <ac:spMk id="68" creationId="{50F4EB8D-2869-739C-62BB-ED7F74CF0ED0}"/>
          </ac:spMkLst>
        </pc:spChg>
        <pc:spChg chg="add mod">
          <ac:chgData name="Hangyu Yu" userId="4769b349918564ed" providerId="LiveId" clId="{A955BFC0-F2DA-8946-B15F-2C0E006633F7}" dt="2023-11-08T10:48:00.355" v="558" actId="14100"/>
          <ac:spMkLst>
            <pc:docMk/>
            <pc:sldMk cId="3951986455" sldId="270"/>
            <ac:spMk id="69" creationId="{65034D31-9BCF-99A4-9C9A-9577ECB895EF}"/>
          </ac:spMkLst>
        </pc:spChg>
        <pc:spChg chg="add mod">
          <ac:chgData name="Hangyu Yu" userId="4769b349918564ed" providerId="LiveId" clId="{A955BFC0-F2DA-8946-B15F-2C0E006633F7}" dt="2023-11-08T10:48:21.833" v="604" actId="20577"/>
          <ac:spMkLst>
            <pc:docMk/>
            <pc:sldMk cId="3951986455" sldId="270"/>
            <ac:spMk id="70" creationId="{1657A8A0-EAC0-7581-5285-01F64EE62A8D}"/>
          </ac:spMkLst>
        </pc:spChg>
        <pc:spChg chg="add mod">
          <ac:chgData name="Hangyu Yu" userId="4769b349918564ed" providerId="LiveId" clId="{A955BFC0-F2DA-8946-B15F-2C0E006633F7}" dt="2023-11-08T10:51:38.908" v="748" actId="1076"/>
          <ac:spMkLst>
            <pc:docMk/>
            <pc:sldMk cId="3951986455" sldId="270"/>
            <ac:spMk id="71" creationId="{7412F651-3337-E951-E47A-81E0601388B1}"/>
          </ac:spMkLst>
        </pc:spChg>
        <pc:grpChg chg="add mod">
          <ac:chgData name="Hangyu Yu" userId="4769b349918564ed" providerId="LiveId" clId="{A955BFC0-F2DA-8946-B15F-2C0E006633F7}" dt="2023-11-08T10:41:13.972" v="190" actId="571"/>
          <ac:grpSpMkLst>
            <pc:docMk/>
            <pc:sldMk cId="3951986455" sldId="270"/>
            <ac:grpSpMk id="8" creationId="{CBC7F8BA-218B-279C-B6A1-E1B4AD14ACDD}"/>
          </ac:grpSpMkLst>
        </pc:grpChg>
        <pc:grpChg chg="del">
          <ac:chgData name="Hangyu Yu" userId="4769b349918564ed" providerId="LiveId" clId="{A955BFC0-F2DA-8946-B15F-2C0E006633F7}" dt="2023-11-08T11:07:43.656" v="1340" actId="478"/>
          <ac:grpSpMkLst>
            <pc:docMk/>
            <pc:sldMk cId="3951986455" sldId="270"/>
            <ac:grpSpMk id="14" creationId="{D3811601-2FF1-56F4-5731-6FB8A9EC7B50}"/>
          </ac:grpSpMkLst>
        </pc:grpChg>
        <pc:grpChg chg="del">
          <ac:chgData name="Hangyu Yu" userId="4769b349918564ed" providerId="LiveId" clId="{A955BFC0-F2DA-8946-B15F-2C0E006633F7}" dt="2023-11-08T11:07:43.656" v="1340" actId="478"/>
          <ac:grpSpMkLst>
            <pc:docMk/>
            <pc:sldMk cId="3951986455" sldId="270"/>
            <ac:grpSpMk id="16" creationId="{4B12C8BC-F582-DEB8-9DA0-0D76618B3E54}"/>
          </ac:grpSpMkLst>
        </pc:grpChg>
        <pc:grpChg chg="add del mod">
          <ac:chgData name="Hangyu Yu" userId="4769b349918564ed" providerId="LiveId" clId="{A955BFC0-F2DA-8946-B15F-2C0E006633F7}" dt="2023-11-08T10:31:12.492" v="131" actId="165"/>
          <ac:grpSpMkLst>
            <pc:docMk/>
            <pc:sldMk cId="3951986455" sldId="270"/>
            <ac:grpSpMk id="42" creationId="{19448CA7-086E-EC70-0EE7-CD7EA29D4E0E}"/>
          </ac:grpSpMkLst>
        </pc:grpChg>
        <pc:grpChg chg="add mod">
          <ac:chgData name="Hangyu Yu" userId="4769b349918564ed" providerId="LiveId" clId="{A955BFC0-F2DA-8946-B15F-2C0E006633F7}" dt="2023-11-08T11:07:43.930" v="1341"/>
          <ac:grpSpMkLst>
            <pc:docMk/>
            <pc:sldMk cId="3951986455" sldId="270"/>
            <ac:grpSpMk id="72" creationId="{20E1ECBB-1297-C423-EC6E-5F8D9EAD22AF}"/>
          </ac:grpSpMkLst>
        </pc:grpChg>
        <pc:grpChg chg="add mod">
          <ac:chgData name="Hangyu Yu" userId="4769b349918564ed" providerId="LiveId" clId="{A955BFC0-F2DA-8946-B15F-2C0E006633F7}" dt="2023-11-08T11:07:43.930" v="1341"/>
          <ac:grpSpMkLst>
            <pc:docMk/>
            <pc:sldMk cId="3951986455" sldId="270"/>
            <ac:grpSpMk id="75" creationId="{3E756C2C-77EB-32D9-A5AF-39FE3CEE6BF8}"/>
          </ac:grpSpMkLst>
        </pc:grpChg>
        <pc:picChg chg="mod">
          <ac:chgData name="Hangyu Yu" userId="4769b349918564ed" providerId="LiveId" clId="{A955BFC0-F2DA-8946-B15F-2C0E006633F7}" dt="2023-11-08T10:42:26.190" v="242" actId="1076"/>
          <ac:picMkLst>
            <pc:docMk/>
            <pc:sldMk cId="3951986455" sldId="270"/>
            <ac:picMk id="2" creationId="{0D12B6A3-FE3E-7DD4-FC84-3C4C85EE205E}"/>
          </ac:picMkLst>
        </pc:picChg>
        <pc:picChg chg="add mod topLvl">
          <ac:chgData name="Hangyu Yu" userId="4769b349918564ed" providerId="LiveId" clId="{A955BFC0-F2DA-8946-B15F-2C0E006633F7}" dt="2023-11-08T10:31:12.492" v="131" actId="165"/>
          <ac:picMkLst>
            <pc:docMk/>
            <pc:sldMk cId="3951986455" sldId="270"/>
            <ac:picMk id="9" creationId="{6826E278-84F7-6AB3-29C6-CB51C85C34F0}"/>
          </ac:picMkLst>
        </pc:picChg>
        <pc:picChg chg="add del mod">
          <ac:chgData name="Hangyu Yu" userId="4769b349918564ed" providerId="LiveId" clId="{A955BFC0-F2DA-8946-B15F-2C0E006633F7}" dt="2023-11-08T10:31:07.733" v="130" actId="1035"/>
          <ac:picMkLst>
            <pc:docMk/>
            <pc:sldMk cId="3951986455" sldId="270"/>
            <ac:picMk id="17" creationId="{7761E0BD-37B8-C86F-30B4-877FFF96F5AF}"/>
          </ac:picMkLst>
        </pc:picChg>
        <pc:picChg chg="del">
          <ac:chgData name="Hangyu Yu" userId="4769b349918564ed" providerId="LiveId" clId="{A955BFC0-F2DA-8946-B15F-2C0E006633F7}" dt="2023-11-08T10:28:08.589" v="94" actId="478"/>
          <ac:picMkLst>
            <pc:docMk/>
            <pc:sldMk cId="3951986455" sldId="270"/>
            <ac:picMk id="18" creationId="{D66A4EF0-601D-E1ED-71EE-4E8BB9BB55BD}"/>
          </ac:picMkLst>
        </pc:picChg>
        <pc:picChg chg="add mod">
          <ac:chgData name="Hangyu Yu" userId="4769b349918564ed" providerId="LiveId" clId="{A955BFC0-F2DA-8946-B15F-2C0E006633F7}" dt="2023-11-08T10:46:52.182" v="519" actId="1076"/>
          <ac:picMkLst>
            <pc:docMk/>
            <pc:sldMk cId="3951986455" sldId="270"/>
            <ac:picMk id="43" creationId="{5B4F8B0D-1387-DDFA-F8C9-74AD7BF11486}"/>
          </ac:picMkLst>
        </pc:picChg>
        <pc:picChg chg="mod">
          <ac:chgData name="Hangyu Yu" userId="4769b349918564ed" providerId="LiveId" clId="{A955BFC0-F2DA-8946-B15F-2C0E006633F7}" dt="2023-11-08T11:07:43.930" v="1341"/>
          <ac:picMkLst>
            <pc:docMk/>
            <pc:sldMk cId="3951986455" sldId="270"/>
            <ac:picMk id="73" creationId="{388C3C0F-D946-1875-089B-D2A01ABBC2F0}"/>
          </ac:picMkLst>
        </pc:picChg>
        <pc:picChg chg="mod">
          <ac:chgData name="Hangyu Yu" userId="4769b349918564ed" providerId="LiveId" clId="{A955BFC0-F2DA-8946-B15F-2C0E006633F7}" dt="2023-11-08T11:07:43.930" v="1341"/>
          <ac:picMkLst>
            <pc:docMk/>
            <pc:sldMk cId="3951986455" sldId="270"/>
            <ac:picMk id="74" creationId="{26EE92D9-7FB9-5F7D-CC2B-75BC08C25F23}"/>
          </ac:picMkLst>
        </pc:picChg>
        <pc:picChg chg="mod">
          <ac:chgData name="Hangyu Yu" userId="4769b349918564ed" providerId="LiveId" clId="{A955BFC0-F2DA-8946-B15F-2C0E006633F7}" dt="2023-11-08T11:07:43.930" v="1341"/>
          <ac:picMkLst>
            <pc:docMk/>
            <pc:sldMk cId="3951986455" sldId="270"/>
            <ac:picMk id="76" creationId="{0CB356D5-598D-4346-4C17-E67C74A5EE60}"/>
          </ac:picMkLst>
        </pc:picChg>
        <pc:picChg chg="mod">
          <ac:chgData name="Hangyu Yu" userId="4769b349918564ed" providerId="LiveId" clId="{A955BFC0-F2DA-8946-B15F-2C0E006633F7}" dt="2023-11-08T11:07:43.930" v="1341"/>
          <ac:picMkLst>
            <pc:docMk/>
            <pc:sldMk cId="3951986455" sldId="270"/>
            <ac:picMk id="77" creationId="{53745E43-2386-8511-A516-6EEDF5CF0F07}"/>
          </ac:picMkLst>
        </pc:picChg>
        <pc:cxnChg chg="add mod">
          <ac:chgData name="Hangyu Yu" userId="4769b349918564ed" providerId="LiveId" clId="{A955BFC0-F2DA-8946-B15F-2C0E006633F7}" dt="2023-11-08T10:43:30.046" v="253" actId="1582"/>
          <ac:cxnSpMkLst>
            <pc:docMk/>
            <pc:sldMk cId="3951986455" sldId="270"/>
            <ac:cxnSpMk id="49" creationId="{0589D4AC-57DE-6BB6-1D43-8B5479C5FB2B}"/>
          </ac:cxnSpMkLst>
        </pc:cxnChg>
        <pc:cxnChg chg="add mod">
          <ac:chgData name="Hangyu Yu" userId="4769b349918564ed" providerId="LiveId" clId="{A955BFC0-F2DA-8946-B15F-2C0E006633F7}" dt="2023-11-08T10:43:33.454" v="254" actId="108"/>
          <ac:cxnSpMkLst>
            <pc:docMk/>
            <pc:sldMk cId="3951986455" sldId="270"/>
            <ac:cxnSpMk id="51" creationId="{6DB1D36B-4EE5-3303-C819-5015521815CD}"/>
          </ac:cxnSpMkLst>
        </pc:cxnChg>
      </pc:sldChg>
      <pc:sldChg chg="addSp delSp modSp add mod modAnim">
        <pc:chgData name="Hangyu Yu" userId="4769b349918564ed" providerId="LiveId" clId="{A955BFC0-F2DA-8946-B15F-2C0E006633F7}" dt="2023-11-08T15:54:05.652" v="3479" actId="20577"/>
        <pc:sldMkLst>
          <pc:docMk/>
          <pc:sldMk cId="1148820349" sldId="271"/>
        </pc:sldMkLst>
        <pc:spChg chg="add mod">
          <ac:chgData name="Hangyu Yu" userId="4769b349918564ed" providerId="LiveId" clId="{A955BFC0-F2DA-8946-B15F-2C0E006633F7}" dt="2023-11-08T12:15:05.987" v="1994" actId="1076"/>
          <ac:spMkLst>
            <pc:docMk/>
            <pc:sldMk cId="1148820349" sldId="271"/>
            <ac:spMk id="11" creationId="{CC558CFF-2918-5E9A-9543-9D9B1421DAE9}"/>
          </ac:spMkLst>
        </pc:spChg>
        <pc:spChg chg="add mod">
          <ac:chgData name="Hangyu Yu" userId="4769b349918564ed" providerId="LiveId" clId="{A955BFC0-F2DA-8946-B15F-2C0E006633F7}" dt="2023-11-08T15:54:05.652" v="3479" actId="20577"/>
          <ac:spMkLst>
            <pc:docMk/>
            <pc:sldMk cId="1148820349" sldId="271"/>
            <ac:spMk id="12" creationId="{4ECB79E0-7340-A307-0CB3-5A14A1EF9A6D}"/>
          </ac:spMkLst>
        </pc:spChg>
        <pc:spChg chg="add del">
          <ac:chgData name="Hangyu Yu" userId="4769b349918564ed" providerId="LiveId" clId="{A955BFC0-F2DA-8946-B15F-2C0E006633F7}" dt="2023-11-08T12:15:29.220" v="2000" actId="478"/>
          <ac:spMkLst>
            <pc:docMk/>
            <pc:sldMk cId="1148820349" sldId="271"/>
            <ac:spMk id="44" creationId="{92FF4A5A-FF54-1315-C258-B3522B0E2792}"/>
          </ac:spMkLst>
        </pc:spChg>
        <pc:spChg chg="add del mod topLvl">
          <ac:chgData name="Hangyu Yu" userId="4769b349918564ed" providerId="LiveId" clId="{A955BFC0-F2DA-8946-B15F-2C0E006633F7}" dt="2023-11-08T12:15:27.662" v="1999" actId="165"/>
          <ac:spMkLst>
            <pc:docMk/>
            <pc:sldMk cId="1148820349" sldId="271"/>
            <ac:spMk id="45" creationId="{87C1B93C-0F87-4D58-44A7-5175FFD1E9D4}"/>
          </ac:spMkLst>
        </pc:spChg>
        <pc:spChg chg="add del mod topLvl">
          <ac:chgData name="Hangyu Yu" userId="4769b349918564ed" providerId="LiveId" clId="{A955BFC0-F2DA-8946-B15F-2C0E006633F7}" dt="2023-11-08T12:15:27.662" v="1999" actId="165"/>
          <ac:spMkLst>
            <pc:docMk/>
            <pc:sldMk cId="1148820349" sldId="271"/>
            <ac:spMk id="46" creationId="{56EC9DDA-4954-DBD9-1A18-DBA02CC05BAD}"/>
          </ac:spMkLst>
        </pc:spChg>
        <pc:spChg chg="add del">
          <ac:chgData name="Hangyu Yu" userId="4769b349918564ed" providerId="LiveId" clId="{A955BFC0-F2DA-8946-B15F-2C0E006633F7}" dt="2023-11-08T12:15:29.220" v="2000" actId="478"/>
          <ac:spMkLst>
            <pc:docMk/>
            <pc:sldMk cId="1148820349" sldId="271"/>
            <ac:spMk id="47" creationId="{90307E8C-1651-D1A7-432A-18F6716A0277}"/>
          </ac:spMkLst>
        </pc:spChg>
        <pc:spChg chg="del">
          <ac:chgData name="Hangyu Yu" userId="4769b349918564ed" providerId="LiveId" clId="{A955BFC0-F2DA-8946-B15F-2C0E006633F7}" dt="2023-11-08T10:52:45.783" v="751" actId="478"/>
          <ac:spMkLst>
            <pc:docMk/>
            <pc:sldMk cId="1148820349" sldId="271"/>
            <ac:spMk id="57" creationId="{BD2C58B2-4FA9-6E92-3D07-091C354F598E}"/>
          </ac:spMkLst>
        </pc:spChg>
        <pc:spChg chg="del">
          <ac:chgData name="Hangyu Yu" userId="4769b349918564ed" providerId="LiveId" clId="{A955BFC0-F2DA-8946-B15F-2C0E006633F7}" dt="2023-11-08T10:51:59.710" v="750" actId="478"/>
          <ac:spMkLst>
            <pc:docMk/>
            <pc:sldMk cId="1148820349" sldId="271"/>
            <ac:spMk id="58" creationId="{134AFC91-D6A3-BDCC-127A-A3028757CD42}"/>
          </ac:spMkLst>
        </pc:spChg>
        <pc:spChg chg="del">
          <ac:chgData name="Hangyu Yu" userId="4769b349918564ed" providerId="LiveId" clId="{A955BFC0-F2DA-8946-B15F-2C0E006633F7}" dt="2023-11-08T10:51:59.710" v="750" actId="478"/>
          <ac:spMkLst>
            <pc:docMk/>
            <pc:sldMk cId="1148820349" sldId="271"/>
            <ac:spMk id="59" creationId="{8CB600CF-6BBD-E976-1CEA-3C4C03A1EEF5}"/>
          </ac:spMkLst>
        </pc:spChg>
        <pc:spChg chg="del">
          <ac:chgData name="Hangyu Yu" userId="4769b349918564ed" providerId="LiveId" clId="{A955BFC0-F2DA-8946-B15F-2C0E006633F7}" dt="2023-11-08T10:51:59.710" v="750" actId="478"/>
          <ac:spMkLst>
            <pc:docMk/>
            <pc:sldMk cId="1148820349" sldId="271"/>
            <ac:spMk id="60" creationId="{9C0E2BB9-C8C7-156E-20B1-36705456D2F6}"/>
          </ac:spMkLst>
        </pc:spChg>
        <pc:spChg chg="del">
          <ac:chgData name="Hangyu Yu" userId="4769b349918564ed" providerId="LiveId" clId="{A955BFC0-F2DA-8946-B15F-2C0E006633F7}" dt="2023-11-08T10:51:59.710" v="750" actId="478"/>
          <ac:spMkLst>
            <pc:docMk/>
            <pc:sldMk cId="1148820349" sldId="271"/>
            <ac:spMk id="61" creationId="{EAB67E2A-6F97-1FC5-45E8-DD4F01A0CD83}"/>
          </ac:spMkLst>
        </pc:spChg>
        <pc:spChg chg="del">
          <ac:chgData name="Hangyu Yu" userId="4769b349918564ed" providerId="LiveId" clId="{A955BFC0-F2DA-8946-B15F-2C0E006633F7}" dt="2023-11-08T10:51:59.710" v="750" actId="478"/>
          <ac:spMkLst>
            <pc:docMk/>
            <pc:sldMk cId="1148820349" sldId="271"/>
            <ac:spMk id="62" creationId="{D023DBD7-6D97-A552-2A43-8CC9321A938E}"/>
          </ac:spMkLst>
        </pc:spChg>
        <pc:spChg chg="add del">
          <ac:chgData name="Hangyu Yu" userId="4769b349918564ed" providerId="LiveId" clId="{A955BFC0-F2DA-8946-B15F-2C0E006633F7}" dt="2023-11-08T12:15:31.256" v="2001" actId="478"/>
          <ac:spMkLst>
            <pc:docMk/>
            <pc:sldMk cId="1148820349" sldId="271"/>
            <ac:spMk id="64" creationId="{D9C3F79B-D421-DD0E-8065-942092F7E9A1}"/>
          </ac:spMkLst>
        </pc:spChg>
        <pc:spChg chg="del">
          <ac:chgData name="Hangyu Yu" userId="4769b349918564ed" providerId="LiveId" clId="{A955BFC0-F2DA-8946-B15F-2C0E006633F7}" dt="2023-11-08T10:52:50.377" v="753" actId="478"/>
          <ac:spMkLst>
            <pc:docMk/>
            <pc:sldMk cId="1148820349" sldId="271"/>
            <ac:spMk id="66" creationId="{556506F1-DD90-E137-8A9B-081105F56C6F}"/>
          </ac:spMkLst>
        </pc:spChg>
        <pc:spChg chg="del">
          <ac:chgData name="Hangyu Yu" userId="4769b349918564ed" providerId="LiveId" clId="{A955BFC0-F2DA-8946-B15F-2C0E006633F7}" dt="2023-11-08T10:52:50.377" v="753" actId="478"/>
          <ac:spMkLst>
            <pc:docMk/>
            <pc:sldMk cId="1148820349" sldId="271"/>
            <ac:spMk id="68" creationId="{50F4EB8D-2869-739C-62BB-ED7F74CF0ED0}"/>
          </ac:spMkLst>
        </pc:spChg>
        <pc:spChg chg="del">
          <ac:chgData name="Hangyu Yu" userId="4769b349918564ed" providerId="LiveId" clId="{A955BFC0-F2DA-8946-B15F-2C0E006633F7}" dt="2023-11-08T10:52:50.377" v="753" actId="478"/>
          <ac:spMkLst>
            <pc:docMk/>
            <pc:sldMk cId="1148820349" sldId="271"/>
            <ac:spMk id="69" creationId="{65034D31-9BCF-99A4-9C9A-9577ECB895EF}"/>
          </ac:spMkLst>
        </pc:spChg>
        <pc:spChg chg="del">
          <ac:chgData name="Hangyu Yu" userId="4769b349918564ed" providerId="LiveId" clId="{A955BFC0-F2DA-8946-B15F-2C0E006633F7}" dt="2023-11-08T10:52:50.377" v="753" actId="478"/>
          <ac:spMkLst>
            <pc:docMk/>
            <pc:sldMk cId="1148820349" sldId="271"/>
            <ac:spMk id="70" creationId="{1657A8A0-EAC0-7581-5285-01F64EE62A8D}"/>
          </ac:spMkLst>
        </pc:spChg>
        <pc:spChg chg="del">
          <ac:chgData name="Hangyu Yu" userId="4769b349918564ed" providerId="LiveId" clId="{A955BFC0-F2DA-8946-B15F-2C0E006633F7}" dt="2023-11-08T10:52:50.377" v="753" actId="478"/>
          <ac:spMkLst>
            <pc:docMk/>
            <pc:sldMk cId="1148820349" sldId="271"/>
            <ac:spMk id="71" creationId="{7412F651-3337-E951-E47A-81E0601388B1}"/>
          </ac:spMkLst>
        </pc:spChg>
        <pc:grpChg chg="add del">
          <ac:chgData name="Hangyu Yu" userId="4769b349918564ed" providerId="LiveId" clId="{A955BFC0-F2DA-8946-B15F-2C0E006633F7}" dt="2023-11-08T12:15:27.662" v="1999" actId="165"/>
          <ac:grpSpMkLst>
            <pc:docMk/>
            <pc:sldMk cId="1148820349" sldId="271"/>
            <ac:grpSpMk id="8" creationId="{CBC7F8BA-218B-279C-B6A1-E1B4AD14ACDD}"/>
          </ac:grpSpMkLst>
        </pc:grpChg>
        <pc:grpChg chg="del">
          <ac:chgData name="Hangyu Yu" userId="4769b349918564ed" providerId="LiveId" clId="{A955BFC0-F2DA-8946-B15F-2C0E006633F7}" dt="2023-11-08T11:07:40.140" v="1338" actId="478"/>
          <ac:grpSpMkLst>
            <pc:docMk/>
            <pc:sldMk cId="1148820349" sldId="271"/>
            <ac:grpSpMk id="14" creationId="{D3811601-2FF1-56F4-5731-6FB8A9EC7B50}"/>
          </ac:grpSpMkLst>
        </pc:grpChg>
        <pc:grpChg chg="del">
          <ac:chgData name="Hangyu Yu" userId="4769b349918564ed" providerId="LiveId" clId="{A955BFC0-F2DA-8946-B15F-2C0E006633F7}" dt="2023-11-08T11:07:40.140" v="1338" actId="478"/>
          <ac:grpSpMkLst>
            <pc:docMk/>
            <pc:sldMk cId="1148820349" sldId="271"/>
            <ac:grpSpMk id="16" creationId="{4B12C8BC-F582-DEB8-9DA0-0D76618B3E54}"/>
          </ac:grpSpMkLst>
        </pc:grpChg>
        <pc:grpChg chg="add mod">
          <ac:chgData name="Hangyu Yu" userId="4769b349918564ed" providerId="LiveId" clId="{A955BFC0-F2DA-8946-B15F-2C0E006633F7}" dt="2023-11-08T11:07:40.347" v="1339"/>
          <ac:grpSpMkLst>
            <pc:docMk/>
            <pc:sldMk cId="1148820349" sldId="271"/>
            <ac:grpSpMk id="18" creationId="{1DDCE51F-C2F6-4B2C-C550-D2F42BEF5D97}"/>
          </ac:grpSpMkLst>
        </pc:grpChg>
        <pc:grpChg chg="add mod">
          <ac:chgData name="Hangyu Yu" userId="4769b349918564ed" providerId="LiveId" clId="{A955BFC0-F2DA-8946-B15F-2C0E006633F7}" dt="2023-11-08T11:07:40.347" v="1339"/>
          <ac:grpSpMkLst>
            <pc:docMk/>
            <pc:sldMk cId="1148820349" sldId="271"/>
            <ac:grpSpMk id="21" creationId="{BE30367D-CBB7-02CE-635A-39CFFA6F2366}"/>
          </ac:grpSpMkLst>
        </pc:grpChg>
        <pc:picChg chg="mod topLvl">
          <ac:chgData name="Hangyu Yu" userId="4769b349918564ed" providerId="LiveId" clId="{A955BFC0-F2DA-8946-B15F-2C0E006633F7}" dt="2023-11-08T12:15:27.662" v="1999" actId="165"/>
          <ac:picMkLst>
            <pc:docMk/>
            <pc:sldMk cId="1148820349" sldId="271"/>
            <ac:picMk id="2" creationId="{0D12B6A3-FE3E-7DD4-FC84-3C4C85EE205E}"/>
          </ac:picMkLst>
        </pc:picChg>
        <pc:picChg chg="add mod">
          <ac:chgData name="Hangyu Yu" userId="4769b349918564ed" providerId="LiveId" clId="{A955BFC0-F2DA-8946-B15F-2C0E006633F7}" dt="2023-11-08T10:53:29.835" v="803" actId="1076"/>
          <ac:picMkLst>
            <pc:docMk/>
            <pc:sldMk cId="1148820349" sldId="271"/>
            <ac:picMk id="10" creationId="{1EC551D5-C9B6-40B3-8588-119C239678B5}"/>
          </ac:picMkLst>
        </pc:picChg>
        <pc:picChg chg="mod">
          <ac:chgData name="Hangyu Yu" userId="4769b349918564ed" providerId="LiveId" clId="{A955BFC0-F2DA-8946-B15F-2C0E006633F7}" dt="2023-11-08T11:07:40.347" v="1339"/>
          <ac:picMkLst>
            <pc:docMk/>
            <pc:sldMk cId="1148820349" sldId="271"/>
            <ac:picMk id="19" creationId="{8C36BEB3-0B13-3F7F-9870-A736891F65B7}"/>
          </ac:picMkLst>
        </pc:picChg>
        <pc:picChg chg="mod">
          <ac:chgData name="Hangyu Yu" userId="4769b349918564ed" providerId="LiveId" clId="{A955BFC0-F2DA-8946-B15F-2C0E006633F7}" dt="2023-11-08T11:07:40.347" v="1339"/>
          <ac:picMkLst>
            <pc:docMk/>
            <pc:sldMk cId="1148820349" sldId="271"/>
            <ac:picMk id="20" creationId="{094FDBD8-DFF7-D1C5-6C14-0CDA4BDDE12C}"/>
          </ac:picMkLst>
        </pc:picChg>
        <pc:picChg chg="mod">
          <ac:chgData name="Hangyu Yu" userId="4769b349918564ed" providerId="LiveId" clId="{A955BFC0-F2DA-8946-B15F-2C0E006633F7}" dt="2023-11-08T11:07:40.347" v="1339"/>
          <ac:picMkLst>
            <pc:docMk/>
            <pc:sldMk cId="1148820349" sldId="271"/>
            <ac:picMk id="42" creationId="{3B93873F-096B-AEC8-66EF-16C741F81AF7}"/>
          </ac:picMkLst>
        </pc:picChg>
        <pc:picChg chg="del">
          <ac:chgData name="Hangyu Yu" userId="4769b349918564ed" providerId="LiveId" clId="{A955BFC0-F2DA-8946-B15F-2C0E006633F7}" dt="2023-11-08T10:52:46.878" v="752" actId="478"/>
          <ac:picMkLst>
            <pc:docMk/>
            <pc:sldMk cId="1148820349" sldId="271"/>
            <ac:picMk id="43" creationId="{5B4F8B0D-1387-DDFA-F8C9-74AD7BF11486}"/>
          </ac:picMkLst>
        </pc:picChg>
        <pc:picChg chg="mod">
          <ac:chgData name="Hangyu Yu" userId="4769b349918564ed" providerId="LiveId" clId="{A955BFC0-F2DA-8946-B15F-2C0E006633F7}" dt="2023-11-08T11:07:40.347" v="1339"/>
          <ac:picMkLst>
            <pc:docMk/>
            <pc:sldMk cId="1148820349" sldId="271"/>
            <ac:picMk id="48" creationId="{FDC208BD-A300-4E96-74CB-A9076E33F9A5}"/>
          </ac:picMkLst>
        </pc:picChg>
        <pc:cxnChg chg="add del mod">
          <ac:chgData name="Hangyu Yu" userId="4769b349918564ed" providerId="LiveId" clId="{A955BFC0-F2DA-8946-B15F-2C0E006633F7}" dt="2023-11-08T12:15:29.220" v="2000" actId="478"/>
          <ac:cxnSpMkLst>
            <pc:docMk/>
            <pc:sldMk cId="1148820349" sldId="271"/>
            <ac:cxnSpMk id="49" creationId="{0589D4AC-57DE-6BB6-1D43-8B5479C5FB2B}"/>
          </ac:cxnSpMkLst>
        </pc:cxnChg>
        <pc:cxnChg chg="add del mod">
          <ac:chgData name="Hangyu Yu" userId="4769b349918564ed" providerId="LiveId" clId="{A955BFC0-F2DA-8946-B15F-2C0E006633F7}" dt="2023-11-08T12:15:29.220" v="2000" actId="478"/>
          <ac:cxnSpMkLst>
            <pc:docMk/>
            <pc:sldMk cId="1148820349" sldId="271"/>
            <ac:cxnSpMk id="51" creationId="{6DB1D36B-4EE5-3303-C819-5015521815CD}"/>
          </ac:cxnSpMkLst>
        </pc:cxnChg>
      </pc:sldChg>
      <pc:sldChg chg="addSp delSp modSp add mod modAnim">
        <pc:chgData name="Hangyu Yu" userId="4769b349918564ed" providerId="LiveId" clId="{A955BFC0-F2DA-8946-B15F-2C0E006633F7}" dt="2023-11-08T13:29:55.487" v="3283"/>
        <pc:sldMkLst>
          <pc:docMk/>
          <pc:sldMk cId="4149491530" sldId="272"/>
        </pc:sldMkLst>
        <pc:spChg chg="mod">
          <ac:chgData name="Hangyu Yu" userId="4769b349918564ed" providerId="LiveId" clId="{A955BFC0-F2DA-8946-B15F-2C0E006633F7}" dt="2023-11-08T10:55:41.315" v="903" actId="20577"/>
          <ac:spMkLst>
            <pc:docMk/>
            <pc:sldMk cId="4149491530" sldId="272"/>
            <ac:spMk id="11" creationId="{CC558CFF-2918-5E9A-9543-9D9B1421DAE9}"/>
          </ac:spMkLst>
        </pc:spChg>
        <pc:spChg chg="mod">
          <ac:chgData name="Hangyu Yu" userId="4769b349918564ed" providerId="LiveId" clId="{A955BFC0-F2DA-8946-B15F-2C0E006633F7}" dt="2023-11-08T10:57:30.301" v="1007" actId="403"/>
          <ac:spMkLst>
            <pc:docMk/>
            <pc:sldMk cId="4149491530" sldId="272"/>
            <ac:spMk id="12" creationId="{4ECB79E0-7340-A307-0CB3-5A14A1EF9A6D}"/>
          </ac:spMkLst>
        </pc:spChg>
        <pc:spChg chg="add del mod">
          <ac:chgData name="Hangyu Yu" userId="4769b349918564ed" providerId="LiveId" clId="{A955BFC0-F2DA-8946-B15F-2C0E006633F7}" dt="2023-11-08T10:57:53.690" v="1009" actId="478"/>
          <ac:spMkLst>
            <pc:docMk/>
            <pc:sldMk cId="4149491530" sldId="272"/>
            <ac:spMk id="19" creationId="{DEAD609E-1DF6-DBEC-07D9-527339B61839}"/>
          </ac:spMkLst>
        </pc:spChg>
        <pc:spChg chg="del">
          <ac:chgData name="Hangyu Yu" userId="4769b349918564ed" providerId="LiveId" clId="{A955BFC0-F2DA-8946-B15F-2C0E006633F7}" dt="2023-11-08T10:55:33.695" v="872" actId="478"/>
          <ac:spMkLst>
            <pc:docMk/>
            <pc:sldMk cId="4149491530" sldId="272"/>
            <ac:spMk id="22" creationId="{82BCB140-735B-1CA1-B4FB-D972B14A50CC}"/>
          </ac:spMkLst>
        </pc:spChg>
        <pc:spChg chg="del">
          <ac:chgData name="Hangyu Yu" userId="4769b349918564ed" providerId="LiveId" clId="{A955BFC0-F2DA-8946-B15F-2C0E006633F7}" dt="2023-11-08T10:55:33.695" v="872" actId="478"/>
          <ac:spMkLst>
            <pc:docMk/>
            <pc:sldMk cId="4149491530" sldId="272"/>
            <ac:spMk id="23" creationId="{A025F933-CA39-4E5F-D0BB-7836D53F7AA3}"/>
          </ac:spMkLst>
        </pc:spChg>
        <pc:spChg chg="del">
          <ac:chgData name="Hangyu Yu" userId="4769b349918564ed" providerId="LiveId" clId="{A955BFC0-F2DA-8946-B15F-2C0E006633F7}" dt="2023-11-08T10:55:33.695" v="872" actId="478"/>
          <ac:spMkLst>
            <pc:docMk/>
            <pc:sldMk cId="4149491530" sldId="272"/>
            <ac:spMk id="24" creationId="{AEEE1911-FB75-D492-D232-483F000E2F76}"/>
          </ac:spMkLst>
        </pc:spChg>
        <pc:spChg chg="del">
          <ac:chgData name="Hangyu Yu" userId="4769b349918564ed" providerId="LiveId" clId="{A955BFC0-F2DA-8946-B15F-2C0E006633F7}" dt="2023-11-08T10:55:33.695" v="872" actId="478"/>
          <ac:spMkLst>
            <pc:docMk/>
            <pc:sldMk cId="4149491530" sldId="272"/>
            <ac:spMk id="25" creationId="{FFE9A0AD-566B-5FD0-E1F5-E729AB958C57}"/>
          </ac:spMkLst>
        </pc:spChg>
        <pc:spChg chg="del">
          <ac:chgData name="Hangyu Yu" userId="4769b349918564ed" providerId="LiveId" clId="{A955BFC0-F2DA-8946-B15F-2C0E006633F7}" dt="2023-11-08T10:55:33.695" v="872" actId="478"/>
          <ac:spMkLst>
            <pc:docMk/>
            <pc:sldMk cId="4149491530" sldId="272"/>
            <ac:spMk id="26" creationId="{CC9BD150-622B-8E1D-DF21-E708AB74BDAD}"/>
          </ac:spMkLst>
        </pc:spChg>
        <pc:spChg chg="del">
          <ac:chgData name="Hangyu Yu" userId="4769b349918564ed" providerId="LiveId" clId="{A955BFC0-F2DA-8946-B15F-2C0E006633F7}" dt="2023-11-08T12:15:34.972" v="2002" actId="478"/>
          <ac:spMkLst>
            <pc:docMk/>
            <pc:sldMk cId="4149491530" sldId="272"/>
            <ac:spMk id="64" creationId="{D9C3F79B-D421-DD0E-8065-942092F7E9A1}"/>
          </ac:spMkLst>
        </pc:spChg>
        <pc:grpChg chg="del">
          <ac:chgData name="Hangyu Yu" userId="4769b349918564ed" providerId="LiveId" clId="{A955BFC0-F2DA-8946-B15F-2C0E006633F7}" dt="2023-11-08T12:14:47.626" v="1991" actId="478"/>
          <ac:grpSpMkLst>
            <pc:docMk/>
            <pc:sldMk cId="4149491530" sldId="272"/>
            <ac:grpSpMk id="14" creationId="{D3811601-2FF1-56F4-5731-6FB8A9EC7B50}"/>
          </ac:grpSpMkLst>
        </pc:grpChg>
        <pc:grpChg chg="del">
          <ac:chgData name="Hangyu Yu" userId="4769b349918564ed" providerId="LiveId" clId="{A955BFC0-F2DA-8946-B15F-2C0E006633F7}" dt="2023-11-08T12:14:47.626" v="1991" actId="478"/>
          <ac:grpSpMkLst>
            <pc:docMk/>
            <pc:sldMk cId="4149491530" sldId="272"/>
            <ac:grpSpMk id="16" creationId="{4B12C8BC-F582-DEB8-9DA0-0D76618B3E54}"/>
          </ac:grpSpMkLst>
        </pc:grpChg>
        <pc:grpChg chg="add mod">
          <ac:chgData name="Hangyu Yu" userId="4769b349918564ed" providerId="LiveId" clId="{A955BFC0-F2DA-8946-B15F-2C0E006633F7}" dt="2023-11-08T12:14:47.923" v="1992"/>
          <ac:grpSpMkLst>
            <pc:docMk/>
            <pc:sldMk cId="4149491530" sldId="272"/>
            <ac:grpSpMk id="20" creationId="{B2D20139-7541-2229-065D-69E4383BCA0B}"/>
          </ac:grpSpMkLst>
        </pc:grpChg>
        <pc:grpChg chg="add mod">
          <ac:chgData name="Hangyu Yu" userId="4769b349918564ed" providerId="LiveId" clId="{A955BFC0-F2DA-8946-B15F-2C0E006633F7}" dt="2023-11-08T12:14:47.923" v="1992"/>
          <ac:grpSpMkLst>
            <pc:docMk/>
            <pc:sldMk cId="4149491530" sldId="272"/>
            <ac:grpSpMk id="43" creationId="{B7E4ADFC-D4BF-923D-D5C8-50F52C1C570C}"/>
          </ac:grpSpMkLst>
        </pc:grpChg>
        <pc:picChg chg="del">
          <ac:chgData name="Hangyu Yu" userId="4769b349918564ed" providerId="LiveId" clId="{A955BFC0-F2DA-8946-B15F-2C0E006633F7}" dt="2023-11-08T10:55:55.563" v="904" actId="478"/>
          <ac:picMkLst>
            <pc:docMk/>
            <pc:sldMk cId="4149491530" sldId="272"/>
            <ac:picMk id="10" creationId="{1EC551D5-C9B6-40B3-8588-119C239678B5}"/>
          </ac:picMkLst>
        </pc:picChg>
        <pc:picChg chg="add mod">
          <ac:chgData name="Hangyu Yu" userId="4769b349918564ed" providerId="LiveId" clId="{A955BFC0-F2DA-8946-B15F-2C0E006633F7}" dt="2023-11-08T10:56:03.282" v="908" actId="14100"/>
          <ac:picMkLst>
            <pc:docMk/>
            <pc:sldMk cId="4149491530" sldId="272"/>
            <ac:picMk id="18" creationId="{590D81F0-3B86-7510-432A-71BA25DA323D}"/>
          </ac:picMkLst>
        </pc:picChg>
        <pc:picChg chg="mod">
          <ac:chgData name="Hangyu Yu" userId="4769b349918564ed" providerId="LiveId" clId="{A955BFC0-F2DA-8946-B15F-2C0E006633F7}" dt="2023-11-08T12:14:47.923" v="1992"/>
          <ac:picMkLst>
            <pc:docMk/>
            <pc:sldMk cId="4149491530" sldId="272"/>
            <ac:picMk id="21" creationId="{6B2F8E53-EF00-5E96-6511-30D0614FFB1A}"/>
          </ac:picMkLst>
        </pc:picChg>
        <pc:picChg chg="mod">
          <ac:chgData name="Hangyu Yu" userId="4769b349918564ed" providerId="LiveId" clId="{A955BFC0-F2DA-8946-B15F-2C0E006633F7}" dt="2023-11-08T12:14:47.923" v="1992"/>
          <ac:picMkLst>
            <pc:docMk/>
            <pc:sldMk cId="4149491530" sldId="272"/>
            <ac:picMk id="42" creationId="{8258C39C-8110-3F55-51ED-99B580A10B97}"/>
          </ac:picMkLst>
        </pc:picChg>
        <pc:picChg chg="mod">
          <ac:chgData name="Hangyu Yu" userId="4769b349918564ed" providerId="LiveId" clId="{A955BFC0-F2DA-8946-B15F-2C0E006633F7}" dt="2023-11-08T12:14:47.923" v="1992"/>
          <ac:picMkLst>
            <pc:docMk/>
            <pc:sldMk cId="4149491530" sldId="272"/>
            <ac:picMk id="48" creationId="{96E5A603-7618-EF32-66A1-D1DA8EA75C44}"/>
          </ac:picMkLst>
        </pc:picChg>
        <pc:picChg chg="mod">
          <ac:chgData name="Hangyu Yu" userId="4769b349918564ed" providerId="LiveId" clId="{A955BFC0-F2DA-8946-B15F-2C0E006633F7}" dt="2023-11-08T12:14:47.923" v="1992"/>
          <ac:picMkLst>
            <pc:docMk/>
            <pc:sldMk cId="4149491530" sldId="272"/>
            <ac:picMk id="50" creationId="{964CED8E-AD9A-BF02-DDB5-FF0783934F35}"/>
          </ac:picMkLst>
        </pc:picChg>
      </pc:sldChg>
      <pc:sldChg chg="addSp delSp modSp add mod modAnim">
        <pc:chgData name="Hangyu Yu" userId="4769b349918564ed" providerId="LiveId" clId="{A955BFC0-F2DA-8946-B15F-2C0E006633F7}" dt="2023-11-08T13:31:29.394" v="3289"/>
        <pc:sldMkLst>
          <pc:docMk/>
          <pc:sldMk cId="2716092760" sldId="273"/>
        </pc:sldMkLst>
        <pc:spChg chg="mod">
          <ac:chgData name="Hangyu Yu" userId="4769b349918564ed" providerId="LiveId" clId="{A955BFC0-F2DA-8946-B15F-2C0E006633F7}" dt="2023-11-08T13:31:26.319" v="3288" actId="20577"/>
          <ac:spMkLst>
            <pc:docMk/>
            <pc:sldMk cId="2716092760" sldId="273"/>
            <ac:spMk id="11" creationId="{CC558CFF-2918-5E9A-9543-9D9B1421DAE9}"/>
          </ac:spMkLst>
        </pc:spChg>
        <pc:spChg chg="del">
          <ac:chgData name="Hangyu Yu" userId="4769b349918564ed" providerId="LiveId" clId="{A955BFC0-F2DA-8946-B15F-2C0E006633F7}" dt="2023-11-08T10:57:59.379" v="1011" actId="478"/>
          <ac:spMkLst>
            <pc:docMk/>
            <pc:sldMk cId="2716092760" sldId="273"/>
            <ac:spMk id="12" creationId="{4ECB79E0-7340-A307-0CB3-5A14A1EF9A6D}"/>
          </ac:spMkLst>
        </pc:spChg>
        <pc:spChg chg="add mod">
          <ac:chgData name="Hangyu Yu" userId="4769b349918564ed" providerId="LiveId" clId="{A955BFC0-F2DA-8946-B15F-2C0E006633F7}" dt="2023-11-08T13:31:13.994" v="3286" actId="20577"/>
          <ac:spMkLst>
            <pc:docMk/>
            <pc:sldMk cId="2716092760" sldId="273"/>
            <ac:spMk id="19" creationId="{43B219FD-95FF-7CFC-864C-1B6CA0D8FD24}"/>
          </ac:spMkLst>
        </pc:spChg>
        <pc:spChg chg="del">
          <ac:chgData name="Hangyu Yu" userId="4769b349918564ed" providerId="LiveId" clId="{A955BFC0-F2DA-8946-B15F-2C0E006633F7}" dt="2023-11-08T10:58:00.996" v="1012" actId="478"/>
          <ac:spMkLst>
            <pc:docMk/>
            <pc:sldMk cId="2716092760" sldId="273"/>
            <ac:spMk id="27" creationId="{4995898B-80A8-8B6B-4052-477C0F3498B0}"/>
          </ac:spMkLst>
        </pc:spChg>
        <pc:spChg chg="del">
          <ac:chgData name="Hangyu Yu" userId="4769b349918564ed" providerId="LiveId" clId="{A955BFC0-F2DA-8946-B15F-2C0E006633F7}" dt="2023-11-08T10:58:02.537" v="1013" actId="478"/>
          <ac:spMkLst>
            <pc:docMk/>
            <pc:sldMk cId="2716092760" sldId="273"/>
            <ac:spMk id="28" creationId="{A9B1BD2C-1A09-CBC5-2D4A-8857F0969FAE}"/>
          </ac:spMkLst>
        </pc:spChg>
        <pc:spChg chg="del">
          <ac:chgData name="Hangyu Yu" userId="4769b349918564ed" providerId="LiveId" clId="{A955BFC0-F2DA-8946-B15F-2C0E006633F7}" dt="2023-11-08T10:58:03.726" v="1014" actId="478"/>
          <ac:spMkLst>
            <pc:docMk/>
            <pc:sldMk cId="2716092760" sldId="273"/>
            <ac:spMk id="29" creationId="{23F2EE8E-7C10-2003-C9F7-75577FAA2403}"/>
          </ac:spMkLst>
        </pc:spChg>
        <pc:spChg chg="del">
          <ac:chgData name="Hangyu Yu" userId="4769b349918564ed" providerId="LiveId" clId="{A955BFC0-F2DA-8946-B15F-2C0E006633F7}" dt="2023-11-08T10:58:05.639" v="1015" actId="478"/>
          <ac:spMkLst>
            <pc:docMk/>
            <pc:sldMk cId="2716092760" sldId="273"/>
            <ac:spMk id="30" creationId="{B575B62F-D4D6-E89F-FF68-32C15F710A24}"/>
          </ac:spMkLst>
        </pc:spChg>
        <pc:spChg chg="del">
          <ac:chgData name="Hangyu Yu" userId="4769b349918564ed" providerId="LiveId" clId="{A955BFC0-F2DA-8946-B15F-2C0E006633F7}" dt="2023-11-08T10:58:07.143" v="1016" actId="478"/>
          <ac:spMkLst>
            <pc:docMk/>
            <pc:sldMk cId="2716092760" sldId="273"/>
            <ac:spMk id="31" creationId="{3967A57D-6AAF-2005-7813-CBA3855AB954}"/>
          </ac:spMkLst>
        </pc:spChg>
        <pc:spChg chg="del">
          <ac:chgData name="Hangyu Yu" userId="4769b349918564ed" providerId="LiveId" clId="{A955BFC0-F2DA-8946-B15F-2C0E006633F7}" dt="2023-11-08T12:15:37.947" v="2003" actId="478"/>
          <ac:spMkLst>
            <pc:docMk/>
            <pc:sldMk cId="2716092760" sldId="273"/>
            <ac:spMk id="64" creationId="{D9C3F79B-D421-DD0E-8065-942092F7E9A1}"/>
          </ac:spMkLst>
        </pc:spChg>
        <pc:grpChg chg="del">
          <ac:chgData name="Hangyu Yu" userId="4769b349918564ed" providerId="LiveId" clId="{A955BFC0-F2DA-8946-B15F-2C0E006633F7}" dt="2023-11-08T11:07:31.786" v="1336" actId="478"/>
          <ac:grpSpMkLst>
            <pc:docMk/>
            <pc:sldMk cId="2716092760" sldId="273"/>
            <ac:grpSpMk id="14" creationId="{D3811601-2FF1-56F4-5731-6FB8A9EC7B50}"/>
          </ac:grpSpMkLst>
        </pc:grpChg>
        <pc:grpChg chg="del">
          <ac:chgData name="Hangyu Yu" userId="4769b349918564ed" providerId="LiveId" clId="{A955BFC0-F2DA-8946-B15F-2C0E006633F7}" dt="2023-11-08T11:07:31.786" v="1336" actId="478"/>
          <ac:grpSpMkLst>
            <pc:docMk/>
            <pc:sldMk cId="2716092760" sldId="273"/>
            <ac:grpSpMk id="16" creationId="{4B12C8BC-F582-DEB8-9DA0-0D76618B3E54}"/>
          </ac:grpSpMkLst>
        </pc:grpChg>
        <pc:grpChg chg="add del mod">
          <ac:chgData name="Hangyu Yu" userId="4769b349918564ed" providerId="LiveId" clId="{A955BFC0-F2DA-8946-B15F-2C0E006633F7}" dt="2023-11-08T12:14:44.253" v="1990" actId="21"/>
          <ac:grpSpMkLst>
            <pc:docMk/>
            <pc:sldMk cId="2716092760" sldId="273"/>
            <ac:grpSpMk id="20" creationId="{449971D3-55F6-AF0D-4392-1F8B327B04FE}"/>
          </ac:grpSpMkLst>
        </pc:grpChg>
        <pc:grpChg chg="add del mod">
          <ac:chgData name="Hangyu Yu" userId="4769b349918564ed" providerId="LiveId" clId="{A955BFC0-F2DA-8946-B15F-2C0E006633F7}" dt="2023-11-08T12:14:44.253" v="1990" actId="21"/>
          <ac:grpSpMkLst>
            <pc:docMk/>
            <pc:sldMk cId="2716092760" sldId="273"/>
            <ac:grpSpMk id="23" creationId="{9AD4169E-CA4F-282E-D701-85143931CD79}"/>
          </ac:grpSpMkLst>
        </pc:grpChg>
        <pc:picChg chg="add mod">
          <ac:chgData name="Hangyu Yu" userId="4769b349918564ed" providerId="LiveId" clId="{A955BFC0-F2DA-8946-B15F-2C0E006633F7}" dt="2023-11-08T10:58:26.085" v="1020" actId="14100"/>
          <ac:picMkLst>
            <pc:docMk/>
            <pc:sldMk cId="2716092760" sldId="273"/>
            <ac:picMk id="10" creationId="{EEABB125-85A9-A8C3-6471-1A882CA31132}"/>
          </ac:picMkLst>
        </pc:picChg>
        <pc:picChg chg="del">
          <ac:chgData name="Hangyu Yu" userId="4769b349918564ed" providerId="LiveId" clId="{A955BFC0-F2DA-8946-B15F-2C0E006633F7}" dt="2023-11-08T10:57:59.379" v="1011" actId="478"/>
          <ac:picMkLst>
            <pc:docMk/>
            <pc:sldMk cId="2716092760" sldId="273"/>
            <ac:picMk id="18" creationId="{590D81F0-3B86-7510-432A-71BA25DA323D}"/>
          </ac:picMkLst>
        </pc:picChg>
        <pc:picChg chg="mod">
          <ac:chgData name="Hangyu Yu" userId="4769b349918564ed" providerId="LiveId" clId="{A955BFC0-F2DA-8946-B15F-2C0E006633F7}" dt="2023-11-08T11:07:32.061" v="1337"/>
          <ac:picMkLst>
            <pc:docMk/>
            <pc:sldMk cId="2716092760" sldId="273"/>
            <ac:picMk id="21" creationId="{58A0B8CD-89DB-CEC1-3E23-2D53707F42B6}"/>
          </ac:picMkLst>
        </pc:picChg>
        <pc:picChg chg="mod">
          <ac:chgData name="Hangyu Yu" userId="4769b349918564ed" providerId="LiveId" clId="{A955BFC0-F2DA-8946-B15F-2C0E006633F7}" dt="2023-11-08T11:07:32.061" v="1337"/>
          <ac:picMkLst>
            <pc:docMk/>
            <pc:sldMk cId="2716092760" sldId="273"/>
            <ac:picMk id="22" creationId="{A60798A0-DB5F-00EB-6786-C6BFE306F867}"/>
          </ac:picMkLst>
        </pc:picChg>
        <pc:picChg chg="mod">
          <ac:chgData name="Hangyu Yu" userId="4769b349918564ed" providerId="LiveId" clId="{A955BFC0-F2DA-8946-B15F-2C0E006633F7}" dt="2023-11-08T11:07:32.061" v="1337"/>
          <ac:picMkLst>
            <pc:docMk/>
            <pc:sldMk cId="2716092760" sldId="273"/>
            <ac:picMk id="24" creationId="{0D523EF2-B2E0-BCFC-4571-21DBE3CDB4B0}"/>
          </ac:picMkLst>
        </pc:picChg>
        <pc:picChg chg="mod">
          <ac:chgData name="Hangyu Yu" userId="4769b349918564ed" providerId="LiveId" clId="{A955BFC0-F2DA-8946-B15F-2C0E006633F7}" dt="2023-11-08T11:07:32.061" v="1337"/>
          <ac:picMkLst>
            <pc:docMk/>
            <pc:sldMk cId="2716092760" sldId="273"/>
            <ac:picMk id="25" creationId="{8D749D6C-B2D2-B9CA-BD0B-E87F80E6C15F}"/>
          </ac:picMkLst>
        </pc:picChg>
      </pc:sldChg>
      <pc:sldChg chg="addSp delSp modSp add mod modAnim">
        <pc:chgData name="Hangyu Yu" userId="4769b349918564ed" providerId="LiveId" clId="{A955BFC0-F2DA-8946-B15F-2C0E006633F7}" dt="2023-11-08T13:32:06.932" v="3291"/>
        <pc:sldMkLst>
          <pc:docMk/>
          <pc:sldMk cId="2878721729" sldId="274"/>
        </pc:sldMkLst>
        <pc:spChg chg="mod">
          <ac:chgData name="Hangyu Yu" userId="4769b349918564ed" providerId="LiveId" clId="{A955BFC0-F2DA-8946-B15F-2C0E006633F7}" dt="2023-11-08T11:02:56.554" v="1178" actId="20577"/>
          <ac:spMkLst>
            <pc:docMk/>
            <pc:sldMk cId="2878721729" sldId="274"/>
            <ac:spMk id="11" creationId="{CC558CFF-2918-5E9A-9543-9D9B1421DAE9}"/>
          </ac:spMkLst>
        </pc:spChg>
        <pc:spChg chg="add mod">
          <ac:chgData name="Hangyu Yu" userId="4769b349918564ed" providerId="LiveId" clId="{A955BFC0-F2DA-8946-B15F-2C0E006633F7}" dt="2023-11-08T11:03:35.345" v="1211" actId="20577"/>
          <ac:spMkLst>
            <pc:docMk/>
            <pc:sldMk cId="2878721729" sldId="274"/>
            <ac:spMk id="18" creationId="{3D9E7694-533A-873B-CBEA-EE40B89F18C8}"/>
          </ac:spMkLst>
        </pc:spChg>
        <pc:spChg chg="mod">
          <ac:chgData name="Hangyu Yu" userId="4769b349918564ed" providerId="LiveId" clId="{A955BFC0-F2DA-8946-B15F-2C0E006633F7}" dt="2023-11-08T11:06:18.201" v="1321" actId="20577"/>
          <ac:spMkLst>
            <pc:docMk/>
            <pc:sldMk cId="2878721729" sldId="274"/>
            <ac:spMk id="19" creationId="{43B219FD-95FF-7CFC-864C-1B6CA0D8FD24}"/>
          </ac:spMkLst>
        </pc:spChg>
        <pc:spChg chg="add mod">
          <ac:chgData name="Hangyu Yu" userId="4769b349918564ed" providerId="LiveId" clId="{A955BFC0-F2DA-8946-B15F-2C0E006633F7}" dt="2023-11-08T11:03:53.290" v="1215" actId="14100"/>
          <ac:spMkLst>
            <pc:docMk/>
            <pc:sldMk cId="2878721729" sldId="274"/>
            <ac:spMk id="20" creationId="{11756E01-89BD-4396-B69D-B4D014273C59}"/>
          </ac:spMkLst>
        </pc:spChg>
        <pc:spChg chg="add del mod">
          <ac:chgData name="Hangyu Yu" userId="4769b349918564ed" providerId="LiveId" clId="{A955BFC0-F2DA-8946-B15F-2C0E006633F7}" dt="2023-11-08T11:04:40.308" v="1253"/>
          <ac:spMkLst>
            <pc:docMk/>
            <pc:sldMk cId="2878721729" sldId="274"/>
            <ac:spMk id="21" creationId="{3ED197C1-8B9F-DBB7-1685-67C7DCB34D78}"/>
          </ac:spMkLst>
        </pc:spChg>
        <pc:spChg chg="del">
          <ac:chgData name="Hangyu Yu" userId="4769b349918564ed" providerId="LiveId" clId="{A955BFC0-F2DA-8946-B15F-2C0E006633F7}" dt="2023-11-08T11:02:50.380" v="1161" actId="478"/>
          <ac:spMkLst>
            <pc:docMk/>
            <pc:sldMk cId="2878721729" sldId="274"/>
            <ac:spMk id="32" creationId="{22D5312D-E4DE-FAFC-C3BB-DEF6D81486B7}"/>
          </ac:spMkLst>
        </pc:spChg>
        <pc:spChg chg="del">
          <ac:chgData name="Hangyu Yu" userId="4769b349918564ed" providerId="LiveId" clId="{A955BFC0-F2DA-8946-B15F-2C0E006633F7}" dt="2023-11-08T11:02:50.380" v="1161" actId="478"/>
          <ac:spMkLst>
            <pc:docMk/>
            <pc:sldMk cId="2878721729" sldId="274"/>
            <ac:spMk id="33" creationId="{8068F3A9-A15B-FCAD-C732-E0F57E055690}"/>
          </ac:spMkLst>
        </pc:spChg>
        <pc:spChg chg="del">
          <ac:chgData name="Hangyu Yu" userId="4769b349918564ed" providerId="LiveId" clId="{A955BFC0-F2DA-8946-B15F-2C0E006633F7}" dt="2023-11-08T11:02:50.380" v="1161" actId="478"/>
          <ac:spMkLst>
            <pc:docMk/>
            <pc:sldMk cId="2878721729" sldId="274"/>
            <ac:spMk id="34" creationId="{14934F6D-43D0-846F-6423-CB8FBDECE302}"/>
          </ac:spMkLst>
        </pc:spChg>
        <pc:spChg chg="del">
          <ac:chgData name="Hangyu Yu" userId="4769b349918564ed" providerId="LiveId" clId="{A955BFC0-F2DA-8946-B15F-2C0E006633F7}" dt="2023-11-08T11:02:50.380" v="1161" actId="478"/>
          <ac:spMkLst>
            <pc:docMk/>
            <pc:sldMk cId="2878721729" sldId="274"/>
            <ac:spMk id="35" creationId="{3B7B4CBE-6760-FEE9-2F42-D10FDA2A6EE4}"/>
          </ac:spMkLst>
        </pc:spChg>
        <pc:spChg chg="del">
          <ac:chgData name="Hangyu Yu" userId="4769b349918564ed" providerId="LiveId" clId="{A955BFC0-F2DA-8946-B15F-2C0E006633F7}" dt="2023-11-08T11:02:50.380" v="1161" actId="478"/>
          <ac:spMkLst>
            <pc:docMk/>
            <pc:sldMk cId="2878721729" sldId="274"/>
            <ac:spMk id="36" creationId="{9C4ABFEF-B22A-3474-3AFA-61FC6ED301C9}"/>
          </ac:spMkLst>
        </pc:spChg>
        <pc:spChg chg="del mod">
          <ac:chgData name="Hangyu Yu" userId="4769b349918564ed" providerId="LiveId" clId="{A955BFC0-F2DA-8946-B15F-2C0E006633F7}" dt="2023-11-08T12:15:41.040" v="2004" actId="478"/>
          <ac:spMkLst>
            <pc:docMk/>
            <pc:sldMk cId="2878721729" sldId="274"/>
            <ac:spMk id="64" creationId="{D9C3F79B-D421-DD0E-8065-942092F7E9A1}"/>
          </ac:spMkLst>
        </pc:spChg>
        <pc:grpChg chg="del">
          <ac:chgData name="Hangyu Yu" userId="4769b349918564ed" providerId="LiveId" clId="{A955BFC0-F2DA-8946-B15F-2C0E006633F7}" dt="2023-11-08T11:07:28.603" v="1334" actId="478"/>
          <ac:grpSpMkLst>
            <pc:docMk/>
            <pc:sldMk cId="2878721729" sldId="274"/>
            <ac:grpSpMk id="14" creationId="{D3811601-2FF1-56F4-5731-6FB8A9EC7B50}"/>
          </ac:grpSpMkLst>
        </pc:grpChg>
        <pc:grpChg chg="del">
          <ac:chgData name="Hangyu Yu" userId="4769b349918564ed" providerId="LiveId" clId="{A955BFC0-F2DA-8946-B15F-2C0E006633F7}" dt="2023-11-08T11:07:28.603" v="1334" actId="478"/>
          <ac:grpSpMkLst>
            <pc:docMk/>
            <pc:sldMk cId="2878721729" sldId="274"/>
            <ac:grpSpMk id="16" creationId="{4B12C8BC-F582-DEB8-9DA0-0D76618B3E54}"/>
          </ac:grpSpMkLst>
        </pc:grpChg>
        <pc:grpChg chg="add mod">
          <ac:chgData name="Hangyu Yu" userId="4769b349918564ed" providerId="LiveId" clId="{A955BFC0-F2DA-8946-B15F-2C0E006633F7}" dt="2023-11-08T11:07:28.866" v="1335"/>
          <ac:grpSpMkLst>
            <pc:docMk/>
            <pc:sldMk cId="2878721729" sldId="274"/>
            <ac:grpSpMk id="22" creationId="{DB5E36DA-E486-BC63-8B58-0914142AA5F4}"/>
          </ac:grpSpMkLst>
        </pc:grpChg>
        <pc:grpChg chg="add mod">
          <ac:chgData name="Hangyu Yu" userId="4769b349918564ed" providerId="LiveId" clId="{A955BFC0-F2DA-8946-B15F-2C0E006633F7}" dt="2023-11-08T11:07:28.866" v="1335"/>
          <ac:grpSpMkLst>
            <pc:docMk/>
            <pc:sldMk cId="2878721729" sldId="274"/>
            <ac:grpSpMk id="25" creationId="{E7C64C64-2E86-4405-188A-CCAF3A53F7A2}"/>
          </ac:grpSpMkLst>
        </pc:grpChg>
        <pc:picChg chg="del">
          <ac:chgData name="Hangyu Yu" userId="4769b349918564ed" providerId="LiveId" clId="{A955BFC0-F2DA-8946-B15F-2C0E006633F7}" dt="2023-11-08T11:03:13.807" v="1179" actId="478"/>
          <ac:picMkLst>
            <pc:docMk/>
            <pc:sldMk cId="2878721729" sldId="274"/>
            <ac:picMk id="10" creationId="{EEABB125-85A9-A8C3-6471-1A882CA31132}"/>
          </ac:picMkLst>
        </pc:picChg>
        <pc:picChg chg="add mod">
          <ac:chgData name="Hangyu Yu" userId="4769b349918564ed" providerId="LiveId" clId="{A955BFC0-F2DA-8946-B15F-2C0E006633F7}" dt="2023-11-08T11:03:19.195" v="1182" actId="14100"/>
          <ac:picMkLst>
            <pc:docMk/>
            <pc:sldMk cId="2878721729" sldId="274"/>
            <ac:picMk id="12" creationId="{27750C1D-E22F-7DE4-EB62-73D08BA3C2A8}"/>
          </ac:picMkLst>
        </pc:picChg>
        <pc:picChg chg="mod">
          <ac:chgData name="Hangyu Yu" userId="4769b349918564ed" providerId="LiveId" clId="{A955BFC0-F2DA-8946-B15F-2C0E006633F7}" dt="2023-11-08T11:07:28.866" v="1335"/>
          <ac:picMkLst>
            <pc:docMk/>
            <pc:sldMk cId="2878721729" sldId="274"/>
            <ac:picMk id="23" creationId="{87B357A5-7D7C-5CF3-7C52-F21C63EBD42D}"/>
          </ac:picMkLst>
        </pc:picChg>
        <pc:picChg chg="mod">
          <ac:chgData name="Hangyu Yu" userId="4769b349918564ed" providerId="LiveId" clId="{A955BFC0-F2DA-8946-B15F-2C0E006633F7}" dt="2023-11-08T11:07:28.866" v="1335"/>
          <ac:picMkLst>
            <pc:docMk/>
            <pc:sldMk cId="2878721729" sldId="274"/>
            <ac:picMk id="24" creationId="{B5F8CE8A-BDF4-5DE1-0D62-5E817019C9D1}"/>
          </ac:picMkLst>
        </pc:picChg>
        <pc:picChg chg="mod">
          <ac:chgData name="Hangyu Yu" userId="4769b349918564ed" providerId="LiveId" clId="{A955BFC0-F2DA-8946-B15F-2C0E006633F7}" dt="2023-11-08T11:07:28.866" v="1335"/>
          <ac:picMkLst>
            <pc:docMk/>
            <pc:sldMk cId="2878721729" sldId="274"/>
            <ac:picMk id="26" creationId="{C851BF7B-CE3D-3F90-8853-27848E893061}"/>
          </ac:picMkLst>
        </pc:picChg>
        <pc:picChg chg="mod">
          <ac:chgData name="Hangyu Yu" userId="4769b349918564ed" providerId="LiveId" clId="{A955BFC0-F2DA-8946-B15F-2C0E006633F7}" dt="2023-11-08T11:07:28.866" v="1335"/>
          <ac:picMkLst>
            <pc:docMk/>
            <pc:sldMk cId="2878721729" sldId="274"/>
            <ac:picMk id="27" creationId="{DE883BE2-C748-32B0-8D96-2A16A997536B}"/>
          </ac:picMkLst>
        </pc:picChg>
      </pc:sldChg>
      <pc:sldChg chg="addSp delSp modSp add mod addAnim delAnim modAnim">
        <pc:chgData name="Hangyu Yu" userId="4769b349918564ed" providerId="LiveId" clId="{A955BFC0-F2DA-8946-B15F-2C0E006633F7}" dt="2023-11-08T15:46:50.746" v="3477" actId="478"/>
        <pc:sldMkLst>
          <pc:docMk/>
          <pc:sldMk cId="4224584200" sldId="275"/>
        </pc:sldMkLst>
        <pc:spChg chg="del">
          <ac:chgData name="Hangyu Yu" userId="4769b349918564ed" providerId="LiveId" clId="{A955BFC0-F2DA-8946-B15F-2C0E006633F7}" dt="2023-11-08T11:06:36.005" v="1324" actId="478"/>
          <ac:spMkLst>
            <pc:docMk/>
            <pc:sldMk cId="4224584200" sldId="275"/>
            <ac:spMk id="11" creationId="{CC558CFF-2918-5E9A-9543-9D9B1421DAE9}"/>
          </ac:spMkLst>
        </pc:spChg>
        <pc:spChg chg="del">
          <ac:chgData name="Hangyu Yu" userId="4769b349918564ed" providerId="LiveId" clId="{A955BFC0-F2DA-8946-B15F-2C0E006633F7}" dt="2023-11-08T11:06:34.574" v="1323" actId="478"/>
          <ac:spMkLst>
            <pc:docMk/>
            <pc:sldMk cId="4224584200" sldId="275"/>
            <ac:spMk id="18" creationId="{3D9E7694-533A-873B-CBEA-EE40B89F18C8}"/>
          </ac:spMkLst>
        </pc:spChg>
        <pc:spChg chg="del">
          <ac:chgData name="Hangyu Yu" userId="4769b349918564ed" providerId="LiveId" clId="{A955BFC0-F2DA-8946-B15F-2C0E006633F7}" dt="2023-11-08T11:06:34.574" v="1323" actId="478"/>
          <ac:spMkLst>
            <pc:docMk/>
            <pc:sldMk cId="4224584200" sldId="275"/>
            <ac:spMk id="19" creationId="{43B219FD-95FF-7CFC-864C-1B6CA0D8FD24}"/>
          </ac:spMkLst>
        </pc:spChg>
        <pc:spChg chg="del">
          <ac:chgData name="Hangyu Yu" userId="4769b349918564ed" providerId="LiveId" clId="{A955BFC0-F2DA-8946-B15F-2C0E006633F7}" dt="2023-11-08T11:06:34.574" v="1323" actId="478"/>
          <ac:spMkLst>
            <pc:docMk/>
            <pc:sldMk cId="4224584200" sldId="275"/>
            <ac:spMk id="20" creationId="{11756E01-89BD-4396-B69D-B4D014273C59}"/>
          </ac:spMkLst>
        </pc:spChg>
        <pc:spChg chg="add mod">
          <ac:chgData name="Hangyu Yu" userId="4769b349918564ed" providerId="LiveId" clId="{A955BFC0-F2DA-8946-B15F-2C0E006633F7}" dt="2023-11-08T11:08:28.746" v="1353" actId="1076"/>
          <ac:spMkLst>
            <pc:docMk/>
            <pc:sldMk cId="4224584200" sldId="275"/>
            <ac:spMk id="21" creationId="{18F9083C-BC13-93C9-C854-977DF46549D3}"/>
          </ac:spMkLst>
        </pc:spChg>
        <pc:spChg chg="add mod">
          <ac:chgData name="Hangyu Yu" userId="4769b349918564ed" providerId="LiveId" clId="{A955BFC0-F2DA-8946-B15F-2C0E006633F7}" dt="2023-11-08T11:08:28.746" v="1353" actId="1076"/>
          <ac:spMkLst>
            <pc:docMk/>
            <pc:sldMk cId="4224584200" sldId="275"/>
            <ac:spMk id="22" creationId="{56AFF8FE-4790-A593-22EB-86167CFAD3F4}"/>
          </ac:spMkLst>
        </pc:spChg>
        <pc:spChg chg="add mod">
          <ac:chgData name="Hangyu Yu" userId="4769b349918564ed" providerId="LiveId" clId="{A955BFC0-F2DA-8946-B15F-2C0E006633F7}" dt="2023-11-08T11:08:28.746" v="1353" actId="1076"/>
          <ac:spMkLst>
            <pc:docMk/>
            <pc:sldMk cId="4224584200" sldId="275"/>
            <ac:spMk id="23" creationId="{771C4718-A8F9-2756-06F9-4630B0B820DE}"/>
          </ac:spMkLst>
        </pc:spChg>
        <pc:spChg chg="add mod">
          <ac:chgData name="Hangyu Yu" userId="4769b349918564ed" providerId="LiveId" clId="{A955BFC0-F2DA-8946-B15F-2C0E006633F7}" dt="2023-11-08T11:08:28.746" v="1353" actId="1076"/>
          <ac:spMkLst>
            <pc:docMk/>
            <pc:sldMk cId="4224584200" sldId="275"/>
            <ac:spMk id="24" creationId="{D4B62BFA-290B-7E04-145F-D75225A61C39}"/>
          </ac:spMkLst>
        </pc:spChg>
        <pc:spChg chg="add mod">
          <ac:chgData name="Hangyu Yu" userId="4769b349918564ed" providerId="LiveId" clId="{A955BFC0-F2DA-8946-B15F-2C0E006633F7}" dt="2023-11-08T11:08:28.746" v="1353" actId="1076"/>
          <ac:spMkLst>
            <pc:docMk/>
            <pc:sldMk cId="4224584200" sldId="275"/>
            <ac:spMk id="25" creationId="{3DF8E2C0-0D3B-E76C-EE1C-8D96615DC2B8}"/>
          </ac:spMkLst>
        </pc:spChg>
        <pc:spChg chg="add mod">
          <ac:chgData name="Hangyu Yu" userId="4769b349918564ed" providerId="LiveId" clId="{A955BFC0-F2DA-8946-B15F-2C0E006633F7}" dt="2023-11-08T11:08:31.061" v="1354" actId="571"/>
          <ac:spMkLst>
            <pc:docMk/>
            <pc:sldMk cId="4224584200" sldId="275"/>
            <ac:spMk id="26" creationId="{67ED3E70-99F2-0B1B-4448-DABBEBA250F0}"/>
          </ac:spMkLst>
        </pc:spChg>
        <pc:spChg chg="add mod">
          <ac:chgData name="Hangyu Yu" userId="4769b349918564ed" providerId="LiveId" clId="{A955BFC0-F2DA-8946-B15F-2C0E006633F7}" dt="2023-11-08T11:08:31.061" v="1354" actId="571"/>
          <ac:spMkLst>
            <pc:docMk/>
            <pc:sldMk cId="4224584200" sldId="275"/>
            <ac:spMk id="27" creationId="{6C37FFA0-2EFB-3713-4DC4-687EA4F8CB9E}"/>
          </ac:spMkLst>
        </pc:spChg>
        <pc:spChg chg="add mod">
          <ac:chgData name="Hangyu Yu" userId="4769b349918564ed" providerId="LiveId" clId="{A955BFC0-F2DA-8946-B15F-2C0E006633F7}" dt="2023-11-08T11:08:31.061" v="1354" actId="571"/>
          <ac:spMkLst>
            <pc:docMk/>
            <pc:sldMk cId="4224584200" sldId="275"/>
            <ac:spMk id="28" creationId="{D658E330-8BEA-7497-9147-67E4262D0BA6}"/>
          </ac:spMkLst>
        </pc:spChg>
        <pc:spChg chg="add mod">
          <ac:chgData name="Hangyu Yu" userId="4769b349918564ed" providerId="LiveId" clId="{A955BFC0-F2DA-8946-B15F-2C0E006633F7}" dt="2023-11-08T11:08:31.061" v="1354" actId="571"/>
          <ac:spMkLst>
            <pc:docMk/>
            <pc:sldMk cId="4224584200" sldId="275"/>
            <ac:spMk id="29" creationId="{F2976B99-B7FF-713D-FFFE-E57FB07A3740}"/>
          </ac:spMkLst>
        </pc:spChg>
        <pc:spChg chg="add mod">
          <ac:chgData name="Hangyu Yu" userId="4769b349918564ed" providerId="LiveId" clId="{A955BFC0-F2DA-8946-B15F-2C0E006633F7}" dt="2023-11-08T11:08:31.061" v="1354" actId="571"/>
          <ac:spMkLst>
            <pc:docMk/>
            <pc:sldMk cId="4224584200" sldId="275"/>
            <ac:spMk id="30" creationId="{884D7912-C7FB-2506-03F7-208E2707F00A}"/>
          </ac:spMkLst>
        </pc:spChg>
        <pc:spChg chg="add mod">
          <ac:chgData name="Hangyu Yu" userId="4769b349918564ed" providerId="LiveId" clId="{A955BFC0-F2DA-8946-B15F-2C0E006633F7}" dt="2023-11-08T11:08:33.027" v="1355" actId="571"/>
          <ac:spMkLst>
            <pc:docMk/>
            <pc:sldMk cId="4224584200" sldId="275"/>
            <ac:spMk id="31" creationId="{F86204E8-6865-DB7D-85EA-7AADABE70270}"/>
          </ac:spMkLst>
        </pc:spChg>
        <pc:spChg chg="add mod">
          <ac:chgData name="Hangyu Yu" userId="4769b349918564ed" providerId="LiveId" clId="{A955BFC0-F2DA-8946-B15F-2C0E006633F7}" dt="2023-11-08T11:08:33.027" v="1355" actId="571"/>
          <ac:spMkLst>
            <pc:docMk/>
            <pc:sldMk cId="4224584200" sldId="275"/>
            <ac:spMk id="32" creationId="{A33F6EE3-1627-9B58-B064-8E9FB307435F}"/>
          </ac:spMkLst>
        </pc:spChg>
        <pc:spChg chg="add mod">
          <ac:chgData name="Hangyu Yu" userId="4769b349918564ed" providerId="LiveId" clId="{A955BFC0-F2DA-8946-B15F-2C0E006633F7}" dt="2023-11-08T11:08:33.027" v="1355" actId="571"/>
          <ac:spMkLst>
            <pc:docMk/>
            <pc:sldMk cId="4224584200" sldId="275"/>
            <ac:spMk id="33" creationId="{2A746471-D25F-0544-DC68-ED90ECC7AC12}"/>
          </ac:spMkLst>
        </pc:spChg>
        <pc:spChg chg="add mod">
          <ac:chgData name="Hangyu Yu" userId="4769b349918564ed" providerId="LiveId" clId="{A955BFC0-F2DA-8946-B15F-2C0E006633F7}" dt="2023-11-08T11:08:33.027" v="1355" actId="571"/>
          <ac:spMkLst>
            <pc:docMk/>
            <pc:sldMk cId="4224584200" sldId="275"/>
            <ac:spMk id="34" creationId="{94DF1B3D-4315-21A1-7D2C-437B35652D1E}"/>
          </ac:spMkLst>
        </pc:spChg>
        <pc:spChg chg="add mod">
          <ac:chgData name="Hangyu Yu" userId="4769b349918564ed" providerId="LiveId" clId="{A955BFC0-F2DA-8946-B15F-2C0E006633F7}" dt="2023-11-08T11:08:33.027" v="1355" actId="571"/>
          <ac:spMkLst>
            <pc:docMk/>
            <pc:sldMk cId="4224584200" sldId="275"/>
            <ac:spMk id="35" creationId="{C789EA50-62A2-9BAD-70CC-D38789F966F5}"/>
          </ac:spMkLst>
        </pc:spChg>
        <pc:spChg chg="add mod">
          <ac:chgData name="Hangyu Yu" userId="4769b349918564ed" providerId="LiveId" clId="{A955BFC0-F2DA-8946-B15F-2C0E006633F7}" dt="2023-11-08T11:08:35.136" v="1356" actId="571"/>
          <ac:spMkLst>
            <pc:docMk/>
            <pc:sldMk cId="4224584200" sldId="275"/>
            <ac:spMk id="36" creationId="{568C3BE2-4838-54D9-1D4F-C236C8C9FDF7}"/>
          </ac:spMkLst>
        </pc:spChg>
        <pc:spChg chg="del">
          <ac:chgData name="Hangyu Yu" userId="4769b349918564ed" providerId="LiveId" clId="{A955BFC0-F2DA-8946-B15F-2C0E006633F7}" dt="2023-11-08T11:06:39.620" v="1325" actId="478"/>
          <ac:spMkLst>
            <pc:docMk/>
            <pc:sldMk cId="4224584200" sldId="275"/>
            <ac:spMk id="37" creationId="{0C7AC460-BE85-E750-1FEE-D286DE2A2BFD}"/>
          </ac:spMkLst>
        </pc:spChg>
        <pc:spChg chg="del">
          <ac:chgData name="Hangyu Yu" userId="4769b349918564ed" providerId="LiveId" clId="{A955BFC0-F2DA-8946-B15F-2C0E006633F7}" dt="2023-11-08T11:06:39.620" v="1325" actId="478"/>
          <ac:spMkLst>
            <pc:docMk/>
            <pc:sldMk cId="4224584200" sldId="275"/>
            <ac:spMk id="38" creationId="{0BDD8EC6-316B-7C0F-67EA-3838766C4F6B}"/>
          </ac:spMkLst>
        </pc:spChg>
        <pc:spChg chg="del">
          <ac:chgData name="Hangyu Yu" userId="4769b349918564ed" providerId="LiveId" clId="{A955BFC0-F2DA-8946-B15F-2C0E006633F7}" dt="2023-11-08T11:06:39.620" v="1325" actId="478"/>
          <ac:spMkLst>
            <pc:docMk/>
            <pc:sldMk cId="4224584200" sldId="275"/>
            <ac:spMk id="39" creationId="{6DD9F058-AEBF-816D-8413-DB32509315E8}"/>
          </ac:spMkLst>
        </pc:spChg>
        <pc:spChg chg="del">
          <ac:chgData name="Hangyu Yu" userId="4769b349918564ed" providerId="LiveId" clId="{A955BFC0-F2DA-8946-B15F-2C0E006633F7}" dt="2023-11-08T11:06:39.620" v="1325" actId="478"/>
          <ac:spMkLst>
            <pc:docMk/>
            <pc:sldMk cId="4224584200" sldId="275"/>
            <ac:spMk id="40" creationId="{D594A4AA-985B-4AA7-384A-68E087602E84}"/>
          </ac:spMkLst>
        </pc:spChg>
        <pc:spChg chg="del">
          <ac:chgData name="Hangyu Yu" userId="4769b349918564ed" providerId="LiveId" clId="{A955BFC0-F2DA-8946-B15F-2C0E006633F7}" dt="2023-11-08T11:06:39.620" v="1325" actId="478"/>
          <ac:spMkLst>
            <pc:docMk/>
            <pc:sldMk cId="4224584200" sldId="275"/>
            <ac:spMk id="41" creationId="{1613DBCA-ADD6-F1BD-7FD5-6529731884F1}"/>
          </ac:spMkLst>
        </pc:spChg>
        <pc:spChg chg="add mod">
          <ac:chgData name="Hangyu Yu" userId="4769b349918564ed" providerId="LiveId" clId="{A955BFC0-F2DA-8946-B15F-2C0E006633F7}" dt="2023-11-08T11:08:35.136" v="1356" actId="571"/>
          <ac:spMkLst>
            <pc:docMk/>
            <pc:sldMk cId="4224584200" sldId="275"/>
            <ac:spMk id="42" creationId="{384D908B-7492-C0C6-0A1F-9D779E444F9B}"/>
          </ac:spMkLst>
        </pc:spChg>
        <pc:spChg chg="add mod">
          <ac:chgData name="Hangyu Yu" userId="4769b349918564ed" providerId="LiveId" clId="{A955BFC0-F2DA-8946-B15F-2C0E006633F7}" dt="2023-11-08T11:08:35.136" v="1356" actId="571"/>
          <ac:spMkLst>
            <pc:docMk/>
            <pc:sldMk cId="4224584200" sldId="275"/>
            <ac:spMk id="43" creationId="{2138D61C-46BA-306B-A2D9-8F0E7B8862E2}"/>
          </ac:spMkLst>
        </pc:spChg>
        <pc:spChg chg="del">
          <ac:chgData name="Hangyu Yu" userId="4769b349918564ed" providerId="LiveId" clId="{A955BFC0-F2DA-8946-B15F-2C0E006633F7}" dt="2023-11-08T11:06:34.574" v="1323" actId="478"/>
          <ac:spMkLst>
            <pc:docMk/>
            <pc:sldMk cId="4224584200" sldId="275"/>
            <ac:spMk id="44" creationId="{92FF4A5A-FF54-1315-C258-B3522B0E2792}"/>
          </ac:spMkLst>
        </pc:spChg>
        <pc:spChg chg="del mod topLvl">
          <ac:chgData name="Hangyu Yu" userId="4769b349918564ed" providerId="LiveId" clId="{A955BFC0-F2DA-8946-B15F-2C0E006633F7}" dt="2023-11-08T12:29:33.970" v="2083" actId="478"/>
          <ac:spMkLst>
            <pc:docMk/>
            <pc:sldMk cId="4224584200" sldId="275"/>
            <ac:spMk id="45" creationId="{87C1B93C-0F87-4D58-44A7-5175FFD1E9D4}"/>
          </ac:spMkLst>
        </pc:spChg>
        <pc:spChg chg="del">
          <ac:chgData name="Hangyu Yu" userId="4769b349918564ed" providerId="LiveId" clId="{A955BFC0-F2DA-8946-B15F-2C0E006633F7}" dt="2023-11-08T12:10:27.894" v="1953" actId="478"/>
          <ac:spMkLst>
            <pc:docMk/>
            <pc:sldMk cId="4224584200" sldId="275"/>
            <ac:spMk id="46" creationId="{56EC9DDA-4954-DBD9-1A18-DBA02CC05BAD}"/>
          </ac:spMkLst>
        </pc:spChg>
        <pc:spChg chg="del">
          <ac:chgData name="Hangyu Yu" userId="4769b349918564ed" providerId="LiveId" clId="{A955BFC0-F2DA-8946-B15F-2C0E006633F7}" dt="2023-11-08T11:06:34.574" v="1323" actId="478"/>
          <ac:spMkLst>
            <pc:docMk/>
            <pc:sldMk cId="4224584200" sldId="275"/>
            <ac:spMk id="47" creationId="{90307E8C-1651-D1A7-432A-18F6716A0277}"/>
          </ac:spMkLst>
        </pc:spChg>
        <pc:spChg chg="add mod">
          <ac:chgData name="Hangyu Yu" userId="4769b349918564ed" providerId="LiveId" clId="{A955BFC0-F2DA-8946-B15F-2C0E006633F7}" dt="2023-11-08T11:08:35.136" v="1356" actId="571"/>
          <ac:spMkLst>
            <pc:docMk/>
            <pc:sldMk cId="4224584200" sldId="275"/>
            <ac:spMk id="48" creationId="{21193FB0-3648-82AF-9897-AF0640A48F05}"/>
          </ac:spMkLst>
        </pc:spChg>
        <pc:spChg chg="add mod">
          <ac:chgData name="Hangyu Yu" userId="4769b349918564ed" providerId="LiveId" clId="{A955BFC0-F2DA-8946-B15F-2C0E006633F7}" dt="2023-11-08T11:08:35.136" v="1356" actId="571"/>
          <ac:spMkLst>
            <pc:docMk/>
            <pc:sldMk cId="4224584200" sldId="275"/>
            <ac:spMk id="50" creationId="{5AD56B6A-D413-6947-951A-EE4AC6C9071D}"/>
          </ac:spMkLst>
        </pc:spChg>
        <pc:spChg chg="add mod">
          <ac:chgData name="Hangyu Yu" userId="4769b349918564ed" providerId="LiveId" clId="{A955BFC0-F2DA-8946-B15F-2C0E006633F7}" dt="2023-11-08T11:08:37.340" v="1357" actId="571"/>
          <ac:spMkLst>
            <pc:docMk/>
            <pc:sldMk cId="4224584200" sldId="275"/>
            <ac:spMk id="52" creationId="{106A0CD8-FE42-2DEF-1C56-66EC298BA7F8}"/>
          </ac:spMkLst>
        </pc:spChg>
        <pc:spChg chg="add mod">
          <ac:chgData name="Hangyu Yu" userId="4769b349918564ed" providerId="LiveId" clId="{A955BFC0-F2DA-8946-B15F-2C0E006633F7}" dt="2023-11-08T11:08:37.340" v="1357" actId="571"/>
          <ac:spMkLst>
            <pc:docMk/>
            <pc:sldMk cId="4224584200" sldId="275"/>
            <ac:spMk id="53" creationId="{0F80CDD3-18B6-29F6-7AB9-4921D46B399B}"/>
          </ac:spMkLst>
        </pc:spChg>
        <pc:spChg chg="add mod">
          <ac:chgData name="Hangyu Yu" userId="4769b349918564ed" providerId="LiveId" clId="{A955BFC0-F2DA-8946-B15F-2C0E006633F7}" dt="2023-11-08T11:08:37.340" v="1357" actId="571"/>
          <ac:spMkLst>
            <pc:docMk/>
            <pc:sldMk cId="4224584200" sldId="275"/>
            <ac:spMk id="54" creationId="{54E3C502-E835-EC9C-8C0A-4B40343C2BC1}"/>
          </ac:spMkLst>
        </pc:spChg>
        <pc:spChg chg="add del mod">
          <ac:chgData name="Hangyu Yu" userId="4769b349918564ed" providerId="LiveId" clId="{A955BFC0-F2DA-8946-B15F-2C0E006633F7}" dt="2023-11-08T12:36:30.777" v="2240" actId="478"/>
          <ac:spMkLst>
            <pc:docMk/>
            <pc:sldMk cId="4224584200" sldId="275"/>
            <ac:spMk id="55" creationId="{28D300B5-B696-6E6A-80D4-A0B73AAD8975}"/>
          </ac:spMkLst>
        </pc:spChg>
        <pc:spChg chg="add mod">
          <ac:chgData name="Hangyu Yu" userId="4769b349918564ed" providerId="LiveId" clId="{A955BFC0-F2DA-8946-B15F-2C0E006633F7}" dt="2023-11-08T11:08:37.340" v="1357" actId="571"/>
          <ac:spMkLst>
            <pc:docMk/>
            <pc:sldMk cId="4224584200" sldId="275"/>
            <ac:spMk id="56" creationId="{A69E6825-8A19-AE23-C0A3-4A4E40A9BEBA}"/>
          </ac:spMkLst>
        </pc:spChg>
        <pc:spChg chg="add del mod">
          <ac:chgData name="Hangyu Yu" userId="4769b349918564ed" providerId="LiveId" clId="{A955BFC0-F2DA-8946-B15F-2C0E006633F7}" dt="2023-11-08T12:17:20.667" v="2022" actId="478"/>
          <ac:spMkLst>
            <pc:docMk/>
            <pc:sldMk cId="4224584200" sldId="275"/>
            <ac:spMk id="57" creationId="{77EE346D-E491-75BD-FD51-70D0335CDF9B}"/>
          </ac:spMkLst>
        </pc:spChg>
        <pc:spChg chg="add mod">
          <ac:chgData name="Hangyu Yu" userId="4769b349918564ed" providerId="LiveId" clId="{A955BFC0-F2DA-8946-B15F-2C0E006633F7}" dt="2023-11-08T13:27:41.155" v="3262" actId="1076"/>
          <ac:spMkLst>
            <pc:docMk/>
            <pc:sldMk cId="4224584200" sldId="275"/>
            <ac:spMk id="59" creationId="{76F3E8A2-B39B-F00C-5039-288E90F1F602}"/>
          </ac:spMkLst>
        </pc:spChg>
        <pc:spChg chg="add del">
          <ac:chgData name="Hangyu Yu" userId="4769b349918564ed" providerId="LiveId" clId="{A955BFC0-F2DA-8946-B15F-2C0E006633F7}" dt="2023-11-08T11:20:39.325" v="1684" actId="22"/>
          <ac:spMkLst>
            <pc:docMk/>
            <pc:sldMk cId="4224584200" sldId="275"/>
            <ac:spMk id="61" creationId="{630D2749-9041-D2F7-B057-01FCE588DA0D}"/>
          </ac:spMkLst>
        </pc:spChg>
        <pc:spChg chg="add mod">
          <ac:chgData name="Hangyu Yu" userId="4769b349918564ed" providerId="LiveId" clId="{A955BFC0-F2DA-8946-B15F-2C0E006633F7}" dt="2023-11-08T14:19:23.155" v="3438"/>
          <ac:spMkLst>
            <pc:docMk/>
            <pc:sldMk cId="4224584200" sldId="275"/>
            <ac:spMk id="62" creationId="{FAA23C8B-9593-2F0F-D7F5-A94271B3BF53}"/>
          </ac:spMkLst>
        </pc:spChg>
        <pc:spChg chg="del">
          <ac:chgData name="Hangyu Yu" userId="4769b349918564ed" providerId="LiveId" clId="{A955BFC0-F2DA-8946-B15F-2C0E006633F7}" dt="2023-11-08T11:06:34.574" v="1323" actId="478"/>
          <ac:spMkLst>
            <pc:docMk/>
            <pc:sldMk cId="4224584200" sldId="275"/>
            <ac:spMk id="64" creationId="{D9C3F79B-D421-DD0E-8065-942092F7E9A1}"/>
          </ac:spMkLst>
        </pc:spChg>
        <pc:spChg chg="add del">
          <ac:chgData name="Hangyu Yu" userId="4769b349918564ed" providerId="LiveId" clId="{A955BFC0-F2DA-8946-B15F-2C0E006633F7}" dt="2023-11-08T11:27:47.491" v="1841" actId="22"/>
          <ac:spMkLst>
            <pc:docMk/>
            <pc:sldMk cId="4224584200" sldId="275"/>
            <ac:spMk id="65" creationId="{03EA46F8-E2F5-DF30-33A4-999320039709}"/>
          </ac:spMkLst>
        </pc:spChg>
        <pc:spChg chg="add del mod">
          <ac:chgData name="Hangyu Yu" userId="4769b349918564ed" providerId="LiveId" clId="{A955BFC0-F2DA-8946-B15F-2C0E006633F7}" dt="2023-11-08T11:30:30.919" v="1891" actId="478"/>
          <ac:spMkLst>
            <pc:docMk/>
            <pc:sldMk cId="4224584200" sldId="275"/>
            <ac:spMk id="66" creationId="{9C555993-A6EE-3A16-81EE-ECABFE46BB89}"/>
          </ac:spMkLst>
        </pc:spChg>
        <pc:spChg chg="add del mod">
          <ac:chgData name="Hangyu Yu" userId="4769b349918564ed" providerId="LiveId" clId="{A955BFC0-F2DA-8946-B15F-2C0E006633F7}" dt="2023-11-08T15:46:41.089" v="3475" actId="478"/>
          <ac:spMkLst>
            <pc:docMk/>
            <pc:sldMk cId="4224584200" sldId="275"/>
            <ac:spMk id="67" creationId="{FE0C5C8C-FAF9-16B1-2D70-9EB0711B9933}"/>
          </ac:spMkLst>
        </pc:spChg>
        <pc:spChg chg="add mod">
          <ac:chgData name="Hangyu Yu" userId="4769b349918564ed" providerId="LiveId" clId="{A955BFC0-F2DA-8946-B15F-2C0E006633F7}" dt="2023-11-08T14:20:08.731" v="3441" actId="20577"/>
          <ac:spMkLst>
            <pc:docMk/>
            <pc:sldMk cId="4224584200" sldId="275"/>
            <ac:spMk id="69" creationId="{C354E411-D072-88DA-29CC-B4D4727E011B}"/>
          </ac:spMkLst>
        </pc:spChg>
        <pc:spChg chg="add del mod">
          <ac:chgData name="Hangyu Yu" userId="4769b349918564ed" providerId="LiveId" clId="{A955BFC0-F2DA-8946-B15F-2C0E006633F7}" dt="2023-11-08T13:27:34.631" v="3261" actId="478"/>
          <ac:spMkLst>
            <pc:docMk/>
            <pc:sldMk cId="4224584200" sldId="275"/>
            <ac:spMk id="70" creationId="{6BB70299-3FAF-3994-D606-EB31E283FB7F}"/>
          </ac:spMkLst>
        </pc:spChg>
        <pc:spChg chg="add del mod">
          <ac:chgData name="Hangyu Yu" userId="4769b349918564ed" providerId="LiveId" clId="{A955BFC0-F2DA-8946-B15F-2C0E006633F7}" dt="2023-11-08T13:33:02.678" v="3295" actId="478"/>
          <ac:spMkLst>
            <pc:docMk/>
            <pc:sldMk cId="4224584200" sldId="275"/>
            <ac:spMk id="71" creationId="{9D3ABEB4-34ED-0358-208C-D39C6568BD75}"/>
          </ac:spMkLst>
        </pc:spChg>
        <pc:spChg chg="add del mod">
          <ac:chgData name="Hangyu Yu" userId="4769b349918564ed" providerId="LiveId" clId="{A955BFC0-F2DA-8946-B15F-2C0E006633F7}" dt="2023-11-08T15:46:50.746" v="3477" actId="478"/>
          <ac:spMkLst>
            <pc:docMk/>
            <pc:sldMk cId="4224584200" sldId="275"/>
            <ac:spMk id="72" creationId="{A94E528D-D257-F948-558E-98171F5190CC}"/>
          </ac:spMkLst>
        </pc:spChg>
        <pc:spChg chg="add del mod">
          <ac:chgData name="Hangyu Yu" userId="4769b349918564ed" providerId="LiveId" clId="{A955BFC0-F2DA-8946-B15F-2C0E006633F7}" dt="2023-11-08T13:34:04.899" v="3311" actId="478"/>
          <ac:spMkLst>
            <pc:docMk/>
            <pc:sldMk cId="4224584200" sldId="275"/>
            <ac:spMk id="73" creationId="{6491D523-4D19-054C-A570-CA43BB72D201}"/>
          </ac:spMkLst>
        </pc:spChg>
        <pc:spChg chg="add del mod">
          <ac:chgData name="Hangyu Yu" userId="4769b349918564ed" providerId="LiveId" clId="{A955BFC0-F2DA-8946-B15F-2C0E006633F7}" dt="2023-11-08T13:34:04.899" v="3311" actId="478"/>
          <ac:spMkLst>
            <pc:docMk/>
            <pc:sldMk cId="4224584200" sldId="275"/>
            <ac:spMk id="74" creationId="{EDCCD8C3-CCDC-2D46-C97F-7ADC07CE66EB}"/>
          </ac:spMkLst>
        </pc:spChg>
        <pc:spChg chg="add del mod">
          <ac:chgData name="Hangyu Yu" userId="4769b349918564ed" providerId="LiveId" clId="{A955BFC0-F2DA-8946-B15F-2C0E006633F7}" dt="2023-11-08T15:46:50.746" v="3477" actId="478"/>
          <ac:spMkLst>
            <pc:docMk/>
            <pc:sldMk cId="4224584200" sldId="275"/>
            <ac:spMk id="75" creationId="{BA13D93D-6D99-F8DC-4F83-3C41F321EBE6}"/>
          </ac:spMkLst>
        </pc:spChg>
        <pc:spChg chg="add del mod">
          <ac:chgData name="Hangyu Yu" userId="4769b349918564ed" providerId="LiveId" clId="{A955BFC0-F2DA-8946-B15F-2C0E006633F7}" dt="2023-11-08T15:46:50.746" v="3477" actId="478"/>
          <ac:spMkLst>
            <pc:docMk/>
            <pc:sldMk cId="4224584200" sldId="275"/>
            <ac:spMk id="76" creationId="{6CDC8DE3-B502-3C17-59D5-E92F19DF0FAD}"/>
          </ac:spMkLst>
        </pc:spChg>
        <pc:grpChg chg="del">
          <ac:chgData name="Hangyu Yu" userId="4769b349918564ed" providerId="LiveId" clId="{A955BFC0-F2DA-8946-B15F-2C0E006633F7}" dt="2023-11-08T12:29:33.970" v="2083" actId="478"/>
          <ac:grpSpMkLst>
            <pc:docMk/>
            <pc:sldMk cId="4224584200" sldId="275"/>
            <ac:grpSpMk id="8" creationId="{CBC7F8BA-218B-279C-B6A1-E1B4AD14ACDD}"/>
          </ac:grpSpMkLst>
        </pc:grpChg>
        <pc:grpChg chg="mod">
          <ac:chgData name="Hangyu Yu" userId="4769b349918564ed" providerId="LiveId" clId="{A955BFC0-F2DA-8946-B15F-2C0E006633F7}" dt="2023-11-08T11:07:23.094" v="1333" actId="1076"/>
          <ac:grpSpMkLst>
            <pc:docMk/>
            <pc:sldMk cId="4224584200" sldId="275"/>
            <ac:grpSpMk id="14" creationId="{D3811601-2FF1-56F4-5731-6FB8A9EC7B50}"/>
          </ac:grpSpMkLst>
        </pc:grpChg>
        <pc:grpChg chg="mod">
          <ac:chgData name="Hangyu Yu" userId="4769b349918564ed" providerId="LiveId" clId="{A955BFC0-F2DA-8946-B15F-2C0E006633F7}" dt="2023-11-08T11:07:23.094" v="1333" actId="1076"/>
          <ac:grpSpMkLst>
            <pc:docMk/>
            <pc:sldMk cId="4224584200" sldId="275"/>
            <ac:grpSpMk id="16" creationId="{4B12C8BC-F582-DEB8-9DA0-0D76618B3E54}"/>
          </ac:grpSpMkLst>
        </pc:grpChg>
        <pc:picChg chg="topLvl">
          <ac:chgData name="Hangyu Yu" userId="4769b349918564ed" providerId="LiveId" clId="{A955BFC0-F2DA-8946-B15F-2C0E006633F7}" dt="2023-11-08T12:29:33.970" v="2083" actId="478"/>
          <ac:picMkLst>
            <pc:docMk/>
            <pc:sldMk cId="4224584200" sldId="275"/>
            <ac:picMk id="2" creationId="{0D12B6A3-FE3E-7DD4-FC84-3C4C85EE205E}"/>
          </ac:picMkLst>
        </pc:picChg>
        <pc:picChg chg="mod">
          <ac:chgData name="Hangyu Yu" userId="4769b349918564ed" providerId="LiveId" clId="{A955BFC0-F2DA-8946-B15F-2C0E006633F7}" dt="2023-11-08T11:49:14.070" v="1952" actId="29295"/>
          <ac:picMkLst>
            <pc:docMk/>
            <pc:sldMk cId="4224584200" sldId="275"/>
            <ac:picMk id="9" creationId="{6826E278-84F7-6AB3-29C6-CB51C85C34F0}"/>
          </ac:picMkLst>
        </pc:picChg>
        <pc:picChg chg="add mod">
          <ac:chgData name="Hangyu Yu" userId="4769b349918564ed" providerId="LiveId" clId="{A955BFC0-F2DA-8946-B15F-2C0E006633F7}" dt="2023-11-08T11:33:48.643" v="1945" actId="1076"/>
          <ac:picMkLst>
            <pc:docMk/>
            <pc:sldMk cId="4224584200" sldId="275"/>
            <ac:picMk id="10" creationId="{F3682B91-594C-6E63-97AD-39D9AD15F983}"/>
          </ac:picMkLst>
        </pc:picChg>
        <pc:picChg chg="del">
          <ac:chgData name="Hangyu Yu" userId="4769b349918564ed" providerId="LiveId" clId="{A955BFC0-F2DA-8946-B15F-2C0E006633F7}" dt="2023-11-08T11:06:34.574" v="1323" actId="478"/>
          <ac:picMkLst>
            <pc:docMk/>
            <pc:sldMk cId="4224584200" sldId="275"/>
            <ac:picMk id="12" creationId="{27750C1D-E22F-7DE4-EB62-73D08BA3C2A8}"/>
          </ac:picMkLst>
        </pc:picChg>
        <pc:picChg chg="add mod">
          <ac:chgData name="Hangyu Yu" userId="4769b349918564ed" providerId="LiveId" clId="{A955BFC0-F2DA-8946-B15F-2C0E006633F7}" dt="2023-11-08T13:27:41.155" v="3262" actId="1076"/>
          <ac:picMkLst>
            <pc:docMk/>
            <pc:sldMk cId="4224584200" sldId="275"/>
            <ac:picMk id="58" creationId="{8B1E4B59-8AEC-12BA-E5D7-0EFF5A003BB6}"/>
          </ac:picMkLst>
        </pc:picChg>
        <pc:picChg chg="add mod modCrop">
          <ac:chgData name="Hangyu Yu" userId="4769b349918564ed" providerId="LiveId" clId="{A955BFC0-F2DA-8946-B15F-2C0E006633F7}" dt="2023-11-08T14:16:52.595" v="3401" actId="1076"/>
          <ac:picMkLst>
            <pc:docMk/>
            <pc:sldMk cId="4224584200" sldId="275"/>
            <ac:picMk id="68" creationId="{04784AA3-6DEE-8AD1-B4A7-C132CBC6078D}"/>
          </ac:picMkLst>
        </pc:picChg>
        <pc:cxnChg chg="del mod">
          <ac:chgData name="Hangyu Yu" userId="4769b349918564ed" providerId="LiveId" clId="{A955BFC0-F2DA-8946-B15F-2C0E006633F7}" dt="2023-11-08T11:06:34.574" v="1323" actId="478"/>
          <ac:cxnSpMkLst>
            <pc:docMk/>
            <pc:sldMk cId="4224584200" sldId="275"/>
            <ac:cxnSpMk id="49" creationId="{0589D4AC-57DE-6BB6-1D43-8B5479C5FB2B}"/>
          </ac:cxnSpMkLst>
        </pc:cxnChg>
        <pc:cxnChg chg="del mod">
          <ac:chgData name="Hangyu Yu" userId="4769b349918564ed" providerId="LiveId" clId="{A955BFC0-F2DA-8946-B15F-2C0E006633F7}" dt="2023-11-08T11:06:34.574" v="1323" actId="478"/>
          <ac:cxnSpMkLst>
            <pc:docMk/>
            <pc:sldMk cId="4224584200" sldId="275"/>
            <ac:cxnSpMk id="51" creationId="{6DB1D36B-4EE5-3303-C819-5015521815CD}"/>
          </ac:cxnSpMkLst>
        </pc:cxnChg>
      </pc:sldChg>
      <pc:sldChg chg="addSp delSp modSp add mod modAnim">
        <pc:chgData name="Hangyu Yu" userId="4769b349918564ed" providerId="LiveId" clId="{A955BFC0-F2DA-8946-B15F-2C0E006633F7}" dt="2023-11-08T14:24:21.282" v="3469"/>
        <pc:sldMkLst>
          <pc:docMk/>
          <pc:sldMk cId="185655051" sldId="276"/>
        </pc:sldMkLst>
        <pc:spChg chg="add mod">
          <ac:chgData name="Hangyu Yu" userId="4769b349918564ed" providerId="LiveId" clId="{A955BFC0-F2DA-8946-B15F-2C0E006633F7}" dt="2023-11-08T14:22:58.743" v="3453" actId="14100"/>
          <ac:spMkLst>
            <pc:docMk/>
            <pc:sldMk cId="185655051" sldId="276"/>
            <ac:spMk id="12" creationId="{AED9C3A0-13BD-28D9-E318-908B968BA48F}"/>
          </ac:spMkLst>
        </pc:spChg>
        <pc:spChg chg="add mod">
          <ac:chgData name="Hangyu Yu" userId="4769b349918564ed" providerId="LiveId" clId="{A955BFC0-F2DA-8946-B15F-2C0E006633F7}" dt="2023-11-08T12:51:04.906" v="2590" actId="1076"/>
          <ac:spMkLst>
            <pc:docMk/>
            <pc:sldMk cId="185655051" sldId="276"/>
            <ac:spMk id="19" creationId="{81B34D01-E3B7-E995-09F5-56A7C0103F8F}"/>
          </ac:spMkLst>
        </pc:spChg>
        <pc:spChg chg="add mod">
          <ac:chgData name="Hangyu Yu" userId="4769b349918564ed" providerId="LiveId" clId="{A955BFC0-F2DA-8946-B15F-2C0E006633F7}" dt="2023-11-08T12:51:04.906" v="2590" actId="1076"/>
          <ac:spMkLst>
            <pc:docMk/>
            <pc:sldMk cId="185655051" sldId="276"/>
            <ac:spMk id="20" creationId="{5E6FA02F-1C51-BEDB-4CA2-AEBD42D11089}"/>
          </ac:spMkLst>
        </pc:spChg>
        <pc:spChg chg="add del">
          <ac:chgData name="Hangyu Yu" userId="4769b349918564ed" providerId="LiveId" clId="{A955BFC0-F2DA-8946-B15F-2C0E006633F7}" dt="2023-11-08T12:53:30.445" v="2643" actId="478"/>
          <ac:spMkLst>
            <pc:docMk/>
            <pc:sldMk cId="185655051" sldId="276"/>
            <ac:spMk id="29" creationId="{F2976B99-B7FF-713D-FFFE-E57FB07A3740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31" creationId="{F86204E8-6865-DB7D-85EA-7AADABE70270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32" creationId="{A33F6EE3-1627-9B58-B064-8E9FB307435F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33" creationId="{2A746471-D25F-0544-DC68-ED90ECC7AC12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34" creationId="{94DF1B3D-4315-21A1-7D2C-437B35652D1E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35" creationId="{C789EA50-62A2-9BAD-70CC-D38789F966F5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36" creationId="{568C3BE2-4838-54D9-1D4F-C236C8C9FDF7}"/>
          </ac:spMkLst>
        </pc:spChg>
        <pc:spChg chg="add mod">
          <ac:chgData name="Hangyu Yu" userId="4769b349918564ed" providerId="LiveId" clId="{A955BFC0-F2DA-8946-B15F-2C0E006633F7}" dt="2023-11-08T13:47:22.941" v="3375" actId="20577"/>
          <ac:spMkLst>
            <pc:docMk/>
            <pc:sldMk cId="185655051" sldId="276"/>
            <ac:spMk id="37" creationId="{C0BFD238-66E4-B5BB-012E-B60AD9EFE288}"/>
          </ac:spMkLst>
        </pc:spChg>
        <pc:spChg chg="add mod">
          <ac:chgData name="Hangyu Yu" userId="4769b349918564ed" providerId="LiveId" clId="{A955BFC0-F2DA-8946-B15F-2C0E006633F7}" dt="2023-11-08T13:45:57.187" v="3354" actId="1035"/>
          <ac:spMkLst>
            <pc:docMk/>
            <pc:sldMk cId="185655051" sldId="276"/>
            <ac:spMk id="38" creationId="{315BD857-38C5-15D6-BDE3-DB6B34809E89}"/>
          </ac:spMkLst>
        </pc:spChg>
        <pc:spChg chg="add mod">
          <ac:chgData name="Hangyu Yu" userId="4769b349918564ed" providerId="LiveId" clId="{A955BFC0-F2DA-8946-B15F-2C0E006633F7}" dt="2023-11-08T13:45:57.187" v="3354" actId="1035"/>
          <ac:spMkLst>
            <pc:docMk/>
            <pc:sldMk cId="185655051" sldId="276"/>
            <ac:spMk id="39" creationId="{A736E0C5-6477-2205-249A-E13E43CF4CE8}"/>
          </ac:spMkLst>
        </pc:spChg>
        <pc:spChg chg="add mod">
          <ac:chgData name="Hangyu Yu" userId="4769b349918564ed" providerId="LiveId" clId="{A955BFC0-F2DA-8946-B15F-2C0E006633F7}" dt="2023-11-08T13:45:57.187" v="3354" actId="1035"/>
          <ac:spMkLst>
            <pc:docMk/>
            <pc:sldMk cId="185655051" sldId="276"/>
            <ac:spMk id="40" creationId="{8854139D-8B80-3E07-29BF-E4DF5163930A}"/>
          </ac:spMkLst>
        </pc:spChg>
        <pc:spChg chg="add mod">
          <ac:chgData name="Hangyu Yu" userId="4769b349918564ed" providerId="LiveId" clId="{A955BFC0-F2DA-8946-B15F-2C0E006633F7}" dt="2023-11-08T13:46:36.644" v="3360" actId="14100"/>
          <ac:spMkLst>
            <pc:docMk/>
            <pc:sldMk cId="185655051" sldId="276"/>
            <ac:spMk id="41" creationId="{3732FADD-FB87-7407-D52A-855E6D97DF03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42" creationId="{384D908B-7492-C0C6-0A1F-9D779E444F9B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43" creationId="{2138D61C-46BA-306B-A2D9-8F0E7B8862E2}"/>
          </ac:spMkLst>
        </pc:spChg>
        <pc:spChg chg="add mod">
          <ac:chgData name="Hangyu Yu" userId="4769b349918564ed" providerId="LiveId" clId="{A955BFC0-F2DA-8946-B15F-2C0E006633F7}" dt="2023-11-08T13:46:33.355" v="3359" actId="571"/>
          <ac:spMkLst>
            <pc:docMk/>
            <pc:sldMk cId="185655051" sldId="276"/>
            <ac:spMk id="44" creationId="{B7B008CA-EC5A-5E73-F56E-2D137B967C3E}"/>
          </ac:spMkLst>
        </pc:spChg>
        <pc:spChg chg="del topLvl">
          <ac:chgData name="Hangyu Yu" userId="4769b349918564ed" providerId="LiveId" clId="{A955BFC0-F2DA-8946-B15F-2C0E006633F7}" dt="2023-11-08T12:38:01.810" v="2267" actId="478"/>
          <ac:spMkLst>
            <pc:docMk/>
            <pc:sldMk cId="185655051" sldId="276"/>
            <ac:spMk id="45" creationId="{87C1B93C-0F87-4D58-44A7-5175FFD1E9D4}"/>
          </ac:spMkLst>
        </pc:spChg>
        <pc:spChg chg="add mod">
          <ac:chgData name="Hangyu Yu" userId="4769b349918564ed" providerId="LiveId" clId="{A955BFC0-F2DA-8946-B15F-2C0E006633F7}" dt="2023-11-08T13:46:43.228" v="3362" actId="14100"/>
          <ac:spMkLst>
            <pc:docMk/>
            <pc:sldMk cId="185655051" sldId="276"/>
            <ac:spMk id="46" creationId="{CAE1D1AE-4460-B128-A995-1F029A3C1FE8}"/>
          </ac:spMkLst>
        </pc:spChg>
        <pc:spChg chg="add mod">
          <ac:chgData name="Hangyu Yu" userId="4769b349918564ed" providerId="LiveId" clId="{A955BFC0-F2DA-8946-B15F-2C0E006633F7}" dt="2023-11-08T13:46:50.671" v="3365" actId="14100"/>
          <ac:spMkLst>
            <pc:docMk/>
            <pc:sldMk cId="185655051" sldId="276"/>
            <ac:spMk id="47" creationId="{7E1F8D8C-575F-31D7-18B0-E597F58BBC79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48" creationId="{21193FB0-3648-82AF-9897-AF0640A48F05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50" creationId="{5AD56B6A-D413-6947-951A-EE4AC6C9071D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52" creationId="{106A0CD8-FE42-2DEF-1C56-66EC298BA7F8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53" creationId="{0F80CDD3-18B6-29F6-7AB9-4921D46B399B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54" creationId="{54E3C502-E835-EC9C-8C0A-4B40343C2BC1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55" creationId="{28D300B5-B696-6E6A-80D4-A0B73AAD8975}"/>
          </ac:spMkLst>
        </pc:spChg>
        <pc:spChg chg="del">
          <ac:chgData name="Hangyu Yu" userId="4769b349918564ed" providerId="LiveId" clId="{A955BFC0-F2DA-8946-B15F-2C0E006633F7}" dt="2023-11-08T12:38:16.176" v="2268" actId="478"/>
          <ac:spMkLst>
            <pc:docMk/>
            <pc:sldMk cId="185655051" sldId="276"/>
            <ac:spMk id="56" creationId="{A69E6825-8A19-AE23-C0A3-4A4E40A9BEBA}"/>
          </ac:spMkLst>
        </pc:spChg>
        <pc:spChg chg="add del mod">
          <ac:chgData name="Hangyu Yu" userId="4769b349918564ed" providerId="LiveId" clId="{A955BFC0-F2DA-8946-B15F-2C0E006633F7}" dt="2023-11-08T13:42:03.145" v="3342" actId="20577"/>
          <ac:spMkLst>
            <pc:docMk/>
            <pc:sldMk cId="185655051" sldId="276"/>
            <ac:spMk id="57" creationId="{77EE346D-E491-75BD-FD51-70D0335CDF9B}"/>
          </ac:spMkLst>
        </pc:spChg>
        <pc:spChg chg="mod">
          <ac:chgData name="Hangyu Yu" userId="4769b349918564ed" providerId="LiveId" clId="{A955BFC0-F2DA-8946-B15F-2C0E006633F7}" dt="2023-11-08T12:51:04.906" v="2590" actId="1076"/>
          <ac:spMkLst>
            <pc:docMk/>
            <pc:sldMk cId="185655051" sldId="276"/>
            <ac:spMk id="59" creationId="{76F3E8A2-B39B-F00C-5039-288E90F1F602}"/>
          </ac:spMkLst>
        </pc:spChg>
        <pc:spChg chg="del">
          <ac:chgData name="Hangyu Yu" userId="4769b349918564ed" providerId="LiveId" clId="{A955BFC0-F2DA-8946-B15F-2C0E006633F7}" dt="2023-11-08T12:38:25.268" v="2269" actId="478"/>
          <ac:spMkLst>
            <pc:docMk/>
            <pc:sldMk cId="185655051" sldId="276"/>
            <ac:spMk id="62" creationId="{FAA23C8B-9593-2F0F-D7F5-A94271B3BF53}"/>
          </ac:spMkLst>
        </pc:spChg>
        <pc:spChg chg="del">
          <ac:chgData name="Hangyu Yu" userId="4769b349918564ed" providerId="LiveId" clId="{A955BFC0-F2DA-8946-B15F-2C0E006633F7}" dt="2023-11-08T12:38:25.268" v="2269" actId="478"/>
          <ac:spMkLst>
            <pc:docMk/>
            <pc:sldMk cId="185655051" sldId="276"/>
            <ac:spMk id="67" creationId="{FE0C5C8C-FAF9-16B1-2D70-9EB0711B9933}"/>
          </ac:spMkLst>
        </pc:spChg>
        <pc:spChg chg="del">
          <ac:chgData name="Hangyu Yu" userId="4769b349918564ed" providerId="LiveId" clId="{A955BFC0-F2DA-8946-B15F-2C0E006633F7}" dt="2023-11-08T12:38:25.268" v="2269" actId="478"/>
          <ac:spMkLst>
            <pc:docMk/>
            <pc:sldMk cId="185655051" sldId="276"/>
            <ac:spMk id="69" creationId="{C354E411-D072-88DA-29CC-B4D4727E011B}"/>
          </ac:spMkLst>
        </pc:spChg>
        <pc:grpChg chg="del">
          <ac:chgData name="Hangyu Yu" userId="4769b349918564ed" providerId="LiveId" clId="{A955BFC0-F2DA-8946-B15F-2C0E006633F7}" dt="2023-11-08T12:38:01.810" v="2267" actId="478"/>
          <ac:grpSpMkLst>
            <pc:docMk/>
            <pc:sldMk cId="185655051" sldId="276"/>
            <ac:grpSpMk id="8" creationId="{CBC7F8BA-218B-279C-B6A1-E1B4AD14ACDD}"/>
          </ac:grpSpMkLst>
        </pc:grpChg>
        <pc:picChg chg="topLvl">
          <ac:chgData name="Hangyu Yu" userId="4769b349918564ed" providerId="LiveId" clId="{A955BFC0-F2DA-8946-B15F-2C0E006633F7}" dt="2023-11-08T12:38:01.810" v="2267" actId="478"/>
          <ac:picMkLst>
            <pc:docMk/>
            <pc:sldMk cId="185655051" sldId="276"/>
            <ac:picMk id="2" creationId="{0D12B6A3-FE3E-7DD4-FC84-3C4C85EE205E}"/>
          </ac:picMkLst>
        </pc:picChg>
        <pc:picChg chg="add mod">
          <ac:chgData name="Hangyu Yu" userId="4769b349918564ed" providerId="LiveId" clId="{A955BFC0-F2DA-8946-B15F-2C0E006633F7}" dt="2023-11-08T12:51:04.906" v="2590" actId="1076"/>
          <ac:picMkLst>
            <pc:docMk/>
            <pc:sldMk cId="185655051" sldId="276"/>
            <ac:picMk id="11" creationId="{7D1F1D08-40D3-9976-B425-0F0BB0763330}"/>
          </ac:picMkLst>
        </pc:picChg>
        <pc:picChg chg="add mod modCrop">
          <ac:chgData name="Hangyu Yu" userId="4769b349918564ed" providerId="LiveId" clId="{A955BFC0-F2DA-8946-B15F-2C0E006633F7}" dt="2023-11-08T12:51:04.906" v="2590" actId="1076"/>
          <ac:picMkLst>
            <pc:docMk/>
            <pc:sldMk cId="185655051" sldId="276"/>
            <ac:picMk id="18" creationId="{874BA6B0-B094-7383-0DD7-860D19093FD8}"/>
          </ac:picMkLst>
        </pc:picChg>
        <pc:picChg chg="del">
          <ac:chgData name="Hangyu Yu" userId="4769b349918564ed" providerId="LiveId" clId="{A955BFC0-F2DA-8946-B15F-2C0E006633F7}" dt="2023-11-08T12:38:25.268" v="2269" actId="478"/>
          <ac:picMkLst>
            <pc:docMk/>
            <pc:sldMk cId="185655051" sldId="276"/>
            <ac:picMk id="58" creationId="{8B1E4B59-8AEC-12BA-E5D7-0EFF5A003BB6}"/>
          </ac:picMkLst>
        </pc:picChg>
        <pc:picChg chg="del">
          <ac:chgData name="Hangyu Yu" userId="4769b349918564ed" providerId="LiveId" clId="{A955BFC0-F2DA-8946-B15F-2C0E006633F7}" dt="2023-11-08T12:38:25.268" v="2269" actId="478"/>
          <ac:picMkLst>
            <pc:docMk/>
            <pc:sldMk cId="185655051" sldId="276"/>
            <ac:picMk id="68" creationId="{04784AA3-6DEE-8AD1-B4A7-C132CBC6078D}"/>
          </ac:picMkLst>
        </pc:picChg>
      </pc:sldChg>
      <pc:sldChg chg="addSp delSp modSp add mod modAnim">
        <pc:chgData name="Hangyu Yu" userId="4769b349918564ed" providerId="LiveId" clId="{A955BFC0-F2DA-8946-B15F-2C0E006633F7}" dt="2023-11-08T14:25:10.265" v="3471"/>
        <pc:sldMkLst>
          <pc:docMk/>
          <pc:sldMk cId="3232006225" sldId="277"/>
        </pc:sldMkLst>
        <pc:spChg chg="del">
          <ac:chgData name="Hangyu Yu" userId="4769b349918564ed" providerId="LiveId" clId="{A955BFC0-F2DA-8946-B15F-2C0E006633F7}" dt="2023-11-08T12:55:11.827" v="2680" actId="478"/>
          <ac:spMkLst>
            <pc:docMk/>
            <pc:sldMk cId="3232006225" sldId="277"/>
            <ac:spMk id="12" creationId="{AED9C3A0-13BD-28D9-E318-908B968BA48F}"/>
          </ac:spMkLst>
        </pc:spChg>
        <pc:spChg chg="del">
          <ac:chgData name="Hangyu Yu" userId="4769b349918564ed" providerId="LiveId" clId="{A955BFC0-F2DA-8946-B15F-2C0E006633F7}" dt="2023-11-08T12:55:11.827" v="2680" actId="478"/>
          <ac:spMkLst>
            <pc:docMk/>
            <pc:sldMk cId="3232006225" sldId="277"/>
            <ac:spMk id="19" creationId="{81B34D01-E3B7-E995-09F5-56A7C0103F8F}"/>
          </ac:spMkLst>
        </pc:spChg>
        <pc:spChg chg="del">
          <ac:chgData name="Hangyu Yu" userId="4769b349918564ed" providerId="LiveId" clId="{A955BFC0-F2DA-8946-B15F-2C0E006633F7}" dt="2023-11-08T12:55:11.827" v="2680" actId="478"/>
          <ac:spMkLst>
            <pc:docMk/>
            <pc:sldMk cId="3232006225" sldId="277"/>
            <ac:spMk id="20" creationId="{5E6FA02F-1C51-BEDB-4CA2-AEBD42D11089}"/>
          </ac:spMkLst>
        </pc:spChg>
        <pc:spChg chg="del">
          <ac:chgData name="Hangyu Yu" userId="4769b349918564ed" providerId="LiveId" clId="{A955BFC0-F2DA-8946-B15F-2C0E006633F7}" dt="2023-11-08T12:55:04.059" v="2678" actId="478"/>
          <ac:spMkLst>
            <pc:docMk/>
            <pc:sldMk cId="3232006225" sldId="277"/>
            <ac:spMk id="21" creationId="{18F9083C-BC13-93C9-C854-977DF46549D3}"/>
          </ac:spMkLst>
        </pc:spChg>
        <pc:spChg chg="del">
          <ac:chgData name="Hangyu Yu" userId="4769b349918564ed" providerId="LiveId" clId="{A955BFC0-F2DA-8946-B15F-2C0E006633F7}" dt="2023-11-08T12:55:04.059" v="2678" actId="478"/>
          <ac:spMkLst>
            <pc:docMk/>
            <pc:sldMk cId="3232006225" sldId="277"/>
            <ac:spMk id="22" creationId="{56AFF8FE-4790-A593-22EB-86167CFAD3F4}"/>
          </ac:spMkLst>
        </pc:spChg>
        <pc:spChg chg="del">
          <ac:chgData name="Hangyu Yu" userId="4769b349918564ed" providerId="LiveId" clId="{A955BFC0-F2DA-8946-B15F-2C0E006633F7}" dt="2023-11-08T12:55:04.059" v="2678" actId="478"/>
          <ac:spMkLst>
            <pc:docMk/>
            <pc:sldMk cId="3232006225" sldId="277"/>
            <ac:spMk id="23" creationId="{771C4718-A8F9-2756-06F9-4630B0B820DE}"/>
          </ac:spMkLst>
        </pc:spChg>
        <pc:spChg chg="del">
          <ac:chgData name="Hangyu Yu" userId="4769b349918564ed" providerId="LiveId" clId="{A955BFC0-F2DA-8946-B15F-2C0E006633F7}" dt="2023-11-08T12:55:04.059" v="2678" actId="478"/>
          <ac:spMkLst>
            <pc:docMk/>
            <pc:sldMk cId="3232006225" sldId="277"/>
            <ac:spMk id="24" creationId="{D4B62BFA-290B-7E04-145F-D75225A61C39}"/>
          </ac:spMkLst>
        </pc:spChg>
        <pc:spChg chg="del">
          <ac:chgData name="Hangyu Yu" userId="4769b349918564ed" providerId="LiveId" clId="{A955BFC0-F2DA-8946-B15F-2C0E006633F7}" dt="2023-11-08T12:55:04.059" v="2678" actId="478"/>
          <ac:spMkLst>
            <pc:docMk/>
            <pc:sldMk cId="3232006225" sldId="277"/>
            <ac:spMk id="25" creationId="{3DF8E2C0-0D3B-E76C-EE1C-8D96615DC2B8}"/>
          </ac:spMkLst>
        </pc:spChg>
        <pc:spChg chg="del">
          <ac:chgData name="Hangyu Yu" userId="4769b349918564ed" providerId="LiveId" clId="{A955BFC0-F2DA-8946-B15F-2C0E006633F7}" dt="2023-11-08T12:55:04.059" v="2678" actId="478"/>
          <ac:spMkLst>
            <pc:docMk/>
            <pc:sldMk cId="3232006225" sldId="277"/>
            <ac:spMk id="26" creationId="{67ED3E70-99F2-0B1B-4448-DABBEBA250F0}"/>
          </ac:spMkLst>
        </pc:spChg>
        <pc:spChg chg="del">
          <ac:chgData name="Hangyu Yu" userId="4769b349918564ed" providerId="LiveId" clId="{A955BFC0-F2DA-8946-B15F-2C0E006633F7}" dt="2023-11-08T12:55:04.059" v="2678" actId="478"/>
          <ac:spMkLst>
            <pc:docMk/>
            <pc:sldMk cId="3232006225" sldId="277"/>
            <ac:spMk id="27" creationId="{6C37FFA0-2EFB-3713-4DC4-687EA4F8CB9E}"/>
          </ac:spMkLst>
        </pc:spChg>
        <pc:spChg chg="del">
          <ac:chgData name="Hangyu Yu" userId="4769b349918564ed" providerId="LiveId" clId="{A955BFC0-F2DA-8946-B15F-2C0E006633F7}" dt="2023-11-08T12:55:04.059" v="2678" actId="478"/>
          <ac:spMkLst>
            <pc:docMk/>
            <pc:sldMk cId="3232006225" sldId="277"/>
            <ac:spMk id="28" creationId="{D658E330-8BEA-7497-9147-67E4262D0BA6}"/>
          </ac:spMkLst>
        </pc:spChg>
        <pc:spChg chg="del">
          <ac:chgData name="Hangyu Yu" userId="4769b349918564ed" providerId="LiveId" clId="{A955BFC0-F2DA-8946-B15F-2C0E006633F7}" dt="2023-11-08T12:55:04.059" v="2678" actId="478"/>
          <ac:spMkLst>
            <pc:docMk/>
            <pc:sldMk cId="3232006225" sldId="277"/>
            <ac:spMk id="29" creationId="{F2976B99-B7FF-713D-FFFE-E57FB07A3740}"/>
          </ac:spMkLst>
        </pc:spChg>
        <pc:spChg chg="del">
          <ac:chgData name="Hangyu Yu" userId="4769b349918564ed" providerId="LiveId" clId="{A955BFC0-F2DA-8946-B15F-2C0E006633F7}" dt="2023-11-08T12:55:04.059" v="2678" actId="478"/>
          <ac:spMkLst>
            <pc:docMk/>
            <pc:sldMk cId="3232006225" sldId="277"/>
            <ac:spMk id="30" creationId="{884D7912-C7FB-2506-03F7-208E2707F00A}"/>
          </ac:spMkLst>
        </pc:spChg>
        <pc:spChg chg="add mod">
          <ac:chgData name="Hangyu Yu" userId="4769b349918564ed" providerId="LiveId" clId="{A955BFC0-F2DA-8946-B15F-2C0E006633F7}" dt="2023-11-08T13:01:34.830" v="2713" actId="1076"/>
          <ac:spMkLst>
            <pc:docMk/>
            <pc:sldMk cId="3232006225" sldId="277"/>
            <ac:spMk id="32" creationId="{B89C72A6-833E-D4FB-BECB-F3C0747EA46C}"/>
          </ac:spMkLst>
        </pc:spChg>
        <pc:spChg chg="add mod">
          <ac:chgData name="Hangyu Yu" userId="4769b349918564ed" providerId="LiveId" clId="{A955BFC0-F2DA-8946-B15F-2C0E006633F7}" dt="2023-11-08T13:01:34.830" v="2713" actId="1076"/>
          <ac:spMkLst>
            <pc:docMk/>
            <pc:sldMk cId="3232006225" sldId="277"/>
            <ac:spMk id="33" creationId="{104E9842-E85C-45CB-0C30-DB8623FC352E}"/>
          </ac:spMkLst>
        </pc:spChg>
        <pc:spChg chg="add mod">
          <ac:chgData name="Hangyu Yu" userId="4769b349918564ed" providerId="LiveId" clId="{A955BFC0-F2DA-8946-B15F-2C0E006633F7}" dt="2023-11-08T12:58:16.814" v="2700" actId="571"/>
          <ac:spMkLst>
            <pc:docMk/>
            <pc:sldMk cId="3232006225" sldId="277"/>
            <ac:spMk id="34" creationId="{5EC6B9EF-2C0D-B449-E423-133FA8107609}"/>
          </ac:spMkLst>
        </pc:spChg>
        <pc:spChg chg="add mod">
          <ac:chgData name="Hangyu Yu" userId="4769b349918564ed" providerId="LiveId" clId="{A955BFC0-F2DA-8946-B15F-2C0E006633F7}" dt="2023-11-08T13:01:39.297" v="2714" actId="571"/>
          <ac:spMkLst>
            <pc:docMk/>
            <pc:sldMk cId="3232006225" sldId="277"/>
            <ac:spMk id="35" creationId="{5939E69E-2692-E3B3-41EF-551346A85A4E}"/>
          </ac:spMkLst>
        </pc:spChg>
        <pc:spChg chg="add mod">
          <ac:chgData name="Hangyu Yu" userId="4769b349918564ed" providerId="LiveId" clId="{A955BFC0-F2DA-8946-B15F-2C0E006633F7}" dt="2023-11-08T13:01:39.297" v="2714" actId="571"/>
          <ac:spMkLst>
            <pc:docMk/>
            <pc:sldMk cId="3232006225" sldId="277"/>
            <ac:spMk id="36" creationId="{1FD64553-BAF7-1B93-E30A-9AEA78F25738}"/>
          </ac:spMkLst>
        </pc:spChg>
        <pc:spChg chg="del">
          <ac:chgData name="Hangyu Yu" userId="4769b349918564ed" providerId="LiveId" clId="{A955BFC0-F2DA-8946-B15F-2C0E006633F7}" dt="2023-11-08T12:55:07.973" v="2679" actId="478"/>
          <ac:spMkLst>
            <pc:docMk/>
            <pc:sldMk cId="3232006225" sldId="277"/>
            <ac:spMk id="37" creationId="{C0BFD238-66E4-B5BB-012E-B60AD9EFE288}"/>
          </ac:spMkLst>
        </pc:spChg>
        <pc:spChg chg="add mod">
          <ac:chgData name="Hangyu Yu" userId="4769b349918564ed" providerId="LiveId" clId="{A955BFC0-F2DA-8946-B15F-2C0E006633F7}" dt="2023-11-08T13:01:41.988" v="2716" actId="571"/>
          <ac:spMkLst>
            <pc:docMk/>
            <pc:sldMk cId="3232006225" sldId="277"/>
            <ac:spMk id="38" creationId="{D0326A29-39BE-5E39-F75D-F2BDB5E7A853}"/>
          </ac:spMkLst>
        </pc:spChg>
        <pc:spChg chg="add mod">
          <ac:chgData name="Hangyu Yu" userId="4769b349918564ed" providerId="LiveId" clId="{A955BFC0-F2DA-8946-B15F-2C0E006633F7}" dt="2023-11-08T13:01:41.988" v="2716" actId="571"/>
          <ac:spMkLst>
            <pc:docMk/>
            <pc:sldMk cId="3232006225" sldId="277"/>
            <ac:spMk id="39" creationId="{78DCFC04-4296-925D-1E41-382FAF10D0D7}"/>
          </ac:spMkLst>
        </pc:spChg>
        <pc:spChg chg="del">
          <ac:chgData name="Hangyu Yu" userId="4769b349918564ed" providerId="LiveId" clId="{A955BFC0-F2DA-8946-B15F-2C0E006633F7}" dt="2023-11-08T12:55:07.973" v="2679" actId="478"/>
          <ac:spMkLst>
            <pc:docMk/>
            <pc:sldMk cId="3232006225" sldId="277"/>
            <ac:spMk id="57" creationId="{77EE346D-E491-75BD-FD51-70D0335CDF9B}"/>
          </ac:spMkLst>
        </pc:spChg>
        <pc:spChg chg="del">
          <ac:chgData name="Hangyu Yu" userId="4769b349918564ed" providerId="LiveId" clId="{A955BFC0-F2DA-8946-B15F-2C0E006633F7}" dt="2023-11-08T12:55:07.973" v="2679" actId="478"/>
          <ac:spMkLst>
            <pc:docMk/>
            <pc:sldMk cId="3232006225" sldId="277"/>
            <ac:spMk id="59" creationId="{76F3E8A2-B39B-F00C-5039-288E90F1F602}"/>
          </ac:spMkLst>
        </pc:spChg>
        <pc:grpChg chg="add del">
          <ac:chgData name="Hangyu Yu" userId="4769b349918564ed" providerId="LiveId" clId="{A955BFC0-F2DA-8946-B15F-2C0E006633F7}" dt="2023-11-08T13:13:49.608" v="2968" actId="478"/>
          <ac:grpSpMkLst>
            <pc:docMk/>
            <pc:sldMk cId="3232006225" sldId="277"/>
            <ac:grpSpMk id="14" creationId="{D3811601-2FF1-56F4-5731-6FB8A9EC7B50}"/>
          </ac:grpSpMkLst>
        </pc:grpChg>
        <pc:grpChg chg="add del">
          <ac:chgData name="Hangyu Yu" userId="4769b349918564ed" providerId="LiveId" clId="{A955BFC0-F2DA-8946-B15F-2C0E006633F7}" dt="2023-11-08T13:13:49.608" v="2968" actId="478"/>
          <ac:grpSpMkLst>
            <pc:docMk/>
            <pc:sldMk cId="3232006225" sldId="277"/>
            <ac:grpSpMk id="16" creationId="{4B12C8BC-F582-DEB8-9DA0-0D76618B3E54}"/>
          </ac:grpSpMkLst>
        </pc:grpChg>
        <pc:picChg chg="add mod modCrop">
          <ac:chgData name="Hangyu Yu" userId="4769b349918564ed" providerId="LiveId" clId="{A955BFC0-F2DA-8946-B15F-2C0E006633F7}" dt="2023-11-08T12:55:28.590" v="2684" actId="732"/>
          <ac:picMkLst>
            <pc:docMk/>
            <pc:sldMk cId="3232006225" sldId="277"/>
            <ac:picMk id="8" creationId="{D8491F6D-E981-4A49-2B2B-2F87E829F37F}"/>
          </ac:picMkLst>
        </pc:picChg>
        <pc:picChg chg="mod">
          <ac:chgData name="Hangyu Yu" userId="4769b349918564ed" providerId="LiveId" clId="{A955BFC0-F2DA-8946-B15F-2C0E006633F7}" dt="2023-11-08T12:55:39.295" v="2685" actId="29295"/>
          <ac:picMkLst>
            <pc:docMk/>
            <pc:sldMk cId="3232006225" sldId="277"/>
            <ac:picMk id="9" creationId="{6826E278-84F7-6AB3-29C6-CB51C85C34F0}"/>
          </ac:picMkLst>
        </pc:picChg>
        <pc:picChg chg="del">
          <ac:chgData name="Hangyu Yu" userId="4769b349918564ed" providerId="LiveId" clId="{A955BFC0-F2DA-8946-B15F-2C0E006633F7}" dt="2023-11-08T12:55:07.973" v="2679" actId="478"/>
          <ac:picMkLst>
            <pc:docMk/>
            <pc:sldMk cId="3232006225" sldId="277"/>
            <ac:picMk id="11" creationId="{7D1F1D08-40D3-9976-B425-0F0BB0763330}"/>
          </ac:picMkLst>
        </pc:picChg>
        <pc:picChg chg="del">
          <ac:chgData name="Hangyu Yu" userId="4769b349918564ed" providerId="LiveId" clId="{A955BFC0-F2DA-8946-B15F-2C0E006633F7}" dt="2023-11-08T12:55:14.517" v="2681" actId="478"/>
          <ac:picMkLst>
            <pc:docMk/>
            <pc:sldMk cId="3232006225" sldId="277"/>
            <ac:picMk id="17" creationId="{7761E0BD-37B8-C86F-30B4-877FFF96F5AF}"/>
          </ac:picMkLst>
        </pc:picChg>
        <pc:picChg chg="del">
          <ac:chgData name="Hangyu Yu" userId="4769b349918564ed" providerId="LiveId" clId="{A955BFC0-F2DA-8946-B15F-2C0E006633F7}" dt="2023-11-08T12:55:07.973" v="2679" actId="478"/>
          <ac:picMkLst>
            <pc:docMk/>
            <pc:sldMk cId="3232006225" sldId="277"/>
            <ac:picMk id="18" creationId="{874BA6B0-B094-7383-0DD7-860D19093FD8}"/>
          </ac:picMkLst>
        </pc:picChg>
        <pc:picChg chg="add mod modCrop">
          <ac:chgData name="Hangyu Yu" userId="4769b349918564ed" providerId="LiveId" clId="{A955BFC0-F2DA-8946-B15F-2C0E006633F7}" dt="2023-11-08T12:56:09.737" v="2689" actId="732"/>
          <ac:picMkLst>
            <pc:docMk/>
            <pc:sldMk cId="3232006225" sldId="277"/>
            <ac:picMk id="31" creationId="{B36C2823-8DA1-B55D-221F-4015D13FD919}"/>
          </ac:picMkLst>
        </pc:picChg>
      </pc:sldChg>
      <pc:sldChg chg="add del">
        <pc:chgData name="Hangyu Yu" userId="4769b349918564ed" providerId="LiveId" clId="{A955BFC0-F2DA-8946-B15F-2C0E006633F7}" dt="2023-11-08T12:54:47.530" v="2676"/>
        <pc:sldMkLst>
          <pc:docMk/>
          <pc:sldMk cId="4076970443" sldId="277"/>
        </pc:sldMkLst>
      </pc:sldChg>
      <pc:sldChg chg="addSp delSp modSp add mod modAnim">
        <pc:chgData name="Hangyu Yu" userId="4769b349918564ed" providerId="LiveId" clId="{A955BFC0-F2DA-8946-B15F-2C0E006633F7}" dt="2023-11-08T14:25:30.319" v="3473"/>
        <pc:sldMkLst>
          <pc:docMk/>
          <pc:sldMk cId="175028033" sldId="278"/>
        </pc:sldMkLst>
        <pc:spChg chg="mod">
          <ac:chgData name="Hangyu Yu" userId="4769b349918564ed" providerId="LiveId" clId="{A955BFC0-F2DA-8946-B15F-2C0E006633F7}" dt="2023-11-08T12:59:34.499" v="2708" actId="14100"/>
          <ac:spMkLst>
            <pc:docMk/>
            <pc:sldMk cId="175028033" sldId="278"/>
            <ac:spMk id="32" creationId="{B89C72A6-833E-D4FB-BECB-F3C0747EA46C}"/>
          </ac:spMkLst>
        </pc:spChg>
        <pc:spChg chg="mod">
          <ac:chgData name="Hangyu Yu" userId="4769b349918564ed" providerId="LiveId" clId="{A955BFC0-F2DA-8946-B15F-2C0E006633F7}" dt="2023-11-08T12:59:38.155" v="2709" actId="14100"/>
          <ac:spMkLst>
            <pc:docMk/>
            <pc:sldMk cId="175028033" sldId="278"/>
            <ac:spMk id="33" creationId="{104E9842-E85C-45CB-0C30-DB8623FC352E}"/>
          </ac:spMkLst>
        </pc:spChg>
        <pc:spChg chg="mod">
          <ac:chgData name="Hangyu Yu" userId="4769b349918564ed" providerId="LiveId" clId="{A955BFC0-F2DA-8946-B15F-2C0E006633F7}" dt="2023-11-08T12:59:56.127" v="2711" actId="14100"/>
          <ac:spMkLst>
            <pc:docMk/>
            <pc:sldMk cId="175028033" sldId="278"/>
            <ac:spMk id="34" creationId="{5EC6B9EF-2C0D-B449-E423-133FA8107609}"/>
          </ac:spMkLst>
        </pc:spChg>
        <pc:grpChg chg="del">
          <ac:chgData name="Hangyu Yu" userId="4769b349918564ed" providerId="LiveId" clId="{A955BFC0-F2DA-8946-B15F-2C0E006633F7}" dt="2023-11-08T13:13:52.925" v="2969" actId="478"/>
          <ac:grpSpMkLst>
            <pc:docMk/>
            <pc:sldMk cId="175028033" sldId="278"/>
            <ac:grpSpMk id="14" creationId="{D3811601-2FF1-56F4-5731-6FB8A9EC7B50}"/>
          </ac:grpSpMkLst>
        </pc:grpChg>
        <pc:grpChg chg="del">
          <ac:chgData name="Hangyu Yu" userId="4769b349918564ed" providerId="LiveId" clId="{A955BFC0-F2DA-8946-B15F-2C0E006633F7}" dt="2023-11-08T13:13:52.925" v="2969" actId="478"/>
          <ac:grpSpMkLst>
            <pc:docMk/>
            <pc:sldMk cId="175028033" sldId="278"/>
            <ac:grpSpMk id="16" creationId="{4B12C8BC-F582-DEB8-9DA0-0D76618B3E54}"/>
          </ac:grpSpMkLst>
        </pc:grpChg>
        <pc:picChg chg="add mod modCrop">
          <ac:chgData name="Hangyu Yu" userId="4769b349918564ed" providerId="LiveId" clId="{A955BFC0-F2DA-8946-B15F-2C0E006633F7}" dt="2023-11-08T12:59:04.210" v="2705" actId="732"/>
          <ac:picMkLst>
            <pc:docMk/>
            <pc:sldMk cId="175028033" sldId="278"/>
            <ac:picMk id="11" creationId="{5E346FA4-4786-241D-A415-56141B595E55}"/>
          </ac:picMkLst>
        </pc:picChg>
        <pc:picChg chg="mod">
          <ac:chgData name="Hangyu Yu" userId="4769b349918564ed" providerId="LiveId" clId="{A955BFC0-F2DA-8946-B15F-2C0E006633F7}" dt="2023-11-08T12:59:08.143" v="2706" actId="29295"/>
          <ac:picMkLst>
            <pc:docMk/>
            <pc:sldMk cId="175028033" sldId="278"/>
            <ac:picMk id="31" creationId="{B36C2823-8DA1-B55D-221F-4015D13FD919}"/>
          </ac:picMkLst>
        </pc:picChg>
      </pc:sldChg>
      <pc:sldChg chg="delSp modSp add mod">
        <pc:chgData name="Hangyu Yu" userId="4769b349918564ed" providerId="LiveId" clId="{A955BFC0-F2DA-8946-B15F-2C0E006633F7}" dt="2023-11-08T13:13:39.559" v="2965" actId="478"/>
        <pc:sldMkLst>
          <pc:docMk/>
          <pc:sldMk cId="1467744403" sldId="279"/>
        </pc:sldMkLst>
        <pc:spChg chg="mod">
          <ac:chgData name="Hangyu Yu" userId="4769b349918564ed" providerId="LiveId" clId="{A955BFC0-F2DA-8946-B15F-2C0E006633F7}" dt="2023-11-08T13:03:30.468" v="2725" actId="14100"/>
          <ac:spMkLst>
            <pc:docMk/>
            <pc:sldMk cId="1467744403" sldId="279"/>
            <ac:spMk id="32" creationId="{B89C72A6-833E-D4FB-BECB-F3C0747EA46C}"/>
          </ac:spMkLst>
        </pc:spChg>
        <pc:spChg chg="del">
          <ac:chgData name="Hangyu Yu" userId="4769b349918564ed" providerId="LiveId" clId="{A955BFC0-F2DA-8946-B15F-2C0E006633F7}" dt="2023-11-08T13:03:40.044" v="2726" actId="478"/>
          <ac:spMkLst>
            <pc:docMk/>
            <pc:sldMk cId="1467744403" sldId="279"/>
            <ac:spMk id="33" creationId="{104E9842-E85C-45CB-0C30-DB8623FC352E}"/>
          </ac:spMkLst>
        </pc:spChg>
        <pc:spChg chg="mod">
          <ac:chgData name="Hangyu Yu" userId="4769b349918564ed" providerId="LiveId" clId="{A955BFC0-F2DA-8946-B15F-2C0E006633F7}" dt="2023-11-08T13:03:18.317" v="2723" actId="1076"/>
          <ac:spMkLst>
            <pc:docMk/>
            <pc:sldMk cId="1467744403" sldId="279"/>
            <ac:spMk id="34" creationId="{5EC6B9EF-2C0D-B449-E423-133FA8107609}"/>
          </ac:spMkLst>
        </pc:spChg>
        <pc:grpChg chg="del">
          <ac:chgData name="Hangyu Yu" userId="4769b349918564ed" providerId="LiveId" clId="{A955BFC0-F2DA-8946-B15F-2C0E006633F7}" dt="2023-11-08T13:13:39.559" v="2965" actId="478"/>
          <ac:grpSpMkLst>
            <pc:docMk/>
            <pc:sldMk cId="1467744403" sldId="279"/>
            <ac:grpSpMk id="14" creationId="{D3811601-2FF1-56F4-5731-6FB8A9EC7B50}"/>
          </ac:grpSpMkLst>
        </pc:grpChg>
        <pc:grpChg chg="del">
          <ac:chgData name="Hangyu Yu" userId="4769b349918564ed" providerId="LiveId" clId="{A955BFC0-F2DA-8946-B15F-2C0E006633F7}" dt="2023-11-08T13:13:39.559" v="2965" actId="478"/>
          <ac:grpSpMkLst>
            <pc:docMk/>
            <pc:sldMk cId="1467744403" sldId="279"/>
            <ac:grpSpMk id="16" creationId="{4B12C8BC-F582-DEB8-9DA0-0D76618B3E54}"/>
          </ac:grpSpMkLst>
        </pc:grpChg>
        <pc:picChg chg="mod modCrop">
          <ac:chgData name="Hangyu Yu" userId="4769b349918564ed" providerId="LiveId" clId="{A955BFC0-F2DA-8946-B15F-2C0E006633F7}" dt="2023-11-08T13:03:03.367" v="2722" actId="1076"/>
          <ac:picMkLst>
            <pc:docMk/>
            <pc:sldMk cId="1467744403" sldId="279"/>
            <ac:picMk id="11" creationId="{5E346FA4-4786-241D-A415-56141B595E55}"/>
          </ac:picMkLst>
        </pc:picChg>
        <pc:picChg chg="mod modCrop">
          <ac:chgData name="Hangyu Yu" userId="4769b349918564ed" providerId="LiveId" clId="{A955BFC0-F2DA-8946-B15F-2C0E006633F7}" dt="2023-11-08T13:02:50.006" v="2719" actId="732"/>
          <ac:picMkLst>
            <pc:docMk/>
            <pc:sldMk cId="1467744403" sldId="279"/>
            <ac:picMk id="31" creationId="{B36C2823-8DA1-B55D-221F-4015D13FD919}"/>
          </ac:picMkLst>
        </pc:picChg>
      </pc:sldChg>
      <pc:sldChg chg="addSp delSp modSp add mod">
        <pc:chgData name="Hangyu Yu" userId="4769b349918564ed" providerId="LiveId" clId="{A955BFC0-F2DA-8946-B15F-2C0E006633F7}" dt="2023-11-08T13:13:35.182" v="2964" actId="478"/>
        <pc:sldMkLst>
          <pc:docMk/>
          <pc:sldMk cId="3363417275" sldId="280"/>
        </pc:sldMkLst>
        <pc:spChg chg="add mod">
          <ac:chgData name="Hangyu Yu" userId="4769b349918564ed" providerId="LiveId" clId="{A955BFC0-F2DA-8946-B15F-2C0E006633F7}" dt="2023-11-08T13:06:24.246" v="2759" actId="1036"/>
          <ac:spMkLst>
            <pc:docMk/>
            <pc:sldMk cId="3363417275" sldId="280"/>
            <ac:spMk id="18" creationId="{AE896524-313D-1DBA-4B8A-0E1AA7554239}"/>
          </ac:spMkLst>
        </pc:spChg>
        <pc:spChg chg="add mod">
          <ac:chgData name="Hangyu Yu" userId="4769b349918564ed" providerId="LiveId" clId="{A955BFC0-F2DA-8946-B15F-2C0E006633F7}" dt="2023-11-08T13:06:29.993" v="2761" actId="20577"/>
          <ac:spMkLst>
            <pc:docMk/>
            <pc:sldMk cId="3363417275" sldId="280"/>
            <ac:spMk id="19" creationId="{E307CB40-83FF-4692-01BE-A33586E023F6}"/>
          </ac:spMkLst>
        </pc:spChg>
        <pc:spChg chg="add mod">
          <ac:chgData name="Hangyu Yu" userId="4769b349918564ed" providerId="LiveId" clId="{A955BFC0-F2DA-8946-B15F-2C0E006633F7}" dt="2023-11-08T13:07:10.829" v="2771" actId="207"/>
          <ac:spMkLst>
            <pc:docMk/>
            <pc:sldMk cId="3363417275" sldId="280"/>
            <ac:spMk id="20" creationId="{8FE3EF54-204B-886F-2ADE-AD2291712781}"/>
          </ac:spMkLst>
        </pc:spChg>
        <pc:spChg chg="add mod">
          <ac:chgData name="Hangyu Yu" userId="4769b349918564ed" providerId="LiveId" clId="{A955BFC0-F2DA-8946-B15F-2C0E006633F7}" dt="2023-11-08T13:07:07.851" v="2770" actId="20577"/>
          <ac:spMkLst>
            <pc:docMk/>
            <pc:sldMk cId="3363417275" sldId="280"/>
            <ac:spMk id="21" creationId="{602388C2-FC71-A79D-A7E8-591ED850C546}"/>
          </ac:spMkLst>
        </pc:spChg>
        <pc:spChg chg="add mod">
          <ac:chgData name="Hangyu Yu" userId="4769b349918564ed" providerId="LiveId" clId="{A955BFC0-F2DA-8946-B15F-2C0E006633F7}" dt="2023-11-08T13:07:16.238" v="2773" actId="20577"/>
          <ac:spMkLst>
            <pc:docMk/>
            <pc:sldMk cId="3363417275" sldId="280"/>
            <ac:spMk id="22" creationId="{DFC62F2B-B802-6ED6-175A-09AC5286C66C}"/>
          </ac:spMkLst>
        </pc:spChg>
        <pc:spChg chg="add mod">
          <ac:chgData name="Hangyu Yu" userId="4769b349918564ed" providerId="LiveId" clId="{A955BFC0-F2DA-8946-B15F-2C0E006633F7}" dt="2023-11-08T13:12:46.366" v="2957" actId="14100"/>
          <ac:spMkLst>
            <pc:docMk/>
            <pc:sldMk cId="3363417275" sldId="280"/>
            <ac:spMk id="23" creationId="{BA2760B1-4467-6530-F7AE-AF4DCB6A83B2}"/>
          </ac:spMkLst>
        </pc:spChg>
        <pc:spChg chg="del">
          <ac:chgData name="Hangyu Yu" userId="4769b349918564ed" providerId="LiveId" clId="{A955BFC0-F2DA-8946-B15F-2C0E006633F7}" dt="2023-11-08T13:05:03.219" v="2733" actId="478"/>
          <ac:spMkLst>
            <pc:docMk/>
            <pc:sldMk cId="3363417275" sldId="280"/>
            <ac:spMk id="32" creationId="{B89C72A6-833E-D4FB-BECB-F3C0747EA46C}"/>
          </ac:spMkLst>
        </pc:spChg>
        <pc:spChg chg="del">
          <ac:chgData name="Hangyu Yu" userId="4769b349918564ed" providerId="LiveId" clId="{A955BFC0-F2DA-8946-B15F-2C0E006633F7}" dt="2023-11-08T13:05:03.219" v="2733" actId="478"/>
          <ac:spMkLst>
            <pc:docMk/>
            <pc:sldMk cId="3363417275" sldId="280"/>
            <ac:spMk id="34" creationId="{5EC6B9EF-2C0D-B449-E423-133FA8107609}"/>
          </ac:spMkLst>
        </pc:spChg>
        <pc:grpChg chg="del">
          <ac:chgData name="Hangyu Yu" userId="4769b349918564ed" providerId="LiveId" clId="{A955BFC0-F2DA-8946-B15F-2C0E006633F7}" dt="2023-11-08T13:13:35.182" v="2964" actId="478"/>
          <ac:grpSpMkLst>
            <pc:docMk/>
            <pc:sldMk cId="3363417275" sldId="280"/>
            <ac:grpSpMk id="14" creationId="{D3811601-2FF1-56F4-5731-6FB8A9EC7B50}"/>
          </ac:grpSpMkLst>
        </pc:grpChg>
        <pc:grpChg chg="del">
          <ac:chgData name="Hangyu Yu" userId="4769b349918564ed" providerId="LiveId" clId="{A955BFC0-F2DA-8946-B15F-2C0E006633F7}" dt="2023-11-08T13:13:35.182" v="2964" actId="478"/>
          <ac:grpSpMkLst>
            <pc:docMk/>
            <pc:sldMk cId="3363417275" sldId="280"/>
            <ac:grpSpMk id="16" creationId="{4B12C8BC-F582-DEB8-9DA0-0D76618B3E54}"/>
          </ac:grpSpMkLst>
        </pc:grpChg>
        <pc:picChg chg="mod modCrop">
          <ac:chgData name="Hangyu Yu" userId="4769b349918564ed" providerId="LiveId" clId="{A955BFC0-F2DA-8946-B15F-2C0E006633F7}" dt="2023-11-08T13:04:17.794" v="2729" actId="18131"/>
          <ac:picMkLst>
            <pc:docMk/>
            <pc:sldMk cId="3363417275" sldId="280"/>
            <ac:picMk id="8" creationId="{D8491F6D-E981-4A49-2B2B-2F87E829F37F}"/>
          </ac:picMkLst>
        </pc:picChg>
        <pc:picChg chg="del">
          <ac:chgData name="Hangyu Yu" userId="4769b349918564ed" providerId="LiveId" clId="{A955BFC0-F2DA-8946-B15F-2C0E006633F7}" dt="2023-11-08T13:05:00.484" v="2732" actId="478"/>
          <ac:picMkLst>
            <pc:docMk/>
            <pc:sldMk cId="3363417275" sldId="280"/>
            <ac:picMk id="9" creationId="{6826E278-84F7-6AB3-29C6-CB51C85C34F0}"/>
          </ac:picMkLst>
        </pc:picChg>
        <pc:picChg chg="del">
          <ac:chgData name="Hangyu Yu" userId="4769b349918564ed" providerId="LiveId" clId="{A955BFC0-F2DA-8946-B15F-2C0E006633F7}" dt="2023-11-08T13:05:13.109" v="2739" actId="478"/>
          <ac:picMkLst>
            <pc:docMk/>
            <pc:sldMk cId="3363417275" sldId="280"/>
            <ac:picMk id="11" creationId="{5E346FA4-4786-241D-A415-56141B595E55}"/>
          </ac:picMkLst>
        </pc:picChg>
        <pc:picChg chg="add mod">
          <ac:chgData name="Hangyu Yu" userId="4769b349918564ed" providerId="LiveId" clId="{A955BFC0-F2DA-8946-B15F-2C0E006633F7}" dt="2023-11-08T13:05:10.870" v="2737" actId="1076"/>
          <ac:picMkLst>
            <pc:docMk/>
            <pc:sldMk cId="3363417275" sldId="280"/>
            <ac:picMk id="12" creationId="{E5EB01B2-65F1-57D1-DAA4-943B781C867C}"/>
          </ac:picMkLst>
        </pc:picChg>
        <pc:picChg chg="add mod">
          <ac:chgData name="Hangyu Yu" userId="4769b349918564ed" providerId="LiveId" clId="{A955BFC0-F2DA-8946-B15F-2C0E006633F7}" dt="2023-11-08T13:05:48.548" v="2743" actId="14100"/>
          <ac:picMkLst>
            <pc:docMk/>
            <pc:sldMk cId="3363417275" sldId="280"/>
            <ac:picMk id="17" creationId="{6728A93C-9248-E8E6-A29E-61301E73F46F}"/>
          </ac:picMkLst>
        </pc:picChg>
        <pc:picChg chg="del mod">
          <ac:chgData name="Hangyu Yu" userId="4769b349918564ed" providerId="LiveId" clId="{A955BFC0-F2DA-8946-B15F-2C0E006633F7}" dt="2023-11-08T13:05:12.002" v="2738" actId="478"/>
          <ac:picMkLst>
            <pc:docMk/>
            <pc:sldMk cId="3363417275" sldId="280"/>
            <ac:picMk id="31" creationId="{B36C2823-8DA1-B55D-221F-4015D13FD919}"/>
          </ac:picMkLst>
        </pc:picChg>
      </pc:sldChg>
      <pc:sldChg chg="addSp delSp modSp add mod">
        <pc:chgData name="Hangyu Yu" userId="4769b349918564ed" providerId="LiveId" clId="{A955BFC0-F2DA-8946-B15F-2C0E006633F7}" dt="2023-11-08T13:49:05.947" v="3379" actId="20577"/>
        <pc:sldMkLst>
          <pc:docMk/>
          <pc:sldMk cId="3377822532" sldId="281"/>
        </pc:sldMkLst>
        <pc:spChg chg="mod">
          <ac:chgData name="Hangyu Yu" userId="4769b349918564ed" providerId="LiveId" clId="{A955BFC0-F2DA-8946-B15F-2C0E006633F7}" dt="2023-11-08T13:09:18.974" v="2815" actId="1036"/>
          <ac:spMkLst>
            <pc:docMk/>
            <pc:sldMk cId="3377822532" sldId="281"/>
            <ac:spMk id="20" creationId="{8FE3EF54-204B-886F-2ADE-AD2291712781}"/>
          </ac:spMkLst>
        </pc:spChg>
        <pc:spChg chg="mod">
          <ac:chgData name="Hangyu Yu" userId="4769b349918564ed" providerId="LiveId" clId="{A955BFC0-F2DA-8946-B15F-2C0E006633F7}" dt="2023-11-08T13:11:53.133" v="2951" actId="1036"/>
          <ac:spMkLst>
            <pc:docMk/>
            <pc:sldMk cId="3377822532" sldId="281"/>
            <ac:spMk id="21" creationId="{602388C2-FC71-A79D-A7E8-591ED850C546}"/>
          </ac:spMkLst>
        </pc:spChg>
        <pc:spChg chg="mod">
          <ac:chgData name="Hangyu Yu" userId="4769b349918564ed" providerId="LiveId" clId="{A955BFC0-F2DA-8946-B15F-2C0E006633F7}" dt="2023-11-08T13:09:22.122" v="2819" actId="1038"/>
          <ac:spMkLst>
            <pc:docMk/>
            <pc:sldMk cId="3377822532" sldId="281"/>
            <ac:spMk id="22" creationId="{DFC62F2B-B802-6ED6-175A-09AC5286C66C}"/>
          </ac:spMkLst>
        </pc:spChg>
        <pc:spChg chg="add mod">
          <ac:chgData name="Hangyu Yu" userId="4769b349918564ed" providerId="LiveId" clId="{A955BFC0-F2DA-8946-B15F-2C0E006633F7}" dt="2023-11-08T13:49:05.947" v="3379" actId="20577"/>
          <ac:spMkLst>
            <pc:docMk/>
            <pc:sldMk cId="3377822532" sldId="281"/>
            <ac:spMk id="23" creationId="{8C652C6F-F902-50C5-AD89-DA8EA9AB356D}"/>
          </ac:spMkLst>
        </pc:spChg>
        <pc:spChg chg="add mod">
          <ac:chgData name="Hangyu Yu" userId="4769b349918564ed" providerId="LiveId" clId="{A955BFC0-F2DA-8946-B15F-2C0E006633F7}" dt="2023-11-08T13:12:48.007" v="2958"/>
          <ac:spMkLst>
            <pc:docMk/>
            <pc:sldMk cId="3377822532" sldId="281"/>
            <ac:spMk id="24" creationId="{EC7CBDAE-D0E4-CA96-35D8-95AEE0D71EF9}"/>
          </ac:spMkLst>
        </pc:spChg>
        <pc:grpChg chg="del">
          <ac:chgData name="Hangyu Yu" userId="4769b349918564ed" providerId="LiveId" clId="{A955BFC0-F2DA-8946-B15F-2C0E006633F7}" dt="2023-11-08T13:13:32.083" v="2963" actId="478"/>
          <ac:grpSpMkLst>
            <pc:docMk/>
            <pc:sldMk cId="3377822532" sldId="281"/>
            <ac:grpSpMk id="14" creationId="{D3811601-2FF1-56F4-5731-6FB8A9EC7B50}"/>
          </ac:grpSpMkLst>
        </pc:grpChg>
        <pc:grpChg chg="del">
          <ac:chgData name="Hangyu Yu" userId="4769b349918564ed" providerId="LiveId" clId="{A955BFC0-F2DA-8946-B15F-2C0E006633F7}" dt="2023-11-08T13:13:30.261" v="2962" actId="478"/>
          <ac:grpSpMkLst>
            <pc:docMk/>
            <pc:sldMk cId="3377822532" sldId="281"/>
            <ac:grpSpMk id="16" creationId="{4B12C8BC-F582-DEB8-9DA0-0D76618B3E54}"/>
          </ac:grpSpMkLst>
        </pc:grpChg>
        <pc:picChg chg="add mod">
          <ac:chgData name="Hangyu Yu" userId="4769b349918564ed" providerId="LiveId" clId="{A955BFC0-F2DA-8946-B15F-2C0E006633F7}" dt="2023-11-08T13:08:08.766" v="2779" actId="1076"/>
          <ac:picMkLst>
            <pc:docMk/>
            <pc:sldMk cId="3377822532" sldId="281"/>
            <ac:picMk id="9" creationId="{7EFF896D-0B13-E931-FBC9-3646FB45346C}"/>
          </ac:picMkLst>
        </pc:picChg>
        <pc:picChg chg="add mod">
          <ac:chgData name="Hangyu Yu" userId="4769b349918564ed" providerId="LiveId" clId="{A955BFC0-F2DA-8946-B15F-2C0E006633F7}" dt="2023-11-08T13:09:15.659" v="2808" actId="14100"/>
          <ac:picMkLst>
            <pc:docMk/>
            <pc:sldMk cId="3377822532" sldId="281"/>
            <ac:picMk id="11" creationId="{D6520C35-292C-BD8E-4C00-69778DACDBB8}"/>
          </ac:picMkLst>
        </pc:picChg>
        <pc:picChg chg="del">
          <ac:chgData name="Hangyu Yu" userId="4769b349918564ed" providerId="LiveId" clId="{A955BFC0-F2DA-8946-B15F-2C0E006633F7}" dt="2023-11-08T13:07:47.040" v="2775" actId="478"/>
          <ac:picMkLst>
            <pc:docMk/>
            <pc:sldMk cId="3377822532" sldId="281"/>
            <ac:picMk id="12" creationId="{E5EB01B2-65F1-57D1-DAA4-943B781C867C}"/>
          </ac:picMkLst>
        </pc:picChg>
        <pc:picChg chg="del">
          <ac:chgData name="Hangyu Yu" userId="4769b349918564ed" providerId="LiveId" clId="{A955BFC0-F2DA-8946-B15F-2C0E006633F7}" dt="2023-11-08T13:08:09.855" v="2780" actId="478"/>
          <ac:picMkLst>
            <pc:docMk/>
            <pc:sldMk cId="3377822532" sldId="281"/>
            <ac:picMk id="17" creationId="{6728A93C-9248-E8E6-A29E-61301E73F46F}"/>
          </ac:picMkLst>
        </pc:picChg>
      </pc:sldChg>
      <pc:sldChg chg="addSp delSp modSp add mod">
        <pc:chgData name="Hangyu Yu" userId="4769b349918564ed" providerId="LiveId" clId="{A955BFC0-F2DA-8946-B15F-2C0E006633F7}" dt="2023-11-08T13:15:35.761" v="2991" actId="20577"/>
        <pc:sldMkLst>
          <pc:docMk/>
          <pc:sldMk cId="4141629837" sldId="282"/>
        </pc:sldMkLst>
        <pc:spChg chg="mod">
          <ac:chgData name="Hangyu Yu" userId="4769b349918564ed" providerId="LiveId" clId="{A955BFC0-F2DA-8946-B15F-2C0E006633F7}" dt="2023-11-08T13:11:43.394" v="2944" actId="1036"/>
          <ac:spMkLst>
            <pc:docMk/>
            <pc:sldMk cId="4141629837" sldId="282"/>
            <ac:spMk id="21" creationId="{602388C2-FC71-A79D-A7E8-591ED850C546}"/>
          </ac:spMkLst>
        </pc:spChg>
        <pc:spChg chg="del">
          <ac:chgData name="Hangyu Yu" userId="4769b349918564ed" providerId="LiveId" clId="{A955BFC0-F2DA-8946-B15F-2C0E006633F7}" dt="2023-11-08T13:13:26.524" v="2961" actId="478"/>
          <ac:spMkLst>
            <pc:docMk/>
            <pc:sldMk cId="4141629837" sldId="282"/>
            <ac:spMk id="23" creationId="{8C652C6F-F902-50C5-AD89-DA8EA9AB356D}"/>
          </ac:spMkLst>
        </pc:spChg>
        <pc:spChg chg="add mod">
          <ac:chgData name="Hangyu Yu" userId="4769b349918564ed" providerId="LiveId" clId="{A955BFC0-F2DA-8946-B15F-2C0E006633F7}" dt="2023-11-08T13:12:49.162" v="2959"/>
          <ac:spMkLst>
            <pc:docMk/>
            <pc:sldMk cId="4141629837" sldId="282"/>
            <ac:spMk id="24" creationId="{BDC6E38E-0072-3CB1-B928-C0236FA4C3FB}"/>
          </ac:spMkLst>
        </pc:spChg>
        <pc:spChg chg="add mod">
          <ac:chgData name="Hangyu Yu" userId="4769b349918564ed" providerId="LiveId" clId="{A955BFC0-F2DA-8946-B15F-2C0E006633F7}" dt="2023-11-08T13:15:35.761" v="2991" actId="20577"/>
          <ac:spMkLst>
            <pc:docMk/>
            <pc:sldMk cId="4141629837" sldId="282"/>
            <ac:spMk id="25" creationId="{6BA22A84-843E-9101-5FFB-D1DA3B28C2F2}"/>
          </ac:spMkLst>
        </pc:spChg>
        <pc:grpChg chg="del">
          <ac:chgData name="Hangyu Yu" userId="4769b349918564ed" providerId="LiveId" clId="{A955BFC0-F2DA-8946-B15F-2C0E006633F7}" dt="2023-11-08T13:14:11.773" v="2974" actId="478"/>
          <ac:grpSpMkLst>
            <pc:docMk/>
            <pc:sldMk cId="4141629837" sldId="282"/>
            <ac:grpSpMk id="14" creationId="{D3811601-2FF1-56F4-5731-6FB8A9EC7B50}"/>
          </ac:grpSpMkLst>
        </pc:grpChg>
        <pc:grpChg chg="del">
          <ac:chgData name="Hangyu Yu" userId="4769b349918564ed" providerId="LiveId" clId="{A955BFC0-F2DA-8946-B15F-2C0E006633F7}" dt="2023-11-08T13:14:10.205" v="2973" actId="478"/>
          <ac:grpSpMkLst>
            <pc:docMk/>
            <pc:sldMk cId="4141629837" sldId="282"/>
            <ac:grpSpMk id="16" creationId="{4B12C8BC-F582-DEB8-9DA0-0D76618B3E54}"/>
          </ac:grpSpMkLst>
        </pc:grpChg>
        <pc:picChg chg="del">
          <ac:chgData name="Hangyu Yu" userId="4769b349918564ed" providerId="LiveId" clId="{A955BFC0-F2DA-8946-B15F-2C0E006633F7}" dt="2023-11-08T13:11:07.438" v="2931" actId="478"/>
          <ac:picMkLst>
            <pc:docMk/>
            <pc:sldMk cId="4141629837" sldId="282"/>
            <ac:picMk id="9" creationId="{7EFF896D-0B13-E931-FBC9-3646FB45346C}"/>
          </ac:picMkLst>
        </pc:picChg>
        <pc:picChg chg="del">
          <ac:chgData name="Hangyu Yu" userId="4769b349918564ed" providerId="LiveId" clId="{A955BFC0-F2DA-8946-B15F-2C0E006633F7}" dt="2023-11-08T13:11:11.052" v="2932" actId="478"/>
          <ac:picMkLst>
            <pc:docMk/>
            <pc:sldMk cId="4141629837" sldId="282"/>
            <ac:picMk id="11" creationId="{D6520C35-292C-BD8E-4C00-69778DACDBB8}"/>
          </ac:picMkLst>
        </pc:picChg>
        <pc:picChg chg="add mod">
          <ac:chgData name="Hangyu Yu" userId="4769b349918564ed" providerId="LiveId" clId="{A955BFC0-F2DA-8946-B15F-2C0E006633F7}" dt="2023-11-08T13:11:39.954" v="2937" actId="14100"/>
          <ac:picMkLst>
            <pc:docMk/>
            <pc:sldMk cId="4141629837" sldId="282"/>
            <ac:picMk id="12" creationId="{299A4404-B911-560D-AE93-E203B2BD5B3A}"/>
          </ac:picMkLst>
        </pc:picChg>
        <pc:picChg chg="add mod">
          <ac:chgData name="Hangyu Yu" userId="4769b349918564ed" providerId="LiveId" clId="{A955BFC0-F2DA-8946-B15F-2C0E006633F7}" dt="2023-11-08T13:12:52.114" v="2960" actId="1076"/>
          <ac:picMkLst>
            <pc:docMk/>
            <pc:sldMk cId="4141629837" sldId="282"/>
            <ac:picMk id="17" creationId="{03338D4E-CABC-1C67-CD03-F1D12275067E}"/>
          </ac:picMkLst>
        </pc:picChg>
      </pc:sldChg>
      <pc:sldChg chg="addSp delSp modSp add mod modAnim">
        <pc:chgData name="Hangyu Yu" userId="4769b349918564ed" providerId="LiveId" clId="{A955BFC0-F2DA-8946-B15F-2C0E006633F7}" dt="2023-11-08T13:49:27.908" v="3382"/>
        <pc:sldMkLst>
          <pc:docMk/>
          <pc:sldMk cId="2634456824" sldId="283"/>
        </pc:sldMkLst>
        <pc:spChg chg="add mod">
          <ac:chgData name="Hangyu Yu" userId="4769b349918564ed" providerId="LiveId" clId="{A955BFC0-F2DA-8946-B15F-2C0E006633F7}" dt="2023-11-08T13:20:12.208" v="3221" actId="1076"/>
          <ac:spMkLst>
            <pc:docMk/>
            <pc:sldMk cId="2634456824" sldId="283"/>
            <ac:spMk id="11" creationId="{D8A964E3-D53B-0F9E-4B10-7723508E4BFF}"/>
          </ac:spMkLst>
        </pc:spChg>
        <pc:spChg chg="add mod">
          <ac:chgData name="Hangyu Yu" userId="4769b349918564ed" providerId="LiveId" clId="{A955BFC0-F2DA-8946-B15F-2C0E006633F7}" dt="2023-11-08T13:20:30.766" v="3227" actId="1076"/>
          <ac:spMkLst>
            <pc:docMk/>
            <pc:sldMk cId="2634456824" sldId="283"/>
            <ac:spMk id="13" creationId="{AD12D154-1958-59D7-EC2E-72F407E7A6F6}"/>
          </ac:spMkLst>
        </pc:spChg>
        <pc:spChg chg="add del mod">
          <ac:chgData name="Hangyu Yu" userId="4769b349918564ed" providerId="LiveId" clId="{A955BFC0-F2DA-8946-B15F-2C0E006633F7}" dt="2023-11-08T13:20:54.816" v="3231"/>
          <ac:spMkLst>
            <pc:docMk/>
            <pc:sldMk cId="2634456824" sldId="283"/>
            <ac:spMk id="14" creationId="{D2B4D983-C9F3-DF5F-B70F-B96BAE3BED8D}"/>
          </ac:spMkLst>
        </pc:spChg>
        <pc:spChg chg="add del mod">
          <ac:chgData name="Hangyu Yu" userId="4769b349918564ed" providerId="LiveId" clId="{A955BFC0-F2DA-8946-B15F-2C0E006633F7}" dt="2023-11-08T13:20:54.615" v="3230"/>
          <ac:spMkLst>
            <pc:docMk/>
            <pc:sldMk cId="2634456824" sldId="283"/>
            <ac:spMk id="15" creationId="{220479C0-4B23-A4FC-7343-97A7623FA91F}"/>
          </ac:spMkLst>
        </pc:spChg>
        <pc:spChg chg="del">
          <ac:chgData name="Hangyu Yu" userId="4769b349918564ed" providerId="LiveId" clId="{A955BFC0-F2DA-8946-B15F-2C0E006633F7}" dt="2023-11-08T13:16:09.767" v="2994" actId="478"/>
          <ac:spMkLst>
            <pc:docMk/>
            <pc:sldMk cId="2634456824" sldId="283"/>
            <ac:spMk id="18" creationId="{AE896524-313D-1DBA-4B8A-0E1AA7554239}"/>
          </ac:spMkLst>
        </pc:spChg>
        <pc:spChg chg="del">
          <ac:chgData name="Hangyu Yu" userId="4769b349918564ed" providerId="LiveId" clId="{A955BFC0-F2DA-8946-B15F-2C0E006633F7}" dt="2023-11-08T13:16:09.767" v="2994" actId="478"/>
          <ac:spMkLst>
            <pc:docMk/>
            <pc:sldMk cId="2634456824" sldId="283"/>
            <ac:spMk id="19" creationId="{E307CB40-83FF-4692-01BE-A33586E023F6}"/>
          </ac:spMkLst>
        </pc:spChg>
        <pc:spChg chg="del">
          <ac:chgData name="Hangyu Yu" userId="4769b349918564ed" providerId="LiveId" clId="{A955BFC0-F2DA-8946-B15F-2C0E006633F7}" dt="2023-11-08T13:16:09.767" v="2994" actId="478"/>
          <ac:spMkLst>
            <pc:docMk/>
            <pc:sldMk cId="2634456824" sldId="283"/>
            <ac:spMk id="20" creationId="{8FE3EF54-204B-886F-2ADE-AD2291712781}"/>
          </ac:spMkLst>
        </pc:spChg>
        <pc:spChg chg="del">
          <ac:chgData name="Hangyu Yu" userId="4769b349918564ed" providerId="LiveId" clId="{A955BFC0-F2DA-8946-B15F-2C0E006633F7}" dt="2023-11-08T13:16:09.767" v="2994" actId="478"/>
          <ac:spMkLst>
            <pc:docMk/>
            <pc:sldMk cId="2634456824" sldId="283"/>
            <ac:spMk id="21" creationId="{602388C2-FC71-A79D-A7E8-591ED850C546}"/>
          </ac:spMkLst>
        </pc:spChg>
        <pc:spChg chg="del">
          <ac:chgData name="Hangyu Yu" userId="4769b349918564ed" providerId="LiveId" clId="{A955BFC0-F2DA-8946-B15F-2C0E006633F7}" dt="2023-11-08T13:16:09.767" v="2994" actId="478"/>
          <ac:spMkLst>
            <pc:docMk/>
            <pc:sldMk cId="2634456824" sldId="283"/>
            <ac:spMk id="22" creationId="{DFC62F2B-B802-6ED6-175A-09AC5286C66C}"/>
          </ac:spMkLst>
        </pc:spChg>
        <pc:spChg chg="del">
          <ac:chgData name="Hangyu Yu" userId="4769b349918564ed" providerId="LiveId" clId="{A955BFC0-F2DA-8946-B15F-2C0E006633F7}" dt="2023-11-08T13:18:35.257" v="3180" actId="478"/>
          <ac:spMkLst>
            <pc:docMk/>
            <pc:sldMk cId="2634456824" sldId="283"/>
            <ac:spMk id="24" creationId="{BDC6E38E-0072-3CB1-B928-C0236FA4C3FB}"/>
          </ac:spMkLst>
        </pc:spChg>
        <pc:spChg chg="del mod">
          <ac:chgData name="Hangyu Yu" userId="4769b349918564ed" providerId="LiveId" clId="{A955BFC0-F2DA-8946-B15F-2C0E006633F7}" dt="2023-11-08T13:18:35.488" v="3182"/>
          <ac:spMkLst>
            <pc:docMk/>
            <pc:sldMk cId="2634456824" sldId="283"/>
            <ac:spMk id="25" creationId="{6BA22A84-843E-9101-5FFB-D1DA3B28C2F2}"/>
          </ac:spMkLst>
        </pc:spChg>
        <pc:graphicFrameChg chg="add mod modGraphic">
          <ac:chgData name="Hangyu Yu" userId="4769b349918564ed" providerId="LiveId" clId="{A955BFC0-F2DA-8946-B15F-2C0E006633F7}" dt="2023-11-08T13:19:41.924" v="3193" actId="20577"/>
          <ac:graphicFrameMkLst>
            <pc:docMk/>
            <pc:sldMk cId="2634456824" sldId="283"/>
            <ac:graphicFrameMk id="6" creationId="{A545B109-3684-845A-5375-3C0054AD7F59}"/>
          </ac:graphicFrameMkLst>
        </pc:graphicFrameChg>
        <pc:picChg chg="add mod">
          <ac:chgData name="Hangyu Yu" userId="4769b349918564ed" providerId="LiveId" clId="{A955BFC0-F2DA-8946-B15F-2C0E006633F7}" dt="2023-11-08T13:20:28.196" v="3226" actId="1076"/>
          <ac:picMkLst>
            <pc:docMk/>
            <pc:sldMk cId="2634456824" sldId="283"/>
            <ac:picMk id="3" creationId="{0B47C5B3-1E4A-05A8-E158-3EC9CA54FE51}"/>
          </ac:picMkLst>
        </pc:picChg>
        <pc:picChg chg="add mod">
          <ac:chgData name="Hangyu Yu" userId="4769b349918564ed" providerId="LiveId" clId="{A955BFC0-F2DA-8946-B15F-2C0E006633F7}" dt="2023-11-08T13:19:56.532" v="3196" actId="1076"/>
          <ac:picMkLst>
            <pc:docMk/>
            <pc:sldMk cId="2634456824" sldId="283"/>
            <ac:picMk id="9" creationId="{7D38E536-E974-9A94-EA7E-49C9DA95D58E}"/>
          </ac:picMkLst>
        </pc:picChg>
        <pc:picChg chg="del">
          <ac:chgData name="Hangyu Yu" userId="4769b349918564ed" providerId="LiveId" clId="{A955BFC0-F2DA-8946-B15F-2C0E006633F7}" dt="2023-11-08T13:16:06.571" v="2993" actId="478"/>
          <ac:picMkLst>
            <pc:docMk/>
            <pc:sldMk cId="2634456824" sldId="283"/>
            <ac:picMk id="12" creationId="{299A4404-B911-560D-AE93-E203B2BD5B3A}"/>
          </ac:picMkLst>
        </pc:picChg>
        <pc:picChg chg="mod">
          <ac:chgData name="Hangyu Yu" userId="4769b349918564ed" providerId="LiveId" clId="{A955BFC0-F2DA-8946-B15F-2C0E006633F7}" dt="2023-11-08T13:16:14.371" v="2996" actId="1076"/>
          <ac:picMkLst>
            <pc:docMk/>
            <pc:sldMk cId="2634456824" sldId="283"/>
            <ac:picMk id="17" creationId="{03338D4E-CABC-1C67-CD03-F1D12275067E}"/>
          </ac:picMkLst>
        </pc:picChg>
      </pc:sldChg>
      <pc:sldChg chg="addSp delSp modSp add mod">
        <pc:chgData name="Hangyu Yu" userId="4769b349918564ed" providerId="LiveId" clId="{A955BFC0-F2DA-8946-B15F-2C0E006633F7}" dt="2023-11-08T13:23:12.871" v="3247" actId="1076"/>
        <pc:sldMkLst>
          <pc:docMk/>
          <pc:sldMk cId="505928207" sldId="284"/>
        </pc:sldMkLst>
        <pc:spChg chg="del">
          <ac:chgData name="Hangyu Yu" userId="4769b349918564ed" providerId="LiveId" clId="{A955BFC0-F2DA-8946-B15F-2C0E006633F7}" dt="2023-11-08T13:21:25.660" v="3239" actId="478"/>
          <ac:spMkLst>
            <pc:docMk/>
            <pc:sldMk cId="505928207" sldId="284"/>
            <ac:spMk id="11" creationId="{D8A964E3-D53B-0F9E-4B10-7723508E4BFF}"/>
          </ac:spMkLst>
        </pc:spChg>
        <pc:spChg chg="del">
          <ac:chgData name="Hangyu Yu" userId="4769b349918564ed" providerId="LiveId" clId="{A955BFC0-F2DA-8946-B15F-2C0E006633F7}" dt="2023-11-08T13:21:20.217" v="3235" actId="478"/>
          <ac:spMkLst>
            <pc:docMk/>
            <pc:sldMk cId="505928207" sldId="284"/>
            <ac:spMk id="13" creationId="{AD12D154-1958-59D7-EC2E-72F407E7A6F6}"/>
          </ac:spMkLst>
        </pc:spChg>
        <pc:graphicFrameChg chg="del">
          <ac:chgData name="Hangyu Yu" userId="4769b349918564ed" providerId="LiveId" clId="{A955BFC0-F2DA-8946-B15F-2C0E006633F7}" dt="2023-11-08T13:21:23.035" v="3237" actId="478"/>
          <ac:graphicFrameMkLst>
            <pc:docMk/>
            <pc:sldMk cId="505928207" sldId="284"/>
            <ac:graphicFrameMk id="6" creationId="{A545B109-3684-845A-5375-3C0054AD7F59}"/>
          </ac:graphicFrameMkLst>
        </pc:graphicFrameChg>
        <pc:picChg chg="mod modCrop">
          <ac:chgData name="Hangyu Yu" userId="4769b349918564ed" providerId="LiveId" clId="{A955BFC0-F2DA-8946-B15F-2C0E006633F7}" dt="2023-11-08T13:21:08.621" v="3234" actId="732"/>
          <ac:picMkLst>
            <pc:docMk/>
            <pc:sldMk cId="505928207" sldId="284"/>
            <ac:picMk id="8" creationId="{D8491F6D-E981-4A49-2B2B-2F87E829F37F}"/>
          </ac:picMkLst>
        </pc:picChg>
        <pc:picChg chg="del">
          <ac:chgData name="Hangyu Yu" userId="4769b349918564ed" providerId="LiveId" clId="{A955BFC0-F2DA-8946-B15F-2C0E006633F7}" dt="2023-11-08T13:21:24.256" v="3238" actId="478"/>
          <ac:picMkLst>
            <pc:docMk/>
            <pc:sldMk cId="505928207" sldId="284"/>
            <ac:picMk id="9" creationId="{7D38E536-E974-9A94-EA7E-49C9DA95D58E}"/>
          </ac:picMkLst>
        </pc:picChg>
        <pc:picChg chg="add mod">
          <ac:chgData name="Hangyu Yu" userId="4769b349918564ed" providerId="LiveId" clId="{A955BFC0-F2DA-8946-B15F-2C0E006633F7}" dt="2023-11-08T13:23:12.871" v="3247" actId="1076"/>
          <ac:picMkLst>
            <pc:docMk/>
            <pc:sldMk cId="505928207" sldId="284"/>
            <ac:picMk id="12" creationId="{E3BABA9C-625A-B4C5-B364-9C20873F4242}"/>
          </ac:picMkLst>
        </pc:picChg>
        <pc:picChg chg="add mod">
          <ac:chgData name="Hangyu Yu" userId="4769b349918564ed" providerId="LiveId" clId="{A955BFC0-F2DA-8946-B15F-2C0E006633F7}" dt="2023-11-08T13:23:12.871" v="3247" actId="1076"/>
          <ac:picMkLst>
            <pc:docMk/>
            <pc:sldMk cId="505928207" sldId="284"/>
            <ac:picMk id="14" creationId="{71D607B9-1D73-FF42-EBAF-2D920CD37DBB}"/>
          </ac:picMkLst>
        </pc:picChg>
        <pc:picChg chg="del">
          <ac:chgData name="Hangyu Yu" userId="4769b349918564ed" providerId="LiveId" clId="{A955BFC0-F2DA-8946-B15F-2C0E006633F7}" dt="2023-11-08T13:21:21.683" v="3236" actId="478"/>
          <ac:picMkLst>
            <pc:docMk/>
            <pc:sldMk cId="505928207" sldId="284"/>
            <ac:picMk id="17" creationId="{03338D4E-CABC-1C67-CD03-F1D12275067E}"/>
          </ac:picMkLst>
        </pc:picChg>
      </pc:sldChg>
    </pc:docChg>
  </pc:docChgLst>
  <pc:docChgLst>
    <pc:chgData name="Hangyu Yu" userId="4769b349918564ed" providerId="LiveId" clId="{601D6911-2BAC-D545-A786-87C95265C8AD}"/>
    <pc:docChg chg="custSel addSld modSld">
      <pc:chgData name="Hangyu Yu" userId="4769b349918564ed" providerId="LiveId" clId="{601D6911-2BAC-D545-A786-87C95265C8AD}" dt="2023-11-01T18:17:23.132" v="19"/>
      <pc:docMkLst>
        <pc:docMk/>
      </pc:docMkLst>
      <pc:sldChg chg="modSp mod">
        <pc:chgData name="Hangyu Yu" userId="4769b349918564ed" providerId="LiveId" clId="{601D6911-2BAC-D545-A786-87C95265C8AD}" dt="2023-11-01T18:16:30.042" v="16" actId="20577"/>
        <pc:sldMkLst>
          <pc:docMk/>
          <pc:sldMk cId="413527936" sldId="256"/>
        </pc:sldMkLst>
        <pc:spChg chg="mod">
          <ac:chgData name="Hangyu Yu" userId="4769b349918564ed" providerId="LiveId" clId="{601D6911-2BAC-D545-A786-87C95265C8AD}" dt="2023-11-01T18:16:30.042" v="16" actId="20577"/>
          <ac:spMkLst>
            <pc:docMk/>
            <pc:sldMk cId="413527936" sldId="256"/>
            <ac:spMk id="4" creationId="{34F3CA74-E434-844A-9C90-0FE7EB8DBFC3}"/>
          </ac:spMkLst>
        </pc:spChg>
      </pc:sldChg>
      <pc:sldChg chg="modSp mod">
        <pc:chgData name="Hangyu Yu" userId="4769b349918564ed" providerId="LiveId" clId="{601D6911-2BAC-D545-A786-87C95265C8AD}" dt="2023-11-01T18:17:08.086" v="18" actId="20577"/>
        <pc:sldMkLst>
          <pc:docMk/>
          <pc:sldMk cId="1530241814" sldId="261"/>
        </pc:sldMkLst>
        <pc:spChg chg="mod">
          <ac:chgData name="Hangyu Yu" userId="4769b349918564ed" providerId="LiveId" clId="{601D6911-2BAC-D545-A786-87C95265C8AD}" dt="2023-11-01T18:17:08.086" v="18" actId="20577"/>
          <ac:spMkLst>
            <pc:docMk/>
            <pc:sldMk cId="1530241814" sldId="261"/>
            <ac:spMk id="4" creationId="{EE3D9599-6AD0-A54B-A8DB-E5D44637B072}"/>
          </ac:spMkLst>
        </pc:spChg>
      </pc:sldChg>
      <pc:sldChg chg="modSp">
        <pc:chgData name="Hangyu Yu" userId="4769b349918564ed" providerId="LiveId" clId="{601D6911-2BAC-D545-A786-87C95265C8AD}" dt="2023-11-01T18:17:23.132" v="19"/>
        <pc:sldMkLst>
          <pc:docMk/>
          <pc:sldMk cId="2533002292" sldId="262"/>
        </pc:sldMkLst>
        <pc:spChg chg="mod">
          <ac:chgData name="Hangyu Yu" userId="4769b349918564ed" providerId="LiveId" clId="{601D6911-2BAC-D545-A786-87C95265C8AD}" dt="2023-11-01T18:17:23.132" v="19"/>
          <ac:spMkLst>
            <pc:docMk/>
            <pc:sldMk cId="2533002292" sldId="262"/>
            <ac:spMk id="4" creationId="{EE3D9599-6AD0-A54B-A8DB-E5D44637B072}"/>
          </ac:spMkLst>
        </pc:spChg>
      </pc:sldChg>
      <pc:sldChg chg="modSp">
        <pc:chgData name="Hangyu Yu" userId="4769b349918564ed" providerId="LiveId" clId="{601D6911-2BAC-D545-A786-87C95265C8AD}" dt="2023-11-01T18:17:23.132" v="19"/>
        <pc:sldMkLst>
          <pc:docMk/>
          <pc:sldMk cId="1162247837" sldId="263"/>
        </pc:sldMkLst>
        <pc:spChg chg="mod">
          <ac:chgData name="Hangyu Yu" userId="4769b349918564ed" providerId="LiveId" clId="{601D6911-2BAC-D545-A786-87C95265C8AD}" dt="2023-11-01T18:17:23.132" v="19"/>
          <ac:spMkLst>
            <pc:docMk/>
            <pc:sldMk cId="1162247837" sldId="263"/>
            <ac:spMk id="4" creationId="{EE3D9599-6AD0-A54B-A8DB-E5D44637B072}"/>
          </ac:spMkLst>
        </pc:spChg>
      </pc:sldChg>
      <pc:sldChg chg="modSp">
        <pc:chgData name="Hangyu Yu" userId="4769b349918564ed" providerId="LiveId" clId="{601D6911-2BAC-D545-A786-87C95265C8AD}" dt="2023-11-01T18:17:23.132" v="19"/>
        <pc:sldMkLst>
          <pc:docMk/>
          <pc:sldMk cId="3697238551" sldId="264"/>
        </pc:sldMkLst>
        <pc:spChg chg="mod">
          <ac:chgData name="Hangyu Yu" userId="4769b349918564ed" providerId="LiveId" clId="{601D6911-2BAC-D545-A786-87C95265C8AD}" dt="2023-11-01T18:17:23.132" v="19"/>
          <ac:spMkLst>
            <pc:docMk/>
            <pc:sldMk cId="3697238551" sldId="264"/>
            <ac:spMk id="4" creationId="{EE3D9599-6AD0-A54B-A8DB-E5D44637B072}"/>
          </ac:spMkLst>
        </pc:spChg>
      </pc:sldChg>
      <pc:sldChg chg="modSp">
        <pc:chgData name="Hangyu Yu" userId="4769b349918564ed" providerId="LiveId" clId="{601D6911-2BAC-D545-A786-87C95265C8AD}" dt="2023-11-01T18:17:23.132" v="19"/>
        <pc:sldMkLst>
          <pc:docMk/>
          <pc:sldMk cId="3833050995" sldId="265"/>
        </pc:sldMkLst>
        <pc:spChg chg="mod">
          <ac:chgData name="Hangyu Yu" userId="4769b349918564ed" providerId="LiveId" clId="{601D6911-2BAC-D545-A786-87C95265C8AD}" dt="2023-11-01T18:17:23.132" v="19"/>
          <ac:spMkLst>
            <pc:docMk/>
            <pc:sldMk cId="3833050995" sldId="265"/>
            <ac:spMk id="4" creationId="{EE3D9599-6AD0-A54B-A8DB-E5D44637B072}"/>
          </ac:spMkLst>
        </pc:spChg>
      </pc:sldChg>
      <pc:sldChg chg="modSp">
        <pc:chgData name="Hangyu Yu" userId="4769b349918564ed" providerId="LiveId" clId="{601D6911-2BAC-D545-A786-87C95265C8AD}" dt="2023-11-01T18:17:23.132" v="19"/>
        <pc:sldMkLst>
          <pc:docMk/>
          <pc:sldMk cId="230113694" sldId="266"/>
        </pc:sldMkLst>
        <pc:spChg chg="mod">
          <ac:chgData name="Hangyu Yu" userId="4769b349918564ed" providerId="LiveId" clId="{601D6911-2BAC-D545-A786-87C95265C8AD}" dt="2023-11-01T18:17:23.132" v="19"/>
          <ac:spMkLst>
            <pc:docMk/>
            <pc:sldMk cId="230113694" sldId="266"/>
            <ac:spMk id="4" creationId="{EE3D9599-6AD0-A54B-A8DB-E5D44637B072}"/>
          </ac:spMkLst>
        </pc:spChg>
      </pc:sldChg>
      <pc:sldChg chg="modSp">
        <pc:chgData name="Hangyu Yu" userId="4769b349918564ed" providerId="LiveId" clId="{601D6911-2BAC-D545-A786-87C95265C8AD}" dt="2023-11-01T18:17:23.132" v="19"/>
        <pc:sldMkLst>
          <pc:docMk/>
          <pc:sldMk cId="1855497764" sldId="267"/>
        </pc:sldMkLst>
        <pc:spChg chg="mod">
          <ac:chgData name="Hangyu Yu" userId="4769b349918564ed" providerId="LiveId" clId="{601D6911-2BAC-D545-A786-87C95265C8AD}" dt="2023-11-01T18:17:23.132" v="19"/>
          <ac:spMkLst>
            <pc:docMk/>
            <pc:sldMk cId="1855497764" sldId="267"/>
            <ac:spMk id="4" creationId="{EE3D9599-6AD0-A54B-A8DB-E5D44637B072}"/>
          </ac:spMkLst>
        </pc:spChg>
      </pc:sldChg>
      <pc:sldChg chg="addSp delSp modSp mod">
        <pc:chgData name="Hangyu Yu" userId="4769b349918564ed" providerId="LiveId" clId="{601D6911-2BAC-D545-A786-87C95265C8AD}" dt="2023-11-01T18:17:23.132" v="19"/>
        <pc:sldMkLst>
          <pc:docMk/>
          <pc:sldMk cId="2811532038" sldId="268"/>
        </pc:sldMkLst>
        <pc:spChg chg="mod">
          <ac:chgData name="Hangyu Yu" userId="4769b349918564ed" providerId="LiveId" clId="{601D6911-2BAC-D545-A786-87C95265C8AD}" dt="2023-11-01T18:17:23.132" v="19"/>
          <ac:spMkLst>
            <pc:docMk/>
            <pc:sldMk cId="2811532038" sldId="268"/>
            <ac:spMk id="4" creationId="{EE3D9599-6AD0-A54B-A8DB-E5D44637B072}"/>
          </ac:spMkLst>
        </pc:spChg>
        <pc:picChg chg="add del mod">
          <ac:chgData name="Hangyu Yu" userId="4769b349918564ed" providerId="LiveId" clId="{601D6911-2BAC-D545-A786-87C95265C8AD}" dt="2023-11-01T15:04:51.443" v="2" actId="21"/>
          <ac:picMkLst>
            <pc:docMk/>
            <pc:sldMk cId="2811532038" sldId="268"/>
            <ac:picMk id="2" creationId="{D86FF5F9-BF89-33EA-6249-585629E4C0BC}"/>
          </ac:picMkLst>
        </pc:picChg>
      </pc:sldChg>
      <pc:sldChg chg="addSp delSp modSp add mod">
        <pc:chgData name="Hangyu Yu" userId="4769b349918564ed" providerId="LiveId" clId="{601D6911-2BAC-D545-A786-87C95265C8AD}" dt="2023-11-01T18:17:23.132" v="19"/>
        <pc:sldMkLst>
          <pc:docMk/>
          <pc:sldMk cId="454755711" sldId="269"/>
        </pc:sldMkLst>
        <pc:spChg chg="mod">
          <ac:chgData name="Hangyu Yu" userId="4769b349918564ed" providerId="LiveId" clId="{601D6911-2BAC-D545-A786-87C95265C8AD}" dt="2023-11-01T18:17:23.132" v="19"/>
          <ac:spMkLst>
            <pc:docMk/>
            <pc:sldMk cId="454755711" sldId="269"/>
            <ac:spMk id="4" creationId="{EE3D9599-6AD0-A54B-A8DB-E5D44637B072}"/>
          </ac:spMkLst>
        </pc:spChg>
        <pc:grpChg chg="del">
          <ac:chgData name="Hangyu Yu" userId="4769b349918564ed" providerId="LiveId" clId="{601D6911-2BAC-D545-A786-87C95265C8AD}" dt="2023-11-01T15:04:59.148" v="5" actId="478"/>
          <ac:grpSpMkLst>
            <pc:docMk/>
            <pc:sldMk cId="454755711" sldId="269"/>
            <ac:grpSpMk id="10" creationId="{D6BC2A84-A833-4548-271F-65E7400843B3}"/>
          </ac:grpSpMkLst>
        </pc:grpChg>
        <pc:picChg chg="add mod">
          <ac:chgData name="Hangyu Yu" userId="4769b349918564ed" providerId="LiveId" clId="{601D6911-2BAC-D545-A786-87C95265C8AD}" dt="2023-11-01T15:05:23.669" v="14" actId="1076"/>
          <ac:picMkLst>
            <pc:docMk/>
            <pc:sldMk cId="454755711" sldId="269"/>
            <ac:picMk id="2" creationId="{F36F0C78-7445-36BC-F1E0-4124EE7584FF}"/>
          </ac:picMkLst>
        </pc:picChg>
        <pc:picChg chg="del">
          <ac:chgData name="Hangyu Yu" userId="4769b349918564ed" providerId="LiveId" clId="{601D6911-2BAC-D545-A786-87C95265C8AD}" dt="2023-11-01T15:04:59.744" v="6" actId="478"/>
          <ac:picMkLst>
            <pc:docMk/>
            <pc:sldMk cId="454755711" sldId="269"/>
            <ac:picMk id="11" creationId="{9921F5BB-87FC-4CA2-7D21-D79B15CB72FD}"/>
          </ac:picMkLst>
        </pc:picChg>
        <pc:picChg chg="mod">
          <ac:chgData name="Hangyu Yu" userId="4769b349918564ed" providerId="LiveId" clId="{601D6911-2BAC-D545-A786-87C95265C8AD}" dt="2023-11-01T15:05:20.152" v="12" actId="1076"/>
          <ac:picMkLst>
            <pc:docMk/>
            <pc:sldMk cId="454755711" sldId="269"/>
            <ac:picMk id="12" creationId="{60EA5AAA-1A7E-26D5-EAD6-5A29FA201C6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08.11.23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08/11/2023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42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 descr="A close-up of gears and cogs&#10;&#10;Description automatically generated">
            <a:extLst>
              <a:ext uri="{FF2B5EF4-FFF2-40B4-BE49-F238E27FC236}">
                <a16:creationId xmlns:a16="http://schemas.microsoft.com/office/drawing/2014/main" id="{1971EFE4-E2AD-9B70-BC3E-DEF41BE9BE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39" r="15739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Engines and fuel </a:t>
            </a:r>
            <a:r>
              <a:rPr lang="fr-FR" dirty="0" err="1"/>
              <a:t>cells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F3CA74-E434-844A-9C90-0FE7EB8DB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Exercise</a:t>
            </a:r>
            <a:r>
              <a:rPr lang="fr-FR" sz="2400" dirty="0"/>
              <a:t> 5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3BCA55-E2C0-5C4E-89C0-5D85ED2FB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2B6A3-FE3E-7DD4-FC84-3C4C85EE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464" y="549382"/>
            <a:ext cx="4703424" cy="1299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6E278-84F7-6AB3-29C6-CB51C85C34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02" y="1691704"/>
            <a:ext cx="3542828" cy="141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82B91-594C-6E63-97AD-39D9AD15F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99" y="3097590"/>
            <a:ext cx="3537582" cy="1415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91F6D-E981-4A49-2B2B-2F87E829F3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970" b="48392"/>
          <a:stretch/>
        </p:blipFill>
        <p:spPr>
          <a:xfrm>
            <a:off x="685800" y="670129"/>
            <a:ext cx="3567457" cy="1475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6C2823-8DA1-B55D-221F-4015D13FD9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4315"/>
          <a:stretch/>
        </p:blipFill>
        <p:spPr>
          <a:xfrm>
            <a:off x="4363961" y="2155206"/>
            <a:ext cx="3939419" cy="67024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9C72A6-833E-D4FB-BECB-F3C0747EA46C}"/>
              </a:ext>
            </a:extLst>
          </p:cNvPr>
          <p:cNvSpPr/>
          <p:nvPr/>
        </p:nvSpPr>
        <p:spPr>
          <a:xfrm>
            <a:off x="1255922" y="3573379"/>
            <a:ext cx="471278" cy="316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4E9842-E85C-45CB-0C30-DB8623FC352E}"/>
              </a:ext>
            </a:extLst>
          </p:cNvPr>
          <p:cNvSpPr/>
          <p:nvPr/>
        </p:nvSpPr>
        <p:spPr>
          <a:xfrm>
            <a:off x="1255922" y="3965265"/>
            <a:ext cx="471278" cy="476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C6B9EF-2C0D-B449-E423-133FA8107609}"/>
              </a:ext>
            </a:extLst>
          </p:cNvPr>
          <p:cNvSpPr/>
          <p:nvPr/>
        </p:nvSpPr>
        <p:spPr>
          <a:xfrm>
            <a:off x="2504150" y="2165493"/>
            <a:ext cx="471278" cy="316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39E69E-2692-E3B3-41EF-551346A85A4E}"/>
              </a:ext>
            </a:extLst>
          </p:cNvPr>
          <p:cNvSpPr/>
          <p:nvPr/>
        </p:nvSpPr>
        <p:spPr>
          <a:xfrm>
            <a:off x="3089560" y="3573379"/>
            <a:ext cx="471278" cy="316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D64553-BAF7-1B93-E30A-9AEA78F25738}"/>
              </a:ext>
            </a:extLst>
          </p:cNvPr>
          <p:cNvSpPr/>
          <p:nvPr/>
        </p:nvSpPr>
        <p:spPr>
          <a:xfrm>
            <a:off x="3089560" y="3965265"/>
            <a:ext cx="471278" cy="476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3200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2B6A3-FE3E-7DD4-FC84-3C4C85EE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464" y="549382"/>
            <a:ext cx="4703424" cy="1299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6E278-84F7-6AB3-29C6-CB51C85C34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02" y="1691704"/>
            <a:ext cx="3542828" cy="141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82B91-594C-6E63-97AD-39D9AD15F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99" y="3097590"/>
            <a:ext cx="3537582" cy="1415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91F6D-E981-4A49-2B2B-2F87E829F3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970" b="48392"/>
          <a:stretch/>
        </p:blipFill>
        <p:spPr>
          <a:xfrm>
            <a:off x="685800" y="670129"/>
            <a:ext cx="3567457" cy="1475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6C2823-8DA1-B55D-221F-4015D13FD9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</a:blip>
          <a:srcRect b="54315"/>
          <a:stretch/>
        </p:blipFill>
        <p:spPr>
          <a:xfrm>
            <a:off x="4363961" y="2155206"/>
            <a:ext cx="3939419" cy="67024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9C72A6-833E-D4FB-BECB-F3C0747EA46C}"/>
              </a:ext>
            </a:extLst>
          </p:cNvPr>
          <p:cNvSpPr/>
          <p:nvPr/>
        </p:nvSpPr>
        <p:spPr>
          <a:xfrm>
            <a:off x="1870685" y="3573379"/>
            <a:ext cx="1037010" cy="316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4E9842-E85C-45CB-0C30-DB8623FC352E}"/>
              </a:ext>
            </a:extLst>
          </p:cNvPr>
          <p:cNvSpPr/>
          <p:nvPr/>
        </p:nvSpPr>
        <p:spPr>
          <a:xfrm>
            <a:off x="1870684" y="3965265"/>
            <a:ext cx="1037009" cy="476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C6B9EF-2C0D-B449-E423-133FA8107609}"/>
              </a:ext>
            </a:extLst>
          </p:cNvPr>
          <p:cNvSpPr/>
          <p:nvPr/>
        </p:nvSpPr>
        <p:spPr>
          <a:xfrm>
            <a:off x="2504150" y="2547248"/>
            <a:ext cx="471278" cy="474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346FA4-4786-241D-A415-56141B595E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984" b="24607"/>
          <a:stretch/>
        </p:blipFill>
        <p:spPr>
          <a:xfrm>
            <a:off x="4363960" y="2825448"/>
            <a:ext cx="3939419" cy="4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2B6A3-FE3E-7DD4-FC84-3C4C85EE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464" y="549382"/>
            <a:ext cx="4703424" cy="1299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6E278-84F7-6AB3-29C6-CB51C85C34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02" y="1691704"/>
            <a:ext cx="3542828" cy="141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82B91-594C-6E63-97AD-39D9AD15F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99" y="3097590"/>
            <a:ext cx="3537582" cy="1415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91F6D-E981-4A49-2B2B-2F87E829F3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970" b="48392"/>
          <a:stretch/>
        </p:blipFill>
        <p:spPr>
          <a:xfrm>
            <a:off x="685800" y="670129"/>
            <a:ext cx="3567457" cy="1475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6C2823-8DA1-B55D-221F-4015D13FD9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</a:blip>
          <a:srcRect t="1" b="27932"/>
          <a:stretch/>
        </p:blipFill>
        <p:spPr>
          <a:xfrm>
            <a:off x="4363961" y="2155205"/>
            <a:ext cx="3939419" cy="105728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9C72A6-833E-D4FB-BECB-F3C0747EA46C}"/>
              </a:ext>
            </a:extLst>
          </p:cNvPr>
          <p:cNvSpPr/>
          <p:nvPr/>
        </p:nvSpPr>
        <p:spPr>
          <a:xfrm>
            <a:off x="3655942" y="2171029"/>
            <a:ext cx="509658" cy="316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C6B9EF-2C0D-B449-E423-133FA8107609}"/>
              </a:ext>
            </a:extLst>
          </p:cNvPr>
          <p:cNvSpPr/>
          <p:nvPr/>
        </p:nvSpPr>
        <p:spPr>
          <a:xfrm>
            <a:off x="3094398" y="2547248"/>
            <a:ext cx="471278" cy="474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346FA4-4786-241D-A415-56141B595E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3785" b="227"/>
          <a:stretch/>
        </p:blipFill>
        <p:spPr>
          <a:xfrm>
            <a:off x="4363960" y="3290333"/>
            <a:ext cx="3939419" cy="3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4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2B6A3-FE3E-7DD4-FC84-3C4C85EE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464" y="549382"/>
            <a:ext cx="4703424" cy="1299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82B91-594C-6E63-97AD-39D9AD15F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9" y="3097590"/>
            <a:ext cx="3537582" cy="1415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91F6D-E981-4A49-2B2B-2F87E829F3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121" b="19589"/>
          <a:stretch/>
        </p:blipFill>
        <p:spPr>
          <a:xfrm>
            <a:off x="685800" y="670129"/>
            <a:ext cx="3567457" cy="661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EB01B2-65F1-57D1-DAA4-943B781C8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79" y="1597272"/>
            <a:ext cx="3744948" cy="14667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28A93C-9248-E8E6-A29E-61301E73F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464" y="1879528"/>
            <a:ext cx="3670907" cy="22044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896524-313D-1DBA-4B8A-0E1AA7554239}"/>
              </a:ext>
            </a:extLst>
          </p:cNvPr>
          <p:cNvSpPr txBox="1"/>
          <p:nvPr/>
        </p:nvSpPr>
        <p:spPr>
          <a:xfrm>
            <a:off x="5068801" y="2392086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/>
              <a:t>E1-D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07CB40-83FF-4692-01BE-A33586E023F6}"/>
              </a:ext>
            </a:extLst>
          </p:cNvPr>
          <p:cNvSpPr txBox="1"/>
          <p:nvPr/>
        </p:nvSpPr>
        <p:spPr>
          <a:xfrm>
            <a:off x="5204267" y="3059743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/>
              <a:t>E2-D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E3EF54-204B-886F-2ADE-AD2291712781}"/>
              </a:ext>
            </a:extLst>
          </p:cNvPr>
          <p:cNvSpPr txBox="1"/>
          <p:nvPr/>
        </p:nvSpPr>
        <p:spPr>
          <a:xfrm>
            <a:off x="6634569" y="3359704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>
                <a:solidFill>
                  <a:schemeClr val="accent1"/>
                </a:solidFill>
              </a:rPr>
              <a:t>E3-NG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2388C2-FC71-A79D-A7E8-591ED850C546}"/>
              </a:ext>
            </a:extLst>
          </p:cNvPr>
          <p:cNvSpPr txBox="1"/>
          <p:nvPr/>
        </p:nvSpPr>
        <p:spPr>
          <a:xfrm>
            <a:off x="7210302" y="335970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/>
              <a:t>E4-BG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C62F2B-B802-6ED6-175A-09AC5286C66C}"/>
              </a:ext>
            </a:extLst>
          </p:cNvPr>
          <p:cNvSpPr txBox="1"/>
          <p:nvPr/>
        </p:nvSpPr>
        <p:spPr>
          <a:xfrm>
            <a:off x="7757007" y="351452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/>
              <a:t>E5-BG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2760B1-4467-6530-F7AE-AF4DCB6A83B2}"/>
              </a:ext>
            </a:extLst>
          </p:cNvPr>
          <p:cNvSpPr/>
          <p:nvPr/>
        </p:nvSpPr>
        <p:spPr>
          <a:xfrm>
            <a:off x="3094397" y="3585028"/>
            <a:ext cx="1017759" cy="856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6341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520C35-292C-BD8E-4C00-69778DACD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401" y="1889430"/>
            <a:ext cx="3643245" cy="2164893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2B6A3-FE3E-7DD4-FC84-3C4C85EE2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464" y="549382"/>
            <a:ext cx="4703424" cy="1299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82B91-594C-6E63-97AD-39D9AD15F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99" y="3097590"/>
            <a:ext cx="3537582" cy="1415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91F6D-E981-4A49-2B2B-2F87E829F3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121" b="19589"/>
          <a:stretch/>
        </p:blipFill>
        <p:spPr>
          <a:xfrm>
            <a:off x="685800" y="670129"/>
            <a:ext cx="3567457" cy="6616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896524-313D-1DBA-4B8A-0E1AA7554239}"/>
              </a:ext>
            </a:extLst>
          </p:cNvPr>
          <p:cNvSpPr txBox="1"/>
          <p:nvPr/>
        </p:nvSpPr>
        <p:spPr>
          <a:xfrm>
            <a:off x="5068801" y="2392086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/>
              <a:t>E1-D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07CB40-83FF-4692-01BE-A33586E023F6}"/>
              </a:ext>
            </a:extLst>
          </p:cNvPr>
          <p:cNvSpPr txBox="1"/>
          <p:nvPr/>
        </p:nvSpPr>
        <p:spPr>
          <a:xfrm>
            <a:off x="5204267" y="3059743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/>
              <a:t>E2-D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E3EF54-204B-886F-2ADE-AD2291712781}"/>
              </a:ext>
            </a:extLst>
          </p:cNvPr>
          <p:cNvSpPr txBox="1"/>
          <p:nvPr/>
        </p:nvSpPr>
        <p:spPr>
          <a:xfrm>
            <a:off x="6634569" y="3393570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>
                <a:solidFill>
                  <a:schemeClr val="accent1"/>
                </a:solidFill>
              </a:rPr>
              <a:t>E3-NG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2388C2-FC71-A79D-A7E8-591ED850C546}"/>
              </a:ext>
            </a:extLst>
          </p:cNvPr>
          <p:cNvSpPr txBox="1"/>
          <p:nvPr/>
        </p:nvSpPr>
        <p:spPr>
          <a:xfrm>
            <a:off x="7210302" y="339357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/>
              <a:t>E4-BG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C62F2B-B802-6ED6-175A-09AC5286C66C}"/>
              </a:ext>
            </a:extLst>
          </p:cNvPr>
          <p:cNvSpPr txBox="1"/>
          <p:nvPr/>
        </p:nvSpPr>
        <p:spPr>
          <a:xfrm>
            <a:off x="7776359" y="351452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/>
              <a:t>E5-BG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FF896D-0B13-E931-FBC9-3646FB453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99" y="1521236"/>
            <a:ext cx="3622108" cy="13869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C652C6F-F902-50C5-AD89-DA8EA9AB356D}"/>
              </a:ext>
            </a:extLst>
          </p:cNvPr>
          <p:cNvSpPr txBox="1"/>
          <p:nvPr/>
        </p:nvSpPr>
        <p:spPr>
          <a:xfrm>
            <a:off x="4445153" y="4038451"/>
            <a:ext cx="3331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H" sz="1100" dirty="0"/>
              <a:t>France doesn’t gve advantage to Biofuel and </a:t>
            </a:r>
          </a:p>
          <a:p>
            <a:pPr algn="just"/>
            <a:r>
              <a:rPr lang="en-CH" sz="1100" dirty="0"/>
              <a:t>N</a:t>
            </a:r>
            <a:r>
              <a:rPr lang="en-GB" sz="1100" dirty="0"/>
              <a:t>O</a:t>
            </a:r>
            <a:r>
              <a:rPr lang="en-CH" sz="1100" baseline="-25000" dirty="0"/>
              <a:t>x</a:t>
            </a:r>
            <a:r>
              <a:rPr lang="en-CH" sz="1100" dirty="0"/>
              <a:t> emission will be close to the limit</a:t>
            </a:r>
            <a:endParaRPr lang="en-CH" sz="1100" baseline="30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7CBDAE-D0E4-CA96-35D8-95AEE0D71EF9}"/>
              </a:ext>
            </a:extLst>
          </p:cNvPr>
          <p:cNvSpPr/>
          <p:nvPr/>
        </p:nvSpPr>
        <p:spPr>
          <a:xfrm>
            <a:off x="3094397" y="3585028"/>
            <a:ext cx="1017759" cy="856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7782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9A4404-B911-560D-AE93-E203B2BD5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081" y="1863202"/>
            <a:ext cx="3729567" cy="224434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2B6A3-FE3E-7DD4-FC84-3C4C85EE2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464" y="549382"/>
            <a:ext cx="4703424" cy="1299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82B91-594C-6E63-97AD-39D9AD15F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99" y="3097590"/>
            <a:ext cx="3537582" cy="1415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91F6D-E981-4A49-2B2B-2F87E829F3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121" b="19589"/>
          <a:stretch/>
        </p:blipFill>
        <p:spPr>
          <a:xfrm>
            <a:off x="685800" y="670129"/>
            <a:ext cx="3567457" cy="6616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896524-313D-1DBA-4B8A-0E1AA7554239}"/>
              </a:ext>
            </a:extLst>
          </p:cNvPr>
          <p:cNvSpPr txBox="1"/>
          <p:nvPr/>
        </p:nvSpPr>
        <p:spPr>
          <a:xfrm>
            <a:off x="5068801" y="2392086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/>
              <a:t>E1-D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07CB40-83FF-4692-01BE-A33586E023F6}"/>
              </a:ext>
            </a:extLst>
          </p:cNvPr>
          <p:cNvSpPr txBox="1"/>
          <p:nvPr/>
        </p:nvSpPr>
        <p:spPr>
          <a:xfrm>
            <a:off x="5204267" y="3059743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/>
              <a:t>E2-D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E3EF54-204B-886F-2ADE-AD2291712781}"/>
              </a:ext>
            </a:extLst>
          </p:cNvPr>
          <p:cNvSpPr txBox="1"/>
          <p:nvPr/>
        </p:nvSpPr>
        <p:spPr>
          <a:xfrm>
            <a:off x="6634569" y="3393570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>
                <a:solidFill>
                  <a:schemeClr val="accent1"/>
                </a:solidFill>
              </a:rPr>
              <a:t>E3-NG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2388C2-FC71-A79D-A7E8-591ED850C546}"/>
              </a:ext>
            </a:extLst>
          </p:cNvPr>
          <p:cNvSpPr txBox="1"/>
          <p:nvPr/>
        </p:nvSpPr>
        <p:spPr>
          <a:xfrm>
            <a:off x="7210302" y="339357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/>
              <a:t>E4-BG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C62F2B-B802-6ED6-175A-09AC5286C66C}"/>
              </a:ext>
            </a:extLst>
          </p:cNvPr>
          <p:cNvSpPr txBox="1"/>
          <p:nvPr/>
        </p:nvSpPr>
        <p:spPr>
          <a:xfrm>
            <a:off x="7776359" y="351452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/>
              <a:t>E5-BG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338D4E-CABC-1C67-CD03-F1D122750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99" y="1521214"/>
            <a:ext cx="3563189" cy="119733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C6E38E-0072-3CB1-B928-C0236FA4C3FB}"/>
              </a:ext>
            </a:extLst>
          </p:cNvPr>
          <p:cNvSpPr/>
          <p:nvPr/>
        </p:nvSpPr>
        <p:spPr>
          <a:xfrm>
            <a:off x="3094397" y="3585028"/>
            <a:ext cx="1017759" cy="856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A22A84-843E-9101-5FFB-D1DA3B28C2F2}"/>
              </a:ext>
            </a:extLst>
          </p:cNvPr>
          <p:cNvSpPr txBox="1"/>
          <p:nvPr/>
        </p:nvSpPr>
        <p:spPr>
          <a:xfrm>
            <a:off x="4445152" y="4038451"/>
            <a:ext cx="45847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dirty="0"/>
              <a:t>- Only the total cost (investment cost + operational cost) will influence the choice of the engine. </a:t>
            </a:r>
          </a:p>
          <a:p>
            <a:pPr algn="just"/>
            <a:r>
              <a:rPr lang="en-GB" sz="1100" dirty="0"/>
              <a:t>- High production volume of such engine types. </a:t>
            </a:r>
          </a:p>
        </p:txBody>
      </p:sp>
    </p:spTree>
    <p:extLst>
      <p:ext uri="{BB962C8B-B14F-4D97-AF65-F5344CB8AC3E}">
        <p14:creationId xmlns:p14="http://schemas.microsoft.com/office/powerpoint/2010/main" val="414162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2B6A3-FE3E-7DD4-FC84-3C4C85EE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464" y="549382"/>
            <a:ext cx="4703424" cy="1299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82B91-594C-6E63-97AD-39D9AD15F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9" y="3097590"/>
            <a:ext cx="3537582" cy="1415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91F6D-E981-4A49-2B2B-2F87E829F3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121" b="19589"/>
          <a:stretch/>
        </p:blipFill>
        <p:spPr>
          <a:xfrm>
            <a:off x="685800" y="670129"/>
            <a:ext cx="3567457" cy="661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338D4E-CABC-1C67-CD03-F1D122750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464" y="1869871"/>
            <a:ext cx="3563189" cy="1197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7C5B3-1E4A-05A8-E158-3EC9CA54FE5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502" y="1691704"/>
            <a:ext cx="3542828" cy="141864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5B109-3684-845A-5375-3C0054AD7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38140"/>
              </p:ext>
            </p:extLst>
          </p:nvPr>
        </p:nvGraphicFramePr>
        <p:xfrm>
          <a:off x="4505871" y="3097590"/>
          <a:ext cx="24803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val="3981238912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4014660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H" sz="900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900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571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900" dirty="0"/>
                        <a:t>Operating hours per year [h/year]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900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985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900" dirty="0"/>
                        <a:t>Diesel cost [CHF/L]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90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02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900" dirty="0"/>
                        <a:t>ρ</a:t>
                      </a:r>
                      <a:r>
                        <a:rPr lang="en-CH" sz="900" baseline="-25000" dirty="0"/>
                        <a:t>Diesel</a:t>
                      </a:r>
                      <a:r>
                        <a:rPr lang="en-CH" sz="900" baseline="0" dirty="0"/>
                        <a:t> [L/kg]</a:t>
                      </a:r>
                      <a:endParaRPr lang="en-CH" sz="9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900" dirty="0"/>
                        <a:t>0.83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53027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D38E536-E974-9A94-EA7E-49C9DA95D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172" y="4046666"/>
            <a:ext cx="3952329" cy="6817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A964E3-D53B-0F9E-4B10-7723508E4BFF}"/>
              </a:ext>
            </a:extLst>
          </p:cNvPr>
          <p:cNvSpPr txBox="1"/>
          <p:nvPr/>
        </p:nvSpPr>
        <p:spPr>
          <a:xfrm>
            <a:off x="4422019" y="4728419"/>
            <a:ext cx="19543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E1-D is more profitable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12D154-1958-59D7-EC2E-72F407E7A6F6}"/>
              </a:ext>
            </a:extLst>
          </p:cNvPr>
          <p:cNvSpPr/>
          <p:nvPr/>
        </p:nvSpPr>
        <p:spPr>
          <a:xfrm>
            <a:off x="3157294" y="2168697"/>
            <a:ext cx="330974" cy="323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344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2B6A3-FE3E-7DD4-FC84-3C4C85EE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464" y="549382"/>
            <a:ext cx="4703424" cy="1299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82B91-594C-6E63-97AD-39D9AD15F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9" y="3097590"/>
            <a:ext cx="3537582" cy="1415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91F6D-E981-4A49-2B2B-2F87E829F3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337" b="-461"/>
          <a:stretch/>
        </p:blipFill>
        <p:spPr>
          <a:xfrm>
            <a:off x="685800" y="1171571"/>
            <a:ext cx="3567457" cy="160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7C5B3-1E4A-05A8-E158-3EC9CA54FE5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502" y="1691704"/>
            <a:ext cx="3542828" cy="141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BABA9C-625A-B4C5-B364-9C20873F4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464" y="2081710"/>
            <a:ext cx="4645781" cy="4464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D607B9-1D73-FF42-EBAF-2D920CD37D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724" y="2528136"/>
            <a:ext cx="3997476" cy="177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2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36CCB-390F-D540-9D5F-1A9530A2EF07}"/>
              </a:ext>
            </a:extLst>
          </p:cNvPr>
          <p:cNvSpPr txBox="1"/>
          <p:nvPr/>
        </p:nvSpPr>
        <p:spPr>
          <a:xfrm>
            <a:off x="4131425" y="24439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EA744D83-E406-2365-8F67-CC72BBC71FEC}"/>
              </a:ext>
            </a:extLst>
          </p:cNvPr>
          <p:cNvSpPr txBox="1">
            <a:spLocks/>
          </p:cNvSpPr>
          <p:nvPr/>
        </p:nvSpPr>
        <p:spPr>
          <a:xfrm>
            <a:off x="2741988" y="2209214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1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2B6A3-FE3E-7DD4-FC84-3C4C85EE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549381"/>
            <a:ext cx="6472296" cy="17888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61E0BD-37B8-C86F-30B4-877FFF96F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099"/>
          <a:stretch/>
        </p:blipFill>
        <p:spPr>
          <a:xfrm>
            <a:off x="919633" y="2511057"/>
            <a:ext cx="3567457" cy="11486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6A4EF0-601D-E1ED-71EE-4E8BB9BB55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70" b="-356"/>
          <a:stretch/>
        </p:blipFill>
        <p:spPr>
          <a:xfrm>
            <a:off x="4564170" y="2486805"/>
            <a:ext cx="3567457" cy="142296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CB2C48C-94C7-FAA2-6DD9-EC1A4FB2806E}"/>
              </a:ext>
            </a:extLst>
          </p:cNvPr>
          <p:cNvSpPr/>
          <p:nvPr/>
        </p:nvSpPr>
        <p:spPr>
          <a:xfrm>
            <a:off x="3010989" y="2194561"/>
            <a:ext cx="315606" cy="122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E453A8-A799-1C68-BAC9-8B8AAB4B8767}"/>
              </a:ext>
            </a:extLst>
          </p:cNvPr>
          <p:cNvGrpSpPr/>
          <p:nvPr/>
        </p:nvGrpSpPr>
        <p:grpSpPr>
          <a:xfrm>
            <a:off x="685800" y="4493987"/>
            <a:ext cx="4758318" cy="649513"/>
            <a:chOff x="685800" y="4036978"/>
            <a:chExt cx="4758318" cy="64951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3256CD9-CBF6-C4BC-5F95-125C26791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5916"/>
            <a:stretch/>
          </p:blipFill>
          <p:spPr>
            <a:xfrm>
              <a:off x="685800" y="4036978"/>
              <a:ext cx="3426357" cy="55714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DCD5332-FBFA-B032-BFD8-875736676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084" t="52390" b="14450"/>
            <a:stretch/>
          </p:blipFill>
          <p:spPr>
            <a:xfrm>
              <a:off x="1098073" y="4501746"/>
              <a:ext cx="4346045" cy="18474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97C670-217F-CE3B-129B-4D3545361027}"/>
              </a:ext>
            </a:extLst>
          </p:cNvPr>
          <p:cNvGrpSpPr/>
          <p:nvPr/>
        </p:nvGrpSpPr>
        <p:grpSpPr>
          <a:xfrm>
            <a:off x="5552807" y="4179367"/>
            <a:ext cx="1654030" cy="917478"/>
            <a:chOff x="5394960" y="3759893"/>
            <a:chExt cx="2063931" cy="114484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787BF5-B48E-25A1-32AC-E723CF7C7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4158"/>
            <a:stretch/>
          </p:blipFill>
          <p:spPr>
            <a:xfrm>
              <a:off x="5394960" y="3759893"/>
              <a:ext cx="1404257" cy="114484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D52DD39-3303-3006-0819-F4913EE0B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214" r="251"/>
            <a:stretch/>
          </p:blipFill>
          <p:spPr>
            <a:xfrm>
              <a:off x="6799217" y="3759893"/>
              <a:ext cx="659674" cy="114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24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61E0BD-37B8-C86F-30B4-877FFF96F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099"/>
          <a:stretch/>
        </p:blipFill>
        <p:spPr>
          <a:xfrm>
            <a:off x="759007" y="618951"/>
            <a:ext cx="3567457" cy="11486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BC7F8BA-218B-279C-B6A1-E1B4AD14ACDD}"/>
              </a:ext>
            </a:extLst>
          </p:cNvPr>
          <p:cNvGrpSpPr/>
          <p:nvPr/>
        </p:nvGrpSpPr>
        <p:grpSpPr>
          <a:xfrm>
            <a:off x="4326464" y="549382"/>
            <a:ext cx="4703424" cy="1299974"/>
            <a:chOff x="904875" y="549381"/>
            <a:chExt cx="6472296" cy="17888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D12B6A3-FE3E-7DD4-FC84-3C4C85EE2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875" y="549381"/>
              <a:ext cx="6472296" cy="178887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C1B93C-0F87-4D58-44A7-5175FFD1E9D4}"/>
                </a:ext>
              </a:extLst>
            </p:cNvPr>
            <p:cNvSpPr/>
            <p:nvPr/>
          </p:nvSpPr>
          <p:spPr>
            <a:xfrm>
              <a:off x="4697096" y="1699634"/>
              <a:ext cx="315606" cy="3811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EC9DDA-4954-DBD9-1A18-DBA02CC05BAD}"/>
                </a:ext>
              </a:extLst>
            </p:cNvPr>
            <p:cNvSpPr/>
            <p:nvPr/>
          </p:nvSpPr>
          <p:spPr>
            <a:xfrm>
              <a:off x="2566393" y="1622100"/>
              <a:ext cx="436207" cy="467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826E278-84F7-6AB3-29C6-CB51C85C3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66" y="2343371"/>
            <a:ext cx="3542828" cy="14186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BCB140-735B-1CA1-B4FB-D972B14A50CC}"/>
              </a:ext>
            </a:extLst>
          </p:cNvPr>
          <p:cNvSpPr/>
          <p:nvPr/>
        </p:nvSpPr>
        <p:spPr>
          <a:xfrm>
            <a:off x="1992307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25F933-CA39-4E5F-D0BB-7836D53F7AA3}"/>
              </a:ext>
            </a:extLst>
          </p:cNvPr>
          <p:cNvSpPr/>
          <p:nvPr/>
        </p:nvSpPr>
        <p:spPr>
          <a:xfrm>
            <a:off x="1992307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EE1911-FB75-D492-D232-483F000E2F76}"/>
              </a:ext>
            </a:extLst>
          </p:cNvPr>
          <p:cNvSpPr/>
          <p:nvPr/>
        </p:nvSpPr>
        <p:spPr>
          <a:xfrm>
            <a:off x="1992307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E9A0AD-566B-5FD0-E1F5-E729AB958C57}"/>
              </a:ext>
            </a:extLst>
          </p:cNvPr>
          <p:cNvSpPr/>
          <p:nvPr/>
        </p:nvSpPr>
        <p:spPr>
          <a:xfrm>
            <a:off x="1992307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9BD150-622B-8E1D-DF21-E708AB74BDAD}"/>
              </a:ext>
            </a:extLst>
          </p:cNvPr>
          <p:cNvSpPr/>
          <p:nvPr/>
        </p:nvSpPr>
        <p:spPr>
          <a:xfrm>
            <a:off x="1992307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95898B-80A8-8B6B-4052-477C0F3498B0}"/>
              </a:ext>
            </a:extLst>
          </p:cNvPr>
          <p:cNvSpPr/>
          <p:nvPr/>
        </p:nvSpPr>
        <p:spPr>
          <a:xfrm>
            <a:off x="2592381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B1BD2C-1A09-CBC5-2D4A-8857F0969FAE}"/>
              </a:ext>
            </a:extLst>
          </p:cNvPr>
          <p:cNvSpPr/>
          <p:nvPr/>
        </p:nvSpPr>
        <p:spPr>
          <a:xfrm>
            <a:off x="2592381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F2EE8E-7C10-2003-C9F7-75577FAA2403}"/>
              </a:ext>
            </a:extLst>
          </p:cNvPr>
          <p:cNvSpPr/>
          <p:nvPr/>
        </p:nvSpPr>
        <p:spPr>
          <a:xfrm>
            <a:off x="2592381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75B62F-D4D6-E89F-FF68-32C15F710A24}"/>
              </a:ext>
            </a:extLst>
          </p:cNvPr>
          <p:cNvSpPr/>
          <p:nvPr/>
        </p:nvSpPr>
        <p:spPr>
          <a:xfrm>
            <a:off x="2592381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67A57D-6AAF-2005-7813-CBA3855AB954}"/>
              </a:ext>
            </a:extLst>
          </p:cNvPr>
          <p:cNvSpPr/>
          <p:nvPr/>
        </p:nvSpPr>
        <p:spPr>
          <a:xfrm>
            <a:off x="2592381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D5312D-E4DE-FAFC-C3BB-DEF6D81486B7}"/>
              </a:ext>
            </a:extLst>
          </p:cNvPr>
          <p:cNvSpPr/>
          <p:nvPr/>
        </p:nvSpPr>
        <p:spPr>
          <a:xfrm>
            <a:off x="3192455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68F3A9-A15B-FCAD-C732-E0F57E055690}"/>
              </a:ext>
            </a:extLst>
          </p:cNvPr>
          <p:cNvSpPr/>
          <p:nvPr/>
        </p:nvSpPr>
        <p:spPr>
          <a:xfrm>
            <a:off x="3192455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934F6D-43D0-846F-6423-CB8FBDECE302}"/>
              </a:ext>
            </a:extLst>
          </p:cNvPr>
          <p:cNvSpPr/>
          <p:nvPr/>
        </p:nvSpPr>
        <p:spPr>
          <a:xfrm>
            <a:off x="3192455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7B4CBE-6760-FEE9-2F42-D10FDA2A6EE4}"/>
              </a:ext>
            </a:extLst>
          </p:cNvPr>
          <p:cNvSpPr/>
          <p:nvPr/>
        </p:nvSpPr>
        <p:spPr>
          <a:xfrm>
            <a:off x="3192455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4ABFEF-B22A-3474-3AFA-61FC6ED301C9}"/>
              </a:ext>
            </a:extLst>
          </p:cNvPr>
          <p:cNvSpPr/>
          <p:nvPr/>
        </p:nvSpPr>
        <p:spPr>
          <a:xfrm>
            <a:off x="3192455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7AC460-BE85-E750-1FEE-D286DE2A2BFD}"/>
              </a:ext>
            </a:extLst>
          </p:cNvPr>
          <p:cNvSpPr/>
          <p:nvPr/>
        </p:nvSpPr>
        <p:spPr>
          <a:xfrm>
            <a:off x="3815303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DD8EC6-316B-7C0F-67EA-3838766C4F6B}"/>
              </a:ext>
            </a:extLst>
          </p:cNvPr>
          <p:cNvSpPr/>
          <p:nvPr/>
        </p:nvSpPr>
        <p:spPr>
          <a:xfrm>
            <a:off x="3815303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D9F058-AEBF-816D-8413-DB32509315E8}"/>
              </a:ext>
            </a:extLst>
          </p:cNvPr>
          <p:cNvSpPr/>
          <p:nvPr/>
        </p:nvSpPr>
        <p:spPr>
          <a:xfrm>
            <a:off x="3815303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94A4AA-985B-4AA7-384A-68E087602E84}"/>
              </a:ext>
            </a:extLst>
          </p:cNvPr>
          <p:cNvSpPr/>
          <p:nvPr/>
        </p:nvSpPr>
        <p:spPr>
          <a:xfrm>
            <a:off x="3815303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13DBCA-ADD6-F1BD-7FD5-6529731884F1}"/>
              </a:ext>
            </a:extLst>
          </p:cNvPr>
          <p:cNvSpPr/>
          <p:nvPr/>
        </p:nvSpPr>
        <p:spPr>
          <a:xfrm>
            <a:off x="3815303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B4F8B0D-1387-DDFA-F8C9-74AD7BF11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150" y="2783518"/>
            <a:ext cx="4020049" cy="47724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2FF4A5A-FF54-1315-C258-B3522B0E2792}"/>
              </a:ext>
            </a:extLst>
          </p:cNvPr>
          <p:cNvSpPr txBox="1"/>
          <p:nvPr/>
        </p:nvSpPr>
        <p:spPr>
          <a:xfrm>
            <a:off x="6784817" y="1785049"/>
            <a:ext cx="8242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900" dirty="0">
                <a:solidFill>
                  <a:srgbClr val="FF0000"/>
                </a:solidFill>
              </a:rPr>
              <a:t>Without CO</a:t>
            </a:r>
            <a:r>
              <a:rPr lang="en-CH" sz="9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307E8C-1651-D1A7-432A-18F6716A0277}"/>
              </a:ext>
            </a:extLst>
          </p:cNvPr>
          <p:cNvSpPr txBox="1"/>
          <p:nvPr/>
        </p:nvSpPr>
        <p:spPr>
          <a:xfrm>
            <a:off x="5196097" y="1785049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900" dirty="0">
                <a:solidFill>
                  <a:srgbClr val="FF0000"/>
                </a:solidFill>
              </a:rPr>
              <a:t>Volume/mole %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589D4AC-57DE-6BB6-1D43-8B5479C5FB2B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5692387" y="1668367"/>
            <a:ext cx="0" cy="1981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DB1D36B-4EE5-3303-C819-5015521815CD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7196951" y="1662271"/>
            <a:ext cx="0" cy="19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D2C58B2-4FA9-6E92-3D07-091C354F598E}"/>
              </a:ext>
            </a:extLst>
          </p:cNvPr>
          <p:cNvSpPr txBox="1"/>
          <p:nvPr/>
        </p:nvSpPr>
        <p:spPr>
          <a:xfrm>
            <a:off x="4374718" y="2483436"/>
            <a:ext cx="4401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CO</a:t>
            </a:r>
            <a:r>
              <a:rPr lang="en-CH" sz="1200" baseline="-25000" dirty="0"/>
              <a:t>2</a:t>
            </a:r>
            <a:r>
              <a:rPr lang="en-CH" sz="1200" dirty="0"/>
              <a:t> mass flow rate calculation for biogas fuel inlet</a:t>
            </a:r>
            <a:endParaRPr lang="en-CH" sz="1200" baseline="-250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4AFC91-D6A3-BDCC-127A-A3028757CD42}"/>
              </a:ext>
            </a:extLst>
          </p:cNvPr>
          <p:cNvSpPr/>
          <p:nvPr/>
        </p:nvSpPr>
        <p:spPr>
          <a:xfrm>
            <a:off x="1477579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CB600CF-6BBD-E976-1CEA-3C4C03A1EEF5}"/>
              </a:ext>
            </a:extLst>
          </p:cNvPr>
          <p:cNvSpPr/>
          <p:nvPr/>
        </p:nvSpPr>
        <p:spPr>
          <a:xfrm>
            <a:off x="1477579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0E2BB9-C8C7-156E-20B1-36705456D2F6}"/>
              </a:ext>
            </a:extLst>
          </p:cNvPr>
          <p:cNvSpPr/>
          <p:nvPr/>
        </p:nvSpPr>
        <p:spPr>
          <a:xfrm>
            <a:off x="1477579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B67E2A-6F97-1FC5-45E8-DD4F01A0CD83}"/>
              </a:ext>
            </a:extLst>
          </p:cNvPr>
          <p:cNvSpPr/>
          <p:nvPr/>
        </p:nvSpPr>
        <p:spPr>
          <a:xfrm>
            <a:off x="1477579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023DBD7-6D97-A552-2A43-8CC9321A938E}"/>
              </a:ext>
            </a:extLst>
          </p:cNvPr>
          <p:cNvSpPr/>
          <p:nvPr/>
        </p:nvSpPr>
        <p:spPr>
          <a:xfrm>
            <a:off x="1477579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6506F1-DD90-E137-8A9B-081105F56C6F}"/>
              </a:ext>
            </a:extLst>
          </p:cNvPr>
          <p:cNvSpPr txBox="1"/>
          <p:nvPr/>
        </p:nvSpPr>
        <p:spPr>
          <a:xfrm>
            <a:off x="4718409" y="318811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Mole of </a:t>
            </a:r>
          </a:p>
          <a:p>
            <a:pPr algn="ctr"/>
            <a:r>
              <a:rPr lang="en-US" sz="900" dirty="0">
                <a:solidFill>
                  <a:srgbClr val="FF0000"/>
                </a:solidFill>
              </a:rPr>
              <a:t>nature gas</a:t>
            </a:r>
            <a:endParaRPr lang="en-CH" sz="900" dirty="0">
              <a:solidFill>
                <a:srgbClr val="FF0000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F4EB8D-2869-739C-62BB-ED7F74CF0ED0}"/>
              </a:ext>
            </a:extLst>
          </p:cNvPr>
          <p:cNvSpPr/>
          <p:nvPr/>
        </p:nvSpPr>
        <p:spPr>
          <a:xfrm>
            <a:off x="4897998" y="2784965"/>
            <a:ext cx="439163" cy="4177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x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5034D31-9BCF-99A4-9C9A-9577ECB895EF}"/>
              </a:ext>
            </a:extLst>
          </p:cNvPr>
          <p:cNvSpPr/>
          <p:nvPr/>
        </p:nvSpPr>
        <p:spPr>
          <a:xfrm>
            <a:off x="5474839" y="3016665"/>
            <a:ext cx="618312" cy="192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657A8A0-EAC0-7581-5285-01F64EE62A8D}"/>
              </a:ext>
            </a:extLst>
          </p:cNvPr>
          <p:cNvSpPr txBox="1"/>
          <p:nvPr/>
        </p:nvSpPr>
        <p:spPr>
          <a:xfrm>
            <a:off x="5402076" y="318811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Fraction of</a:t>
            </a:r>
          </a:p>
          <a:p>
            <a:pPr algn="ctr"/>
            <a:r>
              <a:rPr lang="en-US" sz="900" dirty="0">
                <a:solidFill>
                  <a:srgbClr val="FF0000"/>
                </a:solidFill>
              </a:rPr>
              <a:t>nature gas</a:t>
            </a:r>
            <a:endParaRPr lang="en-CH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412F651-3337-E951-E47A-81E0601388B1}"/>
                  </a:ext>
                </a:extLst>
              </p:cNvPr>
              <p:cNvSpPr txBox="1"/>
              <p:nvPr/>
            </p:nvSpPr>
            <p:spPr>
              <a:xfrm>
                <a:off x="4389586" y="3518231"/>
                <a:ext cx="3577198" cy="334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900" dirty="0"/>
                  <a:t>e.g.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CH" sz="9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𝐶𝑂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𝐵𝐺</m:t>
                            </m:r>
                          </m:sub>
                        </m:s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28.52 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17.53 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𝑘𝑚𝑜𝑙</m:t>
                            </m:r>
                          </m:den>
                        </m:f>
                      </m:e>
                    </m:acc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22%</m:t>
                            </m:r>
                          </m:num>
                          <m:den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1−22%</m:t>
                            </m:r>
                          </m:den>
                        </m:f>
                      </m:e>
                    </m:d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×44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𝑘𝑚𝑜𝑙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≈20.2 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CH" sz="9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412F651-3337-E951-E47A-81E060138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86" y="3518231"/>
                <a:ext cx="3577198" cy="334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20E1ECBB-1297-C423-EC6E-5F8D9EAD22AF}"/>
              </a:ext>
            </a:extLst>
          </p:cNvPr>
          <p:cNvGrpSpPr/>
          <p:nvPr/>
        </p:nvGrpSpPr>
        <p:grpSpPr>
          <a:xfrm>
            <a:off x="685800" y="4493987"/>
            <a:ext cx="4758318" cy="649513"/>
            <a:chOff x="685800" y="4036978"/>
            <a:chExt cx="4758318" cy="649513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88C3C0F-D946-1875-089B-D2A01ABBC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5916"/>
            <a:stretch/>
          </p:blipFill>
          <p:spPr>
            <a:xfrm>
              <a:off x="685800" y="4036978"/>
              <a:ext cx="3426357" cy="557141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26EE92D9-7FB9-5F7D-CC2B-75BC08C25F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4084" t="52390" b="14450"/>
            <a:stretch/>
          </p:blipFill>
          <p:spPr>
            <a:xfrm>
              <a:off x="1098073" y="4501746"/>
              <a:ext cx="4346045" cy="184745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E756C2C-77EB-32D9-A5AF-39FE3CEE6BF8}"/>
              </a:ext>
            </a:extLst>
          </p:cNvPr>
          <p:cNvGrpSpPr/>
          <p:nvPr/>
        </p:nvGrpSpPr>
        <p:grpSpPr>
          <a:xfrm>
            <a:off x="5552807" y="4179367"/>
            <a:ext cx="1654030" cy="917478"/>
            <a:chOff x="5394960" y="3759893"/>
            <a:chExt cx="2063931" cy="1144847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0CB356D5-598D-4346-4C17-E67C74A5E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4158"/>
            <a:stretch/>
          </p:blipFill>
          <p:spPr>
            <a:xfrm>
              <a:off x="5394960" y="3759893"/>
              <a:ext cx="1404257" cy="114484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3745E43-2386-8511-A516-6EEDF5CF0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214" r="251"/>
            <a:stretch/>
          </p:blipFill>
          <p:spPr>
            <a:xfrm>
              <a:off x="6799217" y="3759893"/>
              <a:ext cx="659674" cy="114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198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 animBg="1"/>
      <p:bldP spid="69" grpId="0" animBg="1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61E0BD-37B8-C86F-30B4-877FFF96F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099"/>
          <a:stretch/>
        </p:blipFill>
        <p:spPr>
          <a:xfrm>
            <a:off x="759007" y="618951"/>
            <a:ext cx="3567457" cy="11486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BC7F8BA-218B-279C-B6A1-E1B4AD14ACDD}"/>
              </a:ext>
            </a:extLst>
          </p:cNvPr>
          <p:cNvGrpSpPr/>
          <p:nvPr/>
        </p:nvGrpSpPr>
        <p:grpSpPr>
          <a:xfrm>
            <a:off x="4326464" y="549382"/>
            <a:ext cx="4703424" cy="1299974"/>
            <a:chOff x="904875" y="549381"/>
            <a:chExt cx="6472296" cy="17888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D12B6A3-FE3E-7DD4-FC84-3C4C85EE2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875" y="549381"/>
              <a:ext cx="6472296" cy="178887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C1B93C-0F87-4D58-44A7-5175FFD1E9D4}"/>
                </a:ext>
              </a:extLst>
            </p:cNvPr>
            <p:cNvSpPr/>
            <p:nvPr/>
          </p:nvSpPr>
          <p:spPr>
            <a:xfrm>
              <a:off x="4697096" y="1699634"/>
              <a:ext cx="315606" cy="3811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EC9DDA-4954-DBD9-1A18-DBA02CC05BAD}"/>
                </a:ext>
              </a:extLst>
            </p:cNvPr>
            <p:cNvSpPr/>
            <p:nvPr/>
          </p:nvSpPr>
          <p:spPr>
            <a:xfrm>
              <a:off x="2566393" y="1622100"/>
              <a:ext cx="436207" cy="467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826E278-84F7-6AB3-29C6-CB51C85C3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66" y="2343371"/>
            <a:ext cx="3542828" cy="14186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BCB140-735B-1CA1-B4FB-D972B14A50CC}"/>
              </a:ext>
            </a:extLst>
          </p:cNvPr>
          <p:cNvSpPr/>
          <p:nvPr/>
        </p:nvSpPr>
        <p:spPr>
          <a:xfrm>
            <a:off x="1992307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25F933-CA39-4E5F-D0BB-7836D53F7AA3}"/>
              </a:ext>
            </a:extLst>
          </p:cNvPr>
          <p:cNvSpPr/>
          <p:nvPr/>
        </p:nvSpPr>
        <p:spPr>
          <a:xfrm>
            <a:off x="1992307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EE1911-FB75-D492-D232-483F000E2F76}"/>
              </a:ext>
            </a:extLst>
          </p:cNvPr>
          <p:cNvSpPr/>
          <p:nvPr/>
        </p:nvSpPr>
        <p:spPr>
          <a:xfrm>
            <a:off x="1992307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E9A0AD-566B-5FD0-E1F5-E729AB958C57}"/>
              </a:ext>
            </a:extLst>
          </p:cNvPr>
          <p:cNvSpPr/>
          <p:nvPr/>
        </p:nvSpPr>
        <p:spPr>
          <a:xfrm>
            <a:off x="1992307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9BD150-622B-8E1D-DF21-E708AB74BDAD}"/>
              </a:ext>
            </a:extLst>
          </p:cNvPr>
          <p:cNvSpPr/>
          <p:nvPr/>
        </p:nvSpPr>
        <p:spPr>
          <a:xfrm>
            <a:off x="1992307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95898B-80A8-8B6B-4052-477C0F3498B0}"/>
              </a:ext>
            </a:extLst>
          </p:cNvPr>
          <p:cNvSpPr/>
          <p:nvPr/>
        </p:nvSpPr>
        <p:spPr>
          <a:xfrm>
            <a:off x="2592381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B1BD2C-1A09-CBC5-2D4A-8857F0969FAE}"/>
              </a:ext>
            </a:extLst>
          </p:cNvPr>
          <p:cNvSpPr/>
          <p:nvPr/>
        </p:nvSpPr>
        <p:spPr>
          <a:xfrm>
            <a:off x="2592381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F2EE8E-7C10-2003-C9F7-75577FAA2403}"/>
              </a:ext>
            </a:extLst>
          </p:cNvPr>
          <p:cNvSpPr/>
          <p:nvPr/>
        </p:nvSpPr>
        <p:spPr>
          <a:xfrm>
            <a:off x="2592381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75B62F-D4D6-E89F-FF68-32C15F710A24}"/>
              </a:ext>
            </a:extLst>
          </p:cNvPr>
          <p:cNvSpPr/>
          <p:nvPr/>
        </p:nvSpPr>
        <p:spPr>
          <a:xfrm>
            <a:off x="2592381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67A57D-6AAF-2005-7813-CBA3855AB954}"/>
              </a:ext>
            </a:extLst>
          </p:cNvPr>
          <p:cNvSpPr/>
          <p:nvPr/>
        </p:nvSpPr>
        <p:spPr>
          <a:xfrm>
            <a:off x="2592381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D5312D-E4DE-FAFC-C3BB-DEF6D81486B7}"/>
              </a:ext>
            </a:extLst>
          </p:cNvPr>
          <p:cNvSpPr/>
          <p:nvPr/>
        </p:nvSpPr>
        <p:spPr>
          <a:xfrm>
            <a:off x="3192455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68F3A9-A15B-FCAD-C732-E0F57E055690}"/>
              </a:ext>
            </a:extLst>
          </p:cNvPr>
          <p:cNvSpPr/>
          <p:nvPr/>
        </p:nvSpPr>
        <p:spPr>
          <a:xfrm>
            <a:off x="3192455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934F6D-43D0-846F-6423-CB8FBDECE302}"/>
              </a:ext>
            </a:extLst>
          </p:cNvPr>
          <p:cNvSpPr/>
          <p:nvPr/>
        </p:nvSpPr>
        <p:spPr>
          <a:xfrm>
            <a:off x="3192455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7B4CBE-6760-FEE9-2F42-D10FDA2A6EE4}"/>
              </a:ext>
            </a:extLst>
          </p:cNvPr>
          <p:cNvSpPr/>
          <p:nvPr/>
        </p:nvSpPr>
        <p:spPr>
          <a:xfrm>
            <a:off x="3192455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4ABFEF-B22A-3474-3AFA-61FC6ED301C9}"/>
              </a:ext>
            </a:extLst>
          </p:cNvPr>
          <p:cNvSpPr/>
          <p:nvPr/>
        </p:nvSpPr>
        <p:spPr>
          <a:xfrm>
            <a:off x="3192455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7AC460-BE85-E750-1FEE-D286DE2A2BFD}"/>
              </a:ext>
            </a:extLst>
          </p:cNvPr>
          <p:cNvSpPr/>
          <p:nvPr/>
        </p:nvSpPr>
        <p:spPr>
          <a:xfrm>
            <a:off x="3815303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DD8EC6-316B-7C0F-67EA-3838766C4F6B}"/>
              </a:ext>
            </a:extLst>
          </p:cNvPr>
          <p:cNvSpPr/>
          <p:nvPr/>
        </p:nvSpPr>
        <p:spPr>
          <a:xfrm>
            <a:off x="3815303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D9F058-AEBF-816D-8413-DB32509315E8}"/>
              </a:ext>
            </a:extLst>
          </p:cNvPr>
          <p:cNvSpPr/>
          <p:nvPr/>
        </p:nvSpPr>
        <p:spPr>
          <a:xfrm>
            <a:off x="3815303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94A4AA-985B-4AA7-384A-68E087602E84}"/>
              </a:ext>
            </a:extLst>
          </p:cNvPr>
          <p:cNvSpPr/>
          <p:nvPr/>
        </p:nvSpPr>
        <p:spPr>
          <a:xfrm>
            <a:off x="3815303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13DBCA-ADD6-F1BD-7FD5-6529731884F1}"/>
              </a:ext>
            </a:extLst>
          </p:cNvPr>
          <p:cNvSpPr/>
          <p:nvPr/>
        </p:nvSpPr>
        <p:spPr>
          <a:xfrm>
            <a:off x="3815303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FF4A5A-FF54-1315-C258-B3522B0E2792}"/>
              </a:ext>
            </a:extLst>
          </p:cNvPr>
          <p:cNvSpPr txBox="1"/>
          <p:nvPr/>
        </p:nvSpPr>
        <p:spPr>
          <a:xfrm>
            <a:off x="6784817" y="1785049"/>
            <a:ext cx="8242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900" dirty="0">
                <a:solidFill>
                  <a:srgbClr val="FF0000"/>
                </a:solidFill>
              </a:rPr>
              <a:t>Without CO</a:t>
            </a:r>
            <a:r>
              <a:rPr lang="en-CH" sz="9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307E8C-1651-D1A7-432A-18F6716A0277}"/>
              </a:ext>
            </a:extLst>
          </p:cNvPr>
          <p:cNvSpPr txBox="1"/>
          <p:nvPr/>
        </p:nvSpPr>
        <p:spPr>
          <a:xfrm>
            <a:off x="5337161" y="1785049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900" dirty="0">
                <a:solidFill>
                  <a:srgbClr val="FF0000"/>
                </a:solidFill>
              </a:rPr>
              <a:t>Volume %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589D4AC-57DE-6BB6-1D43-8B5479C5FB2B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5692387" y="1668367"/>
            <a:ext cx="0" cy="1981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DB1D36B-4EE5-3303-C819-5015521815CD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7196951" y="1662271"/>
            <a:ext cx="0" cy="19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EC551D5-C9B6-40B3-8588-119C23967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151" y="2765332"/>
            <a:ext cx="3263822" cy="319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558CFF-2918-5E9A-9543-9D9B1421DAE9}"/>
              </a:ext>
            </a:extLst>
          </p:cNvPr>
          <p:cNvSpPr txBox="1"/>
          <p:nvPr/>
        </p:nvSpPr>
        <p:spPr>
          <a:xfrm>
            <a:off x="4374718" y="2483436"/>
            <a:ext cx="4256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Total burned gas mass flow rate (Mass balance)</a:t>
            </a:r>
            <a:endParaRPr lang="en-CH" sz="1200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CB79E0-7340-A307-0CB3-5A14A1EF9A6D}"/>
                  </a:ext>
                </a:extLst>
              </p:cNvPr>
              <p:cNvSpPr txBox="1"/>
              <p:nvPr/>
            </p:nvSpPr>
            <p:spPr>
              <a:xfrm>
                <a:off x="4389586" y="3050968"/>
                <a:ext cx="3647024" cy="253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900" dirty="0"/>
                  <a:t>e.g.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CH" sz="9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𝐸𝑥𝑔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𝐵𝐺</m:t>
                            </m:r>
                          </m:sub>
                        </m:s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=810 </m:t>
                        </m:r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altLang="zh-CN" sz="9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28.52 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+20.2 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≈859.1 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CH" sz="9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CB79E0-7340-A307-0CB3-5A14A1EF9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86" y="3050968"/>
                <a:ext cx="3647024" cy="2534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DDCE51F-C2F6-4B2C-C550-D2F42BEF5D97}"/>
              </a:ext>
            </a:extLst>
          </p:cNvPr>
          <p:cNvGrpSpPr/>
          <p:nvPr/>
        </p:nvGrpSpPr>
        <p:grpSpPr>
          <a:xfrm>
            <a:off x="685800" y="4493987"/>
            <a:ext cx="4758318" cy="649513"/>
            <a:chOff x="685800" y="4036978"/>
            <a:chExt cx="4758318" cy="6495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36BEB3-0B13-3F7F-9870-A736891F6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5916"/>
            <a:stretch/>
          </p:blipFill>
          <p:spPr>
            <a:xfrm>
              <a:off x="685800" y="4036978"/>
              <a:ext cx="3426357" cy="55714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94FDBD8-DFF7-D1C5-6C14-0CDA4BDDE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4084" t="52390" b="14450"/>
            <a:stretch/>
          </p:blipFill>
          <p:spPr>
            <a:xfrm>
              <a:off x="1098073" y="4501746"/>
              <a:ext cx="4346045" cy="18474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30367D-CBB7-02CE-635A-39CFFA6F2366}"/>
              </a:ext>
            </a:extLst>
          </p:cNvPr>
          <p:cNvGrpSpPr/>
          <p:nvPr/>
        </p:nvGrpSpPr>
        <p:grpSpPr>
          <a:xfrm>
            <a:off x="5552807" y="4179367"/>
            <a:ext cx="1654030" cy="917478"/>
            <a:chOff x="5394960" y="3759893"/>
            <a:chExt cx="2063931" cy="1144847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B93873F-096B-AEC8-66EF-16C741F81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4158"/>
            <a:stretch/>
          </p:blipFill>
          <p:spPr>
            <a:xfrm>
              <a:off x="5394960" y="3759893"/>
              <a:ext cx="1404257" cy="114484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C208BD-A300-4E96-74CB-A9076E33F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214" r="251"/>
            <a:stretch/>
          </p:blipFill>
          <p:spPr>
            <a:xfrm>
              <a:off x="6799217" y="3759893"/>
              <a:ext cx="659674" cy="114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8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61E0BD-37B8-C86F-30B4-877FFF96F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099"/>
          <a:stretch/>
        </p:blipFill>
        <p:spPr>
          <a:xfrm>
            <a:off x="759007" y="618951"/>
            <a:ext cx="3567457" cy="11486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BC7F8BA-218B-279C-B6A1-E1B4AD14ACDD}"/>
              </a:ext>
            </a:extLst>
          </p:cNvPr>
          <p:cNvGrpSpPr/>
          <p:nvPr/>
        </p:nvGrpSpPr>
        <p:grpSpPr>
          <a:xfrm>
            <a:off x="4326464" y="549382"/>
            <a:ext cx="4703424" cy="1299974"/>
            <a:chOff x="904875" y="549381"/>
            <a:chExt cx="6472296" cy="17888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D12B6A3-FE3E-7DD4-FC84-3C4C85EE2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875" y="549381"/>
              <a:ext cx="6472296" cy="178887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C1B93C-0F87-4D58-44A7-5175FFD1E9D4}"/>
                </a:ext>
              </a:extLst>
            </p:cNvPr>
            <p:cNvSpPr/>
            <p:nvPr/>
          </p:nvSpPr>
          <p:spPr>
            <a:xfrm>
              <a:off x="4697096" y="1699634"/>
              <a:ext cx="315606" cy="3811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EC9DDA-4954-DBD9-1A18-DBA02CC05BAD}"/>
                </a:ext>
              </a:extLst>
            </p:cNvPr>
            <p:cNvSpPr/>
            <p:nvPr/>
          </p:nvSpPr>
          <p:spPr>
            <a:xfrm>
              <a:off x="2566393" y="1622100"/>
              <a:ext cx="436207" cy="467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826E278-84F7-6AB3-29C6-CB51C85C3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66" y="2343371"/>
            <a:ext cx="3542828" cy="14186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995898B-80A8-8B6B-4052-477C0F3498B0}"/>
              </a:ext>
            </a:extLst>
          </p:cNvPr>
          <p:cNvSpPr/>
          <p:nvPr/>
        </p:nvSpPr>
        <p:spPr>
          <a:xfrm>
            <a:off x="2592381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B1BD2C-1A09-CBC5-2D4A-8857F0969FAE}"/>
              </a:ext>
            </a:extLst>
          </p:cNvPr>
          <p:cNvSpPr/>
          <p:nvPr/>
        </p:nvSpPr>
        <p:spPr>
          <a:xfrm>
            <a:off x="2592381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F2EE8E-7C10-2003-C9F7-75577FAA2403}"/>
              </a:ext>
            </a:extLst>
          </p:cNvPr>
          <p:cNvSpPr/>
          <p:nvPr/>
        </p:nvSpPr>
        <p:spPr>
          <a:xfrm>
            <a:off x="2592381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75B62F-D4D6-E89F-FF68-32C15F710A24}"/>
              </a:ext>
            </a:extLst>
          </p:cNvPr>
          <p:cNvSpPr/>
          <p:nvPr/>
        </p:nvSpPr>
        <p:spPr>
          <a:xfrm>
            <a:off x="2592381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67A57D-6AAF-2005-7813-CBA3855AB954}"/>
              </a:ext>
            </a:extLst>
          </p:cNvPr>
          <p:cNvSpPr/>
          <p:nvPr/>
        </p:nvSpPr>
        <p:spPr>
          <a:xfrm>
            <a:off x="2592381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D5312D-E4DE-FAFC-C3BB-DEF6D81486B7}"/>
              </a:ext>
            </a:extLst>
          </p:cNvPr>
          <p:cNvSpPr/>
          <p:nvPr/>
        </p:nvSpPr>
        <p:spPr>
          <a:xfrm>
            <a:off x="3192455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68F3A9-A15B-FCAD-C732-E0F57E055690}"/>
              </a:ext>
            </a:extLst>
          </p:cNvPr>
          <p:cNvSpPr/>
          <p:nvPr/>
        </p:nvSpPr>
        <p:spPr>
          <a:xfrm>
            <a:off x="3192455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934F6D-43D0-846F-6423-CB8FBDECE302}"/>
              </a:ext>
            </a:extLst>
          </p:cNvPr>
          <p:cNvSpPr/>
          <p:nvPr/>
        </p:nvSpPr>
        <p:spPr>
          <a:xfrm>
            <a:off x="3192455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7B4CBE-6760-FEE9-2F42-D10FDA2A6EE4}"/>
              </a:ext>
            </a:extLst>
          </p:cNvPr>
          <p:cNvSpPr/>
          <p:nvPr/>
        </p:nvSpPr>
        <p:spPr>
          <a:xfrm>
            <a:off x="3192455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4ABFEF-B22A-3474-3AFA-61FC6ED301C9}"/>
              </a:ext>
            </a:extLst>
          </p:cNvPr>
          <p:cNvSpPr/>
          <p:nvPr/>
        </p:nvSpPr>
        <p:spPr>
          <a:xfrm>
            <a:off x="3192455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7AC460-BE85-E750-1FEE-D286DE2A2BFD}"/>
              </a:ext>
            </a:extLst>
          </p:cNvPr>
          <p:cNvSpPr/>
          <p:nvPr/>
        </p:nvSpPr>
        <p:spPr>
          <a:xfrm>
            <a:off x="3815303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DD8EC6-316B-7C0F-67EA-3838766C4F6B}"/>
              </a:ext>
            </a:extLst>
          </p:cNvPr>
          <p:cNvSpPr/>
          <p:nvPr/>
        </p:nvSpPr>
        <p:spPr>
          <a:xfrm>
            <a:off x="3815303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D9F058-AEBF-816D-8413-DB32509315E8}"/>
              </a:ext>
            </a:extLst>
          </p:cNvPr>
          <p:cNvSpPr/>
          <p:nvPr/>
        </p:nvSpPr>
        <p:spPr>
          <a:xfrm>
            <a:off x="3815303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94A4AA-985B-4AA7-384A-68E087602E84}"/>
              </a:ext>
            </a:extLst>
          </p:cNvPr>
          <p:cNvSpPr/>
          <p:nvPr/>
        </p:nvSpPr>
        <p:spPr>
          <a:xfrm>
            <a:off x="3815303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13DBCA-ADD6-F1BD-7FD5-6529731884F1}"/>
              </a:ext>
            </a:extLst>
          </p:cNvPr>
          <p:cNvSpPr/>
          <p:nvPr/>
        </p:nvSpPr>
        <p:spPr>
          <a:xfrm>
            <a:off x="3815303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FF4A5A-FF54-1315-C258-B3522B0E2792}"/>
              </a:ext>
            </a:extLst>
          </p:cNvPr>
          <p:cNvSpPr txBox="1"/>
          <p:nvPr/>
        </p:nvSpPr>
        <p:spPr>
          <a:xfrm>
            <a:off x="6784817" y="1785049"/>
            <a:ext cx="8242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900" dirty="0">
                <a:solidFill>
                  <a:srgbClr val="FF0000"/>
                </a:solidFill>
              </a:rPr>
              <a:t>Without CO</a:t>
            </a:r>
            <a:r>
              <a:rPr lang="en-CH" sz="9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307E8C-1651-D1A7-432A-18F6716A0277}"/>
              </a:ext>
            </a:extLst>
          </p:cNvPr>
          <p:cNvSpPr txBox="1"/>
          <p:nvPr/>
        </p:nvSpPr>
        <p:spPr>
          <a:xfrm>
            <a:off x="5337161" y="1785049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900" dirty="0">
                <a:solidFill>
                  <a:srgbClr val="FF0000"/>
                </a:solidFill>
              </a:rPr>
              <a:t>Volume %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589D4AC-57DE-6BB6-1D43-8B5479C5FB2B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5692387" y="1668367"/>
            <a:ext cx="0" cy="1981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DB1D36B-4EE5-3303-C819-5015521815CD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7196951" y="1662271"/>
            <a:ext cx="0" cy="19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558CFF-2918-5E9A-9543-9D9B1421DAE9}"/>
              </a:ext>
            </a:extLst>
          </p:cNvPr>
          <p:cNvSpPr txBox="1"/>
          <p:nvPr/>
        </p:nvSpPr>
        <p:spPr>
          <a:xfrm>
            <a:off x="4374718" y="2483436"/>
            <a:ext cx="4256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Lambda ratio (excess air ratio)</a:t>
            </a:r>
            <a:endParaRPr lang="en-CH" sz="1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CB79E0-7340-A307-0CB3-5A14A1EF9A6D}"/>
                  </a:ext>
                </a:extLst>
              </p:cNvPr>
              <p:cNvSpPr txBox="1"/>
              <p:nvPr/>
            </p:nvSpPr>
            <p:spPr>
              <a:xfrm>
                <a:off x="4389586" y="3234214"/>
                <a:ext cx="2281458" cy="347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050" dirty="0"/>
                  <a:t>e.g.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CH" sz="105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50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𝐵𝐺</m:t>
                            </m:r>
                          </m:sub>
                        </m:sSub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  <m:f>
                      <m:fPr>
                        <m:ctrlPr>
                          <a:rPr lang="en-US" sz="10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810 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28.52 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105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10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16.2</m:t>
                        </m:r>
                      </m:den>
                    </m:f>
                    <m:r>
                      <a:rPr lang="en-US" sz="10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≈1.75</m:t>
                    </m:r>
                  </m:oMath>
                </a14:m>
                <a:endParaRPr lang="en-CH" sz="105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CB79E0-7340-A307-0CB3-5A14A1EF9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86" y="3234214"/>
                <a:ext cx="2281458" cy="3479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590D81F0-3B86-7510-432A-71BA25DA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234" y="2733844"/>
            <a:ext cx="990655" cy="4262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D20139-7541-2229-065D-69E4383BCA0B}"/>
              </a:ext>
            </a:extLst>
          </p:cNvPr>
          <p:cNvGrpSpPr/>
          <p:nvPr/>
        </p:nvGrpSpPr>
        <p:grpSpPr>
          <a:xfrm>
            <a:off x="685800" y="4493987"/>
            <a:ext cx="4758318" cy="649513"/>
            <a:chOff x="685800" y="4036978"/>
            <a:chExt cx="4758318" cy="64951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2F8E53-EF00-5E96-6511-30D0614FF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5916"/>
            <a:stretch/>
          </p:blipFill>
          <p:spPr>
            <a:xfrm>
              <a:off x="685800" y="4036978"/>
              <a:ext cx="3426357" cy="55714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258C39C-8110-3F55-51ED-99B580A10B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4084" t="52390" b="14450"/>
            <a:stretch/>
          </p:blipFill>
          <p:spPr>
            <a:xfrm>
              <a:off x="1098073" y="4501746"/>
              <a:ext cx="4346045" cy="184745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E4ADFC-D4BF-923D-D5C8-50F52C1C570C}"/>
              </a:ext>
            </a:extLst>
          </p:cNvPr>
          <p:cNvGrpSpPr/>
          <p:nvPr/>
        </p:nvGrpSpPr>
        <p:grpSpPr>
          <a:xfrm>
            <a:off x="5552807" y="4179367"/>
            <a:ext cx="1654030" cy="917478"/>
            <a:chOff x="5394960" y="3759893"/>
            <a:chExt cx="2063931" cy="114484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6E5A603-7618-EF32-66A1-D1DA8EA75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4158"/>
            <a:stretch/>
          </p:blipFill>
          <p:spPr>
            <a:xfrm>
              <a:off x="5394960" y="3759893"/>
              <a:ext cx="1404257" cy="114484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64CED8E-AD9A-BF02-DDB5-FF0783934F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214" r="251"/>
            <a:stretch/>
          </p:blipFill>
          <p:spPr>
            <a:xfrm>
              <a:off x="6799217" y="3759893"/>
              <a:ext cx="659674" cy="114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4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61E0BD-37B8-C86F-30B4-877FFF96F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099"/>
          <a:stretch/>
        </p:blipFill>
        <p:spPr>
          <a:xfrm>
            <a:off x="759007" y="618951"/>
            <a:ext cx="3567457" cy="11486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BC7F8BA-218B-279C-B6A1-E1B4AD14ACDD}"/>
              </a:ext>
            </a:extLst>
          </p:cNvPr>
          <p:cNvGrpSpPr/>
          <p:nvPr/>
        </p:nvGrpSpPr>
        <p:grpSpPr>
          <a:xfrm>
            <a:off x="4326464" y="549382"/>
            <a:ext cx="4703424" cy="1299974"/>
            <a:chOff x="904875" y="549381"/>
            <a:chExt cx="6472296" cy="17888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D12B6A3-FE3E-7DD4-FC84-3C4C85EE2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875" y="549381"/>
              <a:ext cx="6472296" cy="178887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C1B93C-0F87-4D58-44A7-5175FFD1E9D4}"/>
                </a:ext>
              </a:extLst>
            </p:cNvPr>
            <p:cNvSpPr/>
            <p:nvPr/>
          </p:nvSpPr>
          <p:spPr>
            <a:xfrm>
              <a:off x="4697096" y="1699634"/>
              <a:ext cx="315606" cy="3811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EC9DDA-4954-DBD9-1A18-DBA02CC05BAD}"/>
                </a:ext>
              </a:extLst>
            </p:cNvPr>
            <p:cNvSpPr/>
            <p:nvPr/>
          </p:nvSpPr>
          <p:spPr>
            <a:xfrm>
              <a:off x="2566393" y="1622100"/>
              <a:ext cx="436207" cy="467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826E278-84F7-6AB3-29C6-CB51C85C3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66" y="2343371"/>
            <a:ext cx="3542828" cy="141864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2D5312D-E4DE-FAFC-C3BB-DEF6D81486B7}"/>
              </a:ext>
            </a:extLst>
          </p:cNvPr>
          <p:cNvSpPr/>
          <p:nvPr/>
        </p:nvSpPr>
        <p:spPr>
          <a:xfrm>
            <a:off x="3192455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68F3A9-A15B-FCAD-C732-E0F57E055690}"/>
              </a:ext>
            </a:extLst>
          </p:cNvPr>
          <p:cNvSpPr/>
          <p:nvPr/>
        </p:nvSpPr>
        <p:spPr>
          <a:xfrm>
            <a:off x="3192455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934F6D-43D0-846F-6423-CB8FBDECE302}"/>
              </a:ext>
            </a:extLst>
          </p:cNvPr>
          <p:cNvSpPr/>
          <p:nvPr/>
        </p:nvSpPr>
        <p:spPr>
          <a:xfrm>
            <a:off x="3192455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7B4CBE-6760-FEE9-2F42-D10FDA2A6EE4}"/>
              </a:ext>
            </a:extLst>
          </p:cNvPr>
          <p:cNvSpPr/>
          <p:nvPr/>
        </p:nvSpPr>
        <p:spPr>
          <a:xfrm>
            <a:off x="3192455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4ABFEF-B22A-3474-3AFA-61FC6ED301C9}"/>
              </a:ext>
            </a:extLst>
          </p:cNvPr>
          <p:cNvSpPr/>
          <p:nvPr/>
        </p:nvSpPr>
        <p:spPr>
          <a:xfrm>
            <a:off x="3192455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7AC460-BE85-E750-1FEE-D286DE2A2BFD}"/>
              </a:ext>
            </a:extLst>
          </p:cNvPr>
          <p:cNvSpPr/>
          <p:nvPr/>
        </p:nvSpPr>
        <p:spPr>
          <a:xfrm>
            <a:off x="3815303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DD8EC6-316B-7C0F-67EA-3838766C4F6B}"/>
              </a:ext>
            </a:extLst>
          </p:cNvPr>
          <p:cNvSpPr/>
          <p:nvPr/>
        </p:nvSpPr>
        <p:spPr>
          <a:xfrm>
            <a:off x="3815303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D9F058-AEBF-816D-8413-DB32509315E8}"/>
              </a:ext>
            </a:extLst>
          </p:cNvPr>
          <p:cNvSpPr/>
          <p:nvPr/>
        </p:nvSpPr>
        <p:spPr>
          <a:xfrm>
            <a:off x="3815303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94A4AA-985B-4AA7-384A-68E087602E84}"/>
              </a:ext>
            </a:extLst>
          </p:cNvPr>
          <p:cNvSpPr/>
          <p:nvPr/>
        </p:nvSpPr>
        <p:spPr>
          <a:xfrm>
            <a:off x="3815303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13DBCA-ADD6-F1BD-7FD5-6529731884F1}"/>
              </a:ext>
            </a:extLst>
          </p:cNvPr>
          <p:cNvSpPr/>
          <p:nvPr/>
        </p:nvSpPr>
        <p:spPr>
          <a:xfrm>
            <a:off x="3815303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FF4A5A-FF54-1315-C258-B3522B0E2792}"/>
              </a:ext>
            </a:extLst>
          </p:cNvPr>
          <p:cNvSpPr txBox="1"/>
          <p:nvPr/>
        </p:nvSpPr>
        <p:spPr>
          <a:xfrm>
            <a:off x="6784817" y="1785049"/>
            <a:ext cx="8242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900" dirty="0">
                <a:solidFill>
                  <a:srgbClr val="FF0000"/>
                </a:solidFill>
              </a:rPr>
              <a:t>Without CO</a:t>
            </a:r>
            <a:r>
              <a:rPr lang="en-CH" sz="9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307E8C-1651-D1A7-432A-18F6716A0277}"/>
              </a:ext>
            </a:extLst>
          </p:cNvPr>
          <p:cNvSpPr txBox="1"/>
          <p:nvPr/>
        </p:nvSpPr>
        <p:spPr>
          <a:xfrm>
            <a:off x="5337161" y="1785049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900" dirty="0">
                <a:solidFill>
                  <a:srgbClr val="FF0000"/>
                </a:solidFill>
              </a:rPr>
              <a:t>Volume %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589D4AC-57DE-6BB6-1D43-8B5479C5FB2B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5692387" y="1668367"/>
            <a:ext cx="0" cy="1981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DB1D36B-4EE5-3303-C819-5015521815CD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7196951" y="1662271"/>
            <a:ext cx="0" cy="19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558CFF-2918-5E9A-9543-9D9B1421DAE9}"/>
              </a:ext>
            </a:extLst>
          </p:cNvPr>
          <p:cNvSpPr txBox="1"/>
          <p:nvPr/>
        </p:nvSpPr>
        <p:spPr>
          <a:xfrm>
            <a:off x="4374718" y="2483436"/>
            <a:ext cx="4256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Specific fuel consumption</a:t>
            </a:r>
            <a:endParaRPr lang="en-CH" sz="1200" baseline="-25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ABB125-85A9-A8C3-6471-1A882CA31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151" y="2742431"/>
            <a:ext cx="2240025" cy="381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B219FD-95FF-7CFC-864C-1B6CA0D8FD24}"/>
                  </a:ext>
                </a:extLst>
              </p:cNvPr>
              <p:cNvSpPr txBox="1"/>
              <p:nvPr/>
            </p:nvSpPr>
            <p:spPr>
              <a:xfrm>
                <a:off x="4396718" y="3146826"/>
                <a:ext cx="3204147" cy="344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050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𝐵𝑆𝐹𝐶</m:t>
                        </m:r>
                      </m:e>
                      <m:sub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𝐵𝐺</m:t>
                        </m:r>
                      </m:sub>
                    </m:sSub>
                    <m:r>
                      <a:rPr lang="en-US" sz="105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28.52 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145 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𝑘𝑊</m:t>
                        </m:r>
                      </m:den>
                    </m:f>
                    <m:r>
                      <a:rPr lang="en-US" sz="10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≈196.7 </m:t>
                    </m:r>
                    <m:r>
                      <a:rPr lang="en-US" sz="10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10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0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𝑘𝑊h</m:t>
                    </m:r>
                  </m:oMath>
                </a14:m>
                <a:endParaRPr lang="en-CH" sz="105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B219FD-95FF-7CFC-864C-1B6CA0D8F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718" y="3146826"/>
                <a:ext cx="3204147" cy="344453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49971D3-55F6-AF0D-4392-1F8B327B04FE}"/>
              </a:ext>
            </a:extLst>
          </p:cNvPr>
          <p:cNvGrpSpPr/>
          <p:nvPr/>
        </p:nvGrpSpPr>
        <p:grpSpPr>
          <a:xfrm>
            <a:off x="685800" y="4493987"/>
            <a:ext cx="4758318" cy="649513"/>
            <a:chOff x="685800" y="4036978"/>
            <a:chExt cx="4758318" cy="64951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A0B8CD-89DB-CEC1-3E23-2D53707F4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5916"/>
            <a:stretch/>
          </p:blipFill>
          <p:spPr>
            <a:xfrm>
              <a:off x="685800" y="4036978"/>
              <a:ext cx="3426357" cy="55714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60798A0-DB5F-00EB-6786-C6BFE306F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4084" t="52390" b="14450"/>
            <a:stretch/>
          </p:blipFill>
          <p:spPr>
            <a:xfrm>
              <a:off x="1098073" y="4501746"/>
              <a:ext cx="4346045" cy="18474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D4169E-CA4F-282E-D701-85143931CD79}"/>
              </a:ext>
            </a:extLst>
          </p:cNvPr>
          <p:cNvGrpSpPr/>
          <p:nvPr/>
        </p:nvGrpSpPr>
        <p:grpSpPr>
          <a:xfrm>
            <a:off x="5552807" y="4179367"/>
            <a:ext cx="1654030" cy="917478"/>
            <a:chOff x="5394960" y="3759893"/>
            <a:chExt cx="2063931" cy="114484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D523EF2-B2E0-BCFC-4571-21DBE3CDB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4158"/>
            <a:stretch/>
          </p:blipFill>
          <p:spPr>
            <a:xfrm>
              <a:off x="5394960" y="3759893"/>
              <a:ext cx="1404257" cy="114484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749D6C-B2D2-B9CA-BD0B-E87F80E6C1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214" r="251"/>
            <a:stretch/>
          </p:blipFill>
          <p:spPr>
            <a:xfrm>
              <a:off x="6799217" y="3759893"/>
              <a:ext cx="659674" cy="114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0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61E0BD-37B8-C86F-30B4-877FFF96F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099"/>
          <a:stretch/>
        </p:blipFill>
        <p:spPr>
          <a:xfrm>
            <a:off x="759007" y="618951"/>
            <a:ext cx="3567457" cy="11486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BC7F8BA-218B-279C-B6A1-E1B4AD14ACDD}"/>
              </a:ext>
            </a:extLst>
          </p:cNvPr>
          <p:cNvGrpSpPr/>
          <p:nvPr/>
        </p:nvGrpSpPr>
        <p:grpSpPr>
          <a:xfrm>
            <a:off x="4326464" y="549382"/>
            <a:ext cx="4703424" cy="1299974"/>
            <a:chOff x="904875" y="549381"/>
            <a:chExt cx="6472296" cy="17888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D12B6A3-FE3E-7DD4-FC84-3C4C85EE2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875" y="549381"/>
              <a:ext cx="6472296" cy="178887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C1B93C-0F87-4D58-44A7-5175FFD1E9D4}"/>
                </a:ext>
              </a:extLst>
            </p:cNvPr>
            <p:cNvSpPr/>
            <p:nvPr/>
          </p:nvSpPr>
          <p:spPr>
            <a:xfrm>
              <a:off x="4697096" y="1699634"/>
              <a:ext cx="315606" cy="3811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EC9DDA-4954-DBD9-1A18-DBA02CC05BAD}"/>
                </a:ext>
              </a:extLst>
            </p:cNvPr>
            <p:cNvSpPr/>
            <p:nvPr/>
          </p:nvSpPr>
          <p:spPr>
            <a:xfrm>
              <a:off x="2566393" y="1622100"/>
              <a:ext cx="436207" cy="467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826E278-84F7-6AB3-29C6-CB51C85C3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66" y="2343371"/>
            <a:ext cx="3542828" cy="141864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C7AC460-BE85-E750-1FEE-D286DE2A2BFD}"/>
              </a:ext>
            </a:extLst>
          </p:cNvPr>
          <p:cNvSpPr/>
          <p:nvPr/>
        </p:nvSpPr>
        <p:spPr>
          <a:xfrm>
            <a:off x="3815303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DD8EC6-316B-7C0F-67EA-3838766C4F6B}"/>
              </a:ext>
            </a:extLst>
          </p:cNvPr>
          <p:cNvSpPr/>
          <p:nvPr/>
        </p:nvSpPr>
        <p:spPr>
          <a:xfrm>
            <a:off x="3815303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D9F058-AEBF-816D-8413-DB32509315E8}"/>
              </a:ext>
            </a:extLst>
          </p:cNvPr>
          <p:cNvSpPr/>
          <p:nvPr/>
        </p:nvSpPr>
        <p:spPr>
          <a:xfrm>
            <a:off x="3815303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94A4AA-985B-4AA7-384A-68E087602E84}"/>
              </a:ext>
            </a:extLst>
          </p:cNvPr>
          <p:cNvSpPr/>
          <p:nvPr/>
        </p:nvSpPr>
        <p:spPr>
          <a:xfrm>
            <a:off x="3815303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13DBCA-ADD6-F1BD-7FD5-6529731884F1}"/>
              </a:ext>
            </a:extLst>
          </p:cNvPr>
          <p:cNvSpPr/>
          <p:nvPr/>
        </p:nvSpPr>
        <p:spPr>
          <a:xfrm>
            <a:off x="3815303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FF4A5A-FF54-1315-C258-B3522B0E2792}"/>
              </a:ext>
            </a:extLst>
          </p:cNvPr>
          <p:cNvSpPr txBox="1"/>
          <p:nvPr/>
        </p:nvSpPr>
        <p:spPr>
          <a:xfrm>
            <a:off x="6784817" y="1785049"/>
            <a:ext cx="8242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900" dirty="0">
                <a:solidFill>
                  <a:srgbClr val="FF0000"/>
                </a:solidFill>
              </a:rPr>
              <a:t>Without CO</a:t>
            </a:r>
            <a:r>
              <a:rPr lang="en-CH" sz="9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307E8C-1651-D1A7-432A-18F6716A0277}"/>
              </a:ext>
            </a:extLst>
          </p:cNvPr>
          <p:cNvSpPr txBox="1"/>
          <p:nvPr/>
        </p:nvSpPr>
        <p:spPr>
          <a:xfrm>
            <a:off x="5337161" y="1785049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900" dirty="0">
                <a:solidFill>
                  <a:srgbClr val="FF0000"/>
                </a:solidFill>
              </a:rPr>
              <a:t>Volume %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589D4AC-57DE-6BB6-1D43-8B5479C5FB2B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5692387" y="1668367"/>
            <a:ext cx="0" cy="1981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DB1D36B-4EE5-3303-C819-5015521815CD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7196951" y="1662271"/>
            <a:ext cx="0" cy="19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558CFF-2918-5E9A-9543-9D9B1421DAE9}"/>
              </a:ext>
            </a:extLst>
          </p:cNvPr>
          <p:cNvSpPr txBox="1"/>
          <p:nvPr/>
        </p:nvSpPr>
        <p:spPr>
          <a:xfrm>
            <a:off x="4374718" y="2483436"/>
            <a:ext cx="4256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Global efficiency</a:t>
            </a:r>
            <a:endParaRPr lang="en-CH" sz="1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B219FD-95FF-7CFC-864C-1B6CA0D8FD24}"/>
                  </a:ext>
                </a:extLst>
              </p:cNvPr>
              <p:cNvSpPr txBox="1"/>
              <p:nvPr/>
            </p:nvSpPr>
            <p:spPr>
              <a:xfrm>
                <a:off x="4396718" y="3389757"/>
                <a:ext cx="3211264" cy="387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050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𝐵𝐺</m:t>
                        </m:r>
                      </m:sub>
                    </m:sSub>
                    <m:r>
                      <a:rPr lang="en-US" sz="105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145 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𝑘𝑊</m:t>
                        </m:r>
                      </m:num>
                      <m:den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47120 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𝑘𝐽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28.52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3600</m:t>
                            </m:r>
                          </m:den>
                        </m:f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10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≈38.8%</m:t>
                    </m:r>
                  </m:oMath>
                </a14:m>
                <a:endParaRPr lang="en-CH" sz="105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B219FD-95FF-7CFC-864C-1B6CA0D8F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718" y="3389757"/>
                <a:ext cx="3211264" cy="3872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7750C1D-E22F-7DE4-EB62-73D08BA3C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357" y="2731072"/>
            <a:ext cx="951761" cy="3989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9E7694-533A-873B-CBEA-EE40B89F18C8}"/>
              </a:ext>
            </a:extLst>
          </p:cNvPr>
          <p:cNvSpPr txBox="1"/>
          <p:nvPr/>
        </p:nvSpPr>
        <p:spPr>
          <a:xfrm>
            <a:off x="4362794" y="3132898"/>
            <a:ext cx="15119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900" dirty="0">
                <a:solidFill>
                  <a:srgbClr val="FF0000"/>
                </a:solidFill>
              </a:rPr>
              <a:t>Total energy from the fuel</a:t>
            </a:r>
            <a:endParaRPr lang="en-CH" sz="900" baseline="-250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756E01-89BD-4396-B69D-B4D014273C59}"/>
              </a:ext>
            </a:extLst>
          </p:cNvPr>
          <p:cNvSpPr/>
          <p:nvPr/>
        </p:nvSpPr>
        <p:spPr>
          <a:xfrm>
            <a:off x="4797632" y="2936787"/>
            <a:ext cx="587828" cy="1982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5E36DA-E486-BC63-8B58-0914142AA5F4}"/>
              </a:ext>
            </a:extLst>
          </p:cNvPr>
          <p:cNvGrpSpPr/>
          <p:nvPr/>
        </p:nvGrpSpPr>
        <p:grpSpPr>
          <a:xfrm>
            <a:off x="685800" y="4493987"/>
            <a:ext cx="4758318" cy="649513"/>
            <a:chOff x="685800" y="4036978"/>
            <a:chExt cx="4758318" cy="64951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7B357A5-7D7C-5CF3-7C52-F21C63EBD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5916"/>
            <a:stretch/>
          </p:blipFill>
          <p:spPr>
            <a:xfrm>
              <a:off x="685800" y="4036978"/>
              <a:ext cx="3426357" cy="55714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5F8CE8A-BDF4-5DE1-0D62-5E817019C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4084" t="52390" b="14450"/>
            <a:stretch/>
          </p:blipFill>
          <p:spPr>
            <a:xfrm>
              <a:off x="1098073" y="4501746"/>
              <a:ext cx="4346045" cy="18474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C64C64-2E86-4405-188A-CCAF3A53F7A2}"/>
              </a:ext>
            </a:extLst>
          </p:cNvPr>
          <p:cNvGrpSpPr/>
          <p:nvPr/>
        </p:nvGrpSpPr>
        <p:grpSpPr>
          <a:xfrm>
            <a:off x="5552807" y="4179367"/>
            <a:ext cx="1654030" cy="917478"/>
            <a:chOff x="5394960" y="3759893"/>
            <a:chExt cx="2063931" cy="114484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851BF7B-CE3D-3F90-8853-27848E893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4158"/>
            <a:stretch/>
          </p:blipFill>
          <p:spPr>
            <a:xfrm>
              <a:off x="5394960" y="3759893"/>
              <a:ext cx="1404257" cy="114484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E883BE2-C748-32B0-8D96-2A16A9975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214" r="251"/>
            <a:stretch/>
          </p:blipFill>
          <p:spPr>
            <a:xfrm>
              <a:off x="6799217" y="3759893"/>
              <a:ext cx="659674" cy="114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87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19" grpId="0"/>
      <p:bldP spid="18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811601-2FF1-56F4-5731-6FB8A9EC7B50}"/>
              </a:ext>
            </a:extLst>
          </p:cNvPr>
          <p:cNvGrpSpPr/>
          <p:nvPr/>
        </p:nvGrpSpPr>
        <p:grpSpPr>
          <a:xfrm>
            <a:off x="685800" y="4493987"/>
            <a:ext cx="4758318" cy="649513"/>
            <a:chOff x="685800" y="4036978"/>
            <a:chExt cx="4758318" cy="6495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55B495-6D01-E6C0-C8F4-ABD823E97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5916"/>
            <a:stretch/>
          </p:blipFill>
          <p:spPr>
            <a:xfrm>
              <a:off x="685800" y="4036978"/>
              <a:ext cx="3426357" cy="5571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FE1C0F-DA91-76EE-9A0D-5ECFD5974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084" t="52390" b="14450"/>
            <a:stretch/>
          </p:blipFill>
          <p:spPr>
            <a:xfrm>
              <a:off x="1098073" y="4501746"/>
              <a:ext cx="4346045" cy="18474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12C8BC-F582-DEB8-9DA0-0D76618B3E54}"/>
              </a:ext>
            </a:extLst>
          </p:cNvPr>
          <p:cNvGrpSpPr/>
          <p:nvPr/>
        </p:nvGrpSpPr>
        <p:grpSpPr>
          <a:xfrm>
            <a:off x="5552807" y="4179367"/>
            <a:ext cx="1654030" cy="917478"/>
            <a:chOff x="5394960" y="3759893"/>
            <a:chExt cx="2063931" cy="114484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B78BDC-4440-4457-F38D-761470F9F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4158"/>
            <a:stretch/>
          </p:blipFill>
          <p:spPr>
            <a:xfrm>
              <a:off x="5394960" y="3759893"/>
              <a:ext cx="1404257" cy="114484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3992C69-AC08-8B7E-0EA3-C39FA9A04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214" r="251"/>
            <a:stretch/>
          </p:blipFill>
          <p:spPr>
            <a:xfrm>
              <a:off x="6799217" y="3759893"/>
              <a:ext cx="659674" cy="1144847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761E0BD-37B8-C86F-30B4-877FFF96F5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099"/>
          <a:stretch/>
        </p:blipFill>
        <p:spPr>
          <a:xfrm>
            <a:off x="759007" y="618951"/>
            <a:ext cx="3567457" cy="11486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12B6A3-FE3E-7DD4-FC84-3C4C85EE2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464" y="549382"/>
            <a:ext cx="4703424" cy="1299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6E278-84F7-6AB3-29C6-CB51C85C34F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707502" y="1691704"/>
            <a:ext cx="3542828" cy="141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82B91-594C-6E63-97AD-39D9AD15F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499" y="3097590"/>
            <a:ext cx="3537582" cy="141503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8F9083C-BC13-93C9-C854-977DF46549D3}"/>
              </a:ext>
            </a:extLst>
          </p:cNvPr>
          <p:cNvSpPr/>
          <p:nvPr/>
        </p:nvSpPr>
        <p:spPr>
          <a:xfrm>
            <a:off x="3815303" y="359826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AFF8FE-4790-A593-22EB-86167CFAD3F4}"/>
              </a:ext>
            </a:extLst>
          </p:cNvPr>
          <p:cNvSpPr/>
          <p:nvPr/>
        </p:nvSpPr>
        <p:spPr>
          <a:xfrm>
            <a:off x="3815303" y="378532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1C4718-A8F9-2756-06F9-4630B0B820DE}"/>
              </a:ext>
            </a:extLst>
          </p:cNvPr>
          <p:cNvSpPr/>
          <p:nvPr/>
        </p:nvSpPr>
        <p:spPr>
          <a:xfrm>
            <a:off x="3815303" y="396588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B62BFA-290B-7E04-145F-D75225A61C39}"/>
              </a:ext>
            </a:extLst>
          </p:cNvPr>
          <p:cNvSpPr/>
          <p:nvPr/>
        </p:nvSpPr>
        <p:spPr>
          <a:xfrm>
            <a:off x="3815303" y="4152946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F8E2C0-0D3B-E76C-EE1C-8D96615DC2B8}"/>
              </a:ext>
            </a:extLst>
          </p:cNvPr>
          <p:cNvSpPr/>
          <p:nvPr/>
        </p:nvSpPr>
        <p:spPr>
          <a:xfrm>
            <a:off x="3815303" y="433011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ED3E70-99F2-0B1B-4448-DABBEBA250F0}"/>
              </a:ext>
            </a:extLst>
          </p:cNvPr>
          <p:cNvSpPr/>
          <p:nvPr/>
        </p:nvSpPr>
        <p:spPr>
          <a:xfrm>
            <a:off x="3191848" y="359826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37FFA0-2EFB-3713-4DC4-687EA4F8CB9E}"/>
              </a:ext>
            </a:extLst>
          </p:cNvPr>
          <p:cNvSpPr/>
          <p:nvPr/>
        </p:nvSpPr>
        <p:spPr>
          <a:xfrm>
            <a:off x="3191848" y="378532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58E330-8BEA-7497-9147-67E4262D0BA6}"/>
              </a:ext>
            </a:extLst>
          </p:cNvPr>
          <p:cNvSpPr/>
          <p:nvPr/>
        </p:nvSpPr>
        <p:spPr>
          <a:xfrm>
            <a:off x="3191848" y="396588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976B99-B7FF-713D-FFFE-E57FB07A3740}"/>
              </a:ext>
            </a:extLst>
          </p:cNvPr>
          <p:cNvSpPr/>
          <p:nvPr/>
        </p:nvSpPr>
        <p:spPr>
          <a:xfrm>
            <a:off x="3191848" y="4152946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4D7912-C7FB-2506-03F7-208E2707F00A}"/>
              </a:ext>
            </a:extLst>
          </p:cNvPr>
          <p:cNvSpPr/>
          <p:nvPr/>
        </p:nvSpPr>
        <p:spPr>
          <a:xfrm>
            <a:off x="3191848" y="433011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6204E8-6865-DB7D-85EA-7AADABE70270}"/>
              </a:ext>
            </a:extLst>
          </p:cNvPr>
          <p:cNvSpPr/>
          <p:nvPr/>
        </p:nvSpPr>
        <p:spPr>
          <a:xfrm>
            <a:off x="2604020" y="359826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3F6EE3-1627-9B58-B064-8E9FB307435F}"/>
              </a:ext>
            </a:extLst>
          </p:cNvPr>
          <p:cNvSpPr/>
          <p:nvPr/>
        </p:nvSpPr>
        <p:spPr>
          <a:xfrm>
            <a:off x="2604020" y="378532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746471-D25F-0544-DC68-ED90ECC7AC12}"/>
              </a:ext>
            </a:extLst>
          </p:cNvPr>
          <p:cNvSpPr/>
          <p:nvPr/>
        </p:nvSpPr>
        <p:spPr>
          <a:xfrm>
            <a:off x="2604020" y="396588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DF1B3D-4315-21A1-7D2C-437B35652D1E}"/>
              </a:ext>
            </a:extLst>
          </p:cNvPr>
          <p:cNvSpPr/>
          <p:nvPr/>
        </p:nvSpPr>
        <p:spPr>
          <a:xfrm>
            <a:off x="2604020" y="4152946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89EA50-62A2-9BAD-70CC-D38789F966F5}"/>
              </a:ext>
            </a:extLst>
          </p:cNvPr>
          <p:cNvSpPr/>
          <p:nvPr/>
        </p:nvSpPr>
        <p:spPr>
          <a:xfrm>
            <a:off x="2604020" y="433011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8C3BE2-4838-54D9-1D4F-C236C8C9FDF7}"/>
              </a:ext>
            </a:extLst>
          </p:cNvPr>
          <p:cNvSpPr/>
          <p:nvPr/>
        </p:nvSpPr>
        <p:spPr>
          <a:xfrm>
            <a:off x="2022129" y="359826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4D908B-7492-C0C6-0A1F-9D779E444F9B}"/>
              </a:ext>
            </a:extLst>
          </p:cNvPr>
          <p:cNvSpPr/>
          <p:nvPr/>
        </p:nvSpPr>
        <p:spPr>
          <a:xfrm>
            <a:off x="2022129" y="378532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38D61C-46BA-306B-A2D9-8F0E7B8862E2}"/>
              </a:ext>
            </a:extLst>
          </p:cNvPr>
          <p:cNvSpPr/>
          <p:nvPr/>
        </p:nvSpPr>
        <p:spPr>
          <a:xfrm>
            <a:off x="2022129" y="396588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193FB0-3648-82AF-9897-AF0640A48F05}"/>
              </a:ext>
            </a:extLst>
          </p:cNvPr>
          <p:cNvSpPr/>
          <p:nvPr/>
        </p:nvSpPr>
        <p:spPr>
          <a:xfrm>
            <a:off x="2022129" y="4152946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D56B6A-D413-6947-951A-EE4AC6C9071D}"/>
              </a:ext>
            </a:extLst>
          </p:cNvPr>
          <p:cNvSpPr/>
          <p:nvPr/>
        </p:nvSpPr>
        <p:spPr>
          <a:xfrm>
            <a:off x="2022129" y="433011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6A0CD8-FE42-2DEF-1C56-66EC298BA7F8}"/>
              </a:ext>
            </a:extLst>
          </p:cNvPr>
          <p:cNvSpPr/>
          <p:nvPr/>
        </p:nvSpPr>
        <p:spPr>
          <a:xfrm>
            <a:off x="1410549" y="359826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0CDD3-18B6-29F6-7AB9-4921D46B399B}"/>
              </a:ext>
            </a:extLst>
          </p:cNvPr>
          <p:cNvSpPr/>
          <p:nvPr/>
        </p:nvSpPr>
        <p:spPr>
          <a:xfrm>
            <a:off x="1410549" y="378532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4E3C502-E835-EC9C-8C0A-4B40343C2BC1}"/>
              </a:ext>
            </a:extLst>
          </p:cNvPr>
          <p:cNvSpPr/>
          <p:nvPr/>
        </p:nvSpPr>
        <p:spPr>
          <a:xfrm>
            <a:off x="1410549" y="396588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8D300B5-B696-6E6A-80D4-A0B73AAD8975}"/>
              </a:ext>
            </a:extLst>
          </p:cNvPr>
          <p:cNvSpPr/>
          <p:nvPr/>
        </p:nvSpPr>
        <p:spPr>
          <a:xfrm>
            <a:off x="1410549" y="4152946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69E6825-8A19-AE23-C0A3-4A4E40A9BEBA}"/>
              </a:ext>
            </a:extLst>
          </p:cNvPr>
          <p:cNvSpPr/>
          <p:nvPr/>
        </p:nvSpPr>
        <p:spPr>
          <a:xfrm>
            <a:off x="1410549" y="433011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B1E4B59-8AEC-12BA-E5D7-0EFF5A003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4406" y="2120975"/>
            <a:ext cx="2952287" cy="35467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6F3E8A2-B39B-F00C-5039-288E90F1F602}"/>
              </a:ext>
            </a:extLst>
          </p:cNvPr>
          <p:cNvSpPr txBox="1"/>
          <p:nvPr/>
        </p:nvSpPr>
        <p:spPr>
          <a:xfrm>
            <a:off x="4259333" y="1893089"/>
            <a:ext cx="4256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Effective specific emission</a:t>
            </a:r>
            <a:endParaRPr lang="en-CH" sz="1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AA23C8B-9593-2F0F-D7F5-A94271B3BF53}"/>
                  </a:ext>
                </a:extLst>
              </p:cNvPr>
              <p:cNvSpPr txBox="1"/>
              <p:nvPr/>
            </p:nvSpPr>
            <p:spPr>
              <a:xfrm>
                <a:off x="4218912" y="2509692"/>
                <a:ext cx="4565032" cy="516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lang="en-US" sz="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9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9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𝑘𝑊h</m:t>
                              </m:r>
                            </m:den>
                          </m:f>
                        </m:e>
                      </m:d>
                      <m:r>
                        <a:rPr lang="en-US" sz="9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9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𝑘𝑊</m:t>
                              </m:r>
                            </m:e>
                          </m:d>
                        </m:den>
                      </m:f>
                      <m:r>
                        <a:rPr lang="en-US" sz="9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sz="9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𝑘𝑊</m:t>
                              </m:r>
                            </m:e>
                          </m:d>
                        </m:den>
                      </m:f>
                      <m:r>
                        <a:rPr lang="en-US" sz="9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9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en-US" sz="900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900" i="1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900" i="1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900" i="1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900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900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𝑝𝑝𝑚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900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900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900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  <m:r>
                                    <a:rPr lang="en-US" sz="9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9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𝑝𝑝𝑚</m:t>
                                  </m:r>
                                </m:den>
                              </m:f>
                              <m:acc>
                                <m:accPr>
                                  <m:chr m:val="̇"/>
                                  <m:ctrlP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9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𝐸𝑥𝑔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9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9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9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𝑘𝑊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CH" sz="9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AA23C8B-9593-2F0F-D7F5-A94271B3B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912" y="2509692"/>
                <a:ext cx="4565032" cy="5161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E0C5C8C-FAF9-16B1-2D70-9EB0711B9933}"/>
                  </a:ext>
                </a:extLst>
              </p:cNvPr>
              <p:cNvSpPr txBox="1"/>
              <p:nvPr/>
            </p:nvSpPr>
            <p:spPr>
              <a:xfrm>
                <a:off x="4458346" y="3122174"/>
                <a:ext cx="2301015" cy="452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7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700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700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700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𝑝𝑝𝑚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7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𝑝𝑝𝑚</m:t>
                              </m:r>
                            </m:den>
                          </m:f>
                          <m:r>
                            <a:rPr lang="en-US" sz="7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7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700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700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𝐸𝑥𝑔</m:t>
                                  </m:r>
                                </m:sub>
                              </m:sSub>
                              <m:r>
                                <a:rPr lang="en-US" sz="7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7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7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7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𝐸𝑥𝑔</m:t>
                                  </m:r>
                                </m:sub>
                              </m:sSub>
                              <m:r>
                                <a:rPr lang="en-US" sz="7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7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7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700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700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𝐸𝑥𝑔</m:t>
                                  </m:r>
                                </m:sub>
                              </m:sSub>
                              <m:r>
                                <a:rPr lang="en-US" sz="7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7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sz="7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7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𝑘𝑚𝑜𝑙</m:t>
                              </m:r>
                              <m:r>
                                <a:rPr lang="en-US" sz="7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7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7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7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700" b="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700" b="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700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700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700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700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7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den>
                              </m:f>
                            </m:e>
                          </m:d>
                          <m:r>
                            <a:rPr lang="en-US" sz="7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7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7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7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7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7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7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7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7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7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𝑘𝑊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CH" sz="7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E0C5C8C-FAF9-16B1-2D70-9EB0711B9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346" y="3122174"/>
                <a:ext cx="2301015" cy="4522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>
            <a:extLst>
              <a:ext uri="{FF2B5EF4-FFF2-40B4-BE49-F238E27FC236}">
                <a16:creationId xmlns:a16="http://schemas.microsoft.com/office/drawing/2014/main" id="{04784AA3-6DEE-8AD1-B4A7-C132CBC6078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725"/>
          <a:stretch/>
        </p:blipFill>
        <p:spPr>
          <a:xfrm>
            <a:off x="6724142" y="3211310"/>
            <a:ext cx="2431074" cy="342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354E411-D072-88DA-29CC-B4D4727E011B}"/>
                  </a:ext>
                </a:extLst>
              </p:cNvPr>
              <p:cNvSpPr txBox="1"/>
              <p:nvPr/>
            </p:nvSpPr>
            <p:spPr>
              <a:xfrm>
                <a:off x="4308057" y="3598263"/>
                <a:ext cx="4412326" cy="325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0" dirty="0">
                    <a:solidFill>
                      <a:schemeClr val="tx1">
                        <a:lumMod val="50000"/>
                      </a:schemeClr>
                    </a:solidFill>
                  </a:rPr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̆"/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𝐵𝐺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=71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𝑝𝑝𝑚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46 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𝑘𝑚𝑜𝑙</m:t>
                        </m:r>
                      </m:num>
                      <m:den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30.2 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𝑘𝑚𝑜𝑙</m:t>
                        </m:r>
                      </m:den>
                    </m:f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859.1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145 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𝑘𝑊</m:t>
                        </m:r>
                      </m:den>
                    </m:f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≈0.64 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𝑘𝑊h</m:t>
                    </m:r>
                  </m:oMath>
                </a14:m>
                <a:endParaRPr lang="en-CH" sz="9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354E411-D072-88DA-29CC-B4D4727E0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057" y="3598263"/>
                <a:ext cx="4412326" cy="3252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A94E528D-D257-F948-558E-98171F5190CC}"/>
              </a:ext>
            </a:extLst>
          </p:cNvPr>
          <p:cNvSpPr/>
          <p:nvPr/>
        </p:nvSpPr>
        <p:spPr>
          <a:xfrm>
            <a:off x="5367771" y="2680243"/>
            <a:ext cx="1315243" cy="333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A13D93D-6D99-F8DC-4F83-3C41F321EBE6}"/>
              </a:ext>
            </a:extLst>
          </p:cNvPr>
          <p:cNvSpPr/>
          <p:nvPr/>
        </p:nvSpPr>
        <p:spPr>
          <a:xfrm>
            <a:off x="6678176" y="2571750"/>
            <a:ext cx="2042207" cy="437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5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CDC8DE3-B502-3C17-59D5-E92F19DF0FAD}"/>
              </a:ext>
            </a:extLst>
          </p:cNvPr>
          <p:cNvSpPr/>
          <p:nvPr/>
        </p:nvSpPr>
        <p:spPr>
          <a:xfrm>
            <a:off x="4411348" y="3048053"/>
            <a:ext cx="2312793" cy="555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245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2" grpId="0" animBg="1"/>
      <p:bldP spid="43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/>
      <p:bldP spid="62" grpId="0"/>
      <p:bldP spid="69" grpId="0"/>
      <p:bldP spid="72" grpId="0" animBg="1"/>
      <p:bldP spid="75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74BA6B0-B094-7383-0DD7-860D19093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61"/>
          <a:stretch/>
        </p:blipFill>
        <p:spPr>
          <a:xfrm>
            <a:off x="7263232" y="3106055"/>
            <a:ext cx="1752142" cy="369506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811601-2FF1-56F4-5731-6FB8A9EC7B50}"/>
              </a:ext>
            </a:extLst>
          </p:cNvPr>
          <p:cNvGrpSpPr/>
          <p:nvPr/>
        </p:nvGrpSpPr>
        <p:grpSpPr>
          <a:xfrm>
            <a:off x="685800" y="4493987"/>
            <a:ext cx="4758318" cy="649513"/>
            <a:chOff x="685800" y="4036978"/>
            <a:chExt cx="4758318" cy="6495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55B495-6D01-E6C0-C8F4-ABD823E97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5916"/>
            <a:stretch/>
          </p:blipFill>
          <p:spPr>
            <a:xfrm>
              <a:off x="685800" y="4036978"/>
              <a:ext cx="3426357" cy="5571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FE1C0F-DA91-76EE-9A0D-5ECFD5974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084" t="52390" b="14450"/>
            <a:stretch/>
          </p:blipFill>
          <p:spPr>
            <a:xfrm>
              <a:off x="1098073" y="4501746"/>
              <a:ext cx="4346045" cy="18474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12C8BC-F582-DEB8-9DA0-0D76618B3E54}"/>
              </a:ext>
            </a:extLst>
          </p:cNvPr>
          <p:cNvGrpSpPr/>
          <p:nvPr/>
        </p:nvGrpSpPr>
        <p:grpSpPr>
          <a:xfrm>
            <a:off x="5552807" y="4179367"/>
            <a:ext cx="1654030" cy="917478"/>
            <a:chOff x="5394960" y="3759893"/>
            <a:chExt cx="2063931" cy="114484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B78BDC-4440-4457-F38D-761470F9F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4158"/>
            <a:stretch/>
          </p:blipFill>
          <p:spPr>
            <a:xfrm>
              <a:off x="5394960" y="3759893"/>
              <a:ext cx="1404257" cy="114484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3992C69-AC08-8B7E-0EA3-C39FA9A04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8214" r="251"/>
            <a:stretch/>
          </p:blipFill>
          <p:spPr>
            <a:xfrm>
              <a:off x="6799217" y="3759893"/>
              <a:ext cx="659674" cy="1144847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761E0BD-37B8-C86F-30B4-877FFF96F5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6099"/>
          <a:stretch/>
        </p:blipFill>
        <p:spPr>
          <a:xfrm>
            <a:off x="759007" y="618951"/>
            <a:ext cx="3567457" cy="11486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12B6A3-FE3E-7DD4-FC84-3C4C85EE2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464" y="549382"/>
            <a:ext cx="4703424" cy="1299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6E278-84F7-6AB3-29C6-CB51C85C34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707502" y="1691704"/>
            <a:ext cx="3542828" cy="141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82B91-594C-6E63-97AD-39D9AD15F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499" y="3097590"/>
            <a:ext cx="3537582" cy="141503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8F9083C-BC13-93C9-C854-977DF46549D3}"/>
              </a:ext>
            </a:extLst>
          </p:cNvPr>
          <p:cNvSpPr/>
          <p:nvPr/>
        </p:nvSpPr>
        <p:spPr>
          <a:xfrm>
            <a:off x="3815303" y="359826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AFF8FE-4790-A593-22EB-86167CFAD3F4}"/>
              </a:ext>
            </a:extLst>
          </p:cNvPr>
          <p:cNvSpPr/>
          <p:nvPr/>
        </p:nvSpPr>
        <p:spPr>
          <a:xfrm>
            <a:off x="3815303" y="378532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1C4718-A8F9-2756-06F9-4630B0B820DE}"/>
              </a:ext>
            </a:extLst>
          </p:cNvPr>
          <p:cNvSpPr/>
          <p:nvPr/>
        </p:nvSpPr>
        <p:spPr>
          <a:xfrm>
            <a:off x="3815303" y="396588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B62BFA-290B-7E04-145F-D75225A61C39}"/>
              </a:ext>
            </a:extLst>
          </p:cNvPr>
          <p:cNvSpPr/>
          <p:nvPr/>
        </p:nvSpPr>
        <p:spPr>
          <a:xfrm>
            <a:off x="3815303" y="4152946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F8E2C0-0D3B-E76C-EE1C-8D96615DC2B8}"/>
              </a:ext>
            </a:extLst>
          </p:cNvPr>
          <p:cNvSpPr/>
          <p:nvPr/>
        </p:nvSpPr>
        <p:spPr>
          <a:xfrm>
            <a:off x="3815303" y="433011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ED3E70-99F2-0B1B-4448-DABBEBA250F0}"/>
              </a:ext>
            </a:extLst>
          </p:cNvPr>
          <p:cNvSpPr/>
          <p:nvPr/>
        </p:nvSpPr>
        <p:spPr>
          <a:xfrm>
            <a:off x="3191848" y="359826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37FFA0-2EFB-3713-4DC4-687EA4F8CB9E}"/>
              </a:ext>
            </a:extLst>
          </p:cNvPr>
          <p:cNvSpPr/>
          <p:nvPr/>
        </p:nvSpPr>
        <p:spPr>
          <a:xfrm>
            <a:off x="3191848" y="378532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58E330-8BEA-7497-9147-67E4262D0BA6}"/>
              </a:ext>
            </a:extLst>
          </p:cNvPr>
          <p:cNvSpPr/>
          <p:nvPr/>
        </p:nvSpPr>
        <p:spPr>
          <a:xfrm>
            <a:off x="3191848" y="396588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976B99-B7FF-713D-FFFE-E57FB07A3740}"/>
              </a:ext>
            </a:extLst>
          </p:cNvPr>
          <p:cNvSpPr/>
          <p:nvPr/>
        </p:nvSpPr>
        <p:spPr>
          <a:xfrm>
            <a:off x="3191848" y="4152946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4D7912-C7FB-2506-03F7-208E2707F00A}"/>
              </a:ext>
            </a:extLst>
          </p:cNvPr>
          <p:cNvSpPr/>
          <p:nvPr/>
        </p:nvSpPr>
        <p:spPr>
          <a:xfrm>
            <a:off x="3191848" y="433011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7EE346D-E491-75BD-FD51-70D0335CDF9B}"/>
                  </a:ext>
                </a:extLst>
              </p:cNvPr>
              <p:cNvSpPr txBox="1"/>
              <p:nvPr/>
            </p:nvSpPr>
            <p:spPr>
              <a:xfrm>
                <a:off x="4267146" y="1824435"/>
                <a:ext cx="4737194" cy="489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900" dirty="0">
                    <a:solidFill>
                      <a:srgbClr val="FF0000"/>
                    </a:solidFill>
                  </a:rPr>
                  <a:t>Conversion between mole to volume in standard condition (1 bar, 273.15 K) with ideal gas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𝑛𝑅𝑇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</m:groupChr>
                      <m:f>
                        <m:fPr>
                          <m:ctrlP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groupChr>
                        <m:groupChrPr>
                          <m:chr m:val="⇒"/>
                          <m:vertJc m:val="bot"/>
                          <m:ctrlPr>
                            <a:rPr lang="en-US" sz="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=101325 </m:t>
                          </m:r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𝑃𝑎</m:t>
                          </m:r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=273.15 </m:t>
                          </m:r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groupChr>
                      <m:sSub>
                        <m:sSubPr>
                          <m:ctrlP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22.4 </m:t>
                      </m:r>
                      <m:sSub>
                        <m:sSubPr>
                          <m:ctrlP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𝑘𝑚𝑜𝑙</m:t>
                      </m:r>
                      <m:r>
                        <a:rPr lang="en-US" sz="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7EE346D-E491-75BD-FD51-70D0335CD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46" y="1824435"/>
                <a:ext cx="4737194" cy="4892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76F3E8A2-B39B-F00C-5039-288E90F1F602}"/>
              </a:ext>
            </a:extLst>
          </p:cNvPr>
          <p:cNvSpPr txBox="1"/>
          <p:nvPr/>
        </p:nvSpPr>
        <p:spPr>
          <a:xfrm>
            <a:off x="4259333" y="2239213"/>
            <a:ext cx="4256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Emission concentration based on the reference condition</a:t>
            </a:r>
            <a:endParaRPr lang="en-CH" sz="1200" baseline="-25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1F1D08-40D3-9976-B425-0F0BB076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56" y="2467427"/>
            <a:ext cx="2162111" cy="36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D9C3A0-13BD-28D9-E318-908B968BA48F}"/>
                  </a:ext>
                </a:extLst>
              </p:cNvPr>
              <p:cNvSpPr txBox="1"/>
              <p:nvPr/>
            </p:nvSpPr>
            <p:spPr>
              <a:xfrm>
                <a:off x="4242222" y="2826756"/>
                <a:ext cx="5240446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𝑚𝑔</m:t>
                                </m:r>
                              </m:e>
                              <m:sub>
                                <m: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  <m:sup>
                                <m: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den>
                        </m:f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=5%</m:t>
                        </m:r>
                      </m:e>
                    </m:d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9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9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𝐸𝑥𝑔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sz="90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9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9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90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𝐸𝑥𝑔</m:t>
                            </m:r>
                          </m:sub>
                        </m:sSub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𝑘𝑚𝑜𝑙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)×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𝑘𝑚𝑜𝑙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𝑝𝑝𝑚</m:t>
                        </m:r>
                      </m:e>
                    </m:d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9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𝑘𝑚𝑜𝑙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sz="9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D9C3A0-13BD-28D9-E318-908B968BA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222" y="2826756"/>
                <a:ext cx="5240446" cy="3462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B34D01-E3B7-E995-09F5-56A7C0103F8F}"/>
                  </a:ext>
                </a:extLst>
              </p:cNvPr>
              <p:cNvSpPr txBox="1"/>
              <p:nvPr/>
            </p:nvSpPr>
            <p:spPr>
              <a:xfrm>
                <a:off x="4242222" y="3325419"/>
                <a:ext cx="4493384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𝑚𝑔</m:t>
                                </m:r>
                              </m:e>
                              <m:sub>
                                <m: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  <m:sup>
                                <m: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den>
                        </m:f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9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𝑝𝑝𝑚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)×</m:t>
                    </m:r>
                    <m:sSub>
                      <m:sSubPr>
                        <m:ctrlP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9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𝑘𝑚𝑜𝑙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sz="9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B34D01-E3B7-E995-09F5-56A7C0103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222" y="3325419"/>
                <a:ext cx="4493384" cy="3462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6FA02F-1C51-BEDB-4CA2-AEBD42D11089}"/>
                  </a:ext>
                </a:extLst>
              </p:cNvPr>
              <p:cNvSpPr txBox="1"/>
              <p:nvPr/>
            </p:nvSpPr>
            <p:spPr>
              <a:xfrm>
                <a:off x="5166298" y="3591514"/>
                <a:ext cx="4493384" cy="31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𝑝𝑝𝑚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)×</m:t>
                    </m:r>
                    <m:f>
                      <m:fPr>
                        <m:ctrlP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21−5</m:t>
                        </m:r>
                      </m:num>
                      <m:den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21−</m:t>
                        </m:r>
                        <m:sSub>
                          <m:sSubPr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9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9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9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𝑘𝑚𝑜𝑙</m:t>
                        </m:r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en-US" sz="9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sz="9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6FA02F-1C51-BEDB-4CA2-AEBD42D11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298" y="3591514"/>
                <a:ext cx="4493384" cy="3184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BFD238-66E4-B5BB-012E-B60AD9EFE288}"/>
                  </a:ext>
                </a:extLst>
              </p:cNvPr>
              <p:cNvSpPr txBox="1"/>
              <p:nvPr/>
            </p:nvSpPr>
            <p:spPr>
              <a:xfrm>
                <a:off x="4308057" y="3863247"/>
                <a:ext cx="4412326" cy="3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0" dirty="0">
                    <a:solidFill>
                      <a:schemeClr val="tx1">
                        <a:lumMod val="50000"/>
                      </a:schemeClr>
                    </a:solidFill>
                  </a:rPr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̆"/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𝐵𝐺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=71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𝑝𝑝𝑚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9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21−5</m:t>
                        </m:r>
                      </m:num>
                      <m:den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21−9.38</m:t>
                        </m:r>
                      </m:den>
                    </m:f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22.4(</m:t>
                        </m:r>
                        <m:sSubSup>
                          <m:sSubSupPr>
                            <m:ctrlP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9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𝑘𝑚𝑜𝑙</m:t>
                        </m:r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×46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𝑘𝑚𝑜𝑙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≈200.76 </m:t>
                    </m:r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𝑁𝑂𝑥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9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CH" sz="9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BFD238-66E4-B5BB-012E-B60AD9EFE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057" y="3863247"/>
                <a:ext cx="4412326" cy="3157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315BD857-38C5-15D6-BDE3-DB6B34809E89}"/>
              </a:ext>
            </a:extLst>
          </p:cNvPr>
          <p:cNvSpPr/>
          <p:nvPr/>
        </p:nvSpPr>
        <p:spPr>
          <a:xfrm>
            <a:off x="5161724" y="2015338"/>
            <a:ext cx="74075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36E0C5-6477-2205-249A-E13E43CF4CE8}"/>
              </a:ext>
            </a:extLst>
          </p:cNvPr>
          <p:cNvSpPr/>
          <p:nvPr/>
        </p:nvSpPr>
        <p:spPr>
          <a:xfrm>
            <a:off x="5911629" y="2015338"/>
            <a:ext cx="99717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54139D-8B80-3E07-29BF-E4DF5163930A}"/>
              </a:ext>
            </a:extLst>
          </p:cNvPr>
          <p:cNvSpPr/>
          <p:nvPr/>
        </p:nvSpPr>
        <p:spPr>
          <a:xfrm>
            <a:off x="6917953" y="2015338"/>
            <a:ext cx="176159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32FADD-FB87-7407-D52A-855E6D97DF03}"/>
              </a:ext>
            </a:extLst>
          </p:cNvPr>
          <p:cNvSpPr/>
          <p:nvPr/>
        </p:nvSpPr>
        <p:spPr>
          <a:xfrm>
            <a:off x="5882600" y="2857167"/>
            <a:ext cx="136638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E1D1AE-4460-B128-A995-1F029A3C1FE8}"/>
              </a:ext>
            </a:extLst>
          </p:cNvPr>
          <p:cNvSpPr/>
          <p:nvPr/>
        </p:nvSpPr>
        <p:spPr>
          <a:xfrm>
            <a:off x="7251781" y="2857167"/>
            <a:ext cx="189221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E1F8D8C-575F-31D7-18B0-E597F58BBC79}"/>
              </a:ext>
            </a:extLst>
          </p:cNvPr>
          <p:cNvSpPr/>
          <p:nvPr/>
        </p:nvSpPr>
        <p:spPr>
          <a:xfrm>
            <a:off x="7251781" y="3147397"/>
            <a:ext cx="1892219" cy="29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56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9" grpId="0"/>
      <p:bldP spid="12" grpId="0"/>
      <p:bldP spid="19" grpId="0"/>
      <p:bldP spid="20" grpId="0"/>
      <p:bldP spid="37" grpId="0"/>
      <p:bldP spid="38" grpId="0" animBg="1"/>
      <p:bldP spid="39" grpId="0" animBg="1"/>
      <p:bldP spid="40" grpId="0" animBg="1"/>
      <p:bldP spid="41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984</TotalTime>
  <Words>508</Words>
  <Application>Microsoft Macintosh PowerPoint</Application>
  <PresentationFormat>On-screen Show (16:9)</PresentationFormat>
  <Paragraphs>121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Franklin Gothic Demi Cond</vt:lpstr>
      <vt:lpstr>Wingdings</vt:lpstr>
      <vt:lpstr>Thème Office</vt:lpstr>
      <vt:lpstr>Engines and fuel cells</vt:lpstr>
      <vt:lpstr>Exercise 5</vt:lpstr>
      <vt:lpstr>Exercise 5</vt:lpstr>
      <vt:lpstr>Exercise 5</vt:lpstr>
      <vt:lpstr>Exercise 5</vt:lpstr>
      <vt:lpstr>Exercise 5</vt:lpstr>
      <vt:lpstr>Exercise 5</vt:lpstr>
      <vt:lpstr>Exercise 5</vt:lpstr>
      <vt:lpstr>Exercise 5</vt:lpstr>
      <vt:lpstr>Exercise 5</vt:lpstr>
      <vt:lpstr>Exercise 5</vt:lpstr>
      <vt:lpstr>Exercise 5</vt:lpstr>
      <vt:lpstr>Exercise 5</vt:lpstr>
      <vt:lpstr>Exercise 5</vt:lpstr>
      <vt:lpstr>Exercise 5</vt:lpstr>
      <vt:lpstr>Exercise 5</vt:lpstr>
      <vt:lpstr>Exercise 5</vt:lpstr>
      <vt:lpstr>Exercise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Hangyu Yu</cp:lastModifiedBy>
  <cp:revision>56</cp:revision>
  <dcterms:created xsi:type="dcterms:W3CDTF">2019-04-02T06:24:35Z</dcterms:created>
  <dcterms:modified xsi:type="dcterms:W3CDTF">2023-11-08T15:54:09Z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