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1" r:id="rId1"/>
  </p:sldMasterIdLst>
  <p:notesMasterIdLst>
    <p:notesMasterId r:id="rId4"/>
  </p:notesMasterIdLst>
  <p:sldIdLst>
    <p:sldId id="926" r:id="rId2"/>
    <p:sldId id="923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2D2D"/>
    <a:srgbClr val="1B1B1B"/>
    <a:srgbClr val="313131"/>
    <a:srgbClr val="353535"/>
    <a:srgbClr val="323232"/>
    <a:srgbClr val="E9E9E9"/>
    <a:srgbClr val="F1F0F3"/>
    <a:srgbClr val="A0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6505"/>
    <p:restoredTop sz="62192" autoAdjust="0"/>
  </p:normalViewPr>
  <p:slideViewPr>
    <p:cSldViewPr snapToGrid="0" snapToObjects="1">
      <p:cViewPr varScale="1">
        <p:scale>
          <a:sx n="113" d="100"/>
          <a:sy n="113" d="100"/>
        </p:scale>
        <p:origin x="184" y="504"/>
      </p:cViewPr>
      <p:guideLst/>
    </p:cSldViewPr>
  </p:slideViewPr>
  <p:outlineViewPr>
    <p:cViewPr>
      <p:scale>
        <a:sx n="33" d="100"/>
        <a:sy n="33" d="100"/>
      </p:scale>
      <p:origin x="0" y="-6664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49" d="100"/>
        <a:sy n="4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FF3194-A975-0B47-AE77-CEFA575A6843}" type="datetimeFigureOut">
              <a:rPr lang="en-AU" smtClean="0"/>
              <a:t>12/9/2024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CA5CBA-4796-9843-84E4-552A7F0EE49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92854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CA5CBA-4796-9843-84E4-552A7F0EE499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42156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6656" y="18255"/>
            <a:ext cx="10040573" cy="1325563"/>
          </a:xfrm>
        </p:spPr>
        <p:txBody>
          <a:bodyPr/>
          <a:lstStyle>
            <a:lvl1pPr>
              <a:defRPr>
                <a:latin typeface="Impact" panose="020B080603090205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Helvetica" pitchFamily="2" charset="0"/>
              </a:defRPr>
            </a:lvl1pPr>
            <a:lvl2pPr>
              <a:defRPr>
                <a:latin typeface="Helvetica" pitchFamily="2" charset="0"/>
              </a:defRPr>
            </a:lvl2pPr>
            <a:lvl3pPr>
              <a:defRPr>
                <a:latin typeface="Helvetica" pitchFamily="2" charset="0"/>
              </a:defRPr>
            </a:lvl3pPr>
            <a:lvl4pPr>
              <a:defRPr>
                <a:latin typeface="Helvetica" pitchFamily="2" charset="0"/>
              </a:defRPr>
            </a:lvl4pPr>
            <a:lvl5pPr>
              <a:defRPr>
                <a:latin typeface="Helvetica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F5950E5-8F02-F04F-984D-B441FB8B4AFC}" type="slidenum">
              <a:rPr lang="en-AU" smtClean="0"/>
              <a:pPr/>
              <a:t>‹#›</a:t>
            </a:fld>
            <a:endParaRPr lang="en-AU" dirty="0"/>
          </a:p>
        </p:txBody>
      </p:sp>
      <p:pic>
        <p:nvPicPr>
          <p:cNvPr id="9" name="Picture 2" descr="File:Logo EPFL.svg">
            <a:extLst>
              <a:ext uri="{FF2B5EF4-FFF2-40B4-BE49-F238E27FC236}">
                <a16:creationId xmlns:a16="http://schemas.microsoft.com/office/drawing/2014/main" id="{2AE93411-B86F-EB40-9D50-9BBE9718649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44" y="114042"/>
            <a:ext cx="846312" cy="246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08A510C-34C4-AC4F-8BE8-E67D0955BA65}"/>
              </a:ext>
            </a:extLst>
          </p:cNvPr>
          <p:cNvSpPr txBox="1"/>
          <p:nvPr userDrawn="1"/>
        </p:nvSpPr>
        <p:spPr>
          <a:xfrm>
            <a:off x="4213113" y="6444476"/>
            <a:ext cx="37657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latin typeface="Helvetica" pitchFamily="2" charset="0"/>
              </a:rPr>
              <a:t>ME-420 Advanced design for sustainable future</a:t>
            </a:r>
          </a:p>
        </p:txBody>
      </p:sp>
      <p:pic>
        <p:nvPicPr>
          <p:cNvPr id="10" name="Picture 9" descr="A picture containing text&#10;&#10;Description automatically generated">
            <a:extLst>
              <a:ext uri="{FF2B5EF4-FFF2-40B4-BE49-F238E27FC236}">
                <a16:creationId xmlns:a16="http://schemas.microsoft.com/office/drawing/2014/main" id="{8AD4F7A4-9790-205F-E0C5-08FB66ACE6C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r="58004"/>
          <a:stretch/>
        </p:blipFill>
        <p:spPr>
          <a:xfrm>
            <a:off x="11145271" y="48695"/>
            <a:ext cx="906385" cy="354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6663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3288" y="796044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3288" y="39170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  <a:latin typeface="Helvetica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9" name="Picture 2" descr="File:Logo EPFL.svg">
            <a:extLst>
              <a:ext uri="{FF2B5EF4-FFF2-40B4-BE49-F238E27FC236}">
                <a16:creationId xmlns:a16="http://schemas.microsoft.com/office/drawing/2014/main" id="{E0D87C3F-7064-4D48-827A-538A9ED9260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44" y="6163733"/>
            <a:ext cx="2085146" cy="6072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3CEFEE2-0315-FB49-9673-794F3BF32FBC}"/>
              </a:ext>
            </a:extLst>
          </p:cNvPr>
          <p:cNvSpPr txBox="1"/>
          <p:nvPr userDrawn="1"/>
        </p:nvSpPr>
        <p:spPr>
          <a:xfrm>
            <a:off x="2576182" y="6282674"/>
            <a:ext cx="50964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solidFill>
                  <a:schemeClr val="bg1"/>
                </a:solidFill>
                <a:latin typeface="Helvetica" pitchFamily="2" charset="0"/>
              </a:rPr>
              <a:t>ME-4</a:t>
            </a:r>
            <a:r>
              <a:rPr lang="en-US" altLang="zh-CN" sz="1800" dirty="0">
                <a:solidFill>
                  <a:schemeClr val="bg1"/>
                </a:solidFill>
                <a:latin typeface="Helvetica" pitchFamily="2" charset="0"/>
              </a:rPr>
              <a:t>2</a:t>
            </a:r>
            <a:r>
              <a:rPr lang="en-US" sz="1800" dirty="0">
                <a:solidFill>
                  <a:schemeClr val="bg1"/>
                </a:solidFill>
                <a:latin typeface="Helvetica" pitchFamily="2" charset="0"/>
              </a:rPr>
              <a:t>0 Advanced design for sustainable future </a:t>
            </a:r>
          </a:p>
        </p:txBody>
      </p:sp>
      <p:pic>
        <p:nvPicPr>
          <p:cNvPr id="4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216B77E9-62F9-23DB-C020-CA3F332E8F0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57286" y="6163733"/>
            <a:ext cx="3694370" cy="607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068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B50B33-058E-AC42-8B2B-1FD33FD7D50D}" type="datetimeFigureOut">
              <a:rPr lang="en-AU" smtClean="0"/>
              <a:t>12/9/2024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5950E5-8F02-F04F-984D-B441FB8B4AF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091867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3" r:id="rId1"/>
    <p:sldLayoutId id="214748375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C5C909-DFDE-344A-8B83-ADC221D72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/>
              <a:t>ME-420</a:t>
            </a:r>
            <a:br>
              <a:rPr lang="en-AU" sz="4800" b="1" dirty="0"/>
            </a:br>
            <a:endParaRPr lang="en-A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9D54AE-02E5-C044-ACDF-CD11A95353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sz="3200" b="1" dirty="0"/>
              <a:t>Group #</a:t>
            </a:r>
          </a:p>
          <a:p>
            <a:r>
              <a:rPr lang="en-AU" b="1" dirty="0"/>
              <a:t>Reconfigurable Robotics Laboratory</a:t>
            </a:r>
          </a:p>
          <a:p>
            <a:r>
              <a:rPr lang="en-AU" b="1" dirty="0"/>
              <a:t>EPFL, Switzerland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71306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20E43E1-3F57-8446-B15C-7C2D7A812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22D2457-8C92-DD4C-A30C-78260CFAE7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335055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33397</TotalTime>
  <Words>11</Words>
  <Application>Microsoft Macintosh PowerPoint</Application>
  <PresentationFormat>宽屏</PresentationFormat>
  <Paragraphs>5</Paragraphs>
  <Slides>2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Helvetica</vt:lpstr>
      <vt:lpstr>Impact</vt:lpstr>
      <vt:lpstr>Office Theme</vt:lpstr>
      <vt:lpstr>ME-420 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jamie</dc:title>
  <dc:creator>Microsoft Office User</dc:creator>
  <cp:lastModifiedBy>Ziqiao Wang</cp:lastModifiedBy>
  <cp:revision>682</cp:revision>
  <cp:lastPrinted>2019-02-27T17:03:42Z</cp:lastPrinted>
  <dcterms:created xsi:type="dcterms:W3CDTF">2018-05-10T17:12:08Z</dcterms:created>
  <dcterms:modified xsi:type="dcterms:W3CDTF">2024-09-12T17:12:12Z</dcterms:modified>
</cp:coreProperties>
</file>