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</p:sldIdLst>
  <p:sldSz cx="30275213" cy="4280376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52" d="100"/>
          <a:sy n="52" d="100"/>
        </p:scale>
        <p:origin x="94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hao Jiang" userId="e70e1a46-262d-4b47-b989-c718b03a0559" providerId="ADAL" clId="{DEB93CE8-A225-A240-98D4-A58A71B22178}"/>
    <pc:docChg chg="modSld">
      <pc:chgData name="Yuhao Jiang" userId="e70e1a46-262d-4b47-b989-c718b03a0559" providerId="ADAL" clId="{DEB93CE8-A225-A240-98D4-A58A71B22178}" dt="2024-11-13T21:19:41.536" v="2" actId="790"/>
      <pc:docMkLst>
        <pc:docMk/>
      </pc:docMkLst>
      <pc:sldChg chg="modSp mod">
        <pc:chgData name="Yuhao Jiang" userId="e70e1a46-262d-4b47-b989-c718b03a0559" providerId="ADAL" clId="{DEB93CE8-A225-A240-98D4-A58A71B22178}" dt="2024-11-13T21:19:41.536" v="2" actId="790"/>
        <pc:sldMkLst>
          <pc:docMk/>
          <pc:sldMk cId="0" sldId="256"/>
        </pc:sldMkLst>
        <pc:spChg chg="mod">
          <ac:chgData name="Yuhao Jiang" userId="e70e1a46-262d-4b47-b989-c718b03a0559" providerId="ADAL" clId="{DEB93CE8-A225-A240-98D4-A58A71B22178}" dt="2024-11-13T21:19:41.536" v="2" actId="790"/>
          <ac:spMkLst>
            <pc:docMk/>
            <pc:sldMk cId="0" sldId="256"/>
            <ac:spMk id="6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70520" y="7005240"/>
            <a:ext cx="25733520" cy="149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513440" y="10015920"/>
            <a:ext cx="27247320" cy="2482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1F32F7-5AB5-4991-9439-26BE639106B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DA905450-AF64-4261-8B3F-56C621C5C4E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46045E58-C2C1-4BEA-950F-9773F4B348D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6C64564-2FE8-4495-8C89-45822C2623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EADA98D-2954-40BE-8810-8286AC59267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70520" y="7005240"/>
            <a:ext cx="25733520" cy="149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27247320" cy="2482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324E6A-7C98-4A0F-A4AD-97E406B9AC3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E29665E-6FC5-4976-8C8B-679E91AFEAE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70520" y="7005240"/>
            <a:ext cx="25733520" cy="149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513440" y="10015920"/>
            <a:ext cx="13296600" cy="2482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5475320" y="10015920"/>
            <a:ext cx="13296600" cy="2482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3782659-49D1-41C3-A742-97BD01F3D1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4838740-5A47-4285-819A-E3006FE0C70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270520" y="7005240"/>
            <a:ext cx="25733520" cy="1490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D60419E9-65FD-43F3-BA4B-473C30A7429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DCF05206-B486-4C6F-B1C4-9EC15BAB81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70520" y="7005240"/>
            <a:ext cx="25733520" cy="1490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3027600">
              <a:lnSpc>
                <a:spcPct val="90000"/>
              </a:lnSpc>
              <a:buNone/>
            </a:pPr>
            <a:r>
              <a:rPr lang="fr-FR" sz="198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98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4142098-CFD4-43EB-AE4D-D3FBCDF48F16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085480" y="2853720"/>
            <a:ext cx="9764280" cy="998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06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0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871080" y="6162840"/>
            <a:ext cx="15326640" cy="3041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06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1060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085480" y="12841200"/>
            <a:ext cx="9764280" cy="2378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3027600">
              <a:lnSpc>
                <a:spcPct val="90000"/>
              </a:lnSpc>
              <a:spcBef>
                <a:spcPts val="3311"/>
              </a:spcBef>
              <a:buNone/>
              <a:tabLst>
                <a:tab pos="0" algn="l"/>
              </a:tabLst>
            </a:pPr>
            <a:r>
              <a:rPr lang="fr-FR" sz="53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53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28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9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0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EA93329-D351-4B69-8F93-2B2485B718C0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085480" y="2853720"/>
            <a:ext cx="9764280" cy="9987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060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0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871080" y="6162840"/>
            <a:ext cx="15326640" cy="3041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0600" b="0" strike="noStrike" spc="-1">
                <a:solidFill>
                  <a:schemeClr val="dk1"/>
                </a:solidFill>
                <a:latin typeface="Calibri"/>
              </a:rPr>
              <a:t>Cliquez sur l'icône pour ajouter une image</a:t>
            </a:r>
            <a:endParaRPr lang="en-US" sz="10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085480" y="12841200"/>
            <a:ext cx="9764280" cy="2378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3027600">
              <a:lnSpc>
                <a:spcPct val="90000"/>
              </a:lnSpc>
              <a:spcBef>
                <a:spcPts val="3311"/>
              </a:spcBef>
              <a:buNone/>
              <a:tabLst>
                <a:tab pos="0" algn="l"/>
              </a:tabLst>
            </a:pPr>
            <a:r>
              <a:rPr lang="fr-FR" sz="530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53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1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2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sldNum" idx="33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7579859-75E9-424F-B643-516D5DA17B6F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081520" y="2278800"/>
            <a:ext cx="26111880" cy="827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45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45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081520" y="11394360"/>
            <a:ext cx="26111880" cy="271584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C74C841-5B4B-4F44-9137-186FA45F6C08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1665880" y="2278800"/>
            <a:ext cx="6527880" cy="36273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45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45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081520" y="2278800"/>
            <a:ext cx="19205640" cy="36273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D28D63D-9956-4FC9-BAC8-004BB670FF91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081520" y="2278800"/>
            <a:ext cx="26111880" cy="827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45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45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081520" y="11394360"/>
            <a:ext cx="26111880" cy="2715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250285A-3848-44E4-9E00-0BEC0448F9B8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65680" y="10671120"/>
            <a:ext cx="26111880" cy="17804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98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98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065680" y="28644840"/>
            <a:ext cx="26111880" cy="9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3027600">
              <a:lnSpc>
                <a:spcPct val="90000"/>
              </a:lnSpc>
              <a:spcBef>
                <a:spcPts val="3311"/>
              </a:spcBef>
              <a:buNone/>
              <a:tabLst>
                <a:tab pos="0" algn="l"/>
              </a:tabLst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4395626-C9FB-44D0-A287-7DDD139E6899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081520" y="2278800"/>
            <a:ext cx="26111880" cy="827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45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45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081520" y="11394360"/>
            <a:ext cx="12866760" cy="2715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5327000" y="11394360"/>
            <a:ext cx="12866760" cy="2715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7F036BF-9F34-471C-B7F0-45939724A7A2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085480" y="2278800"/>
            <a:ext cx="26111880" cy="827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45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45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085480" y="10492920"/>
            <a:ext cx="12807360" cy="514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3027600">
              <a:lnSpc>
                <a:spcPct val="90000"/>
              </a:lnSpc>
              <a:spcBef>
                <a:spcPts val="3311"/>
              </a:spcBef>
              <a:buNone/>
              <a:tabLst>
                <a:tab pos="0" algn="l"/>
              </a:tabLst>
            </a:pPr>
            <a:r>
              <a:rPr lang="fr-FR" sz="7950" b="1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2085480" y="15635160"/>
            <a:ext cx="12807360" cy="2299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5327000" y="10492920"/>
            <a:ext cx="12870720" cy="514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3027600">
              <a:lnSpc>
                <a:spcPct val="90000"/>
              </a:lnSpc>
              <a:spcBef>
                <a:spcPts val="3311"/>
              </a:spcBef>
              <a:buNone/>
              <a:tabLst>
                <a:tab pos="0" algn="l"/>
              </a:tabLst>
            </a:pPr>
            <a:r>
              <a:rPr lang="fr-FR" sz="7950" b="1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5327000" y="15635160"/>
            <a:ext cx="12870720" cy="2299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56720" indent="-756720" defTabSz="3027600">
              <a:lnSpc>
                <a:spcPct val="90000"/>
              </a:lnSpc>
              <a:spcBef>
                <a:spcPts val="3311"/>
              </a:spcBef>
              <a:buClr>
                <a:srgbClr val="000000"/>
              </a:buClr>
              <a:buFont typeface="Arial"/>
              <a:buChar char="•"/>
            </a:pPr>
            <a:r>
              <a:rPr lang="fr-FR" sz="9270" b="0" strike="noStrike" spc="-1">
                <a:solidFill>
                  <a:schemeClr val="dk1"/>
                </a:solidFill>
                <a:latin typeface="Calibri"/>
              </a:rPr>
              <a:t>Cliquez pour modifier les styles du texte du masque</a:t>
            </a:r>
            <a:endParaRPr lang="en-US" sz="9270" b="0" strike="noStrike" spc="-1">
              <a:solidFill>
                <a:schemeClr val="dk1"/>
              </a:solidFill>
              <a:latin typeface="Calibri"/>
            </a:endParaRPr>
          </a:p>
          <a:p>
            <a:pPr marL="2270520" lvl="1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7950" b="0" strike="noStrike" spc="-1">
                <a:solidFill>
                  <a:schemeClr val="dk1"/>
                </a:solidFill>
                <a:latin typeface="Calibri"/>
              </a:rPr>
              <a:t>Deuxième niveau</a:t>
            </a:r>
            <a:endParaRPr lang="en-US" sz="7950" b="0" strike="noStrike" spc="-1">
              <a:solidFill>
                <a:schemeClr val="dk1"/>
              </a:solidFill>
              <a:latin typeface="Calibri"/>
            </a:endParaRPr>
          </a:p>
          <a:p>
            <a:pPr marL="3784320" lvl="2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6619" b="0" strike="noStrike" spc="-1">
                <a:solidFill>
                  <a:schemeClr val="dk1"/>
                </a:solidFill>
                <a:latin typeface="Calibri"/>
              </a:rPr>
              <a:t>Troisième niveau</a:t>
            </a:r>
            <a:endParaRPr lang="en-US" sz="6619" b="0" strike="noStrike" spc="-1">
              <a:solidFill>
                <a:schemeClr val="dk1"/>
              </a:solidFill>
              <a:latin typeface="Calibri"/>
            </a:endParaRPr>
          </a:p>
          <a:p>
            <a:pPr marL="5298120" lvl="3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Quatrième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  <a:p>
            <a:pPr marL="6811920" lvl="4" indent="-756720" defTabSz="3027600">
              <a:lnSpc>
                <a:spcPct val="90000"/>
              </a:lnSpc>
              <a:spcBef>
                <a:spcPts val="1655"/>
              </a:spcBef>
              <a:buClr>
                <a:srgbClr val="000000"/>
              </a:buClr>
              <a:buFont typeface="Arial"/>
              <a:buChar char="•"/>
            </a:pPr>
            <a:r>
              <a:rPr lang="fr-FR" sz="5960" b="0" strike="noStrike" spc="-1">
                <a:solidFill>
                  <a:schemeClr val="dk1"/>
                </a:solidFill>
                <a:latin typeface="Calibri"/>
              </a:rPr>
              <a:t>Cinquième niveau</a:t>
            </a:r>
            <a:endParaRPr lang="en-US" sz="596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6FE3C0D-4A5A-4167-B45C-88B948A0B119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081520" y="2278800"/>
            <a:ext cx="26111880" cy="827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3027600">
              <a:lnSpc>
                <a:spcPct val="90000"/>
              </a:lnSpc>
              <a:buNone/>
            </a:pPr>
            <a:r>
              <a:rPr lang="fr-FR" sz="14570" b="0" strike="noStrike" spc="-1">
                <a:solidFill>
                  <a:schemeClr val="dk1"/>
                </a:solidFill>
                <a:latin typeface="Calibri Light"/>
              </a:rPr>
              <a:t>Modifiez le style du titre</a:t>
            </a:r>
            <a:endParaRPr lang="en-US" sz="1457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0BD136F-885B-45E1-B5B9-384670268E3E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208152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10028520" y="39672720"/>
            <a:ext cx="1021752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21381840" y="39672720"/>
            <a:ext cx="6811560" cy="227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36379BB-2B46-48D0-AC87-6F0C3A40A85B}" type="slidenum">
              <a:rPr lang="fr-CH" sz="397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en-US" sz="39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3"/>
          <p:cNvPicPr/>
          <p:nvPr/>
        </p:nvPicPr>
        <p:blipFill>
          <a:blip r:embed="rId2"/>
          <a:stretch/>
        </p:blipFill>
        <p:spPr>
          <a:xfrm>
            <a:off x="0" y="1080"/>
            <a:ext cx="30274920" cy="42801480"/>
          </a:xfrm>
          <a:prstGeom prst="rect">
            <a:avLst/>
          </a:prstGeom>
          <a:ln w="0">
            <a:noFill/>
          </a:ln>
        </p:spPr>
      </p:pic>
      <p:sp>
        <p:nvSpPr>
          <p:cNvPr id="66" name="ZoneTexte 5"/>
          <p:cNvSpPr/>
          <p:nvPr/>
        </p:nvSpPr>
        <p:spPr>
          <a:xfrm>
            <a:off x="698400" y="236160"/>
            <a:ext cx="1377972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CH" sz="7200" b="1" strike="noStrike" spc="-1" dirty="0">
                <a:solidFill>
                  <a:srgbClr val="C00000"/>
                </a:solidFill>
                <a:latin typeface="Calibri"/>
              </a:rPr>
              <a:t>ME-420: Advanced Design for </a:t>
            </a:r>
            <a:r>
              <a:rPr lang="fr-CH" sz="7200" b="1" strike="noStrike" spc="-1" dirty="0" err="1">
                <a:solidFill>
                  <a:srgbClr val="C00000"/>
                </a:solidFill>
                <a:latin typeface="Calibri"/>
              </a:rPr>
              <a:t>Sustainable</a:t>
            </a:r>
            <a:r>
              <a:rPr lang="fr-CH" sz="7200" b="1" strike="noStrike" spc="-1" dirty="0">
                <a:solidFill>
                  <a:srgbClr val="C00000"/>
                </a:solidFill>
                <a:latin typeface="Calibri"/>
              </a:rPr>
              <a:t> Future </a:t>
            </a:r>
            <a:endParaRPr lang="en-US" sz="72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ZoneTexte 6"/>
          <p:cNvSpPr/>
          <p:nvPr/>
        </p:nvSpPr>
        <p:spPr>
          <a:xfrm>
            <a:off x="660240" y="2380320"/>
            <a:ext cx="16408080" cy="187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CH" sz="11700" b="1" strike="noStrike" spc="-1">
                <a:solidFill>
                  <a:schemeClr val="dk1"/>
                </a:solidFill>
                <a:latin typeface="Calibri"/>
              </a:rPr>
              <a:t>Name of the Project</a:t>
            </a:r>
            <a:endParaRPr lang="en-US" sz="1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ZoneTexte 7"/>
          <p:cNvSpPr/>
          <p:nvPr/>
        </p:nvSpPr>
        <p:spPr>
          <a:xfrm>
            <a:off x="685800" y="4151160"/>
            <a:ext cx="18643320" cy="10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CH" sz="6500" b="1" strike="noStrike" spc="-1">
                <a:solidFill>
                  <a:schemeClr val="dk1"/>
                </a:solidFill>
                <a:latin typeface="Calibri"/>
              </a:rPr>
              <a:t>Jane Doe, John Doe</a:t>
            </a:r>
            <a:endParaRPr lang="en-US" sz="6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ZoneTexte 8"/>
          <p:cNvSpPr/>
          <p:nvPr/>
        </p:nvSpPr>
        <p:spPr>
          <a:xfrm>
            <a:off x="698400" y="5301000"/>
            <a:ext cx="1864332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CH" sz="6000" b="1" strike="noStrike" spc="-1">
                <a:solidFill>
                  <a:schemeClr val="dk1"/>
                </a:solidFill>
                <a:latin typeface="Calibri"/>
              </a:rPr>
              <a:t>Reconfigurable Robotics Lab, EPFL, Lausanne, Switzerland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 : coins arrondis 9"/>
          <p:cNvSpPr/>
          <p:nvPr/>
        </p:nvSpPr>
        <p:spPr>
          <a:xfrm>
            <a:off x="698400" y="6419520"/>
            <a:ext cx="13042440" cy="789408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0000" tIns="540000" rIns="540000" bIns="540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fr-CH" sz="5000" b="1" strike="noStrike" spc="-1">
                <a:solidFill>
                  <a:schemeClr val="dk1"/>
                </a:solidFill>
                <a:latin typeface="Calibri"/>
              </a:rPr>
              <a:t>Motivation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US" sz="3600" b="0" strike="noStrike" spc="-1">
                <a:solidFill>
                  <a:schemeClr val="dk1"/>
                </a:solidFill>
                <a:latin typeface="Calibri"/>
              </a:rPr>
              <a:t>You introduce the topic and your motivation to improve it and what are the broad targets.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 : coins arrondis 19"/>
          <p:cNvSpPr/>
          <p:nvPr/>
        </p:nvSpPr>
        <p:spPr>
          <a:xfrm>
            <a:off x="660240" y="31903560"/>
            <a:ext cx="28983600" cy="674856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0000" tIns="540000" rIns="540000" bIns="540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fr-CH" sz="5000" b="1" strike="noStrike" spc="-1">
                <a:solidFill>
                  <a:schemeClr val="dk1"/>
                </a:solidFill>
                <a:latin typeface="Calibri"/>
              </a:rPr>
              <a:t>Summary and Future Development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US" sz="3600" b="0" strike="noStrike" spc="-1">
                <a:solidFill>
                  <a:schemeClr val="dk1"/>
                </a:solidFill>
                <a:latin typeface="Calibri"/>
              </a:rPr>
              <a:t>Conclude.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ZoneTexte 20"/>
          <p:cNvSpPr/>
          <p:nvPr/>
        </p:nvSpPr>
        <p:spPr>
          <a:xfrm>
            <a:off x="8026200" y="38817720"/>
            <a:ext cx="408888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CH" sz="6000" b="1" strike="noStrike" spc="-1">
                <a:solidFill>
                  <a:schemeClr val="dk1"/>
                </a:solidFill>
                <a:latin typeface="Calibri"/>
              </a:rPr>
              <a:t>References: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ZoneTexte 21"/>
          <p:cNvSpPr/>
          <p:nvPr/>
        </p:nvSpPr>
        <p:spPr>
          <a:xfrm>
            <a:off x="12610440" y="38878200"/>
            <a:ext cx="13538880" cy="23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143000" indent="-114300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CH" sz="5000" b="0" strike="noStrike" spc="-1">
                <a:solidFill>
                  <a:schemeClr val="dk1"/>
                </a:solidFill>
                <a:latin typeface="Calibri"/>
              </a:rPr>
              <a:t>Ref #1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marL="1143000" indent="-114300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CH" sz="5000" b="0" strike="noStrike" spc="-1">
                <a:solidFill>
                  <a:schemeClr val="dk1"/>
                </a:solidFill>
                <a:latin typeface="Calibri"/>
              </a:rPr>
              <a:t>Ref #1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marL="1143000" indent="-114300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fr-CH" sz="5000" b="0" strike="noStrike" spc="-1">
                <a:solidFill>
                  <a:schemeClr val="dk1"/>
                </a:solidFill>
                <a:latin typeface="Calibri"/>
              </a:rPr>
              <a:t>Ref #3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Image 13"/>
          <p:cNvPicPr/>
          <p:nvPr/>
        </p:nvPicPr>
        <p:blipFill>
          <a:blip r:embed="rId3"/>
          <a:stretch/>
        </p:blipFill>
        <p:spPr>
          <a:xfrm>
            <a:off x="14478120" y="6419520"/>
            <a:ext cx="15098400" cy="7894080"/>
          </a:xfrm>
          <a:prstGeom prst="rect">
            <a:avLst/>
          </a:prstGeom>
          <a:ln w="0">
            <a:noFill/>
          </a:ln>
        </p:spPr>
      </p:pic>
      <p:pic>
        <p:nvPicPr>
          <p:cNvPr id="75" name="Image 16" descr="Une image contenant skiant, extérieur, pente&#10;&#10;Description générée automatiquement"/>
          <p:cNvPicPr/>
          <p:nvPr/>
        </p:nvPicPr>
        <p:blipFill>
          <a:blip r:embed="rId4"/>
          <a:stretch/>
        </p:blipFill>
        <p:spPr>
          <a:xfrm>
            <a:off x="4139640" y="14846400"/>
            <a:ext cx="9601560" cy="7544160"/>
          </a:xfrm>
          <a:prstGeom prst="rect">
            <a:avLst/>
          </a:prstGeom>
          <a:ln w="0">
            <a:noFill/>
          </a:ln>
        </p:spPr>
      </p:pic>
      <p:sp>
        <p:nvSpPr>
          <p:cNvPr id="76" name="Rectangle : coins arrondis 23"/>
          <p:cNvSpPr/>
          <p:nvPr/>
        </p:nvSpPr>
        <p:spPr>
          <a:xfrm>
            <a:off x="14478120" y="14846400"/>
            <a:ext cx="15136560" cy="755208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0000" tIns="540000" rIns="540000" bIns="540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fr-CH" sz="5000" b="1" strike="noStrike" spc="-1">
                <a:solidFill>
                  <a:schemeClr val="dk1"/>
                </a:solidFill>
                <a:latin typeface="Calibri"/>
              </a:rPr>
              <a:t>State-of-the-art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US" sz="3600" b="0" strike="noStrike" spc="-1">
                <a:solidFill>
                  <a:schemeClr val="dk1"/>
                </a:solidFill>
                <a:latin typeface="Calibri"/>
              </a:rPr>
              <a:t>You explain here the current state-of-the-art 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Rectangle : coins arrondis 24"/>
          <p:cNvSpPr/>
          <p:nvPr/>
        </p:nvSpPr>
        <p:spPr>
          <a:xfrm>
            <a:off x="660240" y="22923720"/>
            <a:ext cx="13080600" cy="849564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0000" tIns="540000" rIns="540000" bIns="540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fr-CH" sz="5000" b="1" strike="noStrike" spc="-1">
                <a:solidFill>
                  <a:schemeClr val="dk1"/>
                </a:solidFill>
                <a:latin typeface="Calibri"/>
              </a:rPr>
              <a:t>Design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US" sz="3600" b="0" strike="noStrike" spc="-1">
                <a:solidFill>
                  <a:schemeClr val="dk1"/>
                </a:solidFill>
                <a:latin typeface="Calibri"/>
              </a:rPr>
              <a:t>You explain your designs.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Rectangle : coins arrondis 25"/>
          <p:cNvSpPr/>
          <p:nvPr/>
        </p:nvSpPr>
        <p:spPr>
          <a:xfrm>
            <a:off x="14478120" y="22925160"/>
            <a:ext cx="15136560" cy="8493840"/>
          </a:xfrm>
          <a:prstGeom prst="roundRect">
            <a:avLst>
              <a:gd name="adj" fmla="val 3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540000" tIns="540000" rIns="540000" bIns="540000" anchor="t">
            <a:noAutofit/>
          </a:bodyPr>
          <a:lstStyle/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fr-CH" sz="5000" b="1" strike="noStrike" spc="-1">
                <a:solidFill>
                  <a:schemeClr val="dk1"/>
                </a:solidFill>
                <a:latin typeface="Calibri"/>
              </a:rPr>
              <a:t>Performance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US" sz="3600" b="0" strike="noStrike" spc="-1">
                <a:solidFill>
                  <a:schemeClr val="dk1"/>
                </a:solidFill>
                <a:latin typeface="Calibri"/>
              </a:rPr>
              <a:t>You explain your designs.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80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OpenSymbol</vt:lpstr>
      <vt:lpstr>Arial</vt:lpstr>
      <vt:lpstr>Calibri</vt:lpstr>
      <vt:lpstr>Calibri Light</vt:lpstr>
      <vt:lpstr>Times New Roman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Fabio Zuliani</dc:creator>
  <dc:description/>
  <cp:lastModifiedBy>Yuhao Jiang</cp:lastModifiedBy>
  <cp:revision>18</cp:revision>
  <dcterms:created xsi:type="dcterms:W3CDTF">2022-11-19T11:07:43Z</dcterms:created>
  <dcterms:modified xsi:type="dcterms:W3CDTF">2024-11-13T21:19:42Z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Personnalisé</vt:lpwstr>
  </property>
  <property fmtid="{D5CDD505-2E9C-101B-9397-08002B2CF9AE}" pid="3" name="Slides">
    <vt:i4>1</vt:i4>
  </property>
</Properties>
</file>