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6" r:id="rId4"/>
    <p:sldMasterId id="2147483667" r:id="rId5"/>
  </p:sldMasterIdLst>
  <p:notesMasterIdLst>
    <p:notesMasterId r:id="rId23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x="9144000" cy="6858000" type="screen4x3"/>
  <p:notesSz cx="6797675" cy="9874250"/>
  <p:embeddedFontLst>
    <p:embeddedFont>
      <p:font typeface="Arial Narrow" panose="020B0606020202030204" pitchFamily="34" charset="0"/>
      <p:regular r:id="rId24"/>
      <p:bold r:id="rId25"/>
      <p:italic r:id="rId26"/>
      <p:boldItalic r:id="rId27"/>
    </p:embeddedFont>
    <p:embeddedFont>
      <p:font typeface="Impact" panose="020B0806030902050204" pitchFamily="34" charset="0"/>
      <p:regular r:id="rId28"/>
    </p:embeddedFont>
    <p:embeddedFont>
      <p:font typeface="Libre Franklin" pitchFamily="2" charset="0"/>
      <p:regular r:id="rId29"/>
      <p:bold r:id="rId30"/>
      <p:italic r:id="rId31"/>
      <p:boldItalic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995C834-1BF1-315B-BBA2-5BEA82C46C38}" v="18" dt="2025-08-13T09:19:49.45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160"/>
        <p:guide pos="288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font" Target="fonts/font3.fntdata"/><Relationship Id="rId21" Type="http://schemas.openxmlformats.org/officeDocument/2006/relationships/slide" Target="slides/slide16.xml"/><Relationship Id="rId34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font" Target="fonts/font2.fntdata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font" Target="fonts/font6.fntdata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font" Target="fonts/font8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theme" Target="theme/theme1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ïr Kees Evert Karel Campfens" userId="S::jair.campfens@epfl.ch::c29f1da0-3e1f-4ecd-ab53-6e79aef99d9e" providerId="AD" clId="Web-{4995C834-1BF1-315B-BBA2-5BEA82C46C38}"/>
    <pc:docChg chg="delSld modSld">
      <pc:chgData name="Jaïr Kees Evert Karel Campfens" userId="S::jair.campfens@epfl.ch::c29f1da0-3e1f-4ecd-ab53-6e79aef99d9e" providerId="AD" clId="Web-{4995C834-1BF1-315B-BBA2-5BEA82C46C38}" dt="2025-08-13T09:19:49.450" v="17" actId="20577"/>
      <pc:docMkLst>
        <pc:docMk/>
      </pc:docMkLst>
      <pc:sldChg chg="modSp">
        <pc:chgData name="Jaïr Kees Evert Karel Campfens" userId="S::jair.campfens@epfl.ch::c29f1da0-3e1f-4ecd-ab53-6e79aef99d9e" providerId="AD" clId="Web-{4995C834-1BF1-315B-BBA2-5BEA82C46C38}" dt="2025-08-13T09:19:49.450" v="17" actId="20577"/>
        <pc:sldMkLst>
          <pc:docMk/>
          <pc:sldMk cId="0" sldId="256"/>
        </pc:sldMkLst>
        <pc:spChg chg="mod">
          <ac:chgData name="Jaïr Kees Evert Karel Campfens" userId="S::jair.campfens@epfl.ch::c29f1da0-3e1f-4ecd-ab53-6e79aef99d9e" providerId="AD" clId="Web-{4995C834-1BF1-315B-BBA2-5BEA82C46C38}" dt="2025-08-13T09:19:49.450" v="17" actId="20577"/>
          <ac:spMkLst>
            <pc:docMk/>
            <pc:sldMk cId="0" sldId="256"/>
            <ac:spMk id="116" creationId="{00000000-0000-0000-0000-000000000000}"/>
          </ac:spMkLst>
        </pc:spChg>
      </pc:sldChg>
      <pc:sldChg chg="del">
        <pc:chgData name="Jaïr Kees Evert Karel Campfens" userId="S::jair.campfens@epfl.ch::c29f1da0-3e1f-4ecd-ab53-6e79aef99d9e" providerId="AD" clId="Web-{4995C834-1BF1-315B-BBA2-5BEA82C46C38}" dt="2025-08-13T09:19:27.294" v="3"/>
        <pc:sldMkLst>
          <pc:docMk/>
          <pc:sldMk cId="0" sldId="273"/>
        </pc:sldMkLst>
      </pc:sldChg>
      <pc:sldChg chg="del">
        <pc:chgData name="Jaïr Kees Evert Karel Campfens" userId="S::jair.campfens@epfl.ch::c29f1da0-3e1f-4ecd-ab53-6e79aef99d9e" providerId="AD" clId="Web-{4995C834-1BF1-315B-BBA2-5BEA82C46C38}" dt="2025-08-13T09:19:22.544" v="0"/>
        <pc:sldMkLst>
          <pc:docMk/>
          <pc:sldMk cId="0" sldId="274"/>
        </pc:sldMkLst>
      </pc:sldChg>
      <pc:sldChg chg="del">
        <pc:chgData name="Jaïr Kees Evert Karel Campfens" userId="S::jair.campfens@epfl.ch::c29f1da0-3e1f-4ecd-ab53-6e79aef99d9e" providerId="AD" clId="Web-{4995C834-1BF1-315B-BBA2-5BEA82C46C38}" dt="2025-08-13T09:19:24.575" v="1"/>
        <pc:sldMkLst>
          <pc:docMk/>
          <pc:sldMk cId="0" sldId="275"/>
        </pc:sldMkLst>
      </pc:sldChg>
      <pc:sldChg chg="del">
        <pc:chgData name="Jaïr Kees Evert Karel Campfens" userId="S::jair.campfens@epfl.ch::c29f1da0-3e1f-4ecd-ab53-6e79aef99d9e" providerId="AD" clId="Web-{4995C834-1BF1-315B-BBA2-5BEA82C46C38}" dt="2025-08-13T09:19:25.216" v="2"/>
        <pc:sldMkLst>
          <pc:docMk/>
          <pc:sldMk cId="0" sldId="276"/>
        </pc:sldMkLst>
      </pc:sldChg>
      <pc:sldChg chg="del">
        <pc:chgData name="Jaïr Kees Evert Karel Campfens" userId="S::jair.campfens@epfl.ch::c29f1da0-3e1f-4ecd-ab53-6e79aef99d9e" providerId="AD" clId="Web-{4995C834-1BF1-315B-BBA2-5BEA82C46C38}" dt="2025-08-13T09:19:27.888" v="4"/>
        <pc:sldMkLst>
          <pc:docMk/>
          <pc:sldMk cId="0" sldId="277"/>
        </pc:sldMkLst>
      </pc:sldChg>
      <pc:sldChg chg="del">
        <pc:chgData name="Jaïr Kees Evert Karel Campfens" userId="S::jair.campfens@epfl.ch::c29f1da0-3e1f-4ecd-ab53-6e79aef99d9e" providerId="AD" clId="Web-{4995C834-1BF1-315B-BBA2-5BEA82C46C38}" dt="2025-08-13T09:19:28.731" v="5"/>
        <pc:sldMkLst>
          <pc:docMk/>
          <pc:sldMk cId="0" sldId="278"/>
        </pc:sldMkLst>
      </pc:sldChg>
      <pc:sldChg chg="del">
        <pc:chgData name="Jaïr Kees Evert Karel Campfens" userId="S::jair.campfens@epfl.ch::c29f1da0-3e1f-4ecd-ab53-6e79aef99d9e" providerId="AD" clId="Web-{4995C834-1BF1-315B-BBA2-5BEA82C46C38}" dt="2025-08-13T09:19:28.997" v="6"/>
        <pc:sldMkLst>
          <pc:docMk/>
          <pc:sldMk cId="0" sldId="279"/>
        </pc:sldMkLst>
      </pc:sldChg>
      <pc:sldChg chg="del">
        <pc:chgData name="Jaïr Kees Evert Karel Campfens" userId="S::jair.campfens@epfl.ch::c29f1da0-3e1f-4ecd-ab53-6e79aef99d9e" providerId="AD" clId="Web-{4995C834-1BF1-315B-BBA2-5BEA82C46C38}" dt="2025-08-13T09:19:29.778" v="7"/>
        <pc:sldMkLst>
          <pc:docMk/>
          <pc:sldMk cId="0" sldId="280"/>
        </pc:sldMkLst>
      </pc:sldChg>
      <pc:sldChg chg="del">
        <pc:chgData name="Jaïr Kees Evert Karel Campfens" userId="S::jair.campfens@epfl.ch::c29f1da0-3e1f-4ecd-ab53-6e79aef99d9e" providerId="AD" clId="Web-{4995C834-1BF1-315B-BBA2-5BEA82C46C38}" dt="2025-08-13T09:19:30.122" v="8"/>
        <pc:sldMkLst>
          <pc:docMk/>
          <pc:sldMk cId="0" sldId="281"/>
        </pc:sldMkLst>
      </pc:sldChg>
      <pc:sldChg chg="del">
        <pc:chgData name="Jaïr Kees Evert Karel Campfens" userId="S::jair.campfens@epfl.ch::c29f1da0-3e1f-4ecd-ab53-6e79aef99d9e" providerId="AD" clId="Web-{4995C834-1BF1-315B-BBA2-5BEA82C46C38}" dt="2025-08-13T09:19:30.888" v="9"/>
        <pc:sldMkLst>
          <pc:docMk/>
          <pc:sldMk cId="0" sldId="282"/>
        </pc:sldMkLst>
      </pc:sldChg>
      <pc:sldChg chg="del">
        <pc:chgData name="Jaïr Kees Evert Karel Campfens" userId="S::jair.campfens@epfl.ch::c29f1da0-3e1f-4ecd-ab53-6e79aef99d9e" providerId="AD" clId="Web-{4995C834-1BF1-315B-BBA2-5BEA82C46C38}" dt="2025-08-13T09:19:31.685" v="10"/>
        <pc:sldMkLst>
          <pc:docMk/>
          <pc:sldMk cId="0" sldId="283"/>
        </pc:sldMkLst>
      </pc:sldChg>
      <pc:sldChg chg="del">
        <pc:chgData name="Jaïr Kees Evert Karel Campfens" userId="S::jair.campfens@epfl.ch::c29f1da0-3e1f-4ecd-ab53-6e79aef99d9e" providerId="AD" clId="Web-{4995C834-1BF1-315B-BBA2-5BEA82C46C38}" dt="2025-08-13T09:19:32.091" v="11"/>
        <pc:sldMkLst>
          <pc:docMk/>
          <pc:sldMk cId="0" sldId="284"/>
        </pc:sldMkLst>
      </pc:sldChg>
      <pc:sldChg chg="del">
        <pc:chgData name="Jaïr Kees Evert Karel Campfens" userId="S::jair.campfens@epfl.ch::c29f1da0-3e1f-4ecd-ab53-6e79aef99d9e" providerId="AD" clId="Web-{4995C834-1BF1-315B-BBA2-5BEA82C46C38}" dt="2025-08-13T09:19:39.107" v="16"/>
        <pc:sldMkLst>
          <pc:docMk/>
          <pc:sldMk cId="0" sldId="285"/>
        </pc:sldMkLst>
      </pc:sldChg>
      <pc:sldChg chg="del">
        <pc:chgData name="Jaïr Kees Evert Karel Campfens" userId="S::jair.campfens@epfl.ch::c29f1da0-3e1f-4ecd-ab53-6e79aef99d9e" providerId="AD" clId="Web-{4995C834-1BF1-315B-BBA2-5BEA82C46C38}" dt="2025-08-13T09:19:38.028" v="15"/>
        <pc:sldMkLst>
          <pc:docMk/>
          <pc:sldMk cId="0" sldId="286"/>
        </pc:sldMkLst>
      </pc:sldChg>
      <pc:sldChg chg="del">
        <pc:chgData name="Jaïr Kees Evert Karel Campfens" userId="S::jair.campfens@epfl.ch::c29f1da0-3e1f-4ecd-ab53-6e79aef99d9e" providerId="AD" clId="Web-{4995C834-1BF1-315B-BBA2-5BEA82C46C38}" dt="2025-08-13T09:19:36.919" v="14"/>
        <pc:sldMkLst>
          <pc:docMk/>
          <pc:sldMk cId="0" sldId="287"/>
        </pc:sldMkLst>
      </pc:sldChg>
      <pc:sldChg chg="del">
        <pc:chgData name="Jaïr Kees Evert Karel Campfens" userId="S::jair.campfens@epfl.ch::c29f1da0-3e1f-4ecd-ab53-6e79aef99d9e" providerId="AD" clId="Web-{4995C834-1BF1-315B-BBA2-5BEA82C46C38}" dt="2025-08-13T09:19:36.247" v="13"/>
        <pc:sldMkLst>
          <pc:docMk/>
          <pc:sldMk cId="0" sldId="288"/>
        </pc:sldMkLst>
      </pc:sldChg>
      <pc:sldChg chg="del">
        <pc:chgData name="Jaïr Kees Evert Karel Campfens" userId="S::jair.campfens@epfl.ch::c29f1da0-3e1f-4ecd-ab53-6e79aef99d9e" providerId="AD" clId="Web-{4995C834-1BF1-315B-BBA2-5BEA82C46C38}" dt="2025-08-13T09:19:35.075" v="12"/>
        <pc:sldMkLst>
          <pc:docMk/>
          <pc:sldMk cId="0" sldId="289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5659" cy="493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50443" y="0"/>
            <a:ext cx="2945659" cy="493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930275" y="741363"/>
            <a:ext cx="4937125" cy="3702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768" y="4690270"/>
            <a:ext cx="5438140" cy="4443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378824"/>
            <a:ext cx="2945659" cy="493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‹nr.›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2880141ea83_0_1:notes"/>
          <p:cNvSpPr txBox="1">
            <a:spLocks noGrp="1"/>
          </p:cNvSpPr>
          <p:nvPr>
            <p:ph type="body" idx="1"/>
          </p:nvPr>
        </p:nvSpPr>
        <p:spPr>
          <a:xfrm>
            <a:off x="679768" y="4751983"/>
            <a:ext cx="5438100" cy="38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111" name="Google Shape;111;g2880141ea83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59535" y="1234281"/>
            <a:ext cx="4078500" cy="3332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0:notes"/>
          <p:cNvSpPr txBox="1">
            <a:spLocks noGrp="1"/>
          </p:cNvSpPr>
          <p:nvPr>
            <p:ph type="body" idx="1"/>
          </p:nvPr>
        </p:nvSpPr>
        <p:spPr>
          <a:xfrm>
            <a:off x="679768" y="4690270"/>
            <a:ext cx="5438140" cy="444341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41363"/>
            <a:ext cx="4937125" cy="3702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1:notes"/>
          <p:cNvSpPr txBox="1">
            <a:spLocks noGrp="1"/>
          </p:cNvSpPr>
          <p:nvPr>
            <p:ph type="body" idx="1"/>
          </p:nvPr>
        </p:nvSpPr>
        <p:spPr>
          <a:xfrm>
            <a:off x="679768" y="4690270"/>
            <a:ext cx="5438140" cy="444341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41363"/>
            <a:ext cx="4937125" cy="3702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2:notes"/>
          <p:cNvSpPr txBox="1">
            <a:spLocks noGrp="1"/>
          </p:cNvSpPr>
          <p:nvPr>
            <p:ph type="body" idx="1"/>
          </p:nvPr>
        </p:nvSpPr>
        <p:spPr>
          <a:xfrm>
            <a:off x="679768" y="4690270"/>
            <a:ext cx="5438140" cy="444341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41363"/>
            <a:ext cx="4937125" cy="3702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3:notes"/>
          <p:cNvSpPr txBox="1">
            <a:spLocks noGrp="1"/>
          </p:cNvSpPr>
          <p:nvPr>
            <p:ph type="body" idx="1"/>
          </p:nvPr>
        </p:nvSpPr>
        <p:spPr>
          <a:xfrm>
            <a:off x="679768" y="4690270"/>
            <a:ext cx="5438140" cy="444341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41363"/>
            <a:ext cx="4937125" cy="3702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4:notes"/>
          <p:cNvSpPr txBox="1">
            <a:spLocks noGrp="1"/>
          </p:cNvSpPr>
          <p:nvPr>
            <p:ph type="body" idx="1"/>
          </p:nvPr>
        </p:nvSpPr>
        <p:spPr>
          <a:xfrm>
            <a:off x="679768" y="4690270"/>
            <a:ext cx="5438140" cy="444341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41363"/>
            <a:ext cx="4937125" cy="3702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5:notes"/>
          <p:cNvSpPr txBox="1">
            <a:spLocks noGrp="1"/>
          </p:cNvSpPr>
          <p:nvPr>
            <p:ph type="body" idx="1"/>
          </p:nvPr>
        </p:nvSpPr>
        <p:spPr>
          <a:xfrm>
            <a:off x="679768" y="4690270"/>
            <a:ext cx="5438140" cy="444341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41363"/>
            <a:ext cx="4937125" cy="3702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16:notes"/>
          <p:cNvSpPr txBox="1">
            <a:spLocks noGrp="1"/>
          </p:cNvSpPr>
          <p:nvPr>
            <p:ph type="body" idx="1"/>
          </p:nvPr>
        </p:nvSpPr>
        <p:spPr>
          <a:xfrm>
            <a:off x="679768" y="4690270"/>
            <a:ext cx="5438140" cy="444341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41363"/>
            <a:ext cx="4937125" cy="3702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17:notes"/>
          <p:cNvSpPr txBox="1">
            <a:spLocks noGrp="1"/>
          </p:cNvSpPr>
          <p:nvPr>
            <p:ph type="body" idx="1"/>
          </p:nvPr>
        </p:nvSpPr>
        <p:spPr>
          <a:xfrm>
            <a:off x="679768" y="4690270"/>
            <a:ext cx="5438140" cy="444341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41363"/>
            <a:ext cx="4937125" cy="3702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:notes"/>
          <p:cNvSpPr txBox="1">
            <a:spLocks noGrp="1"/>
          </p:cNvSpPr>
          <p:nvPr>
            <p:ph type="body" idx="1"/>
          </p:nvPr>
        </p:nvSpPr>
        <p:spPr>
          <a:xfrm>
            <a:off x="679768" y="4690270"/>
            <a:ext cx="5438140" cy="444341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41363"/>
            <a:ext cx="4937125" cy="3702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:notes"/>
          <p:cNvSpPr txBox="1">
            <a:spLocks noGrp="1"/>
          </p:cNvSpPr>
          <p:nvPr>
            <p:ph type="body" idx="1"/>
          </p:nvPr>
        </p:nvSpPr>
        <p:spPr>
          <a:xfrm>
            <a:off x="679768" y="4690270"/>
            <a:ext cx="5438140" cy="444341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41363"/>
            <a:ext cx="4937125" cy="3702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4:notes"/>
          <p:cNvSpPr txBox="1">
            <a:spLocks noGrp="1"/>
          </p:cNvSpPr>
          <p:nvPr>
            <p:ph type="body" idx="1"/>
          </p:nvPr>
        </p:nvSpPr>
        <p:spPr>
          <a:xfrm>
            <a:off x="679768" y="4690270"/>
            <a:ext cx="5438140" cy="444341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41363"/>
            <a:ext cx="4937125" cy="3702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5:notes"/>
          <p:cNvSpPr txBox="1">
            <a:spLocks noGrp="1"/>
          </p:cNvSpPr>
          <p:nvPr>
            <p:ph type="body" idx="1"/>
          </p:nvPr>
        </p:nvSpPr>
        <p:spPr>
          <a:xfrm>
            <a:off x="679768" y="4690270"/>
            <a:ext cx="5438140" cy="444341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41363"/>
            <a:ext cx="4937125" cy="3702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6:notes"/>
          <p:cNvSpPr txBox="1">
            <a:spLocks noGrp="1"/>
          </p:cNvSpPr>
          <p:nvPr>
            <p:ph type="body" idx="1"/>
          </p:nvPr>
        </p:nvSpPr>
        <p:spPr>
          <a:xfrm>
            <a:off x="679768" y="4690270"/>
            <a:ext cx="5438140" cy="444341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41363"/>
            <a:ext cx="4937125" cy="3702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7:notes"/>
          <p:cNvSpPr txBox="1">
            <a:spLocks noGrp="1"/>
          </p:cNvSpPr>
          <p:nvPr>
            <p:ph type="body" idx="1"/>
          </p:nvPr>
        </p:nvSpPr>
        <p:spPr>
          <a:xfrm>
            <a:off x="679768" y="4690270"/>
            <a:ext cx="5438140" cy="444341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41363"/>
            <a:ext cx="4937125" cy="3702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8:notes"/>
          <p:cNvSpPr txBox="1">
            <a:spLocks noGrp="1"/>
          </p:cNvSpPr>
          <p:nvPr>
            <p:ph type="body" idx="1"/>
          </p:nvPr>
        </p:nvSpPr>
        <p:spPr>
          <a:xfrm>
            <a:off x="679768" y="4690270"/>
            <a:ext cx="5438140" cy="444341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41363"/>
            <a:ext cx="4937125" cy="3702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9:notes"/>
          <p:cNvSpPr txBox="1">
            <a:spLocks noGrp="1"/>
          </p:cNvSpPr>
          <p:nvPr>
            <p:ph type="body" idx="1"/>
          </p:nvPr>
        </p:nvSpPr>
        <p:spPr>
          <a:xfrm>
            <a:off x="679768" y="4690270"/>
            <a:ext cx="5438140" cy="444341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41363"/>
            <a:ext cx="4937125" cy="3702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 txBox="1"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pic>
        <p:nvPicPr>
          <p:cNvPr id="16" name="Google Shape;16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1600" y="6218965"/>
            <a:ext cx="1274763" cy="552129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2"/>
          <p:cNvSpPr txBox="1">
            <a:spLocks noGrp="1"/>
          </p:cNvSpPr>
          <p:nvPr>
            <p:ph type="sldNum" idx="12"/>
          </p:nvPr>
        </p:nvSpPr>
        <p:spPr>
          <a:xfrm>
            <a:off x="6933479" y="639524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 txBox="1">
            <a:spLocks noGrp="1"/>
          </p:cNvSpPr>
          <p:nvPr>
            <p:ph type="body" idx="1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64" name="Google Shape;64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1600" y="6218965"/>
            <a:ext cx="1274763" cy="552129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1"/>
          <p:cNvSpPr txBox="1">
            <a:spLocks noGrp="1"/>
          </p:cNvSpPr>
          <p:nvPr>
            <p:ph type="sldNum" idx="12"/>
          </p:nvPr>
        </p:nvSpPr>
        <p:spPr>
          <a:xfrm>
            <a:off x="6964136" y="639524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2"/>
          <p:cNvSpPr txBox="1">
            <a:spLocks noGrp="1"/>
          </p:cNvSpPr>
          <p:nvPr>
            <p:ph type="title"/>
          </p:nvPr>
        </p:nvSpPr>
        <p:spPr>
          <a:xfrm rot="5400000">
            <a:off x="4623593" y="2285206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2"/>
          <p:cNvSpPr txBox="1">
            <a:spLocks noGrp="1"/>
          </p:cNvSpPr>
          <p:nvPr>
            <p:ph type="body" idx="1"/>
          </p:nvPr>
        </p:nvSpPr>
        <p:spPr>
          <a:xfrm rot="5400000">
            <a:off x="623093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69" name="Google Shape;69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1600" y="6218965"/>
            <a:ext cx="1274763" cy="552129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2"/>
          <p:cNvSpPr txBox="1">
            <a:spLocks noGrp="1"/>
          </p:cNvSpPr>
          <p:nvPr>
            <p:ph type="sldNum" idx="12"/>
          </p:nvPr>
        </p:nvSpPr>
        <p:spPr>
          <a:xfrm>
            <a:off x="6964136" y="639524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re et contenu">
  <p:cSld name="1_Titre et contenu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4"/>
          <p:cNvSpPr txBox="1">
            <a:spLocks noGrp="1"/>
          </p:cNvSpPr>
          <p:nvPr>
            <p:ph type="body" idx="1"/>
          </p:nvPr>
        </p:nvSpPr>
        <p:spPr>
          <a:xfrm>
            <a:off x="673910" y="1363383"/>
            <a:ext cx="7799353" cy="4622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30000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342900" algn="l" rtl="0">
              <a:spcBef>
                <a:spcPts val="300"/>
              </a:spcBef>
              <a:spcAft>
                <a:spcPts val="0"/>
              </a:spcAft>
              <a:buClr>
                <a:srgbClr val="C30000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marR="0" lvl="2" indent="-330200" algn="l" rtl="0">
              <a:spcBef>
                <a:spcPts val="300"/>
              </a:spcBef>
              <a:spcAft>
                <a:spcPts val="0"/>
              </a:spcAft>
              <a:buClr>
                <a:srgbClr val="C30000"/>
              </a:buClr>
              <a:buSzPts val="1600"/>
              <a:buFont typeface="Courier New"/>
              <a:buChar char="o"/>
              <a:defRPr sz="1600" b="0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pic>
        <p:nvPicPr>
          <p:cNvPr id="75" name="Google Shape;75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1600" y="6218965"/>
            <a:ext cx="1274763" cy="552129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4"/>
          <p:cNvSpPr/>
          <p:nvPr/>
        </p:nvSpPr>
        <p:spPr>
          <a:xfrm>
            <a:off x="-6350" y="756099"/>
            <a:ext cx="9159875" cy="1079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77" name="Google Shape;77;p14"/>
          <p:cNvSpPr txBox="1">
            <a:spLocks noGrp="1"/>
          </p:cNvSpPr>
          <p:nvPr>
            <p:ph type="title"/>
          </p:nvPr>
        </p:nvSpPr>
        <p:spPr>
          <a:xfrm>
            <a:off x="213522" y="196074"/>
            <a:ext cx="8229600" cy="623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R="0" lvl="1" algn="ctr" rtl="0">
              <a:spcBef>
                <a:spcPts val="120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Google Shape;78;p14"/>
          <p:cNvSpPr txBox="1">
            <a:spLocks noGrp="1"/>
          </p:cNvSpPr>
          <p:nvPr>
            <p:ph type="sldNum" idx="12"/>
          </p:nvPr>
        </p:nvSpPr>
        <p:spPr>
          <a:xfrm>
            <a:off x="6964136" y="639524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e de titre">
  <p:cSld name="Diapositive de titre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5"/>
          <p:cNvSpPr txBox="1">
            <a:spLocks noGrp="1"/>
          </p:cNvSpPr>
          <p:nvPr>
            <p:ph type="title"/>
          </p:nvPr>
        </p:nvSpPr>
        <p:spPr>
          <a:xfrm>
            <a:off x="1000134" y="3098871"/>
            <a:ext cx="6441122" cy="599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81" name="Google Shape;81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1600" y="6218965"/>
            <a:ext cx="1274763" cy="552129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5"/>
          <p:cNvSpPr txBox="1">
            <a:spLocks noGrp="1"/>
          </p:cNvSpPr>
          <p:nvPr>
            <p:ph type="sldNum" idx="12"/>
          </p:nvPr>
        </p:nvSpPr>
        <p:spPr>
          <a:xfrm>
            <a:off x="6964136" y="639524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contenu">
  <p:cSld name="Titre et contenu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6"/>
          <p:cNvSpPr/>
          <p:nvPr/>
        </p:nvSpPr>
        <p:spPr>
          <a:xfrm>
            <a:off x="-6350" y="756099"/>
            <a:ext cx="9159875" cy="1079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85" name="Google Shape;85;p16"/>
          <p:cNvSpPr txBox="1">
            <a:spLocks noGrp="1"/>
          </p:cNvSpPr>
          <p:nvPr>
            <p:ph type="title"/>
          </p:nvPr>
        </p:nvSpPr>
        <p:spPr>
          <a:xfrm>
            <a:off x="213522" y="196074"/>
            <a:ext cx="8229600" cy="623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R="0" lvl="1" algn="ctr" rtl="0">
              <a:spcBef>
                <a:spcPts val="120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86" name="Google Shape;86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1600" y="6218965"/>
            <a:ext cx="1274763" cy="552129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6"/>
          <p:cNvSpPr txBox="1">
            <a:spLocks noGrp="1"/>
          </p:cNvSpPr>
          <p:nvPr>
            <p:ph type="sldNum" idx="12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lvl="1">
              <a:buNone/>
              <a:defRPr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lvl="2">
              <a:buNone/>
              <a:defRPr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lvl="3">
              <a:buNone/>
              <a:defRPr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lvl="4">
              <a:buNone/>
              <a:defRPr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lvl="5">
              <a:buNone/>
              <a:defRPr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lvl="6">
              <a:buNone/>
              <a:defRPr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lvl="7">
              <a:buNone/>
              <a:defRPr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lvl="8">
              <a:buNone/>
              <a:defRPr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-tête de section">
  <p:cSld name="En-tête de section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1600" y="6218965"/>
            <a:ext cx="1274763" cy="552129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7"/>
          <p:cNvSpPr txBox="1">
            <a:spLocks noGrp="1"/>
          </p:cNvSpPr>
          <p:nvPr>
            <p:ph type="title"/>
          </p:nvPr>
        </p:nvSpPr>
        <p:spPr>
          <a:xfrm>
            <a:off x="213522" y="196074"/>
            <a:ext cx="8229600" cy="623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R="0" lvl="1" algn="ctr" rtl="0">
              <a:spcBef>
                <a:spcPts val="120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1" name="Google Shape;91;p17"/>
          <p:cNvSpPr txBox="1">
            <a:spLocks noGrp="1"/>
          </p:cNvSpPr>
          <p:nvPr>
            <p:ph type="sldNum" idx="12"/>
          </p:nvPr>
        </p:nvSpPr>
        <p:spPr>
          <a:xfrm>
            <a:off x="6964136" y="639524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re et contenu">
  <p:cSld name="4_Titre et contenu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8"/>
          <p:cNvSpPr txBox="1">
            <a:spLocks noGrp="1"/>
          </p:cNvSpPr>
          <p:nvPr>
            <p:ph type="body" idx="1"/>
          </p:nvPr>
        </p:nvSpPr>
        <p:spPr>
          <a:xfrm>
            <a:off x="296374" y="1363383"/>
            <a:ext cx="4120505" cy="4622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30000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342900" algn="l" rtl="0">
              <a:spcBef>
                <a:spcPts val="300"/>
              </a:spcBef>
              <a:spcAft>
                <a:spcPts val="0"/>
              </a:spcAft>
              <a:buClr>
                <a:srgbClr val="C30000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marR="0" lvl="2" indent="-330200" algn="l" rtl="0">
              <a:spcBef>
                <a:spcPts val="300"/>
              </a:spcBef>
              <a:spcAft>
                <a:spcPts val="0"/>
              </a:spcAft>
              <a:buClr>
                <a:srgbClr val="C30000"/>
              </a:buClr>
              <a:buSzPts val="1600"/>
              <a:buFont typeface="Courier New"/>
              <a:buChar char="o"/>
              <a:defRPr sz="1600" b="0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pic>
        <p:nvPicPr>
          <p:cNvPr id="94" name="Google Shape;94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1600" y="6218965"/>
            <a:ext cx="1274763" cy="552129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8"/>
          <p:cNvSpPr/>
          <p:nvPr/>
        </p:nvSpPr>
        <p:spPr>
          <a:xfrm>
            <a:off x="-6350" y="756099"/>
            <a:ext cx="9159875" cy="1079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96" name="Google Shape;96;p18"/>
          <p:cNvSpPr txBox="1">
            <a:spLocks noGrp="1"/>
          </p:cNvSpPr>
          <p:nvPr>
            <p:ph type="title"/>
          </p:nvPr>
        </p:nvSpPr>
        <p:spPr>
          <a:xfrm>
            <a:off x="213522" y="196074"/>
            <a:ext cx="8229600" cy="623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R="0" lvl="1" algn="ctr" rtl="0">
              <a:spcBef>
                <a:spcPts val="120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7" name="Google Shape;97;p18"/>
          <p:cNvSpPr txBox="1">
            <a:spLocks noGrp="1"/>
          </p:cNvSpPr>
          <p:nvPr>
            <p:ph type="body" idx="2"/>
          </p:nvPr>
        </p:nvSpPr>
        <p:spPr>
          <a:xfrm>
            <a:off x="4737744" y="1363382"/>
            <a:ext cx="4120505" cy="4622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30000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342900" algn="l" rtl="0">
              <a:spcBef>
                <a:spcPts val="300"/>
              </a:spcBef>
              <a:spcAft>
                <a:spcPts val="0"/>
              </a:spcAft>
              <a:buClr>
                <a:srgbClr val="C30000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marR="0" lvl="2" indent="-330200" algn="l" rtl="0">
              <a:spcBef>
                <a:spcPts val="300"/>
              </a:spcBef>
              <a:spcAft>
                <a:spcPts val="0"/>
              </a:spcAft>
              <a:buClr>
                <a:srgbClr val="C30000"/>
              </a:buClr>
              <a:buSzPts val="1600"/>
              <a:buFont typeface="Courier New"/>
              <a:buChar char="o"/>
              <a:defRPr sz="1600" b="0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98" name="Google Shape;98;p18"/>
          <p:cNvSpPr txBox="1">
            <a:spLocks noGrp="1"/>
          </p:cNvSpPr>
          <p:nvPr>
            <p:ph type="sldNum" idx="12"/>
          </p:nvPr>
        </p:nvSpPr>
        <p:spPr>
          <a:xfrm>
            <a:off x="6964136" y="639524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re et contenu">
  <p:cSld name="2_Titre et contenu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1600" y="6218965"/>
            <a:ext cx="1274763" cy="552129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9"/>
          <p:cNvSpPr txBox="1">
            <a:spLocks noGrp="1"/>
          </p:cNvSpPr>
          <p:nvPr>
            <p:ph type="sldNum" idx="12"/>
          </p:nvPr>
        </p:nvSpPr>
        <p:spPr>
          <a:xfrm>
            <a:off x="6964136" y="639524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apositive de titre 1">
  <p:cSld name="1_Diapositive de titre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0"/>
          <p:cNvSpPr>
            <a:spLocks noGrp="1"/>
          </p:cNvSpPr>
          <p:nvPr>
            <p:ph type="pic" idx="2"/>
          </p:nvPr>
        </p:nvSpPr>
        <p:spPr>
          <a:xfrm>
            <a:off x="1331913" y="0"/>
            <a:ext cx="7812000" cy="6597600"/>
          </a:xfrm>
          <a:prstGeom prst="rect">
            <a:avLst/>
          </a:prstGeom>
          <a:noFill/>
          <a:ln>
            <a:noFill/>
          </a:ln>
        </p:spPr>
      </p:sp>
      <p:sp>
        <p:nvSpPr>
          <p:cNvPr id="104" name="Google Shape;104;p20"/>
          <p:cNvSpPr txBox="1">
            <a:spLocks noGrp="1"/>
          </p:cNvSpPr>
          <p:nvPr>
            <p:ph type="ctrTitle"/>
          </p:nvPr>
        </p:nvSpPr>
        <p:spPr>
          <a:xfrm>
            <a:off x="6405563" y="1048713"/>
            <a:ext cx="2738400" cy="3117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216000" tIns="0" rIns="72000" bIns="468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Libre Franklin"/>
              <a:buNone/>
              <a:defRPr sz="3600">
                <a:solidFill>
                  <a:schemeClr val="lt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0"/>
          <p:cNvSpPr txBox="1">
            <a:spLocks noGrp="1"/>
          </p:cNvSpPr>
          <p:nvPr>
            <p:ph type="subTitle" idx="1"/>
          </p:nvPr>
        </p:nvSpPr>
        <p:spPr>
          <a:xfrm>
            <a:off x="4576763" y="4166563"/>
            <a:ext cx="1828800" cy="2091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0000" tIns="45700" rIns="91425" bIns="45700" anchor="ctr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080"/>
              <a:buNone/>
              <a:defRPr sz="1200">
                <a:solidFill>
                  <a:schemeClr val="lt1"/>
                </a:solidFill>
              </a:defRPr>
            </a:lvl1pPr>
            <a:lvl2pPr lvl="1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500"/>
              <a:buNone/>
              <a:defRPr sz="1500"/>
            </a:lvl2pPr>
            <a:lvl3pPr lvl="2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15"/>
              <a:buNone/>
              <a:defRPr sz="1350"/>
            </a:lvl3pPr>
            <a:lvl4pPr lvl="3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pic>
        <p:nvPicPr>
          <p:cNvPr id="106" name="Google Shape;106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647" y="107044"/>
            <a:ext cx="1175300" cy="508655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20"/>
          <p:cNvSpPr txBox="1">
            <a:spLocks noGrp="1"/>
          </p:cNvSpPr>
          <p:nvPr>
            <p:ph type="body" idx="3"/>
          </p:nvPr>
        </p:nvSpPr>
        <p:spPr>
          <a:xfrm>
            <a:off x="6400800" y="6244167"/>
            <a:ext cx="1828800" cy="614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0000" tIns="45700" rIns="91425" bIns="45700" anchor="ctr" anchorCtr="0">
            <a:noAutofit/>
          </a:bodyPr>
          <a:lstStyle>
            <a:lvl1pPr marL="457200" lvl="0" indent="-22860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990"/>
              <a:buNone/>
              <a:defRPr sz="1100"/>
            </a:lvl1pPr>
            <a:lvl2pPr marL="91440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31469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20"/>
              <a:buChar char="▪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8" name="Google Shape;108;p20"/>
          <p:cNvSpPr txBox="1">
            <a:spLocks noGrp="1"/>
          </p:cNvSpPr>
          <p:nvPr>
            <p:ph type="body" idx="4"/>
          </p:nvPr>
        </p:nvSpPr>
        <p:spPr>
          <a:xfrm>
            <a:off x="82550" y="5920352"/>
            <a:ext cx="6984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6860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630"/>
              <a:buFont typeface="Arial"/>
              <a:buChar char="•"/>
              <a:defRPr sz="700" b="1">
                <a:solidFill>
                  <a:schemeClr val="dk1"/>
                </a:solidFill>
              </a:defRPr>
            </a:lvl1pPr>
            <a:lvl2pPr marL="91440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31469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20"/>
              <a:buChar char="▪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pos="126">
          <p15:clr>
            <a:srgbClr val="FBAE40"/>
          </p15:clr>
        </p15:guide>
        <p15:guide id="4" orient="horz" pos="164">
          <p15:clr>
            <a:srgbClr val="FBAE40"/>
          </p15:clr>
        </p15:guide>
        <p15:guide id="5" orient="horz" pos="4156">
          <p15:clr>
            <a:srgbClr val="FBAE40"/>
          </p15:clr>
        </p15:guide>
        <p15:guide id="6" pos="839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1600" y="6218965"/>
            <a:ext cx="1274763" cy="552129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6964136" y="639524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pic>
        <p:nvPicPr>
          <p:cNvPr id="24" name="Google Shape;24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1600" y="6218965"/>
            <a:ext cx="1274763" cy="552129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4"/>
          <p:cNvSpPr txBox="1">
            <a:spLocks noGrp="1"/>
          </p:cNvSpPr>
          <p:nvPr>
            <p:ph type="sldNum" idx="12"/>
          </p:nvPr>
        </p:nvSpPr>
        <p:spPr>
          <a:xfrm>
            <a:off x="6964136" y="639524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9" name="Google Shape;29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1600" y="6218965"/>
            <a:ext cx="1274763" cy="552129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5"/>
          <p:cNvSpPr txBox="1">
            <a:spLocks noGrp="1"/>
          </p:cNvSpPr>
          <p:nvPr>
            <p:ph type="sldNum" idx="12"/>
          </p:nvPr>
        </p:nvSpPr>
        <p:spPr>
          <a:xfrm>
            <a:off x="6964136" y="639524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5" name="Google Shape;35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1600" y="6218965"/>
            <a:ext cx="1274763" cy="552129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;p6"/>
          <p:cNvSpPr txBox="1">
            <a:spLocks noGrp="1"/>
          </p:cNvSpPr>
          <p:nvPr>
            <p:ph type="sldNum" idx="12"/>
          </p:nvPr>
        </p:nvSpPr>
        <p:spPr>
          <a:xfrm>
            <a:off x="6964136" y="639524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3" name="Google Shape;43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1600" y="6218965"/>
            <a:ext cx="1274763" cy="552129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7"/>
          <p:cNvSpPr txBox="1">
            <a:spLocks noGrp="1"/>
          </p:cNvSpPr>
          <p:nvPr>
            <p:ph type="sldNum" idx="12"/>
          </p:nvPr>
        </p:nvSpPr>
        <p:spPr>
          <a:xfrm>
            <a:off x="6964136" y="639524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47" name="Google Shape;47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1600" y="6218965"/>
            <a:ext cx="1274763" cy="552129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6964136" y="639524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body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pic>
        <p:nvPicPr>
          <p:cNvPr id="53" name="Google Shape;53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1600" y="6218965"/>
            <a:ext cx="1274763" cy="552129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9"/>
          <p:cNvSpPr txBox="1">
            <a:spLocks noGrp="1"/>
          </p:cNvSpPr>
          <p:nvPr>
            <p:ph type="sldNum" idx="12"/>
          </p:nvPr>
        </p:nvSpPr>
        <p:spPr>
          <a:xfrm>
            <a:off x="6964136" y="639524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0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0"/>
          <p:cNvSpPr>
            <a:spLocks noGrp="1"/>
          </p:cNvSpPr>
          <p:nvPr>
            <p:ph type="pic" idx="2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58" name="Google Shape;58;p10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pic>
        <p:nvPicPr>
          <p:cNvPr id="59" name="Google Shape;59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1600" y="6218965"/>
            <a:ext cx="1274763" cy="552129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6964136" y="639524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sldNum" idx="12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r">
              <a:buNone/>
              <a:defRPr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r">
              <a:buNone/>
              <a:defRPr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r">
              <a:buNone/>
              <a:defRPr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r">
              <a:buNone/>
              <a:defRPr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r">
              <a:buNone/>
              <a:defRPr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r">
              <a:buNone/>
              <a:defRPr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r">
              <a:buNone/>
              <a:defRPr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r">
              <a:buNone/>
              <a:defRPr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3"/>
          <p:cNvSpPr txBox="1">
            <a:spLocks noGrp="1"/>
          </p:cNvSpPr>
          <p:nvPr>
            <p:ph type="sldNum" idx="12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300">
                <a:solidFill>
                  <a:schemeClr val="tx1"/>
                </a:solidFill>
              </a:defRPr>
            </a:lvl1pPr>
            <a:lvl2pPr lvl="1" algn="r">
              <a:buNone/>
              <a:defRPr sz="1300">
                <a:solidFill>
                  <a:schemeClr val="tx1"/>
                </a:solidFill>
              </a:defRPr>
            </a:lvl2pPr>
            <a:lvl3pPr lvl="2" algn="r">
              <a:buNone/>
              <a:defRPr sz="1300">
                <a:solidFill>
                  <a:schemeClr val="tx1"/>
                </a:solidFill>
              </a:defRPr>
            </a:lvl3pPr>
            <a:lvl4pPr lvl="3" algn="r">
              <a:buNone/>
              <a:defRPr sz="1300">
                <a:solidFill>
                  <a:schemeClr val="tx1"/>
                </a:solidFill>
              </a:defRPr>
            </a:lvl4pPr>
            <a:lvl5pPr lvl="4" algn="r">
              <a:buNone/>
              <a:defRPr sz="1300">
                <a:solidFill>
                  <a:schemeClr val="tx1"/>
                </a:solidFill>
              </a:defRPr>
            </a:lvl5pPr>
            <a:lvl6pPr lvl="5" algn="r">
              <a:buNone/>
              <a:defRPr sz="1300">
                <a:solidFill>
                  <a:schemeClr val="tx1"/>
                </a:solidFill>
              </a:defRPr>
            </a:lvl6pPr>
            <a:lvl7pPr lvl="6" algn="r">
              <a:buNone/>
              <a:defRPr sz="1300">
                <a:solidFill>
                  <a:schemeClr val="tx1"/>
                </a:solidFill>
              </a:defRPr>
            </a:lvl7pPr>
            <a:lvl8pPr lvl="7" algn="r">
              <a:buNone/>
              <a:defRPr sz="1300">
                <a:solidFill>
                  <a:schemeClr val="tx1"/>
                </a:solidFill>
              </a:defRPr>
            </a:lvl8pPr>
            <a:lvl9pPr lvl="8" algn="r">
              <a:buNone/>
              <a:defRPr sz="1300">
                <a:solidFill>
                  <a:schemeClr val="tx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an2web.net/downloads/stan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p21"/>
          <p:cNvPicPr preferRelativeResize="0"/>
          <p:nvPr/>
        </p:nvPicPr>
        <p:blipFill rotWithShape="1">
          <a:blip r:embed="rId3">
            <a:alphaModFix/>
          </a:blip>
          <a:srcRect t="2489" b="2498"/>
          <a:stretch/>
        </p:blipFill>
        <p:spPr>
          <a:xfrm>
            <a:off x="1252951" y="0"/>
            <a:ext cx="8120327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21"/>
          <p:cNvSpPr txBox="1">
            <a:spLocks noGrp="1"/>
          </p:cNvSpPr>
          <p:nvPr>
            <p:ph type="ctrTitle"/>
          </p:nvPr>
        </p:nvSpPr>
        <p:spPr>
          <a:xfrm>
            <a:off x="1854201" y="1048713"/>
            <a:ext cx="7289700" cy="31179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txBody>
          <a:bodyPr spcFirstLastPara="1" wrap="square" lIns="216000" tIns="0" rIns="72000" bIns="468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Libre Franklin"/>
              <a:buNone/>
            </a:pPr>
            <a:r>
              <a:rPr lang="en-GB" sz="2000" b="0"/>
              <a:t>ENV 501 / GR A3 30</a:t>
            </a:r>
            <a:br>
              <a:rPr lang="en-GB" sz="2000" b="0"/>
            </a:br>
            <a:br>
              <a:rPr lang="en-GB" sz="800" b="0"/>
            </a:br>
            <a:r>
              <a:rPr lang="en-GB" sz="4000"/>
              <a:t>MFA Software</a:t>
            </a:r>
            <a:endParaRPr/>
          </a:p>
        </p:txBody>
      </p:sp>
      <p:sp>
        <p:nvSpPr>
          <p:cNvPr id="115" name="Google Shape;115;p21"/>
          <p:cNvSpPr txBox="1">
            <a:spLocks noGrp="1"/>
          </p:cNvSpPr>
          <p:nvPr>
            <p:ph type="subTitle" idx="1"/>
          </p:nvPr>
        </p:nvSpPr>
        <p:spPr>
          <a:xfrm>
            <a:off x="4030133" y="4166563"/>
            <a:ext cx="3573000" cy="2091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0000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GB" b="1">
                <a:latin typeface="Arial Narrow"/>
                <a:ea typeface="Arial Narrow"/>
                <a:cs typeface="Arial Narrow"/>
                <a:sym typeface="Arial Narrow"/>
              </a:rPr>
              <a:t>Teaching assistant:</a:t>
            </a:r>
            <a:endParaRPr u="sng">
              <a:solidFill>
                <a:srgbClr val="E06666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GB" b="1">
                <a:latin typeface="Arial Narrow"/>
                <a:ea typeface="Arial Narrow"/>
                <a:cs typeface="Arial Narrow"/>
                <a:sym typeface="Arial Narrow"/>
              </a:rPr>
              <a:t>Jair Campfens	</a:t>
            </a:r>
            <a:r>
              <a:rPr lang="en-GB" u="sng">
                <a:solidFill>
                  <a:srgbClr val="E06666"/>
                </a:solidFill>
                <a:latin typeface="Arial Narrow"/>
                <a:ea typeface="Arial Narrow"/>
                <a:cs typeface="Arial Narrow"/>
                <a:sym typeface="Arial Narrow"/>
              </a:rPr>
              <a:t>jair.campfens@epfl.ch </a:t>
            </a:r>
            <a:endParaRPr u="sng">
              <a:solidFill>
                <a:srgbClr val="E06666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u="sng">
              <a:solidFill>
                <a:srgbClr val="E06666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>
              <a:latin typeface="Arial Narrow"/>
              <a:ea typeface="Arial Narrow"/>
              <a:cs typeface="Arial Narrow"/>
              <a:sym typeface="Arial Narrow"/>
            </a:endParaRPr>
          </a:p>
          <a:p>
            <a:pPr marL="0" lvl="0" indent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080"/>
              <a:buNone/>
            </a:pPr>
            <a:endParaRPr/>
          </a:p>
        </p:txBody>
      </p:sp>
      <p:sp>
        <p:nvSpPr>
          <p:cNvPr id="116" name="Google Shape;116;p21"/>
          <p:cNvSpPr txBox="1">
            <a:spLocks noGrp="1"/>
          </p:cNvSpPr>
          <p:nvPr>
            <p:ph type="body" idx="3"/>
          </p:nvPr>
        </p:nvSpPr>
        <p:spPr>
          <a:xfrm>
            <a:off x="6400800" y="6244167"/>
            <a:ext cx="1828800" cy="614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0000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GB" b="1"/>
              <a:t>Fall 2025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Google Shape;207;p30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74688" y="1949450"/>
            <a:ext cx="7797800" cy="4096071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30"/>
          <p:cNvSpPr txBox="1">
            <a:spLocks noGrp="1"/>
          </p:cNvSpPr>
          <p:nvPr>
            <p:ph type="title"/>
          </p:nvPr>
        </p:nvSpPr>
        <p:spPr>
          <a:xfrm>
            <a:off x="213522" y="196074"/>
            <a:ext cx="8229600" cy="623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b="1" i="1">
                <a:latin typeface="Calibri"/>
                <a:ea typeface="Calibri"/>
                <a:cs typeface="Calibri"/>
                <a:sym typeface="Calibri"/>
              </a:rPr>
              <a:t>Properties</a:t>
            </a:r>
            <a:r>
              <a:rPr lang="en-GB" sz="3200" b="1">
                <a:latin typeface="Calibri"/>
                <a:ea typeface="Calibri"/>
                <a:cs typeface="Calibri"/>
                <a:sym typeface="Calibri"/>
              </a:rPr>
              <a:t> window</a:t>
            </a:r>
            <a:endParaRPr/>
          </a:p>
        </p:txBody>
      </p:sp>
      <p:sp>
        <p:nvSpPr>
          <p:cNvPr id="209" name="Google Shape;209;p30"/>
          <p:cNvSpPr txBox="1">
            <a:spLocks noGrp="1"/>
          </p:cNvSpPr>
          <p:nvPr>
            <p:ph type="body" idx="1"/>
          </p:nvPr>
        </p:nvSpPr>
        <p:spPr>
          <a:xfrm>
            <a:off x="-104931" y="1180351"/>
            <a:ext cx="7842250" cy="371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50"/>
              <a:buFont typeface="Arial"/>
              <a:buNone/>
            </a:pPr>
            <a:r>
              <a:rPr lang="en-GB" sz="195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Defines values for flows, stocks, transfer coefficients and other details</a:t>
            </a:r>
            <a:endParaRPr sz="1950" b="0" i="0" u="none" strike="noStrike" cap="none">
              <a:solidFill>
                <a:srgbClr val="000000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210" name="Google Shape;210;p30"/>
          <p:cNvSpPr txBox="1">
            <a:spLocks noGrp="1"/>
          </p:cNvSpPr>
          <p:nvPr>
            <p:ph type="sldNum" idx="12"/>
          </p:nvPr>
        </p:nvSpPr>
        <p:spPr>
          <a:xfrm>
            <a:off x="6964136" y="6395243"/>
            <a:ext cx="2057400" cy="365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fld id="{00000000-1234-1234-1234-123412341234}" type="slidenum">
              <a:rPr lang="en-GB"/>
              <a:t>10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1"/>
          <p:cNvSpPr txBox="1">
            <a:spLocks noGrp="1"/>
          </p:cNvSpPr>
          <p:nvPr>
            <p:ph type="body" idx="1"/>
          </p:nvPr>
        </p:nvSpPr>
        <p:spPr>
          <a:xfrm>
            <a:off x="673910" y="1363383"/>
            <a:ext cx="4558489" cy="3035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241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30000"/>
              </a:buClr>
              <a:buSzPts val="2400"/>
              <a:buChar char="•"/>
            </a:pPr>
            <a:r>
              <a:rPr lang="en-GB" sz="2400" b="1"/>
              <a:t>Layers</a:t>
            </a:r>
            <a:endParaRPr/>
          </a:p>
          <a:p>
            <a:pPr marL="639763" lvl="1" indent="-241200" algn="l" rtl="0">
              <a:spcBef>
                <a:spcPts val="300"/>
              </a:spcBef>
              <a:spcAft>
                <a:spcPts val="0"/>
              </a:spcAft>
              <a:buSzPts val="2000"/>
              <a:buChar char="▪"/>
            </a:pPr>
            <a:r>
              <a:rPr lang="en-GB" sz="2000"/>
              <a:t>Layers can be used to organise different types of goods/substances</a:t>
            </a:r>
            <a:endParaRPr/>
          </a:p>
          <a:p>
            <a:pPr marL="639763" lvl="1" indent="-241200" algn="l" rtl="0">
              <a:spcBef>
                <a:spcPts val="300"/>
              </a:spcBef>
              <a:spcAft>
                <a:spcPts val="0"/>
              </a:spcAft>
              <a:buSzPts val="2000"/>
              <a:buChar char="▪"/>
            </a:pPr>
            <a:r>
              <a:rPr lang="en-GB" sz="2000"/>
              <a:t>To create a new layer: </a:t>
            </a:r>
            <a:r>
              <a:rPr lang="en-GB" sz="2000" i="1"/>
              <a:t>Edit &gt; Layers and Periods &gt; </a:t>
            </a:r>
            <a:r>
              <a:rPr lang="en-GB" sz="2000" b="1" i="1"/>
              <a:t>Layers</a:t>
            </a:r>
            <a:endParaRPr/>
          </a:p>
          <a:p>
            <a:pPr marL="639763" lvl="1" indent="-241200" algn="l" rtl="0">
              <a:spcBef>
                <a:spcPts val="300"/>
              </a:spcBef>
              <a:spcAft>
                <a:spcPts val="0"/>
              </a:spcAft>
              <a:buSzPts val="2000"/>
              <a:buChar char="▪"/>
            </a:pPr>
            <a:r>
              <a:rPr lang="en-GB" sz="2000"/>
              <a:t>Choose a substance/material from the list</a:t>
            </a:r>
            <a:endParaRPr/>
          </a:p>
          <a:p>
            <a:pPr marL="776288" lvl="2" indent="-241200" algn="l" rtl="0">
              <a:spcBef>
                <a:spcPts val="300"/>
              </a:spcBef>
              <a:spcAft>
                <a:spcPts val="0"/>
              </a:spcAft>
              <a:buSzPts val="1800"/>
              <a:buChar char="o"/>
            </a:pPr>
            <a:r>
              <a:rPr lang="en-GB" sz="1800"/>
              <a:t>Additional substances can be added to the predefined list: </a:t>
            </a:r>
            <a:r>
              <a:rPr lang="en-GB" sz="1800" i="1"/>
              <a:t>Edit &gt; </a:t>
            </a:r>
            <a:r>
              <a:rPr lang="en-GB" sz="1800" b="1" i="1"/>
              <a:t>Define Material</a:t>
            </a:r>
            <a:endParaRPr/>
          </a:p>
          <a:p>
            <a:pPr marL="776288" lvl="2" indent="-126900" algn="l" rtl="0">
              <a:spcBef>
                <a:spcPts val="300"/>
              </a:spcBef>
              <a:spcAft>
                <a:spcPts val="0"/>
              </a:spcAft>
              <a:buSzPts val="1800"/>
              <a:buNone/>
            </a:pPr>
            <a:endParaRPr sz="1800"/>
          </a:p>
          <a:p>
            <a:pPr marL="342900" lvl="1" indent="0" algn="l" rtl="0">
              <a:spcBef>
                <a:spcPts val="300"/>
              </a:spcBef>
              <a:spcAft>
                <a:spcPts val="0"/>
              </a:spcAft>
              <a:buSzPts val="2000"/>
              <a:buNone/>
            </a:pPr>
            <a:endParaRPr sz="2000"/>
          </a:p>
          <a:p>
            <a:pPr marL="342900" lvl="1" indent="0" algn="l" rtl="0">
              <a:spcBef>
                <a:spcPts val="300"/>
              </a:spcBef>
              <a:spcAft>
                <a:spcPts val="0"/>
              </a:spcAft>
              <a:buSzPts val="2000"/>
              <a:buNone/>
            </a:pPr>
            <a:endParaRPr sz="20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2400"/>
          </a:p>
        </p:txBody>
      </p:sp>
      <p:sp>
        <p:nvSpPr>
          <p:cNvPr id="216" name="Google Shape;216;p31"/>
          <p:cNvSpPr txBox="1">
            <a:spLocks noGrp="1"/>
          </p:cNvSpPr>
          <p:nvPr>
            <p:ph type="title"/>
          </p:nvPr>
        </p:nvSpPr>
        <p:spPr>
          <a:xfrm>
            <a:off x="213522" y="196074"/>
            <a:ext cx="8229600" cy="623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b="1">
                <a:latin typeface="Calibri"/>
                <a:ea typeface="Calibri"/>
                <a:cs typeface="Calibri"/>
                <a:sym typeface="Calibri"/>
              </a:rPr>
              <a:t>Other important elements</a:t>
            </a:r>
            <a:endParaRPr/>
          </a:p>
        </p:txBody>
      </p:sp>
      <p:pic>
        <p:nvPicPr>
          <p:cNvPr id="217" name="Google Shape;217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30138" y="1693325"/>
            <a:ext cx="2889743" cy="237601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31"/>
          <p:cNvPicPr preferRelativeResize="0"/>
          <p:nvPr/>
        </p:nvPicPr>
        <p:blipFill rotWithShape="1">
          <a:blip r:embed="rId4">
            <a:alphaModFix/>
          </a:blip>
          <a:srcRect b="51602"/>
          <a:stretch/>
        </p:blipFill>
        <p:spPr>
          <a:xfrm>
            <a:off x="1533791" y="4213900"/>
            <a:ext cx="2838725" cy="1061637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31"/>
          <p:cNvSpPr txBox="1">
            <a:spLocks noGrp="1"/>
          </p:cNvSpPr>
          <p:nvPr>
            <p:ph type="sldNum" idx="12"/>
          </p:nvPr>
        </p:nvSpPr>
        <p:spPr>
          <a:xfrm>
            <a:off x="6964136" y="6395243"/>
            <a:ext cx="2057400" cy="365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fld id="{00000000-1234-1234-1234-123412341234}" type="slidenum">
              <a:rPr lang="en-GB"/>
              <a:t>11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32"/>
          <p:cNvSpPr txBox="1">
            <a:spLocks noGrp="1"/>
          </p:cNvSpPr>
          <p:nvPr>
            <p:ph type="body" idx="1"/>
          </p:nvPr>
        </p:nvSpPr>
        <p:spPr>
          <a:xfrm>
            <a:off x="673910" y="1363383"/>
            <a:ext cx="4737539" cy="4622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160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GB" sz="2400" b="1"/>
              <a:t>Periods</a:t>
            </a:r>
            <a:endParaRPr b="1"/>
          </a:p>
          <a:p>
            <a:pPr marL="639763" lvl="1" indent="-241200" algn="l" rtl="0">
              <a:spcBef>
                <a:spcPts val="300"/>
              </a:spcBef>
              <a:spcAft>
                <a:spcPts val="0"/>
              </a:spcAft>
              <a:buSzPts val="2000"/>
              <a:buChar char="▪"/>
            </a:pPr>
            <a:r>
              <a:rPr lang="en-GB" sz="2000"/>
              <a:t>Periods can be defined to perform analysis over multiple time periods</a:t>
            </a:r>
            <a:endParaRPr/>
          </a:p>
          <a:p>
            <a:pPr marL="639763" lvl="1" indent="-241200" algn="l" rtl="0">
              <a:spcBef>
                <a:spcPts val="300"/>
              </a:spcBef>
              <a:spcAft>
                <a:spcPts val="0"/>
              </a:spcAft>
              <a:buSzPts val="2000"/>
              <a:buChar char="▪"/>
            </a:pPr>
            <a:r>
              <a:rPr lang="en-GB" sz="2000"/>
              <a:t>To edit period information: </a:t>
            </a:r>
            <a:r>
              <a:rPr lang="en-GB" sz="2000" i="1"/>
              <a:t>Edit &gt; Layers and Periods &gt; </a:t>
            </a:r>
            <a:r>
              <a:rPr lang="en-GB" sz="2000" b="1" i="1"/>
              <a:t>Periods</a:t>
            </a:r>
            <a:endParaRPr/>
          </a:p>
          <a:p>
            <a:pPr marL="639763" lvl="1" indent="-241200" algn="l" rtl="0">
              <a:spcBef>
                <a:spcPts val="300"/>
              </a:spcBef>
              <a:spcAft>
                <a:spcPts val="0"/>
              </a:spcAft>
              <a:buSzPts val="2000"/>
              <a:buChar char="▪"/>
            </a:pPr>
            <a:r>
              <a:rPr lang="en-GB" sz="2000"/>
              <a:t>Modify the parameters as desired</a:t>
            </a:r>
            <a:endParaRPr/>
          </a:p>
          <a:p>
            <a:pPr marL="639763" lvl="1" indent="-126900" algn="l" rtl="0">
              <a:spcBef>
                <a:spcPts val="300"/>
              </a:spcBef>
              <a:spcAft>
                <a:spcPts val="0"/>
              </a:spcAft>
              <a:buSzPts val="1800"/>
              <a:buNone/>
            </a:pPr>
            <a:endParaRPr b="1" i="1"/>
          </a:p>
          <a:p>
            <a:pPr marL="457200" lvl="0" indent="-241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Noto Sans Symbols"/>
              <a:buChar char="−"/>
            </a:pPr>
            <a:r>
              <a:rPr lang="en-GB" sz="2000" i="1"/>
              <a:t>Default period for new projects is the current year</a:t>
            </a:r>
            <a:endParaRPr/>
          </a:p>
          <a:p>
            <a:pPr marL="457200" lvl="0" indent="-241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Noto Sans Symbols"/>
              <a:buChar char="−"/>
            </a:pPr>
            <a:r>
              <a:rPr lang="en-GB" sz="2000" i="1"/>
              <a:t>If multiple periods are considered, they must have the same duration and be consecutive</a:t>
            </a:r>
            <a:endParaRPr/>
          </a:p>
          <a:p>
            <a:pPr marL="776288" lvl="2" indent="-139600" algn="l" rtl="0">
              <a:spcBef>
                <a:spcPts val="300"/>
              </a:spcBef>
              <a:spcAft>
                <a:spcPts val="0"/>
              </a:spcAft>
              <a:buSzPts val="1600"/>
              <a:buNone/>
            </a:pPr>
            <a:endParaRPr/>
          </a:p>
          <a:p>
            <a:pPr marL="342900" lvl="1" indent="0" algn="l" rtl="0">
              <a:spcBef>
                <a:spcPts val="30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342900" lvl="1" indent="0" algn="l" rtl="0">
              <a:spcBef>
                <a:spcPts val="30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endParaRPr/>
          </a:p>
        </p:txBody>
      </p:sp>
      <p:pic>
        <p:nvPicPr>
          <p:cNvPr id="225" name="Google Shape;225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32973" y="2114709"/>
            <a:ext cx="2914457" cy="2396331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32"/>
          <p:cNvSpPr txBox="1">
            <a:spLocks noGrp="1"/>
          </p:cNvSpPr>
          <p:nvPr>
            <p:ph type="title"/>
          </p:nvPr>
        </p:nvSpPr>
        <p:spPr>
          <a:xfrm>
            <a:off x="213522" y="196074"/>
            <a:ext cx="8229600" cy="623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b="1">
                <a:latin typeface="Calibri"/>
                <a:ea typeface="Calibri"/>
                <a:cs typeface="Calibri"/>
                <a:sym typeface="Calibri"/>
              </a:rPr>
              <a:t>Other important elements</a:t>
            </a:r>
            <a:endParaRPr/>
          </a:p>
        </p:txBody>
      </p:sp>
      <p:sp>
        <p:nvSpPr>
          <p:cNvPr id="227" name="Google Shape;227;p32"/>
          <p:cNvSpPr txBox="1">
            <a:spLocks noGrp="1"/>
          </p:cNvSpPr>
          <p:nvPr>
            <p:ph type="sldNum" idx="12"/>
          </p:nvPr>
        </p:nvSpPr>
        <p:spPr>
          <a:xfrm>
            <a:off x="6964136" y="6395243"/>
            <a:ext cx="2057400" cy="365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fld id="{00000000-1234-1234-1234-123412341234}" type="slidenum">
              <a:rPr lang="en-GB"/>
              <a:t>12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3"/>
          <p:cNvSpPr txBox="1">
            <a:spLocks noGrp="1"/>
          </p:cNvSpPr>
          <p:nvPr>
            <p:ph type="body" idx="1"/>
          </p:nvPr>
        </p:nvSpPr>
        <p:spPr>
          <a:xfrm>
            <a:off x="673910" y="1940560"/>
            <a:ext cx="7799353" cy="404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GB"/>
              <a:t>Units can be selected, defined, and modified via </a:t>
            </a:r>
            <a:r>
              <a:rPr lang="en-GB" i="1"/>
              <a:t>Edit &gt; </a:t>
            </a:r>
            <a:r>
              <a:rPr lang="en-GB" b="1" i="1"/>
              <a:t>Define Units</a:t>
            </a:r>
            <a:endParaRPr/>
          </a:p>
          <a:p>
            <a:pPr marL="342900" lvl="1" indent="0" algn="ctr" rtl="0">
              <a:spcBef>
                <a:spcPts val="30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endParaRPr/>
          </a:p>
        </p:txBody>
      </p:sp>
      <p:pic>
        <p:nvPicPr>
          <p:cNvPr id="233" name="Google Shape;233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7716" y="3007024"/>
            <a:ext cx="3833833" cy="218685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3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72000" y="3007024"/>
            <a:ext cx="4085570" cy="2184797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p33"/>
          <p:cNvSpPr txBox="1">
            <a:spLocks noGrp="1"/>
          </p:cNvSpPr>
          <p:nvPr>
            <p:ph type="title"/>
          </p:nvPr>
        </p:nvSpPr>
        <p:spPr>
          <a:xfrm>
            <a:off x="213522" y="196074"/>
            <a:ext cx="8229600" cy="623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b="1">
                <a:latin typeface="Calibri"/>
                <a:ea typeface="Calibri"/>
                <a:cs typeface="Calibri"/>
                <a:sym typeface="Calibri"/>
              </a:rPr>
              <a:t>Other important elements</a:t>
            </a:r>
            <a:endParaRPr/>
          </a:p>
        </p:txBody>
      </p:sp>
      <p:sp>
        <p:nvSpPr>
          <p:cNvPr id="236" name="Google Shape;236;p33"/>
          <p:cNvSpPr txBox="1">
            <a:spLocks noGrp="1"/>
          </p:cNvSpPr>
          <p:nvPr>
            <p:ph type="sldNum" idx="12"/>
          </p:nvPr>
        </p:nvSpPr>
        <p:spPr>
          <a:xfrm>
            <a:off x="6964136" y="6395243"/>
            <a:ext cx="2057400" cy="365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fld id="{00000000-1234-1234-1234-123412341234}" type="slidenum">
              <a:rPr lang="en-GB"/>
              <a:t>13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34"/>
          <p:cNvSpPr txBox="1">
            <a:spLocks noGrp="1"/>
          </p:cNvSpPr>
          <p:nvPr>
            <p:ph type="body" idx="1"/>
          </p:nvPr>
        </p:nvSpPr>
        <p:spPr>
          <a:xfrm>
            <a:off x="673910" y="1363383"/>
            <a:ext cx="3463375" cy="4622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GB" i="1"/>
              <a:t>Edit &gt; </a:t>
            </a:r>
            <a:r>
              <a:rPr lang="en-GB" b="1" i="1"/>
              <a:t>Data Explorer </a:t>
            </a:r>
            <a:r>
              <a:rPr lang="en-GB"/>
              <a:t>[Ctrl + D]</a:t>
            </a:r>
            <a:endParaRPr/>
          </a:p>
          <a:p>
            <a:pPr marL="457200" lvl="0" indent="-241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30000"/>
              </a:buClr>
              <a:buSzPts val="2200"/>
              <a:buChar char="•"/>
            </a:pPr>
            <a:r>
              <a:rPr lang="en-GB"/>
              <a:t>To edit data, edit mode must be switched on</a:t>
            </a:r>
            <a:endParaRPr/>
          </a:p>
          <a:p>
            <a:pPr marL="639763" lvl="1" indent="-241200" algn="l" rtl="0">
              <a:spcBef>
                <a:spcPts val="300"/>
              </a:spcBef>
              <a:spcAft>
                <a:spcPts val="0"/>
              </a:spcAft>
              <a:buSzPts val="2000"/>
              <a:buChar char="▪"/>
            </a:pPr>
            <a:r>
              <a:rPr lang="en-GB" sz="2000"/>
              <a:t>Data can be entered for processes, flows, transfer coefficients etc.</a:t>
            </a:r>
            <a:endParaRPr/>
          </a:p>
          <a:p>
            <a:pPr marL="639763" lvl="1" indent="-241200" algn="l" rtl="0">
              <a:spcBef>
                <a:spcPts val="300"/>
              </a:spcBef>
              <a:spcAft>
                <a:spcPts val="0"/>
              </a:spcAft>
              <a:buSzPts val="2000"/>
              <a:buChar char="▪"/>
            </a:pPr>
            <a:r>
              <a:rPr lang="en-GB" sz="2000"/>
              <a:t>Data can be copied to/from clipboard</a:t>
            </a:r>
            <a:endParaRPr/>
          </a:p>
          <a:p>
            <a:pPr marL="639763" lvl="1" indent="-241200" algn="l" rtl="0">
              <a:spcBef>
                <a:spcPts val="300"/>
              </a:spcBef>
              <a:spcAft>
                <a:spcPts val="0"/>
              </a:spcAft>
              <a:buSzPts val="2000"/>
              <a:buChar char="▪"/>
            </a:pPr>
            <a:r>
              <a:rPr lang="en-GB" sz="2000"/>
              <a:t>Data can be imported from and exported to Excel</a:t>
            </a:r>
            <a:endParaRPr/>
          </a:p>
        </p:txBody>
      </p:sp>
      <p:sp>
        <p:nvSpPr>
          <p:cNvPr id="242" name="Google Shape;242;p34"/>
          <p:cNvSpPr txBox="1">
            <a:spLocks noGrp="1"/>
          </p:cNvSpPr>
          <p:nvPr>
            <p:ph type="title"/>
          </p:nvPr>
        </p:nvSpPr>
        <p:spPr>
          <a:xfrm>
            <a:off x="213522" y="196074"/>
            <a:ext cx="8229600" cy="623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b="1">
                <a:latin typeface="Calibri"/>
                <a:ea typeface="Calibri"/>
                <a:cs typeface="Calibri"/>
                <a:sym typeface="Calibri"/>
              </a:rPr>
              <a:t>Data Import &amp; Export</a:t>
            </a:r>
            <a:endParaRPr/>
          </a:p>
        </p:txBody>
      </p:sp>
      <p:pic>
        <p:nvPicPr>
          <p:cNvPr id="243" name="Google Shape;243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64409" y="2125262"/>
            <a:ext cx="4471376" cy="336471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3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25907" y="2072250"/>
            <a:ext cx="240031" cy="240031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Google Shape;245;p34"/>
          <p:cNvSpPr txBox="1">
            <a:spLocks noGrp="1"/>
          </p:cNvSpPr>
          <p:nvPr>
            <p:ph type="sldNum" idx="12"/>
          </p:nvPr>
        </p:nvSpPr>
        <p:spPr>
          <a:xfrm>
            <a:off x="6964136" y="6395243"/>
            <a:ext cx="2057400" cy="365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fld id="{00000000-1234-1234-1234-123412341234}" type="slidenum">
              <a:rPr lang="en-GB"/>
              <a:t>14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5"/>
          <p:cNvSpPr txBox="1">
            <a:spLocks noGrp="1"/>
          </p:cNvSpPr>
          <p:nvPr>
            <p:ph type="body" idx="1"/>
          </p:nvPr>
        </p:nvSpPr>
        <p:spPr>
          <a:xfrm>
            <a:off x="673911" y="1363383"/>
            <a:ext cx="4139090" cy="4622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457200" lvl="0" indent="-241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30000"/>
              </a:buClr>
              <a:buSzPts val="2200"/>
              <a:buChar char="•"/>
            </a:pPr>
            <a:r>
              <a:rPr lang="en-GB"/>
              <a:t>Calculation procedures in STAN can include:</a:t>
            </a:r>
            <a:endParaRPr/>
          </a:p>
          <a:p>
            <a:pPr marL="639763" lvl="1" indent="-241200" algn="l" rtl="0">
              <a:spcBef>
                <a:spcPts val="300"/>
              </a:spcBef>
              <a:spcAft>
                <a:spcPts val="0"/>
              </a:spcAft>
              <a:buSzPts val="1800"/>
              <a:buChar char="▪"/>
            </a:pPr>
            <a:r>
              <a:rPr lang="en-GB"/>
              <a:t>data reconciliation</a:t>
            </a:r>
            <a:endParaRPr/>
          </a:p>
          <a:p>
            <a:pPr marL="639763" lvl="1" indent="-241200" algn="l" rtl="0">
              <a:spcBef>
                <a:spcPts val="300"/>
              </a:spcBef>
              <a:spcAft>
                <a:spcPts val="0"/>
              </a:spcAft>
              <a:buSzPts val="1800"/>
              <a:buChar char="▪"/>
            </a:pPr>
            <a:r>
              <a:rPr lang="en-GB"/>
              <a:t>computation of unknown quantities</a:t>
            </a:r>
            <a:endParaRPr/>
          </a:p>
          <a:p>
            <a:pPr marL="639763" lvl="1" indent="-241200" algn="l" rtl="0">
              <a:spcBef>
                <a:spcPts val="300"/>
              </a:spcBef>
              <a:spcAft>
                <a:spcPts val="0"/>
              </a:spcAft>
              <a:buSzPts val="1800"/>
              <a:buChar char="▪"/>
            </a:pPr>
            <a:r>
              <a:rPr lang="en-GB"/>
              <a:t>calculation of uncertainties</a:t>
            </a:r>
            <a:endParaRPr/>
          </a:p>
          <a:p>
            <a:pPr marL="639763" lvl="1" indent="-126900" algn="l" rtl="0">
              <a:spcBef>
                <a:spcPts val="30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457200" lvl="0" indent="-241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30000"/>
              </a:buClr>
              <a:buSzPts val="2200"/>
              <a:buChar char="•"/>
            </a:pPr>
            <a:r>
              <a:rPr lang="en-GB"/>
              <a:t>Before calculation, consider:</a:t>
            </a:r>
            <a:endParaRPr/>
          </a:p>
          <a:p>
            <a:pPr marL="639763" lvl="1" indent="-241200" algn="l" rtl="0">
              <a:spcBef>
                <a:spcPts val="300"/>
              </a:spcBef>
              <a:spcAft>
                <a:spcPts val="0"/>
              </a:spcAft>
              <a:buSzPts val="1800"/>
              <a:buChar char="▪"/>
            </a:pPr>
            <a:r>
              <a:rPr lang="en-GB"/>
              <a:t>Layer &amp; Period selection </a:t>
            </a:r>
            <a:endParaRPr/>
          </a:p>
          <a:p>
            <a:pPr marL="776288" lvl="2" indent="-241200" algn="l" rtl="0">
              <a:spcBef>
                <a:spcPts val="300"/>
              </a:spcBef>
              <a:spcAft>
                <a:spcPts val="0"/>
              </a:spcAft>
              <a:buSzPts val="1600"/>
              <a:buChar char="o"/>
            </a:pPr>
            <a:r>
              <a:rPr lang="en-GB" i="1"/>
              <a:t>Edit &gt; </a:t>
            </a:r>
            <a:r>
              <a:rPr lang="en-GB" b="1" i="1"/>
              <a:t>Layers and Periods</a:t>
            </a:r>
            <a:endParaRPr/>
          </a:p>
          <a:p>
            <a:pPr marL="639763" lvl="1" indent="-241200" algn="l" rtl="0">
              <a:spcBef>
                <a:spcPts val="300"/>
              </a:spcBef>
              <a:spcAft>
                <a:spcPts val="0"/>
              </a:spcAft>
              <a:buSzPts val="1800"/>
              <a:buChar char="▪"/>
            </a:pPr>
            <a:r>
              <a:rPr lang="en-GB"/>
              <a:t>Processes to exclude from balancing</a:t>
            </a:r>
            <a:endParaRPr/>
          </a:p>
          <a:p>
            <a:pPr marL="639763" lvl="1" indent="-241200" algn="l" rtl="0">
              <a:spcBef>
                <a:spcPts val="300"/>
              </a:spcBef>
              <a:spcAft>
                <a:spcPts val="0"/>
              </a:spcAft>
              <a:buSzPts val="1800"/>
              <a:buChar char="▪"/>
            </a:pPr>
            <a:r>
              <a:rPr lang="en-GB"/>
              <a:t>Display of coarse (mass) balance of processes within process icons</a:t>
            </a:r>
            <a:endParaRPr/>
          </a:p>
          <a:p>
            <a:pPr marL="776288" lvl="2" indent="-241200" algn="l" rtl="0">
              <a:spcBef>
                <a:spcPts val="300"/>
              </a:spcBef>
              <a:spcAft>
                <a:spcPts val="0"/>
              </a:spcAft>
              <a:buSzPts val="1600"/>
              <a:buChar char="o"/>
            </a:pPr>
            <a:r>
              <a:rPr lang="en-GB" i="1"/>
              <a:t>Extras &gt; Options &gt; </a:t>
            </a:r>
            <a:r>
              <a:rPr lang="en-GB" b="1" i="1"/>
              <a:t>Processes &amp; Flows</a:t>
            </a:r>
            <a:endParaRPr/>
          </a:p>
        </p:txBody>
      </p:sp>
      <p:sp>
        <p:nvSpPr>
          <p:cNvPr id="251" name="Google Shape;251;p35"/>
          <p:cNvSpPr txBox="1">
            <a:spLocks noGrp="1"/>
          </p:cNvSpPr>
          <p:nvPr>
            <p:ph type="title"/>
          </p:nvPr>
        </p:nvSpPr>
        <p:spPr>
          <a:xfrm>
            <a:off x="213522" y="196074"/>
            <a:ext cx="8229600" cy="623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b="1">
                <a:latin typeface="Calibri"/>
                <a:ea typeface="Calibri"/>
                <a:cs typeface="Calibri"/>
                <a:sym typeface="Calibri"/>
              </a:rPr>
              <a:t>Calculation</a:t>
            </a:r>
            <a:endParaRPr/>
          </a:p>
        </p:txBody>
      </p:sp>
      <p:pic>
        <p:nvPicPr>
          <p:cNvPr id="252" name="Google Shape;252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17410" y="1202740"/>
            <a:ext cx="1636269" cy="22921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3" name="Google Shape;253;p35"/>
          <p:cNvCxnSpPr/>
          <p:nvPr/>
        </p:nvCxnSpPr>
        <p:spPr>
          <a:xfrm rot="10800000" flipH="1">
            <a:off x="4429593" y="2899651"/>
            <a:ext cx="1670762" cy="1347229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254" name="Google Shape;254;p35"/>
          <p:cNvCxnSpPr/>
          <p:nvPr/>
        </p:nvCxnSpPr>
        <p:spPr>
          <a:xfrm>
            <a:off x="4429593" y="5273040"/>
            <a:ext cx="1260007" cy="82792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pic>
        <p:nvPicPr>
          <p:cNvPr id="255" name="Google Shape;255;p3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828950" y="3914138"/>
            <a:ext cx="2795400" cy="1927862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35"/>
          <p:cNvSpPr/>
          <p:nvPr/>
        </p:nvSpPr>
        <p:spPr>
          <a:xfrm>
            <a:off x="7329578" y="5232655"/>
            <a:ext cx="191272" cy="191272"/>
          </a:xfrm>
          <a:prstGeom prst="ellipse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7" name="Google Shape;257;p35"/>
          <p:cNvSpPr txBox="1">
            <a:spLocks noGrp="1"/>
          </p:cNvSpPr>
          <p:nvPr>
            <p:ph type="sldNum" idx="12"/>
          </p:nvPr>
        </p:nvSpPr>
        <p:spPr>
          <a:xfrm>
            <a:off x="6964136" y="6395243"/>
            <a:ext cx="2057400" cy="365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fld id="{00000000-1234-1234-1234-123412341234}" type="slidenum">
              <a:rPr lang="en-GB"/>
              <a:t>15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36"/>
          <p:cNvSpPr txBox="1">
            <a:spLocks noGrp="1"/>
          </p:cNvSpPr>
          <p:nvPr>
            <p:ph type="body" idx="1"/>
          </p:nvPr>
        </p:nvSpPr>
        <p:spPr>
          <a:xfrm>
            <a:off x="673911" y="1363383"/>
            <a:ext cx="3806649" cy="4622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241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30000"/>
              </a:buClr>
              <a:buSzPts val="2200"/>
              <a:buChar char="•"/>
            </a:pPr>
            <a:r>
              <a:rPr lang="en-GB"/>
              <a:t>To perform simple calculation, press F5 or click      in the </a:t>
            </a:r>
            <a:r>
              <a:rPr lang="en-GB" i="1"/>
              <a:t>Data Input </a:t>
            </a:r>
            <a:r>
              <a:rPr lang="en-GB"/>
              <a:t>toolbar </a:t>
            </a:r>
            <a:endParaRPr/>
          </a:p>
          <a:p>
            <a:pPr marL="457200" lvl="0" indent="-241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30000"/>
              </a:buClr>
              <a:buSzPts val="2200"/>
              <a:buChar char="•"/>
            </a:pPr>
            <a:r>
              <a:rPr lang="en-GB"/>
              <a:t>Additional calculation options (calculation method, trace level) can also be defined if necessary</a:t>
            </a:r>
            <a:endParaRPr/>
          </a:p>
          <a:p>
            <a:pPr marL="639763" lvl="1" indent="-241200" algn="l" rtl="0">
              <a:spcBef>
                <a:spcPts val="300"/>
              </a:spcBef>
              <a:spcAft>
                <a:spcPts val="0"/>
              </a:spcAft>
              <a:buSzPts val="1800"/>
              <a:buChar char="▪"/>
            </a:pPr>
            <a:r>
              <a:rPr lang="en-GB" i="1"/>
              <a:t>Edit &gt; </a:t>
            </a:r>
            <a:r>
              <a:rPr lang="en-GB" b="1" i="1"/>
              <a:t>Calculation dialog</a:t>
            </a:r>
            <a:endParaRPr/>
          </a:p>
        </p:txBody>
      </p:sp>
      <p:sp>
        <p:nvSpPr>
          <p:cNvPr id="263" name="Google Shape;263;p36"/>
          <p:cNvSpPr txBox="1">
            <a:spLocks noGrp="1"/>
          </p:cNvSpPr>
          <p:nvPr>
            <p:ph type="title"/>
          </p:nvPr>
        </p:nvSpPr>
        <p:spPr>
          <a:xfrm>
            <a:off x="213522" y="196074"/>
            <a:ext cx="8229600" cy="623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b="1">
                <a:latin typeface="Calibri"/>
                <a:ea typeface="Calibri"/>
                <a:cs typeface="Calibri"/>
                <a:sym typeface="Calibri"/>
              </a:rPr>
              <a:t>Calculation</a:t>
            </a:r>
            <a:endParaRPr sz="2000" b="1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4" name="Google Shape;264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78508" y="1784093"/>
            <a:ext cx="218967" cy="228091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p3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65100" y="3830864"/>
            <a:ext cx="3374469" cy="18790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p36"/>
          <p:cNvPicPr preferRelativeResize="0"/>
          <p:nvPr/>
        </p:nvPicPr>
        <p:blipFill rotWithShape="1">
          <a:blip r:embed="rId5">
            <a:alphaModFix/>
          </a:blip>
          <a:srcRect t="-413" r="60615" b="84882"/>
          <a:stretch/>
        </p:blipFill>
        <p:spPr>
          <a:xfrm>
            <a:off x="4487730" y="1363383"/>
            <a:ext cx="4740354" cy="1001445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p36"/>
          <p:cNvSpPr/>
          <p:nvPr/>
        </p:nvSpPr>
        <p:spPr>
          <a:xfrm>
            <a:off x="8330087" y="1642202"/>
            <a:ext cx="331169" cy="346842"/>
          </a:xfrm>
          <a:prstGeom prst="ellipse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8" name="Google Shape;268;p36"/>
          <p:cNvSpPr txBox="1">
            <a:spLocks noGrp="1"/>
          </p:cNvSpPr>
          <p:nvPr>
            <p:ph type="sldNum" idx="12"/>
          </p:nvPr>
        </p:nvSpPr>
        <p:spPr>
          <a:xfrm>
            <a:off x="6964136" y="6395243"/>
            <a:ext cx="2057400" cy="365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fld id="{00000000-1234-1234-1234-123412341234}" type="slidenum">
              <a:rPr lang="en-GB"/>
              <a:t>16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37"/>
          <p:cNvSpPr txBox="1">
            <a:spLocks noGrp="1"/>
          </p:cNvSpPr>
          <p:nvPr>
            <p:ph type="body" idx="1"/>
          </p:nvPr>
        </p:nvSpPr>
        <p:spPr>
          <a:xfrm>
            <a:off x="673910" y="1363383"/>
            <a:ext cx="7799353" cy="4622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241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30000"/>
              </a:buClr>
              <a:buSzPts val="2400"/>
              <a:buChar char="•"/>
            </a:pPr>
            <a:r>
              <a:rPr lang="en-GB" sz="2400" i="1"/>
              <a:t>File &gt; </a:t>
            </a:r>
            <a:r>
              <a:rPr lang="en-GB" sz="2400" b="1" i="1"/>
              <a:t>Export Diagram</a:t>
            </a:r>
            <a:endParaRPr/>
          </a:p>
          <a:p>
            <a:pPr marL="639763" lvl="1" indent="-241200" algn="l" rtl="0">
              <a:spcBef>
                <a:spcPts val="300"/>
              </a:spcBef>
              <a:spcAft>
                <a:spcPts val="0"/>
              </a:spcAft>
              <a:buSzPts val="2000"/>
              <a:buChar char="▪"/>
            </a:pPr>
            <a:r>
              <a:rPr lang="en-GB" sz="2000"/>
              <a:t>Select graphical options</a:t>
            </a:r>
            <a:endParaRPr/>
          </a:p>
          <a:p>
            <a:pPr marL="639763" lvl="1" indent="-241200" algn="l" rtl="0">
              <a:spcBef>
                <a:spcPts val="300"/>
              </a:spcBef>
              <a:spcAft>
                <a:spcPts val="0"/>
              </a:spcAft>
              <a:buSzPts val="2000"/>
              <a:buChar char="▪"/>
            </a:pPr>
            <a:r>
              <a:rPr lang="en-GB" sz="2000"/>
              <a:t>Copy to clipboard or export as file</a:t>
            </a:r>
            <a:endParaRPr/>
          </a:p>
        </p:txBody>
      </p:sp>
      <p:sp>
        <p:nvSpPr>
          <p:cNvPr id="274" name="Google Shape;274;p37"/>
          <p:cNvSpPr txBox="1">
            <a:spLocks noGrp="1"/>
          </p:cNvSpPr>
          <p:nvPr>
            <p:ph type="title"/>
          </p:nvPr>
        </p:nvSpPr>
        <p:spPr>
          <a:xfrm>
            <a:off x="213522" y="196074"/>
            <a:ext cx="8229600" cy="623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b="1">
                <a:latin typeface="Calibri"/>
                <a:ea typeface="Calibri"/>
                <a:cs typeface="Calibri"/>
                <a:sym typeface="Calibri"/>
              </a:rPr>
              <a:t>Export system diagram</a:t>
            </a:r>
            <a:endParaRPr/>
          </a:p>
        </p:txBody>
      </p:sp>
      <p:pic>
        <p:nvPicPr>
          <p:cNvPr id="275" name="Google Shape;275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53675" y="2774732"/>
            <a:ext cx="5866332" cy="3078728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Google Shape;276;p37"/>
          <p:cNvSpPr txBox="1">
            <a:spLocks noGrp="1"/>
          </p:cNvSpPr>
          <p:nvPr>
            <p:ph type="sldNum" idx="12"/>
          </p:nvPr>
        </p:nvSpPr>
        <p:spPr>
          <a:xfrm>
            <a:off x="6964136" y="6395243"/>
            <a:ext cx="2057400" cy="365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fld id="{00000000-1234-1234-1234-123412341234}" type="slidenum">
              <a:rPr lang="en-GB"/>
              <a:t>17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2"/>
          <p:cNvSpPr txBox="1">
            <a:spLocks noGrp="1"/>
          </p:cNvSpPr>
          <p:nvPr>
            <p:ph type="body" idx="1"/>
          </p:nvPr>
        </p:nvSpPr>
        <p:spPr>
          <a:xfrm>
            <a:off x="609329" y="1363383"/>
            <a:ext cx="7925341" cy="4622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241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30000"/>
              </a:buClr>
              <a:buSzPts val="2800"/>
              <a:buChar char="•"/>
            </a:pPr>
            <a:r>
              <a:rPr lang="en-GB" sz="2800"/>
              <a:t>Tools for mapping and calculating mass balance systems</a:t>
            </a:r>
            <a:endParaRPr/>
          </a:p>
          <a:p>
            <a:pPr marL="639763" lvl="1" indent="-241200" algn="l" rtl="0">
              <a:spcBef>
                <a:spcPts val="300"/>
              </a:spcBef>
              <a:spcAft>
                <a:spcPts val="0"/>
              </a:spcAft>
              <a:buSzPts val="2400"/>
              <a:buChar char="▪"/>
            </a:pPr>
            <a:r>
              <a:rPr lang="en-GB" sz="2400" b="1"/>
              <a:t>STAN </a:t>
            </a:r>
            <a:r>
              <a:rPr lang="en-GB" sz="2400"/>
              <a:t>(STofflussANalysen) by TU Wien, Institut für Wassergüte, Ressourcenmanagement und Abfallwirtschaft</a:t>
            </a:r>
            <a:endParaRPr sz="2400"/>
          </a:p>
          <a:p>
            <a:pPr marL="776288" lvl="2" indent="-241200" algn="l" rtl="0">
              <a:spcBef>
                <a:spcPts val="300"/>
              </a:spcBef>
              <a:spcAft>
                <a:spcPts val="0"/>
              </a:spcAft>
              <a:buSzPts val="2000"/>
              <a:buChar char="o"/>
            </a:pPr>
            <a:r>
              <a:rPr lang="en-GB" sz="2000"/>
              <a:t>Free software available at:</a:t>
            </a:r>
            <a:br>
              <a:rPr lang="en-GB" sz="2000"/>
            </a:br>
            <a:r>
              <a:rPr lang="en-GB" sz="2000" u="sng">
                <a:solidFill>
                  <a:schemeClr val="hlink"/>
                </a:solidFill>
                <a:hlinkClick r:id="rId3"/>
              </a:rPr>
              <a:t>http://www.stan2web.net/downloads/stan</a:t>
            </a:r>
            <a:endParaRPr sz="2000"/>
          </a:p>
          <a:p>
            <a:pPr marL="639763" lvl="1" indent="-241200" algn="l" rtl="0">
              <a:spcBef>
                <a:spcPts val="300"/>
              </a:spcBef>
              <a:spcAft>
                <a:spcPts val="0"/>
              </a:spcAft>
              <a:buSzPts val="2400"/>
              <a:buChar char="▪"/>
            </a:pPr>
            <a:r>
              <a:rPr lang="en-GB" sz="2400" b="1"/>
              <a:t>Umberto</a:t>
            </a:r>
            <a:endParaRPr b="1"/>
          </a:p>
          <a:p>
            <a:pPr marL="398563" lvl="1" indent="0" algn="l" rtl="0">
              <a:spcBef>
                <a:spcPts val="300"/>
              </a:spcBef>
              <a:spcAft>
                <a:spcPts val="0"/>
              </a:spcAft>
              <a:buSzPts val="2400"/>
              <a:buNone/>
            </a:pPr>
            <a:endParaRPr sz="2400"/>
          </a:p>
          <a:p>
            <a:pPr marL="457200" lvl="0" indent="-241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30000"/>
              </a:buClr>
              <a:buSzPts val="2800"/>
              <a:buChar char="•"/>
            </a:pPr>
            <a:r>
              <a:rPr lang="en-GB" sz="2800"/>
              <a:t>Others</a:t>
            </a:r>
            <a:endParaRPr/>
          </a:p>
          <a:p>
            <a:pPr marL="639763" lvl="1" indent="-241200" algn="l" rtl="0">
              <a:spcBef>
                <a:spcPts val="300"/>
              </a:spcBef>
              <a:spcAft>
                <a:spcPts val="0"/>
              </a:spcAft>
              <a:buSzPts val="2400"/>
              <a:buChar char="▪"/>
            </a:pPr>
            <a:r>
              <a:rPr lang="en-GB" sz="2400"/>
              <a:t>Matlab (Toolbox Simulink)</a:t>
            </a:r>
            <a:endParaRPr/>
          </a:p>
          <a:p>
            <a:pPr marL="639763" lvl="1" indent="-241200" algn="l" rtl="0">
              <a:spcBef>
                <a:spcPts val="300"/>
              </a:spcBef>
              <a:spcAft>
                <a:spcPts val="0"/>
              </a:spcAft>
              <a:buSzPts val="2400"/>
              <a:buChar char="▪"/>
            </a:pPr>
            <a:r>
              <a:rPr lang="en-GB" sz="2400"/>
              <a:t>Mathematica</a:t>
            </a:r>
            <a:endParaRPr sz="2400"/>
          </a:p>
          <a:p>
            <a:pPr marL="639763" lvl="1" indent="-241200" algn="l" rtl="0">
              <a:spcBef>
                <a:spcPts val="300"/>
              </a:spcBef>
              <a:spcAft>
                <a:spcPts val="0"/>
              </a:spcAft>
              <a:buSzPts val="2400"/>
              <a:buChar char="▪"/>
            </a:pPr>
            <a:r>
              <a:rPr lang="en-GB" sz="2400"/>
              <a:t>R</a:t>
            </a:r>
            <a:endParaRPr/>
          </a:p>
        </p:txBody>
      </p:sp>
      <p:sp>
        <p:nvSpPr>
          <p:cNvPr id="122" name="Google Shape;122;p22"/>
          <p:cNvSpPr txBox="1">
            <a:spLocks noGrp="1"/>
          </p:cNvSpPr>
          <p:nvPr>
            <p:ph type="title"/>
          </p:nvPr>
        </p:nvSpPr>
        <p:spPr>
          <a:xfrm>
            <a:off x="213522" y="196074"/>
            <a:ext cx="8229600" cy="623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b="1">
                <a:latin typeface="Calibri"/>
                <a:ea typeface="Calibri"/>
                <a:cs typeface="Calibri"/>
                <a:sym typeface="Calibri"/>
              </a:rPr>
              <a:t>Software for MFA</a:t>
            </a:r>
            <a:endParaRPr/>
          </a:p>
        </p:txBody>
      </p:sp>
      <p:sp>
        <p:nvSpPr>
          <p:cNvPr id="123" name="Google Shape;123;p22"/>
          <p:cNvSpPr txBox="1">
            <a:spLocks noGrp="1"/>
          </p:cNvSpPr>
          <p:nvPr>
            <p:ph type="sldNum" idx="12"/>
          </p:nvPr>
        </p:nvSpPr>
        <p:spPr>
          <a:xfrm>
            <a:off x="6964136" y="6395243"/>
            <a:ext cx="2057400" cy="365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fld id="{00000000-1234-1234-1234-123412341234}" type="slidenum">
              <a:rPr lang="en-GB"/>
              <a:t>2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3"/>
          <p:cNvSpPr txBox="1">
            <a:spLocks noGrp="1"/>
          </p:cNvSpPr>
          <p:nvPr>
            <p:ph type="body" idx="1"/>
          </p:nvPr>
        </p:nvSpPr>
        <p:spPr>
          <a:xfrm>
            <a:off x="672323" y="1168830"/>
            <a:ext cx="7799353" cy="4731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241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30000"/>
              </a:buClr>
              <a:buSzPts val="2800"/>
              <a:buChar char="•"/>
            </a:pPr>
            <a:r>
              <a:rPr lang="en-GB" sz="2800"/>
              <a:t>sub</a:t>
            </a:r>
            <a:r>
              <a:rPr lang="en-GB" sz="2800" b="1"/>
              <a:t>ST</a:t>
            </a:r>
            <a:r>
              <a:rPr lang="en-GB" sz="2800"/>
              <a:t>ance flow </a:t>
            </a:r>
            <a:r>
              <a:rPr lang="en-GB" sz="2800" b="1"/>
              <a:t>AN</a:t>
            </a:r>
            <a:r>
              <a:rPr lang="en-GB" sz="2800"/>
              <a:t>alysis</a:t>
            </a:r>
            <a:endParaRPr sz="2800"/>
          </a:p>
          <a:p>
            <a:pPr marL="639763" lvl="1" indent="-241200" algn="l" rtl="0">
              <a:spcBef>
                <a:spcPts val="300"/>
              </a:spcBef>
              <a:spcAft>
                <a:spcPts val="0"/>
              </a:spcAft>
              <a:buSzPts val="2400"/>
              <a:buChar char="▪"/>
            </a:pPr>
            <a:r>
              <a:rPr lang="en-GB" sz="2400"/>
              <a:t>Free software for material flow analysis (based on Austrian standard </a:t>
            </a:r>
            <a:r>
              <a:rPr lang="en-GB" sz="2400" i="1"/>
              <a:t>ÖNorm S 2096</a:t>
            </a:r>
            <a:r>
              <a:rPr lang="en-GB" sz="2400"/>
              <a:t>; MFA − application in waste management)</a:t>
            </a:r>
            <a:endParaRPr/>
          </a:p>
          <a:p>
            <a:pPr marL="639763" lvl="1" indent="-241200" algn="l" rtl="0">
              <a:spcBef>
                <a:spcPts val="300"/>
              </a:spcBef>
              <a:spcAft>
                <a:spcPts val="0"/>
              </a:spcAft>
              <a:buSzPts val="2400"/>
              <a:buChar char="▪"/>
            </a:pPr>
            <a:r>
              <a:rPr lang="en-GB" sz="2400"/>
              <a:t>Available in EN or DE</a:t>
            </a:r>
            <a:endParaRPr/>
          </a:p>
          <a:p>
            <a:pPr marL="457200" lvl="0" indent="-241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30000"/>
              </a:buClr>
              <a:buSzPts val="2800"/>
              <a:buChar char="•"/>
            </a:pPr>
            <a:r>
              <a:rPr lang="en-GB" sz="2800"/>
              <a:t>You can use </a:t>
            </a:r>
            <a:r>
              <a:rPr lang="en-GB" sz="2800" b="1"/>
              <a:t>STAN</a:t>
            </a:r>
            <a:r>
              <a:rPr lang="en-GB" sz="2800"/>
              <a:t> to:</a:t>
            </a:r>
            <a:endParaRPr/>
          </a:p>
          <a:p>
            <a:pPr marL="639763" lvl="1" indent="-241200" algn="l" rtl="0">
              <a:spcBef>
                <a:spcPts val="300"/>
              </a:spcBef>
              <a:spcAft>
                <a:spcPts val="0"/>
              </a:spcAft>
              <a:buSzPts val="2400"/>
              <a:buChar char="▪"/>
            </a:pPr>
            <a:r>
              <a:rPr lang="en-GB" sz="2400"/>
              <a:t>Build graphical models with predefined components (processes, flows, system boundaries etc.)</a:t>
            </a:r>
            <a:endParaRPr/>
          </a:p>
          <a:p>
            <a:pPr marL="639763" lvl="1" indent="-241200" algn="l" rtl="0">
              <a:spcBef>
                <a:spcPts val="300"/>
              </a:spcBef>
              <a:spcAft>
                <a:spcPts val="0"/>
              </a:spcAft>
              <a:buSzPts val="2400"/>
              <a:buChar char="▪"/>
            </a:pPr>
            <a:r>
              <a:rPr lang="en-GB" sz="2400"/>
              <a:t>Enter or import known data (mass flows, stocks, transfer coefficients etc.) for different layers and periods</a:t>
            </a:r>
            <a:endParaRPr/>
          </a:p>
          <a:p>
            <a:pPr marL="639763" lvl="1" indent="-241200" algn="l" rtl="0">
              <a:spcBef>
                <a:spcPts val="300"/>
              </a:spcBef>
              <a:spcAft>
                <a:spcPts val="0"/>
              </a:spcAft>
              <a:buSzPts val="2400"/>
              <a:buChar char="▪"/>
            </a:pPr>
            <a:r>
              <a:rPr lang="en-GB" sz="2400"/>
              <a:t>Produce Sankey-style diagrams</a:t>
            </a:r>
            <a:endParaRPr/>
          </a:p>
          <a:p>
            <a:pPr marL="639763" lvl="1" indent="-241200" algn="l" rtl="0">
              <a:spcBef>
                <a:spcPts val="300"/>
              </a:spcBef>
              <a:spcAft>
                <a:spcPts val="0"/>
              </a:spcAft>
              <a:buSzPts val="2400"/>
              <a:buChar char="▪"/>
            </a:pPr>
            <a:r>
              <a:rPr lang="en-GB" sz="2400"/>
              <a:t>Consider data uncertainty and error propagation</a:t>
            </a:r>
            <a:endParaRPr/>
          </a:p>
          <a:p>
            <a:pPr marL="457200" lvl="0" indent="-63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30000"/>
              </a:buClr>
              <a:buSzPts val="2800"/>
              <a:buNone/>
            </a:pPr>
            <a:endParaRPr sz="2800"/>
          </a:p>
        </p:txBody>
      </p:sp>
      <p:sp>
        <p:nvSpPr>
          <p:cNvPr id="129" name="Google Shape;129;p23"/>
          <p:cNvSpPr txBox="1">
            <a:spLocks noGrp="1"/>
          </p:cNvSpPr>
          <p:nvPr>
            <p:ph type="title"/>
          </p:nvPr>
        </p:nvSpPr>
        <p:spPr>
          <a:xfrm>
            <a:off x="213522" y="196074"/>
            <a:ext cx="8229600" cy="623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b="1">
                <a:latin typeface="Calibri"/>
                <a:ea typeface="Calibri"/>
                <a:cs typeface="Calibri"/>
                <a:sym typeface="Calibri"/>
              </a:rPr>
              <a:t>What is STAN?</a:t>
            </a:r>
            <a:endParaRPr/>
          </a:p>
        </p:txBody>
      </p:sp>
      <p:sp>
        <p:nvSpPr>
          <p:cNvPr id="130" name="Google Shape;130;p23"/>
          <p:cNvSpPr txBox="1"/>
          <p:nvPr/>
        </p:nvSpPr>
        <p:spPr>
          <a:xfrm>
            <a:off x="6622489" y="5977815"/>
            <a:ext cx="2119491" cy="253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5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(Source: www.stan2web.net, 2019)</a:t>
            </a:r>
            <a:endParaRPr/>
          </a:p>
        </p:txBody>
      </p:sp>
      <p:sp>
        <p:nvSpPr>
          <p:cNvPr id="131" name="Google Shape;131;p23"/>
          <p:cNvSpPr txBox="1">
            <a:spLocks noGrp="1"/>
          </p:cNvSpPr>
          <p:nvPr>
            <p:ph type="sldNum" idx="12"/>
          </p:nvPr>
        </p:nvSpPr>
        <p:spPr>
          <a:xfrm>
            <a:off x="6964136" y="6395243"/>
            <a:ext cx="2057400" cy="365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fld id="{00000000-1234-1234-1234-123412341234}" type="slidenum">
              <a:rPr lang="en-GB"/>
              <a:t>3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" y="1000941"/>
            <a:ext cx="9144000" cy="4898572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24"/>
          <p:cNvSpPr txBox="1"/>
          <p:nvPr/>
        </p:nvSpPr>
        <p:spPr>
          <a:xfrm>
            <a:off x="280853" y="4260125"/>
            <a:ext cx="1090748" cy="646331"/>
          </a:xfrm>
          <a:prstGeom prst="rect">
            <a:avLst/>
          </a:prstGeom>
          <a:solidFill>
            <a:srgbClr val="FFFF0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0" i="1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Shapes</a:t>
            </a:r>
            <a:r>
              <a:rPr lang="en-GB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Window</a:t>
            </a:r>
            <a:endParaRPr/>
          </a:p>
        </p:txBody>
      </p:sp>
      <p:sp>
        <p:nvSpPr>
          <p:cNvPr id="138" name="Google Shape;138;p24"/>
          <p:cNvSpPr txBox="1"/>
          <p:nvPr/>
        </p:nvSpPr>
        <p:spPr>
          <a:xfrm>
            <a:off x="2739934" y="2728504"/>
            <a:ext cx="3255917" cy="369332"/>
          </a:xfrm>
          <a:prstGeom prst="rect">
            <a:avLst/>
          </a:prstGeom>
          <a:solidFill>
            <a:srgbClr val="FFFF0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0" i="1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Drawing area </a:t>
            </a:r>
            <a:r>
              <a:rPr lang="en-GB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(DA)</a:t>
            </a:r>
            <a:endParaRPr/>
          </a:p>
        </p:txBody>
      </p:sp>
      <p:sp>
        <p:nvSpPr>
          <p:cNvPr id="139" name="Google Shape;139;p24"/>
          <p:cNvSpPr txBox="1"/>
          <p:nvPr/>
        </p:nvSpPr>
        <p:spPr>
          <a:xfrm>
            <a:off x="7517674" y="2826979"/>
            <a:ext cx="1414055" cy="646331"/>
          </a:xfrm>
          <a:prstGeom prst="rect">
            <a:avLst/>
          </a:prstGeom>
          <a:solidFill>
            <a:srgbClr val="FFFF0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0" i="1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Properties</a:t>
            </a:r>
            <a:r>
              <a:rPr lang="en-GB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Window</a:t>
            </a:r>
            <a:endParaRPr/>
          </a:p>
        </p:txBody>
      </p:sp>
      <p:sp>
        <p:nvSpPr>
          <p:cNvPr id="140" name="Google Shape;140;p24"/>
          <p:cNvSpPr txBox="1"/>
          <p:nvPr/>
        </p:nvSpPr>
        <p:spPr>
          <a:xfrm>
            <a:off x="4999809" y="1160962"/>
            <a:ext cx="1538151" cy="646331"/>
          </a:xfrm>
          <a:prstGeom prst="rect">
            <a:avLst/>
          </a:prstGeom>
          <a:solidFill>
            <a:srgbClr val="FFFF0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Menu toolbars</a:t>
            </a:r>
            <a:endParaRPr/>
          </a:p>
        </p:txBody>
      </p:sp>
      <p:sp>
        <p:nvSpPr>
          <p:cNvPr id="141" name="Google Shape;141;p24"/>
          <p:cNvSpPr txBox="1">
            <a:spLocks noGrp="1"/>
          </p:cNvSpPr>
          <p:nvPr>
            <p:ph type="sldNum" idx="12"/>
          </p:nvPr>
        </p:nvSpPr>
        <p:spPr>
          <a:xfrm>
            <a:off x="6964136" y="6395243"/>
            <a:ext cx="2057400" cy="365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fld id="{00000000-1234-1234-1234-123412341234}" type="slidenum">
              <a:rPr lang="en-GB"/>
              <a:t>4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5"/>
          <p:cNvSpPr txBox="1">
            <a:spLocks noGrp="1"/>
          </p:cNvSpPr>
          <p:nvPr>
            <p:ph type="body" idx="1"/>
          </p:nvPr>
        </p:nvSpPr>
        <p:spPr>
          <a:xfrm>
            <a:off x="673910" y="2863121"/>
            <a:ext cx="7799353" cy="3123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GB"/>
              <a:t>File management</a:t>
            </a:r>
            <a:endParaRPr/>
          </a:p>
          <a:p>
            <a:pPr marL="639763" lvl="1" indent="-241200" algn="l" rtl="0">
              <a:spcBef>
                <a:spcPts val="300"/>
              </a:spcBef>
              <a:spcAft>
                <a:spcPts val="0"/>
              </a:spcAft>
              <a:buSzPts val="1800"/>
              <a:buChar char="▪"/>
            </a:pPr>
            <a:r>
              <a:rPr lang="en-GB"/>
              <a:t>Open new document [Ctrl + N]</a:t>
            </a:r>
            <a:endParaRPr/>
          </a:p>
          <a:p>
            <a:pPr marL="639763" lvl="1" indent="-241200" algn="l" rtl="0">
              <a:spcBef>
                <a:spcPts val="300"/>
              </a:spcBef>
              <a:spcAft>
                <a:spcPts val="0"/>
              </a:spcAft>
              <a:buSzPts val="1800"/>
              <a:buChar char="▪"/>
            </a:pPr>
            <a:r>
              <a:rPr lang="en-GB"/>
              <a:t>Open existing document [Ctrl + O]</a:t>
            </a:r>
            <a:endParaRPr/>
          </a:p>
          <a:p>
            <a:pPr marL="639763" lvl="1" indent="-241200" algn="l" rtl="0">
              <a:spcBef>
                <a:spcPts val="300"/>
              </a:spcBef>
              <a:spcAft>
                <a:spcPts val="0"/>
              </a:spcAft>
              <a:buSzPts val="1800"/>
              <a:buChar char="▪"/>
            </a:pPr>
            <a:r>
              <a:rPr lang="en-GB"/>
              <a:t>Save document (</a:t>
            </a:r>
            <a:r>
              <a:rPr lang="en-GB" i="1"/>
              <a:t>.zmfa</a:t>
            </a:r>
            <a:r>
              <a:rPr lang="en-GB"/>
              <a:t> file) [Ctrl + S]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endParaRPr sz="9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GB"/>
              <a:t>Use the </a:t>
            </a:r>
            <a:r>
              <a:rPr lang="en-GB" b="1"/>
              <a:t>STAN web platform </a:t>
            </a:r>
            <a:r>
              <a:rPr lang="en-GB"/>
              <a:t>can for file exchange between users:</a:t>
            </a:r>
            <a:endParaRPr/>
          </a:p>
          <a:p>
            <a:pPr marL="639763" lvl="1" indent="-241200" algn="l" rtl="0">
              <a:spcBef>
                <a:spcPts val="300"/>
              </a:spcBef>
              <a:spcAft>
                <a:spcPts val="0"/>
              </a:spcAft>
              <a:buSzPts val="1800"/>
              <a:buChar char="▪"/>
            </a:pPr>
            <a:r>
              <a:rPr lang="en-GB"/>
              <a:t>Login to STAN portal directly from program</a:t>
            </a:r>
            <a:endParaRPr/>
          </a:p>
          <a:p>
            <a:pPr marL="639763" lvl="1" indent="-241200" algn="l" rtl="0">
              <a:spcBef>
                <a:spcPts val="300"/>
              </a:spcBef>
              <a:spcAft>
                <a:spcPts val="0"/>
              </a:spcAft>
              <a:buSzPts val="1800"/>
              <a:buChar char="▪"/>
            </a:pPr>
            <a:r>
              <a:rPr lang="en-GB"/>
              <a:t>Possibility to Load/Save/Delete/Modify STAN files via portal</a:t>
            </a:r>
            <a:endParaRPr/>
          </a:p>
        </p:txBody>
      </p:sp>
      <p:sp>
        <p:nvSpPr>
          <p:cNvPr id="147" name="Google Shape;147;p25"/>
          <p:cNvSpPr txBox="1">
            <a:spLocks noGrp="1"/>
          </p:cNvSpPr>
          <p:nvPr>
            <p:ph type="title"/>
          </p:nvPr>
        </p:nvSpPr>
        <p:spPr>
          <a:xfrm>
            <a:off x="213522" y="196074"/>
            <a:ext cx="8229600" cy="623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b="1">
                <a:latin typeface="Calibri"/>
                <a:ea typeface="Calibri"/>
                <a:cs typeface="Calibri"/>
                <a:sym typeface="Calibri"/>
              </a:rPr>
              <a:t>To get started…</a:t>
            </a:r>
            <a:endParaRPr/>
          </a:p>
        </p:txBody>
      </p:sp>
      <p:grpSp>
        <p:nvGrpSpPr>
          <p:cNvPr id="148" name="Google Shape;148;p25"/>
          <p:cNvGrpSpPr/>
          <p:nvPr/>
        </p:nvGrpSpPr>
        <p:grpSpPr>
          <a:xfrm>
            <a:off x="4633785" y="3365274"/>
            <a:ext cx="237650" cy="843127"/>
            <a:chOff x="6096000" y="2290867"/>
            <a:chExt cx="316866" cy="1124169"/>
          </a:xfrm>
        </p:grpSpPr>
        <p:pic>
          <p:nvPicPr>
            <p:cNvPr id="149" name="Google Shape;149;p25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6096000" y="2290867"/>
              <a:ext cx="316865" cy="30246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0" name="Google Shape;150;p25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6096000" y="2701720"/>
              <a:ext cx="316866" cy="30246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1" name="Google Shape;151;p25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6096000" y="3112573"/>
              <a:ext cx="316865" cy="30246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52" name="Google Shape;152;p2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006166" y="4685390"/>
            <a:ext cx="880250" cy="2025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25"/>
          <p:cNvPicPr preferRelativeResize="0"/>
          <p:nvPr/>
        </p:nvPicPr>
        <p:blipFill rotWithShape="1">
          <a:blip r:embed="rId7">
            <a:alphaModFix/>
          </a:blip>
          <a:srcRect t="-413" b="82125"/>
          <a:stretch/>
        </p:blipFill>
        <p:spPr>
          <a:xfrm>
            <a:off x="0" y="1771982"/>
            <a:ext cx="9144000" cy="895865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25"/>
          <p:cNvSpPr txBox="1">
            <a:spLocks noGrp="1"/>
          </p:cNvSpPr>
          <p:nvPr>
            <p:ph type="sldNum" idx="12"/>
          </p:nvPr>
        </p:nvSpPr>
        <p:spPr>
          <a:xfrm>
            <a:off x="6964136" y="6395243"/>
            <a:ext cx="2057400" cy="365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fld id="{00000000-1234-1234-1234-123412341234}" type="slidenum">
              <a:rPr lang="en-GB"/>
              <a:t>5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6"/>
          <p:cNvSpPr txBox="1"/>
          <p:nvPr/>
        </p:nvSpPr>
        <p:spPr>
          <a:xfrm>
            <a:off x="386242" y="1266265"/>
            <a:ext cx="3223533" cy="4622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marR="0" lvl="0" indent="-241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30000"/>
              </a:buClr>
              <a:buSzPts val="2200"/>
              <a:buFont typeface="Arial"/>
              <a:buChar char="•"/>
            </a:pPr>
            <a:r>
              <a:rPr lang="en-GB" sz="2200" b="0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Click on       in the Shapes window</a:t>
            </a:r>
            <a:endParaRPr/>
          </a:p>
          <a:p>
            <a:pPr marL="457200" marR="0" lvl="0" indent="-241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30000"/>
              </a:buClr>
              <a:buSzPts val="2200"/>
              <a:buFont typeface="Arial"/>
              <a:buChar char="•"/>
            </a:pPr>
            <a:r>
              <a:rPr lang="en-GB" sz="2200" b="0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Click to drop at desired position</a:t>
            </a:r>
            <a:endParaRPr/>
          </a:p>
          <a:p>
            <a:pPr marL="457200" marR="0" lvl="0" indent="-101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30000"/>
              </a:buClr>
              <a:buSzPts val="2200"/>
              <a:buFont typeface="Arial"/>
              <a:buNone/>
            </a:pPr>
            <a:endParaRPr sz="2200" b="0" i="0" u="none" strike="noStrike" cap="none">
              <a:solidFill>
                <a:srgbClr val="000000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30000"/>
              </a:buClr>
              <a:buSzPts val="2000"/>
              <a:buFont typeface="Arial"/>
              <a:buNone/>
            </a:pPr>
            <a:r>
              <a:rPr lang="en-GB" sz="2000" b="0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Processes can be resized/moved in the DA, and assigned values and renamed/modified in the </a:t>
            </a:r>
            <a:r>
              <a:rPr lang="en-GB" sz="2000" b="0" i="1" u="sng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Properties</a:t>
            </a:r>
            <a:r>
              <a:rPr lang="en-GB" sz="2000" b="0" i="0" u="sng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 window</a:t>
            </a:r>
            <a:endParaRPr/>
          </a:p>
        </p:txBody>
      </p:sp>
      <p:sp>
        <p:nvSpPr>
          <p:cNvPr id="160" name="Google Shape;160;p26"/>
          <p:cNvSpPr txBox="1">
            <a:spLocks noGrp="1"/>
          </p:cNvSpPr>
          <p:nvPr>
            <p:ph type="title"/>
          </p:nvPr>
        </p:nvSpPr>
        <p:spPr>
          <a:xfrm>
            <a:off x="213522" y="196074"/>
            <a:ext cx="8229600" cy="623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latin typeface="Calibri"/>
                <a:ea typeface="Calibri"/>
                <a:cs typeface="Calibri"/>
                <a:sym typeface="Calibri"/>
              </a:rPr>
              <a:t>Inserting a </a:t>
            </a:r>
            <a:r>
              <a:rPr lang="en-GB" sz="3600" b="1">
                <a:latin typeface="Calibri"/>
                <a:ea typeface="Calibri"/>
                <a:cs typeface="Calibri"/>
                <a:sym typeface="Calibri"/>
              </a:rPr>
              <a:t>process</a:t>
            </a:r>
            <a:endParaRPr/>
          </a:p>
        </p:txBody>
      </p:sp>
      <p:pic>
        <p:nvPicPr>
          <p:cNvPr id="161" name="Google Shape;161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15559" y="2072656"/>
            <a:ext cx="4549399" cy="238758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2" name="Google Shape;162;p26"/>
          <p:cNvGrpSpPr/>
          <p:nvPr/>
        </p:nvGrpSpPr>
        <p:grpSpPr>
          <a:xfrm>
            <a:off x="1762876" y="1284299"/>
            <a:ext cx="235132" cy="300082"/>
            <a:chOff x="3135086" y="3250865"/>
            <a:chExt cx="313509" cy="400109"/>
          </a:xfrm>
        </p:grpSpPr>
        <p:sp>
          <p:nvSpPr>
            <p:cNvPr id="163" name="Google Shape;163;p26"/>
            <p:cNvSpPr/>
            <p:nvPr/>
          </p:nvSpPr>
          <p:spPr>
            <a:xfrm>
              <a:off x="3135086" y="3291840"/>
              <a:ext cx="287383" cy="287383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" name="Google Shape;164;p26"/>
            <p:cNvSpPr txBox="1"/>
            <p:nvPr/>
          </p:nvSpPr>
          <p:spPr>
            <a:xfrm>
              <a:off x="3135086" y="3250865"/>
              <a:ext cx="313509" cy="40010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35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P</a:t>
              </a:r>
              <a:endParaRPr/>
            </a:p>
          </p:txBody>
        </p:sp>
      </p:grpSp>
      <p:sp>
        <p:nvSpPr>
          <p:cNvPr id="165" name="Google Shape;165;p26"/>
          <p:cNvSpPr txBox="1">
            <a:spLocks noGrp="1"/>
          </p:cNvSpPr>
          <p:nvPr>
            <p:ph type="sldNum" idx="12"/>
          </p:nvPr>
        </p:nvSpPr>
        <p:spPr>
          <a:xfrm>
            <a:off x="6964136" y="6395243"/>
            <a:ext cx="2057400" cy="365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fld id="{00000000-1234-1234-1234-123412341234}" type="slidenum">
              <a:rPr lang="en-GB"/>
              <a:t>6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7"/>
          <p:cNvSpPr txBox="1">
            <a:spLocks noGrp="1"/>
          </p:cNvSpPr>
          <p:nvPr>
            <p:ph type="body" idx="1"/>
          </p:nvPr>
        </p:nvSpPr>
        <p:spPr>
          <a:xfrm>
            <a:off x="440992" y="1292263"/>
            <a:ext cx="3223533" cy="4622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241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30000"/>
              </a:buClr>
              <a:buSzPts val="2200"/>
              <a:buChar char="•"/>
            </a:pPr>
            <a:r>
              <a:rPr lang="en-GB"/>
              <a:t>Click on         in the </a:t>
            </a:r>
            <a:r>
              <a:rPr lang="en-GB" i="1"/>
              <a:t>Shapes</a:t>
            </a:r>
            <a:r>
              <a:rPr lang="en-GB"/>
              <a:t> window </a:t>
            </a:r>
            <a:endParaRPr/>
          </a:p>
          <a:p>
            <a:pPr marL="457200" lvl="0" indent="-241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30000"/>
              </a:buClr>
              <a:buSzPts val="2200"/>
              <a:buChar char="•"/>
            </a:pPr>
            <a:r>
              <a:rPr lang="en-GB"/>
              <a:t>Click to drop at Process 1 and drag to Process 2</a:t>
            </a:r>
            <a:endParaRPr/>
          </a:p>
          <a:p>
            <a:pPr marL="457200" lvl="0" indent="-101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30000"/>
              </a:buClr>
              <a:buSzPts val="2200"/>
              <a:buNone/>
            </a:pP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GB" sz="2000">
                <a:solidFill>
                  <a:srgbClr val="000000"/>
                </a:solidFill>
              </a:rPr>
              <a:t>Flows can be assigned values and renamed/modified in the </a:t>
            </a:r>
            <a:r>
              <a:rPr lang="en-GB" sz="2000" i="1">
                <a:solidFill>
                  <a:srgbClr val="000000"/>
                </a:solidFill>
              </a:rPr>
              <a:t>Properties</a:t>
            </a:r>
            <a:r>
              <a:rPr lang="en-GB" sz="2000">
                <a:solidFill>
                  <a:srgbClr val="000000"/>
                </a:solidFill>
              </a:rPr>
              <a:t> window</a:t>
            </a:r>
            <a:endParaRPr/>
          </a:p>
        </p:txBody>
      </p:sp>
      <p:sp>
        <p:nvSpPr>
          <p:cNvPr id="171" name="Google Shape;171;p27"/>
          <p:cNvSpPr txBox="1">
            <a:spLocks noGrp="1"/>
          </p:cNvSpPr>
          <p:nvPr>
            <p:ph type="title"/>
          </p:nvPr>
        </p:nvSpPr>
        <p:spPr>
          <a:xfrm>
            <a:off x="213522" y="196074"/>
            <a:ext cx="8229600" cy="623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latin typeface="Calibri"/>
                <a:ea typeface="Calibri"/>
                <a:cs typeface="Calibri"/>
                <a:sym typeface="Calibri"/>
              </a:rPr>
              <a:t>Inserting a </a:t>
            </a:r>
            <a:r>
              <a:rPr lang="en-GB" sz="3200" b="1">
                <a:latin typeface="Calibri"/>
                <a:ea typeface="Calibri"/>
                <a:cs typeface="Calibri"/>
                <a:sym typeface="Calibri"/>
              </a:rPr>
              <a:t>flow </a:t>
            </a:r>
            <a:r>
              <a:rPr lang="en-GB" sz="3200">
                <a:latin typeface="Calibri"/>
                <a:ea typeface="Calibri"/>
                <a:cs typeface="Calibri"/>
                <a:sym typeface="Calibri"/>
              </a:rPr>
              <a:t>between processes</a:t>
            </a:r>
            <a:endParaRPr sz="3200" b="1"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72" name="Google Shape;172;p27"/>
          <p:cNvGrpSpPr/>
          <p:nvPr/>
        </p:nvGrpSpPr>
        <p:grpSpPr>
          <a:xfrm>
            <a:off x="1752934" y="1426366"/>
            <a:ext cx="442505" cy="107803"/>
            <a:chOff x="838200" y="5548222"/>
            <a:chExt cx="1208314" cy="294368"/>
          </a:xfrm>
        </p:grpSpPr>
        <p:cxnSp>
          <p:nvCxnSpPr>
            <p:cNvPr id="173" name="Google Shape;173;p27"/>
            <p:cNvCxnSpPr/>
            <p:nvPr/>
          </p:nvCxnSpPr>
          <p:spPr>
            <a:xfrm>
              <a:off x="838200" y="5695406"/>
              <a:ext cx="1208314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sp>
          <p:nvSpPr>
            <p:cNvPr id="174" name="Google Shape;174;p27"/>
            <p:cNvSpPr/>
            <p:nvPr/>
          </p:nvSpPr>
          <p:spPr>
            <a:xfrm flipH="1">
              <a:off x="1295398" y="5548222"/>
              <a:ext cx="293917" cy="294368"/>
            </a:xfrm>
            <a:prstGeom prst="rect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75" name="Google Shape;175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15559" y="2103136"/>
            <a:ext cx="4549399" cy="2387583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27"/>
          <p:cNvSpPr txBox="1">
            <a:spLocks noGrp="1"/>
          </p:cNvSpPr>
          <p:nvPr>
            <p:ph type="sldNum" idx="12"/>
          </p:nvPr>
        </p:nvSpPr>
        <p:spPr>
          <a:xfrm>
            <a:off x="6964136" y="6395243"/>
            <a:ext cx="2057400" cy="365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fld id="{00000000-1234-1234-1234-123412341234}" type="slidenum">
              <a:rPr lang="en-GB"/>
              <a:t>7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8"/>
          <p:cNvSpPr txBox="1">
            <a:spLocks noGrp="1"/>
          </p:cNvSpPr>
          <p:nvPr>
            <p:ph type="body" idx="1"/>
          </p:nvPr>
        </p:nvSpPr>
        <p:spPr>
          <a:xfrm>
            <a:off x="436881" y="1363383"/>
            <a:ext cx="3200400" cy="4622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241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30000"/>
              </a:buClr>
              <a:buSzPts val="2200"/>
              <a:buChar char="•"/>
            </a:pPr>
            <a:r>
              <a:rPr lang="en-GB"/>
              <a:t>Click on        or        in the </a:t>
            </a:r>
            <a:r>
              <a:rPr lang="en-GB" i="1"/>
              <a:t>Shapes</a:t>
            </a:r>
            <a:r>
              <a:rPr lang="en-GB"/>
              <a:t> window </a:t>
            </a:r>
            <a:endParaRPr/>
          </a:p>
          <a:p>
            <a:pPr marL="457200" lvl="0" indent="-241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30000"/>
              </a:buClr>
              <a:buSzPts val="2200"/>
              <a:buChar char="•"/>
            </a:pPr>
            <a:r>
              <a:rPr lang="en-GB"/>
              <a:t>Click to drop in DA and drag to the relevant process</a:t>
            </a:r>
            <a:endParaRPr/>
          </a:p>
          <a:p>
            <a:pPr marL="457200" lvl="0" indent="-101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GB" sz="2000">
                <a:solidFill>
                  <a:srgbClr val="000000"/>
                </a:solidFill>
              </a:rPr>
              <a:t>Import and export flows can be assigned values and renamed/modified in the </a:t>
            </a:r>
            <a:r>
              <a:rPr lang="en-GB" sz="2000" i="1">
                <a:solidFill>
                  <a:srgbClr val="000000"/>
                </a:solidFill>
              </a:rPr>
              <a:t>Properties</a:t>
            </a:r>
            <a:r>
              <a:rPr lang="en-GB" sz="2000">
                <a:solidFill>
                  <a:srgbClr val="000000"/>
                </a:solidFill>
              </a:rPr>
              <a:t> window</a:t>
            </a:r>
            <a:endParaRPr/>
          </a:p>
        </p:txBody>
      </p:sp>
      <p:sp>
        <p:nvSpPr>
          <p:cNvPr id="182" name="Google Shape;182;p28"/>
          <p:cNvSpPr txBox="1">
            <a:spLocks noGrp="1"/>
          </p:cNvSpPr>
          <p:nvPr>
            <p:ph type="title"/>
          </p:nvPr>
        </p:nvSpPr>
        <p:spPr>
          <a:xfrm>
            <a:off x="213522" y="196074"/>
            <a:ext cx="8229600" cy="623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latin typeface="Calibri"/>
                <a:ea typeface="Calibri"/>
                <a:cs typeface="Calibri"/>
                <a:sym typeface="Calibri"/>
              </a:rPr>
              <a:t>Inserting </a:t>
            </a:r>
            <a:r>
              <a:rPr lang="en-GB" sz="3200" b="1">
                <a:latin typeface="Calibri"/>
                <a:ea typeface="Calibri"/>
                <a:cs typeface="Calibri"/>
                <a:sym typeface="Calibri"/>
              </a:rPr>
              <a:t>import/export</a:t>
            </a:r>
            <a:r>
              <a:rPr lang="en-GB" sz="3200">
                <a:latin typeface="Calibri"/>
                <a:ea typeface="Calibri"/>
                <a:cs typeface="Calibri"/>
                <a:sym typeface="Calibri"/>
              </a:rPr>
              <a:t> flows</a:t>
            </a:r>
            <a:endParaRPr/>
          </a:p>
        </p:txBody>
      </p:sp>
      <p:grpSp>
        <p:nvGrpSpPr>
          <p:cNvPr id="183" name="Google Shape;183;p28"/>
          <p:cNvGrpSpPr/>
          <p:nvPr/>
        </p:nvGrpSpPr>
        <p:grpSpPr>
          <a:xfrm>
            <a:off x="1747751" y="1446628"/>
            <a:ext cx="1079332" cy="213388"/>
            <a:chOff x="2468881" y="5918031"/>
            <a:chExt cx="1439110" cy="284518"/>
          </a:xfrm>
        </p:grpSpPr>
        <p:grpSp>
          <p:nvGrpSpPr>
            <p:cNvPr id="184" name="Google Shape;184;p28"/>
            <p:cNvGrpSpPr/>
            <p:nvPr/>
          </p:nvGrpSpPr>
          <p:grpSpPr>
            <a:xfrm>
              <a:off x="2468881" y="5918031"/>
              <a:ext cx="487698" cy="276999"/>
              <a:chOff x="4972594" y="5982789"/>
              <a:chExt cx="487698" cy="276999"/>
            </a:xfrm>
          </p:grpSpPr>
          <p:cxnSp>
            <p:nvCxnSpPr>
              <p:cNvPr id="185" name="Google Shape;185;p28"/>
              <p:cNvCxnSpPr>
                <a:stCxn id="186" idx="6"/>
              </p:cNvCxnSpPr>
              <p:nvPr/>
            </p:nvCxnSpPr>
            <p:spPr>
              <a:xfrm>
                <a:off x="5172892" y="6104711"/>
                <a:ext cx="287400" cy="8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triangle" w="med" len="med"/>
              </a:ln>
            </p:spPr>
          </p:cxnSp>
          <p:sp>
            <p:nvSpPr>
              <p:cNvPr id="187" name="Google Shape;187;p28"/>
              <p:cNvSpPr txBox="1"/>
              <p:nvPr/>
            </p:nvSpPr>
            <p:spPr>
              <a:xfrm>
                <a:off x="4972594" y="5982789"/>
                <a:ext cx="191589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75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I</a:t>
                </a:r>
                <a:endParaRPr/>
              </a:p>
            </p:txBody>
          </p:sp>
          <p:sp>
            <p:nvSpPr>
              <p:cNvPr id="186" name="Google Shape;186;p28"/>
              <p:cNvSpPr/>
              <p:nvPr/>
            </p:nvSpPr>
            <p:spPr>
              <a:xfrm>
                <a:off x="4981303" y="6008916"/>
                <a:ext cx="191589" cy="191589"/>
              </a:xfrm>
              <a:prstGeom prst="ellipse">
                <a:avLst/>
              </a:prstGeom>
              <a:noFill/>
              <a:ln w="254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8" name="Google Shape;188;p28"/>
            <p:cNvGrpSpPr/>
            <p:nvPr/>
          </p:nvGrpSpPr>
          <p:grpSpPr>
            <a:xfrm>
              <a:off x="3411584" y="5925550"/>
              <a:ext cx="496407" cy="276999"/>
              <a:chOff x="4963885" y="5982789"/>
              <a:chExt cx="496407" cy="276999"/>
            </a:xfrm>
          </p:grpSpPr>
          <p:cxnSp>
            <p:nvCxnSpPr>
              <p:cNvPr id="189" name="Google Shape;189;p28"/>
              <p:cNvCxnSpPr>
                <a:stCxn id="190" idx="6"/>
              </p:cNvCxnSpPr>
              <p:nvPr/>
            </p:nvCxnSpPr>
            <p:spPr>
              <a:xfrm>
                <a:off x="5172892" y="6104711"/>
                <a:ext cx="287400" cy="8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triangle" w="med" len="med"/>
              </a:ln>
            </p:spPr>
          </p:cxnSp>
          <p:sp>
            <p:nvSpPr>
              <p:cNvPr id="191" name="Google Shape;191;p28"/>
              <p:cNvSpPr txBox="1"/>
              <p:nvPr/>
            </p:nvSpPr>
            <p:spPr>
              <a:xfrm>
                <a:off x="4963885" y="5982789"/>
                <a:ext cx="191589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75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E</a:t>
                </a:r>
                <a:endParaRPr/>
              </a:p>
            </p:txBody>
          </p:sp>
          <p:sp>
            <p:nvSpPr>
              <p:cNvPr id="190" name="Google Shape;190;p28"/>
              <p:cNvSpPr/>
              <p:nvPr/>
            </p:nvSpPr>
            <p:spPr>
              <a:xfrm>
                <a:off x="4981303" y="6008916"/>
                <a:ext cx="191589" cy="191589"/>
              </a:xfrm>
              <a:prstGeom prst="ellipse">
                <a:avLst/>
              </a:prstGeom>
              <a:noFill/>
              <a:ln w="254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192" name="Google Shape;192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34279" y="2082816"/>
            <a:ext cx="4549399" cy="2387583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28"/>
          <p:cNvSpPr txBox="1">
            <a:spLocks noGrp="1"/>
          </p:cNvSpPr>
          <p:nvPr>
            <p:ph type="sldNum" idx="12"/>
          </p:nvPr>
        </p:nvSpPr>
        <p:spPr>
          <a:xfrm>
            <a:off x="6964136" y="6395243"/>
            <a:ext cx="2057400" cy="365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fld id="{00000000-1234-1234-1234-123412341234}" type="slidenum">
              <a:rPr lang="en-GB"/>
              <a:t>8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9"/>
          <p:cNvSpPr txBox="1">
            <a:spLocks noGrp="1"/>
          </p:cNvSpPr>
          <p:nvPr>
            <p:ph type="body" idx="1"/>
          </p:nvPr>
        </p:nvSpPr>
        <p:spPr>
          <a:xfrm>
            <a:off x="501258" y="1363383"/>
            <a:ext cx="3246018" cy="4622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457200" lvl="0" indent="-241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30000"/>
              </a:buClr>
              <a:buSzPts val="2200"/>
              <a:buChar char="•"/>
            </a:pPr>
            <a:r>
              <a:rPr lang="en-GB"/>
              <a:t>Click on        in the </a:t>
            </a:r>
            <a:r>
              <a:rPr lang="en-GB" i="1"/>
              <a:t>Shapes</a:t>
            </a:r>
            <a:r>
              <a:rPr lang="en-GB"/>
              <a:t> window </a:t>
            </a:r>
            <a:endParaRPr/>
          </a:p>
          <a:p>
            <a:pPr marL="457200" lvl="0" indent="-241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30000"/>
              </a:buClr>
              <a:buSzPts val="2200"/>
              <a:buChar char="•"/>
            </a:pPr>
            <a:r>
              <a:rPr lang="en-GB"/>
              <a:t>Click to drop in DA and drag over the relevant processes and flows</a:t>
            </a:r>
            <a:endParaRPr/>
          </a:p>
          <a:p>
            <a:pPr marL="457200" lvl="0" indent="-101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30000"/>
              </a:buClr>
              <a:buSzPts val="2200"/>
              <a:buNone/>
            </a:pPr>
            <a:endParaRPr/>
          </a:p>
          <a:p>
            <a:pPr marL="457200" lvl="0" indent="-184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30000"/>
              </a:buClr>
              <a:buSzPts val="900"/>
              <a:buNone/>
            </a:pPr>
            <a:endParaRPr sz="900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GB" sz="2000">
                <a:solidFill>
                  <a:srgbClr val="000000"/>
                </a:solidFill>
              </a:rPr>
              <a:t>System boundary will be refreshed </a:t>
            </a:r>
            <a:r>
              <a:rPr lang="en-GB" sz="2000" i="1">
                <a:solidFill>
                  <a:srgbClr val="000000"/>
                </a:solidFill>
              </a:rPr>
              <a:t>automatically</a:t>
            </a:r>
            <a:r>
              <a:rPr lang="en-GB" sz="2000">
                <a:solidFill>
                  <a:srgbClr val="000000"/>
                </a:solidFill>
              </a:rPr>
              <a:t> with the change in stocks and the sum of imp/exp when data values are defined</a:t>
            </a:r>
            <a:endParaRPr/>
          </a:p>
        </p:txBody>
      </p:sp>
      <p:sp>
        <p:nvSpPr>
          <p:cNvPr id="199" name="Google Shape;199;p29"/>
          <p:cNvSpPr txBox="1">
            <a:spLocks noGrp="1"/>
          </p:cNvSpPr>
          <p:nvPr>
            <p:ph type="title"/>
          </p:nvPr>
        </p:nvSpPr>
        <p:spPr>
          <a:xfrm>
            <a:off x="213522" y="196074"/>
            <a:ext cx="8229600" cy="623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latin typeface="Calibri"/>
                <a:ea typeface="Calibri"/>
                <a:cs typeface="Calibri"/>
                <a:sym typeface="Calibri"/>
              </a:rPr>
              <a:t>Defining the </a:t>
            </a:r>
            <a:r>
              <a:rPr lang="en-GB" sz="3200" b="1">
                <a:latin typeface="Calibri"/>
                <a:ea typeface="Calibri"/>
                <a:cs typeface="Calibri"/>
                <a:sym typeface="Calibri"/>
              </a:rPr>
              <a:t>system boundary</a:t>
            </a:r>
            <a:endParaRPr/>
          </a:p>
        </p:txBody>
      </p:sp>
      <p:pic>
        <p:nvPicPr>
          <p:cNvPr id="200" name="Google Shape;200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65505" y="1433785"/>
            <a:ext cx="314325" cy="2714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2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15559" y="2590816"/>
            <a:ext cx="4549399" cy="2387583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29"/>
          <p:cNvSpPr txBox="1">
            <a:spLocks noGrp="1"/>
          </p:cNvSpPr>
          <p:nvPr>
            <p:ph type="sldNum" idx="12"/>
          </p:nvPr>
        </p:nvSpPr>
        <p:spPr>
          <a:xfrm>
            <a:off x="6964136" y="6395243"/>
            <a:ext cx="2057400" cy="365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fld id="{00000000-1234-1234-1234-123412341234}" type="slidenum">
              <a:rPr lang="en-GB"/>
              <a:t>9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hème Office">
  <a:themeElements>
    <a:clrScheme name="epfl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B0012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08d73de-0495-4335-b526-25e9a5686b67">
      <Terms xmlns="http://schemas.microsoft.com/office/infopath/2007/PartnerControls"/>
    </lcf76f155ced4ddcb4097134ff3c332f>
    <TaxCatchAll xmlns="6129daf1-176f-4b1a-9ac7-5a859e119d61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2A2D77D7E972E34C837CC973A52FFE09" ma:contentTypeVersion="16" ma:contentTypeDescription="Ein neues Dokument erstellen." ma:contentTypeScope="" ma:versionID="dedd478bccaa32b9cbb4a88d0c9aa11b">
  <xsd:schema xmlns:xsd="http://www.w3.org/2001/XMLSchema" xmlns:xs="http://www.w3.org/2001/XMLSchema" xmlns:p="http://schemas.microsoft.com/office/2006/metadata/properties" xmlns:ns2="708d73de-0495-4335-b526-25e9a5686b67" xmlns:ns3="6129daf1-176f-4b1a-9ac7-5a859e119d61" targetNamespace="http://schemas.microsoft.com/office/2006/metadata/properties" ma:root="true" ma:fieldsID="2189ea2e3799580a1dd778d0c82b659c" ns2:_="" ns3:_="">
    <xsd:import namespace="708d73de-0495-4335-b526-25e9a5686b67"/>
    <xsd:import namespace="6129daf1-176f-4b1a-9ac7-5a859e119d6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8d73de-0495-4335-b526-25e9a5686b6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Bildmarkierungen" ma:readOnly="false" ma:fieldId="{5cf76f15-5ced-4ddc-b409-7134ff3c332f}" ma:taxonomyMulti="true" ma:sspId="0221fbda-75be-4c33-b0c8-319ad1a5631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29daf1-176f-4b1a-9ac7-5a859e119d61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a256fbfa-0b5c-45c0-be81-8e495ea148b1}" ma:internalName="TaxCatchAll" ma:showField="CatchAllData" ma:web="6129daf1-176f-4b1a-9ac7-5a859e119d6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D324C74-D59A-4CA7-A6F4-6199B8C168DD}">
  <ds:schemaRefs>
    <ds:schemaRef ds:uri="http://schemas.microsoft.com/office/2006/metadata/properties"/>
    <ds:schemaRef ds:uri="http://schemas.microsoft.com/office/infopath/2007/PartnerControls"/>
    <ds:schemaRef ds:uri="708d73de-0495-4335-b526-25e9a5686b67"/>
    <ds:schemaRef ds:uri="6129daf1-176f-4b1a-9ac7-5a859e119d61"/>
  </ds:schemaRefs>
</ds:datastoreItem>
</file>

<file path=customXml/itemProps2.xml><?xml version="1.0" encoding="utf-8"?>
<ds:datastoreItem xmlns:ds="http://schemas.openxmlformats.org/officeDocument/2006/customXml" ds:itemID="{ED3FED99-312B-4F25-9144-EFCA82643191}"/>
</file>

<file path=customXml/itemProps3.xml><?xml version="1.0" encoding="utf-8"?>
<ds:datastoreItem xmlns:ds="http://schemas.openxmlformats.org/officeDocument/2006/customXml" ds:itemID="{AA9680CF-923B-4908-977D-1CC6CEBE8AC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Diavoorstelling (4:3)</PresentationFormat>
  <Slides>17</Slides>
  <Notes>17</Notes>
  <HiddenSlides>0</HiddenSlides>
  <ScaleCrop>false</ScaleCrop>
  <HeadingPairs>
    <vt:vector size="4" baseType="variant">
      <vt:variant>
        <vt:lpstr>Thema</vt:lpstr>
      </vt:variant>
      <vt:variant>
        <vt:i4>2</vt:i4>
      </vt:variant>
      <vt:variant>
        <vt:lpstr>Diatitels</vt:lpstr>
      </vt:variant>
      <vt:variant>
        <vt:i4>17</vt:i4>
      </vt:variant>
    </vt:vector>
  </HeadingPairs>
  <TitlesOfParts>
    <vt:vector size="19" baseType="lpstr">
      <vt:lpstr>Office Theme</vt:lpstr>
      <vt:lpstr>1_Thème Office</vt:lpstr>
      <vt:lpstr>ENV 501 / GR A3 30  MFA Software</vt:lpstr>
      <vt:lpstr>Software for MFA</vt:lpstr>
      <vt:lpstr>What is STAN?</vt:lpstr>
      <vt:lpstr>PowerPoint-presentatie</vt:lpstr>
      <vt:lpstr>To get started…</vt:lpstr>
      <vt:lpstr>Inserting a process</vt:lpstr>
      <vt:lpstr>Inserting a flow between processes</vt:lpstr>
      <vt:lpstr>Inserting import/export flows</vt:lpstr>
      <vt:lpstr>Defining the system boundary</vt:lpstr>
      <vt:lpstr>Properties window</vt:lpstr>
      <vt:lpstr>Other important elements</vt:lpstr>
      <vt:lpstr>Other important elements</vt:lpstr>
      <vt:lpstr>Other important elements</vt:lpstr>
      <vt:lpstr>Data Import &amp; Export</vt:lpstr>
      <vt:lpstr>Calculation</vt:lpstr>
      <vt:lpstr>Calculation</vt:lpstr>
      <vt:lpstr>Export system diagram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revision>4</cp:revision>
  <dcterms:modified xsi:type="dcterms:W3CDTF">2025-08-13T09:19:51Z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0x0101002A2D77D7E972E34C837CC973A52FFE09</vt:lpwstr>
  </property>
  <property fmtid="{D5CDD505-2E9C-101B-9397-08002B2CF9AE}" pid="3" name="MediaServiceImageTags">
    <vt:lpwstr/>
  </property>
</Properties>
</file>