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1079" r:id="rId6"/>
    <p:sldId id="1080" r:id="rId7"/>
    <p:sldId id="1081" r:id="rId8"/>
    <p:sldId id="1082" r:id="rId9"/>
    <p:sldId id="1083" r:id="rId10"/>
    <p:sldId id="1084" r:id="rId11"/>
    <p:sldId id="1085" r:id="rId12"/>
    <p:sldId id="1086" r:id="rId13"/>
    <p:sldId id="1087" r:id="rId14"/>
    <p:sldId id="1088" r:id="rId15"/>
    <p:sldId id="1089" r:id="rId16"/>
    <p:sldId id="1090" r:id="rId17"/>
    <p:sldId id="1091" r:id="rId18"/>
    <p:sldId id="1092" r:id="rId19"/>
    <p:sldId id="1077" r:id="rId20"/>
  </p:sldIdLst>
  <p:sldSz cx="9144000" cy="5143500" type="screen16x9"/>
  <p:notesSz cx="6858000" cy="9144000"/>
  <p:custDataLst>
    <p:tags r:id="rId23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ale Julia" initials="SJ" lastIdx="10" clrIdx="0">
    <p:extLst>
      <p:ext uri="{19B8F6BF-5375-455C-9EA6-DF929625EA0E}">
        <p15:presenceInfo xmlns:p15="http://schemas.microsoft.com/office/powerpoint/2012/main" userId="S::julia.schmale@epfl.ch::da4fbbe4-d9a1-4f65-9e3e-eb31e4679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D"/>
    <a:srgbClr val="E89A9A"/>
    <a:srgbClr val="699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70" autoAdjust="0"/>
    <p:restoredTop sz="96314" autoAdjust="0"/>
  </p:normalViewPr>
  <p:slideViewPr>
    <p:cSldViewPr snapToGrid="0" snapToObjects="1" showGuides="1">
      <p:cViewPr varScale="1">
        <p:scale>
          <a:sx n="96" d="100"/>
          <a:sy n="96" d="100"/>
        </p:scale>
        <p:origin x="792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Elizabeth Dyson" userId="98ea688d-d867-4145-b441-3a296d69fb1b" providerId="ADAL" clId="{3E694700-FED0-41DB-A515-33164C686A09}"/>
    <pc:docChg chg="undo custSel delSld modSld">
      <pc:chgData name="Joanna Elizabeth Dyson" userId="98ea688d-d867-4145-b441-3a296d69fb1b" providerId="ADAL" clId="{3E694700-FED0-41DB-A515-33164C686A09}" dt="2024-10-04T06:28:05.969" v="987" actId="20577"/>
      <pc:docMkLst>
        <pc:docMk/>
      </pc:docMkLst>
      <pc:sldChg chg="modSp mod">
        <pc:chgData name="Joanna Elizabeth Dyson" userId="98ea688d-d867-4145-b441-3a296d69fb1b" providerId="ADAL" clId="{3E694700-FED0-41DB-A515-33164C686A09}" dt="2024-10-04T06:28:05.969" v="987" actId="20577"/>
        <pc:sldMkLst>
          <pc:docMk/>
          <pc:sldMk cId="3581128779" sldId="285"/>
        </pc:sldMkLst>
        <pc:spChg chg="mod">
          <ac:chgData name="Joanna Elizabeth Dyson" userId="98ea688d-d867-4145-b441-3a296d69fb1b" providerId="ADAL" clId="{3E694700-FED0-41DB-A515-33164C686A09}" dt="2024-10-04T06:28:05.969" v="987" actId="20577"/>
          <ac:spMkLst>
            <pc:docMk/>
            <pc:sldMk cId="3581128779" sldId="285"/>
            <ac:spMk id="9" creationId="{00000000-0000-0000-0000-000000000000}"/>
          </ac:spMkLst>
        </pc:spChg>
      </pc:sldChg>
      <pc:sldChg chg="addSp modSp del mod">
        <pc:chgData name="Joanna Elizabeth Dyson" userId="98ea688d-d867-4145-b441-3a296d69fb1b" providerId="ADAL" clId="{3E694700-FED0-41DB-A515-33164C686A09}" dt="2024-10-04T06:27:38.439" v="947" actId="47"/>
        <pc:sldMkLst>
          <pc:docMk/>
          <pc:sldMk cId="1985623103" sldId="291"/>
        </pc:sldMkLst>
        <pc:spChg chg="add mod">
          <ac:chgData name="Joanna Elizabeth Dyson" userId="98ea688d-d867-4145-b441-3a296d69fb1b" providerId="ADAL" clId="{3E694700-FED0-41DB-A515-33164C686A09}" dt="2024-09-25T10:26:34" v="808" actId="20577"/>
          <ac:spMkLst>
            <pc:docMk/>
            <pc:sldMk cId="1985623103" sldId="291"/>
            <ac:spMk id="2" creationId="{DC9ED6C8-80FF-4CF8-9A3D-1BDA00BE6785}"/>
          </ac:spMkLst>
        </pc:spChg>
      </pc:sldChg>
      <pc:sldChg chg="del">
        <pc:chgData name="Joanna Elizabeth Dyson" userId="98ea688d-d867-4145-b441-3a296d69fb1b" providerId="ADAL" clId="{3E694700-FED0-41DB-A515-33164C686A09}" dt="2024-09-25T10:26:27.277" v="794" actId="47"/>
        <pc:sldMkLst>
          <pc:docMk/>
          <pc:sldMk cId="2206769399" sldId="292"/>
        </pc:sldMkLst>
      </pc:sldChg>
      <pc:sldChg chg="delSp modSp del mod">
        <pc:chgData name="Joanna Elizabeth Dyson" userId="98ea688d-d867-4145-b441-3a296d69fb1b" providerId="ADAL" clId="{3E694700-FED0-41DB-A515-33164C686A09}" dt="2024-10-04T06:27:39.047" v="948" actId="47"/>
        <pc:sldMkLst>
          <pc:docMk/>
          <pc:sldMk cId="4214499584" sldId="293"/>
        </pc:sldMkLst>
        <pc:picChg chg="mod">
          <ac:chgData name="Joanna Elizabeth Dyson" userId="98ea688d-d867-4145-b441-3a296d69fb1b" providerId="ADAL" clId="{3E694700-FED0-41DB-A515-33164C686A09}" dt="2024-09-25T10:26:38.536" v="810" actId="1076"/>
          <ac:picMkLst>
            <pc:docMk/>
            <pc:sldMk cId="4214499584" sldId="293"/>
            <ac:picMk id="3" creationId="{0491432E-29C5-46B6-93F7-DDF46A5B3BD8}"/>
          </ac:picMkLst>
        </pc:picChg>
        <pc:picChg chg="del mod">
          <ac:chgData name="Joanna Elizabeth Dyson" userId="98ea688d-d867-4145-b441-3a296d69fb1b" providerId="ADAL" clId="{3E694700-FED0-41DB-A515-33164C686A09}" dt="2024-09-25T10:26:37.247" v="809" actId="478"/>
          <ac:picMkLst>
            <pc:docMk/>
            <pc:sldMk cId="4214499584" sldId="293"/>
            <ac:picMk id="6" creationId="{E87DEB35-781B-4F61-A401-B02216AD1825}"/>
          </ac:picMkLst>
        </pc:picChg>
      </pc:sldChg>
      <pc:sldChg chg="addSp modSp del mod">
        <pc:chgData name="Joanna Elizabeth Dyson" userId="98ea688d-d867-4145-b441-3a296d69fb1b" providerId="ADAL" clId="{3E694700-FED0-41DB-A515-33164C686A09}" dt="2024-10-04T06:27:39.519" v="949" actId="47"/>
        <pc:sldMkLst>
          <pc:docMk/>
          <pc:sldMk cId="2920160738" sldId="295"/>
        </pc:sldMkLst>
        <pc:picChg chg="add mod">
          <ac:chgData name="Joanna Elizabeth Dyson" userId="98ea688d-d867-4145-b441-3a296d69fb1b" providerId="ADAL" clId="{3E694700-FED0-41DB-A515-33164C686A09}" dt="2024-09-25T10:26:40.870" v="812" actId="1076"/>
          <ac:picMkLst>
            <pc:docMk/>
            <pc:sldMk cId="2920160738" sldId="295"/>
            <ac:picMk id="3" creationId="{15235D3E-B7BB-4DD9-AF1B-35EAE4D88E0A}"/>
          </ac:picMkLst>
        </pc:picChg>
      </pc:sldChg>
      <pc:sldChg chg="del">
        <pc:chgData name="Joanna Elizabeth Dyson" userId="98ea688d-d867-4145-b441-3a296d69fb1b" providerId="ADAL" clId="{3E694700-FED0-41DB-A515-33164C686A09}" dt="2024-09-25T10:26:28.121" v="795" actId="47"/>
        <pc:sldMkLst>
          <pc:docMk/>
          <pc:sldMk cId="3023584758" sldId="297"/>
        </pc:sldMkLst>
      </pc:sldChg>
      <pc:sldChg chg="modSp mod">
        <pc:chgData name="Joanna Elizabeth Dyson" userId="98ea688d-d867-4145-b441-3a296d69fb1b" providerId="ADAL" clId="{3E694700-FED0-41DB-A515-33164C686A09}" dt="2024-10-02T06:34:50.279" v="936" actId="255"/>
        <pc:sldMkLst>
          <pc:docMk/>
          <pc:sldMk cId="3618809426" sldId="302"/>
        </pc:sldMkLst>
        <pc:spChg chg="mod">
          <ac:chgData name="Joanna Elizabeth Dyson" userId="98ea688d-d867-4145-b441-3a296d69fb1b" providerId="ADAL" clId="{3E694700-FED0-41DB-A515-33164C686A09}" dt="2024-10-02T06:34:50.279" v="936" actId="255"/>
          <ac:spMkLst>
            <pc:docMk/>
            <pc:sldMk cId="3618809426" sldId="302"/>
            <ac:spMk id="9" creationId="{00000000-0000-0000-0000-000000000000}"/>
          </ac:spMkLst>
        </pc:spChg>
        <pc:picChg chg="mod">
          <ac:chgData name="Joanna Elizabeth Dyson" userId="98ea688d-d867-4145-b441-3a296d69fb1b" providerId="ADAL" clId="{3E694700-FED0-41DB-A515-33164C686A09}" dt="2024-10-02T06:34:37.330" v="931" actId="1076"/>
          <ac:picMkLst>
            <pc:docMk/>
            <pc:sldMk cId="3618809426" sldId="302"/>
            <ac:picMk id="5" creationId="{7D8E9567-3848-4B4A-9D95-EA6B9DD3875D}"/>
          </ac:picMkLst>
        </pc:picChg>
      </pc:sldChg>
      <pc:sldChg chg="modSp mod">
        <pc:chgData name="Joanna Elizabeth Dyson" userId="98ea688d-d867-4145-b441-3a296d69fb1b" providerId="ADAL" clId="{3E694700-FED0-41DB-A515-33164C686A09}" dt="2024-10-02T06:35:16.073" v="940" actId="207"/>
        <pc:sldMkLst>
          <pc:docMk/>
          <pc:sldMk cId="1484687980" sldId="306"/>
        </pc:sldMkLst>
        <pc:spChg chg="mod">
          <ac:chgData name="Joanna Elizabeth Dyson" userId="98ea688d-d867-4145-b441-3a296d69fb1b" providerId="ADAL" clId="{3E694700-FED0-41DB-A515-33164C686A09}" dt="2024-10-02T06:35:16.073" v="940" actId="207"/>
          <ac:spMkLst>
            <pc:docMk/>
            <pc:sldMk cId="1484687980" sldId="306"/>
            <ac:spMk id="8" creationId="{00000000-0000-0000-0000-000000000000}"/>
          </ac:spMkLst>
        </pc:spChg>
      </pc:sldChg>
      <pc:sldChg chg="modSp mod">
        <pc:chgData name="Joanna Elizabeth Dyson" userId="98ea688d-d867-4145-b441-3a296d69fb1b" providerId="ADAL" clId="{3E694700-FED0-41DB-A515-33164C686A09}" dt="2024-10-02T06:35:50.702" v="946" actId="207"/>
        <pc:sldMkLst>
          <pc:docMk/>
          <pc:sldMk cId="3305504301" sldId="309"/>
        </pc:sldMkLst>
        <pc:spChg chg="mod">
          <ac:chgData name="Joanna Elizabeth Dyson" userId="98ea688d-d867-4145-b441-3a296d69fb1b" providerId="ADAL" clId="{3E694700-FED0-41DB-A515-33164C686A09}" dt="2024-10-02T06:35:50.702" v="946" actId="207"/>
          <ac:spMkLst>
            <pc:docMk/>
            <pc:sldMk cId="3305504301" sldId="309"/>
            <ac:spMk id="10" creationId="{89605297-112D-49E9-99E8-B1C73A69CA8F}"/>
          </ac:spMkLst>
        </pc:spChg>
      </pc:sldChg>
      <pc:sldChg chg="addSp delSp modSp mod">
        <pc:chgData name="Joanna Elizabeth Dyson" userId="98ea688d-d867-4145-b441-3a296d69fb1b" providerId="ADAL" clId="{3E694700-FED0-41DB-A515-33164C686A09}" dt="2024-09-25T10:25:53.356" v="791" actId="207"/>
        <pc:sldMkLst>
          <pc:docMk/>
          <pc:sldMk cId="2727100333" sldId="310"/>
        </pc:sldMkLst>
        <pc:spChg chg="mod">
          <ac:chgData name="Joanna Elizabeth Dyson" userId="98ea688d-d867-4145-b441-3a296d69fb1b" providerId="ADAL" clId="{3E694700-FED0-41DB-A515-33164C686A09}" dt="2024-09-25T10:14:36.956" v="222" actId="1076"/>
          <ac:spMkLst>
            <pc:docMk/>
            <pc:sldMk cId="2727100333" sldId="310"/>
            <ac:spMk id="2" creationId="{90E47950-5225-401B-813E-3E4ACCC918AB}"/>
          </ac:spMkLst>
        </pc:spChg>
        <pc:spChg chg="add del mod">
          <ac:chgData name="Joanna Elizabeth Dyson" userId="98ea688d-d867-4145-b441-3a296d69fb1b" providerId="ADAL" clId="{3E694700-FED0-41DB-A515-33164C686A09}" dt="2024-09-25T10:25:41.894" v="788" actId="478"/>
          <ac:spMkLst>
            <pc:docMk/>
            <pc:sldMk cId="2727100333" sldId="310"/>
            <ac:spMk id="9" creationId="{D2C80035-229B-4627-B679-92B379AB0363}"/>
          </ac:spMkLst>
        </pc:spChg>
        <pc:spChg chg="mod">
          <ac:chgData name="Joanna Elizabeth Dyson" userId="98ea688d-d867-4145-b441-3a296d69fb1b" providerId="ADAL" clId="{3E694700-FED0-41DB-A515-33164C686A09}" dt="2024-09-25T10:12:38.580" v="193" actId="1076"/>
          <ac:spMkLst>
            <pc:docMk/>
            <pc:sldMk cId="2727100333" sldId="310"/>
            <ac:spMk id="11" creationId="{F3C2E9DF-EFF0-4AC2-8352-EE464841DD1B}"/>
          </ac:spMkLst>
        </pc:spChg>
        <pc:spChg chg="add del mod">
          <ac:chgData name="Joanna Elizabeth Dyson" userId="98ea688d-d867-4145-b441-3a296d69fb1b" providerId="ADAL" clId="{3E694700-FED0-41DB-A515-33164C686A09}" dt="2024-09-25T10:15:52.581" v="304" actId="478"/>
          <ac:spMkLst>
            <pc:docMk/>
            <pc:sldMk cId="2727100333" sldId="310"/>
            <ac:spMk id="12" creationId="{A7FA06FA-BC1A-4B6A-96C1-47A7C3EBA16C}"/>
          </ac:spMkLst>
        </pc:spChg>
        <pc:spChg chg="add del">
          <ac:chgData name="Joanna Elizabeth Dyson" userId="98ea688d-d867-4145-b441-3a296d69fb1b" providerId="ADAL" clId="{3E694700-FED0-41DB-A515-33164C686A09}" dt="2024-09-25T10:10:49.199" v="161" actId="478"/>
          <ac:spMkLst>
            <pc:docMk/>
            <pc:sldMk cId="2727100333" sldId="310"/>
            <ac:spMk id="14" creationId="{928EED0A-F7F8-430F-8100-B8622CA6CAD1}"/>
          </ac:spMkLst>
        </pc:spChg>
        <pc:spChg chg="add del mod">
          <ac:chgData name="Joanna Elizabeth Dyson" userId="98ea688d-d867-4145-b441-3a296d69fb1b" providerId="ADAL" clId="{3E694700-FED0-41DB-A515-33164C686A09}" dt="2024-09-25T10:17:56.069" v="353" actId="478"/>
          <ac:spMkLst>
            <pc:docMk/>
            <pc:sldMk cId="2727100333" sldId="310"/>
            <ac:spMk id="15" creationId="{FAF76D7B-3A81-4294-AB59-95E04D4A7E1F}"/>
          </ac:spMkLst>
        </pc:spChg>
        <pc:spChg chg="add mod">
          <ac:chgData name="Joanna Elizabeth Dyson" userId="98ea688d-d867-4145-b441-3a296d69fb1b" providerId="ADAL" clId="{3E694700-FED0-41DB-A515-33164C686A09}" dt="2024-09-25T10:23:15.104" v="785" actId="207"/>
          <ac:spMkLst>
            <pc:docMk/>
            <pc:sldMk cId="2727100333" sldId="310"/>
            <ac:spMk id="23" creationId="{345D898A-9385-4819-834B-E1D991FD4A58}"/>
          </ac:spMkLst>
        </pc:spChg>
        <pc:spChg chg="add del mod">
          <ac:chgData name="Joanna Elizabeth Dyson" userId="98ea688d-d867-4145-b441-3a296d69fb1b" providerId="ADAL" clId="{3E694700-FED0-41DB-A515-33164C686A09}" dt="2024-09-25T10:15:50.646" v="303" actId="478"/>
          <ac:spMkLst>
            <pc:docMk/>
            <pc:sldMk cId="2727100333" sldId="310"/>
            <ac:spMk id="24" creationId="{6F40D734-3F78-47B0-BEA8-5CAD2473AF2A}"/>
          </ac:spMkLst>
        </pc:spChg>
        <pc:spChg chg="add mod">
          <ac:chgData name="Joanna Elizabeth Dyson" userId="98ea688d-d867-4145-b441-3a296d69fb1b" providerId="ADAL" clId="{3E694700-FED0-41DB-A515-33164C686A09}" dt="2024-09-25T10:23:19.283" v="786" actId="207"/>
          <ac:spMkLst>
            <pc:docMk/>
            <pc:sldMk cId="2727100333" sldId="310"/>
            <ac:spMk id="25" creationId="{63D968A7-92BB-4268-A9E1-B1F30B5CB865}"/>
          </ac:spMkLst>
        </pc:spChg>
        <pc:spChg chg="add mod">
          <ac:chgData name="Joanna Elizabeth Dyson" userId="98ea688d-d867-4145-b441-3a296d69fb1b" providerId="ADAL" clId="{3E694700-FED0-41DB-A515-33164C686A09}" dt="2024-09-25T10:23:22.720" v="787" actId="207"/>
          <ac:spMkLst>
            <pc:docMk/>
            <pc:sldMk cId="2727100333" sldId="310"/>
            <ac:spMk id="26" creationId="{149FEA74-5255-44A0-A67B-5FBF935DD8F6}"/>
          </ac:spMkLst>
        </pc:spChg>
        <pc:spChg chg="add mod">
          <ac:chgData name="Joanna Elizabeth Dyson" userId="98ea688d-d867-4145-b441-3a296d69fb1b" providerId="ADAL" clId="{3E694700-FED0-41DB-A515-33164C686A09}" dt="2024-09-25T10:25:53.356" v="791" actId="207"/>
          <ac:spMkLst>
            <pc:docMk/>
            <pc:sldMk cId="2727100333" sldId="310"/>
            <ac:spMk id="35" creationId="{16C83478-3A15-445A-8339-7A53181AD74D}"/>
          </ac:spMkLst>
        </pc:spChg>
        <pc:spChg chg="add mod ord">
          <ac:chgData name="Joanna Elizabeth Dyson" userId="98ea688d-d867-4145-b441-3a296d69fb1b" providerId="ADAL" clId="{3E694700-FED0-41DB-A515-33164C686A09}" dt="2024-09-25T10:25:46.162" v="789" actId="207"/>
          <ac:spMkLst>
            <pc:docMk/>
            <pc:sldMk cId="2727100333" sldId="310"/>
            <ac:spMk id="36" creationId="{D4E2A514-7029-478D-9088-426F4B284EDD}"/>
          </ac:spMkLst>
        </pc:spChg>
        <pc:spChg chg="add mod ord">
          <ac:chgData name="Joanna Elizabeth Dyson" userId="98ea688d-d867-4145-b441-3a296d69fb1b" providerId="ADAL" clId="{3E694700-FED0-41DB-A515-33164C686A09}" dt="2024-09-25T10:25:49.310" v="790" actId="207"/>
          <ac:spMkLst>
            <pc:docMk/>
            <pc:sldMk cId="2727100333" sldId="310"/>
            <ac:spMk id="40" creationId="{BA93782B-E3CD-4465-9DCD-BDCA662D5B2A}"/>
          </ac:spMkLst>
        </pc:spChg>
        <pc:grpChg chg="add mod">
          <ac:chgData name="Joanna Elizabeth Dyson" userId="98ea688d-d867-4145-b441-3a296d69fb1b" providerId="ADAL" clId="{3E694700-FED0-41DB-A515-33164C686A09}" dt="2024-09-25T10:19:36.609" v="529" actId="1076"/>
          <ac:grpSpMkLst>
            <pc:docMk/>
            <pc:sldMk cId="2727100333" sldId="310"/>
            <ac:grpSpMk id="30" creationId="{80EAB474-789C-4221-8AA3-FAC4E5080290}"/>
          </ac:grpSpMkLst>
        </pc:grpChg>
        <pc:picChg chg="del mod">
          <ac:chgData name="Joanna Elizabeth Dyson" userId="98ea688d-d867-4145-b441-3a296d69fb1b" providerId="ADAL" clId="{3E694700-FED0-41DB-A515-33164C686A09}" dt="2024-09-25T10:18:23.998" v="372" actId="478"/>
          <ac:picMkLst>
            <pc:docMk/>
            <pc:sldMk cId="2727100333" sldId="310"/>
            <ac:picMk id="6" creationId="{AB6E1010-2A73-49F0-8339-E9C6B450F721}"/>
          </ac:picMkLst>
        </pc:picChg>
        <pc:picChg chg="add mod modCrop">
          <ac:chgData name="Joanna Elizabeth Dyson" userId="98ea688d-d867-4145-b441-3a296d69fb1b" providerId="ADAL" clId="{3E694700-FED0-41DB-A515-33164C686A09}" dt="2024-09-25T10:22:37.168" v="775" actId="1038"/>
          <ac:picMkLst>
            <pc:docMk/>
            <pc:sldMk cId="2727100333" sldId="310"/>
            <ac:picMk id="8" creationId="{775CCA3A-869B-4D98-A723-F9E323A250CA}"/>
          </ac:picMkLst>
        </pc:picChg>
        <pc:picChg chg="add mod modCrop">
          <ac:chgData name="Joanna Elizabeth Dyson" userId="98ea688d-d867-4145-b441-3a296d69fb1b" providerId="ADAL" clId="{3E694700-FED0-41DB-A515-33164C686A09}" dt="2024-09-25T10:22:34.028" v="752" actId="1038"/>
          <ac:picMkLst>
            <pc:docMk/>
            <pc:sldMk cId="2727100333" sldId="310"/>
            <ac:picMk id="10" creationId="{F91DFB8F-540D-40C8-8323-254764E7D0BF}"/>
          </ac:picMkLst>
        </pc:picChg>
        <pc:picChg chg="add del mod modCrop">
          <ac:chgData name="Joanna Elizabeth Dyson" userId="98ea688d-d867-4145-b441-3a296d69fb1b" providerId="ADAL" clId="{3E694700-FED0-41DB-A515-33164C686A09}" dt="2024-09-25T10:13:04.471" v="202" actId="478"/>
          <ac:picMkLst>
            <pc:docMk/>
            <pc:sldMk cId="2727100333" sldId="310"/>
            <ac:picMk id="18" creationId="{D080438B-89B9-4960-9232-7926B1AD4F23}"/>
          </ac:picMkLst>
        </pc:picChg>
        <pc:picChg chg="add mod ord modCrop">
          <ac:chgData name="Joanna Elizabeth Dyson" userId="98ea688d-d867-4145-b441-3a296d69fb1b" providerId="ADAL" clId="{3E694700-FED0-41DB-A515-33164C686A09}" dt="2024-09-25T10:22:17.508" v="735" actId="167"/>
          <ac:picMkLst>
            <pc:docMk/>
            <pc:sldMk cId="2727100333" sldId="310"/>
            <ac:picMk id="19" creationId="{C75375B0-79DE-4022-8285-BB7A25053D10}"/>
          </ac:picMkLst>
        </pc:picChg>
        <pc:picChg chg="add mod ord modCrop">
          <ac:chgData name="Joanna Elizabeth Dyson" userId="98ea688d-d867-4145-b441-3a296d69fb1b" providerId="ADAL" clId="{3E694700-FED0-41DB-A515-33164C686A09}" dt="2024-09-25T10:22:55.370" v="780" actId="167"/>
          <ac:picMkLst>
            <pc:docMk/>
            <pc:sldMk cId="2727100333" sldId="310"/>
            <ac:picMk id="20" creationId="{8A94CF39-2D93-453A-AAD4-30F9F3CA6972}"/>
          </ac:picMkLst>
        </pc:picChg>
        <pc:picChg chg="add mod modCrop">
          <ac:chgData name="Joanna Elizabeth Dyson" userId="98ea688d-d867-4145-b441-3a296d69fb1b" providerId="ADAL" clId="{3E694700-FED0-41DB-A515-33164C686A09}" dt="2024-09-25T10:16:53.849" v="326" actId="164"/>
          <ac:picMkLst>
            <pc:docMk/>
            <pc:sldMk cId="2727100333" sldId="310"/>
            <ac:picMk id="21" creationId="{9997AAC0-F0A7-44C3-AD54-AA366D910F96}"/>
          </ac:picMkLst>
        </pc:picChg>
        <pc:picChg chg="add mod modCrop">
          <ac:chgData name="Joanna Elizabeth Dyson" userId="98ea688d-d867-4145-b441-3a296d69fb1b" providerId="ADAL" clId="{3E694700-FED0-41DB-A515-33164C686A09}" dt="2024-09-25T10:19:36.609" v="529" actId="1076"/>
          <ac:picMkLst>
            <pc:docMk/>
            <pc:sldMk cId="2727100333" sldId="310"/>
            <ac:picMk id="22" creationId="{671425EE-05A3-4E9D-8AFB-0B41AF363738}"/>
          </ac:picMkLst>
        </pc:picChg>
        <pc:picChg chg="add mod modCrop">
          <ac:chgData name="Joanna Elizabeth Dyson" userId="98ea688d-d867-4145-b441-3a296d69fb1b" providerId="ADAL" clId="{3E694700-FED0-41DB-A515-33164C686A09}" dt="2024-09-25T10:16:53.849" v="326" actId="164"/>
          <ac:picMkLst>
            <pc:docMk/>
            <pc:sldMk cId="2727100333" sldId="310"/>
            <ac:picMk id="29" creationId="{13CB4717-533D-4C1C-8BE1-6B7B212E21BD}"/>
          </ac:picMkLst>
        </pc:picChg>
        <pc:picChg chg="add mod modCrop">
          <ac:chgData name="Joanna Elizabeth Dyson" userId="98ea688d-d867-4145-b441-3a296d69fb1b" providerId="ADAL" clId="{3E694700-FED0-41DB-A515-33164C686A09}" dt="2024-09-25T10:22:50.026" v="778" actId="1076"/>
          <ac:picMkLst>
            <pc:docMk/>
            <pc:sldMk cId="2727100333" sldId="310"/>
            <ac:picMk id="33" creationId="{C74E8BA2-311F-4056-86CF-A7E33A617A53}"/>
          </ac:picMkLst>
        </pc:picChg>
        <pc:cxnChg chg="add mod ord">
          <ac:chgData name="Joanna Elizabeth Dyson" userId="98ea688d-d867-4145-b441-3a296d69fb1b" providerId="ADAL" clId="{3E694700-FED0-41DB-A515-33164C686A09}" dt="2024-09-25T10:19:54.202" v="549" actId="208"/>
          <ac:cxnSpMkLst>
            <pc:docMk/>
            <pc:sldMk cId="2727100333" sldId="310"/>
            <ac:cxnSpMk id="17" creationId="{4539EC4C-2B97-40FB-A635-92C26F35D78B}"/>
          </ac:cxnSpMkLst>
        </pc:cxnChg>
        <pc:cxnChg chg="add mod">
          <ac:chgData name="Joanna Elizabeth Dyson" userId="98ea688d-d867-4145-b441-3a296d69fb1b" providerId="ADAL" clId="{3E694700-FED0-41DB-A515-33164C686A09}" dt="2024-09-25T10:19:54.202" v="549" actId="208"/>
          <ac:cxnSpMkLst>
            <pc:docMk/>
            <pc:sldMk cId="2727100333" sldId="310"/>
            <ac:cxnSpMk id="31" creationId="{068163A9-986F-460C-831E-28A1668383D6}"/>
          </ac:cxnSpMkLst>
        </pc:cxnChg>
        <pc:cxnChg chg="add mod">
          <ac:chgData name="Joanna Elizabeth Dyson" userId="98ea688d-d867-4145-b441-3a296d69fb1b" providerId="ADAL" clId="{3E694700-FED0-41DB-A515-33164C686A09}" dt="2024-09-25T10:22:38.403" v="776" actId="1076"/>
          <ac:cxnSpMkLst>
            <pc:docMk/>
            <pc:sldMk cId="2727100333" sldId="310"/>
            <ac:cxnSpMk id="32" creationId="{3583E2B7-F4EE-4D74-AFB2-C1083C2E61E4}"/>
          </ac:cxnSpMkLst>
        </pc:cxnChg>
      </pc:sldChg>
    </pc:docChg>
  </pc:docChgLst>
  <pc:docChgLst>
    <pc:chgData name="Joanna Elizabeth Dyson" userId="98ea688d-d867-4145-b441-3a296d69fb1b" providerId="ADAL" clId="{66AC9F17-1E25-4EC8-90EA-72C61701E158}"/>
    <pc:docChg chg="undo custSel addSld delSld modSld sldOrd">
      <pc:chgData name="Joanna Elizabeth Dyson" userId="98ea688d-d867-4145-b441-3a296d69fb1b" providerId="ADAL" clId="{66AC9F17-1E25-4EC8-90EA-72C61701E158}" dt="2024-11-26T13:33:24.242" v="7240" actId="20577"/>
      <pc:docMkLst>
        <pc:docMk/>
      </pc:docMkLst>
      <pc:sldChg chg="modSp mod">
        <pc:chgData name="Joanna Elizabeth Dyson" userId="98ea688d-d867-4145-b441-3a296d69fb1b" providerId="ADAL" clId="{66AC9F17-1E25-4EC8-90EA-72C61701E158}" dt="2024-11-25T17:53:46.912" v="3715" actId="1076"/>
        <pc:sldMkLst>
          <pc:docMk/>
          <pc:sldMk cId="413527936" sldId="256"/>
        </pc:sldMkLst>
        <pc:spChg chg="mod">
          <ac:chgData name="Joanna Elizabeth Dyson" userId="98ea688d-d867-4145-b441-3a296d69fb1b" providerId="ADAL" clId="{66AC9F17-1E25-4EC8-90EA-72C61701E158}" dt="2024-11-25T17:53:20.110" v="3687" actId="20577"/>
          <ac:spMkLst>
            <pc:docMk/>
            <pc:sldMk cId="413527936" sldId="256"/>
            <ac:spMk id="3" creationId="{55A5C923-5A79-224D-A6A6-8267C64759A4}"/>
          </ac:spMkLst>
        </pc:spChg>
        <pc:spChg chg="mod">
          <ac:chgData name="Joanna Elizabeth Dyson" userId="98ea688d-d867-4145-b441-3a296d69fb1b" providerId="ADAL" clId="{66AC9F17-1E25-4EC8-90EA-72C61701E158}" dt="2024-11-25T17:53:46.912" v="3715" actId="1076"/>
          <ac:spMkLst>
            <pc:docMk/>
            <pc:sldMk cId="413527936" sldId="256"/>
            <ac:spMk id="5" creationId="{00000000-0000-0000-0000-000000000000}"/>
          </ac:spMkLst>
        </pc:spChg>
      </pc:sldChg>
      <pc:sldChg chg="del">
        <pc:chgData name="Joanna Elizabeth Dyson" userId="98ea688d-d867-4145-b441-3a296d69fb1b" providerId="ADAL" clId="{66AC9F17-1E25-4EC8-90EA-72C61701E158}" dt="2024-11-26T13:09:31.436" v="5894" actId="47"/>
        <pc:sldMkLst>
          <pc:docMk/>
          <pc:sldMk cId="2828820231" sldId="275"/>
        </pc:sldMkLst>
      </pc:sldChg>
      <pc:sldChg chg="add">
        <pc:chgData name="Joanna Elizabeth Dyson" userId="98ea688d-d867-4145-b441-3a296d69fb1b" providerId="ADAL" clId="{66AC9F17-1E25-4EC8-90EA-72C61701E158}" dt="2024-11-26T13:09:34.689" v="5895"/>
        <pc:sldMkLst>
          <pc:docMk/>
          <pc:sldMk cId="4138926700" sldId="275"/>
        </pc:sldMkLst>
      </pc:sldChg>
      <pc:sldChg chg="addSp delSp modSp mod modAnim">
        <pc:chgData name="Joanna Elizabeth Dyson" userId="98ea688d-d867-4145-b441-3a296d69fb1b" providerId="ADAL" clId="{66AC9F17-1E25-4EC8-90EA-72C61701E158}" dt="2024-11-25T17:56:03.683" v="3898" actId="207"/>
        <pc:sldMkLst>
          <pc:docMk/>
          <pc:sldMk cId="3581128779" sldId="285"/>
        </pc:sldMkLst>
        <pc:spChg chg="del">
          <ac:chgData name="Joanna Elizabeth Dyson" userId="98ea688d-d867-4145-b441-3a296d69fb1b" providerId="ADAL" clId="{66AC9F17-1E25-4EC8-90EA-72C61701E158}" dt="2024-11-25T17:53:08.329" v="3671" actId="478"/>
          <ac:spMkLst>
            <pc:docMk/>
            <pc:sldMk cId="3581128779" sldId="285"/>
            <ac:spMk id="4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5T17:56:03.683" v="3898" actId="207"/>
          <ac:spMkLst>
            <pc:docMk/>
            <pc:sldMk cId="3581128779" sldId="285"/>
            <ac:spMk id="9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3" creationId="{D921FBEA-7581-421C-AEA3-B4E59964DD07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4" creationId="{CB838A6B-719A-458F-9BEE-CAA37B787B46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5" creationId="{74041EBE-CAA9-449A-A4F3-2EB4B421D0BC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6" creationId="{1E8EB74C-C63B-485C-A588-673BE758E237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7" creationId="{D17349C7-E33F-41FF-8235-88914FC24E7C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8" creationId="{7472F713-81E8-4368-AD6F-5E8538E40428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0" creationId="{B67D75D8-2657-4156-97F9-BAD87953E6D9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3" creationId="{D3B7F713-902A-44F2-914D-568FFE9DF0E7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4" creationId="{13698BD0-BF1C-46B8-ABDE-D9679EF5CEBC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5" creationId="{8726822C-FDD2-41E8-B186-F8CE54E1A15F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6" creationId="{4F36C1A1-2FB6-4210-9525-530DC06C8206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7" creationId="{BE140ED1-35E4-425A-A444-EC460D7D6B5E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8" creationId="{F2FC9EAE-2AA8-4E46-B5AE-B5159EEB8E65}"/>
          </ac:spMkLst>
        </pc:spChg>
        <pc:spChg chg="mod">
          <ac:chgData name="Joanna Elizabeth Dyson" userId="98ea688d-d867-4145-b441-3a296d69fb1b" providerId="ADAL" clId="{66AC9F17-1E25-4EC8-90EA-72C61701E158}" dt="2024-11-25T17:55:31.916" v="3889"/>
          <ac:spMkLst>
            <pc:docMk/>
            <pc:sldMk cId="3581128779" sldId="285"/>
            <ac:spMk id="31" creationId="{DFA6B408-76D9-4C69-8261-7532AA205599}"/>
          </ac:spMkLst>
        </pc:spChg>
        <pc:grpChg chg="add 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6" creationId="{B4961ADB-0510-4450-A125-F4C0243333C4}"/>
          </ac:grpSpMkLst>
        </pc:grpChg>
        <pc:grpChg chg="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10" creationId="{11D39992-C68C-4484-AD25-7D93F44D6ACB}"/>
          </ac:grpSpMkLst>
        </pc:grpChg>
        <pc:grpChg chg="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11" creationId="{3EE7156B-939B-40BF-ABBF-728944D89690}"/>
          </ac:grpSpMkLst>
        </pc:grpChg>
        <pc:grpChg chg="add 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19" creationId="{7110CE25-3BF7-4786-96FE-0EFC33F2DCCC}"/>
          </ac:grpSpMkLst>
        </pc:grpChg>
        <pc:grpChg chg="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21" creationId="{60247F09-4F16-43C5-9D2B-6D656E485158}"/>
          </ac:grpSpMkLst>
        </pc:grpChg>
        <pc:grpChg chg="add mod">
          <ac:chgData name="Joanna Elizabeth Dyson" userId="98ea688d-d867-4145-b441-3a296d69fb1b" providerId="ADAL" clId="{66AC9F17-1E25-4EC8-90EA-72C61701E158}" dt="2024-11-25T17:55:34.588" v="3890" actId="1076"/>
          <ac:grpSpMkLst>
            <pc:docMk/>
            <pc:sldMk cId="3581128779" sldId="285"/>
            <ac:grpSpMk id="29" creationId="{B6F0CADE-DA38-457A-AEC6-6CCEEFCB4D0A}"/>
          </ac:grpSpMkLst>
        </pc:grpChg>
        <pc:picChg chg="mod">
          <ac:chgData name="Joanna Elizabeth Dyson" userId="98ea688d-d867-4145-b441-3a296d69fb1b" providerId="ADAL" clId="{66AC9F17-1E25-4EC8-90EA-72C61701E158}" dt="2024-11-25T17:55:25.495" v="3888" actId="1076"/>
          <ac:picMkLst>
            <pc:docMk/>
            <pc:sldMk cId="3581128779" sldId="285"/>
            <ac:picMk id="12" creationId="{6AA650FE-90E2-41A3-B230-474D7938ADE7}"/>
          </ac:picMkLst>
        </pc:picChg>
        <pc:picChg chg="mod">
          <ac:chgData name="Joanna Elizabeth Dyson" userId="98ea688d-d867-4145-b441-3a296d69fb1b" providerId="ADAL" clId="{66AC9F17-1E25-4EC8-90EA-72C61701E158}" dt="2024-11-25T17:55:25.495" v="3888" actId="1076"/>
          <ac:picMkLst>
            <pc:docMk/>
            <pc:sldMk cId="3581128779" sldId="285"/>
            <ac:picMk id="22" creationId="{C6B28AD7-B42E-4D12-9505-41390EEA5C16}"/>
          </ac:picMkLst>
        </pc:picChg>
        <pc:picChg chg="mod">
          <ac:chgData name="Joanna Elizabeth Dyson" userId="98ea688d-d867-4145-b441-3a296d69fb1b" providerId="ADAL" clId="{66AC9F17-1E25-4EC8-90EA-72C61701E158}" dt="2024-11-25T17:55:31.916" v="3889"/>
          <ac:picMkLst>
            <pc:docMk/>
            <pc:sldMk cId="3581128779" sldId="285"/>
            <ac:picMk id="30" creationId="{7949C3D9-FF3A-4C26-93D7-78AC2C0C75B5}"/>
          </ac:picMkLst>
        </pc:picChg>
      </pc:sldChg>
      <pc:sldChg chg="del">
        <pc:chgData name="Joanna Elizabeth Dyson" userId="98ea688d-d867-4145-b441-3a296d69fb1b" providerId="ADAL" clId="{66AC9F17-1E25-4EC8-90EA-72C61701E158}" dt="2024-11-25T17:56:09.634" v="3899" actId="47"/>
        <pc:sldMkLst>
          <pc:docMk/>
          <pc:sldMk cId="3676159415" sldId="287"/>
        </pc:sldMkLst>
      </pc:sldChg>
      <pc:sldChg chg="modSp mod modAnim">
        <pc:chgData name="Joanna Elizabeth Dyson" userId="98ea688d-d867-4145-b441-3a296d69fb1b" providerId="ADAL" clId="{66AC9F17-1E25-4EC8-90EA-72C61701E158}" dt="2024-11-25T17:52:48.290" v="3670" actId="20577"/>
        <pc:sldMkLst>
          <pc:docMk/>
          <pc:sldMk cId="3418829837" sldId="288"/>
        </pc:sldMkLst>
        <pc:spChg chg="mod">
          <ac:chgData name="Joanna Elizabeth Dyson" userId="98ea688d-d867-4145-b441-3a296d69fb1b" providerId="ADAL" clId="{66AC9F17-1E25-4EC8-90EA-72C61701E158}" dt="2024-11-25T17:52:48.290" v="3670" actId="20577"/>
          <ac:spMkLst>
            <pc:docMk/>
            <pc:sldMk cId="3418829837" sldId="288"/>
            <ac:spMk id="2" creationId="{00000000-0000-0000-0000-000000000000}"/>
          </ac:spMkLst>
        </pc:spChg>
      </pc:sldChg>
      <pc:sldChg chg="addSp modSp mod">
        <pc:chgData name="Joanna Elizabeth Dyson" userId="98ea688d-d867-4145-b441-3a296d69fb1b" providerId="ADAL" clId="{66AC9F17-1E25-4EC8-90EA-72C61701E158}" dt="2024-11-25T17:51:13.258" v="3638" actId="20577"/>
        <pc:sldMkLst>
          <pc:docMk/>
          <pc:sldMk cId="2065982260" sldId="290"/>
        </pc:sldMkLst>
        <pc:spChg chg="add mod">
          <ac:chgData name="Joanna Elizabeth Dyson" userId="98ea688d-d867-4145-b441-3a296d69fb1b" providerId="ADAL" clId="{66AC9F17-1E25-4EC8-90EA-72C61701E158}" dt="2024-11-25T17:51:13.258" v="3638" actId="20577"/>
          <ac:spMkLst>
            <pc:docMk/>
            <pc:sldMk cId="2065982260" sldId="290"/>
            <ac:spMk id="5" creationId="{62792136-A1BF-406D-B854-85B2D47952A5}"/>
          </ac:spMkLst>
        </pc:spChg>
      </pc:sldChg>
      <pc:sldChg chg="addSp delSp modSp mod ord modAnim">
        <pc:chgData name="Joanna Elizabeth Dyson" userId="98ea688d-d867-4145-b441-3a296d69fb1b" providerId="ADAL" clId="{66AC9F17-1E25-4EC8-90EA-72C61701E158}" dt="2024-11-25T17:47:03.312" v="3606" actId="207"/>
        <pc:sldMkLst>
          <pc:docMk/>
          <pc:sldMk cId="801403195" sldId="296"/>
        </pc:sldMkLst>
        <pc:spChg chg="add mod">
          <ac:chgData name="Joanna Elizabeth Dyson" userId="98ea688d-d867-4145-b441-3a296d69fb1b" providerId="ADAL" clId="{66AC9F17-1E25-4EC8-90EA-72C61701E158}" dt="2024-11-25T13:21:54.136" v="289" actId="1076"/>
          <ac:spMkLst>
            <pc:docMk/>
            <pc:sldMk cId="801403195" sldId="296"/>
            <ac:spMk id="3" creationId="{1F49FE66-A67A-42F6-AAD5-39E64E56A5EC}"/>
          </ac:spMkLst>
        </pc:spChg>
        <pc:spChg chg="add del mod">
          <ac:chgData name="Joanna Elizabeth Dyson" userId="98ea688d-d867-4145-b441-3a296d69fb1b" providerId="ADAL" clId="{66AC9F17-1E25-4EC8-90EA-72C61701E158}" dt="2024-11-25T13:21:11.880" v="271" actId="478"/>
          <ac:spMkLst>
            <pc:docMk/>
            <pc:sldMk cId="801403195" sldId="296"/>
            <ac:spMk id="5" creationId="{11C63597-62E2-451F-ACB0-D9F301A50B44}"/>
          </ac:spMkLst>
        </pc:spChg>
        <pc:spChg chg="add del mod">
          <ac:chgData name="Joanna Elizabeth Dyson" userId="98ea688d-d867-4145-b441-3a296d69fb1b" providerId="ADAL" clId="{66AC9F17-1E25-4EC8-90EA-72C61701E158}" dt="2024-11-25T13:25:55.759" v="668" actId="478"/>
          <ac:spMkLst>
            <pc:docMk/>
            <pc:sldMk cId="801403195" sldId="296"/>
            <ac:spMk id="7" creationId="{FE4A3ECC-B911-49CA-8590-F3F088B7C349}"/>
          </ac:spMkLst>
        </pc:spChg>
        <pc:spChg chg="add mod">
          <ac:chgData name="Joanna Elizabeth Dyson" userId="98ea688d-d867-4145-b441-3a296d69fb1b" providerId="ADAL" clId="{66AC9F17-1E25-4EC8-90EA-72C61701E158}" dt="2024-11-25T17:45:52.606" v="3588" actId="20577"/>
          <ac:spMkLst>
            <pc:docMk/>
            <pc:sldMk cId="801403195" sldId="296"/>
            <ac:spMk id="8" creationId="{0D34FA44-CABB-4249-8CBF-3D8769B6C468}"/>
          </ac:spMkLst>
        </pc:spChg>
        <pc:spChg chg="add mod">
          <ac:chgData name="Joanna Elizabeth Dyson" userId="98ea688d-d867-4145-b441-3a296d69fb1b" providerId="ADAL" clId="{66AC9F17-1E25-4EC8-90EA-72C61701E158}" dt="2024-11-25T17:46:08.497" v="3594" actId="58"/>
          <ac:spMkLst>
            <pc:docMk/>
            <pc:sldMk cId="801403195" sldId="296"/>
            <ac:spMk id="9" creationId="{6EDB6517-73CF-4EF0-AAAF-3E59F7A6D873}"/>
          </ac:spMkLst>
        </pc:spChg>
        <pc:spChg chg="add mod">
          <ac:chgData name="Joanna Elizabeth Dyson" userId="98ea688d-d867-4145-b441-3a296d69fb1b" providerId="ADAL" clId="{66AC9F17-1E25-4EC8-90EA-72C61701E158}" dt="2024-11-25T17:47:03.312" v="3606" actId="207"/>
          <ac:spMkLst>
            <pc:docMk/>
            <pc:sldMk cId="801403195" sldId="296"/>
            <ac:spMk id="10" creationId="{CAF57769-BB92-4543-9D01-5305D456C05B}"/>
          </ac:spMkLst>
        </pc:spChg>
      </pc:sldChg>
      <pc:sldChg chg="modSp mod modAnim">
        <pc:chgData name="Joanna Elizabeth Dyson" userId="98ea688d-d867-4145-b441-3a296d69fb1b" providerId="ADAL" clId="{66AC9F17-1E25-4EC8-90EA-72C61701E158}" dt="2024-11-25T17:50:36.586" v="3631"/>
        <pc:sldMkLst>
          <pc:docMk/>
          <pc:sldMk cId="2596576642" sldId="298"/>
        </pc:sldMkLst>
        <pc:spChg chg="mod">
          <ac:chgData name="Joanna Elizabeth Dyson" userId="98ea688d-d867-4145-b441-3a296d69fb1b" providerId="ADAL" clId="{66AC9F17-1E25-4EC8-90EA-72C61701E158}" dt="2024-11-25T17:50:07.300" v="3627" actId="1076"/>
          <ac:spMkLst>
            <pc:docMk/>
            <pc:sldMk cId="2596576642" sldId="298"/>
            <ac:spMk id="5" creationId="{C89760A9-780C-43D7-843B-ECC9437514AC}"/>
          </ac:spMkLst>
        </pc:spChg>
        <pc:spChg chg="mod">
          <ac:chgData name="Joanna Elizabeth Dyson" userId="98ea688d-d867-4145-b441-3a296d69fb1b" providerId="ADAL" clId="{66AC9F17-1E25-4EC8-90EA-72C61701E158}" dt="2024-11-25T17:49:42.942" v="3624" actId="207"/>
          <ac:spMkLst>
            <pc:docMk/>
            <pc:sldMk cId="2596576642" sldId="298"/>
            <ac:spMk id="7" creationId="{BB5A9C06-93BB-4479-8404-B8694452062C}"/>
          </ac:spMkLst>
        </pc:spChg>
        <pc:spChg chg="mod">
          <ac:chgData name="Joanna Elizabeth Dyson" userId="98ea688d-d867-4145-b441-3a296d69fb1b" providerId="ADAL" clId="{66AC9F17-1E25-4EC8-90EA-72C61701E158}" dt="2024-11-25T17:49:53.762" v="3626" actId="207"/>
          <ac:spMkLst>
            <pc:docMk/>
            <pc:sldMk cId="2596576642" sldId="298"/>
            <ac:spMk id="8" creationId="{97E231CC-D839-4E6C-9569-82008CCBB75A}"/>
          </ac:spMkLst>
        </pc:spChg>
      </pc:sldChg>
      <pc:sldChg chg="modSp mod">
        <pc:chgData name="Joanna Elizabeth Dyson" userId="98ea688d-d867-4145-b441-3a296d69fb1b" providerId="ADAL" clId="{66AC9F17-1E25-4EC8-90EA-72C61701E158}" dt="2024-11-25T17:51:50.085" v="3649" actId="404"/>
        <pc:sldMkLst>
          <pc:docMk/>
          <pc:sldMk cId="1613577694" sldId="304"/>
        </pc:sldMkLst>
        <pc:spChg chg="mod">
          <ac:chgData name="Joanna Elizabeth Dyson" userId="98ea688d-d867-4145-b441-3a296d69fb1b" providerId="ADAL" clId="{66AC9F17-1E25-4EC8-90EA-72C61701E158}" dt="2024-11-25T17:51:43.018" v="3645" actId="404"/>
          <ac:spMkLst>
            <pc:docMk/>
            <pc:sldMk cId="1613577694" sldId="304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5T17:51:47.330" v="3647" actId="404"/>
          <ac:spMkLst>
            <pc:docMk/>
            <pc:sldMk cId="1613577694" sldId="304"/>
            <ac:spMk id="5" creationId="{647F2931-9734-47B9-8177-ABFD3147AFDB}"/>
          </ac:spMkLst>
        </pc:spChg>
        <pc:spChg chg="mod">
          <ac:chgData name="Joanna Elizabeth Dyson" userId="98ea688d-d867-4145-b441-3a296d69fb1b" providerId="ADAL" clId="{66AC9F17-1E25-4EC8-90EA-72C61701E158}" dt="2024-11-25T17:51:50.085" v="3649" actId="404"/>
          <ac:spMkLst>
            <pc:docMk/>
            <pc:sldMk cId="1613577694" sldId="304"/>
            <ac:spMk id="7" creationId="{74CE0556-BF78-4E91-9193-DE18F37A1F52}"/>
          </ac:spMkLst>
        </pc:spChg>
      </pc:sldChg>
      <pc:sldChg chg="modSp mod modAnim">
        <pc:chgData name="Joanna Elizabeth Dyson" userId="98ea688d-d867-4145-b441-3a296d69fb1b" providerId="ADAL" clId="{66AC9F17-1E25-4EC8-90EA-72C61701E158}" dt="2024-11-25T17:56:16.845" v="3900" actId="207"/>
        <pc:sldMkLst>
          <pc:docMk/>
          <pc:sldMk cId="4292672410" sldId="305"/>
        </pc:sldMkLst>
        <pc:spChg chg="mod">
          <ac:chgData name="Joanna Elizabeth Dyson" userId="98ea688d-d867-4145-b441-3a296d69fb1b" providerId="ADAL" clId="{66AC9F17-1E25-4EC8-90EA-72C61701E158}" dt="2024-11-25T17:56:16.845" v="3900" actId="207"/>
          <ac:spMkLst>
            <pc:docMk/>
            <pc:sldMk cId="4292672410" sldId="305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5T17:51:58.293" v="3652" actId="1076"/>
          <ac:spMkLst>
            <pc:docMk/>
            <pc:sldMk cId="4292672410" sldId="305"/>
            <ac:spMk id="9" creationId="{C1D2E3B6-1293-477C-AE52-C3A09E7FE5B8}"/>
          </ac:spMkLst>
        </pc:spChg>
      </pc:sldChg>
      <pc:sldChg chg="modSp mod modAnim">
        <pc:chgData name="Joanna Elizabeth Dyson" userId="98ea688d-d867-4145-b441-3a296d69fb1b" providerId="ADAL" clId="{66AC9F17-1E25-4EC8-90EA-72C61701E158}" dt="2024-11-25T17:48:50.560" v="3613" actId="1036"/>
        <pc:sldMkLst>
          <pc:docMk/>
          <pc:sldMk cId="1484687980" sldId="306"/>
        </pc:sldMkLst>
        <pc:spChg chg="mod">
          <ac:chgData name="Joanna Elizabeth Dyson" userId="98ea688d-d867-4145-b441-3a296d69fb1b" providerId="ADAL" clId="{66AC9F17-1E25-4EC8-90EA-72C61701E158}" dt="2024-11-25T17:48:50.560" v="3613" actId="1036"/>
          <ac:spMkLst>
            <pc:docMk/>
            <pc:sldMk cId="1484687980" sldId="306"/>
            <ac:spMk id="8" creationId="{00000000-0000-0000-0000-000000000000}"/>
          </ac:spMkLst>
        </pc:spChg>
      </pc:sldChg>
      <pc:sldChg chg="modSp mod modAnim">
        <pc:chgData name="Joanna Elizabeth Dyson" userId="98ea688d-d867-4145-b441-3a296d69fb1b" providerId="ADAL" clId="{66AC9F17-1E25-4EC8-90EA-72C61701E158}" dt="2024-11-25T17:47:55.895" v="3610"/>
        <pc:sldMkLst>
          <pc:docMk/>
          <pc:sldMk cId="3305504301" sldId="309"/>
        </pc:sldMkLst>
        <pc:spChg chg="mod">
          <ac:chgData name="Joanna Elizabeth Dyson" userId="98ea688d-d867-4145-b441-3a296d69fb1b" providerId="ADAL" clId="{66AC9F17-1E25-4EC8-90EA-72C61701E158}" dt="2024-11-25T17:47:49.500" v="3608" actId="404"/>
          <ac:spMkLst>
            <pc:docMk/>
            <pc:sldMk cId="3305504301" sldId="309"/>
            <ac:spMk id="10" creationId="{89605297-112D-49E9-99E8-B1C73A69CA8F}"/>
          </ac:spMkLst>
        </pc:spChg>
        <pc:picChg chg="mod">
          <ac:chgData name="Joanna Elizabeth Dyson" userId="98ea688d-d867-4145-b441-3a296d69fb1b" providerId="ADAL" clId="{66AC9F17-1E25-4EC8-90EA-72C61701E158}" dt="2024-11-25T17:47:51.089" v="3609" actId="1076"/>
          <ac:picMkLst>
            <pc:docMk/>
            <pc:sldMk cId="3305504301" sldId="309"/>
            <ac:picMk id="5" creationId="{83E0A6DB-D630-4CDC-8ACC-EA3A63A752F8}"/>
          </ac:picMkLst>
        </pc:picChg>
      </pc:sldChg>
      <pc:sldChg chg="addSp modSp add mod">
        <pc:chgData name="Joanna Elizabeth Dyson" userId="98ea688d-d867-4145-b441-3a296d69fb1b" providerId="ADAL" clId="{66AC9F17-1E25-4EC8-90EA-72C61701E158}" dt="2024-11-25T13:16:16.638" v="55" actId="1076"/>
        <pc:sldMkLst>
          <pc:docMk/>
          <pc:sldMk cId="3724828257" sldId="957"/>
        </pc:sldMkLst>
        <pc:spChg chg="mod">
          <ac:chgData name="Joanna Elizabeth Dyson" userId="98ea688d-d867-4145-b441-3a296d69fb1b" providerId="ADAL" clId="{66AC9F17-1E25-4EC8-90EA-72C61701E158}" dt="2024-11-25T13:15:54.364" v="1" actId="1076"/>
          <ac:spMkLst>
            <pc:docMk/>
            <pc:sldMk cId="3724828257" sldId="957"/>
            <ac:spMk id="3" creationId="{B8E068FE-DCDD-4567-96BA-C709ACB9BE65}"/>
          </ac:spMkLst>
        </pc:spChg>
        <pc:spChg chg="add mod">
          <ac:chgData name="Joanna Elizabeth Dyson" userId="98ea688d-d867-4145-b441-3a296d69fb1b" providerId="ADAL" clId="{66AC9F17-1E25-4EC8-90EA-72C61701E158}" dt="2024-11-25T13:16:16.638" v="55" actId="1076"/>
          <ac:spMkLst>
            <pc:docMk/>
            <pc:sldMk cId="3724828257" sldId="957"/>
            <ac:spMk id="9" creationId="{22D775DE-63EB-45D8-9177-C7EE6208EAC9}"/>
          </ac:spMkLst>
        </pc:spChg>
      </pc:sldChg>
      <pc:sldChg chg="addSp modSp add del mod">
        <pc:chgData name="Joanna Elizabeth Dyson" userId="98ea688d-d867-4145-b441-3a296d69fb1b" providerId="ADAL" clId="{66AC9F17-1E25-4EC8-90EA-72C61701E158}" dt="2024-11-26T13:28:06.493" v="7140" actId="47"/>
        <pc:sldMkLst>
          <pc:docMk/>
          <pc:sldMk cId="1296377688" sldId="982"/>
        </pc:sldMkLst>
        <pc:spChg chg="add mod">
          <ac:chgData name="Joanna Elizabeth Dyson" userId="98ea688d-d867-4145-b441-3a296d69fb1b" providerId="ADAL" clId="{66AC9F17-1E25-4EC8-90EA-72C61701E158}" dt="2024-11-26T08:29:50.031" v="3976" actId="20577"/>
          <ac:spMkLst>
            <pc:docMk/>
            <pc:sldMk cId="1296377688" sldId="982"/>
            <ac:spMk id="9" creationId="{4E4BDB35-CEF2-477C-AB79-01DCB2FAA653}"/>
          </ac:spMkLst>
        </pc:spChg>
      </pc:sldChg>
      <pc:sldChg chg="add del">
        <pc:chgData name="Joanna Elizabeth Dyson" userId="98ea688d-d867-4145-b441-3a296d69fb1b" providerId="ADAL" clId="{66AC9F17-1E25-4EC8-90EA-72C61701E158}" dt="2024-11-26T13:10:25.135" v="5898" actId="47"/>
        <pc:sldMkLst>
          <pc:docMk/>
          <pc:sldMk cId="4087578582" sldId="997"/>
        </pc:sldMkLst>
      </pc:sldChg>
      <pc:sldChg chg="addSp modSp add mod modAnim">
        <pc:chgData name="Joanna Elizabeth Dyson" userId="98ea688d-d867-4145-b441-3a296d69fb1b" providerId="ADAL" clId="{66AC9F17-1E25-4EC8-90EA-72C61701E158}" dt="2024-11-25T13:20:21.140" v="181" actId="1076"/>
        <pc:sldMkLst>
          <pc:docMk/>
          <pc:sldMk cId="4195858512" sldId="1017"/>
        </pc:sldMkLst>
        <pc:spChg chg="mod">
          <ac:chgData name="Joanna Elizabeth Dyson" userId="98ea688d-d867-4145-b441-3a296d69fb1b" providerId="ADAL" clId="{66AC9F17-1E25-4EC8-90EA-72C61701E158}" dt="2024-11-25T13:19:00.169" v="109" actId="2710"/>
          <ac:spMkLst>
            <pc:docMk/>
            <pc:sldMk cId="4195858512" sldId="1017"/>
            <ac:spMk id="2" creationId="{55079259-A441-44A8-A553-7655A5CCCA89}"/>
          </ac:spMkLst>
        </pc:spChg>
        <pc:spChg chg="mod">
          <ac:chgData name="Joanna Elizabeth Dyson" userId="98ea688d-d867-4145-b441-3a296d69fb1b" providerId="ADAL" clId="{66AC9F17-1E25-4EC8-90EA-72C61701E158}" dt="2024-11-25T13:19:33.559" v="129" actId="5793"/>
          <ac:spMkLst>
            <pc:docMk/>
            <pc:sldMk cId="4195858512" sldId="1017"/>
            <ac:spMk id="3" creationId="{441CC129-8DC0-435D-B5B6-7634EFED58E1}"/>
          </ac:spMkLst>
        </pc:spChg>
        <pc:spChg chg="add mod">
          <ac:chgData name="Joanna Elizabeth Dyson" userId="98ea688d-d867-4145-b441-3a296d69fb1b" providerId="ADAL" clId="{66AC9F17-1E25-4EC8-90EA-72C61701E158}" dt="2024-11-25T13:19:25.586" v="115" actId="208"/>
          <ac:spMkLst>
            <pc:docMk/>
            <pc:sldMk cId="4195858512" sldId="1017"/>
            <ac:spMk id="7" creationId="{5B97719D-7061-49C9-88D7-5B1D9460F820}"/>
          </ac:spMkLst>
        </pc:spChg>
        <pc:spChg chg="add mod">
          <ac:chgData name="Joanna Elizabeth Dyson" userId="98ea688d-d867-4145-b441-3a296d69fb1b" providerId="ADAL" clId="{66AC9F17-1E25-4EC8-90EA-72C61701E158}" dt="2024-11-25T13:19:01.869" v="110" actId="1076"/>
          <ac:spMkLst>
            <pc:docMk/>
            <pc:sldMk cId="4195858512" sldId="1017"/>
            <ac:spMk id="15" creationId="{B4EB44B5-230E-43FD-AA88-9394B1241651}"/>
          </ac:spMkLst>
        </pc:spChg>
        <pc:spChg chg="add mod">
          <ac:chgData name="Joanna Elizabeth Dyson" userId="98ea688d-d867-4145-b441-3a296d69fb1b" providerId="ADAL" clId="{66AC9F17-1E25-4EC8-90EA-72C61701E158}" dt="2024-11-25T13:20:21.140" v="181" actId="1076"/>
          <ac:spMkLst>
            <pc:docMk/>
            <pc:sldMk cId="4195858512" sldId="1017"/>
            <ac:spMk id="17" creationId="{D5887F61-9A57-48C3-B35F-65BA27D2EAC1}"/>
          </ac:spMkLst>
        </pc:spChg>
        <pc:grpChg chg="mod">
          <ac:chgData name="Joanna Elizabeth Dyson" userId="98ea688d-d867-4145-b441-3a296d69fb1b" providerId="ADAL" clId="{66AC9F17-1E25-4EC8-90EA-72C61701E158}" dt="2024-11-25T13:19:07.214" v="111" actId="1076"/>
          <ac:grpSpMkLst>
            <pc:docMk/>
            <pc:sldMk cId="4195858512" sldId="1017"/>
            <ac:grpSpMk id="4" creationId="{34442B22-6EB4-4926-B71E-DC1E0A2F564B}"/>
          </ac:grpSpMkLst>
        </pc:grpChg>
      </pc:sldChg>
      <pc:sldChg chg="addSp modSp add mod">
        <pc:chgData name="Joanna Elizabeth Dyson" userId="98ea688d-d867-4145-b441-3a296d69fb1b" providerId="ADAL" clId="{66AC9F17-1E25-4EC8-90EA-72C61701E158}" dt="2024-11-26T08:28:21.340" v="3962" actId="1076"/>
        <pc:sldMkLst>
          <pc:docMk/>
          <pc:sldMk cId="1857791402" sldId="1018"/>
        </pc:sldMkLst>
        <pc:spChg chg="add mod">
          <ac:chgData name="Joanna Elizabeth Dyson" userId="98ea688d-d867-4145-b441-3a296d69fb1b" providerId="ADAL" clId="{66AC9F17-1E25-4EC8-90EA-72C61701E158}" dt="2024-11-26T08:28:21.340" v="3962" actId="1076"/>
          <ac:spMkLst>
            <pc:docMk/>
            <pc:sldMk cId="1857791402" sldId="1018"/>
            <ac:spMk id="6" creationId="{5AFD7EF5-8BD5-4D7C-AD8A-D3A631982F87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5T17:36:23.145" v="3358" actId="47"/>
        <pc:sldMkLst>
          <pc:docMk/>
          <pc:sldMk cId="3651606674" sldId="1018"/>
        </pc:sldMkLst>
        <pc:spChg chg="mod">
          <ac:chgData name="Joanna Elizabeth Dyson" userId="98ea688d-d867-4145-b441-3a296d69fb1b" providerId="ADAL" clId="{66AC9F17-1E25-4EC8-90EA-72C61701E158}" dt="2024-11-25T17:16:30.161" v="1576" actId="1076"/>
          <ac:spMkLst>
            <pc:docMk/>
            <pc:sldMk cId="3651606674" sldId="1018"/>
            <ac:spMk id="8" creationId="{0D34FA44-CABB-4249-8CBF-3D8769B6C468}"/>
          </ac:spMkLst>
        </pc:spChg>
        <pc:spChg chg="mod">
          <ac:chgData name="Joanna Elizabeth Dyson" userId="98ea688d-d867-4145-b441-3a296d69fb1b" providerId="ADAL" clId="{66AC9F17-1E25-4EC8-90EA-72C61701E158}" dt="2024-11-25T17:16:23.565" v="1574" actId="113"/>
          <ac:spMkLst>
            <pc:docMk/>
            <pc:sldMk cId="3651606674" sldId="1018"/>
            <ac:spMk id="9" creationId="{6EDB6517-73CF-4EF0-AAAF-3E59F7A6D873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5T17:19:46.872" v="1787" actId="47"/>
        <pc:sldMkLst>
          <pc:docMk/>
          <pc:sldMk cId="1236680287" sldId="1019"/>
        </pc:sldMkLst>
        <pc:spChg chg="mod">
          <ac:chgData name="Joanna Elizabeth Dyson" userId="98ea688d-d867-4145-b441-3a296d69fb1b" providerId="ADAL" clId="{66AC9F17-1E25-4EC8-90EA-72C61701E158}" dt="2024-11-25T17:19:39.632" v="1786" actId="20577"/>
          <ac:spMkLst>
            <pc:docMk/>
            <pc:sldMk cId="1236680287" sldId="1019"/>
            <ac:spMk id="8" creationId="{0D34FA44-CABB-4249-8CBF-3D8769B6C468}"/>
          </ac:spMkLst>
        </pc:spChg>
        <pc:spChg chg="mod">
          <ac:chgData name="Joanna Elizabeth Dyson" userId="98ea688d-d867-4145-b441-3a296d69fb1b" providerId="ADAL" clId="{66AC9F17-1E25-4EC8-90EA-72C61701E158}" dt="2024-11-25T17:16:57.941" v="1584" actId="1076"/>
          <ac:spMkLst>
            <pc:docMk/>
            <pc:sldMk cId="1236680287" sldId="1019"/>
            <ac:spMk id="9" creationId="{6EDB6517-73CF-4EF0-AAAF-3E59F7A6D873}"/>
          </ac:spMkLst>
        </pc:spChg>
        <pc:spChg chg="mod">
          <ac:chgData name="Joanna Elizabeth Dyson" userId="98ea688d-d867-4145-b441-3a296d69fb1b" providerId="ADAL" clId="{66AC9F17-1E25-4EC8-90EA-72C61701E158}" dt="2024-11-25T17:17:17.048" v="1593" actId="404"/>
          <ac:spMkLst>
            <pc:docMk/>
            <pc:sldMk cId="1236680287" sldId="1019"/>
            <ac:spMk id="10" creationId="{CAF57769-BB92-4543-9D01-5305D456C05B}"/>
          </ac:spMkLst>
        </pc:spChg>
      </pc:sldChg>
      <pc:sldChg chg="delSp modSp add mod delAnim modAnim">
        <pc:chgData name="Joanna Elizabeth Dyson" userId="98ea688d-d867-4145-b441-3a296d69fb1b" providerId="ADAL" clId="{66AC9F17-1E25-4EC8-90EA-72C61701E158}" dt="2024-11-25T17:45:41.522" v="3570" actId="207"/>
        <pc:sldMkLst>
          <pc:docMk/>
          <pc:sldMk cId="1949420674" sldId="1020"/>
        </pc:sldMkLst>
        <pc:spChg chg="del">
          <ac:chgData name="Joanna Elizabeth Dyson" userId="98ea688d-d867-4145-b441-3a296d69fb1b" providerId="ADAL" clId="{66AC9F17-1E25-4EC8-90EA-72C61701E158}" dt="2024-11-25T17:17:31.537" v="1595" actId="478"/>
          <ac:spMkLst>
            <pc:docMk/>
            <pc:sldMk cId="1949420674" sldId="1020"/>
            <ac:spMk id="8" creationId="{0D34FA44-CABB-4249-8CBF-3D8769B6C468}"/>
          </ac:spMkLst>
        </pc:spChg>
        <pc:spChg chg="del">
          <ac:chgData name="Joanna Elizabeth Dyson" userId="98ea688d-d867-4145-b441-3a296d69fb1b" providerId="ADAL" clId="{66AC9F17-1E25-4EC8-90EA-72C61701E158}" dt="2024-11-25T17:17:33.072" v="1596" actId="478"/>
          <ac:spMkLst>
            <pc:docMk/>
            <pc:sldMk cId="1949420674" sldId="1020"/>
            <ac:spMk id="9" creationId="{6EDB6517-73CF-4EF0-AAAF-3E59F7A6D873}"/>
          </ac:spMkLst>
        </pc:spChg>
        <pc:spChg chg="mod">
          <ac:chgData name="Joanna Elizabeth Dyson" userId="98ea688d-d867-4145-b441-3a296d69fb1b" providerId="ADAL" clId="{66AC9F17-1E25-4EC8-90EA-72C61701E158}" dt="2024-11-25T17:45:41.522" v="3570" actId="207"/>
          <ac:spMkLst>
            <pc:docMk/>
            <pc:sldMk cId="1949420674" sldId="1020"/>
            <ac:spMk id="10" creationId="{CAF57769-BB92-4543-9D01-5305D456C05B}"/>
          </ac:spMkLst>
        </pc:spChg>
      </pc:sldChg>
      <pc:sldChg chg="addSp modSp add mod modAnim">
        <pc:chgData name="Joanna Elizabeth Dyson" userId="98ea688d-d867-4145-b441-3a296d69fb1b" providerId="ADAL" clId="{66AC9F17-1E25-4EC8-90EA-72C61701E158}" dt="2024-11-25T17:46:49.984" v="3604" actId="20577"/>
        <pc:sldMkLst>
          <pc:docMk/>
          <pc:sldMk cId="3444816225" sldId="1021"/>
        </pc:sldMkLst>
        <pc:spChg chg="add mod">
          <ac:chgData name="Joanna Elizabeth Dyson" userId="98ea688d-d867-4145-b441-3a296d69fb1b" providerId="ADAL" clId="{66AC9F17-1E25-4EC8-90EA-72C61701E158}" dt="2024-11-25T17:46:49.984" v="3604" actId="20577"/>
          <ac:spMkLst>
            <pc:docMk/>
            <pc:sldMk cId="3444816225" sldId="1021"/>
            <ac:spMk id="5" creationId="{A3A585FE-E8B9-47B8-B538-0BDCE710E43A}"/>
          </ac:spMkLst>
        </pc:spChg>
        <pc:spChg chg="mod">
          <ac:chgData name="Joanna Elizabeth Dyson" userId="98ea688d-d867-4145-b441-3a296d69fb1b" providerId="ADAL" clId="{66AC9F17-1E25-4EC8-90EA-72C61701E158}" dt="2024-11-25T17:46:41.089" v="3601" actId="20577"/>
          <ac:spMkLst>
            <pc:docMk/>
            <pc:sldMk cId="3444816225" sldId="1021"/>
            <ac:spMk id="10" creationId="{CAF57769-BB92-4543-9D01-5305D456C05B}"/>
          </ac:spMkLst>
        </pc:spChg>
      </pc:sldChg>
      <pc:sldChg chg="addSp delSp modSp add del mod delAnim">
        <pc:chgData name="Joanna Elizabeth Dyson" userId="98ea688d-d867-4145-b441-3a296d69fb1b" providerId="ADAL" clId="{66AC9F17-1E25-4EC8-90EA-72C61701E158}" dt="2024-11-25T17:40:09.566" v="3510" actId="47"/>
        <pc:sldMkLst>
          <pc:docMk/>
          <pc:sldMk cId="255045920" sldId="1022"/>
        </pc:sldMkLst>
        <pc:spChg chg="del">
          <ac:chgData name="Joanna Elizabeth Dyson" userId="98ea688d-d867-4145-b441-3a296d69fb1b" providerId="ADAL" clId="{66AC9F17-1E25-4EC8-90EA-72C61701E158}" dt="2024-11-25T17:36:52.275" v="3367" actId="478"/>
          <ac:spMkLst>
            <pc:docMk/>
            <pc:sldMk cId="255045920" sldId="1022"/>
            <ac:spMk id="8" creationId="{0D34FA44-CABB-4249-8CBF-3D8769B6C468}"/>
          </ac:spMkLst>
        </pc:spChg>
        <pc:spChg chg="del">
          <ac:chgData name="Joanna Elizabeth Dyson" userId="98ea688d-d867-4145-b441-3a296d69fb1b" providerId="ADAL" clId="{66AC9F17-1E25-4EC8-90EA-72C61701E158}" dt="2024-11-25T17:36:50.665" v="3366" actId="478"/>
          <ac:spMkLst>
            <pc:docMk/>
            <pc:sldMk cId="255045920" sldId="1022"/>
            <ac:spMk id="9" creationId="{6EDB6517-73CF-4EF0-AAAF-3E59F7A6D873}"/>
          </ac:spMkLst>
        </pc:spChg>
        <pc:spChg chg="mod">
          <ac:chgData name="Joanna Elizabeth Dyson" userId="98ea688d-d867-4145-b441-3a296d69fb1b" providerId="ADAL" clId="{66AC9F17-1E25-4EC8-90EA-72C61701E158}" dt="2024-11-25T17:36:57.124" v="3369" actId="1076"/>
          <ac:spMkLst>
            <pc:docMk/>
            <pc:sldMk cId="255045920" sldId="1022"/>
            <ac:spMk id="10" creationId="{CAF57769-BB92-4543-9D01-5305D456C05B}"/>
          </ac:spMkLst>
        </pc:spChg>
        <pc:spChg chg="add mod">
          <ac:chgData name="Joanna Elizabeth Dyson" userId="98ea688d-d867-4145-b441-3a296d69fb1b" providerId="ADAL" clId="{66AC9F17-1E25-4EC8-90EA-72C61701E158}" dt="2024-11-25T17:38:58.706" v="3494" actId="113"/>
          <ac:spMkLst>
            <pc:docMk/>
            <pc:sldMk cId="255045920" sldId="1022"/>
            <ac:spMk id="11" creationId="{F25942DF-5A35-4A77-A722-278749F7527C}"/>
          </ac:spMkLst>
        </pc:spChg>
      </pc:sldChg>
      <pc:sldChg chg="addSp delSp modSp add del mod">
        <pc:chgData name="Joanna Elizabeth Dyson" userId="98ea688d-d867-4145-b441-3a296d69fb1b" providerId="ADAL" clId="{66AC9F17-1E25-4EC8-90EA-72C61701E158}" dt="2024-11-26T13:09:23.200" v="5893" actId="47"/>
        <pc:sldMkLst>
          <pc:docMk/>
          <pc:sldMk cId="2009466592" sldId="1022"/>
        </pc:sldMkLst>
        <pc:spChg chg="mod">
          <ac:chgData name="Joanna Elizabeth Dyson" userId="98ea688d-d867-4145-b441-3a296d69fb1b" providerId="ADAL" clId="{66AC9F17-1E25-4EC8-90EA-72C61701E158}" dt="2024-11-26T08:27:11.165" v="3923" actId="5793"/>
          <ac:spMkLst>
            <pc:docMk/>
            <pc:sldMk cId="2009466592" sldId="1022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6T08:24:44.068" v="3915" actId="20577"/>
          <ac:spMkLst>
            <pc:docMk/>
            <pc:sldMk cId="2009466592" sldId="1022"/>
            <ac:spMk id="4" creationId="{00000000-0000-0000-0000-000000000000}"/>
          </ac:spMkLst>
        </pc:spChg>
        <pc:picChg chg="add del">
          <ac:chgData name="Joanna Elizabeth Dyson" userId="98ea688d-d867-4145-b441-3a296d69fb1b" providerId="ADAL" clId="{66AC9F17-1E25-4EC8-90EA-72C61701E158}" dt="2024-11-26T09:14:07.899" v="4589" actId="478"/>
          <ac:picMkLst>
            <pc:docMk/>
            <pc:sldMk cId="2009466592" sldId="1022"/>
            <ac:picMk id="1026" creationId="{D484F1AE-83B5-4C7D-8506-0BAD5BF8F847}"/>
          </ac:picMkLst>
        </pc:picChg>
      </pc:sldChg>
      <pc:sldChg chg="addSp delSp modSp add mod delAnim">
        <pc:chgData name="Joanna Elizabeth Dyson" userId="98ea688d-d867-4145-b441-3a296d69fb1b" providerId="ADAL" clId="{66AC9F17-1E25-4EC8-90EA-72C61701E158}" dt="2024-11-26T13:11:47.821" v="5991" actId="113"/>
        <pc:sldMkLst>
          <pc:docMk/>
          <pc:sldMk cId="1355607732" sldId="1027"/>
        </pc:sldMkLst>
        <pc:spChg chg="mod">
          <ac:chgData name="Joanna Elizabeth Dyson" userId="98ea688d-d867-4145-b441-3a296d69fb1b" providerId="ADAL" clId="{66AC9F17-1E25-4EC8-90EA-72C61701E158}" dt="2024-11-26T13:11:24.778" v="5941" actId="2711"/>
          <ac:spMkLst>
            <pc:docMk/>
            <pc:sldMk cId="1355607732" sldId="1027"/>
            <ac:spMk id="3" creationId="{46C0B1B3-FE3D-4485-97FD-73723CC58C4B}"/>
          </ac:spMkLst>
        </pc:spChg>
        <pc:spChg chg="mod">
          <ac:chgData name="Joanna Elizabeth Dyson" userId="98ea688d-d867-4145-b441-3a296d69fb1b" providerId="ADAL" clId="{66AC9F17-1E25-4EC8-90EA-72C61701E158}" dt="2024-11-26T13:11:24.778" v="5941" actId="2711"/>
          <ac:spMkLst>
            <pc:docMk/>
            <pc:sldMk cId="1355607732" sldId="1027"/>
            <ac:spMk id="10" creationId="{744FA1FC-34D2-4F5C-B0CB-E2B8F0A6EEAE}"/>
          </ac:spMkLst>
        </pc:spChg>
        <pc:spChg chg="mod">
          <ac:chgData name="Joanna Elizabeth Dyson" userId="98ea688d-d867-4145-b441-3a296d69fb1b" providerId="ADAL" clId="{66AC9F17-1E25-4EC8-90EA-72C61701E158}" dt="2024-11-26T13:11:19.907" v="5940" actId="113"/>
          <ac:spMkLst>
            <pc:docMk/>
            <pc:sldMk cId="1355607732" sldId="1027"/>
            <ac:spMk id="14" creationId="{93814CC8-F3BC-416D-91E1-AFF62A86D1ED}"/>
          </ac:spMkLst>
        </pc:spChg>
        <pc:spChg chg="mod">
          <ac:chgData name="Joanna Elizabeth Dyson" userId="98ea688d-d867-4145-b441-3a296d69fb1b" providerId="ADAL" clId="{66AC9F17-1E25-4EC8-90EA-72C61701E158}" dt="2024-11-26T13:11:47.821" v="5991" actId="113"/>
          <ac:spMkLst>
            <pc:docMk/>
            <pc:sldMk cId="1355607732" sldId="1027"/>
            <ac:spMk id="19" creationId="{26146A8E-CE0E-4719-8E70-E16AC550941A}"/>
          </ac:spMkLst>
        </pc:spChg>
        <pc:spChg chg="del">
          <ac:chgData name="Joanna Elizabeth Dyson" userId="98ea688d-d867-4145-b441-3a296d69fb1b" providerId="ADAL" clId="{66AC9F17-1E25-4EC8-90EA-72C61701E158}" dt="2024-11-26T13:10:54.009" v="5900" actId="478"/>
          <ac:spMkLst>
            <pc:docMk/>
            <pc:sldMk cId="1355607732" sldId="1027"/>
            <ac:spMk id="20" creationId="{F58DDF60-606B-47E6-A072-36738C5A5771}"/>
          </ac:spMkLst>
        </pc:spChg>
        <pc:spChg chg="add mod">
          <ac:chgData name="Joanna Elizabeth Dyson" userId="98ea688d-d867-4145-b441-3a296d69fb1b" providerId="ADAL" clId="{66AC9F17-1E25-4EC8-90EA-72C61701E158}" dt="2024-11-26T08:29:12.170" v="3969" actId="1076"/>
          <ac:spMkLst>
            <pc:docMk/>
            <pc:sldMk cId="1355607732" sldId="1027"/>
            <ac:spMk id="21" creationId="{C4F767EE-BC2E-44F9-991A-8B1B2C94BACF}"/>
          </ac:spMkLst>
        </pc:spChg>
      </pc:sldChg>
      <pc:sldChg chg="addSp delSp modSp add mod delAnim modAnim">
        <pc:chgData name="Joanna Elizabeth Dyson" userId="98ea688d-d867-4145-b441-3a296d69fb1b" providerId="ADAL" clId="{66AC9F17-1E25-4EC8-90EA-72C61701E158}" dt="2024-11-26T13:23:11.649" v="6702" actId="207"/>
        <pc:sldMkLst>
          <pc:docMk/>
          <pc:sldMk cId="3088477701" sldId="1028"/>
        </pc:sldMkLst>
        <pc:spChg chg="mod">
          <ac:chgData name="Joanna Elizabeth Dyson" userId="98ea688d-d867-4145-b441-3a296d69fb1b" providerId="ADAL" clId="{66AC9F17-1E25-4EC8-90EA-72C61701E158}" dt="2024-11-26T13:16:37.382" v="6096" actId="1076"/>
          <ac:spMkLst>
            <pc:docMk/>
            <pc:sldMk cId="3088477701" sldId="1028"/>
            <ac:spMk id="2" creationId="{5F6F2250-5876-478A-B155-749C73B5E408}"/>
          </ac:spMkLst>
        </pc:spChg>
        <pc:spChg chg="del mod">
          <ac:chgData name="Joanna Elizabeth Dyson" userId="98ea688d-d867-4145-b441-3a296d69fb1b" providerId="ADAL" clId="{66AC9F17-1E25-4EC8-90EA-72C61701E158}" dt="2024-11-26T13:21:59.152" v="6679" actId="478"/>
          <ac:spMkLst>
            <pc:docMk/>
            <pc:sldMk cId="3088477701" sldId="1028"/>
            <ac:spMk id="3" creationId="{4980E226-1EBE-48F7-B213-6306CB3AB653}"/>
          </ac:spMkLst>
        </pc:spChg>
        <pc:spChg chg="add del mod">
          <ac:chgData name="Joanna Elizabeth Dyson" userId="98ea688d-d867-4145-b441-3a296d69fb1b" providerId="ADAL" clId="{66AC9F17-1E25-4EC8-90EA-72C61701E158}" dt="2024-11-26T13:13:20.527" v="6016" actId="478"/>
          <ac:spMkLst>
            <pc:docMk/>
            <pc:sldMk cId="3088477701" sldId="1028"/>
            <ac:spMk id="4" creationId="{71DFB158-0B77-4DE8-A37B-7842D5D1ECCC}"/>
          </ac:spMkLst>
        </pc:spChg>
        <pc:spChg chg="add mod">
          <ac:chgData name="Joanna Elizabeth Dyson" userId="98ea688d-d867-4145-b441-3a296d69fb1b" providerId="ADAL" clId="{66AC9F17-1E25-4EC8-90EA-72C61701E158}" dt="2024-11-26T13:18:56.410" v="6312" actId="1076"/>
          <ac:spMkLst>
            <pc:docMk/>
            <pc:sldMk cId="3088477701" sldId="1028"/>
            <ac:spMk id="5" creationId="{9B573FC6-F82C-49B5-B1C1-68CAEE6028FE}"/>
          </ac:spMkLst>
        </pc:spChg>
        <pc:spChg chg="add del mod">
          <ac:chgData name="Joanna Elizabeth Dyson" userId="98ea688d-d867-4145-b441-3a296d69fb1b" providerId="ADAL" clId="{66AC9F17-1E25-4EC8-90EA-72C61701E158}" dt="2024-11-26T13:15:49.286" v="6078" actId="478"/>
          <ac:spMkLst>
            <pc:docMk/>
            <pc:sldMk cId="3088477701" sldId="1028"/>
            <ac:spMk id="7" creationId="{D0B11A8F-A6F4-4983-9E9E-93CEBE159355}"/>
          </ac:spMkLst>
        </pc:spChg>
        <pc:spChg chg="add del">
          <ac:chgData name="Joanna Elizabeth Dyson" userId="98ea688d-d867-4145-b441-3a296d69fb1b" providerId="ADAL" clId="{66AC9F17-1E25-4EC8-90EA-72C61701E158}" dt="2024-11-26T13:15:19.639" v="6028" actId="478"/>
          <ac:spMkLst>
            <pc:docMk/>
            <pc:sldMk cId="3088477701" sldId="1028"/>
            <ac:spMk id="8" creationId="{2C5F4B58-40D9-40DF-9D0D-29344005ED14}"/>
          </ac:spMkLst>
        </pc:spChg>
        <pc:spChg chg="add del mod">
          <ac:chgData name="Joanna Elizabeth Dyson" userId="98ea688d-d867-4145-b441-3a296d69fb1b" providerId="ADAL" clId="{66AC9F17-1E25-4EC8-90EA-72C61701E158}" dt="2024-11-26T13:13:12.969" v="6015" actId="478"/>
          <ac:spMkLst>
            <pc:docMk/>
            <pc:sldMk cId="3088477701" sldId="1028"/>
            <ac:spMk id="9" creationId="{7B7C4E2F-F3E2-4D30-8CE1-B5EBBF75DCC5}"/>
          </ac:spMkLst>
        </pc:spChg>
        <pc:spChg chg="add mod">
          <ac:chgData name="Joanna Elizabeth Dyson" userId="98ea688d-d867-4145-b441-3a296d69fb1b" providerId="ADAL" clId="{66AC9F17-1E25-4EC8-90EA-72C61701E158}" dt="2024-11-26T13:18:37.440" v="6286" actId="207"/>
          <ac:spMkLst>
            <pc:docMk/>
            <pc:sldMk cId="3088477701" sldId="1028"/>
            <ac:spMk id="14" creationId="{166618F4-E576-4A50-B60A-F9CF5818081E}"/>
          </ac:spMkLst>
        </pc:spChg>
        <pc:spChg chg="add mod">
          <ac:chgData name="Joanna Elizabeth Dyson" userId="98ea688d-d867-4145-b441-3a296d69fb1b" providerId="ADAL" clId="{66AC9F17-1E25-4EC8-90EA-72C61701E158}" dt="2024-11-26T13:18:50.679" v="6302" actId="1036"/>
          <ac:spMkLst>
            <pc:docMk/>
            <pc:sldMk cId="3088477701" sldId="1028"/>
            <ac:spMk id="15" creationId="{706794D8-60F7-41F2-9EAC-31CEF58135DF}"/>
          </ac:spMkLst>
        </pc:spChg>
        <pc:spChg chg="add mod">
          <ac:chgData name="Joanna Elizabeth Dyson" userId="98ea688d-d867-4145-b441-3a296d69fb1b" providerId="ADAL" clId="{66AC9F17-1E25-4EC8-90EA-72C61701E158}" dt="2024-11-26T13:20:52.947" v="6549" actId="207"/>
          <ac:spMkLst>
            <pc:docMk/>
            <pc:sldMk cId="3088477701" sldId="1028"/>
            <ac:spMk id="16" creationId="{47E47479-82BF-4E64-8CFC-2DB64B41AC5B}"/>
          </ac:spMkLst>
        </pc:spChg>
        <pc:spChg chg="add mod">
          <ac:chgData name="Joanna Elizabeth Dyson" userId="98ea688d-d867-4145-b441-3a296d69fb1b" providerId="ADAL" clId="{66AC9F17-1E25-4EC8-90EA-72C61701E158}" dt="2024-11-26T13:23:11.649" v="6702" actId="207"/>
          <ac:spMkLst>
            <pc:docMk/>
            <pc:sldMk cId="3088477701" sldId="1028"/>
            <ac:spMk id="17" creationId="{F5833728-D539-4B26-BFAE-6FB4A2871367}"/>
          </ac:spMkLst>
        </pc:spChg>
        <pc:spChg chg="add mod">
          <ac:chgData name="Joanna Elizabeth Dyson" userId="98ea688d-d867-4145-b441-3a296d69fb1b" providerId="ADAL" clId="{66AC9F17-1E25-4EC8-90EA-72C61701E158}" dt="2024-11-26T13:22:35.083" v="6688" actId="1076"/>
          <ac:spMkLst>
            <pc:docMk/>
            <pc:sldMk cId="3088477701" sldId="1028"/>
            <ac:spMk id="18" creationId="{0DB8899F-30A1-4BCD-B5F7-924D523E199A}"/>
          </ac:spMkLst>
        </pc:spChg>
        <pc:spChg chg="add mod">
          <ac:chgData name="Joanna Elizabeth Dyson" userId="98ea688d-d867-4145-b441-3a296d69fb1b" providerId="ADAL" clId="{66AC9F17-1E25-4EC8-90EA-72C61701E158}" dt="2024-11-26T13:22:20.921" v="6684" actId="1076"/>
          <ac:spMkLst>
            <pc:docMk/>
            <pc:sldMk cId="3088477701" sldId="1028"/>
            <ac:spMk id="19" creationId="{FFA9AE86-A6CB-4BA3-A0DA-AABA56DFAF03}"/>
          </ac:spMkLst>
        </pc:spChg>
        <pc:spChg chg="add mod">
          <ac:chgData name="Joanna Elizabeth Dyson" userId="98ea688d-d867-4145-b441-3a296d69fb1b" providerId="ADAL" clId="{66AC9F17-1E25-4EC8-90EA-72C61701E158}" dt="2024-11-26T13:22:44.336" v="6692" actId="1076"/>
          <ac:spMkLst>
            <pc:docMk/>
            <pc:sldMk cId="3088477701" sldId="1028"/>
            <ac:spMk id="20" creationId="{400AEC26-0416-463D-AFD7-FF52E8947AA8}"/>
          </ac:spMkLst>
        </pc:spChg>
        <pc:spChg chg="add mod">
          <ac:chgData name="Joanna Elizabeth Dyson" userId="98ea688d-d867-4145-b441-3a296d69fb1b" providerId="ADAL" clId="{66AC9F17-1E25-4EC8-90EA-72C61701E158}" dt="2024-11-26T13:23:09.193" v="6701" actId="207"/>
          <ac:spMkLst>
            <pc:docMk/>
            <pc:sldMk cId="3088477701" sldId="1028"/>
            <ac:spMk id="21" creationId="{6E78A637-0265-4192-88B1-4F4043E71217}"/>
          </ac:spMkLst>
        </pc:spChg>
        <pc:spChg chg="add del mod">
          <ac:chgData name="Joanna Elizabeth Dyson" userId="98ea688d-d867-4145-b441-3a296d69fb1b" providerId="ADAL" clId="{66AC9F17-1E25-4EC8-90EA-72C61701E158}" dt="2024-11-26T13:22:01.647" v="6680" actId="478"/>
          <ac:spMkLst>
            <pc:docMk/>
            <pc:sldMk cId="3088477701" sldId="1028"/>
            <ac:spMk id="23" creationId="{F4F75A97-4449-43E9-BBE1-6C26258C15C9}"/>
          </ac:spMkLst>
        </pc:spChg>
        <pc:grpChg chg="add mod ord">
          <ac:chgData name="Joanna Elizabeth Dyson" userId="98ea688d-d867-4145-b441-3a296d69fb1b" providerId="ADAL" clId="{66AC9F17-1E25-4EC8-90EA-72C61701E158}" dt="2024-11-26T13:18:20.034" v="6269" actId="1076"/>
          <ac:grpSpMkLst>
            <pc:docMk/>
            <pc:sldMk cId="3088477701" sldId="1028"/>
            <ac:grpSpMk id="13" creationId="{592DDF1A-BE09-426A-A722-0BD2D0873ECC}"/>
          </ac:grpSpMkLst>
        </pc:grpChg>
        <pc:picChg chg="add mod ord modCrop">
          <ac:chgData name="Joanna Elizabeth Dyson" userId="98ea688d-d867-4145-b441-3a296d69fb1b" providerId="ADAL" clId="{66AC9F17-1E25-4EC8-90EA-72C61701E158}" dt="2024-11-26T13:15:33.760" v="6073" actId="164"/>
          <ac:picMkLst>
            <pc:docMk/>
            <pc:sldMk cId="3088477701" sldId="1028"/>
            <ac:picMk id="11" creationId="{C93FD788-C406-413D-9BB1-04C102859848}"/>
          </ac:picMkLst>
        </pc:picChg>
        <pc:picChg chg="add mod modCrop">
          <ac:chgData name="Joanna Elizabeth Dyson" userId="98ea688d-d867-4145-b441-3a296d69fb1b" providerId="ADAL" clId="{66AC9F17-1E25-4EC8-90EA-72C61701E158}" dt="2024-11-26T13:15:33.760" v="6073" actId="164"/>
          <ac:picMkLst>
            <pc:docMk/>
            <pc:sldMk cId="3088477701" sldId="1028"/>
            <ac:picMk id="12" creationId="{DACF875E-80ED-4391-994E-4579901BFD12}"/>
          </ac:picMkLst>
        </pc:picChg>
      </pc:sldChg>
      <pc:sldChg chg="addSp modSp add del mod">
        <pc:chgData name="Joanna Elizabeth Dyson" userId="98ea688d-d867-4145-b441-3a296d69fb1b" providerId="ADAL" clId="{66AC9F17-1E25-4EC8-90EA-72C61701E158}" dt="2024-11-26T13:28:02.160" v="7139" actId="47"/>
        <pc:sldMkLst>
          <pc:docMk/>
          <pc:sldMk cId="533800694" sldId="1029"/>
        </pc:sldMkLst>
        <pc:spChg chg="add mod">
          <ac:chgData name="Joanna Elizabeth Dyson" userId="98ea688d-d867-4145-b441-3a296d69fb1b" providerId="ADAL" clId="{66AC9F17-1E25-4EC8-90EA-72C61701E158}" dt="2024-11-26T08:29:58.793" v="3978" actId="20577"/>
          <ac:spMkLst>
            <pc:docMk/>
            <pc:sldMk cId="533800694" sldId="1029"/>
            <ac:spMk id="5" creationId="{A898F448-D857-4550-A60E-32F705892D36}"/>
          </ac:spMkLst>
        </pc:spChg>
      </pc:sldChg>
      <pc:sldChg chg="add del">
        <pc:chgData name="Joanna Elizabeth Dyson" userId="98ea688d-d867-4145-b441-3a296d69fb1b" providerId="ADAL" clId="{66AC9F17-1E25-4EC8-90EA-72C61701E158}" dt="2024-11-26T13:10:34.488" v="5899" actId="47"/>
        <pc:sldMkLst>
          <pc:docMk/>
          <pc:sldMk cId="1866793074" sldId="1030"/>
        </pc:sldMkLst>
      </pc:sldChg>
      <pc:sldChg chg="add del">
        <pc:chgData name="Joanna Elizabeth Dyson" userId="98ea688d-d867-4145-b441-3a296d69fb1b" providerId="ADAL" clId="{66AC9F17-1E25-4EC8-90EA-72C61701E158}" dt="2024-11-26T13:09:49.853" v="5897" actId="47"/>
        <pc:sldMkLst>
          <pc:docMk/>
          <pc:sldMk cId="3955801095" sldId="1037"/>
        </pc:sldMkLst>
      </pc:sldChg>
      <pc:sldChg chg="add del">
        <pc:chgData name="Joanna Elizabeth Dyson" userId="98ea688d-d867-4145-b441-3a296d69fb1b" providerId="ADAL" clId="{66AC9F17-1E25-4EC8-90EA-72C61701E158}" dt="2024-11-26T13:09:46.652" v="5896" actId="47"/>
        <pc:sldMkLst>
          <pc:docMk/>
          <pc:sldMk cId="2107838694" sldId="1038"/>
        </pc:sldMkLst>
      </pc:sldChg>
      <pc:sldChg chg="addSp delSp modSp add mod modAnim">
        <pc:chgData name="Joanna Elizabeth Dyson" userId="98ea688d-d867-4145-b441-3a296d69fb1b" providerId="ADAL" clId="{66AC9F17-1E25-4EC8-90EA-72C61701E158}" dt="2024-11-26T13:09:16.883" v="5892"/>
        <pc:sldMkLst>
          <pc:docMk/>
          <pc:sldMk cId="2124809353" sldId="1039"/>
        </pc:sldMkLst>
        <pc:spChg chg="del">
          <ac:chgData name="Joanna Elizabeth Dyson" userId="98ea688d-d867-4145-b441-3a296d69fb1b" providerId="ADAL" clId="{66AC9F17-1E25-4EC8-90EA-72C61701E158}" dt="2024-11-26T08:33:31.519" v="3987" actId="478"/>
          <ac:spMkLst>
            <pc:docMk/>
            <pc:sldMk cId="2124809353" sldId="1039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6T08:34:24.219" v="4063" actId="14100"/>
          <ac:spMkLst>
            <pc:docMk/>
            <pc:sldMk cId="2124809353" sldId="1039"/>
            <ac:spMk id="4" creationId="{00000000-0000-0000-0000-000000000000}"/>
          </ac:spMkLst>
        </pc:spChg>
        <pc:spChg chg="add del mod">
          <ac:chgData name="Joanna Elizabeth Dyson" userId="98ea688d-d867-4145-b441-3a296d69fb1b" providerId="ADAL" clId="{66AC9F17-1E25-4EC8-90EA-72C61701E158}" dt="2024-11-26T13:07:31.318" v="5866" actId="478"/>
          <ac:spMkLst>
            <pc:docMk/>
            <pc:sldMk cId="2124809353" sldId="1039"/>
            <ac:spMk id="5" creationId="{007110BA-91EE-494D-AE1E-D3C32AC71C7D}"/>
          </ac:spMkLst>
        </pc:spChg>
        <pc:spChg chg="add del mod">
          <ac:chgData name="Joanna Elizabeth Dyson" userId="98ea688d-d867-4145-b441-3a296d69fb1b" providerId="ADAL" clId="{66AC9F17-1E25-4EC8-90EA-72C61701E158}" dt="2024-11-26T12:36:29.741" v="4609" actId="478"/>
          <ac:spMkLst>
            <pc:docMk/>
            <pc:sldMk cId="2124809353" sldId="1039"/>
            <ac:spMk id="6" creationId="{DABF75D6-A9B1-4C9A-9AA2-7371A739445B}"/>
          </ac:spMkLst>
        </pc:spChg>
        <pc:spChg chg="add mod">
          <ac:chgData name="Joanna Elizabeth Dyson" userId="98ea688d-d867-4145-b441-3a296d69fb1b" providerId="ADAL" clId="{66AC9F17-1E25-4EC8-90EA-72C61701E158}" dt="2024-11-26T12:56:02.832" v="5240" actId="14100"/>
          <ac:spMkLst>
            <pc:docMk/>
            <pc:sldMk cId="2124809353" sldId="1039"/>
            <ac:spMk id="8" creationId="{8ED06E45-58F2-4EEB-A824-187E52FB5ECF}"/>
          </ac:spMkLst>
        </pc:spChg>
        <pc:spChg chg="add del mod">
          <ac:chgData name="Joanna Elizabeth Dyson" userId="98ea688d-d867-4145-b441-3a296d69fb1b" providerId="ADAL" clId="{66AC9F17-1E25-4EC8-90EA-72C61701E158}" dt="2024-11-26T12:40:18.381" v="4612"/>
          <ac:spMkLst>
            <pc:docMk/>
            <pc:sldMk cId="2124809353" sldId="1039"/>
            <ac:spMk id="9" creationId="{DD6FFFB2-4FA1-4CAE-99ED-AEBE92B34636}"/>
          </ac:spMkLst>
        </pc:spChg>
        <pc:spChg chg="add mod">
          <ac:chgData name="Joanna Elizabeth Dyson" userId="98ea688d-d867-4145-b441-3a296d69fb1b" providerId="ADAL" clId="{66AC9F17-1E25-4EC8-90EA-72C61701E158}" dt="2024-11-26T12:56:15.264" v="5243" actId="1076"/>
          <ac:spMkLst>
            <pc:docMk/>
            <pc:sldMk cId="2124809353" sldId="1039"/>
            <ac:spMk id="10" creationId="{1CF2492A-89EE-475C-B902-B7E12D8E5BA6}"/>
          </ac:spMkLst>
        </pc:spChg>
        <pc:spChg chg="add mod">
          <ac:chgData name="Joanna Elizabeth Dyson" userId="98ea688d-d867-4145-b441-3a296d69fb1b" providerId="ADAL" clId="{66AC9F17-1E25-4EC8-90EA-72C61701E158}" dt="2024-11-26T13:07:38.143" v="5869" actId="1076"/>
          <ac:spMkLst>
            <pc:docMk/>
            <pc:sldMk cId="2124809353" sldId="1039"/>
            <ac:spMk id="11" creationId="{68AF82BB-2833-42C7-B3D2-11F49C1481AA}"/>
          </ac:spMkLst>
        </pc:spChg>
        <pc:spChg chg="add mod">
          <ac:chgData name="Joanna Elizabeth Dyson" userId="98ea688d-d867-4145-b441-3a296d69fb1b" providerId="ADAL" clId="{66AC9F17-1E25-4EC8-90EA-72C61701E158}" dt="2024-11-26T12:56:12.063" v="5242" actId="1076"/>
          <ac:spMkLst>
            <pc:docMk/>
            <pc:sldMk cId="2124809353" sldId="1039"/>
            <ac:spMk id="13" creationId="{CF6F4BCD-65FE-4761-AEB6-2C3C1E7E0F0D}"/>
          </ac:spMkLst>
        </pc:spChg>
        <pc:spChg chg="add mod">
          <ac:chgData name="Joanna Elizabeth Dyson" userId="98ea688d-d867-4145-b441-3a296d69fb1b" providerId="ADAL" clId="{66AC9F17-1E25-4EC8-90EA-72C61701E158}" dt="2024-11-26T12:56:18.508" v="5244" actId="1076"/>
          <ac:spMkLst>
            <pc:docMk/>
            <pc:sldMk cId="2124809353" sldId="1039"/>
            <ac:spMk id="14" creationId="{A8F41AE7-BCD1-48E1-9597-E4AD20D36877}"/>
          </ac:spMkLst>
        </pc:spChg>
        <pc:spChg chg="add mod">
          <ac:chgData name="Joanna Elizabeth Dyson" userId="98ea688d-d867-4145-b441-3a296d69fb1b" providerId="ADAL" clId="{66AC9F17-1E25-4EC8-90EA-72C61701E158}" dt="2024-11-26T12:52:12.518" v="5165" actId="404"/>
          <ac:spMkLst>
            <pc:docMk/>
            <pc:sldMk cId="2124809353" sldId="1039"/>
            <ac:spMk id="15" creationId="{4AA01918-B84C-4838-B8F0-8DF664421EED}"/>
          </ac:spMkLst>
        </pc:spChg>
        <pc:spChg chg="add mod">
          <ac:chgData name="Joanna Elizabeth Dyson" userId="98ea688d-d867-4145-b441-3a296d69fb1b" providerId="ADAL" clId="{66AC9F17-1E25-4EC8-90EA-72C61701E158}" dt="2024-11-26T12:56:21.697" v="5245" actId="1076"/>
          <ac:spMkLst>
            <pc:docMk/>
            <pc:sldMk cId="2124809353" sldId="1039"/>
            <ac:spMk id="16" creationId="{1AF7A9BD-C6CE-42AC-8F83-6C704ED8D460}"/>
          </ac:spMkLst>
        </pc:spChg>
        <pc:spChg chg="add mod">
          <ac:chgData name="Joanna Elizabeth Dyson" userId="98ea688d-d867-4145-b441-3a296d69fb1b" providerId="ADAL" clId="{66AC9F17-1E25-4EC8-90EA-72C61701E158}" dt="2024-11-26T13:07:12.329" v="5863" actId="1037"/>
          <ac:spMkLst>
            <pc:docMk/>
            <pc:sldMk cId="2124809353" sldId="1039"/>
            <ac:spMk id="17" creationId="{BFBEE60F-CFDF-41DB-B456-B6535BEBB4E8}"/>
          </ac:spMkLst>
        </pc:spChg>
        <pc:spChg chg="add del mod ord">
          <ac:chgData name="Joanna Elizabeth Dyson" userId="98ea688d-d867-4145-b441-3a296d69fb1b" providerId="ADAL" clId="{66AC9F17-1E25-4EC8-90EA-72C61701E158}" dt="2024-11-26T12:54:26.101" v="5177" actId="478"/>
          <ac:spMkLst>
            <pc:docMk/>
            <pc:sldMk cId="2124809353" sldId="1039"/>
            <ac:spMk id="18" creationId="{10F90E7F-6E04-4EB3-8F61-EEAF92433C9B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19" creationId="{CEBA1E49-B36F-4355-B839-83ABF0942B03}"/>
          </ac:spMkLst>
        </pc:spChg>
        <pc:spChg chg="add mod ord">
          <ac:chgData name="Joanna Elizabeth Dyson" userId="98ea688d-d867-4145-b441-3a296d69fb1b" providerId="ADAL" clId="{66AC9F17-1E25-4EC8-90EA-72C61701E158}" dt="2024-11-26T12:56:15.264" v="5243" actId="1076"/>
          <ac:spMkLst>
            <pc:docMk/>
            <pc:sldMk cId="2124809353" sldId="1039"/>
            <ac:spMk id="20" creationId="{0BDA1668-B4F4-457C-ABCE-007043A16B56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1" creationId="{FB3873BB-4223-490C-A05B-E23A7B5F7D92}"/>
          </ac:spMkLst>
        </pc:spChg>
        <pc:spChg chg="add mod ord">
          <ac:chgData name="Joanna Elizabeth Dyson" userId="98ea688d-d867-4145-b441-3a296d69fb1b" providerId="ADAL" clId="{66AC9F17-1E25-4EC8-90EA-72C61701E158}" dt="2024-11-26T12:56:18.508" v="5244" actId="1076"/>
          <ac:spMkLst>
            <pc:docMk/>
            <pc:sldMk cId="2124809353" sldId="1039"/>
            <ac:spMk id="22" creationId="{AC91F8CE-34DB-49B2-BEBF-324633EDD1BF}"/>
          </ac:spMkLst>
        </pc:spChg>
        <pc:spChg chg="add mod ord">
          <ac:chgData name="Joanna Elizabeth Dyson" userId="98ea688d-d867-4145-b441-3a296d69fb1b" providerId="ADAL" clId="{66AC9F17-1E25-4EC8-90EA-72C61701E158}" dt="2024-11-26T12:56:12.063" v="5242" actId="1076"/>
          <ac:spMkLst>
            <pc:docMk/>
            <pc:sldMk cId="2124809353" sldId="1039"/>
            <ac:spMk id="23" creationId="{E0112F3E-32FB-4D45-BD47-E36F0CA14CC8}"/>
          </ac:spMkLst>
        </pc:spChg>
        <pc:spChg chg="add mod ord">
          <ac:chgData name="Joanna Elizabeth Dyson" userId="98ea688d-d867-4145-b441-3a296d69fb1b" providerId="ADAL" clId="{66AC9F17-1E25-4EC8-90EA-72C61701E158}" dt="2024-11-26T12:56:21.697" v="5245" actId="1076"/>
          <ac:spMkLst>
            <pc:docMk/>
            <pc:sldMk cId="2124809353" sldId="1039"/>
            <ac:spMk id="24" creationId="{E074A660-453A-4FC8-B9F6-79DA8AE4041E}"/>
          </ac:spMkLst>
        </pc:spChg>
        <pc:spChg chg="add mod ord">
          <ac:chgData name="Joanna Elizabeth Dyson" userId="98ea688d-d867-4145-b441-3a296d69fb1b" providerId="ADAL" clId="{66AC9F17-1E25-4EC8-90EA-72C61701E158}" dt="2024-11-26T12:55:52.435" v="5238" actId="167"/>
          <ac:spMkLst>
            <pc:docMk/>
            <pc:sldMk cId="2124809353" sldId="1039"/>
            <ac:spMk id="25" creationId="{B7A42BA5-60B8-4188-977F-4301B9BB3D36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7" creationId="{7F7F574B-7DEC-4636-848B-5E895FDE7FE1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8" creationId="{13B36D0D-3CF7-433A-9FCA-CD6F9ADB25B0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9" creationId="{86CB2BAD-BCDF-49EE-8BEC-FA524EFA5C68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31" creationId="{0470D952-57AA-405F-BABA-AEF4A171E7C8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33" creationId="{E35085C1-776F-4541-BF04-E20F1B0CAC9D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35" creationId="{E06E09A7-3033-4A4C-A9F4-35079755A5A7}"/>
          </ac:spMkLst>
        </pc:spChg>
        <pc:spChg chg="add del mod">
          <ac:chgData name="Joanna Elizabeth Dyson" userId="98ea688d-d867-4145-b441-3a296d69fb1b" providerId="ADAL" clId="{66AC9F17-1E25-4EC8-90EA-72C61701E158}" dt="2024-11-26T13:07:33.849" v="5867" actId="478"/>
          <ac:spMkLst>
            <pc:docMk/>
            <pc:sldMk cId="2124809353" sldId="1039"/>
            <ac:spMk id="37" creationId="{B23A75C9-636D-43FA-B3A5-0025C518C67D}"/>
          </ac:spMkLst>
        </pc:spChg>
        <pc:grpChg chg="add del mod">
          <ac:chgData name="Joanna Elizabeth Dyson" userId="98ea688d-d867-4145-b441-3a296d69fb1b" providerId="ADAL" clId="{66AC9F17-1E25-4EC8-90EA-72C61701E158}" dt="2024-11-26T13:07:48.651" v="5873" actId="165"/>
          <ac:grpSpMkLst>
            <pc:docMk/>
            <pc:sldMk cId="2124809353" sldId="1039"/>
            <ac:grpSpMk id="34" creationId="{D6583622-9329-4677-8ACA-3FA980D90768}"/>
          </ac:grpSpMkLst>
        </pc:grpChg>
        <pc:picChg chg="mod">
          <ac:chgData name="Joanna Elizabeth Dyson" userId="98ea688d-d867-4145-b441-3a296d69fb1b" providerId="ADAL" clId="{66AC9F17-1E25-4EC8-90EA-72C61701E158}" dt="2024-11-26T13:07:42.422" v="5872" actId="1076"/>
          <ac:picMkLst>
            <pc:docMk/>
            <pc:sldMk cId="2124809353" sldId="1039"/>
            <ac:picMk id="1026" creationId="{D484F1AE-83B5-4C7D-8506-0BAD5BF8F847}"/>
          </ac:picMkLst>
        </pc:picChg>
      </pc:sldChg>
      <pc:sldChg chg="addSp delSp modSp new mod modAnim">
        <pc:chgData name="Joanna Elizabeth Dyson" userId="98ea688d-d867-4145-b441-3a296d69fb1b" providerId="ADAL" clId="{66AC9F17-1E25-4EC8-90EA-72C61701E158}" dt="2024-11-26T13:31:51.841" v="7152" actId="20577"/>
        <pc:sldMkLst>
          <pc:docMk/>
          <pc:sldMk cId="987723609" sldId="1040"/>
        </pc:sldMkLst>
        <pc:spChg chg="del">
          <ac:chgData name="Joanna Elizabeth Dyson" userId="98ea688d-d867-4145-b441-3a296d69fb1b" providerId="ADAL" clId="{66AC9F17-1E25-4EC8-90EA-72C61701E158}" dt="2024-11-26T09:09:47.305" v="4520" actId="478"/>
          <ac:spMkLst>
            <pc:docMk/>
            <pc:sldMk cId="987723609" sldId="1040"/>
            <ac:spMk id="2" creationId="{C726D16E-0BB1-4E94-A33B-BE994CFE27FF}"/>
          </ac:spMkLst>
        </pc:spChg>
        <pc:spChg chg="del">
          <ac:chgData name="Joanna Elizabeth Dyson" userId="98ea688d-d867-4145-b441-3a296d69fb1b" providerId="ADAL" clId="{66AC9F17-1E25-4EC8-90EA-72C61701E158}" dt="2024-11-26T08:37:07.963" v="4070" actId="478"/>
          <ac:spMkLst>
            <pc:docMk/>
            <pc:sldMk cId="987723609" sldId="1040"/>
            <ac:spMk id="3" creationId="{80517E3D-9451-44C3-9A14-6FD220FCA74F}"/>
          </ac:spMkLst>
        </pc:spChg>
        <pc:spChg chg="add mod">
          <ac:chgData name="Joanna Elizabeth Dyson" userId="98ea688d-d867-4145-b441-3a296d69fb1b" providerId="ADAL" clId="{66AC9F17-1E25-4EC8-90EA-72C61701E158}" dt="2024-11-26T12:33:05.515" v="4590" actId="1076"/>
          <ac:spMkLst>
            <pc:docMk/>
            <pc:sldMk cId="987723609" sldId="1040"/>
            <ac:spMk id="6" creationId="{EEBF7F34-375C-4F85-991E-6C076D05628C}"/>
          </ac:spMkLst>
        </pc:spChg>
        <pc:spChg chg="add mod">
          <ac:chgData name="Joanna Elizabeth Dyson" userId="98ea688d-d867-4145-b441-3a296d69fb1b" providerId="ADAL" clId="{66AC9F17-1E25-4EC8-90EA-72C61701E158}" dt="2024-11-26T13:31:51.841" v="7152" actId="20577"/>
          <ac:spMkLst>
            <pc:docMk/>
            <pc:sldMk cId="987723609" sldId="1040"/>
            <ac:spMk id="7" creationId="{2B619F35-33D7-488A-BF3C-2E590960D5DF}"/>
          </ac:spMkLst>
        </pc:spChg>
      </pc:sldChg>
      <pc:sldChg chg="addSp delSp modSp new mod modAnim">
        <pc:chgData name="Joanna Elizabeth Dyson" userId="98ea688d-d867-4145-b441-3a296d69fb1b" providerId="ADAL" clId="{66AC9F17-1E25-4EC8-90EA-72C61701E158}" dt="2024-11-26T09:06:39.052" v="4484"/>
        <pc:sldMkLst>
          <pc:docMk/>
          <pc:sldMk cId="870971560" sldId="1041"/>
        </pc:sldMkLst>
        <pc:spChg chg="del">
          <ac:chgData name="Joanna Elizabeth Dyson" userId="98ea688d-d867-4145-b441-3a296d69fb1b" providerId="ADAL" clId="{66AC9F17-1E25-4EC8-90EA-72C61701E158}" dt="2024-11-26T08:40:56.424" v="4197" actId="478"/>
          <ac:spMkLst>
            <pc:docMk/>
            <pc:sldMk cId="870971560" sldId="1041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40:59.003" v="4198" actId="478"/>
          <ac:spMkLst>
            <pc:docMk/>
            <pc:sldMk cId="870971560" sldId="1041"/>
            <ac:spMk id="3" creationId="{0C89D556-03EF-47B0-8A1D-33A0B9B435C2}"/>
          </ac:spMkLst>
        </pc:spChg>
        <pc:spChg chg="add mod">
          <ac:chgData name="Joanna Elizabeth Dyson" userId="98ea688d-d867-4145-b441-3a296d69fb1b" providerId="ADAL" clId="{66AC9F17-1E25-4EC8-90EA-72C61701E158}" dt="2024-11-26T09:06:31.137" v="4482" actId="20577"/>
          <ac:spMkLst>
            <pc:docMk/>
            <pc:sldMk cId="870971560" sldId="1041"/>
            <ac:spMk id="6" creationId="{9DE2F64A-7019-4DB8-B33E-B74E8ADA9B67}"/>
          </ac:spMkLst>
        </pc:spChg>
        <pc:spChg chg="add mod">
          <ac:chgData name="Joanna Elizabeth Dyson" userId="98ea688d-d867-4145-b441-3a296d69fb1b" providerId="ADAL" clId="{66AC9F17-1E25-4EC8-90EA-72C61701E158}" dt="2024-11-26T08:39:07.866" v="4110" actId="14100"/>
          <ac:spMkLst>
            <pc:docMk/>
            <pc:sldMk cId="870971560" sldId="1041"/>
            <ac:spMk id="7" creationId="{EEC493E3-6310-4E41-976C-07D20CE3A5F3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6:49.970" v="4488"/>
        <pc:sldMkLst>
          <pc:docMk/>
          <pc:sldMk cId="2497118411" sldId="1042"/>
        </pc:sldMkLst>
        <pc:spChg chg="del">
          <ac:chgData name="Joanna Elizabeth Dyson" userId="98ea688d-d867-4145-b441-3a296d69fb1b" providerId="ADAL" clId="{66AC9F17-1E25-4EC8-90EA-72C61701E158}" dt="2024-11-26T08:39:44.063" v="4147" actId="478"/>
          <ac:spMkLst>
            <pc:docMk/>
            <pc:sldMk cId="2497118411" sldId="1042"/>
            <ac:spMk id="2" creationId="{267583DE-BB82-4680-83EB-C94D0ECD5C8D}"/>
          </ac:spMkLst>
        </pc:spChg>
        <pc:spChg chg="mod">
          <ac:chgData name="Joanna Elizabeth Dyson" userId="98ea688d-d867-4145-b441-3a296d69fb1b" providerId="ADAL" clId="{66AC9F17-1E25-4EC8-90EA-72C61701E158}" dt="2024-11-26T08:47:05.720" v="4284" actId="20577"/>
          <ac:spMkLst>
            <pc:docMk/>
            <pc:sldMk cId="2497118411" sldId="1042"/>
            <ac:spMk id="6" creationId="{9DE2F64A-7019-4DB8-B33E-B74E8ADA9B67}"/>
          </ac:spMkLst>
        </pc:spChg>
        <pc:spChg chg="mod">
          <ac:chgData name="Joanna Elizabeth Dyson" userId="98ea688d-d867-4145-b441-3a296d69fb1b" providerId="ADAL" clId="{66AC9F17-1E25-4EC8-90EA-72C61701E158}" dt="2024-11-26T08:39:17.906" v="4137" actId="20577"/>
          <ac:spMkLst>
            <pc:docMk/>
            <pc:sldMk cId="2497118411" sldId="1042"/>
            <ac:spMk id="7" creationId="{EEC493E3-6310-4E41-976C-07D20CE3A5F3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7:02.060" v="4492"/>
        <pc:sldMkLst>
          <pc:docMk/>
          <pc:sldMk cId="1873182535" sldId="1043"/>
        </pc:sldMkLst>
        <pc:spChg chg="del">
          <ac:chgData name="Joanna Elizabeth Dyson" userId="98ea688d-d867-4145-b441-3a296d69fb1b" providerId="ADAL" clId="{66AC9F17-1E25-4EC8-90EA-72C61701E158}" dt="2024-11-26T08:48:37.312" v="4307" actId="478"/>
          <ac:spMkLst>
            <pc:docMk/>
            <pc:sldMk cId="1873182535" sldId="1043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48:39.810" v="4308" actId="478"/>
          <ac:spMkLst>
            <pc:docMk/>
            <pc:sldMk cId="1873182535" sldId="1043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51:24.854" v="4338" actId="20577"/>
          <ac:spMkLst>
            <pc:docMk/>
            <pc:sldMk cId="1873182535" sldId="1043"/>
            <ac:spMk id="6" creationId="{9DE2F64A-7019-4DB8-B33E-B74E8ADA9B67}"/>
          </ac:spMkLst>
        </pc:spChg>
        <pc:spChg chg="mod">
          <ac:chgData name="Joanna Elizabeth Dyson" userId="98ea688d-d867-4145-b441-3a296d69fb1b" providerId="ADAL" clId="{66AC9F17-1E25-4EC8-90EA-72C61701E158}" dt="2024-11-26T08:39:24.275" v="4145" actId="20577"/>
          <ac:spMkLst>
            <pc:docMk/>
            <pc:sldMk cId="1873182535" sldId="1043"/>
            <ac:spMk id="7" creationId="{EEC493E3-6310-4E41-976C-07D20CE3A5F3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13:30:25.349" v="7144" actId="207"/>
        <pc:sldMkLst>
          <pc:docMk/>
          <pc:sldMk cId="863469318" sldId="1044"/>
        </pc:sldMkLst>
        <pc:spChg chg="del">
          <ac:chgData name="Joanna Elizabeth Dyson" userId="98ea688d-d867-4145-b441-3a296d69fb1b" providerId="ADAL" clId="{66AC9F17-1E25-4EC8-90EA-72C61701E158}" dt="2024-11-26T08:51:53.614" v="4343" actId="478"/>
          <ac:spMkLst>
            <pc:docMk/>
            <pc:sldMk cId="863469318" sldId="1044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51:57.125" v="4344" actId="478"/>
          <ac:spMkLst>
            <pc:docMk/>
            <pc:sldMk cId="863469318" sldId="1044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13:30:25.349" v="7144" actId="207"/>
          <ac:spMkLst>
            <pc:docMk/>
            <pc:sldMk cId="863469318" sldId="1044"/>
            <ac:spMk id="6" creationId="{9DE2F64A-7019-4DB8-B33E-B74E8ADA9B67}"/>
          </ac:spMkLst>
        </pc:spChg>
        <pc:spChg chg="mod">
          <ac:chgData name="Joanna Elizabeth Dyson" userId="98ea688d-d867-4145-b441-3a296d69fb1b" providerId="ADAL" clId="{66AC9F17-1E25-4EC8-90EA-72C61701E158}" dt="2024-11-26T08:40:15.920" v="4192" actId="14100"/>
          <ac:spMkLst>
            <pc:docMk/>
            <pc:sldMk cId="863469318" sldId="1044"/>
            <ac:spMk id="7" creationId="{EEC493E3-6310-4E41-976C-07D20CE3A5F3}"/>
          </ac:spMkLst>
        </pc:spChg>
      </pc:sldChg>
      <pc:sldChg chg="addSp delSp modSp new mod modAnim">
        <pc:chgData name="Joanna Elizabeth Dyson" userId="98ea688d-d867-4145-b441-3a296d69fb1b" providerId="ADAL" clId="{66AC9F17-1E25-4EC8-90EA-72C61701E158}" dt="2024-11-26T09:07:37.257" v="4501"/>
        <pc:sldMkLst>
          <pc:docMk/>
          <pc:sldMk cId="2379214572" sldId="1045"/>
        </pc:sldMkLst>
        <pc:spChg chg="del">
          <ac:chgData name="Joanna Elizabeth Dyson" userId="98ea688d-d867-4145-b441-3a296d69fb1b" providerId="ADAL" clId="{66AC9F17-1E25-4EC8-90EA-72C61701E158}" dt="2024-11-26T08:55:03.087" v="4391" actId="478"/>
          <ac:spMkLst>
            <pc:docMk/>
            <pc:sldMk cId="2379214572" sldId="1045"/>
            <ac:spMk id="2" creationId="{6DC08F88-E05A-4BB2-90BC-45B9400F3762}"/>
          </ac:spMkLst>
        </pc:spChg>
        <pc:spChg chg="del">
          <ac:chgData name="Joanna Elizabeth Dyson" userId="98ea688d-d867-4145-b441-3a296d69fb1b" providerId="ADAL" clId="{66AC9F17-1E25-4EC8-90EA-72C61701E158}" dt="2024-11-26T08:55:05.582" v="4392" actId="478"/>
          <ac:spMkLst>
            <pc:docMk/>
            <pc:sldMk cId="2379214572" sldId="1045"/>
            <ac:spMk id="3" creationId="{92FB8311-C2D1-49D5-B49E-15D67CEE8C12}"/>
          </ac:spMkLst>
        </pc:spChg>
        <pc:spChg chg="add mod">
          <ac:chgData name="Joanna Elizabeth Dyson" userId="98ea688d-d867-4145-b441-3a296d69fb1b" providerId="ADAL" clId="{66AC9F17-1E25-4EC8-90EA-72C61701E158}" dt="2024-11-26T08:59:15.559" v="4420" actId="20577"/>
          <ac:spMkLst>
            <pc:docMk/>
            <pc:sldMk cId="2379214572" sldId="1045"/>
            <ac:spMk id="6" creationId="{6CA030B1-7A9E-476D-9461-9BE78175A2A5}"/>
          </ac:spMkLst>
        </pc:spChg>
      </pc:sldChg>
      <pc:sldChg chg="addSp delSp modSp add mod modAnim">
        <pc:chgData name="Joanna Elizabeth Dyson" userId="98ea688d-d867-4145-b441-3a296d69fb1b" providerId="ADAL" clId="{66AC9F17-1E25-4EC8-90EA-72C61701E158}" dt="2024-11-26T09:06:44.365" v="4486"/>
        <pc:sldMkLst>
          <pc:docMk/>
          <pc:sldMk cId="4204783670" sldId="1046"/>
        </pc:sldMkLst>
        <pc:spChg chg="mod">
          <ac:chgData name="Joanna Elizabeth Dyson" userId="98ea688d-d867-4145-b441-3a296d69fb1b" providerId="ADAL" clId="{66AC9F17-1E25-4EC8-90EA-72C61701E158}" dt="2024-11-26T08:44:05.081" v="4240" actId="1036"/>
          <ac:spMkLst>
            <pc:docMk/>
            <pc:sldMk cId="4204783670" sldId="1046"/>
            <ac:spMk id="6" creationId="{9DE2F64A-7019-4DB8-B33E-B74E8ADA9B67}"/>
          </ac:spMkLst>
        </pc:spChg>
        <pc:spChg chg="add del">
          <ac:chgData name="Joanna Elizabeth Dyson" userId="98ea688d-d867-4145-b441-3a296d69fb1b" providerId="ADAL" clId="{66AC9F17-1E25-4EC8-90EA-72C61701E158}" dt="2024-11-26T08:43:31.990" v="4232" actId="478"/>
          <ac:spMkLst>
            <pc:docMk/>
            <pc:sldMk cId="4204783670" sldId="1046"/>
            <ac:spMk id="8" creationId="{2A14960C-2B19-4A91-8596-06C8C4AC3F34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42:51.705" v="4221" actId="207"/>
        <pc:sldMkLst>
          <pc:docMk/>
          <pc:sldMk cId="2227035921" sldId="1047"/>
        </pc:sldMkLst>
        <pc:spChg chg="mod">
          <ac:chgData name="Joanna Elizabeth Dyson" userId="98ea688d-d867-4145-b441-3a296d69fb1b" providerId="ADAL" clId="{66AC9F17-1E25-4EC8-90EA-72C61701E158}" dt="2024-11-26T08:42:51.705" v="4221" actId="207"/>
          <ac:spMkLst>
            <pc:docMk/>
            <pc:sldMk cId="2227035921" sldId="1047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44:22.774" v="4243" actId="207"/>
        <pc:sldMkLst>
          <pc:docMk/>
          <pc:sldMk cId="141033349" sldId="1048"/>
        </pc:sldMkLst>
        <pc:spChg chg="mod">
          <ac:chgData name="Joanna Elizabeth Dyson" userId="98ea688d-d867-4145-b441-3a296d69fb1b" providerId="ADAL" clId="{66AC9F17-1E25-4EC8-90EA-72C61701E158}" dt="2024-11-26T08:44:22.774" v="4243" actId="207"/>
          <ac:spMkLst>
            <pc:docMk/>
            <pc:sldMk cId="141033349" sldId="1048"/>
            <ac:spMk id="6" creationId="{9DE2F64A-7019-4DB8-B33E-B74E8ADA9B67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6:55.693" v="4490"/>
        <pc:sldMkLst>
          <pc:docMk/>
          <pc:sldMk cId="3953536641" sldId="1049"/>
        </pc:sldMkLst>
        <pc:spChg chg="del">
          <ac:chgData name="Joanna Elizabeth Dyson" userId="98ea688d-d867-4145-b441-3a296d69fb1b" providerId="ADAL" clId="{66AC9F17-1E25-4EC8-90EA-72C61701E158}" dt="2024-11-26T08:48:05.979" v="4296" actId="478"/>
          <ac:spMkLst>
            <pc:docMk/>
            <pc:sldMk cId="3953536641" sldId="1049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48:02.820" v="4295" actId="20577"/>
          <ac:spMkLst>
            <pc:docMk/>
            <pc:sldMk cId="3953536641" sldId="1049"/>
            <ac:spMk id="6" creationId="{9DE2F64A-7019-4DB8-B33E-B74E8ADA9B67}"/>
          </ac:spMkLst>
        </pc:spChg>
      </pc:sldChg>
      <pc:sldChg chg="add del">
        <pc:chgData name="Joanna Elizabeth Dyson" userId="98ea688d-d867-4145-b441-3a296d69fb1b" providerId="ADAL" clId="{66AC9F17-1E25-4EC8-90EA-72C61701E158}" dt="2024-11-26T08:44:43.516" v="4245" actId="47"/>
        <pc:sldMkLst>
          <pc:docMk/>
          <pc:sldMk cId="4186600253" sldId="1049"/>
        </pc:sldMkLst>
      </pc:sldChg>
      <pc:sldChg chg="delSp modSp add mod">
        <pc:chgData name="Joanna Elizabeth Dyson" userId="98ea688d-d867-4145-b441-3a296d69fb1b" providerId="ADAL" clId="{66AC9F17-1E25-4EC8-90EA-72C61701E158}" dt="2024-11-26T08:47:53.269" v="4293" actId="20577"/>
        <pc:sldMkLst>
          <pc:docMk/>
          <pc:sldMk cId="345277369" sldId="1050"/>
        </pc:sldMkLst>
        <pc:spChg chg="del">
          <ac:chgData name="Joanna Elizabeth Dyson" userId="98ea688d-d867-4145-b441-3a296d69fb1b" providerId="ADAL" clId="{66AC9F17-1E25-4EC8-90EA-72C61701E158}" dt="2024-11-26T08:47:50.580" v="4292" actId="478"/>
          <ac:spMkLst>
            <pc:docMk/>
            <pc:sldMk cId="345277369" sldId="1050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47:53.269" v="4293" actId="20577"/>
          <ac:spMkLst>
            <pc:docMk/>
            <pc:sldMk cId="345277369" sldId="1050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47:02.134" v="4283" actId="207"/>
        <pc:sldMkLst>
          <pc:docMk/>
          <pc:sldMk cId="3014032891" sldId="1051"/>
        </pc:sldMkLst>
        <pc:spChg chg="mod">
          <ac:chgData name="Joanna Elizabeth Dyson" userId="98ea688d-d867-4145-b441-3a296d69fb1b" providerId="ADAL" clId="{66AC9F17-1E25-4EC8-90EA-72C61701E158}" dt="2024-11-26T08:47:02.134" v="4283" actId="207"/>
          <ac:spMkLst>
            <pc:docMk/>
            <pc:sldMk cId="3014032891" sldId="1051"/>
            <ac:spMk id="6" creationId="{9DE2F64A-7019-4DB8-B33E-B74E8ADA9B67}"/>
          </ac:spMkLst>
        </pc:spChg>
      </pc:sldChg>
      <pc:sldChg chg="modSp add mod modAnim">
        <pc:chgData name="Joanna Elizabeth Dyson" userId="98ea688d-d867-4145-b441-3a296d69fb1b" providerId="ADAL" clId="{66AC9F17-1E25-4EC8-90EA-72C61701E158}" dt="2024-11-26T09:07:09.539" v="4494"/>
        <pc:sldMkLst>
          <pc:docMk/>
          <pc:sldMk cId="2612898107" sldId="1052"/>
        </pc:sldMkLst>
        <pc:spChg chg="mod">
          <ac:chgData name="Joanna Elizabeth Dyson" userId="98ea688d-d867-4145-b441-3a296d69fb1b" providerId="ADAL" clId="{66AC9F17-1E25-4EC8-90EA-72C61701E158}" dt="2024-11-26T08:49:42.353" v="4326" actId="20577"/>
          <ac:spMkLst>
            <pc:docMk/>
            <pc:sldMk cId="2612898107" sldId="1052"/>
            <ac:spMk id="6" creationId="{9DE2F64A-7019-4DB8-B33E-B74E8ADA9B67}"/>
          </ac:spMkLst>
        </pc:spChg>
      </pc:sldChg>
      <pc:sldChg chg="add del">
        <pc:chgData name="Joanna Elizabeth Dyson" userId="98ea688d-d867-4145-b441-3a296d69fb1b" providerId="ADAL" clId="{66AC9F17-1E25-4EC8-90EA-72C61701E158}" dt="2024-11-26T08:51:33.664" v="4339" actId="47"/>
        <pc:sldMkLst>
          <pc:docMk/>
          <pc:sldMk cId="3545231249" sldId="1053"/>
        </pc:sldMkLst>
      </pc:sldChg>
      <pc:sldChg chg="modSp add mod">
        <pc:chgData name="Joanna Elizabeth Dyson" userId="98ea688d-d867-4145-b441-3a296d69fb1b" providerId="ADAL" clId="{66AC9F17-1E25-4EC8-90EA-72C61701E158}" dt="2024-11-26T13:29:43.364" v="7141" actId="207"/>
        <pc:sldMkLst>
          <pc:docMk/>
          <pc:sldMk cId="2312161984" sldId="1054"/>
        </pc:sldMkLst>
        <pc:spChg chg="mod">
          <ac:chgData name="Joanna Elizabeth Dyson" userId="98ea688d-d867-4145-b441-3a296d69fb1b" providerId="ADAL" clId="{66AC9F17-1E25-4EC8-90EA-72C61701E158}" dt="2024-11-26T13:29:43.364" v="7141" actId="207"/>
          <ac:spMkLst>
            <pc:docMk/>
            <pc:sldMk cId="2312161984" sldId="1054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51:20.940" v="4337" actId="207"/>
        <pc:sldMkLst>
          <pc:docMk/>
          <pc:sldMk cId="2198871152" sldId="1055"/>
        </pc:sldMkLst>
        <pc:spChg chg="mod">
          <ac:chgData name="Joanna Elizabeth Dyson" userId="98ea688d-d867-4145-b441-3a296d69fb1b" providerId="ADAL" clId="{66AC9F17-1E25-4EC8-90EA-72C61701E158}" dt="2024-11-26T08:51:20.940" v="4337" actId="207"/>
          <ac:spMkLst>
            <pc:docMk/>
            <pc:sldMk cId="2198871152" sldId="1055"/>
            <ac:spMk id="6" creationId="{9DE2F64A-7019-4DB8-B33E-B74E8ADA9B67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7:28.374" v="4499"/>
        <pc:sldMkLst>
          <pc:docMk/>
          <pc:sldMk cId="3390966203" sldId="1056"/>
        </pc:sldMkLst>
        <pc:spChg chg="del">
          <ac:chgData name="Joanna Elizabeth Dyson" userId="98ea688d-d867-4145-b441-3a296d69fb1b" providerId="ADAL" clId="{66AC9F17-1E25-4EC8-90EA-72C61701E158}" dt="2024-11-26T08:53:36.465" v="4376" actId="478"/>
          <ac:spMkLst>
            <pc:docMk/>
            <pc:sldMk cId="3390966203" sldId="1056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53:39.695" v="4377" actId="478"/>
          <ac:spMkLst>
            <pc:docMk/>
            <pc:sldMk cId="3390966203" sldId="1056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54:55.626" v="4390" actId="20577"/>
          <ac:spMkLst>
            <pc:docMk/>
            <pc:sldMk cId="3390966203" sldId="1056"/>
            <ac:spMk id="6" creationId="{9DE2F64A-7019-4DB8-B33E-B74E8ADA9B67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6T09:07:22.628" v="4497" actId="47"/>
        <pc:sldMkLst>
          <pc:docMk/>
          <pc:sldMk cId="1292859523" sldId="1057"/>
        </pc:sldMkLst>
        <pc:spChg chg="mod">
          <ac:chgData name="Joanna Elizabeth Dyson" userId="98ea688d-d867-4145-b441-3a296d69fb1b" providerId="ADAL" clId="{66AC9F17-1E25-4EC8-90EA-72C61701E158}" dt="2024-11-26T08:53:22.325" v="4374" actId="20577"/>
          <ac:spMkLst>
            <pc:docMk/>
            <pc:sldMk cId="1292859523" sldId="1057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53:17.794" v="4373" actId="207"/>
        <pc:sldMkLst>
          <pc:docMk/>
          <pc:sldMk cId="1893900982" sldId="1058"/>
        </pc:sldMkLst>
        <pc:spChg chg="mod">
          <ac:chgData name="Joanna Elizabeth Dyson" userId="98ea688d-d867-4145-b441-3a296d69fb1b" providerId="ADAL" clId="{66AC9F17-1E25-4EC8-90EA-72C61701E158}" dt="2024-11-26T08:53:17.794" v="4373" actId="207"/>
          <ac:spMkLst>
            <pc:docMk/>
            <pc:sldMk cId="1893900982" sldId="1058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54:49.337" v="4389" actId="207"/>
        <pc:sldMkLst>
          <pc:docMk/>
          <pc:sldMk cId="1021405051" sldId="1059"/>
        </pc:sldMkLst>
        <pc:spChg chg="mod">
          <ac:chgData name="Joanna Elizabeth Dyson" userId="98ea688d-d867-4145-b441-3a296d69fb1b" providerId="ADAL" clId="{66AC9F17-1E25-4EC8-90EA-72C61701E158}" dt="2024-11-26T08:54:49.337" v="4389" actId="207"/>
          <ac:spMkLst>
            <pc:docMk/>
            <pc:sldMk cId="1021405051" sldId="1059"/>
            <ac:spMk id="6" creationId="{9DE2F64A-7019-4DB8-B33E-B74E8ADA9B67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6T09:01:31.863" v="4438" actId="47"/>
        <pc:sldMkLst>
          <pc:docMk/>
          <pc:sldMk cId="2692870944" sldId="1060"/>
        </pc:sldMkLst>
        <pc:spChg chg="mod">
          <ac:chgData name="Joanna Elizabeth Dyson" userId="98ea688d-d867-4145-b441-3a296d69fb1b" providerId="ADAL" clId="{66AC9F17-1E25-4EC8-90EA-72C61701E158}" dt="2024-11-26T08:59:36.503" v="4427" actId="1076"/>
          <ac:spMkLst>
            <pc:docMk/>
            <pc:sldMk cId="2692870944" sldId="1060"/>
            <ac:spMk id="6" creationId="{6CA030B1-7A9E-476D-9461-9BE78175A2A5}"/>
          </ac:spMkLst>
        </pc:spChg>
      </pc:sldChg>
      <pc:sldChg chg="modSp add mod modAnim">
        <pc:chgData name="Joanna Elizabeth Dyson" userId="98ea688d-d867-4145-b441-3a296d69fb1b" providerId="ADAL" clId="{66AC9F17-1E25-4EC8-90EA-72C61701E158}" dt="2024-11-26T09:07:47.966" v="4505"/>
        <pc:sldMkLst>
          <pc:docMk/>
          <pc:sldMk cId="2216025317" sldId="1061"/>
        </pc:sldMkLst>
        <pc:spChg chg="mod">
          <ac:chgData name="Joanna Elizabeth Dyson" userId="98ea688d-d867-4145-b441-3a296d69fb1b" providerId="ADAL" clId="{66AC9F17-1E25-4EC8-90EA-72C61701E158}" dt="2024-11-26T09:02:54.884" v="4463" actId="20577"/>
          <ac:spMkLst>
            <pc:docMk/>
            <pc:sldMk cId="2216025317" sldId="1061"/>
            <ac:spMk id="6" creationId="{6CA030B1-7A9E-476D-9461-9BE78175A2A5}"/>
          </ac:spMkLst>
        </pc:spChg>
      </pc:sldChg>
      <pc:sldChg chg="modSp add mod modAnim">
        <pc:chgData name="Joanna Elizabeth Dyson" userId="98ea688d-d867-4145-b441-3a296d69fb1b" providerId="ADAL" clId="{66AC9F17-1E25-4EC8-90EA-72C61701E158}" dt="2024-11-26T09:07:54.663" v="4507"/>
        <pc:sldMkLst>
          <pc:docMk/>
          <pc:sldMk cId="2239201811" sldId="1062"/>
        </pc:sldMkLst>
        <pc:spChg chg="mod">
          <ac:chgData name="Joanna Elizabeth Dyson" userId="98ea688d-d867-4145-b441-3a296d69fb1b" providerId="ADAL" clId="{66AC9F17-1E25-4EC8-90EA-72C61701E158}" dt="2024-11-26T09:06:17.662" v="4481" actId="20577"/>
          <ac:spMkLst>
            <pc:docMk/>
            <pc:sldMk cId="2239201811" sldId="1062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2:12.595" v="4442" actId="207"/>
        <pc:sldMkLst>
          <pc:docMk/>
          <pc:sldMk cId="656813580" sldId="1063"/>
        </pc:sldMkLst>
        <pc:spChg chg="mod">
          <ac:chgData name="Joanna Elizabeth Dyson" userId="98ea688d-d867-4145-b441-3a296d69fb1b" providerId="ADAL" clId="{66AC9F17-1E25-4EC8-90EA-72C61701E158}" dt="2024-11-26T09:02:12.595" v="4442" actId="207"/>
          <ac:spMkLst>
            <pc:docMk/>
            <pc:sldMk cId="656813580" sldId="1063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1:24.535" v="4434" actId="1076"/>
        <pc:sldMkLst>
          <pc:docMk/>
          <pc:sldMk cId="1464822435" sldId="1064"/>
        </pc:sldMkLst>
        <pc:spChg chg="mod">
          <ac:chgData name="Joanna Elizabeth Dyson" userId="98ea688d-d867-4145-b441-3a296d69fb1b" providerId="ADAL" clId="{66AC9F17-1E25-4EC8-90EA-72C61701E158}" dt="2024-11-26T09:01:24.535" v="4434" actId="1076"/>
          <ac:spMkLst>
            <pc:docMk/>
            <pc:sldMk cId="1464822435" sldId="1064"/>
            <ac:spMk id="6" creationId="{6CA030B1-7A9E-476D-9461-9BE78175A2A5}"/>
          </ac:spMkLst>
        </pc:spChg>
      </pc:sldChg>
      <pc:sldChg chg="modSp add mod ord modAnim">
        <pc:chgData name="Joanna Elizabeth Dyson" userId="98ea688d-d867-4145-b441-3a296d69fb1b" providerId="ADAL" clId="{66AC9F17-1E25-4EC8-90EA-72C61701E158}" dt="2024-11-26T09:07:42.866" v="4503"/>
        <pc:sldMkLst>
          <pc:docMk/>
          <pc:sldMk cId="2427661014" sldId="1065"/>
        </pc:sldMkLst>
        <pc:spChg chg="mod">
          <ac:chgData name="Joanna Elizabeth Dyson" userId="98ea688d-d867-4145-b441-3a296d69fb1b" providerId="ADAL" clId="{66AC9F17-1E25-4EC8-90EA-72C61701E158}" dt="2024-11-26T09:02:23.222" v="4443" actId="207"/>
          <ac:spMkLst>
            <pc:docMk/>
            <pc:sldMk cId="2427661014" sldId="1065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4:09.057" v="4466" actId="207"/>
        <pc:sldMkLst>
          <pc:docMk/>
          <pc:sldMk cId="708495431" sldId="1066"/>
        </pc:sldMkLst>
        <pc:spChg chg="mod">
          <ac:chgData name="Joanna Elizabeth Dyson" userId="98ea688d-d867-4145-b441-3a296d69fb1b" providerId="ADAL" clId="{66AC9F17-1E25-4EC8-90EA-72C61701E158}" dt="2024-11-26T09:04:09.057" v="4466" actId="207"/>
          <ac:spMkLst>
            <pc:docMk/>
            <pc:sldMk cId="708495431" sldId="1066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6:14.369" v="4480" actId="207"/>
        <pc:sldMkLst>
          <pc:docMk/>
          <pc:sldMk cId="2626664332" sldId="1067"/>
        </pc:sldMkLst>
        <pc:spChg chg="mod">
          <ac:chgData name="Joanna Elizabeth Dyson" userId="98ea688d-d867-4145-b441-3a296d69fb1b" providerId="ADAL" clId="{66AC9F17-1E25-4EC8-90EA-72C61701E158}" dt="2024-11-26T09:06:14.369" v="4480" actId="207"/>
          <ac:spMkLst>
            <pc:docMk/>
            <pc:sldMk cId="2626664332" sldId="1067"/>
            <ac:spMk id="6" creationId="{6CA030B1-7A9E-476D-9461-9BE78175A2A5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12:25.862" v="4566"/>
        <pc:sldMkLst>
          <pc:docMk/>
          <pc:sldMk cId="741444509" sldId="1068"/>
        </pc:sldMkLst>
        <pc:spChg chg="del">
          <ac:chgData name="Joanna Elizabeth Dyson" userId="98ea688d-d867-4145-b441-3a296d69fb1b" providerId="ADAL" clId="{66AC9F17-1E25-4EC8-90EA-72C61701E158}" dt="2024-11-26T09:10:37.198" v="4533" actId="478"/>
          <ac:spMkLst>
            <pc:docMk/>
            <pc:sldMk cId="741444509" sldId="1068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09:11:19.373" v="4546" actId="20577"/>
          <ac:spMkLst>
            <pc:docMk/>
            <pc:sldMk cId="741444509" sldId="1068"/>
            <ac:spMk id="6" creationId="{EEBF7F34-375C-4F85-991E-6C076D05628C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13:33:09.355" v="7238" actId="20577"/>
        <pc:sldMkLst>
          <pc:docMk/>
          <pc:sldMk cId="2017806511" sldId="1069"/>
        </pc:sldMkLst>
        <pc:spChg chg="del">
          <ac:chgData name="Joanna Elizabeth Dyson" userId="98ea688d-d867-4145-b441-3a296d69fb1b" providerId="ADAL" clId="{66AC9F17-1E25-4EC8-90EA-72C61701E158}" dt="2024-11-26T09:11:25.141" v="4547" actId="478"/>
          <ac:spMkLst>
            <pc:docMk/>
            <pc:sldMk cId="2017806511" sldId="1069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13:33:09.355" v="7238" actId="20577"/>
          <ac:spMkLst>
            <pc:docMk/>
            <pc:sldMk cId="2017806511" sldId="1069"/>
            <ac:spMk id="6" creationId="{EEBF7F34-375C-4F85-991E-6C076D05628C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13:33:24.242" v="7240" actId="20577"/>
        <pc:sldMkLst>
          <pc:docMk/>
          <pc:sldMk cId="834415248" sldId="1070"/>
        </pc:sldMkLst>
        <pc:spChg chg="del">
          <ac:chgData name="Joanna Elizabeth Dyson" userId="98ea688d-d867-4145-b441-3a296d69fb1b" providerId="ADAL" clId="{66AC9F17-1E25-4EC8-90EA-72C61701E158}" dt="2024-11-26T09:12:36.812" v="4569" actId="478"/>
          <ac:spMkLst>
            <pc:docMk/>
            <pc:sldMk cId="834415248" sldId="1070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13:33:24.242" v="7240" actId="20577"/>
          <ac:spMkLst>
            <pc:docMk/>
            <pc:sldMk cId="834415248" sldId="1070"/>
            <ac:spMk id="6" creationId="{EEBF7F34-375C-4F85-991E-6C076D05628C}"/>
          </ac:spMkLst>
        </pc:spChg>
      </pc:sldChg>
      <pc:sldChg chg="delSp modSp add del mod">
        <pc:chgData name="Joanna Elizabeth Dyson" userId="98ea688d-d867-4145-b441-3a296d69fb1b" providerId="ADAL" clId="{66AC9F17-1E25-4EC8-90EA-72C61701E158}" dt="2024-11-26T09:13:53.108" v="4588" actId="47"/>
        <pc:sldMkLst>
          <pc:docMk/>
          <pc:sldMk cId="1357959024" sldId="1071"/>
        </pc:sldMkLst>
        <pc:spChg chg="del">
          <ac:chgData name="Joanna Elizabeth Dyson" userId="98ea688d-d867-4145-b441-3a296d69fb1b" providerId="ADAL" clId="{66AC9F17-1E25-4EC8-90EA-72C61701E158}" dt="2024-11-26T09:13:40.033" v="4587" actId="478"/>
          <ac:spMkLst>
            <pc:docMk/>
            <pc:sldMk cId="1357959024" sldId="1071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09:09:31.935" v="4519" actId="20577"/>
          <ac:spMkLst>
            <pc:docMk/>
            <pc:sldMk cId="1357959024" sldId="1071"/>
            <ac:spMk id="6" creationId="{EEBF7F34-375C-4F85-991E-6C076D05628C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10:20.892" v="4531" actId="20577"/>
        <pc:sldMkLst>
          <pc:docMk/>
          <pc:sldMk cId="1933605227" sldId="1072"/>
        </pc:sldMkLst>
        <pc:spChg chg="mod">
          <ac:chgData name="Joanna Elizabeth Dyson" userId="98ea688d-d867-4145-b441-3a296d69fb1b" providerId="ADAL" clId="{66AC9F17-1E25-4EC8-90EA-72C61701E158}" dt="2024-11-26T09:10:20.892" v="4531" actId="20577"/>
          <ac:spMkLst>
            <pc:docMk/>
            <pc:sldMk cId="1933605227" sldId="1072"/>
            <ac:spMk id="6" creationId="{EEBF7F34-375C-4F85-991E-6C076D05628C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11:13.368" v="4545" actId="207"/>
        <pc:sldMkLst>
          <pc:docMk/>
          <pc:sldMk cId="1084836763" sldId="1073"/>
        </pc:sldMkLst>
        <pc:spChg chg="mod">
          <ac:chgData name="Joanna Elizabeth Dyson" userId="98ea688d-d867-4145-b441-3a296d69fb1b" providerId="ADAL" clId="{66AC9F17-1E25-4EC8-90EA-72C61701E158}" dt="2024-11-26T09:11:13.368" v="4545" actId="207"/>
          <ac:spMkLst>
            <pc:docMk/>
            <pc:sldMk cId="1084836763" sldId="1073"/>
            <ac:spMk id="6" creationId="{EEBF7F34-375C-4F85-991E-6C076D05628C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12:10.157" v="4561" actId="207"/>
        <pc:sldMkLst>
          <pc:docMk/>
          <pc:sldMk cId="1627971896" sldId="1074"/>
        </pc:sldMkLst>
        <pc:spChg chg="mod">
          <ac:chgData name="Joanna Elizabeth Dyson" userId="98ea688d-d867-4145-b441-3a296d69fb1b" providerId="ADAL" clId="{66AC9F17-1E25-4EC8-90EA-72C61701E158}" dt="2024-11-26T09:12:10.157" v="4561" actId="207"/>
          <ac:spMkLst>
            <pc:docMk/>
            <pc:sldMk cId="1627971896" sldId="1074"/>
            <ac:spMk id="6" creationId="{EEBF7F34-375C-4F85-991E-6C076D05628C}"/>
          </ac:spMkLst>
        </pc:spChg>
      </pc:sldChg>
      <pc:sldChg chg="modSp add">
        <pc:chgData name="Joanna Elizabeth Dyson" userId="98ea688d-d867-4145-b441-3a296d69fb1b" providerId="ADAL" clId="{66AC9F17-1E25-4EC8-90EA-72C61701E158}" dt="2024-11-26T09:13:31.272" v="4586" actId="207"/>
        <pc:sldMkLst>
          <pc:docMk/>
          <pc:sldMk cId="1428612690" sldId="1075"/>
        </pc:sldMkLst>
        <pc:spChg chg="mod">
          <ac:chgData name="Joanna Elizabeth Dyson" userId="98ea688d-d867-4145-b441-3a296d69fb1b" providerId="ADAL" clId="{66AC9F17-1E25-4EC8-90EA-72C61701E158}" dt="2024-11-26T09:13:31.272" v="4586" actId="207"/>
          <ac:spMkLst>
            <pc:docMk/>
            <pc:sldMk cId="1428612690" sldId="1075"/>
            <ac:spMk id="6" creationId="{EEBF7F34-375C-4F85-991E-6C076D05628C}"/>
          </ac:spMkLst>
        </pc:spChg>
      </pc:sldChg>
      <pc:sldChg chg="addSp delSp modSp add mod delAnim modAnim">
        <pc:chgData name="Joanna Elizabeth Dyson" userId="98ea688d-d867-4145-b441-3a296d69fb1b" providerId="ADAL" clId="{66AC9F17-1E25-4EC8-90EA-72C61701E158}" dt="2024-11-26T13:27:59.340" v="7138"/>
        <pc:sldMkLst>
          <pc:docMk/>
          <pc:sldMk cId="3620117386" sldId="1076"/>
        </pc:sldMkLst>
        <pc:spChg chg="mod">
          <ac:chgData name="Joanna Elizabeth Dyson" userId="98ea688d-d867-4145-b441-3a296d69fb1b" providerId="ADAL" clId="{66AC9F17-1E25-4EC8-90EA-72C61701E158}" dt="2024-11-26T13:24:26.077" v="6733" actId="1076"/>
          <ac:spMkLst>
            <pc:docMk/>
            <pc:sldMk cId="3620117386" sldId="1076"/>
            <ac:spMk id="2" creationId="{5F6F2250-5876-478A-B155-749C73B5E408}"/>
          </ac:spMkLst>
        </pc:spChg>
        <pc:spChg chg="mod">
          <ac:chgData name="Joanna Elizabeth Dyson" userId="98ea688d-d867-4145-b441-3a296d69fb1b" providerId="ADAL" clId="{66AC9F17-1E25-4EC8-90EA-72C61701E158}" dt="2024-11-26T13:24:06.734" v="6725" actId="20577"/>
          <ac:spMkLst>
            <pc:docMk/>
            <pc:sldMk cId="3620117386" sldId="1076"/>
            <ac:spMk id="5" creationId="{9B573FC6-F82C-49B5-B1C1-68CAEE6028FE}"/>
          </ac:spMkLst>
        </pc:spChg>
        <pc:spChg chg="del">
          <ac:chgData name="Joanna Elizabeth Dyson" userId="98ea688d-d867-4145-b441-3a296d69fb1b" providerId="ADAL" clId="{66AC9F17-1E25-4EC8-90EA-72C61701E158}" dt="2024-11-26T13:24:00.879" v="6720" actId="478"/>
          <ac:spMkLst>
            <pc:docMk/>
            <pc:sldMk cId="3620117386" sldId="1076"/>
            <ac:spMk id="14" creationId="{166618F4-E576-4A50-B60A-F9CF5818081E}"/>
          </ac:spMkLst>
        </pc:spChg>
        <pc:spChg chg="del">
          <ac:chgData name="Joanna Elizabeth Dyson" userId="98ea688d-d867-4145-b441-3a296d69fb1b" providerId="ADAL" clId="{66AC9F17-1E25-4EC8-90EA-72C61701E158}" dt="2024-11-26T13:24:02.094" v="6721" actId="478"/>
          <ac:spMkLst>
            <pc:docMk/>
            <pc:sldMk cId="3620117386" sldId="1076"/>
            <ac:spMk id="15" creationId="{706794D8-60F7-41F2-9EAC-31CEF58135DF}"/>
          </ac:spMkLst>
        </pc:spChg>
        <pc:spChg chg="del">
          <ac:chgData name="Joanna Elizabeth Dyson" userId="98ea688d-d867-4145-b441-3a296d69fb1b" providerId="ADAL" clId="{66AC9F17-1E25-4EC8-90EA-72C61701E158}" dt="2024-11-26T13:24:04.669" v="6723" actId="478"/>
          <ac:spMkLst>
            <pc:docMk/>
            <pc:sldMk cId="3620117386" sldId="1076"/>
            <ac:spMk id="16" creationId="{47E47479-82BF-4E64-8CFC-2DB64B41AC5B}"/>
          </ac:spMkLst>
        </pc:spChg>
        <pc:spChg chg="del">
          <ac:chgData name="Joanna Elizabeth Dyson" userId="98ea688d-d867-4145-b441-3a296d69fb1b" providerId="ADAL" clId="{66AC9F17-1E25-4EC8-90EA-72C61701E158}" dt="2024-11-26T13:24:03.153" v="6722" actId="478"/>
          <ac:spMkLst>
            <pc:docMk/>
            <pc:sldMk cId="3620117386" sldId="1076"/>
            <ac:spMk id="17" creationId="{F5833728-D539-4B26-BFAE-6FB4A2871367}"/>
          </ac:spMkLst>
        </pc:spChg>
        <pc:spChg chg="mod">
          <ac:chgData name="Joanna Elizabeth Dyson" userId="98ea688d-d867-4145-b441-3a296d69fb1b" providerId="ADAL" clId="{66AC9F17-1E25-4EC8-90EA-72C61701E158}" dt="2024-11-26T13:27:11.156" v="7122" actId="207"/>
          <ac:spMkLst>
            <pc:docMk/>
            <pc:sldMk cId="3620117386" sldId="1076"/>
            <ac:spMk id="18" creationId="{0DB8899F-30A1-4BCD-B5F7-924D523E199A}"/>
          </ac:spMkLst>
        </pc:spChg>
        <pc:spChg chg="mod">
          <ac:chgData name="Joanna Elizabeth Dyson" userId="98ea688d-d867-4145-b441-3a296d69fb1b" providerId="ADAL" clId="{66AC9F17-1E25-4EC8-90EA-72C61701E158}" dt="2024-11-26T13:26:33.257" v="6996" actId="1076"/>
          <ac:spMkLst>
            <pc:docMk/>
            <pc:sldMk cId="3620117386" sldId="1076"/>
            <ac:spMk id="19" creationId="{FFA9AE86-A6CB-4BA3-A0DA-AABA56DFAF03}"/>
          </ac:spMkLst>
        </pc:spChg>
        <pc:spChg chg="mod">
          <ac:chgData name="Joanna Elizabeth Dyson" userId="98ea688d-d867-4145-b441-3a296d69fb1b" providerId="ADAL" clId="{66AC9F17-1E25-4EC8-90EA-72C61701E158}" dt="2024-11-26T13:27:15.287" v="7123" actId="207"/>
          <ac:spMkLst>
            <pc:docMk/>
            <pc:sldMk cId="3620117386" sldId="1076"/>
            <ac:spMk id="20" creationId="{400AEC26-0416-463D-AFD7-FF52E8947AA8}"/>
          </ac:spMkLst>
        </pc:spChg>
        <pc:spChg chg="del">
          <ac:chgData name="Joanna Elizabeth Dyson" userId="98ea688d-d867-4145-b441-3a296d69fb1b" providerId="ADAL" clId="{66AC9F17-1E25-4EC8-90EA-72C61701E158}" dt="2024-11-26T13:26:01.464" v="6903" actId="478"/>
          <ac:spMkLst>
            <pc:docMk/>
            <pc:sldMk cId="3620117386" sldId="1076"/>
            <ac:spMk id="21" creationId="{6E78A637-0265-4192-88B1-4F4043E71217}"/>
          </ac:spMkLst>
        </pc:spChg>
        <pc:spChg chg="add mod">
          <ac:chgData name="Joanna Elizabeth Dyson" userId="98ea688d-d867-4145-b441-3a296d69fb1b" providerId="ADAL" clId="{66AC9F17-1E25-4EC8-90EA-72C61701E158}" dt="2024-11-26T13:24:56.027" v="6760" actId="1035"/>
          <ac:spMkLst>
            <pc:docMk/>
            <pc:sldMk cId="3620117386" sldId="1076"/>
            <ac:spMk id="23" creationId="{027BB2B1-D67E-4473-BEAA-0B1E5FDEBA4F}"/>
          </ac:spMkLst>
        </pc:spChg>
        <pc:spChg chg="add del mod">
          <ac:chgData name="Joanna Elizabeth Dyson" userId="98ea688d-d867-4145-b441-3a296d69fb1b" providerId="ADAL" clId="{66AC9F17-1E25-4EC8-90EA-72C61701E158}" dt="2024-11-26T13:27:16.577" v="7124" actId="478"/>
          <ac:spMkLst>
            <pc:docMk/>
            <pc:sldMk cId="3620117386" sldId="1076"/>
            <ac:spMk id="24" creationId="{F4D8B0D1-4B0A-4383-98E0-E4CF10239119}"/>
          </ac:spMkLst>
        </pc:spChg>
        <pc:spChg chg="add mod">
          <ac:chgData name="Joanna Elizabeth Dyson" userId="98ea688d-d867-4145-b441-3a296d69fb1b" providerId="ADAL" clId="{66AC9F17-1E25-4EC8-90EA-72C61701E158}" dt="2024-11-26T13:25:25.441" v="6811" actId="207"/>
          <ac:spMkLst>
            <pc:docMk/>
            <pc:sldMk cId="3620117386" sldId="1076"/>
            <ac:spMk id="25" creationId="{25382347-81E9-427C-AB6F-910311DDAA9B}"/>
          </ac:spMkLst>
        </pc:spChg>
        <pc:spChg chg="add mod">
          <ac:chgData name="Joanna Elizabeth Dyson" userId="98ea688d-d867-4145-b441-3a296d69fb1b" providerId="ADAL" clId="{66AC9F17-1E25-4EC8-90EA-72C61701E158}" dt="2024-11-26T13:25:28.501" v="6812" actId="207"/>
          <ac:spMkLst>
            <pc:docMk/>
            <pc:sldMk cId="3620117386" sldId="1076"/>
            <ac:spMk id="26" creationId="{EB5565AA-4C8E-405A-BF3D-5A78D0CE1DC5}"/>
          </ac:spMkLst>
        </pc:spChg>
        <pc:grpChg chg="del">
          <ac:chgData name="Joanna Elizabeth Dyson" userId="98ea688d-d867-4145-b441-3a296d69fb1b" providerId="ADAL" clId="{66AC9F17-1E25-4EC8-90EA-72C61701E158}" dt="2024-11-26T13:23:59.680" v="6719" actId="478"/>
          <ac:grpSpMkLst>
            <pc:docMk/>
            <pc:sldMk cId="3620117386" sldId="1076"/>
            <ac:grpSpMk id="13" creationId="{592DDF1A-BE09-426A-A722-0BD2D0873ECC}"/>
          </ac:grpSpMkLst>
        </pc:grpChg>
        <pc:picChg chg="mod">
          <ac:chgData name="Joanna Elizabeth Dyson" userId="98ea688d-d867-4145-b441-3a296d69fb1b" providerId="ADAL" clId="{66AC9F17-1E25-4EC8-90EA-72C61701E158}" dt="2024-11-26T13:23:36.199" v="6711" actId="1076"/>
          <ac:picMkLst>
            <pc:docMk/>
            <pc:sldMk cId="3620117386" sldId="1076"/>
            <ac:picMk id="12" creationId="{DACF875E-80ED-4391-994E-4579901BFD12}"/>
          </ac:picMkLst>
        </pc:picChg>
        <pc:picChg chg="add mod ord modCrop">
          <ac:chgData name="Joanna Elizabeth Dyson" userId="98ea688d-d867-4145-b441-3a296d69fb1b" providerId="ADAL" clId="{66AC9F17-1E25-4EC8-90EA-72C61701E158}" dt="2024-11-26T13:24:20.656" v="6731" actId="1076"/>
          <ac:picMkLst>
            <pc:docMk/>
            <pc:sldMk cId="3620117386" sldId="1076"/>
            <ac:picMk id="22" creationId="{B5A05FF4-D43F-4165-9F68-33CC1DC61705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1T11:10:56.299" idx="10">
    <p:pos x="10" y="10"/>
    <p:text>I do not mentione AGTP, but you can just say it also exists.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27.11.2025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27/11/2025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43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92075" y="673100"/>
            <a:ext cx="6996113" cy="3937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https://twitter.com/hausfath/status/1183813162795032577</a:t>
            </a:r>
            <a:endParaRPr lang="en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3B9203-7A45-FC4F-A2CD-BB78943AE561}" type="datetime1">
              <a:rPr lang="fr-CH" smtClean="0"/>
              <a:t>27.11.2025</a:t>
            </a:fld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09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Show slide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1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87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6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67F-8174-4FFA-9D49-A63DE039A728}" type="datetime1">
              <a:rPr lang="fr-CH" smtClean="0"/>
              <a:t>27.11.2025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64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661" y="282439"/>
            <a:ext cx="2356339" cy="2338387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/>
              <a:t>Exercise</a:t>
            </a:r>
            <a:r>
              <a:rPr lang="fr-FR" sz="2800" dirty="0"/>
              <a:t> session #11</a:t>
            </a:r>
            <a:br>
              <a:rPr lang="fr-FR" sz="2800" dirty="0"/>
            </a:br>
            <a:r>
              <a:rPr lang="fr-FR" sz="2800" dirty="0"/>
              <a:t>27th </a:t>
            </a:r>
            <a:r>
              <a:rPr lang="fr-FR" sz="2800" dirty="0" err="1"/>
              <a:t>November</a:t>
            </a:r>
            <a:endParaRPr lang="fr-FR" sz="2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23.11.2023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56447" y="1379748"/>
            <a:ext cx="4971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/>
              <a:t>Science of </a:t>
            </a:r>
            <a:r>
              <a:rPr lang="fr-CH" sz="3600" b="1" dirty="0" err="1"/>
              <a:t>Climate</a:t>
            </a:r>
            <a:r>
              <a:rPr lang="fr-CH" sz="3600" b="1" dirty="0"/>
              <a:t> Change</a:t>
            </a:r>
          </a:p>
          <a:p>
            <a:pPr algn="ctr"/>
            <a:endParaRPr lang="fr-CH" sz="3600" b="1" dirty="0"/>
          </a:p>
          <a:p>
            <a:pPr algn="ctr"/>
            <a:r>
              <a:rPr lang="fr-CH" sz="3600" b="1" dirty="0">
                <a:solidFill>
                  <a:schemeClr val="accent1"/>
                </a:solidFill>
              </a:rPr>
              <a:t>CO2 </a:t>
            </a:r>
            <a:r>
              <a:rPr lang="fr-CH" sz="3600" b="1" dirty="0" err="1">
                <a:solidFill>
                  <a:schemeClr val="accent1"/>
                </a:solidFill>
              </a:rPr>
              <a:t>equivalent</a:t>
            </a:r>
            <a:r>
              <a:rPr lang="fr-CH" sz="3600" b="1" dirty="0">
                <a:solidFill>
                  <a:schemeClr val="accent1"/>
                </a:solidFill>
              </a:rPr>
              <a:t> </a:t>
            </a:r>
            <a:r>
              <a:rPr lang="fr-CH" sz="3600" b="1" dirty="0" err="1">
                <a:solidFill>
                  <a:schemeClr val="accent1"/>
                </a:solidFill>
              </a:rPr>
              <a:t>metrics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E2A514-7029-478D-9088-426F4B284EDD}"/>
              </a:ext>
            </a:extLst>
          </p:cNvPr>
          <p:cNvSpPr txBox="1"/>
          <p:nvPr/>
        </p:nvSpPr>
        <p:spPr>
          <a:xfrm>
            <a:off x="0" y="4335225"/>
            <a:ext cx="33448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GWP* - 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additional warming effects are negligible with older CH</a:t>
            </a:r>
            <a:r>
              <a:rPr lang="en-GB" sz="1200" b="0" i="0" baseline="-250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breaking down balancing out the warming impact of newly emitted CH</a:t>
            </a:r>
            <a:r>
              <a:rPr lang="en-GB" sz="1200" b="0" i="0" baseline="-250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94CF39-2D93-453A-AAD4-30F9F3C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0" t="49277" r="37170" b="9618"/>
          <a:stretch/>
        </p:blipFill>
        <p:spPr>
          <a:xfrm>
            <a:off x="3919486" y="2936799"/>
            <a:ext cx="1737836" cy="1460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5375B0-79DE-4022-8285-BB7A25053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1" t="49277" r="63456" b="9618"/>
          <a:stretch/>
        </p:blipFill>
        <p:spPr>
          <a:xfrm>
            <a:off x="537143" y="2913192"/>
            <a:ext cx="2233147" cy="14603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A93782B-E3CD-4465-9DCD-BDCA662D5B2A}"/>
              </a:ext>
            </a:extLst>
          </p:cNvPr>
          <p:cNvSpPr txBox="1"/>
          <p:nvPr/>
        </p:nvSpPr>
        <p:spPr>
          <a:xfrm>
            <a:off x="3115960" y="4352592"/>
            <a:ext cx="33448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2"/>
                </a:solidFill>
                <a:effectLst/>
                <a:latin typeface="Franklin Gothic Medium" panose="020B0603020102020204" pitchFamily="34" charset="0"/>
              </a:rPr>
              <a:t>GWP* - 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if CH</a:t>
            </a:r>
            <a:r>
              <a:rPr lang="en-GB" sz="1200" b="0" i="0" baseline="-250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emissions noticeably decrease GWP* better takes into account this decrease in warming effect, unlike GWP100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02694" cy="1072753"/>
          </a:xfrm>
        </p:spPr>
        <p:txBody>
          <a:bodyPr/>
          <a:lstStyle/>
          <a:p>
            <a:r>
              <a:rPr lang="fr-CH" dirty="0"/>
              <a:t>GWP*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2E9DF-EFF0-4AC2-8352-EE464841DD1B}"/>
              </a:ext>
            </a:extLst>
          </p:cNvPr>
          <p:cNvSpPr txBox="1"/>
          <p:nvPr/>
        </p:nvSpPr>
        <p:spPr>
          <a:xfrm>
            <a:off x="2436982" y="63764"/>
            <a:ext cx="87222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https://ahdb.org.uk/knowledge-library/what-is-gwp#:~:text=GWP*%20aims%20to%20better%20model,well%20below%20that%20from%20GWP100.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47950-5225-401B-813E-3E4ACCC918AB}"/>
              </a:ext>
            </a:extLst>
          </p:cNvPr>
          <p:cNvSpPr txBox="1"/>
          <p:nvPr/>
        </p:nvSpPr>
        <p:spPr>
          <a:xfrm>
            <a:off x="74880" y="571762"/>
            <a:ext cx="8562684" cy="34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i="0" dirty="0">
                <a:solidFill>
                  <a:srgbClr val="575756"/>
                </a:solidFill>
                <a:effectLst/>
                <a:latin typeface="Franklin Gothic Medium" panose="020B0603020102020204" pitchFamily="34" charset="0"/>
              </a:rPr>
              <a:t>GWP* aims to better model the impact of methane and compare the warming effect it has</a:t>
            </a:r>
            <a:endParaRPr lang="en-GB" sz="1600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CCA3A-869B-4D98-A723-F9E323A25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31" t="17393" b="48231"/>
          <a:stretch/>
        </p:blipFill>
        <p:spPr>
          <a:xfrm>
            <a:off x="6754812" y="1511721"/>
            <a:ext cx="2433637" cy="1221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DFB8F-540D-40C8-8323-254764E7D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56" t="50736" r="7913" b="9347"/>
          <a:stretch/>
        </p:blipFill>
        <p:spPr>
          <a:xfrm>
            <a:off x="6837362" y="2943149"/>
            <a:ext cx="1800225" cy="14181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1425EE-05A3-4E9D-8AFB-0B41AF363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18" t="16349" r="36571" b="51443"/>
          <a:stretch/>
        </p:blipFill>
        <p:spPr>
          <a:xfrm>
            <a:off x="3919486" y="1495119"/>
            <a:ext cx="1783078" cy="11442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5D898A-9385-4819-834B-E1D991FD4A58}"/>
              </a:ext>
            </a:extLst>
          </p:cNvPr>
          <p:cNvSpPr txBox="1"/>
          <p:nvPr/>
        </p:nvSpPr>
        <p:spPr>
          <a:xfrm>
            <a:off x="38098" y="867548"/>
            <a:ext cx="3284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Condition 1: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CH</a:t>
            </a:r>
            <a:r>
              <a:rPr lang="en-GB" sz="16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</a:t>
            </a:r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emissions remain constant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968A7-92BB-4268-A9E1-B1F30B5CB865}"/>
              </a:ext>
            </a:extLst>
          </p:cNvPr>
          <p:cNvSpPr txBox="1"/>
          <p:nvPr/>
        </p:nvSpPr>
        <p:spPr>
          <a:xfrm>
            <a:off x="2984169" y="868308"/>
            <a:ext cx="3284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Condition 2: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CH</a:t>
            </a:r>
            <a:r>
              <a:rPr lang="en-GB" sz="16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</a:t>
            </a:r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emissions decline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FEA74-5255-44A0-A67B-5FBF935DD8F6}"/>
              </a:ext>
            </a:extLst>
          </p:cNvPr>
          <p:cNvSpPr txBox="1"/>
          <p:nvPr/>
        </p:nvSpPr>
        <p:spPr>
          <a:xfrm>
            <a:off x="6095107" y="838800"/>
            <a:ext cx="3284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Condition 3: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CH</a:t>
            </a:r>
            <a:r>
              <a:rPr lang="en-GB" sz="16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</a:t>
            </a:r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emissions increase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39EC4C-2B97-40FB-A635-92C26F35D78B}"/>
              </a:ext>
            </a:extLst>
          </p:cNvPr>
          <p:cNvCxnSpPr>
            <a:cxnSpLocks/>
          </p:cNvCxnSpPr>
          <p:nvPr/>
        </p:nvCxnSpPr>
        <p:spPr>
          <a:xfrm>
            <a:off x="1757945" y="2685712"/>
            <a:ext cx="0" cy="30513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EAB474-789C-4221-8AA3-FAC4E5080290}"/>
              </a:ext>
            </a:extLst>
          </p:cNvPr>
          <p:cNvGrpSpPr/>
          <p:nvPr/>
        </p:nvGrpSpPr>
        <p:grpSpPr>
          <a:xfrm>
            <a:off x="563566" y="1396486"/>
            <a:ext cx="2248968" cy="1299009"/>
            <a:chOff x="563566" y="1509578"/>
            <a:chExt cx="2248968" cy="12990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97AAC0-F0A7-44C3-AD54-AA366D910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094" t="16349" r="63456" b="51443"/>
            <a:stretch/>
          </p:blipFill>
          <p:spPr>
            <a:xfrm>
              <a:off x="831850" y="1644515"/>
              <a:ext cx="1980684" cy="114429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3CB4717-533D-4C1C-8BE1-6B7B212E2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50" t="11995" r="89422" b="51443"/>
            <a:stretch/>
          </p:blipFill>
          <p:spPr>
            <a:xfrm>
              <a:off x="563566" y="1509578"/>
              <a:ext cx="212280" cy="1299009"/>
            </a:xfrm>
            <a:prstGeom prst="rect">
              <a:avLst/>
            </a:prstGeom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8163A9-986F-460C-831E-28A1668383D6}"/>
              </a:ext>
            </a:extLst>
          </p:cNvPr>
          <p:cNvCxnSpPr>
            <a:cxnSpLocks/>
          </p:cNvCxnSpPr>
          <p:nvPr/>
        </p:nvCxnSpPr>
        <p:spPr>
          <a:xfrm>
            <a:off x="4788404" y="2672674"/>
            <a:ext cx="0" cy="30513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83E2B7-F4EE-4D74-AFB2-C1083C2E61E4}"/>
              </a:ext>
            </a:extLst>
          </p:cNvPr>
          <p:cNvCxnSpPr>
            <a:cxnSpLocks/>
          </p:cNvCxnSpPr>
          <p:nvPr/>
        </p:nvCxnSpPr>
        <p:spPr>
          <a:xfrm>
            <a:off x="7765157" y="2677904"/>
            <a:ext cx="0" cy="30513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74E8BA2-311F-4056-86CF-A7E33A617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" t="91936" r="55503" b="1577"/>
          <a:stretch/>
        </p:blipFill>
        <p:spPr>
          <a:xfrm>
            <a:off x="5747929" y="4927325"/>
            <a:ext cx="3403598" cy="2304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C83478-3A15-445A-8339-7A53181AD74D}"/>
              </a:ext>
            </a:extLst>
          </p:cNvPr>
          <p:cNvSpPr txBox="1"/>
          <p:nvPr/>
        </p:nvSpPr>
        <p:spPr>
          <a:xfrm>
            <a:off x="6353259" y="4360018"/>
            <a:ext cx="2770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5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GWP* - 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methane emissions have a stronger impact than under GWP100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5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079259-A441-44A8-A553-7655A5CC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773676"/>
            <a:ext cx="8416086" cy="11028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Franklin Gothic Medium" panose="020B0603020102020204" pitchFamily="34" charset="0"/>
              </a:rPr>
              <a:t>Under the new GWP*, the 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  <a:r>
              <a:rPr lang="en-US" sz="1400" dirty="0">
                <a:latin typeface="Franklin Gothic Medium" panose="020B0603020102020204" pitchFamily="34" charset="0"/>
              </a:rPr>
              <a:t> equivalent emission rate for short-lived species is calculated as </a:t>
            </a:r>
            <a:r>
              <a:rPr lang="en-US" sz="1400" u="sng" dirty="0">
                <a:latin typeface="Franklin Gothic Medium" panose="020B0603020102020204" pitchFamily="34" charset="0"/>
              </a:rPr>
              <a:t>the change in emission rates across the reference period</a:t>
            </a:r>
            <a:r>
              <a:rPr lang="en-US" sz="1400" dirty="0">
                <a:latin typeface="Franklin Gothic Medium" panose="020B0603020102020204" pitchFamily="34" charset="0"/>
              </a:rPr>
              <a:t> multiplied by the warming potential over the time horizon: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CC129-8DC0-435D-B5B6-7634EFED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38" y="92617"/>
            <a:ext cx="4576359" cy="652189"/>
          </a:xfrm>
        </p:spPr>
        <p:txBody>
          <a:bodyPr>
            <a:normAutofit/>
          </a:bodyPr>
          <a:lstStyle/>
          <a:p>
            <a:r>
              <a:rPr lang="en-US" dirty="0"/>
              <a:t>Calculating GWP*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0A91-38FF-4C0D-9B40-92C90AF7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442B22-6EB4-4926-B71E-DC1E0A2F564B}"/>
              </a:ext>
            </a:extLst>
          </p:cNvPr>
          <p:cNvGrpSpPr/>
          <p:nvPr/>
        </p:nvGrpSpPr>
        <p:grpSpPr>
          <a:xfrm>
            <a:off x="1222338" y="1679638"/>
            <a:ext cx="6385560" cy="1351109"/>
            <a:chOff x="1661160" y="3543834"/>
            <a:chExt cx="6385560" cy="1351108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39AB2DFD-D0AF-4634-9674-2DE32D8C3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2260" y="3858983"/>
              <a:ext cx="685800" cy="187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A94C8F2-2E3D-448E-8110-8F6ACCCE4B21}"/>
                </a:ext>
              </a:extLst>
            </p:cNvPr>
            <p:cNvSpPr txBox="1"/>
            <p:nvPr/>
          </p:nvSpPr>
          <p:spPr>
            <a:xfrm>
              <a:off x="1661160" y="4046220"/>
              <a:ext cx="1722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CO</a:t>
              </a:r>
              <a:r>
                <a:rPr lang="de-CH" baseline="-25000" dirty="0"/>
                <a:t>2</a:t>
              </a:r>
              <a:r>
                <a:rPr lang="de-CH" dirty="0"/>
                <a:t> </a:t>
              </a:r>
              <a:r>
                <a:rPr lang="de-CH" dirty="0" err="1"/>
                <a:t>equivalents</a:t>
              </a:r>
              <a:endParaRPr lang="en-CH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6320558-868D-4346-AF9F-95777FBEDF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380" y="4009025"/>
              <a:ext cx="7620" cy="383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02A88FB-35D8-4CDB-B151-9FB04C3EFCCA}"/>
                </a:ext>
              </a:extLst>
            </p:cNvPr>
            <p:cNvSpPr txBox="1"/>
            <p:nvPr/>
          </p:nvSpPr>
          <p:spPr>
            <a:xfrm>
              <a:off x="3672840" y="4594860"/>
              <a:ext cx="2103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Change in </a:t>
              </a:r>
              <a:r>
                <a:rPr lang="de-CH" dirty="0" err="1"/>
                <a:t>emission</a:t>
              </a:r>
              <a:r>
                <a:rPr lang="de-CH" dirty="0"/>
                <a:t> rate</a:t>
              </a:r>
              <a:endParaRPr lang="en-CH" dirty="0"/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F29702AB-0272-4EFA-8D34-1595054E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8285" y="3898988"/>
              <a:ext cx="152949" cy="2582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B73839AB-1F95-4CC6-854B-E2A7F8815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045" y="3694352"/>
              <a:ext cx="38453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C6AC13E-130E-4091-89AC-83161065C96E}"/>
                </a:ext>
              </a:extLst>
            </p:cNvPr>
            <p:cNvSpPr txBox="1"/>
            <p:nvPr/>
          </p:nvSpPr>
          <p:spPr>
            <a:xfrm>
              <a:off x="5481234" y="4000094"/>
              <a:ext cx="20040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/>
                <a:t>Warming</a:t>
              </a:r>
              <a:r>
                <a:rPr lang="de-CH" dirty="0"/>
                <a:t> potential </a:t>
              </a:r>
              <a:r>
                <a:rPr lang="de-CH" dirty="0" err="1"/>
                <a:t>over</a:t>
              </a:r>
              <a:r>
                <a:rPr lang="de-CH" dirty="0"/>
                <a:t> time </a:t>
              </a:r>
              <a:r>
                <a:rPr lang="de-CH" dirty="0" err="1"/>
                <a:t>horizon</a:t>
              </a:r>
              <a:endParaRPr lang="en-CH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619F227-CC43-4E50-B4A6-401B2E1F2140}"/>
                </a:ext>
              </a:extLst>
            </p:cNvPr>
            <p:cNvSpPr txBox="1"/>
            <p:nvPr/>
          </p:nvSpPr>
          <p:spPr>
            <a:xfrm>
              <a:off x="6652260" y="3543834"/>
              <a:ext cx="13944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Time </a:t>
              </a:r>
              <a:r>
                <a:rPr lang="de-CH" dirty="0" err="1"/>
                <a:t>horizon</a:t>
              </a:r>
              <a:endParaRPr lang="en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EB44B5-230E-43FD-AA88-9394B1241651}"/>
                  </a:ext>
                </a:extLst>
              </p:cNvPr>
              <p:cNvSpPr txBox="1"/>
              <p:nvPr/>
            </p:nvSpPr>
            <p:spPr>
              <a:xfrm>
                <a:off x="2129118" y="1596384"/>
                <a:ext cx="4572000" cy="482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𝐺𝑊𝑃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EB44B5-230E-43FD-AA88-9394B1241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118" y="1596384"/>
                <a:ext cx="4572000" cy="482633"/>
              </a:xfrm>
              <a:prstGeom prst="rect">
                <a:avLst/>
              </a:prstGeom>
              <a:blipFill>
                <a:blip r:embed="rId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97719D-7061-49C9-88D7-5B1D9460F820}"/>
              </a:ext>
            </a:extLst>
          </p:cNvPr>
          <p:cNvSpPr/>
          <p:nvPr/>
        </p:nvSpPr>
        <p:spPr>
          <a:xfrm>
            <a:off x="282389" y="663388"/>
            <a:ext cx="8416086" cy="25414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5887F61-9A57-48C3-B35F-65BA27D2EAC1}"/>
              </a:ext>
            </a:extLst>
          </p:cNvPr>
          <p:cNvSpPr txBox="1">
            <a:spLocks/>
          </p:cNvSpPr>
          <p:nvPr/>
        </p:nvSpPr>
        <p:spPr>
          <a:xfrm>
            <a:off x="6044442" y="332715"/>
            <a:ext cx="4576359" cy="65218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800" b="0" dirty="0">
                <a:highlight>
                  <a:srgbClr val="FFCD2D"/>
                </a:highlight>
              </a:rPr>
              <a:t>*from slide 28/60 of lecture 11</a:t>
            </a:r>
            <a:endParaRPr lang="en-GB" sz="1800" b="0" dirty="0">
              <a:highlight>
                <a:srgbClr val="FFCD2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0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02694" cy="1072753"/>
          </a:xfrm>
        </p:spPr>
        <p:txBody>
          <a:bodyPr/>
          <a:lstStyle/>
          <a:p>
            <a:r>
              <a:rPr lang="fr-CH" dirty="0"/>
              <a:t>GWP* vs GWP100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ECB92F-8FB6-410C-920C-538D415B87E0}"/>
              </a:ext>
            </a:extLst>
          </p:cNvPr>
          <p:cNvGraphicFramePr>
            <a:graphicFrameLocks noGrp="1"/>
          </p:cNvGraphicFramePr>
          <p:nvPr/>
        </p:nvGraphicFramePr>
        <p:xfrm>
          <a:off x="343785" y="875650"/>
          <a:ext cx="8456430" cy="355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150">
                  <a:extLst>
                    <a:ext uri="{9D8B030D-6E8A-4147-A177-3AD203B41FA5}">
                      <a16:colId xmlns:a16="http://schemas.microsoft.com/office/drawing/2014/main" val="290728050"/>
                    </a:ext>
                  </a:extLst>
                </a:gridCol>
                <a:gridCol w="4554280">
                  <a:extLst>
                    <a:ext uri="{9D8B030D-6E8A-4147-A177-3AD203B41FA5}">
                      <a16:colId xmlns:a16="http://schemas.microsoft.com/office/drawing/2014/main" val="1306971884"/>
                    </a:ext>
                  </a:extLst>
                </a:gridCol>
              </a:tblGrid>
              <a:tr h="350473">
                <a:tc>
                  <a:txBody>
                    <a:bodyPr/>
                    <a:lstStyle/>
                    <a:p>
                      <a:r>
                        <a:rPr lang="fr-CH" sz="2400" dirty="0"/>
                        <a:t>GWP100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dirty="0"/>
                        <a:t>GWP*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227021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Includes</a:t>
                      </a:r>
                      <a:r>
                        <a:rPr lang="fr-CH" dirty="0"/>
                        <a:t> all </a:t>
                      </a:r>
                      <a:r>
                        <a:rPr lang="fr-CH" dirty="0" err="1"/>
                        <a:t>GHGs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For CH</a:t>
                      </a:r>
                      <a:r>
                        <a:rPr lang="fr-CH" baseline="-25000" dirty="0"/>
                        <a:t>4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only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possibility</a:t>
                      </a:r>
                      <a:r>
                        <a:rPr lang="fr-CH" dirty="0"/>
                        <a:t> to expand to </a:t>
                      </a:r>
                      <a:r>
                        <a:rPr lang="fr-CH" dirty="0" err="1"/>
                        <a:t>short’lived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GHGs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905775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/>
                        <a:t>Average </a:t>
                      </a:r>
                      <a:r>
                        <a:rPr lang="fr-CH" dirty="0" err="1"/>
                        <a:t>warming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potential</a:t>
                      </a:r>
                      <a:r>
                        <a:rPr lang="fr-CH" dirty="0"/>
                        <a:t> over 100 </a:t>
                      </a:r>
                      <a:r>
                        <a:rPr lang="fr-CH" dirty="0" err="1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Warming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effect</a:t>
                      </a:r>
                      <a:r>
                        <a:rPr lang="fr-CH" dirty="0"/>
                        <a:t> over time, but </a:t>
                      </a:r>
                      <a:r>
                        <a:rPr lang="fr-CH" dirty="0" err="1"/>
                        <a:t>acounts</a:t>
                      </a:r>
                      <a:r>
                        <a:rPr lang="fr-CH" dirty="0"/>
                        <a:t> for the breakdown of CH</a:t>
                      </a:r>
                      <a:r>
                        <a:rPr lang="fr-CH" baseline="-25000" dirty="0"/>
                        <a:t>4</a:t>
                      </a:r>
                      <a:endParaRPr lang="en-GB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24297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Focuses</a:t>
                      </a:r>
                      <a:r>
                        <a:rPr lang="fr-CH" dirty="0"/>
                        <a:t> on </a:t>
                      </a:r>
                      <a:r>
                        <a:rPr lang="fr-CH" dirty="0" err="1"/>
                        <a:t>fixed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quantities</a:t>
                      </a:r>
                      <a:r>
                        <a:rPr lang="fr-CH" dirty="0"/>
                        <a:t> of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Focuses</a:t>
                      </a:r>
                      <a:r>
                        <a:rPr lang="fr-CH" dirty="0"/>
                        <a:t> on the change in the rate of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over 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31125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/>
                        <a:t>Can use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data over </a:t>
                      </a:r>
                      <a:r>
                        <a:rPr lang="fr-CH" dirty="0" err="1"/>
                        <a:t>any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timespan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Requires</a:t>
                      </a:r>
                      <a:r>
                        <a:rPr lang="fr-CH" dirty="0"/>
                        <a:t> 20 </a:t>
                      </a:r>
                      <a:r>
                        <a:rPr lang="fr-CH" dirty="0" err="1"/>
                        <a:t>years</a:t>
                      </a:r>
                      <a:r>
                        <a:rPr lang="fr-CH" dirty="0"/>
                        <a:t> of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43218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Less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accurate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representation</a:t>
                      </a:r>
                      <a:r>
                        <a:rPr lang="fr-CH" dirty="0"/>
                        <a:t> of CH</a:t>
                      </a:r>
                      <a:r>
                        <a:rPr lang="fr-CH" baseline="-25000" dirty="0"/>
                        <a:t>4</a:t>
                      </a:r>
                      <a:r>
                        <a:rPr lang="fr-CH" dirty="0"/>
                        <a:t> 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More </a:t>
                      </a:r>
                      <a:r>
                        <a:rPr lang="fr-CH" dirty="0" err="1"/>
                        <a:t>accurate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representation</a:t>
                      </a:r>
                      <a:r>
                        <a:rPr lang="fr-CH" dirty="0"/>
                        <a:t> of the impact of CH</a:t>
                      </a:r>
                      <a:r>
                        <a:rPr lang="fr-CH" baseline="-25000" dirty="0"/>
                        <a:t>4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specifically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55119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Formally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adopted</a:t>
                      </a:r>
                      <a:r>
                        <a:rPr lang="fr-CH" dirty="0"/>
                        <a:t> in international </a:t>
                      </a:r>
                      <a:r>
                        <a:rPr lang="fr-CH" dirty="0" err="1"/>
                        <a:t>climate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policy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Growing recognition as a </a:t>
                      </a:r>
                      <a:r>
                        <a:rPr lang="fr-CH" dirty="0" err="1"/>
                        <a:t>metric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recognised</a:t>
                      </a:r>
                      <a:r>
                        <a:rPr lang="fr-CH" dirty="0"/>
                        <a:t> by IPCC but </a:t>
                      </a:r>
                      <a:r>
                        <a:rPr lang="fr-CH" dirty="0" err="1"/>
                        <a:t>so</a:t>
                      </a:r>
                      <a:r>
                        <a:rPr lang="fr-CH" dirty="0"/>
                        <a:t> far no national or international </a:t>
                      </a:r>
                      <a:r>
                        <a:rPr lang="fr-CH" dirty="0" err="1"/>
                        <a:t>level</a:t>
                      </a:r>
                      <a:r>
                        <a:rPr lang="fr-CH" dirty="0"/>
                        <a:t> adoption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402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C2E9DF-EFF0-4AC2-8352-EE464841DD1B}"/>
              </a:ext>
            </a:extLst>
          </p:cNvPr>
          <p:cNvSpPr txBox="1"/>
          <p:nvPr/>
        </p:nvSpPr>
        <p:spPr>
          <a:xfrm>
            <a:off x="577702" y="4712613"/>
            <a:ext cx="87222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https://ahdb.org.uk/knowledge-library/what-is-gwp#:~:text=GWP*%20aims%20to%20better%20model,well%20below%20that%20from%20GWP100.</a:t>
            </a:r>
          </a:p>
        </p:txBody>
      </p:sp>
    </p:spTree>
    <p:extLst>
      <p:ext uri="{BB962C8B-B14F-4D97-AF65-F5344CB8AC3E}">
        <p14:creationId xmlns:p14="http://schemas.microsoft.com/office/powerpoint/2010/main" val="206055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FCD1-2A16-480F-BB4D-2E3CCE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F49FE66-A67A-42F6-AAD5-39E64E56A5EC}"/>
              </a:ext>
            </a:extLst>
          </p:cNvPr>
          <p:cNvSpPr txBox="1">
            <a:spLocks/>
          </p:cNvSpPr>
          <p:nvPr/>
        </p:nvSpPr>
        <p:spPr>
          <a:xfrm>
            <a:off x="904875" y="41385"/>
            <a:ext cx="6902694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Carbon Offset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F29B7C-D751-EE63-9E43-6BD70BDE7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4" t="48383" r="15213" b="42241"/>
          <a:stretch/>
        </p:blipFill>
        <p:spPr>
          <a:xfrm>
            <a:off x="977461" y="1842942"/>
            <a:ext cx="6424499" cy="728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9ED8F-4779-A8B4-0848-E77BB4E3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19" t="31403" r="25863" b="39746"/>
          <a:stretch/>
        </p:blipFill>
        <p:spPr>
          <a:xfrm>
            <a:off x="1127234" y="2672254"/>
            <a:ext cx="5171309" cy="2199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BF7B4D-09FD-3904-1C2B-31C11795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34" y="1113440"/>
            <a:ext cx="6424499" cy="725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AEF96-EF79-AAB8-BE61-F5B11120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4" t="33587" r="15213" b="63023"/>
          <a:stretch/>
        </p:blipFill>
        <p:spPr>
          <a:xfrm>
            <a:off x="977461" y="696415"/>
            <a:ext cx="7802069" cy="320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7BB1A-6C5C-0654-EE42-49B436A1D23B}"/>
              </a:ext>
            </a:extLst>
          </p:cNvPr>
          <p:cNvSpPr txBox="1"/>
          <p:nvPr/>
        </p:nvSpPr>
        <p:spPr>
          <a:xfrm>
            <a:off x="3227618" y="314589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>
                <a:latin typeface="Franklin Gothic Medium" panose="020B0603020102020204" pitchFamily="34" charset="0"/>
              </a:rPr>
              <a:t>Use (GWP20 of CH4) as 81 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A6286-7937-14B3-BAEB-E7F34DB1B03F}"/>
              </a:ext>
            </a:extLst>
          </p:cNvPr>
          <p:cNvSpPr/>
          <p:nvPr/>
        </p:nvSpPr>
        <p:spPr>
          <a:xfrm>
            <a:off x="2083241" y="3275937"/>
            <a:ext cx="151075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20F9D-A1B3-B498-C01A-D519DE7D584A}"/>
              </a:ext>
            </a:extLst>
          </p:cNvPr>
          <p:cNvSpPr/>
          <p:nvPr/>
        </p:nvSpPr>
        <p:spPr>
          <a:xfrm>
            <a:off x="2075289" y="4470938"/>
            <a:ext cx="151075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4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FCD1-2A16-480F-BB4D-2E3CCE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F49FE66-A67A-42F6-AAD5-39E64E56A5EC}"/>
              </a:ext>
            </a:extLst>
          </p:cNvPr>
          <p:cNvSpPr txBox="1">
            <a:spLocks/>
          </p:cNvSpPr>
          <p:nvPr/>
        </p:nvSpPr>
        <p:spPr>
          <a:xfrm>
            <a:off x="904875" y="41385"/>
            <a:ext cx="6902694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Carbon Offset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7769-BB92-4543-9D01-5305D456C05B}"/>
              </a:ext>
            </a:extLst>
          </p:cNvPr>
          <p:cNvSpPr txBox="1"/>
          <p:nvPr/>
        </p:nvSpPr>
        <p:spPr>
          <a:xfrm>
            <a:off x="228600" y="629052"/>
            <a:ext cx="8686799" cy="73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Compare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CO</a:t>
            </a:r>
            <a:r>
              <a:rPr lang="fr-CH" sz="120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fr-CH" sz="105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for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yourself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CEO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friend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with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GWP and GWP*.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04169-606E-B963-2400-6370CCAF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2" y="1384375"/>
            <a:ext cx="7772400" cy="32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FCD1-2A16-480F-BB4D-2E3CCE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F49FE66-A67A-42F6-AAD5-39E64E56A5EC}"/>
              </a:ext>
            </a:extLst>
          </p:cNvPr>
          <p:cNvSpPr txBox="1">
            <a:spLocks/>
          </p:cNvSpPr>
          <p:nvPr/>
        </p:nvSpPr>
        <p:spPr>
          <a:xfrm>
            <a:off x="904875" y="41385"/>
            <a:ext cx="6902694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Carbon Offset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7769-BB92-4543-9D01-5305D456C05B}"/>
              </a:ext>
            </a:extLst>
          </p:cNvPr>
          <p:cNvSpPr txBox="1"/>
          <p:nvPr/>
        </p:nvSpPr>
        <p:spPr>
          <a:xfrm>
            <a:off x="125506" y="534922"/>
            <a:ext cx="4370294" cy="430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Compare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CO</a:t>
            </a:r>
            <a:r>
              <a:rPr lang="fr-CH" sz="120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fr-CH" sz="105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for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yourself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CEO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friend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with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GWP and GWP*, and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discuss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result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fr-CH" sz="1200" dirty="0">
              <a:solidFill>
                <a:schemeClr val="tx1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solidFill>
                <a:schemeClr val="tx1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Farmer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Total </a:t>
            </a:r>
            <a:r>
              <a:rPr lang="fr-CH" sz="1100" dirty="0" err="1">
                <a:latin typeface="Franklin Gothic Medium" panose="020B0603020102020204" pitchFamily="34" charset="0"/>
              </a:rPr>
              <a:t>emission</a:t>
            </a:r>
            <a:r>
              <a:rPr lang="fr-CH" sz="1100" dirty="0">
                <a:latin typeface="Franklin Gothic Medium" panose="020B0603020102020204" pitchFamily="34" charset="0"/>
              </a:rPr>
              <a:t> = </a:t>
            </a:r>
            <a:r>
              <a:rPr lang="fr-CH" sz="1100" b="1" dirty="0">
                <a:latin typeface="Franklin Gothic Medium" panose="020B0603020102020204" pitchFamily="34" charset="0"/>
              </a:rPr>
              <a:t>12,200 tonnes </a:t>
            </a:r>
            <a:r>
              <a:rPr lang="fr-CH" sz="1100" dirty="0">
                <a:latin typeface="Franklin Gothic Medium" panose="020B0603020102020204" pitchFamily="34" charset="0"/>
              </a:rPr>
              <a:t>over 40 </a:t>
            </a:r>
            <a:r>
              <a:rPr lang="fr-CH" sz="1100" dirty="0" err="1">
                <a:latin typeface="Franklin Gothic Medium" panose="020B0603020102020204" pitchFamily="34" charset="0"/>
              </a:rPr>
              <a:t>years</a:t>
            </a: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12,200 * 81 (GWP20 of CH4) = </a:t>
            </a:r>
            <a:r>
              <a:rPr lang="fr-CH" sz="1100" b="1" dirty="0">
                <a:latin typeface="Franklin Gothic Medium" panose="020B0603020102020204" pitchFamily="34" charset="0"/>
              </a:rPr>
              <a:t>988200 tonnes CO</a:t>
            </a:r>
            <a:r>
              <a:rPr lang="fr-CH" sz="1100" b="1" baseline="-25000" dirty="0">
                <a:latin typeface="Franklin Gothic Medium" panose="020B0603020102020204" pitchFamily="34" charset="0"/>
              </a:rPr>
              <a:t>2eq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GWP*: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20 tonnes yr</a:t>
            </a:r>
            <a:r>
              <a:rPr lang="fr-CH" sz="1100" baseline="30000" dirty="0">
                <a:latin typeface="Franklin Gothic Medium" panose="020B0603020102020204" pitchFamily="34" charset="0"/>
              </a:rPr>
              <a:t>-1</a:t>
            </a:r>
            <a:r>
              <a:rPr lang="fr-CH" sz="1100" dirty="0">
                <a:latin typeface="Franklin Gothic Medium" panose="020B0603020102020204" pitchFamily="34" charset="0"/>
              </a:rPr>
              <a:t> (change in </a:t>
            </a:r>
            <a:r>
              <a:rPr lang="fr-CH" sz="1100" dirty="0" err="1">
                <a:latin typeface="Franklin Gothic Medium" panose="020B0603020102020204" pitchFamily="34" charset="0"/>
              </a:rPr>
              <a:t>emission</a:t>
            </a:r>
            <a:r>
              <a:rPr lang="fr-CH" sz="1100" dirty="0">
                <a:latin typeface="Franklin Gothic Medium" panose="020B0603020102020204" pitchFamily="34" charset="0"/>
              </a:rPr>
              <a:t> rate) * 81 (GWP20 of CH4) * 20 (time horizon) = </a:t>
            </a:r>
            <a:r>
              <a:rPr lang="fr-CH" sz="1100" b="1" dirty="0">
                <a:latin typeface="Franklin Gothic Medium" panose="020B0603020102020204" pitchFamily="34" charset="0"/>
              </a:rPr>
              <a:t>32400 tonnes CO</a:t>
            </a:r>
            <a:r>
              <a:rPr lang="fr-CH" sz="1100" b="1" baseline="-25000" dirty="0">
                <a:latin typeface="Franklin Gothic Medium" panose="020B0603020102020204" pitchFamily="34" charset="0"/>
              </a:rPr>
              <a:t>2eq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power plant CEO:</a:t>
            </a: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Use GWP as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there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is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no change in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emission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rates over the time: </a:t>
            </a: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40,000 tonnes yr</a:t>
            </a:r>
            <a:r>
              <a:rPr lang="fr-CH" sz="1100" baseline="30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-1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were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by the power plant * 20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years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 = </a:t>
            </a:r>
            <a:r>
              <a:rPr lang="fr-CH" sz="11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800,000 tonnes CO</a:t>
            </a:r>
            <a:r>
              <a:rPr lang="fr-CH" sz="11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2eq</a:t>
            </a:r>
            <a:r>
              <a:rPr lang="fr-CH" sz="11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fr-CH" sz="12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585FE-E8B9-47B8-B538-0BDCE710E43A}"/>
              </a:ext>
            </a:extLst>
          </p:cNvPr>
          <p:cNvSpPr txBox="1"/>
          <p:nvPr/>
        </p:nvSpPr>
        <p:spPr>
          <a:xfrm>
            <a:off x="4778189" y="534922"/>
            <a:ext cx="4240305" cy="319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2: </a:t>
            </a:r>
          </a:p>
          <a:p>
            <a:pPr>
              <a:lnSpc>
                <a:spcPct val="120000"/>
              </a:lnSpc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1 tonne of CO2</a:t>
            </a:r>
            <a:r>
              <a:rPr lang="fr-CH" sz="120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costs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100 CHF. What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then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is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cost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of the 2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different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careers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if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carbon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emissions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are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taxed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based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on GWP and GWP*?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Farmer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Cost</a:t>
            </a:r>
            <a:r>
              <a:rPr lang="fr-CH" sz="1100" dirty="0"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988200 tonnes CO2eq * 100CHF = </a:t>
            </a:r>
            <a:r>
              <a:rPr lang="fr-CH" sz="1100" b="1" dirty="0">
                <a:latin typeface="Franklin Gothic Medium" panose="020B0603020102020204" pitchFamily="34" charset="0"/>
              </a:rPr>
              <a:t>98,820,000 CHF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Cost</a:t>
            </a:r>
            <a:r>
              <a:rPr lang="fr-CH" sz="1100" dirty="0"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GWP*: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32400 tonnes CO2eq * 100 CHF = </a:t>
            </a:r>
            <a:r>
              <a:rPr lang="fr-CH" sz="1100" b="1" dirty="0">
                <a:latin typeface="Franklin Gothic Medium" panose="020B0603020102020204" pitchFamily="34" charset="0"/>
              </a:rPr>
              <a:t>3,240,000 CHF 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power plant CEO:</a:t>
            </a:r>
          </a:p>
          <a:p>
            <a:pPr>
              <a:lnSpc>
                <a:spcPct val="120000"/>
              </a:lnSpc>
            </a:pP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Cost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GWP: </a:t>
            </a: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80,000,000 tonnes CO2eq * 100 CHF = </a:t>
            </a:r>
            <a:r>
              <a:rPr lang="fr-CH" sz="11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80,000,000 CHF</a:t>
            </a:r>
          </a:p>
        </p:txBody>
      </p:sp>
    </p:spTree>
    <p:extLst>
      <p:ext uri="{BB962C8B-B14F-4D97-AF65-F5344CB8AC3E}">
        <p14:creationId xmlns:p14="http://schemas.microsoft.com/office/powerpoint/2010/main" val="36996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E892D-9A4D-337B-F110-2D1C4A76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FB999-20AA-0FFC-35E0-B8B75439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76D8-9927-43D0-390F-BD17EEF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8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00585" y="773730"/>
            <a:ext cx="8236384" cy="4671486"/>
          </a:xfrm>
        </p:spPr>
        <p:txBody>
          <a:bodyPr/>
          <a:lstStyle/>
          <a:p>
            <a:pPr marL="0" indent="0">
              <a:buNone/>
            </a:pPr>
            <a:r>
              <a:rPr lang="fr-CH" sz="1600" dirty="0" err="1">
                <a:latin typeface="Franklin Gothic Medium" panose="020B0603020102020204" pitchFamily="34" charset="0"/>
              </a:rPr>
              <a:t>Understand</a:t>
            </a:r>
            <a:r>
              <a:rPr lang="fr-CH" sz="1600" dirty="0">
                <a:latin typeface="Franklin Gothic Medium" panose="020B0603020102020204" pitchFamily="34" charset="0"/>
              </a:rPr>
              <a:t> the concepts of 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</a:t>
            </a:r>
            <a:r>
              <a:rPr lang="fr-CH" sz="1600" baseline="-250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2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equivalent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metrics</a:t>
            </a:r>
            <a:r>
              <a:rPr lang="fr-CH" sz="1600" dirty="0">
                <a:latin typeface="Franklin Gothic Medium" panose="020B0603020102020204" pitchFamily="34" charset="0"/>
              </a:rPr>
              <a:t> and </a:t>
            </a:r>
            <a:r>
              <a:rPr lang="fr-CH" sz="1600" dirty="0" err="1">
                <a:latin typeface="Franklin Gothic Medium" panose="020B0603020102020204" pitchFamily="34" charset="0"/>
              </a:rPr>
              <a:t>what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they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imply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for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decision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making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!</a:t>
            </a:r>
          </a:p>
          <a:p>
            <a:pPr marL="0" indent="0">
              <a:buNone/>
            </a:pPr>
            <a:endParaRPr lang="fr-CH" sz="16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fr-CH" sz="1600" u="sng" dirty="0">
                <a:latin typeface="Franklin Gothic Medium" panose="020B0603020102020204" pitchFamily="34" charset="0"/>
              </a:rPr>
              <a:t>Plan: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Recap Metrics and carbon offsets lecture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  <a:r>
              <a:rPr lang="en-US" sz="1400" dirty="0">
                <a:latin typeface="Franklin Gothic Medium" panose="020B0603020102020204" pitchFamily="34" charset="0"/>
              </a:rPr>
              <a:t> equivalent metrics</a:t>
            </a:r>
          </a:p>
          <a:p>
            <a:pPr lvl="2"/>
            <a:r>
              <a:rPr lang="en-US" sz="1400" dirty="0">
                <a:latin typeface="Franklin Gothic Medium" panose="020B0603020102020204" pitchFamily="34" charset="0"/>
              </a:rPr>
              <a:t>Global Warming Potential (GWP, GWP*)</a:t>
            </a:r>
          </a:p>
          <a:p>
            <a:pPr lvl="2"/>
            <a:r>
              <a:rPr lang="en-US" sz="1400" dirty="0">
                <a:latin typeface="Franklin Gothic Medium" panose="020B0603020102020204" pitchFamily="34" charset="0"/>
              </a:rPr>
              <a:t>Limitations and advantages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Today’s</a:t>
            </a:r>
            <a:r>
              <a:rPr lang="fr-CH" dirty="0"/>
              <a:t> goal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31238" y="195263"/>
            <a:ext cx="512762" cy="16351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961ADB-0510-4450-A125-F4C0243333C4}"/>
              </a:ext>
            </a:extLst>
          </p:cNvPr>
          <p:cNvGrpSpPr/>
          <p:nvPr/>
        </p:nvGrpSpPr>
        <p:grpSpPr>
          <a:xfrm>
            <a:off x="7478703" y="4086274"/>
            <a:ext cx="1229482" cy="815760"/>
            <a:chOff x="6701815" y="1936332"/>
            <a:chExt cx="1229482" cy="8157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D39992-C68C-4484-AD25-7D93F44D6ACB}"/>
                </a:ext>
              </a:extLst>
            </p:cNvPr>
            <p:cNvGrpSpPr/>
            <p:nvPr/>
          </p:nvGrpSpPr>
          <p:grpSpPr>
            <a:xfrm>
              <a:off x="6706749" y="1943892"/>
              <a:ext cx="1182680" cy="276999"/>
              <a:chOff x="4557063" y="2421709"/>
              <a:chExt cx="1182680" cy="27699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8EB74C-C63B-485C-A588-673BE758E237}"/>
                  </a:ext>
                </a:extLst>
              </p:cNvPr>
              <p:cNvSpPr txBox="1"/>
              <p:nvPr/>
            </p:nvSpPr>
            <p:spPr>
              <a:xfrm>
                <a:off x="4557063" y="2421709"/>
                <a:ext cx="38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349C7-E33F-41FF-8235-88914FC24E7C}"/>
                  </a:ext>
                </a:extLst>
              </p:cNvPr>
              <p:cNvSpPr txBox="1"/>
              <p:nvPr/>
            </p:nvSpPr>
            <p:spPr>
              <a:xfrm>
                <a:off x="5349779" y="2421709"/>
                <a:ext cx="38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72F713-81E8-4368-AD6F-5E8538E40428}"/>
                  </a:ext>
                </a:extLst>
              </p:cNvPr>
              <p:cNvSpPr txBox="1"/>
              <p:nvPr/>
            </p:nvSpPr>
            <p:spPr>
              <a:xfrm>
                <a:off x="4971888" y="2421709"/>
                <a:ext cx="38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E7156B-939B-40BF-ABBF-728944D89690}"/>
                </a:ext>
              </a:extLst>
            </p:cNvPr>
            <p:cNvGrpSpPr/>
            <p:nvPr/>
          </p:nvGrpSpPr>
          <p:grpSpPr>
            <a:xfrm>
              <a:off x="6701815" y="1936332"/>
              <a:ext cx="1229482" cy="815760"/>
              <a:chOff x="4556197" y="1247267"/>
              <a:chExt cx="1229482" cy="815760"/>
            </a:xfrm>
          </p:grpSpPr>
          <p:pic>
            <p:nvPicPr>
              <p:cNvPr id="12" name="Picture 2" descr="Ball-and-stick model of carbon dioxide">
                <a:extLst>
                  <a:ext uri="{FF2B5EF4-FFF2-40B4-BE49-F238E27FC236}">
                    <a16:creationId xmlns:a16="http://schemas.microsoft.com/office/drawing/2014/main" id="{6AA650FE-90E2-41A3-B230-474D7938AD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9684">
                <a:off x="4585446" y="1247267"/>
                <a:ext cx="1147443" cy="81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21FBEA-7581-421C-AEA3-B4E59964DD07}"/>
                  </a:ext>
                </a:extLst>
              </p:cNvPr>
              <p:cNvSpPr txBox="1"/>
              <p:nvPr/>
            </p:nvSpPr>
            <p:spPr>
              <a:xfrm>
                <a:off x="4556197" y="1505106"/>
                <a:ext cx="3424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8A6B-719A-458F-9BEE-CAA37B787B46}"/>
                  </a:ext>
                </a:extLst>
              </p:cNvPr>
              <p:cNvSpPr txBox="1"/>
              <p:nvPr/>
            </p:nvSpPr>
            <p:spPr>
              <a:xfrm>
                <a:off x="4994470" y="1505106"/>
                <a:ext cx="30638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041EBE-CAA9-449A-A4F3-2EB4B421D0BC}"/>
                  </a:ext>
                </a:extLst>
              </p:cNvPr>
              <p:cNvSpPr txBox="1"/>
              <p:nvPr/>
            </p:nvSpPr>
            <p:spPr>
              <a:xfrm>
                <a:off x="5443248" y="1505106"/>
                <a:ext cx="3424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10CE25-3BF7-4786-96FE-0EFC33F2DCCC}"/>
              </a:ext>
            </a:extLst>
          </p:cNvPr>
          <p:cNvGrpSpPr/>
          <p:nvPr/>
        </p:nvGrpSpPr>
        <p:grpSpPr>
          <a:xfrm>
            <a:off x="7841303" y="3143682"/>
            <a:ext cx="838757" cy="593819"/>
            <a:chOff x="7077603" y="1943892"/>
            <a:chExt cx="838757" cy="5938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7D75D8-2657-4156-97F9-BAD87953E6D9}"/>
                </a:ext>
              </a:extLst>
            </p:cNvPr>
            <p:cNvSpPr txBox="1"/>
            <p:nvPr/>
          </p:nvSpPr>
          <p:spPr>
            <a:xfrm>
              <a:off x="7121574" y="1943892"/>
              <a:ext cx="389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247F09-4F16-43C5-9D2B-6D656E485158}"/>
                </a:ext>
              </a:extLst>
            </p:cNvPr>
            <p:cNvGrpSpPr/>
            <p:nvPr/>
          </p:nvGrpSpPr>
          <p:grpSpPr>
            <a:xfrm>
              <a:off x="7077603" y="2164816"/>
              <a:ext cx="838757" cy="372895"/>
              <a:chOff x="4931985" y="1475751"/>
              <a:chExt cx="838757" cy="372895"/>
            </a:xfrm>
          </p:grpSpPr>
          <p:pic>
            <p:nvPicPr>
              <p:cNvPr id="22" name="Picture 2" descr="Ball-and-stick model of carbon dioxide">
                <a:extLst>
                  <a:ext uri="{FF2B5EF4-FFF2-40B4-BE49-F238E27FC236}">
                    <a16:creationId xmlns:a16="http://schemas.microsoft.com/office/drawing/2014/main" id="{C6B28AD7-B42E-4D12-9505-41390EEA5C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1" t="27829" r="29695" b="26460"/>
              <a:stretch/>
            </p:blipFill>
            <p:spPr bwMode="auto">
              <a:xfrm rot="1709684">
                <a:off x="4931985" y="1475751"/>
                <a:ext cx="456956" cy="372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B7F713-902A-44F2-914D-568FFE9DF0E7}"/>
                  </a:ext>
                </a:extLst>
              </p:cNvPr>
              <p:cNvSpPr txBox="1"/>
              <p:nvPr/>
            </p:nvSpPr>
            <p:spPr>
              <a:xfrm>
                <a:off x="4994470" y="1505106"/>
                <a:ext cx="30638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698BD0-BF1C-46B8-ABDE-D9679EF5CEBC}"/>
                  </a:ext>
                </a:extLst>
              </p:cNvPr>
              <p:cNvSpPr txBox="1"/>
              <p:nvPr/>
            </p:nvSpPr>
            <p:spPr>
              <a:xfrm>
                <a:off x="5428311" y="1503709"/>
                <a:ext cx="3424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26822C-FDD2-41E8-B186-F8CE54E1A15F}"/>
              </a:ext>
            </a:extLst>
          </p:cNvPr>
          <p:cNvSpPr/>
          <p:nvPr/>
        </p:nvSpPr>
        <p:spPr>
          <a:xfrm>
            <a:off x="7597013" y="3475954"/>
            <a:ext cx="276588" cy="31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36C1A1-2FB6-4210-9525-530DC06C8206}"/>
              </a:ext>
            </a:extLst>
          </p:cNvPr>
          <p:cNvSpPr/>
          <p:nvPr/>
        </p:nvSpPr>
        <p:spPr>
          <a:xfrm>
            <a:off x="8279177" y="3465511"/>
            <a:ext cx="276588" cy="31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140ED1-35E4-425A-A444-EC460D7D6B5E}"/>
              </a:ext>
            </a:extLst>
          </p:cNvPr>
          <p:cNvSpPr txBox="1"/>
          <p:nvPr/>
        </p:nvSpPr>
        <p:spPr>
          <a:xfrm>
            <a:off x="7058091" y="3692646"/>
            <a:ext cx="19977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Molar mass = 12g/</a:t>
            </a:r>
            <a:r>
              <a:rPr lang="en-US" dirty="0" err="1"/>
              <a:t>mol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FC9EAE-2AA8-4E46-B5AE-B5159EEB8E65}"/>
              </a:ext>
            </a:extLst>
          </p:cNvPr>
          <p:cNvSpPr txBox="1"/>
          <p:nvPr/>
        </p:nvSpPr>
        <p:spPr>
          <a:xfrm>
            <a:off x="7020616" y="4700850"/>
            <a:ext cx="19977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Molar mass = 44g/</a:t>
            </a:r>
            <a:r>
              <a:rPr lang="en-US" dirty="0" err="1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76980" y="277039"/>
            <a:ext cx="7390039" cy="2064200"/>
          </a:xfrm>
        </p:spPr>
        <p:txBody>
          <a:bodyPr>
            <a:normAutofit fontScale="90000"/>
          </a:bodyPr>
          <a:lstStyle/>
          <a:p>
            <a:r>
              <a:rPr lang="fr-CH" dirty="0"/>
              <a:t>Global </a:t>
            </a:r>
            <a:r>
              <a:rPr lang="fr-CH" dirty="0" err="1"/>
              <a:t>warming</a:t>
            </a:r>
            <a:r>
              <a:rPr lang="fr-CH" dirty="0"/>
              <a:t> </a:t>
            </a:r>
            <a:r>
              <a:rPr lang="fr-CH" dirty="0" err="1"/>
              <a:t>potential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calculated</a:t>
            </a:r>
            <a:r>
              <a:rPr lang="fr-CH" dirty="0"/>
              <a:t> relative to CO</a:t>
            </a:r>
            <a:r>
              <a:rPr lang="fr-CH" baseline="-25000" dirty="0"/>
              <a:t>2</a:t>
            </a:r>
            <a:r>
              <a:rPr lang="fr-CH" dirty="0"/>
              <a:t>. So…</a:t>
            </a:r>
            <a:br>
              <a:rPr lang="fr-CH" dirty="0"/>
            </a:br>
            <a:br>
              <a:rPr lang="fr-CH" dirty="0"/>
            </a:br>
            <a:r>
              <a:rPr lang="fr-CH" sz="3100" dirty="0"/>
              <a:t>How do </a:t>
            </a:r>
            <a:r>
              <a:rPr lang="fr-CH" sz="3100" dirty="0" err="1"/>
              <a:t>we</a:t>
            </a:r>
            <a:r>
              <a:rPr lang="fr-CH" sz="3100" dirty="0"/>
              <a:t> </a:t>
            </a:r>
            <a:r>
              <a:rPr lang="fr-CH" sz="3100" dirty="0" err="1"/>
              <a:t>convert</a:t>
            </a:r>
            <a:r>
              <a:rPr lang="fr-CH" sz="3100" dirty="0"/>
              <a:t> </a:t>
            </a:r>
            <a:r>
              <a:rPr lang="fr-CH" sz="3100" dirty="0" err="1"/>
              <a:t>other</a:t>
            </a:r>
            <a:r>
              <a:rPr lang="fr-CH" sz="3100" dirty="0"/>
              <a:t> </a:t>
            </a:r>
            <a:r>
              <a:rPr lang="fr-CH" sz="3100" dirty="0" err="1"/>
              <a:t>species</a:t>
            </a:r>
            <a:r>
              <a:rPr lang="fr-CH" sz="3100" dirty="0"/>
              <a:t> to CO</a:t>
            </a:r>
            <a:r>
              <a:rPr lang="fr-CH" sz="3100" baseline="-25000" dirty="0"/>
              <a:t>2</a:t>
            </a:r>
            <a:r>
              <a:rPr lang="fr-CH" sz="3100" dirty="0"/>
              <a:t> </a:t>
            </a:r>
            <a:r>
              <a:rPr lang="fr-CH" sz="3100" dirty="0" err="1"/>
              <a:t>equivalent</a:t>
            </a:r>
            <a:r>
              <a:rPr lang="fr-CH" sz="3100" dirty="0"/>
              <a:t>?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2792136-A1BF-406D-B854-85B2D47952A5}"/>
              </a:ext>
            </a:extLst>
          </p:cNvPr>
          <p:cNvSpPr txBox="1">
            <a:spLocks/>
          </p:cNvSpPr>
          <p:nvPr/>
        </p:nvSpPr>
        <p:spPr>
          <a:xfrm>
            <a:off x="6480036" y="4726248"/>
            <a:ext cx="2766171" cy="38094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1800" dirty="0">
                <a:highlight>
                  <a:srgbClr val="FFFF00"/>
                </a:highlight>
              </a:rPr>
              <a:t>*Slide 20/60 in </a:t>
            </a:r>
            <a:r>
              <a:rPr lang="de-CH" sz="1800" dirty="0" err="1">
                <a:highlight>
                  <a:srgbClr val="FFFF00"/>
                </a:highlight>
              </a:rPr>
              <a:t>Lecture</a:t>
            </a:r>
            <a:r>
              <a:rPr lang="de-CH" sz="1800" dirty="0">
                <a:highlight>
                  <a:srgbClr val="FFFF00"/>
                </a:highlight>
              </a:rPr>
              <a:t> 11</a:t>
            </a:r>
            <a:endParaRPr lang="en-CH" sz="1800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5BD87-07D5-2AB1-F227-B1DF31AD4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73"/>
          <a:stretch/>
        </p:blipFill>
        <p:spPr>
          <a:xfrm>
            <a:off x="796520" y="1898143"/>
            <a:ext cx="6008071" cy="172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32C0E-4D60-5D5E-5D5E-0F2AB7794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36" b="63007"/>
          <a:stretch/>
        </p:blipFill>
        <p:spPr>
          <a:xfrm>
            <a:off x="1231750" y="3765727"/>
            <a:ext cx="1944057" cy="277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95D1CE-A5CB-8784-F543-D4F2309E109E}"/>
              </a:ext>
            </a:extLst>
          </p:cNvPr>
          <p:cNvSpPr txBox="1"/>
          <p:nvPr/>
        </p:nvSpPr>
        <p:spPr>
          <a:xfrm>
            <a:off x="1231750" y="4124964"/>
            <a:ext cx="2355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how strong is 1 kg of this gas </a:t>
            </a:r>
          </a:p>
          <a:p>
            <a:r>
              <a:rPr lang="en-US" sz="1200" b="0" u="none" strike="noStrike" dirty="0">
                <a:solidFill>
                  <a:srgbClr val="000000"/>
                </a:solidFill>
                <a:effectLst/>
              </a:rPr>
              <a:t>at trapping heat right now?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807737-3594-F1E0-6E04-EAB205CE6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245" y="3765727"/>
            <a:ext cx="4273769" cy="307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36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5428" y="177875"/>
            <a:ext cx="7390039" cy="580135"/>
          </a:xfrm>
        </p:spPr>
        <p:txBody>
          <a:bodyPr>
            <a:normAutofit/>
          </a:bodyPr>
          <a:lstStyle/>
          <a:p>
            <a:r>
              <a:rPr lang="fr-CH" sz="2400" dirty="0" err="1"/>
              <a:t>Taking</a:t>
            </a:r>
            <a:r>
              <a:rPr lang="fr-CH" sz="2400" dirty="0"/>
              <a:t> </a:t>
            </a:r>
            <a:r>
              <a:rPr lang="fr-CH" sz="2400" dirty="0" err="1"/>
              <a:t>into</a:t>
            </a:r>
            <a:r>
              <a:rPr lang="fr-CH" sz="2400" dirty="0"/>
              <a:t> </a:t>
            </a:r>
            <a:r>
              <a:rPr lang="fr-CH" sz="2400" dirty="0" err="1"/>
              <a:t>consideration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89760A9-780C-43D7-843B-ECC9437514AC}"/>
              </a:ext>
            </a:extLst>
          </p:cNvPr>
          <p:cNvSpPr txBox="1">
            <a:spLocks/>
          </p:cNvSpPr>
          <p:nvPr/>
        </p:nvSpPr>
        <p:spPr>
          <a:xfrm>
            <a:off x="249659" y="614644"/>
            <a:ext cx="8654903" cy="212946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fr-CH" sz="1600" b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Time horizon </a:t>
            </a:r>
            <a:r>
              <a:rPr lang="fr-CH" sz="1600" b="0" dirty="0">
                <a:latin typeface="Franklin Gothic Medium" panose="020B0603020102020204" pitchFamily="34" charset="0"/>
              </a:rPr>
              <a:t>i.e. the time over </a:t>
            </a:r>
            <a:r>
              <a:rPr lang="fr-CH" sz="1600" b="0" dirty="0" err="1">
                <a:latin typeface="Franklin Gothic Medium" panose="020B0603020102020204" pitchFamily="34" charset="0"/>
              </a:rPr>
              <a:t>which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you</a:t>
            </a:r>
            <a:r>
              <a:rPr lang="fr-CH" sz="1600" b="0" dirty="0">
                <a:latin typeface="Franklin Gothic Medium" panose="020B0603020102020204" pitchFamily="34" charset="0"/>
              </a:rPr>
              <a:t> are </a:t>
            </a:r>
            <a:r>
              <a:rPr lang="fr-CH" sz="1600" b="0" dirty="0" err="1">
                <a:latin typeface="Franklin Gothic Medium" panose="020B0603020102020204" pitchFamily="34" charset="0"/>
              </a:rPr>
              <a:t>calculating</a:t>
            </a:r>
            <a:r>
              <a:rPr lang="fr-CH" sz="1600" b="0" dirty="0">
                <a:latin typeface="Franklin Gothic Medium" panose="020B0603020102020204" pitchFamily="34" charset="0"/>
              </a:rPr>
              <a:t>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metric</a:t>
            </a:r>
            <a:endParaRPr lang="fr-CH" sz="1600" b="0" dirty="0">
              <a:latin typeface="Franklin Gothic Medium" panose="020B0603020102020204" pitchFamily="34" charset="0"/>
            </a:endParaRP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fr-CH" sz="1600" dirty="0" err="1">
                <a:latin typeface="Franklin Gothic Medium" panose="020B0603020102020204" pitchFamily="34" charset="0"/>
              </a:rPr>
              <a:t>Usually</a:t>
            </a:r>
            <a:r>
              <a:rPr lang="fr-CH" sz="1600" dirty="0">
                <a:latin typeface="Franklin Gothic Medium" panose="020B0603020102020204" pitchFamily="34" charset="0"/>
              </a:rPr>
              <a:t> 20,100 or 500 </a:t>
            </a:r>
            <a:r>
              <a:rPr lang="fr-CH" sz="1600" dirty="0" err="1">
                <a:latin typeface="Franklin Gothic Medium" panose="020B0603020102020204" pitchFamily="34" charset="0"/>
              </a:rPr>
              <a:t>years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fr-CH" sz="1600" b="0" dirty="0">
                <a:latin typeface="Franklin Gothic Medium" panose="020B0603020102020204" pitchFamily="34" charset="0"/>
              </a:rPr>
              <a:t>This </a:t>
            </a:r>
            <a:r>
              <a:rPr lang="fr-CH" sz="1600" b="0" dirty="0" err="1">
                <a:latin typeface="Franklin Gothic Medium" panose="020B0603020102020204" pitchFamily="34" charset="0"/>
              </a:rPr>
              <a:t>is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dependant</a:t>
            </a:r>
            <a:r>
              <a:rPr lang="fr-CH" sz="1600" b="0" dirty="0">
                <a:latin typeface="Franklin Gothic Medium" panose="020B0603020102020204" pitchFamily="34" charset="0"/>
              </a:rPr>
              <a:t> on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residence</a:t>
            </a:r>
            <a:r>
              <a:rPr lang="fr-CH" sz="1600" b="0" dirty="0">
                <a:latin typeface="Franklin Gothic Medium" panose="020B0603020102020204" pitchFamily="34" charset="0"/>
              </a:rPr>
              <a:t> time of </a:t>
            </a:r>
            <a:r>
              <a:rPr lang="fr-CH" sz="1600" b="0" dirty="0" err="1">
                <a:latin typeface="Franklin Gothic Medium" panose="020B0603020102020204" pitchFamily="34" charset="0"/>
              </a:rPr>
              <a:t>gases</a:t>
            </a:r>
            <a:r>
              <a:rPr lang="fr-CH" sz="1600" b="0" dirty="0">
                <a:latin typeface="Franklin Gothic Medium" panose="020B0603020102020204" pitchFamily="34" charset="0"/>
              </a:rPr>
              <a:t> in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atmosphere</a:t>
            </a:r>
            <a:r>
              <a:rPr lang="fr-CH" sz="1600" b="0" dirty="0">
                <a:latin typeface="Franklin Gothic Medium" panose="020B0603020102020204" pitchFamily="34" charset="0"/>
              </a:rPr>
              <a:t>. i.e. how long </a:t>
            </a:r>
            <a:r>
              <a:rPr lang="fr-CH" sz="1600" b="0" dirty="0" err="1">
                <a:latin typeface="Franklin Gothic Medium" panose="020B0603020102020204" pitchFamily="34" charset="0"/>
              </a:rPr>
              <a:t>they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dirty="0">
                <a:latin typeface="Franklin Gothic Medium" panose="020B0603020102020204" pitchFamily="34" charset="0"/>
              </a:rPr>
              <a:t>stick </a:t>
            </a:r>
            <a:r>
              <a:rPr lang="fr-CH" sz="1600" dirty="0" err="1">
                <a:latin typeface="Franklin Gothic Medium" panose="020B0603020102020204" pitchFamily="34" charset="0"/>
              </a:rPr>
              <a:t>around</a:t>
            </a:r>
            <a:r>
              <a:rPr lang="fr-CH" sz="1600" dirty="0">
                <a:latin typeface="Franklin Gothic Medium" panose="020B0603020102020204" pitchFamily="34" charset="0"/>
              </a:rPr>
              <a:t> and can impact </a:t>
            </a:r>
            <a:r>
              <a:rPr lang="fr-CH" sz="1600" dirty="0" err="1">
                <a:latin typeface="Franklin Gothic Medium" panose="020B0603020102020204" pitchFamily="34" charset="0"/>
              </a:rPr>
              <a:t>our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atmosphere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lvl="1"/>
            <a:endParaRPr lang="fr-CH" sz="1600" b="0" dirty="0">
              <a:latin typeface="Franklin Gothic Medium" panose="020B06030201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B5A9C06-93BB-4479-8404-B8694452062C}"/>
              </a:ext>
            </a:extLst>
          </p:cNvPr>
          <p:cNvSpPr txBox="1">
            <a:spLocks/>
          </p:cNvSpPr>
          <p:nvPr/>
        </p:nvSpPr>
        <p:spPr>
          <a:xfrm>
            <a:off x="-82923" y="2116144"/>
            <a:ext cx="9046740" cy="212946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685800" lvl="1" indent="-342900">
              <a:buFont typeface="+mj-lt"/>
              <a:buAutoNum type="arabicPeriod" startAt="2"/>
            </a:pP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Radiative </a:t>
            </a:r>
            <a:r>
              <a:rPr lang="fr-CH" sz="1600" b="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efficiency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dirty="0">
                <a:latin typeface="Franklin Gothic Medium" panose="020B0603020102020204" pitchFamily="34" charset="0"/>
              </a:rPr>
              <a:t>– how </a:t>
            </a:r>
            <a:r>
              <a:rPr lang="fr-CH" sz="1600" dirty="0" err="1">
                <a:latin typeface="Franklin Gothic Medium" panose="020B0603020102020204" pitchFamily="34" charset="0"/>
              </a:rPr>
              <a:t>effectively</a:t>
            </a:r>
            <a:r>
              <a:rPr lang="fr-CH" sz="1600" dirty="0">
                <a:latin typeface="Franklin Gothic Medium" panose="020B0603020102020204" pitchFamily="34" charset="0"/>
              </a:rPr>
              <a:t> a gas </a:t>
            </a:r>
            <a:r>
              <a:rPr lang="fr-CH" sz="1600" dirty="0" err="1">
                <a:latin typeface="Franklin Gothic Medium" panose="020B0603020102020204" pitchFamily="34" charset="0"/>
              </a:rPr>
              <a:t>absorbs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energy</a:t>
            </a:r>
            <a:r>
              <a:rPr lang="fr-CH" sz="1600" dirty="0">
                <a:latin typeface="Franklin Gothic Medium" panose="020B0603020102020204" pitchFamily="34" charset="0"/>
              </a:rPr>
              <a:t> in the </a:t>
            </a:r>
            <a:r>
              <a:rPr lang="fr-CH" sz="1600" dirty="0" err="1">
                <a:latin typeface="Franklin Gothic Medium" panose="020B0603020102020204" pitchFamily="34" charset="0"/>
              </a:rPr>
              <a:t>form</a:t>
            </a:r>
            <a:r>
              <a:rPr lang="fr-CH" sz="1600" dirty="0">
                <a:latin typeface="Franklin Gothic Medium" panose="020B0603020102020204" pitchFamily="34" charset="0"/>
              </a:rPr>
              <a:t> of </a:t>
            </a:r>
            <a:r>
              <a:rPr lang="fr-CH" sz="1600" dirty="0" err="1">
                <a:latin typeface="Franklin Gothic Medium" panose="020B0603020102020204" pitchFamily="34" charset="0"/>
              </a:rPr>
              <a:t>heat</a:t>
            </a:r>
            <a:r>
              <a:rPr lang="fr-CH" sz="1600" dirty="0">
                <a:latin typeface="Franklin Gothic Medium" panose="020B0603020102020204" pitchFamily="34" charset="0"/>
              </a:rPr>
              <a:t> and re-</a:t>
            </a:r>
            <a:r>
              <a:rPr lang="fr-CH" sz="1600" dirty="0" err="1">
                <a:latin typeface="Franklin Gothic Medium" panose="020B0603020102020204" pitchFamily="34" charset="0"/>
              </a:rPr>
              <a:t>emits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it</a:t>
            </a:r>
            <a:r>
              <a:rPr lang="fr-CH" sz="1600" dirty="0">
                <a:latin typeface="Franklin Gothic Medium" panose="020B0603020102020204" pitchFamily="34" charset="0"/>
              </a:rPr>
              <a:t> back </a:t>
            </a:r>
            <a:r>
              <a:rPr lang="fr-CH" sz="1600" dirty="0" err="1">
                <a:latin typeface="Franklin Gothic Medium" panose="020B0603020102020204" pitchFamily="34" charset="0"/>
              </a:rPr>
              <a:t>towards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earth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lvl="1"/>
            <a:endParaRPr lang="fr-CH" sz="1600" dirty="0">
              <a:latin typeface="Franklin Gothic Medium" panose="020B0603020102020204" pitchFamily="34" charset="0"/>
            </a:endParaRPr>
          </a:p>
          <a:p>
            <a:pPr marL="685800" lvl="1" indent="-342900">
              <a:buFont typeface="+mj-lt"/>
              <a:buAutoNum type="arabicPeriod" startAt="3"/>
            </a:pP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Atmospheric </a:t>
            </a:r>
            <a:r>
              <a:rPr lang="fr-CH" sz="1600" b="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lifetime</a:t>
            </a: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b="0" dirty="0">
                <a:latin typeface="Franklin Gothic Medium" panose="020B0603020102020204" pitchFamily="34" charset="0"/>
              </a:rPr>
              <a:t>– the average time a gas phase </a:t>
            </a:r>
            <a:r>
              <a:rPr lang="fr-CH" sz="1600" b="0" dirty="0" err="1">
                <a:latin typeface="Franklin Gothic Medium" panose="020B0603020102020204" pitchFamily="34" charset="0"/>
              </a:rPr>
              <a:t>molecule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will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remain</a:t>
            </a:r>
            <a:r>
              <a:rPr lang="fr-CH" sz="1600" b="0" dirty="0">
                <a:latin typeface="Franklin Gothic Medium" panose="020B0603020102020204" pitchFamily="34" charset="0"/>
              </a:rPr>
              <a:t> in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atmoshpere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without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being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removed</a:t>
            </a:r>
            <a:r>
              <a:rPr lang="fr-CH" sz="1600" b="0" dirty="0">
                <a:latin typeface="Franklin Gothic Medium" panose="020B0603020102020204" pitchFamily="34" charset="0"/>
              </a:rPr>
              <a:t> by </a:t>
            </a:r>
            <a:r>
              <a:rPr lang="fr-CH" sz="1600" b="0" dirty="0" err="1">
                <a:latin typeface="Franklin Gothic Medium" panose="020B0603020102020204" pitchFamily="34" charset="0"/>
              </a:rPr>
              <a:t>chemical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reaction</a:t>
            </a:r>
            <a:r>
              <a:rPr lang="fr-CH" sz="1600" dirty="0">
                <a:latin typeface="Franklin Gothic Medium" panose="020B0603020102020204" pitchFamily="34" charset="0"/>
              </a:rPr>
              <a:t> or </a:t>
            </a:r>
            <a:r>
              <a:rPr lang="fr-CH" sz="1600" dirty="0" err="1">
                <a:latin typeface="Franklin Gothic Medium" panose="020B0603020102020204" pitchFamily="34" charset="0"/>
              </a:rPr>
              <a:t>other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processes</a:t>
            </a:r>
            <a:r>
              <a:rPr lang="fr-CH" sz="1600" dirty="0">
                <a:latin typeface="Franklin Gothic Medium" panose="020B0603020102020204" pitchFamily="34" charset="0"/>
              </a:rPr>
              <a:t>. 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CH" sz="1600" b="0" dirty="0">
                <a:latin typeface="Franklin Gothic Medium" panose="020B0603020102020204" pitchFamily="34" charset="0"/>
              </a:rPr>
              <a:t>longer </a:t>
            </a:r>
            <a:r>
              <a:rPr lang="fr-CH" sz="1600" b="0" dirty="0" err="1">
                <a:latin typeface="Franklin Gothic Medium" panose="020B0603020102020204" pitchFamily="34" charset="0"/>
              </a:rPr>
              <a:t>lifetime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b="1" dirty="0" err="1">
                <a:latin typeface="Franklin Gothic Medium" panose="020B0603020102020204" pitchFamily="34" charset="0"/>
              </a:rPr>
              <a:t>usually</a:t>
            </a:r>
            <a:r>
              <a:rPr lang="fr-CH" sz="1600" b="1" dirty="0">
                <a:latin typeface="Franklin Gothic Medium" panose="020B0603020102020204" pitchFamily="34" charset="0"/>
              </a:rPr>
              <a:t> </a:t>
            </a:r>
            <a:r>
              <a:rPr lang="fr-CH" sz="1600" b="1" dirty="0" err="1">
                <a:latin typeface="Franklin Gothic Medium" panose="020B0603020102020204" pitchFamily="34" charset="0"/>
              </a:rPr>
              <a:t>equals</a:t>
            </a:r>
            <a:r>
              <a:rPr lang="fr-CH" sz="1600" b="1" dirty="0">
                <a:latin typeface="Franklin Gothic Medium" panose="020B0603020102020204" pitchFamily="34" charset="0"/>
              </a:rPr>
              <a:t>  </a:t>
            </a:r>
            <a:r>
              <a:rPr lang="fr-CH" sz="1600" dirty="0">
                <a:latin typeface="Franklin Gothic Medium" panose="020B0603020102020204" pitchFamily="34" charset="0"/>
              </a:rPr>
              <a:t>more </a:t>
            </a:r>
            <a:r>
              <a:rPr lang="fr-CH" sz="1600" dirty="0" err="1">
                <a:latin typeface="Franklin Gothic Medium" panose="020B0603020102020204" pitchFamily="34" charset="0"/>
              </a:rPr>
              <a:t>warming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effect</a:t>
            </a:r>
            <a:r>
              <a:rPr lang="fr-CH" sz="1600" dirty="0">
                <a:latin typeface="Franklin Gothic Medium" panose="020B0603020102020204" pitchFamily="34" charset="0"/>
              </a:rPr>
              <a:t> on the </a:t>
            </a:r>
            <a:r>
              <a:rPr lang="fr-CH" sz="1600" dirty="0" err="1">
                <a:latin typeface="Franklin Gothic Medium" panose="020B0603020102020204" pitchFamily="34" charset="0"/>
              </a:rPr>
              <a:t>atmosphere</a:t>
            </a:r>
            <a:endParaRPr lang="fr-CH" sz="16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231CC-D839-4E6C-9569-82008CCBB75A}"/>
              </a:ext>
            </a:extLst>
          </p:cNvPr>
          <p:cNvSpPr txBox="1"/>
          <p:nvPr/>
        </p:nvSpPr>
        <p:spPr>
          <a:xfrm>
            <a:off x="0" y="4392659"/>
            <a:ext cx="8654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fr-CH" sz="1800" b="0" dirty="0">
                <a:latin typeface="Franklin Gothic Medium" panose="020B0603020102020204" pitchFamily="34" charset="0"/>
              </a:rPr>
              <a:t>Simply put …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we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are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interested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in the total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energy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absorbed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by a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specific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quantity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of GHG over a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chosen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period</a:t>
            </a:r>
            <a:r>
              <a:rPr lang="fr-CH" sz="1800" dirty="0">
                <a:latin typeface="Franklin Gothic Medium" panose="020B0603020102020204" pitchFamily="34" charset="0"/>
              </a:rPr>
              <a:t>….</a:t>
            </a:r>
            <a:r>
              <a:rPr lang="fr-CH" sz="1800" dirty="0" err="1">
                <a:latin typeface="Franklin Gothic Medium" panose="020B0603020102020204" pitchFamily="34" charset="0"/>
              </a:rPr>
              <a:t>we</a:t>
            </a:r>
            <a:r>
              <a:rPr lang="fr-CH" sz="1800" dirty="0">
                <a:latin typeface="Franklin Gothic Medium" panose="020B0603020102020204" pitchFamily="34" charset="0"/>
              </a:rPr>
              <a:t> can </a:t>
            </a:r>
            <a:r>
              <a:rPr lang="fr-CH" sz="1800" dirty="0" err="1">
                <a:latin typeface="Franklin Gothic Medium" panose="020B0603020102020204" pitchFamily="34" charset="0"/>
              </a:rPr>
              <a:t>then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compare </a:t>
            </a:r>
            <a:r>
              <a:rPr lang="fr-CH" sz="18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this</a:t>
            </a:r>
            <a:r>
              <a:rPr lang="fr-CH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CO</a:t>
            </a:r>
            <a:r>
              <a:rPr lang="fr-CH" sz="1800" baseline="-250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2</a:t>
            </a:r>
            <a:endParaRPr lang="fr-CH" sz="1800" b="0" baseline="-25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5428" y="177875"/>
            <a:ext cx="7390039" cy="580135"/>
          </a:xfrm>
        </p:spPr>
        <p:txBody>
          <a:bodyPr>
            <a:normAutofit/>
          </a:bodyPr>
          <a:lstStyle/>
          <a:p>
            <a:r>
              <a:rPr lang="fr-CH" sz="2400" dirty="0"/>
              <a:t>If </a:t>
            </a:r>
            <a:r>
              <a:rPr lang="fr-CH" sz="2400" dirty="0" err="1"/>
              <a:t>we</a:t>
            </a:r>
            <a:r>
              <a:rPr lang="fr-CH" sz="2400" dirty="0"/>
              <a:t> look at the </a:t>
            </a:r>
            <a:r>
              <a:rPr lang="fr-CH" sz="2400" dirty="0" err="1"/>
              <a:t>most</a:t>
            </a:r>
            <a:r>
              <a:rPr lang="fr-CH" sz="2400" dirty="0"/>
              <a:t> </a:t>
            </a:r>
            <a:r>
              <a:rPr lang="fr-CH" sz="2400" dirty="0" err="1"/>
              <a:t>known</a:t>
            </a:r>
            <a:r>
              <a:rPr lang="fr-CH" sz="2400" dirty="0"/>
              <a:t> </a:t>
            </a:r>
            <a:r>
              <a:rPr lang="fr-CH" sz="2400" dirty="0" err="1"/>
              <a:t>GHGs</a:t>
            </a:r>
            <a:r>
              <a:rPr lang="fr-CH" sz="2400" dirty="0"/>
              <a:t> </a:t>
            </a:r>
            <a:r>
              <a:rPr lang="fr-CH" sz="2400" dirty="0" err="1"/>
              <a:t>we</a:t>
            </a:r>
            <a:r>
              <a:rPr lang="fr-CH" sz="2400" dirty="0"/>
              <a:t> can </a:t>
            </a:r>
            <a:r>
              <a:rPr lang="fr-CH" sz="2400" dirty="0" err="1"/>
              <a:t>see</a:t>
            </a:r>
            <a:r>
              <a:rPr lang="fr-CH" sz="2400" dirty="0"/>
              <a:t> </a:t>
            </a:r>
            <a:r>
              <a:rPr lang="fr-CH" sz="2400" dirty="0" err="1"/>
              <a:t>that</a:t>
            </a:r>
            <a:r>
              <a:rPr lang="fr-CH" sz="2400" dirty="0"/>
              <a:t>: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44946-CED0-4228-AC3A-EFD56C3963F6}"/>
              </a:ext>
            </a:extLst>
          </p:cNvPr>
          <p:cNvSpPr txBox="1"/>
          <p:nvPr/>
        </p:nvSpPr>
        <p:spPr>
          <a:xfrm>
            <a:off x="4157329" y="4815584"/>
            <a:ext cx="73329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https://www.minimum.com/resources/global-warming-potential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4204647-9200-49DB-A4B4-DF11C737A3C8}"/>
              </a:ext>
            </a:extLst>
          </p:cNvPr>
          <p:cNvGraphicFramePr>
            <a:graphicFrameLocks noGrp="1"/>
          </p:cNvGraphicFramePr>
          <p:nvPr/>
        </p:nvGraphicFramePr>
        <p:xfrm>
          <a:off x="431429" y="874802"/>
          <a:ext cx="8456190" cy="339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54">
                  <a:extLst>
                    <a:ext uri="{9D8B030D-6E8A-4147-A177-3AD203B41FA5}">
                      <a16:colId xmlns:a16="http://schemas.microsoft.com/office/drawing/2014/main" val="3873569805"/>
                    </a:ext>
                  </a:extLst>
                </a:gridCol>
                <a:gridCol w="3852506">
                  <a:extLst>
                    <a:ext uri="{9D8B030D-6E8A-4147-A177-3AD203B41FA5}">
                      <a16:colId xmlns:a16="http://schemas.microsoft.com/office/drawing/2014/main" val="1518080388"/>
                    </a:ext>
                  </a:extLst>
                </a:gridCol>
                <a:gridCol w="2818730">
                  <a:extLst>
                    <a:ext uri="{9D8B030D-6E8A-4147-A177-3AD203B41FA5}">
                      <a16:colId xmlns:a16="http://schemas.microsoft.com/office/drawing/2014/main" val="2662447307"/>
                    </a:ext>
                  </a:extLst>
                </a:gridCol>
              </a:tblGrid>
              <a:tr h="285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Greenhouse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GWP over 100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76103"/>
                  </a:ext>
                </a:extLst>
              </a:tr>
              <a:tr h="93667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Primary GHG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Responsible for most of Earths warming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Remains in the atmosphere longer than other GHG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72908"/>
                  </a:ext>
                </a:extLst>
              </a:tr>
              <a:tr h="76463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CH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More effective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 at trapping heat in the atmosphere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Breaks down much faster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28 - 36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73304"/>
                  </a:ext>
                </a:extLst>
              </a:tr>
              <a:tr h="59259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N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Over 100 year period N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O has a much greater impact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Also depletes stratospheric 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10805"/>
                  </a:ext>
                </a:extLst>
              </a:tr>
              <a:tr h="76463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Fluorinated gases</a:t>
                      </a:r>
                    </a:p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(HFCs,PFCs,SF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6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Synthetic gases that have a higher GWB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Used in various industrial applications such as </a:t>
                      </a:r>
                      <a:r>
                        <a:rPr lang="en-GB" sz="1200" dirty="0" err="1">
                          <a:latin typeface="Franklin Gothic Medium" panose="020B0603020102020204" pitchFamily="34" charset="0"/>
                        </a:rPr>
                        <a:t>refridgeration</a:t>
                      </a:r>
                      <a:endParaRPr lang="en-GB" sz="12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Varies a lot, but can be up to and over 23,000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8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74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07F3B87-C5F0-4601-A457-29BA1497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900" b="14826"/>
          <a:stretch/>
        </p:blipFill>
        <p:spPr>
          <a:xfrm>
            <a:off x="458948" y="1145068"/>
            <a:ext cx="5865653" cy="388746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8E068FE-DCDD-4567-96BA-C709ACB9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41" y="72315"/>
            <a:ext cx="7309485" cy="1072753"/>
          </a:xfrm>
        </p:spPr>
        <p:txBody>
          <a:bodyPr/>
          <a:lstStyle/>
          <a:p>
            <a:r>
              <a:rPr lang="de-CH" dirty="0"/>
              <a:t>Different </a:t>
            </a:r>
            <a:r>
              <a:rPr lang="de-CH" dirty="0" err="1"/>
              <a:t>greenhouse</a:t>
            </a:r>
            <a:r>
              <a:rPr lang="de-CH" dirty="0"/>
              <a:t> </a:t>
            </a:r>
            <a:r>
              <a:rPr lang="de-CH" dirty="0" err="1"/>
              <a:t>gases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different </a:t>
            </a:r>
            <a:r>
              <a:rPr lang="de-CH" dirty="0" err="1"/>
              <a:t>effects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2672E2-9EAD-412C-B7C6-9A840DFB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4417A5C3-C585-45D1-BE17-EA5D2EB2A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31"/>
          <a:stretch/>
        </p:blipFill>
        <p:spPr>
          <a:xfrm>
            <a:off x="4280536" y="4923752"/>
            <a:ext cx="4863465" cy="2076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AC4219-0CB1-4F73-83B7-1B10A13CA123}"/>
              </a:ext>
            </a:extLst>
          </p:cNvPr>
          <p:cNvSpPr txBox="1"/>
          <p:nvPr/>
        </p:nvSpPr>
        <p:spPr>
          <a:xfrm>
            <a:off x="6141720" y="982981"/>
            <a:ext cx="28575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Difference</a:t>
            </a:r>
            <a:r>
              <a:rPr lang="de-CH" dirty="0"/>
              <a:t> </a:t>
            </a:r>
            <a:r>
              <a:rPr lang="de-CH" dirty="0" err="1"/>
              <a:t>depends</a:t>
            </a:r>
            <a:r>
              <a:rPr lang="de-CH" dirty="0"/>
              <a:t> on: </a:t>
            </a:r>
          </a:p>
          <a:p>
            <a:endParaRPr lang="de-CH" dirty="0"/>
          </a:p>
          <a:p>
            <a:pPr marL="285743" indent="-285743">
              <a:buFontTx/>
              <a:buChar char="-"/>
            </a:pPr>
            <a:r>
              <a:rPr lang="de-CH" dirty="0" err="1"/>
              <a:t>Efficacy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greenhouse</a:t>
            </a:r>
            <a:r>
              <a:rPr lang="de-CH" dirty="0"/>
              <a:t> gas (</a:t>
            </a:r>
            <a:r>
              <a:rPr lang="de-CH" dirty="0" err="1"/>
              <a:t>how</a:t>
            </a:r>
            <a:r>
              <a:rPr lang="de-CH" dirty="0"/>
              <a:t> powerful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gas?)</a:t>
            </a:r>
          </a:p>
          <a:p>
            <a:pPr marL="285743" indent="-285743">
              <a:buFontTx/>
              <a:buChar char="-"/>
            </a:pPr>
            <a:endParaRPr lang="de-CH" dirty="0"/>
          </a:p>
          <a:p>
            <a:pPr marL="285743" indent="-285743">
              <a:buFontTx/>
              <a:buChar char="-"/>
            </a:pPr>
            <a:r>
              <a:rPr lang="de-CH" dirty="0"/>
              <a:t>Lifetime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gas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atmosphere</a:t>
            </a:r>
            <a:endParaRPr lang="de-CH" dirty="0"/>
          </a:p>
          <a:p>
            <a:pPr marL="628634" lvl="1" indent="-285743">
              <a:buFontTx/>
              <a:buChar char="-"/>
            </a:pPr>
            <a:r>
              <a:rPr lang="de-CH" dirty="0"/>
              <a:t>CH</a:t>
            </a:r>
            <a:r>
              <a:rPr lang="de-CH" baseline="-25000" dirty="0"/>
              <a:t>4</a:t>
            </a:r>
            <a:r>
              <a:rPr lang="de-CH" dirty="0"/>
              <a:t>: ~12 </a:t>
            </a:r>
            <a:r>
              <a:rPr lang="de-CH" dirty="0" err="1"/>
              <a:t>years</a:t>
            </a:r>
            <a:endParaRPr lang="de-CH" dirty="0"/>
          </a:p>
          <a:p>
            <a:pPr marL="628634" lvl="1" indent="-285743">
              <a:buFontTx/>
              <a:buChar char="-"/>
            </a:pPr>
            <a:r>
              <a:rPr lang="de-CH" dirty="0"/>
              <a:t>CO</a:t>
            </a:r>
            <a:r>
              <a:rPr lang="de-CH" baseline="-25000" dirty="0"/>
              <a:t>2</a:t>
            </a:r>
            <a:r>
              <a:rPr lang="de-CH" dirty="0"/>
              <a:t>: ~100 </a:t>
            </a:r>
            <a:r>
              <a:rPr lang="de-CH" dirty="0" err="1"/>
              <a:t>years</a:t>
            </a:r>
            <a:endParaRPr lang="de-CH" dirty="0"/>
          </a:p>
          <a:p>
            <a:pPr marL="285743" indent="-285743">
              <a:buFontTx/>
              <a:buChar char="-"/>
            </a:pPr>
            <a:endParaRPr lang="en-CH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2D775DE-63EB-45D8-9177-C7EE6208EAC9}"/>
              </a:ext>
            </a:extLst>
          </p:cNvPr>
          <p:cNvSpPr txBox="1">
            <a:spLocks/>
          </p:cNvSpPr>
          <p:nvPr/>
        </p:nvSpPr>
        <p:spPr>
          <a:xfrm>
            <a:off x="6712268" y="560353"/>
            <a:ext cx="2766171" cy="38094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1800" dirty="0">
                <a:highlight>
                  <a:srgbClr val="FFFF00"/>
                </a:highlight>
              </a:rPr>
              <a:t>*Slide 16/60 in </a:t>
            </a:r>
            <a:r>
              <a:rPr lang="de-CH" sz="1800" dirty="0" err="1">
                <a:highlight>
                  <a:srgbClr val="FFFF00"/>
                </a:highlight>
              </a:rPr>
              <a:t>Lecture</a:t>
            </a:r>
            <a:r>
              <a:rPr lang="de-CH" sz="1800" dirty="0">
                <a:highlight>
                  <a:srgbClr val="FFFF00"/>
                </a:highlight>
              </a:rPr>
              <a:t> 11</a:t>
            </a:r>
            <a:endParaRPr lang="en-CH" sz="1800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9F5DB-0D66-DB5A-5176-5B034D5103EC}"/>
              </a:ext>
            </a:extLst>
          </p:cNvPr>
          <p:cNvSpPr/>
          <p:nvPr/>
        </p:nvSpPr>
        <p:spPr>
          <a:xfrm>
            <a:off x="1403131" y="1145068"/>
            <a:ext cx="3168869" cy="47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F7D8A5-F925-4401-3AF7-56A568C15F8A}"/>
              </a:ext>
            </a:extLst>
          </p:cNvPr>
          <p:cNvSpPr/>
          <p:nvPr/>
        </p:nvSpPr>
        <p:spPr>
          <a:xfrm>
            <a:off x="4085897" y="1893780"/>
            <a:ext cx="1873470" cy="640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AFD64-56E5-F100-E4DC-418B7DA6A969}"/>
              </a:ext>
            </a:extLst>
          </p:cNvPr>
          <p:cNvSpPr/>
          <p:nvPr/>
        </p:nvSpPr>
        <p:spPr>
          <a:xfrm>
            <a:off x="2866697" y="3059199"/>
            <a:ext cx="1873470" cy="640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50A38-3352-C7A6-D384-C061066DADD0}"/>
              </a:ext>
            </a:extLst>
          </p:cNvPr>
          <p:cNvSpPr/>
          <p:nvPr/>
        </p:nvSpPr>
        <p:spPr>
          <a:xfrm>
            <a:off x="6141720" y="995787"/>
            <a:ext cx="2750032" cy="215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Calculate</a:t>
            </a:r>
            <a:r>
              <a:rPr lang="fr-CH" dirty="0"/>
              <a:t> GWP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F0434-95D9-4C50-BB30-3AB29DE3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3" y="795592"/>
            <a:ext cx="8841873" cy="672146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The UK </a:t>
            </a:r>
            <a:r>
              <a:rPr lang="fr-CH" dirty="0" err="1"/>
              <a:t>government</a:t>
            </a:r>
            <a:r>
              <a:rPr lang="fr-CH" dirty="0"/>
              <a:t> </a:t>
            </a:r>
            <a:r>
              <a:rPr lang="fr-CH" dirty="0" err="1"/>
              <a:t>requires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calculate</a:t>
            </a:r>
            <a:r>
              <a:rPr lang="fr-CH" dirty="0"/>
              <a:t> the CO</a:t>
            </a:r>
            <a:r>
              <a:rPr lang="fr-CH" baseline="-25000" dirty="0"/>
              <a:t>2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mass if </a:t>
            </a:r>
            <a:r>
              <a:rPr lang="fr-CH" dirty="0" err="1"/>
              <a:t>you</a:t>
            </a:r>
            <a:r>
              <a:rPr lang="fr-CH" dirty="0"/>
              <a:t> import or </a:t>
            </a:r>
            <a:r>
              <a:rPr lang="fr-CH" dirty="0" err="1"/>
              <a:t>produce</a:t>
            </a:r>
            <a:r>
              <a:rPr lang="fr-CH" dirty="0"/>
              <a:t> F gas </a:t>
            </a:r>
            <a:r>
              <a:rPr lang="fr-CH" dirty="0" err="1"/>
              <a:t>into</a:t>
            </a:r>
            <a:r>
              <a:rPr lang="fr-CH" dirty="0"/>
              <a:t> the UK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24B76-3BEB-4B60-AE5F-55ABB3D5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1" y="1472173"/>
            <a:ext cx="4071465" cy="2441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83E2FE-191B-428C-952F-942DEE683FAC}"/>
              </a:ext>
            </a:extLst>
          </p:cNvPr>
          <p:cNvSpPr txBox="1"/>
          <p:nvPr/>
        </p:nvSpPr>
        <p:spPr>
          <a:xfrm>
            <a:off x="647395" y="4750834"/>
            <a:ext cx="74066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https://www.gov.uk/guidance/fluorinated-gases-f-gases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6FE33-D1A5-40EA-B3A5-4A77352FC33E}"/>
              </a:ext>
            </a:extLst>
          </p:cNvPr>
          <p:cNvSpPr txBox="1"/>
          <p:nvPr/>
        </p:nvSpPr>
        <p:spPr>
          <a:xfrm>
            <a:off x="4718306" y="1725506"/>
            <a:ext cx="39904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600" dirty="0"/>
              <a:t>You </a:t>
            </a:r>
            <a:r>
              <a:rPr lang="fr-CH" sz="1600" dirty="0" err="1"/>
              <a:t>work</a:t>
            </a:r>
            <a:r>
              <a:rPr lang="fr-CH" sz="1600" dirty="0"/>
              <a:t> for a </a:t>
            </a:r>
            <a:r>
              <a:rPr lang="fr-CH" sz="1600" dirty="0" err="1"/>
              <a:t>refrigerant</a:t>
            </a:r>
            <a:r>
              <a:rPr lang="fr-CH" sz="1600" dirty="0"/>
              <a:t> </a:t>
            </a:r>
            <a:r>
              <a:rPr lang="fr-CH" sz="1600" dirty="0" err="1"/>
              <a:t>company</a:t>
            </a:r>
            <a:r>
              <a:rPr lang="fr-CH" sz="1600" dirty="0"/>
              <a:t> and have </a:t>
            </a:r>
            <a:r>
              <a:rPr lang="fr-CH" sz="1600" dirty="0" err="1"/>
              <a:t>produced</a:t>
            </a:r>
            <a:r>
              <a:rPr lang="fr-CH" sz="1600" dirty="0"/>
              <a:t> </a:t>
            </a:r>
            <a:r>
              <a:rPr lang="fr-CH" sz="1600" b="1" dirty="0"/>
              <a:t>15 kg of HFC-404a </a:t>
            </a:r>
            <a:r>
              <a:rPr lang="fr-CH" sz="1600" dirty="0"/>
              <a:t>and </a:t>
            </a:r>
            <a:r>
              <a:rPr lang="fr-CH" sz="1600" b="1" dirty="0"/>
              <a:t>10 kg of HFC-407a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If the </a:t>
            </a:r>
            <a:r>
              <a:rPr lang="fr-CH" sz="1600" b="1" dirty="0"/>
              <a:t>GWP of HFC-404A </a:t>
            </a:r>
            <a:r>
              <a:rPr lang="fr-CH" sz="1600" dirty="0" err="1"/>
              <a:t>is</a:t>
            </a:r>
            <a:r>
              <a:rPr lang="fr-CH" sz="1600" dirty="0"/>
              <a:t> 3922 and the </a:t>
            </a:r>
            <a:r>
              <a:rPr lang="fr-CH" sz="1600" b="1" dirty="0"/>
              <a:t>GWP of HFC-407a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2107, </a:t>
            </a:r>
            <a:r>
              <a:rPr lang="fr-CH" sz="1600" dirty="0" err="1"/>
              <a:t>calculate</a:t>
            </a:r>
            <a:r>
              <a:rPr lang="fr-CH" sz="1600" dirty="0"/>
              <a:t> the </a:t>
            </a:r>
            <a:r>
              <a:rPr lang="fr-CH" sz="1600" dirty="0" err="1"/>
              <a:t>equivalent</a:t>
            </a:r>
            <a:r>
              <a:rPr lang="fr-CH" sz="1600" dirty="0"/>
              <a:t> tonnes of CO</a:t>
            </a:r>
            <a:r>
              <a:rPr lang="fr-CH" sz="1600" baseline="-25000" dirty="0"/>
              <a:t>2</a:t>
            </a:r>
            <a:r>
              <a:rPr lang="fr-CH" sz="160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881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Calculate</a:t>
            </a:r>
            <a:r>
              <a:rPr lang="fr-CH" dirty="0"/>
              <a:t> GWP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3E2FE-191B-428C-952F-942DEE683FAC}"/>
              </a:ext>
            </a:extLst>
          </p:cNvPr>
          <p:cNvSpPr txBox="1"/>
          <p:nvPr/>
        </p:nvSpPr>
        <p:spPr>
          <a:xfrm>
            <a:off x="647395" y="4750834"/>
            <a:ext cx="74066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https://www.gov.uk/guidance/fluorinated-gases-f-gases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6FE33-D1A5-40EA-B3A5-4A77352FC33E}"/>
              </a:ext>
            </a:extLst>
          </p:cNvPr>
          <p:cNvSpPr txBox="1"/>
          <p:nvPr/>
        </p:nvSpPr>
        <p:spPr>
          <a:xfrm>
            <a:off x="360273" y="915206"/>
            <a:ext cx="83740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600" dirty="0"/>
              <a:t>You </a:t>
            </a:r>
            <a:r>
              <a:rPr lang="fr-CH" sz="1600" dirty="0" err="1"/>
              <a:t>work</a:t>
            </a:r>
            <a:r>
              <a:rPr lang="fr-CH" sz="1600" dirty="0"/>
              <a:t> for a </a:t>
            </a:r>
            <a:r>
              <a:rPr lang="fr-CH" sz="1600" dirty="0" err="1"/>
              <a:t>refridgerant</a:t>
            </a:r>
            <a:r>
              <a:rPr lang="fr-CH" sz="1600" dirty="0"/>
              <a:t> </a:t>
            </a:r>
            <a:r>
              <a:rPr lang="fr-CH" sz="1600" dirty="0" err="1"/>
              <a:t>company</a:t>
            </a:r>
            <a:r>
              <a:rPr lang="fr-CH" sz="1600" dirty="0"/>
              <a:t> and have </a:t>
            </a:r>
            <a:r>
              <a:rPr lang="fr-CH" sz="1600" dirty="0" err="1"/>
              <a:t>produced</a:t>
            </a:r>
            <a:r>
              <a:rPr lang="fr-CH" sz="1600" dirty="0"/>
              <a:t> 15 kg of </a:t>
            </a:r>
            <a:r>
              <a:rPr lang="fr-CH" sz="1600" dirty="0" err="1"/>
              <a:t>hydrofluorocrabon</a:t>
            </a:r>
            <a:r>
              <a:rPr lang="fr-CH" sz="1600" dirty="0"/>
              <a:t> 404a and 10kg of HFC-407a. 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If the GWP of HFC-404A </a:t>
            </a:r>
            <a:r>
              <a:rPr lang="fr-CH" sz="1600" dirty="0" err="1"/>
              <a:t>is</a:t>
            </a:r>
            <a:r>
              <a:rPr lang="fr-CH" sz="1600" dirty="0"/>
              <a:t> 3922 and the GWP of HFC-407a </a:t>
            </a:r>
            <a:r>
              <a:rPr lang="fr-CH" sz="1600" dirty="0" err="1"/>
              <a:t>is</a:t>
            </a:r>
            <a:r>
              <a:rPr lang="fr-CH" sz="1600" dirty="0"/>
              <a:t> 2107, </a:t>
            </a:r>
            <a:r>
              <a:rPr lang="fr-CH" sz="1600" dirty="0" err="1"/>
              <a:t>calculate</a:t>
            </a:r>
            <a:r>
              <a:rPr lang="fr-CH" sz="1600" dirty="0"/>
              <a:t> the </a:t>
            </a:r>
            <a:r>
              <a:rPr lang="fr-CH" sz="1600" dirty="0" err="1"/>
              <a:t>equivalent</a:t>
            </a:r>
            <a:r>
              <a:rPr lang="fr-CH" sz="1600" dirty="0"/>
              <a:t> tonnes of CO</a:t>
            </a:r>
            <a:r>
              <a:rPr lang="fr-CH" sz="1600" baseline="-25000" dirty="0"/>
              <a:t>2</a:t>
            </a:r>
            <a:r>
              <a:rPr lang="fr-CH" sz="1600" dirty="0"/>
              <a:t>.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i="1" dirty="0">
                <a:solidFill>
                  <a:schemeClr val="accent1"/>
                </a:solidFill>
              </a:rPr>
              <a:t>First </a:t>
            </a:r>
            <a:r>
              <a:rPr lang="fr-CH" sz="1600" i="1" dirty="0" err="1">
                <a:solidFill>
                  <a:schemeClr val="accent1"/>
                </a:solidFill>
              </a:rPr>
              <a:t>we</a:t>
            </a:r>
            <a:r>
              <a:rPr lang="fr-CH" sz="1600" i="1" dirty="0">
                <a:solidFill>
                  <a:schemeClr val="accent1"/>
                </a:solidFill>
              </a:rPr>
              <a:t> </a:t>
            </a:r>
            <a:r>
              <a:rPr lang="fr-CH" sz="1600" i="1" dirty="0" err="1">
                <a:solidFill>
                  <a:schemeClr val="accent1"/>
                </a:solidFill>
              </a:rPr>
              <a:t>want</a:t>
            </a:r>
            <a:r>
              <a:rPr lang="fr-CH" sz="1600" i="1" dirty="0">
                <a:solidFill>
                  <a:schemeClr val="accent1"/>
                </a:solidFill>
              </a:rPr>
              <a:t> the mass of the HFCs in tonnes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accent1"/>
                </a:solidFill>
              </a:rPr>
              <a:t>10/1000 = 0.01 tonnes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15/1000 = 0.015 tonnes</a:t>
            </a:r>
          </a:p>
          <a:p>
            <a:pPr marL="0" indent="0">
              <a:buNone/>
            </a:pPr>
            <a:endParaRPr lang="en-GB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accent1"/>
                </a:solidFill>
              </a:rPr>
              <a:t>Then, we multiply this by the GWP of each gas: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0.01 x 3922 = 39.2 tonnes CO</a:t>
            </a:r>
            <a:r>
              <a:rPr lang="en-GB" sz="1600" baseline="-25000" dirty="0">
                <a:solidFill>
                  <a:schemeClr val="accent1"/>
                </a:solidFill>
              </a:rPr>
              <a:t>2</a:t>
            </a:r>
            <a:r>
              <a:rPr lang="en-GB" sz="1600" dirty="0">
                <a:solidFill>
                  <a:schemeClr val="accent1"/>
                </a:solidFill>
              </a:rPr>
              <a:t> equivalent for HFC-404A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0.015 x 2107 = 31.6 tonnes CO</a:t>
            </a:r>
            <a:r>
              <a:rPr lang="en-GB" sz="1600" baseline="-25000" dirty="0">
                <a:solidFill>
                  <a:schemeClr val="accent1"/>
                </a:solidFill>
              </a:rPr>
              <a:t>2</a:t>
            </a:r>
            <a:r>
              <a:rPr lang="en-GB" sz="1600" dirty="0">
                <a:solidFill>
                  <a:schemeClr val="accent1"/>
                </a:solidFill>
              </a:rPr>
              <a:t> equivalent for HFC-407A</a:t>
            </a:r>
            <a:endParaRPr lang="fr-CH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04875" y="1563688"/>
            <a:ext cx="7670556" cy="3386772"/>
          </a:xfrm>
        </p:spPr>
        <p:txBody>
          <a:bodyPr/>
          <a:lstStyle/>
          <a:p>
            <a:pPr marL="342900" lvl="1" indent="0">
              <a:buNone/>
            </a:pPr>
            <a:endParaRPr lang="fr-CH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Limitations of GWP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16" y="807298"/>
            <a:ext cx="9094184" cy="465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The selected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time horizon </a:t>
            </a:r>
            <a:r>
              <a:rPr lang="en-US" sz="1600" dirty="0">
                <a:latin typeface="Franklin Gothic Medium" panose="020B0603020102020204" pitchFamily="34" charset="0"/>
              </a:rPr>
              <a:t>has a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large impact on the value </a:t>
            </a:r>
            <a:r>
              <a:rPr lang="en-US" sz="1600" dirty="0">
                <a:latin typeface="Franklin Gothic Medium" panose="020B0603020102020204" pitchFamily="34" charset="0"/>
              </a:rPr>
              <a:t>of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600" dirty="0">
                <a:latin typeface="Franklin Gothic Medium" panose="020B0603020102020204" pitchFamily="34" charset="0"/>
              </a:rPr>
              <a:t>      the metric and does not represent long or short-term effects of specific GHGs.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GWP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over-simplifies complex interactions </a:t>
            </a:r>
            <a:r>
              <a:rPr lang="en-US" sz="1600" dirty="0">
                <a:latin typeface="Franklin Gothic Medium" panose="020B0603020102020204" pitchFamily="34" charset="0"/>
              </a:rPr>
              <a:t>of various gases in the atmosphere by converting them to the single metric relative to CO</a:t>
            </a:r>
            <a:r>
              <a:rPr lang="en-US" sz="1600" baseline="-25000" dirty="0">
                <a:latin typeface="Franklin Gothic Medium" panose="020B0603020102020204" pitchFamily="34" charset="0"/>
              </a:rPr>
              <a:t>2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Does not account for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indirect effects </a:t>
            </a:r>
            <a:r>
              <a:rPr lang="en-US" sz="1600" dirty="0">
                <a:latin typeface="Franklin Gothic Medium" panose="020B0603020102020204" pitchFamily="34" charset="0"/>
              </a:rPr>
              <a:t>of GHG such as their influence on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cloud formation </a:t>
            </a:r>
            <a:r>
              <a:rPr lang="en-US" sz="1600" dirty="0">
                <a:latin typeface="Franklin Gothic Medium" panose="020B0603020102020204" pitchFamily="34" charset="0"/>
              </a:rPr>
              <a:t>and the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albedo effect</a:t>
            </a:r>
            <a:r>
              <a:rPr lang="en-US" sz="1600" dirty="0">
                <a:latin typeface="Franklin Gothic Medium" panose="020B0603020102020204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There is a degree of uncertainty due to the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uncertainty in the atmospheric models </a:t>
            </a:r>
            <a:r>
              <a:rPr lang="en-US" sz="1600" dirty="0">
                <a:latin typeface="Franklin Gothic Medium" panose="020B0603020102020204" pitchFamily="34" charset="0"/>
              </a:rPr>
              <a:t>and assumptions used in the calculation of GWP values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Despite its name, it does not compare gases against their effect on global temperature.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E9567-3848-4B4A-9D95-EA6B9DD3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45" y="-4945"/>
            <a:ext cx="3174255" cy="10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6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df9aaaf-660b-4e87-8fc7-6b981a9b88d4"/>
  <p:tag name="TPVERSION" val="8"/>
  <p:tag name="TPFULLVERSION" val="8.9.5.12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8170</TotalTime>
  <Words>1316</Words>
  <Application>Microsoft Office PowerPoint</Application>
  <PresentationFormat>On-screen Show (16:9)</PresentationFormat>
  <Paragraphs>197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Franklin Gothic Demi Cond</vt:lpstr>
      <vt:lpstr>Franklin Gothic Medium</vt:lpstr>
      <vt:lpstr>Wingdings</vt:lpstr>
      <vt:lpstr>Thème Office</vt:lpstr>
      <vt:lpstr>Exercise session #11 27th November</vt:lpstr>
      <vt:lpstr>Today’s goal </vt:lpstr>
      <vt:lpstr>Global warming potential is calculated relative to CO2. So…  How do we convert other species to CO2 equivalent? </vt:lpstr>
      <vt:lpstr>Taking into consideration</vt:lpstr>
      <vt:lpstr>If we look at the most known GHGs we can see that:</vt:lpstr>
      <vt:lpstr>Different greenhouse gases have different effects</vt:lpstr>
      <vt:lpstr>Calculate GWP</vt:lpstr>
      <vt:lpstr>Calculate GWP</vt:lpstr>
      <vt:lpstr>Limitations of GWP</vt:lpstr>
      <vt:lpstr>GWP*</vt:lpstr>
      <vt:lpstr>Calculating GWP*</vt:lpstr>
      <vt:lpstr>GWP* vs GWP100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Berkay Dönmez</cp:lastModifiedBy>
  <cp:revision>195</cp:revision>
  <dcterms:created xsi:type="dcterms:W3CDTF">2019-04-02T06:24:35Z</dcterms:created>
  <dcterms:modified xsi:type="dcterms:W3CDTF">2025-11-27T13:25:34Z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