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7" r:id="rId2"/>
    <p:sldId id="309" r:id="rId3"/>
    <p:sldId id="300" r:id="rId4"/>
    <p:sldId id="311" r:id="rId5"/>
    <p:sldId id="290" r:id="rId6"/>
    <p:sldId id="298" r:id="rId7"/>
    <p:sldId id="279" r:id="rId8"/>
    <p:sldId id="306" r:id="rId9"/>
    <p:sldId id="297" r:id="rId10"/>
    <p:sldId id="265" r:id="rId11"/>
    <p:sldId id="304" r:id="rId12"/>
    <p:sldId id="303" r:id="rId13"/>
    <p:sldId id="287" r:id="rId14"/>
    <p:sldId id="310" r:id="rId15"/>
    <p:sldId id="272" r:id="rId16"/>
    <p:sldId id="271" r:id="rId17"/>
    <p:sldId id="286" r:id="rId18"/>
    <p:sldId id="301" r:id="rId19"/>
    <p:sldId id="293" r:id="rId20"/>
    <p:sldId id="312" r:id="rId21"/>
    <p:sldId id="313" r:id="rId22"/>
    <p:sldId id="275" r:id="rId23"/>
    <p:sldId id="295" r:id="rId24"/>
    <p:sldId id="314" r:id="rId25"/>
    <p:sldId id="308" r:id="rId26"/>
    <p:sldId id="288" r:id="rId27"/>
    <p:sldId id="278" r:id="rId28"/>
    <p:sldId id="302" r:id="rId29"/>
    <p:sldId id="282" r:id="rId30"/>
    <p:sldId id="299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3A36E-57C2-4B6D-AE7A-9BC66AACDAD4}" v="41" dt="2023-11-17T12:16:1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 autoAdjust="0"/>
    <p:restoredTop sz="85194" autoAdjust="0"/>
  </p:normalViewPr>
  <p:slideViewPr>
    <p:cSldViewPr snapToGrid="0" showGuides="1">
      <p:cViewPr varScale="1">
        <p:scale>
          <a:sx n="94" d="100"/>
          <a:sy n="94" d="100"/>
        </p:scale>
        <p:origin x="13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-Shiuan Lin" userId="dadabf76-eedd-4e9c-9b55-13cf67466269" providerId="ADAL" clId="{D8CCF82C-2579-4425-93F1-5E6057CA3BB2}"/>
    <pc:docChg chg="undo redo custSel addSld delSld modSld sldOrd">
      <pc:chgData name="Guo-Shiuan Lin" userId="dadabf76-eedd-4e9c-9b55-13cf67466269" providerId="ADAL" clId="{D8CCF82C-2579-4425-93F1-5E6057CA3BB2}" dt="2023-11-01T22:43:05.389" v="1294" actId="20577"/>
      <pc:docMkLst>
        <pc:docMk/>
      </pc:docMkLst>
      <pc:sldChg chg="modSp add mod">
        <pc:chgData name="Guo-Shiuan Lin" userId="dadabf76-eedd-4e9c-9b55-13cf67466269" providerId="ADAL" clId="{D8CCF82C-2579-4425-93F1-5E6057CA3BB2}" dt="2023-11-01T22:43:05.389" v="1294" actId="20577"/>
        <pc:sldMkLst>
          <pc:docMk/>
          <pc:sldMk cId="224490320" sldId="256"/>
        </pc:sldMkLst>
        <pc:spChg chg="mod">
          <ac:chgData name="Guo-Shiuan Lin" userId="dadabf76-eedd-4e9c-9b55-13cf67466269" providerId="ADAL" clId="{D8CCF82C-2579-4425-93F1-5E6057CA3BB2}" dt="2023-11-01T22:43:05.389" v="1294" actId="20577"/>
          <ac:spMkLst>
            <pc:docMk/>
            <pc:sldMk cId="224490320" sldId="256"/>
            <ac:spMk id="2" creationId="{D2FE9A79-B669-D6AA-DDB6-E90640EF83A2}"/>
          </ac:spMkLst>
        </pc:spChg>
      </pc:sldChg>
      <pc:sldChg chg="new del">
        <pc:chgData name="Guo-Shiuan Lin" userId="dadabf76-eedd-4e9c-9b55-13cf67466269" providerId="ADAL" clId="{D8CCF82C-2579-4425-93F1-5E6057CA3BB2}" dt="2023-11-01T22:42:54.938" v="1287" actId="47"/>
        <pc:sldMkLst>
          <pc:docMk/>
          <pc:sldMk cId="660125841" sldId="256"/>
        </pc:sldMkLst>
      </pc:sldChg>
      <pc:sldChg chg="addSp delSp modSp new mod">
        <pc:chgData name="Guo-Shiuan Lin" userId="dadabf76-eedd-4e9c-9b55-13cf67466269" providerId="ADAL" clId="{D8CCF82C-2579-4425-93F1-5E6057CA3BB2}" dt="2023-11-01T22:02:35.659" v="64" actId="22"/>
        <pc:sldMkLst>
          <pc:docMk/>
          <pc:sldMk cId="1020999170" sldId="257"/>
        </pc:sldMkLst>
        <pc:spChg chg="mod">
          <ac:chgData name="Guo-Shiuan Lin" userId="dadabf76-eedd-4e9c-9b55-13cf67466269" providerId="ADAL" clId="{D8CCF82C-2579-4425-93F1-5E6057CA3BB2}" dt="2023-11-01T22:00:16.473" v="42" actId="207"/>
          <ac:spMkLst>
            <pc:docMk/>
            <pc:sldMk cId="1020999170" sldId="257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02:22.021" v="61" actId="552"/>
          <ac:spMkLst>
            <pc:docMk/>
            <pc:sldMk cId="1020999170" sldId="257"/>
            <ac:spMk id="6" creationId="{EE35B2CC-04C7-2337-EA93-F27AA00A3EEB}"/>
          </ac:spMkLst>
        </pc:spChg>
        <pc:spChg chg="add mod">
          <ac:chgData name="Guo-Shiuan Lin" userId="dadabf76-eedd-4e9c-9b55-13cf67466269" providerId="ADAL" clId="{D8CCF82C-2579-4425-93F1-5E6057CA3BB2}" dt="2023-11-01T22:02:26.477" v="62" actId="465"/>
          <ac:spMkLst>
            <pc:docMk/>
            <pc:sldMk cId="1020999170" sldId="257"/>
            <ac:spMk id="7" creationId="{4E9CE32D-28C1-0B3E-7D70-E06404586F87}"/>
          </ac:spMkLst>
        </pc:spChg>
        <pc:spChg chg="add mod">
          <ac:chgData name="Guo-Shiuan Lin" userId="dadabf76-eedd-4e9c-9b55-13cf67466269" providerId="ADAL" clId="{D8CCF82C-2579-4425-93F1-5E6057CA3BB2}" dt="2023-11-01T22:02:22.021" v="61" actId="552"/>
          <ac:spMkLst>
            <pc:docMk/>
            <pc:sldMk cId="1020999170" sldId="257"/>
            <ac:spMk id="8" creationId="{8315DFA3-58BC-332A-2538-BFF90BE1809B}"/>
          </ac:spMkLst>
        </pc:spChg>
        <pc:spChg chg="add del">
          <ac:chgData name="Guo-Shiuan Lin" userId="dadabf76-eedd-4e9c-9b55-13cf67466269" providerId="ADAL" clId="{D8CCF82C-2579-4425-93F1-5E6057CA3BB2}" dt="2023-11-01T22:02:35.659" v="64" actId="22"/>
          <ac:spMkLst>
            <pc:docMk/>
            <pc:sldMk cId="1020999170" sldId="257"/>
            <ac:spMk id="10" creationId="{119A3809-6BA2-77F0-E083-FAEE733E6225}"/>
          </ac:spMkLst>
        </pc:spChg>
        <pc:graphicFrameChg chg="add del mod modGraphic">
          <ac:chgData name="Guo-Shiuan Lin" userId="dadabf76-eedd-4e9c-9b55-13cf67466269" providerId="ADAL" clId="{D8CCF82C-2579-4425-93F1-5E6057CA3BB2}" dt="2023-11-01T21:58:57.621" v="16" actId="1032"/>
          <ac:graphicFrameMkLst>
            <pc:docMk/>
            <pc:sldMk cId="1020999170" sldId="257"/>
            <ac:graphicFrameMk id="5" creationId="{16D5566E-AC4F-A4AA-634C-1081E3F08F86}"/>
          </ac:graphicFrameMkLst>
        </pc:graphicFrameChg>
      </pc:sldChg>
      <pc:sldChg chg="modSp add mod">
        <pc:chgData name="Guo-Shiuan Lin" userId="dadabf76-eedd-4e9c-9b55-13cf67466269" providerId="ADAL" clId="{D8CCF82C-2579-4425-93F1-5E6057CA3BB2}" dt="2023-11-01T22:03:21.475" v="91" actId="20577"/>
        <pc:sldMkLst>
          <pc:docMk/>
          <pc:sldMk cId="4154263866" sldId="258"/>
        </pc:sldMkLst>
        <pc:spChg chg="mod">
          <ac:chgData name="Guo-Shiuan Lin" userId="dadabf76-eedd-4e9c-9b55-13cf67466269" providerId="ADAL" clId="{D8CCF82C-2579-4425-93F1-5E6057CA3BB2}" dt="2023-11-01T22:02:52.284" v="68"/>
          <ac:spMkLst>
            <pc:docMk/>
            <pc:sldMk cId="4154263866" sldId="258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3:03.625" v="70" actId="20577"/>
          <ac:spMkLst>
            <pc:docMk/>
            <pc:sldMk cId="4154263866" sldId="258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3:13.037" v="87" actId="20577"/>
          <ac:spMkLst>
            <pc:docMk/>
            <pc:sldMk cId="4154263866" sldId="258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3:21.475" v="91" actId="20577"/>
          <ac:spMkLst>
            <pc:docMk/>
            <pc:sldMk cId="4154263866" sldId="258"/>
            <ac:spMk id="8" creationId="{8315DFA3-58BC-332A-2538-BFF90BE1809B}"/>
          </ac:spMkLst>
        </pc:spChg>
      </pc:sldChg>
      <pc:sldChg chg="modSp add mod">
        <pc:chgData name="Guo-Shiuan Lin" userId="dadabf76-eedd-4e9c-9b55-13cf67466269" providerId="ADAL" clId="{D8CCF82C-2579-4425-93F1-5E6057CA3BB2}" dt="2023-11-01T22:03:55.514" v="117" actId="20577"/>
        <pc:sldMkLst>
          <pc:docMk/>
          <pc:sldMk cId="1437224340" sldId="259"/>
        </pc:sldMkLst>
        <pc:spChg chg="mod">
          <ac:chgData name="Guo-Shiuan Lin" userId="dadabf76-eedd-4e9c-9b55-13cf67466269" providerId="ADAL" clId="{D8CCF82C-2579-4425-93F1-5E6057CA3BB2}" dt="2023-11-01T22:03:37.488" v="95"/>
          <ac:spMkLst>
            <pc:docMk/>
            <pc:sldMk cId="1437224340" sldId="259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3:45.597" v="102" actId="20577"/>
          <ac:spMkLst>
            <pc:docMk/>
            <pc:sldMk cId="1437224340" sldId="259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3:49.719" v="108" actId="20577"/>
          <ac:spMkLst>
            <pc:docMk/>
            <pc:sldMk cId="1437224340" sldId="259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3:55.514" v="117" actId="20577"/>
          <ac:spMkLst>
            <pc:docMk/>
            <pc:sldMk cId="1437224340" sldId="259"/>
            <ac:spMk id="8" creationId="{8315DFA3-58BC-332A-2538-BFF90BE1809B}"/>
          </ac:spMkLst>
        </pc:spChg>
      </pc:sldChg>
      <pc:sldChg chg="modSp add mod">
        <pc:chgData name="Guo-Shiuan Lin" userId="dadabf76-eedd-4e9c-9b55-13cf67466269" providerId="ADAL" clId="{D8CCF82C-2579-4425-93F1-5E6057CA3BB2}" dt="2023-11-01T22:04:37.251" v="121"/>
        <pc:sldMkLst>
          <pc:docMk/>
          <pc:sldMk cId="2053587338" sldId="260"/>
        </pc:sldMkLst>
        <pc:spChg chg="mod">
          <ac:chgData name="Guo-Shiuan Lin" userId="dadabf76-eedd-4e9c-9b55-13cf67466269" providerId="ADAL" clId="{D8CCF82C-2579-4425-93F1-5E6057CA3BB2}" dt="2023-11-01T22:04:37.251" v="121"/>
          <ac:spMkLst>
            <pc:docMk/>
            <pc:sldMk cId="2053587338" sldId="260"/>
            <ac:spMk id="2" creationId="{C34CEB62-4980-DE53-90B0-527375F84A3A}"/>
          </ac:spMkLst>
        </pc:spChg>
      </pc:sldChg>
      <pc:sldChg chg="addSp delSp modSp new mod">
        <pc:chgData name="Guo-Shiuan Lin" userId="dadabf76-eedd-4e9c-9b55-13cf67466269" providerId="ADAL" clId="{D8CCF82C-2579-4425-93F1-5E6057CA3BB2}" dt="2023-11-01T22:05:46.707" v="128" actId="22"/>
        <pc:sldMkLst>
          <pc:docMk/>
          <pc:sldMk cId="3446937278" sldId="261"/>
        </pc:sldMkLst>
        <pc:picChg chg="add mod">
          <ac:chgData name="Guo-Shiuan Lin" userId="dadabf76-eedd-4e9c-9b55-13cf67466269" providerId="ADAL" clId="{D8CCF82C-2579-4425-93F1-5E6057CA3BB2}" dt="2023-11-01T22:05:25.493" v="126" actId="1076"/>
          <ac:picMkLst>
            <pc:docMk/>
            <pc:sldMk cId="3446937278" sldId="261"/>
            <ac:picMk id="3" creationId="{213A46B4-2418-FCF7-A5CA-50AF4FC314F8}"/>
          </ac:picMkLst>
        </pc:picChg>
        <pc:picChg chg="add del">
          <ac:chgData name="Guo-Shiuan Lin" userId="dadabf76-eedd-4e9c-9b55-13cf67466269" providerId="ADAL" clId="{D8CCF82C-2579-4425-93F1-5E6057CA3BB2}" dt="2023-11-01T22:05:46.707" v="128" actId="22"/>
          <ac:picMkLst>
            <pc:docMk/>
            <pc:sldMk cId="3446937278" sldId="261"/>
            <ac:picMk id="5" creationId="{2AAEEC8E-0C7D-F648-9534-1AE895D34257}"/>
          </ac:picMkLst>
        </pc:picChg>
      </pc:sldChg>
      <pc:sldChg chg="modSp add mod">
        <pc:chgData name="Guo-Shiuan Lin" userId="dadabf76-eedd-4e9c-9b55-13cf67466269" providerId="ADAL" clId="{D8CCF82C-2579-4425-93F1-5E6057CA3BB2}" dt="2023-11-01T22:07:43.925" v="184" actId="20577"/>
        <pc:sldMkLst>
          <pc:docMk/>
          <pc:sldMk cId="3167492260" sldId="262"/>
        </pc:sldMkLst>
        <pc:spChg chg="mod">
          <ac:chgData name="Guo-Shiuan Lin" userId="dadabf76-eedd-4e9c-9b55-13cf67466269" providerId="ADAL" clId="{D8CCF82C-2579-4425-93F1-5E6057CA3BB2}" dt="2023-11-01T22:07:05.706" v="147" actId="14100"/>
          <ac:spMkLst>
            <pc:docMk/>
            <pc:sldMk cId="3167492260" sldId="262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7:16.339" v="151" actId="20577"/>
          <ac:spMkLst>
            <pc:docMk/>
            <pc:sldMk cId="3167492260" sldId="262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7:31.349" v="159" actId="20577"/>
          <ac:spMkLst>
            <pc:docMk/>
            <pc:sldMk cId="3167492260" sldId="262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7:43.925" v="184" actId="20577"/>
          <ac:spMkLst>
            <pc:docMk/>
            <pc:sldMk cId="3167492260" sldId="262"/>
            <ac:spMk id="8" creationId="{8315DFA3-58BC-332A-2538-BFF90BE1809B}"/>
          </ac:spMkLst>
        </pc:spChg>
      </pc:sldChg>
      <pc:sldChg chg="delSp modSp add mod">
        <pc:chgData name="Guo-Shiuan Lin" userId="dadabf76-eedd-4e9c-9b55-13cf67466269" providerId="ADAL" clId="{D8CCF82C-2579-4425-93F1-5E6057CA3BB2}" dt="2023-11-01T22:08:31.611" v="267" actId="255"/>
        <pc:sldMkLst>
          <pc:docMk/>
          <pc:sldMk cId="2750659835" sldId="263"/>
        </pc:sldMkLst>
        <pc:spChg chg="mod">
          <ac:chgData name="Guo-Shiuan Lin" userId="dadabf76-eedd-4e9c-9b55-13cf67466269" providerId="ADAL" clId="{D8CCF82C-2579-4425-93F1-5E6057CA3BB2}" dt="2023-11-01T22:08:31.611" v="267" actId="255"/>
          <ac:spMkLst>
            <pc:docMk/>
            <pc:sldMk cId="2750659835" sldId="263"/>
            <ac:spMk id="2" creationId="{C34CEB62-4980-DE53-90B0-527375F84A3A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6" creationId="{EE35B2CC-04C7-2337-EA93-F27AA00A3EEB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7" creationId="{4E9CE32D-28C1-0B3E-7D70-E06404586F87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8" creationId="{8315DFA3-58BC-332A-2538-BFF90BE1809B}"/>
          </ac:spMkLst>
        </pc:spChg>
      </pc:sldChg>
      <pc:sldChg chg="addSp modSp add mod ord">
        <pc:chgData name="Guo-Shiuan Lin" userId="dadabf76-eedd-4e9c-9b55-13cf67466269" providerId="ADAL" clId="{D8CCF82C-2579-4425-93F1-5E6057CA3BB2}" dt="2023-11-01T22:13:55.465" v="402" actId="1076"/>
        <pc:sldMkLst>
          <pc:docMk/>
          <pc:sldMk cId="1794319332" sldId="264"/>
        </pc:sldMkLst>
        <pc:spChg chg="mod">
          <ac:chgData name="Guo-Shiuan Lin" userId="dadabf76-eedd-4e9c-9b55-13cf67466269" providerId="ADAL" clId="{D8CCF82C-2579-4425-93F1-5E6057CA3BB2}" dt="2023-11-01T22:11:33.264" v="311" actId="20577"/>
          <ac:spMkLst>
            <pc:docMk/>
            <pc:sldMk cId="1794319332" sldId="264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13:55.465" v="402" actId="1076"/>
          <ac:spMkLst>
            <pc:docMk/>
            <pc:sldMk cId="1794319332" sldId="264"/>
            <ac:spMk id="3" creationId="{D8285709-A952-3813-B3F7-E352419B6D48}"/>
          </ac:spMkLst>
        </pc:spChg>
      </pc:sldChg>
      <pc:sldChg chg="modSp add mod">
        <pc:chgData name="Guo-Shiuan Lin" userId="dadabf76-eedd-4e9c-9b55-13cf67466269" providerId="ADAL" clId="{D8CCF82C-2579-4425-93F1-5E6057CA3BB2}" dt="2023-11-01T22:10:32.029" v="286"/>
        <pc:sldMkLst>
          <pc:docMk/>
          <pc:sldMk cId="3349858135" sldId="265"/>
        </pc:sldMkLst>
        <pc:spChg chg="mod">
          <ac:chgData name="Guo-Shiuan Lin" userId="dadabf76-eedd-4e9c-9b55-13cf67466269" providerId="ADAL" clId="{D8CCF82C-2579-4425-93F1-5E6057CA3BB2}" dt="2023-11-01T22:10:32.029" v="286"/>
          <ac:spMkLst>
            <pc:docMk/>
            <pc:sldMk cId="3349858135" sldId="265"/>
            <ac:spMk id="2" creationId="{C34CEB62-4980-DE53-90B0-527375F84A3A}"/>
          </ac:spMkLst>
        </pc:spChg>
      </pc:sldChg>
      <pc:sldChg chg="addSp delSp modSp new mod">
        <pc:chgData name="Guo-Shiuan Lin" userId="dadabf76-eedd-4e9c-9b55-13cf67466269" providerId="ADAL" clId="{D8CCF82C-2579-4425-93F1-5E6057CA3BB2}" dt="2023-11-01T22:41:57.960" v="1285" actId="207"/>
        <pc:sldMkLst>
          <pc:docMk/>
          <pc:sldMk cId="858283081" sldId="266"/>
        </pc:sldMkLst>
        <pc:spChg chg="del mod">
          <ac:chgData name="Guo-Shiuan Lin" userId="dadabf76-eedd-4e9c-9b55-13cf67466269" providerId="ADAL" clId="{D8CCF82C-2579-4425-93F1-5E6057CA3BB2}" dt="2023-11-01T22:38:37.422" v="1254" actId="478"/>
          <ac:spMkLst>
            <pc:docMk/>
            <pc:sldMk cId="858283081" sldId="266"/>
            <ac:spMk id="2" creationId="{839E757D-097D-E735-8AF6-549C3DE2501E}"/>
          </ac:spMkLst>
        </pc:spChg>
        <pc:spChg chg="add mod">
          <ac:chgData name="Guo-Shiuan Lin" userId="dadabf76-eedd-4e9c-9b55-13cf67466269" providerId="ADAL" clId="{D8CCF82C-2579-4425-93F1-5E6057CA3BB2}" dt="2023-11-01T22:41:09.623" v="1275" actId="207"/>
          <ac:spMkLst>
            <pc:docMk/>
            <pc:sldMk cId="858283081" sldId="266"/>
            <ac:spMk id="4" creationId="{C769A920-C81F-ECE9-FBF1-5E8BAC941B9D}"/>
          </ac:spMkLst>
        </pc:spChg>
        <pc:spChg chg="add mod">
          <ac:chgData name="Guo-Shiuan Lin" userId="dadabf76-eedd-4e9c-9b55-13cf67466269" providerId="ADAL" clId="{D8CCF82C-2579-4425-93F1-5E6057CA3BB2}" dt="2023-11-01T22:41:46.795" v="1282" actId="20577"/>
          <ac:spMkLst>
            <pc:docMk/>
            <pc:sldMk cId="858283081" sldId="266"/>
            <ac:spMk id="6" creationId="{3C6C920F-0161-21B2-4B02-0FCE45730E42}"/>
          </ac:spMkLst>
        </pc:spChg>
        <pc:spChg chg="add mod">
          <ac:chgData name="Guo-Shiuan Lin" userId="dadabf76-eedd-4e9c-9b55-13cf67466269" providerId="ADAL" clId="{D8CCF82C-2579-4425-93F1-5E6057CA3BB2}" dt="2023-11-01T22:38:30.990" v="1253" actId="20577"/>
          <ac:spMkLst>
            <pc:docMk/>
            <pc:sldMk cId="858283081" sldId="266"/>
            <ac:spMk id="7" creationId="{8DB081C6-7A62-9E9F-F265-9B17C25DE27E}"/>
          </ac:spMkLst>
        </pc:spChg>
        <pc:spChg chg="add del mod">
          <ac:chgData name="Guo-Shiuan Lin" userId="dadabf76-eedd-4e9c-9b55-13cf67466269" providerId="ADAL" clId="{D8CCF82C-2579-4425-93F1-5E6057CA3BB2}" dt="2023-11-01T22:38:41.212" v="1255" actId="478"/>
          <ac:spMkLst>
            <pc:docMk/>
            <pc:sldMk cId="858283081" sldId="266"/>
            <ac:spMk id="9" creationId="{A3203A9E-C2F1-3CA0-A632-7C1AF5A68539}"/>
          </ac:spMkLst>
        </pc:spChg>
        <pc:spChg chg="add mod">
          <ac:chgData name="Guo-Shiuan Lin" userId="dadabf76-eedd-4e9c-9b55-13cf67466269" providerId="ADAL" clId="{D8CCF82C-2579-4425-93F1-5E6057CA3BB2}" dt="2023-11-01T22:41:18.547" v="1277" actId="14100"/>
          <ac:spMkLst>
            <pc:docMk/>
            <pc:sldMk cId="858283081" sldId="266"/>
            <ac:spMk id="11" creationId="{7CAC8763-7B1F-53F3-6C2D-3611565F0898}"/>
          </ac:spMkLst>
        </pc:spChg>
        <pc:spChg chg="add mod">
          <ac:chgData name="Guo-Shiuan Lin" userId="dadabf76-eedd-4e9c-9b55-13cf67466269" providerId="ADAL" clId="{D8CCF82C-2579-4425-93F1-5E6057CA3BB2}" dt="2023-11-01T22:41:57.960" v="1285" actId="207"/>
          <ac:spMkLst>
            <pc:docMk/>
            <pc:sldMk cId="858283081" sldId="266"/>
            <ac:spMk id="13" creationId="{98BA657B-D27B-4861-4152-359E1C857935}"/>
          </ac:spMkLst>
        </pc:spChg>
      </pc:sldChg>
      <pc:sldChg chg="addSp delSp modSp add mod">
        <pc:chgData name="Guo-Shiuan Lin" userId="dadabf76-eedd-4e9c-9b55-13cf67466269" providerId="ADAL" clId="{D8CCF82C-2579-4425-93F1-5E6057CA3BB2}" dt="2023-11-01T22:21:41.550" v="656"/>
        <pc:sldMkLst>
          <pc:docMk/>
          <pc:sldMk cId="1574199190" sldId="267"/>
        </pc:sldMkLst>
        <pc:spChg chg="mod">
          <ac:chgData name="Guo-Shiuan Lin" userId="dadabf76-eedd-4e9c-9b55-13cf67466269" providerId="ADAL" clId="{D8CCF82C-2579-4425-93F1-5E6057CA3BB2}" dt="2023-11-01T22:15:21.206" v="509" actId="20577"/>
          <ac:spMkLst>
            <pc:docMk/>
            <pc:sldMk cId="1574199190" sldId="267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21:22.200" v="651" actId="1076"/>
          <ac:spMkLst>
            <pc:docMk/>
            <pc:sldMk cId="1574199190" sldId="267"/>
            <ac:spMk id="3" creationId="{38DB559D-6385-50E0-D84F-6DCAB2E2AF20}"/>
          </ac:spMkLst>
        </pc:spChg>
        <pc:spChg chg="add mod">
          <ac:chgData name="Guo-Shiuan Lin" userId="dadabf76-eedd-4e9c-9b55-13cf67466269" providerId="ADAL" clId="{D8CCF82C-2579-4425-93F1-5E6057CA3BB2}" dt="2023-11-01T22:21:27.165" v="653" actId="1076"/>
          <ac:spMkLst>
            <pc:docMk/>
            <pc:sldMk cId="1574199190" sldId="267"/>
            <ac:spMk id="4" creationId="{2B2EE855-E88B-8C8E-AADB-BAA6FD5BD7F7}"/>
          </ac:spMkLst>
        </pc:spChg>
        <pc:spChg chg="add mod">
          <ac:chgData name="Guo-Shiuan Lin" userId="dadabf76-eedd-4e9c-9b55-13cf67466269" providerId="ADAL" clId="{D8CCF82C-2579-4425-93F1-5E6057CA3BB2}" dt="2023-11-01T22:19:54.305" v="609" actId="1076"/>
          <ac:spMkLst>
            <pc:docMk/>
            <pc:sldMk cId="1574199190" sldId="267"/>
            <ac:spMk id="5" creationId="{9DE83635-B186-3152-B112-6F508A251C89}"/>
          </ac:spMkLst>
        </pc:spChg>
        <pc:spChg chg="mod">
          <ac:chgData name="Guo-Shiuan Lin" userId="dadabf76-eedd-4e9c-9b55-13cf67466269" providerId="ADAL" clId="{D8CCF82C-2579-4425-93F1-5E6057CA3BB2}" dt="2023-11-01T22:21:24.991" v="652" actId="1076"/>
          <ac:spMkLst>
            <pc:docMk/>
            <pc:sldMk cId="1574199190" sldId="267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19:29.873" v="602" actId="1076"/>
          <ac:spMkLst>
            <pc:docMk/>
            <pc:sldMk cId="1574199190" sldId="267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0:34.516" v="649" actId="1076"/>
          <ac:spMkLst>
            <pc:docMk/>
            <pc:sldMk cId="1574199190" sldId="267"/>
            <ac:spMk id="8" creationId="{8315DFA3-58BC-332A-2538-BFF90BE1809B}"/>
          </ac:spMkLst>
        </pc:spChg>
        <pc:spChg chg="add mod">
          <ac:chgData name="Guo-Shiuan Lin" userId="dadabf76-eedd-4e9c-9b55-13cf67466269" providerId="ADAL" clId="{D8CCF82C-2579-4425-93F1-5E6057CA3BB2}" dt="2023-11-01T22:21:30.094" v="654" actId="1076"/>
          <ac:spMkLst>
            <pc:docMk/>
            <pc:sldMk cId="1574199190" sldId="267"/>
            <ac:spMk id="9" creationId="{2010C18D-850D-8227-EEB5-E9B3547582D9}"/>
          </ac:spMkLst>
        </pc:spChg>
        <pc:spChg chg="add mod">
          <ac:chgData name="Guo-Shiuan Lin" userId="dadabf76-eedd-4e9c-9b55-13cf67466269" providerId="ADAL" clId="{D8CCF82C-2579-4425-93F1-5E6057CA3BB2}" dt="2023-11-01T22:19:41.718" v="606" actId="1076"/>
          <ac:spMkLst>
            <pc:docMk/>
            <pc:sldMk cId="1574199190" sldId="267"/>
            <ac:spMk id="10" creationId="{DAF2641E-2FD7-227A-9F0C-F0E3FE671FB3}"/>
          </ac:spMkLst>
        </pc:spChg>
        <pc:spChg chg="add del">
          <ac:chgData name="Guo-Shiuan Lin" userId="dadabf76-eedd-4e9c-9b55-13cf67466269" providerId="ADAL" clId="{D8CCF82C-2579-4425-93F1-5E6057CA3BB2}" dt="2023-11-01T22:18:39.035" v="597" actId="22"/>
          <ac:spMkLst>
            <pc:docMk/>
            <pc:sldMk cId="1574199190" sldId="267"/>
            <ac:spMk id="12" creationId="{21BFA7F2-AB77-68FC-DCD0-BB077345EDE1}"/>
          </ac:spMkLst>
        </pc:spChg>
        <pc:spChg chg="add del mod">
          <ac:chgData name="Guo-Shiuan Lin" userId="dadabf76-eedd-4e9c-9b55-13cf67466269" providerId="ADAL" clId="{D8CCF82C-2579-4425-93F1-5E6057CA3BB2}" dt="2023-11-01T22:21:41.550" v="656"/>
          <ac:spMkLst>
            <pc:docMk/>
            <pc:sldMk cId="1574199190" sldId="267"/>
            <ac:spMk id="13" creationId="{658B32C8-0F20-3236-A233-87D0BE9BBCFD}"/>
          </ac:spMkLst>
        </pc:spChg>
      </pc:sldChg>
      <pc:sldChg chg="modSp add del mod">
        <pc:chgData name="Guo-Shiuan Lin" userId="dadabf76-eedd-4e9c-9b55-13cf67466269" providerId="ADAL" clId="{D8CCF82C-2579-4425-93F1-5E6057CA3BB2}" dt="2023-11-01T22:23:39.425" v="667" actId="47"/>
        <pc:sldMkLst>
          <pc:docMk/>
          <pc:sldMk cId="60959412" sldId="268"/>
        </pc:sldMkLst>
        <pc:spChg chg="mod">
          <ac:chgData name="Guo-Shiuan Lin" userId="dadabf76-eedd-4e9c-9b55-13cf67466269" providerId="ADAL" clId="{D8CCF82C-2579-4425-93F1-5E6057CA3BB2}" dt="2023-11-01T22:18:55.877" v="599" actId="1076"/>
          <ac:spMkLst>
            <pc:docMk/>
            <pc:sldMk cId="60959412" sldId="268"/>
            <ac:spMk id="3" creationId="{38DB559D-6385-50E0-D84F-6DCAB2E2AF20}"/>
          </ac:spMkLst>
        </pc:spChg>
        <pc:spChg chg="mod">
          <ac:chgData name="Guo-Shiuan Lin" userId="dadabf76-eedd-4e9c-9b55-13cf67466269" providerId="ADAL" clId="{D8CCF82C-2579-4425-93F1-5E6057CA3BB2}" dt="2023-11-01T22:18:57.660" v="600" actId="1076"/>
          <ac:spMkLst>
            <pc:docMk/>
            <pc:sldMk cId="60959412" sldId="268"/>
            <ac:spMk id="8" creationId="{8315DFA3-58BC-332A-2538-BFF90BE1809B}"/>
          </ac:spMkLst>
        </pc:spChg>
      </pc:sldChg>
      <pc:sldChg chg="addSp modSp add mod">
        <pc:chgData name="Guo-Shiuan Lin" userId="dadabf76-eedd-4e9c-9b55-13cf67466269" providerId="ADAL" clId="{D8CCF82C-2579-4425-93F1-5E6057CA3BB2}" dt="2023-11-01T22:24:10.801" v="687" actId="1076"/>
        <pc:sldMkLst>
          <pc:docMk/>
          <pc:sldMk cId="2420077523" sldId="269"/>
        </pc:sldMkLst>
        <pc:spChg chg="mod">
          <ac:chgData name="Guo-Shiuan Lin" userId="dadabf76-eedd-4e9c-9b55-13cf67466269" providerId="ADAL" clId="{D8CCF82C-2579-4425-93F1-5E6057CA3BB2}" dt="2023-11-01T22:23:19.839" v="665" actId="207"/>
          <ac:spMkLst>
            <pc:docMk/>
            <pc:sldMk cId="2420077523" sldId="269"/>
            <ac:spMk id="3" creationId="{38DB559D-6385-50E0-D84F-6DCAB2E2AF20}"/>
          </ac:spMkLst>
        </pc:spChg>
        <pc:spChg chg="mod">
          <ac:chgData name="Guo-Shiuan Lin" userId="dadabf76-eedd-4e9c-9b55-13cf67466269" providerId="ADAL" clId="{D8CCF82C-2579-4425-93F1-5E6057CA3BB2}" dt="2023-11-01T22:23:09.760" v="664" actId="207"/>
          <ac:spMkLst>
            <pc:docMk/>
            <pc:sldMk cId="2420077523" sldId="269"/>
            <ac:spMk id="4" creationId="{2B2EE855-E88B-8C8E-AADB-BAA6FD5BD7F7}"/>
          </ac:spMkLst>
        </pc:spChg>
        <pc:spChg chg="mod">
          <ac:chgData name="Guo-Shiuan Lin" userId="dadabf76-eedd-4e9c-9b55-13cf67466269" providerId="ADAL" clId="{D8CCF82C-2579-4425-93F1-5E6057CA3BB2}" dt="2023-11-01T22:22:42.157" v="662" actId="207"/>
          <ac:spMkLst>
            <pc:docMk/>
            <pc:sldMk cId="2420077523" sldId="269"/>
            <ac:spMk id="5" creationId="{9DE83635-B186-3152-B112-6F508A251C89}"/>
          </ac:spMkLst>
        </pc:spChg>
        <pc:spChg chg="mod">
          <ac:chgData name="Guo-Shiuan Lin" userId="dadabf76-eedd-4e9c-9b55-13cf67466269" providerId="ADAL" clId="{D8CCF82C-2579-4425-93F1-5E6057CA3BB2}" dt="2023-11-01T22:23:25.987" v="666" actId="207"/>
          <ac:spMkLst>
            <pc:docMk/>
            <pc:sldMk cId="2420077523" sldId="269"/>
            <ac:spMk id="9" creationId="{2010C18D-850D-8227-EEB5-E9B3547582D9}"/>
          </ac:spMkLst>
        </pc:spChg>
        <pc:spChg chg="mod">
          <ac:chgData name="Guo-Shiuan Lin" userId="dadabf76-eedd-4e9c-9b55-13cf67466269" providerId="ADAL" clId="{D8CCF82C-2579-4425-93F1-5E6057CA3BB2}" dt="2023-11-01T22:22:39.093" v="661" actId="207"/>
          <ac:spMkLst>
            <pc:docMk/>
            <pc:sldMk cId="2420077523" sldId="269"/>
            <ac:spMk id="10" creationId="{DAF2641E-2FD7-227A-9F0C-F0E3FE671FB3}"/>
          </ac:spMkLst>
        </pc:spChg>
        <pc:spChg chg="add mod">
          <ac:chgData name="Guo-Shiuan Lin" userId="dadabf76-eedd-4e9c-9b55-13cf67466269" providerId="ADAL" clId="{D8CCF82C-2579-4425-93F1-5E6057CA3BB2}" dt="2023-11-01T22:24:10.801" v="687" actId="1076"/>
          <ac:spMkLst>
            <pc:docMk/>
            <pc:sldMk cId="2420077523" sldId="269"/>
            <ac:spMk id="11" creationId="{6693C544-4DDA-F37A-B1BE-A1DB86ACFBE8}"/>
          </ac:spMkLst>
        </pc:spChg>
      </pc:sldChg>
      <pc:sldChg chg="modSp add mod">
        <pc:chgData name="Guo-Shiuan Lin" userId="dadabf76-eedd-4e9c-9b55-13cf67466269" providerId="ADAL" clId="{D8CCF82C-2579-4425-93F1-5E6057CA3BB2}" dt="2023-11-01T22:26:03.316" v="734" actId="20577"/>
        <pc:sldMkLst>
          <pc:docMk/>
          <pc:sldMk cId="3670134852" sldId="270"/>
        </pc:sldMkLst>
        <pc:spChg chg="mod">
          <ac:chgData name="Guo-Shiuan Lin" userId="dadabf76-eedd-4e9c-9b55-13cf67466269" providerId="ADAL" clId="{D8CCF82C-2579-4425-93F1-5E6057CA3BB2}" dt="2023-11-01T22:25:27.970" v="716" actId="20577"/>
          <ac:spMkLst>
            <pc:docMk/>
            <pc:sldMk cId="3670134852" sldId="270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25:40.187" v="720" actId="20577"/>
          <ac:spMkLst>
            <pc:docMk/>
            <pc:sldMk cId="3670134852" sldId="270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25:52.861" v="728" actId="20577"/>
          <ac:spMkLst>
            <pc:docMk/>
            <pc:sldMk cId="3670134852" sldId="270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6:03.316" v="734" actId="20577"/>
          <ac:spMkLst>
            <pc:docMk/>
            <pc:sldMk cId="3670134852" sldId="270"/>
            <ac:spMk id="8" creationId="{8315DFA3-58BC-332A-2538-BFF90BE1809B}"/>
          </ac:spMkLst>
        </pc:spChg>
      </pc:sldChg>
      <pc:sldChg chg="addSp modSp add mod">
        <pc:chgData name="Guo-Shiuan Lin" userId="dadabf76-eedd-4e9c-9b55-13cf67466269" providerId="ADAL" clId="{D8CCF82C-2579-4425-93F1-5E6057CA3BB2}" dt="2023-11-01T22:27:33.314" v="825" actId="1035"/>
        <pc:sldMkLst>
          <pc:docMk/>
          <pc:sldMk cId="1669397288" sldId="271"/>
        </pc:sldMkLst>
        <pc:spChg chg="mod">
          <ac:chgData name="Guo-Shiuan Lin" userId="dadabf76-eedd-4e9c-9b55-13cf67466269" providerId="ADAL" clId="{D8CCF82C-2579-4425-93F1-5E6057CA3BB2}" dt="2023-11-01T22:26:24.615" v="736"/>
          <ac:spMkLst>
            <pc:docMk/>
            <pc:sldMk cId="1669397288" sldId="271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3" creationId="{5BAEA9E5-3A13-2E43-D2CF-F20BD773B701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4" creationId="{841C66A4-D57B-3947-96B8-30E924AF82CB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5" creationId="{1BFE25BA-FA49-2F5C-BFF1-AFD6CF907043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8" creationId="{8315DFA3-58BC-332A-2538-BFF90BE1809B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9" creationId="{41CF4925-90D8-F0CE-7F30-8AF43133FE0F}"/>
          </ac:spMkLst>
        </pc:spChg>
      </pc:sldChg>
      <pc:sldChg chg="modSp add mod">
        <pc:chgData name="Guo-Shiuan Lin" userId="dadabf76-eedd-4e9c-9b55-13cf67466269" providerId="ADAL" clId="{D8CCF82C-2579-4425-93F1-5E6057CA3BB2}" dt="2023-11-01T22:31:13.774" v="1016" actId="20577"/>
        <pc:sldMkLst>
          <pc:docMk/>
          <pc:sldMk cId="2807422375" sldId="272"/>
        </pc:sldMkLst>
        <pc:spChg chg="mod">
          <ac:chgData name="Guo-Shiuan Lin" userId="dadabf76-eedd-4e9c-9b55-13cf67466269" providerId="ADAL" clId="{D8CCF82C-2579-4425-93F1-5E6057CA3BB2}" dt="2023-11-01T22:31:00.260" v="985"/>
          <ac:spMkLst>
            <pc:docMk/>
            <pc:sldMk cId="2807422375" sldId="272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31:13.774" v="1016" actId="20577"/>
          <ac:spMkLst>
            <pc:docMk/>
            <pc:sldMk cId="2807422375" sldId="272"/>
            <ac:spMk id="3" creationId="{D8285709-A952-3813-B3F7-E352419B6D48}"/>
          </ac:spMkLst>
        </pc:spChg>
      </pc:sldChg>
      <pc:sldChg chg="modSp add mod">
        <pc:chgData name="Guo-Shiuan Lin" userId="dadabf76-eedd-4e9c-9b55-13cf67466269" providerId="ADAL" clId="{D8CCF82C-2579-4425-93F1-5E6057CA3BB2}" dt="2023-11-01T22:29:16.023" v="897" actId="20577"/>
        <pc:sldMkLst>
          <pc:docMk/>
          <pc:sldMk cId="2982937133" sldId="273"/>
        </pc:sldMkLst>
        <pc:spChg chg="mod">
          <ac:chgData name="Guo-Shiuan Lin" userId="dadabf76-eedd-4e9c-9b55-13cf67466269" providerId="ADAL" clId="{D8CCF82C-2579-4425-93F1-5E6057CA3BB2}" dt="2023-11-01T22:29:16.023" v="897" actId="20577"/>
          <ac:spMkLst>
            <pc:docMk/>
            <pc:sldMk cId="2982937133" sldId="273"/>
            <ac:spMk id="2" creationId="{C34CEB62-4980-DE53-90B0-527375F84A3A}"/>
          </ac:spMkLst>
        </pc:spChg>
      </pc:sldChg>
      <pc:sldChg chg="add del">
        <pc:chgData name="Guo-Shiuan Lin" userId="dadabf76-eedd-4e9c-9b55-13cf67466269" providerId="ADAL" clId="{D8CCF82C-2579-4425-93F1-5E6057CA3BB2}" dt="2023-11-01T22:42:37.205" v="1286" actId="47"/>
        <pc:sldMkLst>
          <pc:docMk/>
          <pc:sldMk cId="716340845" sldId="274"/>
        </pc:sldMkLst>
      </pc:sldChg>
      <pc:sldChg chg="addSp delSp modSp new mod">
        <pc:chgData name="Guo-Shiuan Lin" userId="dadabf76-eedd-4e9c-9b55-13cf67466269" providerId="ADAL" clId="{D8CCF82C-2579-4425-93F1-5E6057CA3BB2}" dt="2023-11-01T22:39:51.993" v="1269" actId="1076"/>
        <pc:sldMkLst>
          <pc:docMk/>
          <pc:sldMk cId="429201259" sldId="275"/>
        </pc:sldMkLst>
        <pc:spChg chg="del mod">
          <ac:chgData name="Guo-Shiuan Lin" userId="dadabf76-eedd-4e9c-9b55-13cf67466269" providerId="ADAL" clId="{D8CCF82C-2579-4425-93F1-5E6057CA3BB2}" dt="2023-11-01T22:38:49.510" v="1257" actId="478"/>
          <ac:spMkLst>
            <pc:docMk/>
            <pc:sldMk cId="429201259" sldId="275"/>
            <ac:spMk id="2" creationId="{167A2909-1982-9A33-CF5A-26BDB0670620}"/>
          </ac:spMkLst>
        </pc:spChg>
        <pc:spChg chg="add del">
          <ac:chgData name="Guo-Shiuan Lin" userId="dadabf76-eedd-4e9c-9b55-13cf67466269" providerId="ADAL" clId="{D8CCF82C-2579-4425-93F1-5E6057CA3BB2}" dt="2023-11-01T22:38:53.264" v="1259" actId="22"/>
          <ac:spMkLst>
            <pc:docMk/>
            <pc:sldMk cId="429201259" sldId="275"/>
            <ac:spMk id="4" creationId="{82450F6E-FB4B-0721-1D7F-59F16481C808}"/>
          </ac:spMkLst>
        </pc:spChg>
        <pc:spChg chg="add mod">
          <ac:chgData name="Guo-Shiuan Lin" userId="dadabf76-eedd-4e9c-9b55-13cf67466269" providerId="ADAL" clId="{D8CCF82C-2579-4425-93F1-5E6057CA3BB2}" dt="2023-11-01T22:39:09.224" v="1265"/>
          <ac:spMkLst>
            <pc:docMk/>
            <pc:sldMk cId="429201259" sldId="275"/>
            <ac:spMk id="7" creationId="{E09074E0-023E-663D-A039-2E458D33ABAD}"/>
          </ac:spMkLst>
        </pc:spChg>
        <pc:picChg chg="add del">
          <ac:chgData name="Guo-Shiuan Lin" userId="dadabf76-eedd-4e9c-9b55-13cf67466269" providerId="ADAL" clId="{D8CCF82C-2579-4425-93F1-5E6057CA3BB2}" dt="2023-11-01T22:39:00.626" v="1261" actId="478"/>
          <ac:picMkLst>
            <pc:docMk/>
            <pc:sldMk cId="429201259" sldId="275"/>
            <ac:picMk id="6" creationId="{023D1331-AD76-D433-7610-12B6BCAB02A2}"/>
          </ac:picMkLst>
        </pc:picChg>
        <pc:picChg chg="add mod">
          <ac:chgData name="Guo-Shiuan Lin" userId="dadabf76-eedd-4e9c-9b55-13cf67466269" providerId="ADAL" clId="{D8CCF82C-2579-4425-93F1-5E6057CA3BB2}" dt="2023-11-01T22:39:51.993" v="1269" actId="1076"/>
          <ac:picMkLst>
            <pc:docMk/>
            <pc:sldMk cId="429201259" sldId="275"/>
            <ac:picMk id="9" creationId="{958C9C44-C314-602B-BA2B-8DF14C674500}"/>
          </ac:picMkLst>
        </pc:picChg>
      </pc:sldChg>
    </pc:docChg>
  </pc:docChgLst>
  <pc:docChgLst>
    <pc:chgData name="Guo-Shiuan Lin" userId="dadabf76-eedd-4e9c-9b55-13cf67466269" providerId="ADAL" clId="{9525A87A-3BB3-4DBA-BB28-3327F23D9745}"/>
    <pc:docChg chg="undo custSel addSld delSld modSld sldOrd">
      <pc:chgData name="Guo-Shiuan Lin" userId="dadabf76-eedd-4e9c-9b55-13cf67466269" providerId="ADAL" clId="{9525A87A-3BB3-4DBA-BB28-3327F23D9745}" dt="2023-11-10T13:15:30.331" v="2688" actId="1035"/>
      <pc:docMkLst>
        <pc:docMk/>
      </pc:docMkLst>
      <pc:sldChg chg="modSp mod">
        <pc:chgData name="Guo-Shiuan Lin" userId="dadabf76-eedd-4e9c-9b55-13cf67466269" providerId="ADAL" clId="{9525A87A-3BB3-4DBA-BB28-3327F23D9745}" dt="2023-11-03T17:11:50.371" v="1345" actId="20577"/>
        <pc:sldMkLst>
          <pc:docMk/>
          <pc:sldMk cId="224490320" sldId="256"/>
        </pc:sldMkLst>
        <pc:spChg chg="mod">
          <ac:chgData name="Guo-Shiuan Lin" userId="dadabf76-eedd-4e9c-9b55-13cf67466269" providerId="ADAL" clId="{9525A87A-3BB3-4DBA-BB28-3327F23D9745}" dt="2023-11-03T17:11:50.371" v="1345" actId="20577"/>
          <ac:spMkLst>
            <pc:docMk/>
            <pc:sldMk cId="224490320" sldId="256"/>
            <ac:spMk id="2" creationId="{D2FE9A79-B669-D6AA-DDB6-E90640EF83A2}"/>
          </ac:spMkLst>
        </pc:spChg>
      </pc:sldChg>
      <pc:sldChg chg="addSp delSp modSp mod">
        <pc:chgData name="Guo-Shiuan Lin" userId="dadabf76-eedd-4e9c-9b55-13cf67466269" providerId="ADAL" clId="{9525A87A-3BB3-4DBA-BB28-3327F23D9745}" dt="2023-11-07T11:13:53.102" v="1624" actId="20577"/>
        <pc:sldMkLst>
          <pc:docMk/>
          <pc:sldMk cId="1020999170" sldId="257"/>
        </pc:sldMkLst>
        <pc:spChg chg="mod">
          <ac:chgData name="Guo-Shiuan Lin" userId="dadabf76-eedd-4e9c-9b55-13cf67466269" providerId="ADAL" clId="{9525A87A-3BB3-4DBA-BB28-3327F23D9745}" dt="2023-11-03T16:25:59.178" v="165" actId="20577"/>
          <ac:spMkLst>
            <pc:docMk/>
            <pc:sldMk cId="1020999170" sldId="257"/>
            <ac:spMk id="2" creationId="{C34CEB62-4980-DE53-90B0-527375F84A3A}"/>
          </ac:spMkLst>
        </pc:spChg>
        <pc:spChg chg="add mod">
          <ac:chgData name="Guo-Shiuan Lin" userId="dadabf76-eedd-4e9c-9b55-13cf67466269" providerId="ADAL" clId="{9525A87A-3BB3-4DBA-BB28-3327F23D9745}" dt="2023-11-07T11:13:53.102" v="1624" actId="20577"/>
          <ac:spMkLst>
            <pc:docMk/>
            <pc:sldMk cId="1020999170" sldId="257"/>
            <ac:spMk id="4" creationId="{D7EFC9C1-1109-2E60-B58F-B00B3C0656A9}"/>
          </ac:spMkLst>
        </pc:spChg>
        <pc:spChg chg="add mod">
          <ac:chgData name="Guo-Shiuan Lin" userId="dadabf76-eedd-4e9c-9b55-13cf67466269" providerId="ADAL" clId="{9525A87A-3BB3-4DBA-BB28-3327F23D9745}" dt="2023-11-07T10:51:25.560" v="1452" actId="403"/>
          <ac:spMkLst>
            <pc:docMk/>
            <pc:sldMk cId="1020999170" sldId="257"/>
            <ac:spMk id="5" creationId="{06B56A61-6E8A-E790-CB41-57CCE82FC9D9}"/>
          </ac:spMkLst>
        </pc:spChg>
        <pc:spChg chg="del">
          <ac:chgData name="Guo-Shiuan Lin" userId="dadabf76-eedd-4e9c-9b55-13cf67466269" providerId="ADAL" clId="{9525A87A-3BB3-4DBA-BB28-3327F23D9745}" dt="2023-11-03T16:25:25.574" v="111" actId="478"/>
          <ac:spMkLst>
            <pc:docMk/>
            <pc:sldMk cId="1020999170" sldId="257"/>
            <ac:spMk id="6" creationId="{EE35B2CC-04C7-2337-EA93-F27AA00A3EEB}"/>
          </ac:spMkLst>
        </pc:spChg>
        <pc:spChg chg="add mod">
          <ac:chgData name="Guo-Shiuan Lin" userId="dadabf76-eedd-4e9c-9b55-13cf67466269" providerId="ADAL" clId="{9525A87A-3BB3-4DBA-BB28-3327F23D9745}" dt="2023-11-07T11:13:35.508" v="1605" actId="1076"/>
          <ac:spMkLst>
            <pc:docMk/>
            <pc:sldMk cId="1020999170" sldId="257"/>
            <ac:spMk id="7" creationId="{0809E316-15A5-99C0-670F-EA7D8F6DB4E5}"/>
          </ac:spMkLst>
        </pc:spChg>
        <pc:spChg chg="del">
          <ac:chgData name="Guo-Shiuan Lin" userId="dadabf76-eedd-4e9c-9b55-13cf67466269" providerId="ADAL" clId="{9525A87A-3BB3-4DBA-BB28-3327F23D9745}" dt="2023-11-03T16:25:25.574" v="111" actId="478"/>
          <ac:spMkLst>
            <pc:docMk/>
            <pc:sldMk cId="1020999170" sldId="257"/>
            <ac:spMk id="7" creationId="{4E9CE32D-28C1-0B3E-7D70-E06404586F87}"/>
          </ac:spMkLst>
        </pc:spChg>
        <pc:spChg chg="del">
          <ac:chgData name="Guo-Shiuan Lin" userId="dadabf76-eedd-4e9c-9b55-13cf67466269" providerId="ADAL" clId="{9525A87A-3BB3-4DBA-BB28-3327F23D9745}" dt="2023-11-03T16:25:25.574" v="111" actId="478"/>
          <ac:spMkLst>
            <pc:docMk/>
            <pc:sldMk cId="1020999170" sldId="257"/>
            <ac:spMk id="8" creationId="{8315DFA3-58BC-332A-2538-BFF90BE1809B}"/>
          </ac:spMkLst>
        </pc:spChg>
        <pc:picChg chg="add mod">
          <ac:chgData name="Guo-Shiuan Lin" userId="dadabf76-eedd-4e9c-9b55-13cf67466269" providerId="ADAL" clId="{9525A87A-3BB3-4DBA-BB28-3327F23D9745}" dt="2023-11-03T16:26:05.397" v="167" actId="1076"/>
          <ac:picMkLst>
            <pc:docMk/>
            <pc:sldMk cId="1020999170" sldId="257"/>
            <ac:picMk id="3" creationId="{49D36C48-7A7F-D309-78EE-72B56B2FF921}"/>
          </ac:picMkLst>
        </pc:picChg>
      </pc:sldChg>
      <pc:sldChg chg="del">
        <pc:chgData name="Guo-Shiuan Lin" userId="dadabf76-eedd-4e9c-9b55-13cf67466269" providerId="ADAL" clId="{9525A87A-3BB3-4DBA-BB28-3327F23D9745}" dt="2023-11-03T16:32:43.949" v="397" actId="47"/>
        <pc:sldMkLst>
          <pc:docMk/>
          <pc:sldMk cId="4154263866" sldId="258"/>
        </pc:sldMkLst>
      </pc:sldChg>
      <pc:sldChg chg="del">
        <pc:chgData name="Guo-Shiuan Lin" userId="dadabf76-eedd-4e9c-9b55-13cf67466269" providerId="ADAL" clId="{9525A87A-3BB3-4DBA-BB28-3327F23D9745}" dt="2023-11-03T16:32:44.548" v="398" actId="47"/>
        <pc:sldMkLst>
          <pc:docMk/>
          <pc:sldMk cId="1437224340" sldId="259"/>
        </pc:sldMkLst>
      </pc:sldChg>
      <pc:sldChg chg="del">
        <pc:chgData name="Guo-Shiuan Lin" userId="dadabf76-eedd-4e9c-9b55-13cf67466269" providerId="ADAL" clId="{9525A87A-3BB3-4DBA-BB28-3327F23D9745}" dt="2023-11-03T16:32:45.524" v="399" actId="47"/>
        <pc:sldMkLst>
          <pc:docMk/>
          <pc:sldMk cId="2053587338" sldId="260"/>
        </pc:sldMkLst>
      </pc:sldChg>
      <pc:sldChg chg="del">
        <pc:chgData name="Guo-Shiuan Lin" userId="dadabf76-eedd-4e9c-9b55-13cf67466269" providerId="ADAL" clId="{9525A87A-3BB3-4DBA-BB28-3327F23D9745}" dt="2023-11-03T16:32:46.328" v="400" actId="47"/>
        <pc:sldMkLst>
          <pc:docMk/>
          <pc:sldMk cId="3446937278" sldId="261"/>
        </pc:sldMkLst>
      </pc:sldChg>
      <pc:sldChg chg="addSp delSp modSp mod ord">
        <pc:chgData name="Guo-Shiuan Lin" userId="dadabf76-eedd-4e9c-9b55-13cf67466269" providerId="ADAL" clId="{9525A87A-3BB3-4DBA-BB28-3327F23D9745}" dt="2023-11-07T12:59:44.574" v="2610" actId="1037"/>
        <pc:sldMkLst>
          <pc:docMk/>
          <pc:sldMk cId="3167492260" sldId="262"/>
        </pc:sldMkLst>
        <pc:spChg chg="mod">
          <ac:chgData name="Guo-Shiuan Lin" userId="dadabf76-eedd-4e9c-9b55-13cf67466269" providerId="ADAL" clId="{9525A87A-3BB3-4DBA-BB28-3327F23D9745}" dt="2023-11-03T16:56:22.220" v="836" actId="14100"/>
          <ac:spMkLst>
            <pc:docMk/>
            <pc:sldMk cId="3167492260" sldId="262"/>
            <ac:spMk id="2" creationId="{C34CEB62-4980-DE53-90B0-527375F84A3A}"/>
          </ac:spMkLst>
        </pc:spChg>
        <pc:spChg chg="add mod">
          <ac:chgData name="Guo-Shiuan Lin" userId="dadabf76-eedd-4e9c-9b55-13cf67466269" providerId="ADAL" clId="{9525A87A-3BB3-4DBA-BB28-3327F23D9745}" dt="2023-11-03T17:01:34.865" v="1104" actId="1038"/>
          <ac:spMkLst>
            <pc:docMk/>
            <pc:sldMk cId="3167492260" sldId="262"/>
            <ac:spMk id="3" creationId="{E43885E1-FBEA-B90E-C8F5-B11C478662FB}"/>
          </ac:spMkLst>
        </pc:spChg>
        <pc:spChg chg="add mod">
          <ac:chgData name="Guo-Shiuan Lin" userId="dadabf76-eedd-4e9c-9b55-13cf67466269" providerId="ADAL" clId="{9525A87A-3BB3-4DBA-BB28-3327F23D9745}" dt="2023-11-03T17:03:36.192" v="1196" actId="20577"/>
          <ac:spMkLst>
            <pc:docMk/>
            <pc:sldMk cId="3167492260" sldId="262"/>
            <ac:spMk id="4" creationId="{32CCA4ED-BB98-CD68-570C-85D28FC1E13B}"/>
          </ac:spMkLst>
        </pc:spChg>
        <pc:spChg chg="add mod">
          <ac:chgData name="Guo-Shiuan Lin" userId="dadabf76-eedd-4e9c-9b55-13cf67466269" providerId="ADAL" clId="{9525A87A-3BB3-4DBA-BB28-3327F23D9745}" dt="2023-11-07T12:59:33.267" v="2587" actId="1076"/>
          <ac:spMkLst>
            <pc:docMk/>
            <pc:sldMk cId="3167492260" sldId="262"/>
            <ac:spMk id="5" creationId="{CF8C19B5-91ED-3095-CBD3-E7773D0C55C9}"/>
          </ac:spMkLst>
        </pc:spChg>
        <pc:spChg chg="add mod">
          <ac:chgData name="Guo-Shiuan Lin" userId="dadabf76-eedd-4e9c-9b55-13cf67466269" providerId="ADAL" clId="{9525A87A-3BB3-4DBA-BB28-3327F23D9745}" dt="2023-11-07T12:59:44.574" v="2610" actId="1037"/>
          <ac:spMkLst>
            <pc:docMk/>
            <pc:sldMk cId="3167492260" sldId="262"/>
            <ac:spMk id="6" creationId="{7F149290-82D8-24A0-0C2D-CD2CF3D7ADEF}"/>
          </ac:spMkLst>
        </pc:spChg>
        <pc:spChg chg="del">
          <ac:chgData name="Guo-Shiuan Lin" userId="dadabf76-eedd-4e9c-9b55-13cf67466269" providerId="ADAL" clId="{9525A87A-3BB3-4DBA-BB28-3327F23D9745}" dt="2023-11-03T16:57:39.454" v="837" actId="478"/>
          <ac:spMkLst>
            <pc:docMk/>
            <pc:sldMk cId="3167492260" sldId="262"/>
            <ac:spMk id="6" creationId="{EE35B2CC-04C7-2337-EA93-F27AA00A3EEB}"/>
          </ac:spMkLst>
        </pc:spChg>
        <pc:spChg chg="del">
          <ac:chgData name="Guo-Shiuan Lin" userId="dadabf76-eedd-4e9c-9b55-13cf67466269" providerId="ADAL" clId="{9525A87A-3BB3-4DBA-BB28-3327F23D9745}" dt="2023-11-03T16:57:39.454" v="837" actId="478"/>
          <ac:spMkLst>
            <pc:docMk/>
            <pc:sldMk cId="3167492260" sldId="262"/>
            <ac:spMk id="7" creationId="{4E9CE32D-28C1-0B3E-7D70-E06404586F87}"/>
          </ac:spMkLst>
        </pc:spChg>
        <pc:spChg chg="add mod">
          <ac:chgData name="Guo-Shiuan Lin" userId="dadabf76-eedd-4e9c-9b55-13cf67466269" providerId="ADAL" clId="{9525A87A-3BB3-4DBA-BB28-3327F23D9745}" dt="2023-11-07T12:59:44.574" v="2610" actId="1037"/>
          <ac:spMkLst>
            <pc:docMk/>
            <pc:sldMk cId="3167492260" sldId="262"/>
            <ac:spMk id="7" creationId="{590CC644-BBD8-3BE5-6FFB-8F49FA326D2A}"/>
          </ac:spMkLst>
        </pc:spChg>
        <pc:spChg chg="del">
          <ac:chgData name="Guo-Shiuan Lin" userId="dadabf76-eedd-4e9c-9b55-13cf67466269" providerId="ADAL" clId="{9525A87A-3BB3-4DBA-BB28-3327F23D9745}" dt="2023-11-03T16:57:39.454" v="837" actId="478"/>
          <ac:spMkLst>
            <pc:docMk/>
            <pc:sldMk cId="3167492260" sldId="262"/>
            <ac:spMk id="8" creationId="{8315DFA3-58BC-332A-2538-BFF90BE1809B}"/>
          </ac:spMkLst>
        </pc:spChg>
        <pc:spChg chg="add del mod">
          <ac:chgData name="Guo-Shiuan Lin" userId="dadabf76-eedd-4e9c-9b55-13cf67466269" providerId="ADAL" clId="{9525A87A-3BB3-4DBA-BB28-3327F23D9745}" dt="2023-11-07T12:49:38.401" v="2267" actId="21"/>
          <ac:spMkLst>
            <pc:docMk/>
            <pc:sldMk cId="3167492260" sldId="262"/>
            <ac:spMk id="9" creationId="{564E88A1-8E40-39ED-98D3-4CCD32655B78}"/>
          </ac:spMkLst>
        </pc:spChg>
      </pc:sldChg>
      <pc:sldChg chg="addSp delSp mod">
        <pc:chgData name="Guo-Shiuan Lin" userId="dadabf76-eedd-4e9c-9b55-13cf67466269" providerId="ADAL" clId="{9525A87A-3BB3-4DBA-BB28-3327F23D9745}" dt="2023-11-03T16:25:28.045" v="112" actId="21"/>
        <pc:sldMkLst>
          <pc:docMk/>
          <pc:sldMk cId="2750659835" sldId="263"/>
        </pc:sldMkLst>
        <pc:picChg chg="add del">
          <ac:chgData name="Guo-Shiuan Lin" userId="dadabf76-eedd-4e9c-9b55-13cf67466269" providerId="ADAL" clId="{9525A87A-3BB3-4DBA-BB28-3327F23D9745}" dt="2023-11-03T16:25:28.045" v="112" actId="21"/>
          <ac:picMkLst>
            <pc:docMk/>
            <pc:sldMk cId="2750659835" sldId="263"/>
            <ac:picMk id="4" creationId="{8318708C-8F2A-0370-D911-9B969A1FA8F5}"/>
          </ac:picMkLst>
        </pc:picChg>
      </pc:sldChg>
      <pc:sldChg chg="delSp modSp mod">
        <pc:chgData name="Guo-Shiuan Lin" userId="dadabf76-eedd-4e9c-9b55-13cf67466269" providerId="ADAL" clId="{9525A87A-3BB3-4DBA-BB28-3327F23D9745}" dt="2023-11-10T13:13:45.757" v="2665" actId="20577"/>
        <pc:sldMkLst>
          <pc:docMk/>
          <pc:sldMk cId="1794319332" sldId="264"/>
        </pc:sldMkLst>
        <pc:spChg chg="mod">
          <ac:chgData name="Guo-Shiuan Lin" userId="dadabf76-eedd-4e9c-9b55-13cf67466269" providerId="ADAL" clId="{9525A87A-3BB3-4DBA-BB28-3327F23D9745}" dt="2023-11-10T13:13:45.757" v="2665" actId="20577"/>
          <ac:spMkLst>
            <pc:docMk/>
            <pc:sldMk cId="1794319332" sldId="264"/>
            <ac:spMk id="2" creationId="{C34CEB62-4980-DE53-90B0-527375F84A3A}"/>
          </ac:spMkLst>
        </pc:spChg>
        <pc:spChg chg="del mod">
          <ac:chgData name="Guo-Shiuan Lin" userId="dadabf76-eedd-4e9c-9b55-13cf67466269" providerId="ADAL" clId="{9525A87A-3BB3-4DBA-BB28-3327F23D9745}" dt="2023-11-03T17:07:29.626" v="1261" actId="478"/>
          <ac:spMkLst>
            <pc:docMk/>
            <pc:sldMk cId="1794319332" sldId="264"/>
            <ac:spMk id="3" creationId="{D8285709-A952-3813-B3F7-E352419B6D48}"/>
          </ac:spMkLst>
        </pc:spChg>
      </pc:sldChg>
      <pc:sldChg chg="modSp mod">
        <pc:chgData name="Guo-Shiuan Lin" userId="dadabf76-eedd-4e9c-9b55-13cf67466269" providerId="ADAL" clId="{9525A87A-3BB3-4DBA-BB28-3327F23D9745}" dt="2023-11-03T16:18:58.304" v="73" actId="20577"/>
        <pc:sldMkLst>
          <pc:docMk/>
          <pc:sldMk cId="3349858135" sldId="265"/>
        </pc:sldMkLst>
        <pc:spChg chg="mod">
          <ac:chgData name="Guo-Shiuan Lin" userId="dadabf76-eedd-4e9c-9b55-13cf67466269" providerId="ADAL" clId="{9525A87A-3BB3-4DBA-BB28-3327F23D9745}" dt="2023-11-03T16:18:58.304" v="73" actId="20577"/>
          <ac:spMkLst>
            <pc:docMk/>
            <pc:sldMk cId="3349858135" sldId="265"/>
            <ac:spMk id="2" creationId="{C34CEB62-4980-DE53-90B0-527375F84A3A}"/>
          </ac:spMkLst>
        </pc:spChg>
      </pc:sldChg>
      <pc:sldChg chg="delSp modSp del mod">
        <pc:chgData name="Guo-Shiuan Lin" userId="dadabf76-eedd-4e9c-9b55-13cf67466269" providerId="ADAL" clId="{9525A87A-3BB3-4DBA-BB28-3327F23D9745}" dt="2023-11-07T13:11:37.468" v="2621" actId="47"/>
        <pc:sldMkLst>
          <pc:docMk/>
          <pc:sldMk cId="858283081" sldId="266"/>
        </pc:sldMkLst>
        <pc:spChg chg="del">
          <ac:chgData name="Guo-Shiuan Lin" userId="dadabf76-eedd-4e9c-9b55-13cf67466269" providerId="ADAL" clId="{9525A87A-3BB3-4DBA-BB28-3327F23D9745}" dt="2023-11-03T17:03:51.832" v="1197" actId="478"/>
          <ac:spMkLst>
            <pc:docMk/>
            <pc:sldMk cId="858283081" sldId="266"/>
            <ac:spMk id="4" creationId="{C769A920-C81F-ECE9-FBF1-5E8BAC941B9D}"/>
          </ac:spMkLst>
        </pc:spChg>
        <pc:spChg chg="del">
          <ac:chgData name="Guo-Shiuan Lin" userId="dadabf76-eedd-4e9c-9b55-13cf67466269" providerId="ADAL" clId="{9525A87A-3BB3-4DBA-BB28-3327F23D9745}" dt="2023-11-03T17:03:51.832" v="1197" actId="478"/>
          <ac:spMkLst>
            <pc:docMk/>
            <pc:sldMk cId="858283081" sldId="266"/>
            <ac:spMk id="6" creationId="{3C6C920F-0161-21B2-4B02-0FCE45730E42}"/>
          </ac:spMkLst>
        </pc:spChg>
        <pc:spChg chg="mod">
          <ac:chgData name="Guo-Shiuan Lin" userId="dadabf76-eedd-4e9c-9b55-13cf67466269" providerId="ADAL" clId="{9525A87A-3BB3-4DBA-BB28-3327F23D9745}" dt="2023-11-03T16:53:25.856" v="768" actId="20577"/>
          <ac:spMkLst>
            <pc:docMk/>
            <pc:sldMk cId="858283081" sldId="266"/>
            <ac:spMk id="7" creationId="{8DB081C6-7A62-9E9F-F265-9B17C25DE27E}"/>
          </ac:spMkLst>
        </pc:spChg>
        <pc:spChg chg="del">
          <ac:chgData name="Guo-Shiuan Lin" userId="dadabf76-eedd-4e9c-9b55-13cf67466269" providerId="ADAL" clId="{9525A87A-3BB3-4DBA-BB28-3327F23D9745}" dt="2023-11-03T17:03:51.832" v="1197" actId="478"/>
          <ac:spMkLst>
            <pc:docMk/>
            <pc:sldMk cId="858283081" sldId="266"/>
            <ac:spMk id="11" creationId="{7CAC8763-7B1F-53F3-6C2D-3611565F0898}"/>
          </ac:spMkLst>
        </pc:spChg>
        <pc:spChg chg="del">
          <ac:chgData name="Guo-Shiuan Lin" userId="dadabf76-eedd-4e9c-9b55-13cf67466269" providerId="ADAL" clId="{9525A87A-3BB3-4DBA-BB28-3327F23D9745}" dt="2023-11-03T17:03:51.832" v="1197" actId="478"/>
          <ac:spMkLst>
            <pc:docMk/>
            <pc:sldMk cId="858283081" sldId="266"/>
            <ac:spMk id="13" creationId="{98BA657B-D27B-4861-4152-359E1C857935}"/>
          </ac:spMkLst>
        </pc:spChg>
      </pc:sldChg>
      <pc:sldChg chg="del">
        <pc:chgData name="Guo-Shiuan Lin" userId="dadabf76-eedd-4e9c-9b55-13cf67466269" providerId="ADAL" clId="{9525A87A-3BB3-4DBA-BB28-3327F23D9745}" dt="2023-11-03T17:09:24.868" v="1342" actId="47"/>
        <pc:sldMkLst>
          <pc:docMk/>
          <pc:sldMk cId="1574199190" sldId="267"/>
        </pc:sldMkLst>
      </pc:sldChg>
      <pc:sldChg chg="del">
        <pc:chgData name="Guo-Shiuan Lin" userId="dadabf76-eedd-4e9c-9b55-13cf67466269" providerId="ADAL" clId="{9525A87A-3BB3-4DBA-BB28-3327F23D9745}" dt="2023-11-03T17:09:28.349" v="1343" actId="47"/>
        <pc:sldMkLst>
          <pc:docMk/>
          <pc:sldMk cId="3670134852" sldId="270"/>
        </pc:sldMkLst>
      </pc:sldChg>
      <pc:sldChg chg="delSp modSp mod ord">
        <pc:chgData name="Guo-Shiuan Lin" userId="dadabf76-eedd-4e9c-9b55-13cf67466269" providerId="ADAL" clId="{9525A87A-3BB3-4DBA-BB28-3327F23D9745}" dt="2023-11-03T17:08:08.021" v="1271"/>
        <pc:sldMkLst>
          <pc:docMk/>
          <pc:sldMk cId="1669397288" sldId="271"/>
        </pc:sldMkLst>
        <pc:spChg chg="mod">
          <ac:chgData name="Guo-Shiuan Lin" userId="dadabf76-eedd-4e9c-9b55-13cf67466269" providerId="ADAL" clId="{9525A87A-3BB3-4DBA-BB28-3327F23D9745}" dt="2023-11-03T16:48:25.791" v="571" actId="20577"/>
          <ac:spMkLst>
            <pc:docMk/>
            <pc:sldMk cId="1669397288" sldId="271"/>
            <ac:spMk id="2" creationId="{C34CEB62-4980-DE53-90B0-527375F84A3A}"/>
          </ac:spMkLst>
        </pc:spChg>
        <pc:spChg chg="del">
          <ac:chgData name="Guo-Shiuan Lin" userId="dadabf76-eedd-4e9c-9b55-13cf67466269" providerId="ADAL" clId="{9525A87A-3BB3-4DBA-BB28-3327F23D9745}" dt="2023-11-03T16:49:46.198" v="664" actId="478"/>
          <ac:spMkLst>
            <pc:docMk/>
            <pc:sldMk cId="1669397288" sldId="271"/>
            <ac:spMk id="3" creationId="{5BAEA9E5-3A13-2E43-D2CF-F20BD773B701}"/>
          </ac:spMkLst>
        </pc:spChg>
        <pc:spChg chg="mod">
          <ac:chgData name="Guo-Shiuan Lin" userId="dadabf76-eedd-4e9c-9b55-13cf67466269" providerId="ADAL" clId="{9525A87A-3BB3-4DBA-BB28-3327F23D9745}" dt="2023-11-03T16:48:39.555" v="602" actId="20577"/>
          <ac:spMkLst>
            <pc:docMk/>
            <pc:sldMk cId="1669397288" sldId="271"/>
            <ac:spMk id="6" creationId="{EE35B2CC-04C7-2337-EA93-F27AA00A3EEB}"/>
          </ac:spMkLst>
        </pc:spChg>
        <pc:spChg chg="mod">
          <ac:chgData name="Guo-Shiuan Lin" userId="dadabf76-eedd-4e9c-9b55-13cf67466269" providerId="ADAL" clId="{9525A87A-3BB3-4DBA-BB28-3327F23D9745}" dt="2023-11-03T16:49:14.304" v="636" actId="20577"/>
          <ac:spMkLst>
            <pc:docMk/>
            <pc:sldMk cId="1669397288" sldId="271"/>
            <ac:spMk id="7" creationId="{4E9CE32D-28C1-0B3E-7D70-E06404586F87}"/>
          </ac:spMkLst>
        </pc:spChg>
        <pc:spChg chg="mod">
          <ac:chgData name="Guo-Shiuan Lin" userId="dadabf76-eedd-4e9c-9b55-13cf67466269" providerId="ADAL" clId="{9525A87A-3BB3-4DBA-BB28-3327F23D9745}" dt="2023-11-03T16:49:43.407" v="663" actId="14100"/>
          <ac:spMkLst>
            <pc:docMk/>
            <pc:sldMk cId="1669397288" sldId="271"/>
            <ac:spMk id="8" creationId="{8315DFA3-58BC-332A-2538-BFF90BE1809B}"/>
          </ac:spMkLst>
        </pc:spChg>
      </pc:sldChg>
      <pc:sldChg chg="delSp modSp mod">
        <pc:chgData name="Guo-Shiuan Lin" userId="dadabf76-eedd-4e9c-9b55-13cf67466269" providerId="ADAL" clId="{9525A87A-3BB3-4DBA-BB28-3327F23D9745}" dt="2023-11-07T13:07:19.515" v="2618" actId="478"/>
        <pc:sldMkLst>
          <pc:docMk/>
          <pc:sldMk cId="2807422375" sldId="272"/>
        </pc:sldMkLst>
        <pc:spChg chg="mod">
          <ac:chgData name="Guo-Shiuan Lin" userId="dadabf76-eedd-4e9c-9b55-13cf67466269" providerId="ADAL" clId="{9525A87A-3BB3-4DBA-BB28-3327F23D9745}" dt="2023-11-07T13:07:16.263" v="2617" actId="20577"/>
          <ac:spMkLst>
            <pc:docMk/>
            <pc:sldMk cId="2807422375" sldId="272"/>
            <ac:spMk id="2" creationId="{C34CEB62-4980-DE53-90B0-527375F84A3A}"/>
          </ac:spMkLst>
        </pc:spChg>
        <pc:spChg chg="del mod">
          <ac:chgData name="Guo-Shiuan Lin" userId="dadabf76-eedd-4e9c-9b55-13cf67466269" providerId="ADAL" clId="{9525A87A-3BB3-4DBA-BB28-3327F23D9745}" dt="2023-11-07T13:07:19.515" v="2618" actId="478"/>
          <ac:spMkLst>
            <pc:docMk/>
            <pc:sldMk cId="2807422375" sldId="272"/>
            <ac:spMk id="3" creationId="{D8285709-A952-3813-B3F7-E352419B6D48}"/>
          </ac:spMkLst>
        </pc:spChg>
      </pc:sldChg>
      <pc:sldChg chg="modSp mod">
        <pc:chgData name="Guo-Shiuan Lin" userId="dadabf76-eedd-4e9c-9b55-13cf67466269" providerId="ADAL" clId="{9525A87A-3BB3-4DBA-BB28-3327F23D9745}" dt="2023-11-03T16:18:32.267" v="34" actId="20577"/>
        <pc:sldMkLst>
          <pc:docMk/>
          <pc:sldMk cId="2982937133" sldId="273"/>
        </pc:sldMkLst>
        <pc:spChg chg="mod">
          <ac:chgData name="Guo-Shiuan Lin" userId="dadabf76-eedd-4e9c-9b55-13cf67466269" providerId="ADAL" clId="{9525A87A-3BB3-4DBA-BB28-3327F23D9745}" dt="2023-11-03T16:18:32.267" v="34" actId="20577"/>
          <ac:spMkLst>
            <pc:docMk/>
            <pc:sldMk cId="2982937133" sldId="273"/>
            <ac:spMk id="2" creationId="{C34CEB62-4980-DE53-90B0-527375F84A3A}"/>
          </ac:spMkLst>
        </pc:spChg>
      </pc:sldChg>
      <pc:sldChg chg="addSp delSp modSp mod ord">
        <pc:chgData name="Guo-Shiuan Lin" userId="dadabf76-eedd-4e9c-9b55-13cf67466269" providerId="ADAL" clId="{9525A87A-3BB3-4DBA-BB28-3327F23D9745}" dt="2023-11-07T13:14:05.758" v="2622" actId="12"/>
        <pc:sldMkLst>
          <pc:docMk/>
          <pc:sldMk cId="429201259" sldId="275"/>
        </pc:sldMkLst>
        <pc:spChg chg="add mod">
          <ac:chgData name="Guo-Shiuan Lin" userId="dadabf76-eedd-4e9c-9b55-13cf67466269" providerId="ADAL" clId="{9525A87A-3BB3-4DBA-BB28-3327F23D9745}" dt="2023-11-07T13:14:05.758" v="2622" actId="12"/>
          <ac:spMkLst>
            <pc:docMk/>
            <pc:sldMk cId="429201259" sldId="275"/>
            <ac:spMk id="3" creationId="{6A66C589-5653-AAD2-7F5A-44C263BCB2CB}"/>
          </ac:spMkLst>
        </pc:spChg>
        <pc:spChg chg="add del mod">
          <ac:chgData name="Guo-Shiuan Lin" userId="dadabf76-eedd-4e9c-9b55-13cf67466269" providerId="ADAL" clId="{9525A87A-3BB3-4DBA-BB28-3327F23D9745}" dt="2023-11-03T17:18:09.109" v="1405" actId="478"/>
          <ac:spMkLst>
            <pc:docMk/>
            <pc:sldMk cId="429201259" sldId="275"/>
            <ac:spMk id="5" creationId="{D0DFE797-F571-9154-7612-3608DA266434}"/>
          </ac:spMkLst>
        </pc:spChg>
        <pc:spChg chg="mod">
          <ac:chgData name="Guo-Shiuan Lin" userId="dadabf76-eedd-4e9c-9b55-13cf67466269" providerId="ADAL" clId="{9525A87A-3BB3-4DBA-BB28-3327F23D9745}" dt="2023-11-07T13:07:27.731" v="2620" actId="20577"/>
          <ac:spMkLst>
            <pc:docMk/>
            <pc:sldMk cId="429201259" sldId="275"/>
            <ac:spMk id="7" creationId="{E09074E0-023E-663D-A039-2E458D33ABAD}"/>
          </ac:spMkLst>
        </pc:spChg>
        <pc:spChg chg="add del mod">
          <ac:chgData name="Guo-Shiuan Lin" userId="dadabf76-eedd-4e9c-9b55-13cf67466269" providerId="ADAL" clId="{9525A87A-3BB3-4DBA-BB28-3327F23D9745}" dt="2023-11-03T17:18:07.578" v="1404" actId="478"/>
          <ac:spMkLst>
            <pc:docMk/>
            <pc:sldMk cId="429201259" sldId="275"/>
            <ac:spMk id="8" creationId="{550BA557-1FA4-5BD4-B40F-5297FDF43816}"/>
          </ac:spMkLst>
        </pc:spChg>
        <pc:picChg chg="add mod">
          <ac:chgData name="Guo-Shiuan Lin" userId="dadabf76-eedd-4e9c-9b55-13cf67466269" providerId="ADAL" clId="{9525A87A-3BB3-4DBA-BB28-3327F23D9745}" dt="2023-11-03T17:14:08.979" v="1382" actId="1076"/>
          <ac:picMkLst>
            <pc:docMk/>
            <pc:sldMk cId="429201259" sldId="275"/>
            <ac:picMk id="2" creationId="{820BC79E-E096-0BDC-CE8B-12F611F9ECAB}"/>
          </ac:picMkLst>
        </pc:picChg>
        <pc:picChg chg="del">
          <ac:chgData name="Guo-Shiuan Lin" userId="dadabf76-eedd-4e9c-9b55-13cf67466269" providerId="ADAL" clId="{9525A87A-3BB3-4DBA-BB28-3327F23D9745}" dt="2023-11-03T17:04:05.142" v="1199" actId="478"/>
          <ac:picMkLst>
            <pc:docMk/>
            <pc:sldMk cId="429201259" sldId="275"/>
            <ac:picMk id="9" creationId="{958C9C44-C314-602B-BA2B-8DF14C674500}"/>
          </ac:picMkLst>
        </pc:picChg>
      </pc:sldChg>
      <pc:sldChg chg="del">
        <pc:chgData name="Guo-Shiuan Lin" userId="dadabf76-eedd-4e9c-9b55-13cf67466269" providerId="ADAL" clId="{9525A87A-3BB3-4DBA-BB28-3327F23D9745}" dt="2023-11-03T17:09:23.765" v="1341" actId="47"/>
        <pc:sldMkLst>
          <pc:docMk/>
          <pc:sldMk cId="1714046979" sldId="276"/>
        </pc:sldMkLst>
      </pc:sldChg>
      <pc:sldChg chg="del">
        <pc:chgData name="Guo-Shiuan Lin" userId="dadabf76-eedd-4e9c-9b55-13cf67466269" providerId="ADAL" clId="{9525A87A-3BB3-4DBA-BB28-3327F23D9745}" dt="2023-11-03T16:52:35.444" v="717" actId="47"/>
        <pc:sldMkLst>
          <pc:docMk/>
          <pc:sldMk cId="3025664322" sldId="277"/>
        </pc:sldMkLst>
      </pc:sldChg>
      <pc:sldChg chg="addSp delSp modSp new mod ord">
        <pc:chgData name="Guo-Shiuan Lin" userId="dadabf76-eedd-4e9c-9b55-13cf67466269" providerId="ADAL" clId="{9525A87A-3BB3-4DBA-BB28-3327F23D9745}" dt="2023-11-07T12:49:19.572" v="2264"/>
        <pc:sldMkLst>
          <pc:docMk/>
          <pc:sldMk cId="3683621988" sldId="278"/>
        </pc:sldMkLst>
        <pc:spChg chg="add mod">
          <ac:chgData name="Guo-Shiuan Lin" userId="dadabf76-eedd-4e9c-9b55-13cf67466269" providerId="ADAL" clId="{9525A87A-3BB3-4DBA-BB28-3327F23D9745}" dt="2023-11-07T11:28:47.388" v="1877" actId="20577"/>
          <ac:spMkLst>
            <pc:docMk/>
            <pc:sldMk cId="3683621988" sldId="278"/>
            <ac:spMk id="3" creationId="{ECEB950A-12A2-CA18-E04A-08643913ED88}"/>
          </ac:spMkLst>
        </pc:spChg>
        <pc:spChg chg="add mod">
          <ac:chgData name="Guo-Shiuan Lin" userId="dadabf76-eedd-4e9c-9b55-13cf67466269" providerId="ADAL" clId="{9525A87A-3BB3-4DBA-BB28-3327F23D9745}" dt="2023-11-07T12:47:50.328" v="2213" actId="20577"/>
          <ac:spMkLst>
            <pc:docMk/>
            <pc:sldMk cId="3683621988" sldId="278"/>
            <ac:spMk id="4" creationId="{2F9BEB7E-DC77-922F-1553-1743427A1A3F}"/>
          </ac:spMkLst>
        </pc:spChg>
        <pc:spChg chg="add mod">
          <ac:chgData name="Guo-Shiuan Lin" userId="dadabf76-eedd-4e9c-9b55-13cf67466269" providerId="ADAL" clId="{9525A87A-3BB3-4DBA-BB28-3327F23D9745}" dt="2023-11-07T12:47:31.999" v="2210" actId="20577"/>
          <ac:spMkLst>
            <pc:docMk/>
            <pc:sldMk cId="3683621988" sldId="278"/>
            <ac:spMk id="5" creationId="{BC36E789-88E5-5D8A-609C-00957E6EF3B4}"/>
          </ac:spMkLst>
        </pc:spChg>
        <pc:spChg chg="add del mod">
          <ac:chgData name="Guo-Shiuan Lin" userId="dadabf76-eedd-4e9c-9b55-13cf67466269" providerId="ADAL" clId="{9525A87A-3BB3-4DBA-BB28-3327F23D9745}" dt="2023-11-07T12:44:20.029" v="2139" actId="478"/>
          <ac:spMkLst>
            <pc:docMk/>
            <pc:sldMk cId="3683621988" sldId="278"/>
            <ac:spMk id="6" creationId="{9A25041A-6287-3E01-502C-B40B70A2099F}"/>
          </ac:spMkLst>
        </pc:spChg>
        <pc:spChg chg="add mod">
          <ac:chgData name="Guo-Shiuan Lin" userId="dadabf76-eedd-4e9c-9b55-13cf67466269" providerId="ADAL" clId="{9525A87A-3BB3-4DBA-BB28-3327F23D9745}" dt="2023-11-07T12:46:09.549" v="2162" actId="1076"/>
          <ac:spMkLst>
            <pc:docMk/>
            <pc:sldMk cId="3683621988" sldId="278"/>
            <ac:spMk id="8" creationId="{D7FD7650-7ACC-80D8-E866-F0A67DA7D858}"/>
          </ac:spMkLst>
        </pc:spChg>
        <pc:spChg chg="add mod">
          <ac:chgData name="Guo-Shiuan Lin" userId="dadabf76-eedd-4e9c-9b55-13cf67466269" providerId="ADAL" clId="{9525A87A-3BB3-4DBA-BB28-3327F23D9745}" dt="2023-11-07T12:47:29.890" v="2208" actId="20577"/>
          <ac:spMkLst>
            <pc:docMk/>
            <pc:sldMk cId="3683621988" sldId="278"/>
            <ac:spMk id="9" creationId="{A9F290DB-46AC-F01C-3587-3FF110DE5EFE}"/>
          </ac:spMkLst>
        </pc:spChg>
        <pc:spChg chg="add del mod">
          <ac:chgData name="Guo-Shiuan Lin" userId="dadabf76-eedd-4e9c-9b55-13cf67466269" providerId="ADAL" clId="{9525A87A-3BB3-4DBA-BB28-3327F23D9745}" dt="2023-11-03T17:05:44.828" v="1225" actId="478"/>
          <ac:spMkLst>
            <pc:docMk/>
            <pc:sldMk cId="3683621988" sldId="278"/>
            <ac:spMk id="10" creationId="{45BF22D9-EA07-8885-2BC8-6A372B22EAE3}"/>
          </ac:spMkLst>
        </pc:spChg>
        <pc:spChg chg="add mod">
          <ac:chgData name="Guo-Shiuan Lin" userId="dadabf76-eedd-4e9c-9b55-13cf67466269" providerId="ADAL" clId="{9525A87A-3BB3-4DBA-BB28-3327F23D9745}" dt="2023-11-07T12:46:18.748" v="2191" actId="1036"/>
          <ac:spMkLst>
            <pc:docMk/>
            <pc:sldMk cId="3683621988" sldId="278"/>
            <ac:spMk id="10" creationId="{E563C4EE-6829-FC6D-4F84-28518DBB2D9B}"/>
          </ac:spMkLst>
        </pc:spChg>
        <pc:spChg chg="add mod">
          <ac:chgData name="Guo-Shiuan Lin" userId="dadabf76-eedd-4e9c-9b55-13cf67466269" providerId="ADAL" clId="{9525A87A-3BB3-4DBA-BB28-3327F23D9745}" dt="2023-11-07T12:46:42.905" v="2202" actId="1076"/>
          <ac:spMkLst>
            <pc:docMk/>
            <pc:sldMk cId="3683621988" sldId="278"/>
            <ac:spMk id="11" creationId="{6663B231-D9AC-A0D2-1ABD-A2E3006CFE26}"/>
          </ac:spMkLst>
        </pc:spChg>
        <pc:spChg chg="add del mod">
          <ac:chgData name="Guo-Shiuan Lin" userId="dadabf76-eedd-4e9c-9b55-13cf67466269" providerId="ADAL" clId="{9525A87A-3BB3-4DBA-BB28-3327F23D9745}" dt="2023-11-03T17:05:43.600" v="1224" actId="478"/>
          <ac:spMkLst>
            <pc:docMk/>
            <pc:sldMk cId="3683621988" sldId="278"/>
            <ac:spMk id="11" creationId="{BAA24820-87CB-7C97-2CE4-5582E08DEAB7}"/>
          </ac:spMkLst>
        </pc:spChg>
        <pc:spChg chg="add del mod">
          <ac:chgData name="Guo-Shiuan Lin" userId="dadabf76-eedd-4e9c-9b55-13cf67466269" providerId="ADAL" clId="{9525A87A-3BB3-4DBA-BB28-3327F23D9745}" dt="2023-11-07T12:46:44.140" v="2203" actId="478"/>
          <ac:spMkLst>
            <pc:docMk/>
            <pc:sldMk cId="3683621988" sldId="278"/>
            <ac:spMk id="12" creationId="{9F715C39-B509-CD0C-84B8-282589FD4917}"/>
          </ac:spMkLst>
        </pc:spChg>
        <pc:spChg chg="add mod">
          <ac:chgData name="Guo-Shiuan Lin" userId="dadabf76-eedd-4e9c-9b55-13cf67466269" providerId="ADAL" clId="{9525A87A-3BB3-4DBA-BB28-3327F23D9745}" dt="2023-11-07T12:46:49.296" v="2206" actId="20577"/>
          <ac:spMkLst>
            <pc:docMk/>
            <pc:sldMk cId="3683621988" sldId="278"/>
            <ac:spMk id="13" creationId="{D55D29D7-DA83-038B-815B-3BE7177A79B5}"/>
          </ac:spMkLst>
        </pc:spChg>
        <pc:spChg chg="add del mod">
          <ac:chgData name="Guo-Shiuan Lin" userId="dadabf76-eedd-4e9c-9b55-13cf67466269" providerId="ADAL" clId="{9525A87A-3BB3-4DBA-BB28-3327F23D9745}" dt="2023-11-03T17:04:02.551" v="1198" actId="21"/>
          <ac:spMkLst>
            <pc:docMk/>
            <pc:sldMk cId="3683621988" sldId="278"/>
            <ac:spMk id="14" creationId="{5CB6B0E5-2859-532D-6C8A-8D475B2A1B31}"/>
          </ac:spMkLst>
        </pc:spChg>
        <pc:spChg chg="add mod">
          <ac:chgData name="Guo-Shiuan Lin" userId="dadabf76-eedd-4e9c-9b55-13cf67466269" providerId="ADAL" clId="{9525A87A-3BB3-4DBA-BB28-3327F23D9745}" dt="2023-11-07T11:28:41.388" v="1873" actId="27636"/>
          <ac:spMkLst>
            <pc:docMk/>
            <pc:sldMk cId="3683621988" sldId="278"/>
            <ac:spMk id="15" creationId="{BDC7587D-EE78-2D1C-002E-DACCE8C78EFB}"/>
          </ac:spMkLst>
        </pc:spChg>
        <pc:picChg chg="add del">
          <ac:chgData name="Guo-Shiuan Lin" userId="dadabf76-eedd-4e9c-9b55-13cf67466269" providerId="ADAL" clId="{9525A87A-3BB3-4DBA-BB28-3327F23D9745}" dt="2023-11-03T17:05:46.309" v="1226" actId="478"/>
          <ac:picMkLst>
            <pc:docMk/>
            <pc:sldMk cId="3683621988" sldId="278"/>
            <ac:picMk id="3" creationId="{38698817-6EBA-B2C3-832D-21A8240CCF9B}"/>
          </ac:picMkLst>
        </pc:picChg>
        <pc:picChg chg="add del mod">
          <ac:chgData name="Guo-Shiuan Lin" userId="dadabf76-eedd-4e9c-9b55-13cf67466269" providerId="ADAL" clId="{9525A87A-3BB3-4DBA-BB28-3327F23D9745}" dt="2023-11-03T16:22:42.527" v="82" actId="22"/>
          <ac:picMkLst>
            <pc:docMk/>
            <pc:sldMk cId="3683621988" sldId="278"/>
            <ac:picMk id="7" creationId="{F96D5F84-6720-7DBB-C22E-42D01E5E8CC0}"/>
          </ac:picMkLst>
        </pc:picChg>
        <pc:picChg chg="add del mod">
          <ac:chgData name="Guo-Shiuan Lin" userId="dadabf76-eedd-4e9c-9b55-13cf67466269" providerId="ADAL" clId="{9525A87A-3BB3-4DBA-BB28-3327F23D9745}" dt="2023-11-03T17:04:02.551" v="1198" actId="21"/>
          <ac:picMkLst>
            <pc:docMk/>
            <pc:sldMk cId="3683621988" sldId="278"/>
            <ac:picMk id="13" creationId="{06CF2A24-01AD-5635-27B1-76AEC6021F33}"/>
          </ac:picMkLst>
        </pc:picChg>
      </pc:sldChg>
      <pc:sldChg chg="addSp delSp modSp add mod">
        <pc:chgData name="Guo-Shiuan Lin" userId="dadabf76-eedd-4e9c-9b55-13cf67466269" providerId="ADAL" clId="{9525A87A-3BB3-4DBA-BB28-3327F23D9745}" dt="2023-11-07T11:25:59.245" v="1819" actId="1038"/>
        <pc:sldMkLst>
          <pc:docMk/>
          <pc:sldMk cId="3382116988" sldId="279"/>
        </pc:sldMkLst>
        <pc:spChg chg="add mod">
          <ac:chgData name="Guo-Shiuan Lin" userId="dadabf76-eedd-4e9c-9b55-13cf67466269" providerId="ADAL" clId="{9525A87A-3BB3-4DBA-BB28-3327F23D9745}" dt="2023-11-03T16:28:22.989" v="294" actId="1076"/>
          <ac:spMkLst>
            <pc:docMk/>
            <pc:sldMk cId="3382116988" sldId="279"/>
            <ac:spMk id="2" creationId="{F225F485-CA45-65DF-3223-FC28D7145624}"/>
          </ac:spMkLst>
        </pc:spChg>
        <pc:spChg chg="add mod">
          <ac:chgData name="Guo-Shiuan Lin" userId="dadabf76-eedd-4e9c-9b55-13cf67466269" providerId="ADAL" clId="{9525A87A-3BB3-4DBA-BB28-3327F23D9745}" dt="2023-11-07T11:25:59.245" v="1819" actId="1038"/>
          <ac:spMkLst>
            <pc:docMk/>
            <pc:sldMk cId="3382116988" sldId="279"/>
            <ac:spMk id="3" creationId="{0EA39DAD-8845-2FF1-B4E3-C92284CC85A8}"/>
          </ac:spMkLst>
        </pc:spChg>
        <pc:spChg chg="del">
          <ac:chgData name="Guo-Shiuan Lin" userId="dadabf76-eedd-4e9c-9b55-13cf67466269" providerId="ADAL" clId="{9525A87A-3BB3-4DBA-BB28-3327F23D9745}" dt="2023-11-03T16:29:07.094" v="303" actId="478"/>
          <ac:spMkLst>
            <pc:docMk/>
            <pc:sldMk cId="3382116988" sldId="279"/>
            <ac:spMk id="6" creationId="{3C6C920F-0161-21B2-4B02-0FCE45730E42}"/>
          </ac:spMkLst>
        </pc:spChg>
        <pc:spChg chg="add mod">
          <ac:chgData name="Guo-Shiuan Lin" userId="dadabf76-eedd-4e9c-9b55-13cf67466269" providerId="ADAL" clId="{9525A87A-3BB3-4DBA-BB28-3327F23D9745}" dt="2023-11-07T11:15:25.048" v="1663" actId="1076"/>
          <ac:spMkLst>
            <pc:docMk/>
            <pc:sldMk cId="3382116988" sldId="279"/>
            <ac:spMk id="6" creationId="{C52BEF7B-163E-9F6E-5E2C-8155BCCB38BF}"/>
          </ac:spMkLst>
        </pc:spChg>
        <pc:spChg chg="mod">
          <ac:chgData name="Guo-Shiuan Lin" userId="dadabf76-eedd-4e9c-9b55-13cf67466269" providerId="ADAL" clId="{9525A87A-3BB3-4DBA-BB28-3327F23D9745}" dt="2023-11-03T16:27:26.843" v="255" actId="20577"/>
          <ac:spMkLst>
            <pc:docMk/>
            <pc:sldMk cId="3382116988" sldId="279"/>
            <ac:spMk id="7" creationId="{8DB081C6-7A62-9E9F-F265-9B17C25DE27E}"/>
          </ac:spMkLst>
        </pc:spChg>
        <pc:spChg chg="add mod">
          <ac:chgData name="Guo-Shiuan Lin" userId="dadabf76-eedd-4e9c-9b55-13cf67466269" providerId="ADAL" clId="{9525A87A-3BB3-4DBA-BB28-3327F23D9745}" dt="2023-11-07T11:15:22.095" v="1662" actId="1076"/>
          <ac:spMkLst>
            <pc:docMk/>
            <pc:sldMk cId="3382116988" sldId="279"/>
            <ac:spMk id="8" creationId="{F83A1C4D-9AEE-A40C-1416-D7D2F1A8B344}"/>
          </ac:spMkLst>
        </pc:spChg>
        <pc:spChg chg="mod">
          <ac:chgData name="Guo-Shiuan Lin" userId="dadabf76-eedd-4e9c-9b55-13cf67466269" providerId="ADAL" clId="{9525A87A-3BB3-4DBA-BB28-3327F23D9745}" dt="2023-11-03T16:31:03.922" v="375" actId="14100"/>
          <ac:spMkLst>
            <pc:docMk/>
            <pc:sldMk cId="3382116988" sldId="279"/>
            <ac:spMk id="11" creationId="{7CAC8763-7B1F-53F3-6C2D-3611565F0898}"/>
          </ac:spMkLst>
        </pc:spChg>
        <pc:spChg chg="del">
          <ac:chgData name="Guo-Shiuan Lin" userId="dadabf76-eedd-4e9c-9b55-13cf67466269" providerId="ADAL" clId="{9525A87A-3BB3-4DBA-BB28-3327F23D9745}" dt="2023-11-03T16:29:07.833" v="304" actId="478"/>
          <ac:spMkLst>
            <pc:docMk/>
            <pc:sldMk cId="3382116988" sldId="279"/>
            <ac:spMk id="13" creationId="{98BA657B-D27B-4861-4152-359E1C857935}"/>
          </ac:spMkLst>
        </pc:spChg>
        <pc:spChg chg="add mod">
          <ac:chgData name="Guo-Shiuan Lin" userId="dadabf76-eedd-4e9c-9b55-13cf67466269" providerId="ADAL" clId="{9525A87A-3BB3-4DBA-BB28-3327F23D9745}" dt="2023-11-03T16:31:00.841" v="373" actId="20577"/>
          <ac:spMkLst>
            <pc:docMk/>
            <pc:sldMk cId="3382116988" sldId="279"/>
            <ac:spMk id="19" creationId="{731F8344-D9AE-A46F-057D-97EA2E8FBAF7}"/>
          </ac:spMkLst>
        </pc:spChg>
        <pc:spChg chg="add del mod">
          <ac:chgData name="Guo-Shiuan Lin" userId="dadabf76-eedd-4e9c-9b55-13cf67466269" providerId="ADAL" clId="{9525A87A-3BB3-4DBA-BB28-3327F23D9745}" dt="2023-11-07T11:14:23.417" v="1627" actId="21"/>
          <ac:spMkLst>
            <pc:docMk/>
            <pc:sldMk cId="3382116988" sldId="279"/>
            <ac:spMk id="20" creationId="{7EAC86BF-FEB2-641A-D53F-D25A01E53158}"/>
          </ac:spMkLst>
        </pc:spChg>
        <pc:cxnChg chg="add mod">
          <ac:chgData name="Guo-Shiuan Lin" userId="dadabf76-eedd-4e9c-9b55-13cf67466269" providerId="ADAL" clId="{9525A87A-3BB3-4DBA-BB28-3327F23D9745}" dt="2023-11-03T16:28:27.282" v="295" actId="14100"/>
          <ac:cxnSpMkLst>
            <pc:docMk/>
            <pc:sldMk cId="3382116988" sldId="279"/>
            <ac:cxnSpMk id="5" creationId="{22A73CE5-E9B7-209D-6A65-9701AC6E9433}"/>
          </ac:cxnSpMkLst>
        </pc:cxnChg>
        <pc:cxnChg chg="add mod">
          <ac:chgData name="Guo-Shiuan Lin" userId="dadabf76-eedd-4e9c-9b55-13cf67466269" providerId="ADAL" clId="{9525A87A-3BB3-4DBA-BB28-3327F23D9745}" dt="2023-11-03T16:28:22.989" v="294" actId="1076"/>
          <ac:cxnSpMkLst>
            <pc:docMk/>
            <pc:sldMk cId="3382116988" sldId="279"/>
            <ac:cxnSpMk id="9" creationId="{B8019CCD-9C59-5B6D-DA27-B6AB906A6A5C}"/>
          </ac:cxnSpMkLst>
        </pc:cxnChg>
        <pc:cxnChg chg="add mod">
          <ac:chgData name="Guo-Shiuan Lin" userId="dadabf76-eedd-4e9c-9b55-13cf67466269" providerId="ADAL" clId="{9525A87A-3BB3-4DBA-BB28-3327F23D9745}" dt="2023-11-03T16:28:22.989" v="294" actId="1076"/>
          <ac:cxnSpMkLst>
            <pc:docMk/>
            <pc:sldMk cId="3382116988" sldId="279"/>
            <ac:cxnSpMk id="14" creationId="{4F732E13-A273-179C-53B4-24A4D49806AD}"/>
          </ac:cxnSpMkLst>
        </pc:cxnChg>
      </pc:sldChg>
      <pc:sldChg chg="addSp delSp modSp new mod ord">
        <pc:chgData name="Guo-Shiuan Lin" userId="dadabf76-eedd-4e9c-9b55-13cf67466269" providerId="ADAL" clId="{9525A87A-3BB3-4DBA-BB28-3327F23D9745}" dt="2023-11-07T12:42:59.172" v="2135"/>
        <pc:sldMkLst>
          <pc:docMk/>
          <pc:sldMk cId="3176861726" sldId="280"/>
        </pc:sldMkLst>
        <pc:spChg chg="del">
          <ac:chgData name="Guo-Shiuan Lin" userId="dadabf76-eedd-4e9c-9b55-13cf67466269" providerId="ADAL" clId="{9525A87A-3BB3-4DBA-BB28-3327F23D9745}" dt="2023-11-03T17:07:40.214" v="1263" actId="478"/>
          <ac:spMkLst>
            <pc:docMk/>
            <pc:sldMk cId="3176861726" sldId="280"/>
            <ac:spMk id="2" creationId="{4D8E91CF-AA46-DC68-F5FA-F49F24CB05DA}"/>
          </ac:spMkLst>
        </pc:spChg>
        <pc:spChg chg="add mod">
          <ac:chgData name="Guo-Shiuan Lin" userId="dadabf76-eedd-4e9c-9b55-13cf67466269" providerId="ADAL" clId="{9525A87A-3BB3-4DBA-BB28-3327F23D9745}" dt="2023-11-07T12:32:08.125" v="1961" actId="1076"/>
          <ac:spMkLst>
            <pc:docMk/>
            <pc:sldMk cId="3176861726" sldId="280"/>
            <ac:spMk id="5" creationId="{BE96C1FD-3FBA-F2EE-8039-84BE0C4C7078}"/>
          </ac:spMkLst>
        </pc:spChg>
        <pc:picChg chg="add mod">
          <ac:chgData name="Guo-Shiuan Lin" userId="dadabf76-eedd-4e9c-9b55-13cf67466269" providerId="ADAL" clId="{9525A87A-3BB3-4DBA-BB28-3327F23D9745}" dt="2023-11-03T17:07:58.969" v="1269" actId="1076"/>
          <ac:picMkLst>
            <pc:docMk/>
            <pc:sldMk cId="3176861726" sldId="280"/>
            <ac:picMk id="4" creationId="{0D499330-B40A-20BD-6198-8DAD778D4DBC}"/>
          </ac:picMkLst>
        </pc:picChg>
      </pc:sldChg>
      <pc:sldChg chg="addSp delSp modSp add mod ord">
        <pc:chgData name="Guo-Shiuan Lin" userId="dadabf76-eedd-4e9c-9b55-13cf67466269" providerId="ADAL" clId="{9525A87A-3BB3-4DBA-BB28-3327F23D9745}" dt="2023-11-03T17:08:09.437" v="1273"/>
        <pc:sldMkLst>
          <pc:docMk/>
          <pc:sldMk cId="3774316547" sldId="281"/>
        </pc:sldMkLst>
        <pc:spChg chg="mod">
          <ac:chgData name="Guo-Shiuan Lin" userId="dadabf76-eedd-4e9c-9b55-13cf67466269" providerId="ADAL" clId="{9525A87A-3BB3-4DBA-BB28-3327F23D9745}" dt="2023-11-03T16:51:55.655" v="710" actId="20577"/>
          <ac:spMkLst>
            <pc:docMk/>
            <pc:sldMk cId="3774316547" sldId="281"/>
            <ac:spMk id="2" creationId="{C34CEB62-4980-DE53-90B0-527375F84A3A}"/>
          </ac:spMkLst>
        </pc:spChg>
        <pc:spChg chg="del">
          <ac:chgData name="Guo-Shiuan Lin" userId="dadabf76-eedd-4e9c-9b55-13cf67466269" providerId="ADAL" clId="{9525A87A-3BB3-4DBA-BB28-3327F23D9745}" dt="2023-11-03T16:51:28.621" v="666" actId="478"/>
          <ac:spMkLst>
            <pc:docMk/>
            <pc:sldMk cId="3774316547" sldId="281"/>
            <ac:spMk id="6" creationId="{EE35B2CC-04C7-2337-EA93-F27AA00A3EEB}"/>
          </ac:spMkLst>
        </pc:spChg>
        <pc:spChg chg="del">
          <ac:chgData name="Guo-Shiuan Lin" userId="dadabf76-eedd-4e9c-9b55-13cf67466269" providerId="ADAL" clId="{9525A87A-3BB3-4DBA-BB28-3327F23D9745}" dt="2023-11-03T16:51:28.621" v="666" actId="478"/>
          <ac:spMkLst>
            <pc:docMk/>
            <pc:sldMk cId="3774316547" sldId="281"/>
            <ac:spMk id="7" creationId="{4E9CE32D-28C1-0B3E-7D70-E06404586F87}"/>
          </ac:spMkLst>
        </pc:spChg>
        <pc:spChg chg="del">
          <ac:chgData name="Guo-Shiuan Lin" userId="dadabf76-eedd-4e9c-9b55-13cf67466269" providerId="ADAL" clId="{9525A87A-3BB3-4DBA-BB28-3327F23D9745}" dt="2023-11-03T16:51:28.621" v="666" actId="478"/>
          <ac:spMkLst>
            <pc:docMk/>
            <pc:sldMk cId="3774316547" sldId="281"/>
            <ac:spMk id="8" creationId="{8315DFA3-58BC-332A-2538-BFF90BE1809B}"/>
          </ac:spMkLst>
        </pc:spChg>
        <pc:spChg chg="add mod">
          <ac:chgData name="Guo-Shiuan Lin" userId="dadabf76-eedd-4e9c-9b55-13cf67466269" providerId="ADAL" clId="{9525A87A-3BB3-4DBA-BB28-3327F23D9745}" dt="2023-11-03T16:52:30.019" v="715" actId="1076"/>
          <ac:spMkLst>
            <pc:docMk/>
            <pc:sldMk cId="3774316547" sldId="281"/>
            <ac:spMk id="9" creationId="{6BFA05B8-1BE0-82E7-0D26-22DE0AEBB927}"/>
          </ac:spMkLst>
        </pc:spChg>
        <pc:picChg chg="add mod">
          <ac:chgData name="Guo-Shiuan Lin" userId="dadabf76-eedd-4e9c-9b55-13cf67466269" providerId="ADAL" clId="{9525A87A-3BB3-4DBA-BB28-3327F23D9745}" dt="2023-11-03T16:52:32.100" v="716" actId="1076"/>
          <ac:picMkLst>
            <pc:docMk/>
            <pc:sldMk cId="3774316547" sldId="281"/>
            <ac:picMk id="4" creationId="{FCBDA43E-2611-23FD-03C1-67A296844C68}"/>
          </ac:picMkLst>
        </pc:picChg>
      </pc:sldChg>
      <pc:sldChg chg="modSp add mod">
        <pc:chgData name="Guo-Shiuan Lin" userId="dadabf76-eedd-4e9c-9b55-13cf67466269" providerId="ADAL" clId="{9525A87A-3BB3-4DBA-BB28-3327F23D9745}" dt="2023-11-07T12:55:08.739" v="2409" actId="20577"/>
        <pc:sldMkLst>
          <pc:docMk/>
          <pc:sldMk cId="250178670" sldId="282"/>
        </pc:sldMkLst>
        <pc:spChg chg="mod">
          <ac:chgData name="Guo-Shiuan Lin" userId="dadabf76-eedd-4e9c-9b55-13cf67466269" providerId="ADAL" clId="{9525A87A-3BB3-4DBA-BB28-3327F23D9745}" dt="2023-11-07T11:24:04.872" v="1799" actId="20577"/>
          <ac:spMkLst>
            <pc:docMk/>
            <pc:sldMk cId="250178670" sldId="282"/>
            <ac:spMk id="2" creationId="{C34CEB62-4980-DE53-90B0-527375F84A3A}"/>
          </ac:spMkLst>
        </pc:spChg>
        <pc:spChg chg="mod">
          <ac:chgData name="Guo-Shiuan Lin" userId="dadabf76-eedd-4e9c-9b55-13cf67466269" providerId="ADAL" clId="{9525A87A-3BB3-4DBA-BB28-3327F23D9745}" dt="2023-11-07T11:23:03.545" v="1737" actId="20577"/>
          <ac:spMkLst>
            <pc:docMk/>
            <pc:sldMk cId="250178670" sldId="282"/>
            <ac:spMk id="6" creationId="{EE35B2CC-04C7-2337-EA93-F27AA00A3EEB}"/>
          </ac:spMkLst>
        </pc:spChg>
        <pc:spChg chg="mod">
          <ac:chgData name="Guo-Shiuan Lin" userId="dadabf76-eedd-4e9c-9b55-13cf67466269" providerId="ADAL" clId="{9525A87A-3BB3-4DBA-BB28-3327F23D9745}" dt="2023-11-07T11:23:08.842" v="1745" actId="20577"/>
          <ac:spMkLst>
            <pc:docMk/>
            <pc:sldMk cId="250178670" sldId="282"/>
            <ac:spMk id="7" creationId="{4E9CE32D-28C1-0B3E-7D70-E06404586F87}"/>
          </ac:spMkLst>
        </pc:spChg>
        <pc:spChg chg="mod">
          <ac:chgData name="Guo-Shiuan Lin" userId="dadabf76-eedd-4e9c-9b55-13cf67466269" providerId="ADAL" clId="{9525A87A-3BB3-4DBA-BB28-3327F23D9745}" dt="2023-11-07T12:55:08.739" v="2409" actId="20577"/>
          <ac:spMkLst>
            <pc:docMk/>
            <pc:sldMk cId="250178670" sldId="282"/>
            <ac:spMk id="8" creationId="{8315DFA3-58BC-332A-2538-BFF90BE1809B}"/>
          </ac:spMkLst>
        </pc:spChg>
      </pc:sldChg>
      <pc:sldChg chg="modSp add del mod">
        <pc:chgData name="Guo-Shiuan Lin" userId="dadabf76-eedd-4e9c-9b55-13cf67466269" providerId="ADAL" clId="{9525A87A-3BB3-4DBA-BB28-3327F23D9745}" dt="2023-11-07T13:06:33.058" v="2611" actId="47"/>
        <pc:sldMkLst>
          <pc:docMk/>
          <pc:sldMk cId="981660646" sldId="283"/>
        </pc:sldMkLst>
        <pc:spChg chg="mod">
          <ac:chgData name="Guo-Shiuan Lin" userId="dadabf76-eedd-4e9c-9b55-13cf67466269" providerId="ADAL" clId="{9525A87A-3BB3-4DBA-BB28-3327F23D9745}" dt="2023-11-03T17:09:06.598" v="1338" actId="20577"/>
          <ac:spMkLst>
            <pc:docMk/>
            <pc:sldMk cId="981660646" sldId="283"/>
            <ac:spMk id="7" creationId="{8DB081C6-7A62-9E9F-F265-9B17C25DE27E}"/>
          </ac:spMkLst>
        </pc:spChg>
      </pc:sldChg>
      <pc:sldChg chg="addSp delSp modSp add mod">
        <pc:chgData name="Guo-Shiuan Lin" userId="dadabf76-eedd-4e9c-9b55-13cf67466269" providerId="ADAL" clId="{9525A87A-3BB3-4DBA-BB28-3327F23D9745}" dt="2023-11-07T12:54:00.506" v="2408" actId="20577"/>
        <pc:sldMkLst>
          <pc:docMk/>
          <pc:sldMk cId="452838852" sldId="284"/>
        </pc:sldMkLst>
        <pc:spChg chg="del">
          <ac:chgData name="Guo-Shiuan Lin" userId="dadabf76-eedd-4e9c-9b55-13cf67466269" providerId="ADAL" clId="{9525A87A-3BB3-4DBA-BB28-3327F23D9745}" dt="2023-11-07T10:51:57.014" v="1483" actId="478"/>
          <ac:spMkLst>
            <pc:docMk/>
            <pc:sldMk cId="452838852" sldId="284"/>
            <ac:spMk id="2" creationId="{F225F485-CA45-65DF-3223-FC28D7145624}"/>
          </ac:spMkLst>
        </pc:spChg>
        <pc:spChg chg="add del mod">
          <ac:chgData name="Guo-Shiuan Lin" userId="dadabf76-eedd-4e9c-9b55-13cf67466269" providerId="ADAL" clId="{9525A87A-3BB3-4DBA-BB28-3327F23D9745}" dt="2023-11-07T10:53:11.224" v="1543" actId="478"/>
          <ac:spMkLst>
            <pc:docMk/>
            <pc:sldMk cId="452838852" sldId="284"/>
            <ac:spMk id="3" creationId="{DD5F27B2-A887-CC65-AEB1-A2E03CDB840F}"/>
          </ac:spMkLst>
        </pc:spChg>
        <pc:spChg chg="del">
          <ac:chgData name="Guo-Shiuan Lin" userId="dadabf76-eedd-4e9c-9b55-13cf67466269" providerId="ADAL" clId="{9525A87A-3BB3-4DBA-BB28-3327F23D9745}" dt="2023-11-07T10:51:57.014" v="1483" actId="478"/>
          <ac:spMkLst>
            <pc:docMk/>
            <pc:sldMk cId="452838852" sldId="284"/>
            <ac:spMk id="4" creationId="{C769A920-C81F-ECE9-FBF1-5E8BAC941B9D}"/>
          </ac:spMkLst>
        </pc:spChg>
        <pc:spChg chg="mod">
          <ac:chgData name="Guo-Shiuan Lin" userId="dadabf76-eedd-4e9c-9b55-13cf67466269" providerId="ADAL" clId="{9525A87A-3BB3-4DBA-BB28-3327F23D9745}" dt="2023-11-07T10:51:52.384" v="1482" actId="20577"/>
          <ac:spMkLst>
            <pc:docMk/>
            <pc:sldMk cId="452838852" sldId="284"/>
            <ac:spMk id="7" creationId="{8DB081C6-7A62-9E9F-F265-9B17C25DE27E}"/>
          </ac:spMkLst>
        </pc:spChg>
        <pc:spChg chg="del">
          <ac:chgData name="Guo-Shiuan Lin" userId="dadabf76-eedd-4e9c-9b55-13cf67466269" providerId="ADAL" clId="{9525A87A-3BB3-4DBA-BB28-3327F23D9745}" dt="2023-11-07T10:51:57.014" v="1483" actId="478"/>
          <ac:spMkLst>
            <pc:docMk/>
            <pc:sldMk cId="452838852" sldId="284"/>
            <ac:spMk id="11" creationId="{7CAC8763-7B1F-53F3-6C2D-3611565F0898}"/>
          </ac:spMkLst>
        </pc:spChg>
        <pc:spChg chg="add mod">
          <ac:chgData name="Guo-Shiuan Lin" userId="dadabf76-eedd-4e9c-9b55-13cf67466269" providerId="ADAL" clId="{9525A87A-3BB3-4DBA-BB28-3327F23D9745}" dt="2023-11-07T10:54:28.311" v="1598" actId="1035"/>
          <ac:spMkLst>
            <pc:docMk/>
            <pc:sldMk cId="452838852" sldId="284"/>
            <ac:spMk id="16" creationId="{5A070167-1F27-1CF9-1D1A-3D3F96804ABA}"/>
          </ac:spMkLst>
        </pc:spChg>
        <pc:spChg chg="add mod">
          <ac:chgData name="Guo-Shiuan Lin" userId="dadabf76-eedd-4e9c-9b55-13cf67466269" providerId="ADAL" clId="{9525A87A-3BB3-4DBA-BB28-3327F23D9745}" dt="2023-11-07T12:54:00.506" v="2408" actId="20577"/>
          <ac:spMkLst>
            <pc:docMk/>
            <pc:sldMk cId="452838852" sldId="284"/>
            <ac:spMk id="17" creationId="{EA6F43B7-F0AE-7AA2-77AF-6A9636B396C5}"/>
          </ac:spMkLst>
        </pc:spChg>
        <pc:spChg chg="del">
          <ac:chgData name="Guo-Shiuan Lin" userId="dadabf76-eedd-4e9c-9b55-13cf67466269" providerId="ADAL" clId="{9525A87A-3BB3-4DBA-BB28-3327F23D9745}" dt="2023-11-07T10:51:57.014" v="1483" actId="478"/>
          <ac:spMkLst>
            <pc:docMk/>
            <pc:sldMk cId="452838852" sldId="284"/>
            <ac:spMk id="19" creationId="{731F8344-D9AE-A46F-057D-97EA2E8FBAF7}"/>
          </ac:spMkLst>
        </pc:spChg>
        <pc:spChg chg="del">
          <ac:chgData name="Guo-Shiuan Lin" userId="dadabf76-eedd-4e9c-9b55-13cf67466269" providerId="ADAL" clId="{9525A87A-3BB3-4DBA-BB28-3327F23D9745}" dt="2023-11-07T10:51:59.484" v="1484" actId="478"/>
          <ac:spMkLst>
            <pc:docMk/>
            <pc:sldMk cId="452838852" sldId="284"/>
            <ac:spMk id="20" creationId="{7EAC86BF-FEB2-641A-D53F-D25A01E53158}"/>
          </ac:spMkLst>
        </pc:spChg>
        <pc:picChg chg="add mod">
          <ac:chgData name="Guo-Shiuan Lin" userId="dadabf76-eedd-4e9c-9b55-13cf67466269" providerId="ADAL" clId="{9525A87A-3BB3-4DBA-BB28-3327F23D9745}" dt="2023-11-07T10:53:20.362" v="1547" actId="14100"/>
          <ac:picMkLst>
            <pc:docMk/>
            <pc:sldMk cId="452838852" sldId="284"/>
            <ac:picMk id="8" creationId="{9181C5ED-877C-EDEB-B6B7-A5BFD541CC45}"/>
          </ac:picMkLst>
        </pc:picChg>
        <pc:cxnChg chg="del mod">
          <ac:chgData name="Guo-Shiuan Lin" userId="dadabf76-eedd-4e9c-9b55-13cf67466269" providerId="ADAL" clId="{9525A87A-3BB3-4DBA-BB28-3327F23D9745}" dt="2023-11-07T10:51:57.014" v="1483" actId="478"/>
          <ac:cxnSpMkLst>
            <pc:docMk/>
            <pc:sldMk cId="452838852" sldId="284"/>
            <ac:cxnSpMk id="5" creationId="{22A73CE5-E9B7-209D-6A65-9701AC6E9433}"/>
          </ac:cxnSpMkLst>
        </pc:cxnChg>
        <pc:cxnChg chg="del mod">
          <ac:chgData name="Guo-Shiuan Lin" userId="dadabf76-eedd-4e9c-9b55-13cf67466269" providerId="ADAL" clId="{9525A87A-3BB3-4DBA-BB28-3327F23D9745}" dt="2023-11-07T10:51:57.014" v="1483" actId="478"/>
          <ac:cxnSpMkLst>
            <pc:docMk/>
            <pc:sldMk cId="452838852" sldId="284"/>
            <ac:cxnSpMk id="9" creationId="{B8019CCD-9C59-5B6D-DA27-B6AB906A6A5C}"/>
          </ac:cxnSpMkLst>
        </pc:cxnChg>
        <pc:cxnChg chg="add">
          <ac:chgData name="Guo-Shiuan Lin" userId="dadabf76-eedd-4e9c-9b55-13cf67466269" providerId="ADAL" clId="{9525A87A-3BB3-4DBA-BB28-3327F23D9745}" dt="2023-11-07T10:53:42.913" v="1548" actId="11529"/>
          <ac:cxnSpMkLst>
            <pc:docMk/>
            <pc:sldMk cId="452838852" sldId="284"/>
            <ac:cxnSpMk id="12" creationId="{44B64E3D-05D3-3CB1-5307-8F2A298F1AAF}"/>
          </ac:cxnSpMkLst>
        </pc:cxnChg>
        <pc:cxnChg chg="add mod">
          <ac:chgData name="Guo-Shiuan Lin" userId="dadabf76-eedd-4e9c-9b55-13cf67466269" providerId="ADAL" clId="{9525A87A-3BB3-4DBA-BB28-3327F23D9745}" dt="2023-11-07T10:53:54.465" v="1551" actId="14100"/>
          <ac:cxnSpMkLst>
            <pc:docMk/>
            <pc:sldMk cId="452838852" sldId="284"/>
            <ac:cxnSpMk id="13" creationId="{55F3A0BD-F3A9-7DEE-A9F6-C712E70F8F5E}"/>
          </ac:cxnSpMkLst>
        </pc:cxnChg>
        <pc:cxnChg chg="del mod">
          <ac:chgData name="Guo-Shiuan Lin" userId="dadabf76-eedd-4e9c-9b55-13cf67466269" providerId="ADAL" clId="{9525A87A-3BB3-4DBA-BB28-3327F23D9745}" dt="2023-11-07T10:51:57.014" v="1483" actId="478"/>
          <ac:cxnSpMkLst>
            <pc:docMk/>
            <pc:sldMk cId="452838852" sldId="284"/>
            <ac:cxnSpMk id="14" creationId="{4F732E13-A273-179C-53B4-24A4D49806AD}"/>
          </ac:cxnSpMkLst>
        </pc:cxnChg>
      </pc:sldChg>
      <pc:sldChg chg="addSp delSp modSp add del mod">
        <pc:chgData name="Guo-Shiuan Lin" userId="dadabf76-eedd-4e9c-9b55-13cf67466269" providerId="ADAL" clId="{9525A87A-3BB3-4DBA-BB28-3327F23D9745}" dt="2023-11-07T11:26:38.823" v="1820" actId="47"/>
        <pc:sldMkLst>
          <pc:docMk/>
          <pc:sldMk cId="3315099372" sldId="285"/>
        </pc:sldMkLst>
        <pc:spChg chg="del">
          <ac:chgData name="Guo-Shiuan Lin" userId="dadabf76-eedd-4e9c-9b55-13cf67466269" providerId="ADAL" clId="{9525A87A-3BB3-4DBA-BB28-3327F23D9745}" dt="2023-11-07T11:24:16.764" v="1802" actId="478"/>
          <ac:spMkLst>
            <pc:docMk/>
            <pc:sldMk cId="3315099372" sldId="285"/>
            <ac:spMk id="4" creationId="{D7EFC9C1-1109-2E60-B58F-B00B3C0656A9}"/>
          </ac:spMkLst>
        </pc:spChg>
        <pc:spChg chg="del">
          <ac:chgData name="Guo-Shiuan Lin" userId="dadabf76-eedd-4e9c-9b55-13cf67466269" providerId="ADAL" clId="{9525A87A-3BB3-4DBA-BB28-3327F23D9745}" dt="2023-11-07T11:24:16.764" v="1802" actId="478"/>
          <ac:spMkLst>
            <pc:docMk/>
            <pc:sldMk cId="3315099372" sldId="285"/>
            <ac:spMk id="5" creationId="{06B56A61-6E8A-E790-CB41-57CCE82FC9D9}"/>
          </ac:spMkLst>
        </pc:spChg>
        <pc:spChg chg="del">
          <ac:chgData name="Guo-Shiuan Lin" userId="dadabf76-eedd-4e9c-9b55-13cf67466269" providerId="ADAL" clId="{9525A87A-3BB3-4DBA-BB28-3327F23D9745}" dt="2023-11-07T11:24:16.764" v="1802" actId="478"/>
          <ac:spMkLst>
            <pc:docMk/>
            <pc:sldMk cId="3315099372" sldId="285"/>
            <ac:spMk id="7" creationId="{0809E316-15A5-99C0-670F-EA7D8F6DB4E5}"/>
          </ac:spMkLst>
        </pc:spChg>
        <pc:picChg chg="del">
          <ac:chgData name="Guo-Shiuan Lin" userId="dadabf76-eedd-4e9c-9b55-13cf67466269" providerId="ADAL" clId="{9525A87A-3BB3-4DBA-BB28-3327F23D9745}" dt="2023-11-07T11:24:14.717" v="1801" actId="478"/>
          <ac:picMkLst>
            <pc:docMk/>
            <pc:sldMk cId="3315099372" sldId="285"/>
            <ac:picMk id="3" creationId="{49D36C48-7A7F-D309-78EE-72B56B2FF921}"/>
          </ac:picMkLst>
        </pc:picChg>
        <pc:picChg chg="add mod">
          <ac:chgData name="Guo-Shiuan Lin" userId="dadabf76-eedd-4e9c-9b55-13cf67466269" providerId="ADAL" clId="{9525A87A-3BB3-4DBA-BB28-3327F23D9745}" dt="2023-11-07T11:25:29.980" v="1805" actId="1076"/>
          <ac:picMkLst>
            <pc:docMk/>
            <pc:sldMk cId="3315099372" sldId="285"/>
            <ac:picMk id="8" creationId="{D3C878CC-C2F6-2EB1-F806-00B4A52F42D0}"/>
          </ac:picMkLst>
        </pc:picChg>
      </pc:sldChg>
      <pc:sldChg chg="addSp new mod">
        <pc:chgData name="Guo-Shiuan Lin" userId="dadabf76-eedd-4e9c-9b55-13cf67466269" providerId="ADAL" clId="{9525A87A-3BB3-4DBA-BB28-3327F23D9745}" dt="2023-11-07T12:31:43.969" v="1959" actId="22"/>
        <pc:sldMkLst>
          <pc:docMk/>
          <pc:sldMk cId="4142375690" sldId="285"/>
        </pc:sldMkLst>
        <pc:picChg chg="add">
          <ac:chgData name="Guo-Shiuan Lin" userId="dadabf76-eedd-4e9c-9b55-13cf67466269" providerId="ADAL" clId="{9525A87A-3BB3-4DBA-BB28-3327F23D9745}" dt="2023-11-07T12:31:43.969" v="1959" actId="22"/>
          <ac:picMkLst>
            <pc:docMk/>
            <pc:sldMk cId="4142375690" sldId="285"/>
            <ac:picMk id="3" creationId="{024B4FCD-5034-3658-5A1F-0A5A07FA49C9}"/>
          </ac:picMkLst>
        </pc:picChg>
      </pc:sldChg>
      <pc:sldChg chg="modSp add mod">
        <pc:chgData name="Guo-Shiuan Lin" userId="dadabf76-eedd-4e9c-9b55-13cf67466269" providerId="ADAL" clId="{9525A87A-3BB3-4DBA-BB28-3327F23D9745}" dt="2023-11-07T12:34:19.375" v="2031" actId="20577"/>
        <pc:sldMkLst>
          <pc:docMk/>
          <pc:sldMk cId="1660842446" sldId="286"/>
        </pc:sldMkLst>
        <pc:spChg chg="mod">
          <ac:chgData name="Guo-Shiuan Lin" userId="dadabf76-eedd-4e9c-9b55-13cf67466269" providerId="ADAL" clId="{9525A87A-3BB3-4DBA-BB28-3327F23D9745}" dt="2023-11-07T12:34:19.375" v="2031" actId="20577"/>
          <ac:spMkLst>
            <pc:docMk/>
            <pc:sldMk cId="1660842446" sldId="286"/>
            <ac:spMk id="2" creationId="{C34CEB62-4980-DE53-90B0-527375F84A3A}"/>
          </ac:spMkLst>
        </pc:spChg>
        <pc:spChg chg="mod">
          <ac:chgData name="Guo-Shiuan Lin" userId="dadabf76-eedd-4e9c-9b55-13cf67466269" providerId="ADAL" clId="{9525A87A-3BB3-4DBA-BB28-3327F23D9745}" dt="2023-11-07T12:33:54.865" v="1991" actId="20577"/>
          <ac:spMkLst>
            <pc:docMk/>
            <pc:sldMk cId="1660842446" sldId="286"/>
            <ac:spMk id="6" creationId="{EE35B2CC-04C7-2337-EA93-F27AA00A3EEB}"/>
          </ac:spMkLst>
        </pc:spChg>
        <pc:spChg chg="mod">
          <ac:chgData name="Guo-Shiuan Lin" userId="dadabf76-eedd-4e9c-9b55-13cf67466269" providerId="ADAL" clId="{9525A87A-3BB3-4DBA-BB28-3327F23D9745}" dt="2023-11-07T12:33:58.663" v="1994" actId="20577"/>
          <ac:spMkLst>
            <pc:docMk/>
            <pc:sldMk cId="1660842446" sldId="286"/>
            <ac:spMk id="7" creationId="{4E9CE32D-28C1-0B3E-7D70-E06404586F87}"/>
          </ac:spMkLst>
        </pc:spChg>
        <pc:spChg chg="mod">
          <ac:chgData name="Guo-Shiuan Lin" userId="dadabf76-eedd-4e9c-9b55-13cf67466269" providerId="ADAL" clId="{9525A87A-3BB3-4DBA-BB28-3327F23D9745}" dt="2023-11-07T12:34:01.368" v="1995" actId="20577"/>
          <ac:spMkLst>
            <pc:docMk/>
            <pc:sldMk cId="1660842446" sldId="286"/>
            <ac:spMk id="8" creationId="{8315DFA3-58BC-332A-2538-BFF90BE1809B}"/>
          </ac:spMkLst>
        </pc:spChg>
      </pc:sldChg>
      <pc:sldChg chg="addSp delSp modSp new mod">
        <pc:chgData name="Guo-Shiuan Lin" userId="dadabf76-eedd-4e9c-9b55-13cf67466269" providerId="ADAL" clId="{9525A87A-3BB3-4DBA-BB28-3327F23D9745}" dt="2023-11-07T12:42:29.626" v="2133" actId="1076"/>
        <pc:sldMkLst>
          <pc:docMk/>
          <pc:sldMk cId="3362020894" sldId="287"/>
        </pc:sldMkLst>
        <pc:spChg chg="add del mod">
          <ac:chgData name="Guo-Shiuan Lin" userId="dadabf76-eedd-4e9c-9b55-13cf67466269" providerId="ADAL" clId="{9525A87A-3BB3-4DBA-BB28-3327F23D9745}" dt="2023-11-07T12:36:01.728" v="2035"/>
          <ac:spMkLst>
            <pc:docMk/>
            <pc:sldMk cId="3362020894" sldId="287"/>
            <ac:spMk id="4" creationId="{75847853-4F5B-601A-B3A9-7637FFEAE967}"/>
          </ac:spMkLst>
        </pc:spChg>
        <pc:spChg chg="add del mod">
          <ac:chgData name="Guo-Shiuan Lin" userId="dadabf76-eedd-4e9c-9b55-13cf67466269" providerId="ADAL" clId="{9525A87A-3BB3-4DBA-BB28-3327F23D9745}" dt="2023-11-07T12:36:10.798" v="2037" actId="478"/>
          <ac:spMkLst>
            <pc:docMk/>
            <pc:sldMk cId="3362020894" sldId="287"/>
            <ac:spMk id="5" creationId="{EF7D8923-C165-DFD3-ADDB-39CF077E6A08}"/>
          </ac:spMkLst>
        </pc:spChg>
        <pc:spChg chg="add mod">
          <ac:chgData name="Guo-Shiuan Lin" userId="dadabf76-eedd-4e9c-9b55-13cf67466269" providerId="ADAL" clId="{9525A87A-3BB3-4DBA-BB28-3327F23D9745}" dt="2023-11-07T12:41:57.330" v="2124" actId="403"/>
          <ac:spMkLst>
            <pc:docMk/>
            <pc:sldMk cId="3362020894" sldId="287"/>
            <ac:spMk id="7" creationId="{48CB70A0-C963-5D35-C172-4E1C303133B3}"/>
          </ac:spMkLst>
        </pc:spChg>
        <pc:spChg chg="add mod">
          <ac:chgData name="Guo-Shiuan Lin" userId="dadabf76-eedd-4e9c-9b55-13cf67466269" providerId="ADAL" clId="{9525A87A-3BB3-4DBA-BB28-3327F23D9745}" dt="2023-11-07T12:42:23.907" v="2131" actId="1076"/>
          <ac:spMkLst>
            <pc:docMk/>
            <pc:sldMk cId="3362020894" sldId="287"/>
            <ac:spMk id="11" creationId="{7B6FDFE1-DA90-5A79-064F-8527597DF5A8}"/>
          </ac:spMkLst>
        </pc:spChg>
        <pc:spChg chg="add mod">
          <ac:chgData name="Guo-Shiuan Lin" userId="dadabf76-eedd-4e9c-9b55-13cf67466269" providerId="ADAL" clId="{9525A87A-3BB3-4DBA-BB28-3327F23D9745}" dt="2023-11-07T12:41:57.330" v="2124" actId="403"/>
          <ac:spMkLst>
            <pc:docMk/>
            <pc:sldMk cId="3362020894" sldId="287"/>
            <ac:spMk id="12" creationId="{70469DCE-DC6F-35E9-C433-23BC3036DF26}"/>
          </ac:spMkLst>
        </pc:spChg>
        <pc:spChg chg="add mod">
          <ac:chgData name="Guo-Shiuan Lin" userId="dadabf76-eedd-4e9c-9b55-13cf67466269" providerId="ADAL" clId="{9525A87A-3BB3-4DBA-BB28-3327F23D9745}" dt="2023-11-07T12:42:29.626" v="2133" actId="1076"/>
          <ac:spMkLst>
            <pc:docMk/>
            <pc:sldMk cId="3362020894" sldId="287"/>
            <ac:spMk id="15" creationId="{DD219465-8AB4-B5FC-68DB-0B67035F1DA9}"/>
          </ac:spMkLst>
        </pc:spChg>
        <pc:spChg chg="add mod">
          <ac:chgData name="Guo-Shiuan Lin" userId="dadabf76-eedd-4e9c-9b55-13cf67466269" providerId="ADAL" clId="{9525A87A-3BB3-4DBA-BB28-3327F23D9745}" dt="2023-11-07T12:41:57.330" v="2124" actId="403"/>
          <ac:spMkLst>
            <pc:docMk/>
            <pc:sldMk cId="3362020894" sldId="287"/>
            <ac:spMk id="16" creationId="{CB05DA1C-950F-9D86-F0DF-7972CE797E6D}"/>
          </ac:spMkLst>
        </pc:spChg>
        <pc:picChg chg="add mod">
          <ac:chgData name="Guo-Shiuan Lin" userId="dadabf76-eedd-4e9c-9b55-13cf67466269" providerId="ADAL" clId="{9525A87A-3BB3-4DBA-BB28-3327F23D9745}" dt="2023-11-07T12:38:31.445" v="2050" actId="1076"/>
          <ac:picMkLst>
            <pc:docMk/>
            <pc:sldMk cId="3362020894" sldId="287"/>
            <ac:picMk id="3" creationId="{7CCB65B1-97BA-DDC9-A347-7A01E06C346B}"/>
          </ac:picMkLst>
        </pc:picChg>
        <pc:cxnChg chg="add mod">
          <ac:chgData name="Guo-Shiuan Lin" userId="dadabf76-eedd-4e9c-9b55-13cf67466269" providerId="ADAL" clId="{9525A87A-3BB3-4DBA-BB28-3327F23D9745}" dt="2023-11-07T12:38:53.695" v="2054" actId="1076"/>
          <ac:cxnSpMkLst>
            <pc:docMk/>
            <pc:sldMk cId="3362020894" sldId="287"/>
            <ac:cxnSpMk id="9" creationId="{59A478B7-0D33-6828-166E-D4A5A4CA8787}"/>
          </ac:cxnSpMkLst>
        </pc:cxnChg>
        <pc:cxnChg chg="add del mod">
          <ac:chgData name="Guo-Shiuan Lin" userId="dadabf76-eedd-4e9c-9b55-13cf67466269" providerId="ADAL" clId="{9525A87A-3BB3-4DBA-BB28-3327F23D9745}" dt="2023-11-07T12:42:25.689" v="2132" actId="478"/>
          <ac:cxnSpMkLst>
            <pc:docMk/>
            <pc:sldMk cId="3362020894" sldId="287"/>
            <ac:cxnSpMk id="10" creationId="{F464285F-3A9D-A2F2-870B-E11D0B760701}"/>
          </ac:cxnSpMkLst>
        </pc:cxnChg>
        <pc:cxnChg chg="add mod">
          <ac:chgData name="Guo-Shiuan Lin" userId="dadabf76-eedd-4e9c-9b55-13cf67466269" providerId="ADAL" clId="{9525A87A-3BB3-4DBA-BB28-3327F23D9745}" dt="2023-11-07T12:42:14.173" v="2128" actId="14100"/>
          <ac:cxnSpMkLst>
            <pc:docMk/>
            <pc:sldMk cId="3362020894" sldId="287"/>
            <ac:cxnSpMk id="14" creationId="{608D748D-16B9-3B4F-70B8-9D278A2396BA}"/>
          </ac:cxnSpMkLst>
        </pc:cxnChg>
        <pc:cxnChg chg="add mod">
          <ac:chgData name="Guo-Shiuan Lin" userId="dadabf76-eedd-4e9c-9b55-13cf67466269" providerId="ADAL" clId="{9525A87A-3BB3-4DBA-BB28-3327F23D9745}" dt="2023-11-07T12:42:20.486" v="2130" actId="571"/>
          <ac:cxnSpMkLst>
            <pc:docMk/>
            <pc:sldMk cId="3362020894" sldId="287"/>
            <ac:cxnSpMk id="18" creationId="{D4476185-1561-DE07-BB8E-622310027A00}"/>
          </ac:cxnSpMkLst>
        </pc:cxnChg>
      </pc:sldChg>
      <pc:sldChg chg="modSp add mod">
        <pc:chgData name="Guo-Shiuan Lin" userId="dadabf76-eedd-4e9c-9b55-13cf67466269" providerId="ADAL" clId="{9525A87A-3BB3-4DBA-BB28-3327F23D9745}" dt="2023-11-07T12:58:17.786" v="2529" actId="20577"/>
        <pc:sldMkLst>
          <pc:docMk/>
          <pc:sldMk cId="729698027" sldId="288"/>
        </pc:sldMkLst>
        <pc:spChg chg="mod">
          <ac:chgData name="Guo-Shiuan Lin" userId="dadabf76-eedd-4e9c-9b55-13cf67466269" providerId="ADAL" clId="{9525A87A-3BB3-4DBA-BB28-3327F23D9745}" dt="2023-11-07T12:58:17.786" v="2529" actId="20577"/>
          <ac:spMkLst>
            <pc:docMk/>
            <pc:sldMk cId="729698027" sldId="288"/>
            <ac:spMk id="2" creationId="{C34CEB62-4980-DE53-90B0-527375F84A3A}"/>
          </ac:spMkLst>
        </pc:spChg>
      </pc:sldChg>
      <pc:sldChg chg="addSp modSp new mod">
        <pc:chgData name="Guo-Shiuan Lin" userId="dadabf76-eedd-4e9c-9b55-13cf67466269" providerId="ADAL" clId="{9525A87A-3BB3-4DBA-BB28-3327F23D9745}" dt="2023-11-10T13:15:30.331" v="2688" actId="1035"/>
        <pc:sldMkLst>
          <pc:docMk/>
          <pc:sldMk cId="1430359433" sldId="289"/>
        </pc:sldMkLst>
        <pc:spChg chg="add mod">
          <ac:chgData name="Guo-Shiuan Lin" userId="dadabf76-eedd-4e9c-9b55-13cf67466269" providerId="ADAL" clId="{9525A87A-3BB3-4DBA-BB28-3327F23D9745}" dt="2023-11-10T13:15:30.331" v="2688" actId="1035"/>
          <ac:spMkLst>
            <pc:docMk/>
            <pc:sldMk cId="1430359433" sldId="289"/>
            <ac:spMk id="2" creationId="{A5268E7F-AA74-D1CB-9488-97CDC83F93BD}"/>
          </ac:spMkLst>
        </pc:spChg>
        <pc:spChg chg="add mod">
          <ac:chgData name="Guo-Shiuan Lin" userId="dadabf76-eedd-4e9c-9b55-13cf67466269" providerId="ADAL" clId="{9525A87A-3BB3-4DBA-BB28-3327F23D9745}" dt="2023-11-07T12:49:58.745" v="2290" actId="20577"/>
          <ac:spMkLst>
            <pc:docMk/>
            <pc:sldMk cId="1430359433" sldId="289"/>
            <ac:spMk id="3" creationId="{F5FEBDC7-1B4B-E341-609E-563480243039}"/>
          </ac:spMkLst>
        </pc:spChg>
        <pc:spChg chg="add mod">
          <ac:chgData name="Guo-Shiuan Lin" userId="dadabf76-eedd-4e9c-9b55-13cf67466269" providerId="ADAL" clId="{9525A87A-3BB3-4DBA-BB28-3327F23D9745}" dt="2023-11-10T13:15:30.331" v="2688" actId="1035"/>
          <ac:spMkLst>
            <pc:docMk/>
            <pc:sldMk cId="1430359433" sldId="289"/>
            <ac:spMk id="4" creationId="{5DABF253-F4A0-4B5C-73ED-048D761DEA39}"/>
          </ac:spMkLst>
        </pc:spChg>
        <pc:spChg chg="add mod">
          <ac:chgData name="Guo-Shiuan Lin" userId="dadabf76-eedd-4e9c-9b55-13cf67466269" providerId="ADAL" clId="{9525A87A-3BB3-4DBA-BB28-3327F23D9745}" dt="2023-11-10T13:15:30.331" v="2688" actId="1035"/>
          <ac:spMkLst>
            <pc:docMk/>
            <pc:sldMk cId="1430359433" sldId="289"/>
            <ac:spMk id="5" creationId="{173E2053-612D-9962-F35B-7861EA250E06}"/>
          </ac:spMkLst>
        </pc:spChg>
      </pc:sldChg>
    </pc:docChg>
  </pc:docChgLst>
  <pc:docChgLst>
    <pc:chgData name="Guo-Shiuan Lin" userId="dadabf76-eedd-4e9c-9b55-13cf67466269" providerId="ADAL" clId="{6153A36E-57C2-4B6D-AE7A-9BC66AACDAD4}"/>
    <pc:docChg chg="undo custSel addSld delSld modSld sldOrd">
      <pc:chgData name="Guo-Shiuan Lin" userId="dadabf76-eedd-4e9c-9b55-13cf67466269" providerId="ADAL" clId="{6153A36E-57C2-4B6D-AE7A-9BC66AACDAD4}" dt="2023-11-17T14:36:23.452" v="2434" actId="1076"/>
      <pc:docMkLst>
        <pc:docMk/>
      </pc:docMkLst>
      <pc:sldChg chg="modSp mod">
        <pc:chgData name="Guo-Shiuan Lin" userId="dadabf76-eedd-4e9c-9b55-13cf67466269" providerId="ADAL" clId="{6153A36E-57C2-4B6D-AE7A-9BC66AACDAD4}" dt="2023-11-10T15:36:19.953" v="1" actId="20577"/>
        <pc:sldMkLst>
          <pc:docMk/>
          <pc:sldMk cId="224490320" sldId="256"/>
        </pc:sldMkLst>
        <pc:spChg chg="mod">
          <ac:chgData name="Guo-Shiuan Lin" userId="dadabf76-eedd-4e9c-9b55-13cf67466269" providerId="ADAL" clId="{6153A36E-57C2-4B6D-AE7A-9BC66AACDAD4}" dt="2023-11-10T15:36:19.953" v="1" actId="20577"/>
          <ac:spMkLst>
            <pc:docMk/>
            <pc:sldMk cId="224490320" sldId="256"/>
            <ac:spMk id="2" creationId="{D2FE9A79-B669-D6AA-DDB6-E90640EF83A2}"/>
          </ac:spMkLst>
        </pc:spChg>
      </pc:sldChg>
      <pc:sldChg chg="addSp delSp modSp mod">
        <pc:chgData name="Guo-Shiuan Lin" userId="dadabf76-eedd-4e9c-9b55-13cf67466269" providerId="ADAL" clId="{6153A36E-57C2-4B6D-AE7A-9BC66AACDAD4}" dt="2023-11-13T14:06:35.038" v="1048" actId="20577"/>
        <pc:sldMkLst>
          <pc:docMk/>
          <pc:sldMk cId="1020999170" sldId="257"/>
        </pc:sldMkLst>
        <pc:spChg chg="mod">
          <ac:chgData name="Guo-Shiuan Lin" userId="dadabf76-eedd-4e9c-9b55-13cf67466269" providerId="ADAL" clId="{6153A36E-57C2-4B6D-AE7A-9BC66AACDAD4}" dt="2023-11-13T14:06:35.038" v="1048" actId="20577"/>
          <ac:spMkLst>
            <pc:docMk/>
            <pc:sldMk cId="1020999170" sldId="257"/>
            <ac:spMk id="2" creationId="{C34CEB62-4980-DE53-90B0-527375F84A3A}"/>
          </ac:spMkLst>
        </pc:spChg>
        <pc:spChg chg="del">
          <ac:chgData name="Guo-Shiuan Lin" userId="dadabf76-eedd-4e9c-9b55-13cf67466269" providerId="ADAL" clId="{6153A36E-57C2-4B6D-AE7A-9BC66AACDAD4}" dt="2023-11-10T15:38:12.569" v="63" actId="478"/>
          <ac:spMkLst>
            <pc:docMk/>
            <pc:sldMk cId="1020999170" sldId="257"/>
            <ac:spMk id="4" creationId="{D7EFC9C1-1109-2E60-B58F-B00B3C0656A9}"/>
          </ac:spMkLst>
        </pc:spChg>
        <pc:spChg chg="del">
          <ac:chgData name="Guo-Shiuan Lin" userId="dadabf76-eedd-4e9c-9b55-13cf67466269" providerId="ADAL" clId="{6153A36E-57C2-4B6D-AE7A-9BC66AACDAD4}" dt="2023-11-10T15:38:12.569" v="63" actId="478"/>
          <ac:spMkLst>
            <pc:docMk/>
            <pc:sldMk cId="1020999170" sldId="257"/>
            <ac:spMk id="5" creationId="{06B56A61-6E8A-E790-CB41-57CCE82FC9D9}"/>
          </ac:spMkLst>
        </pc:spChg>
        <pc:spChg chg="add mod">
          <ac:chgData name="Guo-Shiuan Lin" userId="dadabf76-eedd-4e9c-9b55-13cf67466269" providerId="ADAL" clId="{6153A36E-57C2-4B6D-AE7A-9BC66AACDAD4}" dt="2023-11-10T15:38:23.867" v="78" actId="20577"/>
          <ac:spMkLst>
            <pc:docMk/>
            <pc:sldMk cId="1020999170" sldId="257"/>
            <ac:spMk id="6" creationId="{DC2C047B-6020-E3CB-7A44-CCDEB831CB20}"/>
          </ac:spMkLst>
        </pc:spChg>
        <pc:spChg chg="del">
          <ac:chgData name="Guo-Shiuan Lin" userId="dadabf76-eedd-4e9c-9b55-13cf67466269" providerId="ADAL" clId="{6153A36E-57C2-4B6D-AE7A-9BC66AACDAD4}" dt="2023-11-10T15:38:13.678" v="64" actId="478"/>
          <ac:spMkLst>
            <pc:docMk/>
            <pc:sldMk cId="1020999170" sldId="257"/>
            <ac:spMk id="7" creationId="{0809E316-15A5-99C0-670F-EA7D8F6DB4E5}"/>
          </ac:spMkLst>
        </pc:spChg>
        <pc:spChg chg="add mod">
          <ac:chgData name="Guo-Shiuan Lin" userId="dadabf76-eedd-4e9c-9b55-13cf67466269" providerId="ADAL" clId="{6153A36E-57C2-4B6D-AE7A-9BC66AACDAD4}" dt="2023-11-10T15:38:30.024" v="86" actId="20577"/>
          <ac:spMkLst>
            <pc:docMk/>
            <pc:sldMk cId="1020999170" sldId="257"/>
            <ac:spMk id="8" creationId="{30825ED4-F90D-48DA-01C9-56448D3019FD}"/>
          </ac:spMkLst>
        </pc:spChg>
        <pc:spChg chg="add mod">
          <ac:chgData name="Guo-Shiuan Lin" userId="dadabf76-eedd-4e9c-9b55-13cf67466269" providerId="ADAL" clId="{6153A36E-57C2-4B6D-AE7A-9BC66AACDAD4}" dt="2023-11-10T15:38:39.618" v="104" actId="20577"/>
          <ac:spMkLst>
            <pc:docMk/>
            <pc:sldMk cId="1020999170" sldId="257"/>
            <ac:spMk id="9" creationId="{A41EA964-893C-F14C-0257-36DE52FF9627}"/>
          </ac:spMkLst>
        </pc:spChg>
        <pc:picChg chg="del">
          <ac:chgData name="Guo-Shiuan Lin" userId="dadabf76-eedd-4e9c-9b55-13cf67466269" providerId="ADAL" clId="{6153A36E-57C2-4B6D-AE7A-9BC66AACDAD4}" dt="2023-11-10T15:38:14.225" v="65" actId="478"/>
          <ac:picMkLst>
            <pc:docMk/>
            <pc:sldMk cId="1020999170" sldId="257"/>
            <ac:picMk id="3" creationId="{49D36C48-7A7F-D309-78EE-72B56B2FF921}"/>
          </ac:picMkLst>
        </pc:picChg>
      </pc:sldChg>
      <pc:sldChg chg="del">
        <pc:chgData name="Guo-Shiuan Lin" userId="dadabf76-eedd-4e9c-9b55-13cf67466269" providerId="ADAL" clId="{6153A36E-57C2-4B6D-AE7A-9BC66AACDAD4}" dt="2023-11-10T15:54:35.986" v="849" actId="47"/>
        <pc:sldMkLst>
          <pc:docMk/>
          <pc:sldMk cId="3167492260" sldId="262"/>
        </pc:sldMkLst>
      </pc:sldChg>
      <pc:sldChg chg="del">
        <pc:chgData name="Guo-Shiuan Lin" userId="dadabf76-eedd-4e9c-9b55-13cf67466269" providerId="ADAL" clId="{6153A36E-57C2-4B6D-AE7A-9BC66AACDAD4}" dt="2023-11-10T16:06:14.467" v="984" actId="47"/>
        <pc:sldMkLst>
          <pc:docMk/>
          <pc:sldMk cId="1794319332" sldId="264"/>
        </pc:sldMkLst>
      </pc:sldChg>
      <pc:sldChg chg="modSp mod">
        <pc:chgData name="Guo-Shiuan Lin" userId="dadabf76-eedd-4e9c-9b55-13cf67466269" providerId="ADAL" clId="{6153A36E-57C2-4B6D-AE7A-9BC66AACDAD4}" dt="2023-11-10T16:04:57.900" v="937" actId="20577"/>
        <pc:sldMkLst>
          <pc:docMk/>
          <pc:sldMk cId="3349858135" sldId="265"/>
        </pc:sldMkLst>
        <pc:spChg chg="mod">
          <ac:chgData name="Guo-Shiuan Lin" userId="dadabf76-eedd-4e9c-9b55-13cf67466269" providerId="ADAL" clId="{6153A36E-57C2-4B6D-AE7A-9BC66AACDAD4}" dt="2023-11-10T16:04:57.900" v="937" actId="20577"/>
          <ac:spMkLst>
            <pc:docMk/>
            <pc:sldMk cId="3349858135" sldId="265"/>
            <ac:spMk id="2" creationId="{C34CEB62-4980-DE53-90B0-527375F84A3A}"/>
          </ac:spMkLst>
        </pc:spChg>
      </pc:sldChg>
      <pc:sldChg chg="delSp modSp mod modNotesTx">
        <pc:chgData name="Guo-Shiuan Lin" userId="dadabf76-eedd-4e9c-9b55-13cf67466269" providerId="ADAL" clId="{6153A36E-57C2-4B6D-AE7A-9BC66AACDAD4}" dt="2023-11-13T14:26:44.170" v="1132" actId="122"/>
        <pc:sldMkLst>
          <pc:docMk/>
          <pc:sldMk cId="1669397288" sldId="271"/>
        </pc:sldMkLst>
        <pc:spChg chg="mod">
          <ac:chgData name="Guo-Shiuan Lin" userId="dadabf76-eedd-4e9c-9b55-13cf67466269" providerId="ADAL" clId="{6153A36E-57C2-4B6D-AE7A-9BC66AACDAD4}" dt="2023-11-13T14:26:44.170" v="1132" actId="122"/>
          <ac:spMkLst>
            <pc:docMk/>
            <pc:sldMk cId="1669397288" sldId="271"/>
            <ac:spMk id="2" creationId="{C34CEB62-4980-DE53-90B0-527375F84A3A}"/>
          </ac:spMkLst>
        </pc:spChg>
        <pc:spChg chg="del mod">
          <ac:chgData name="Guo-Shiuan Lin" userId="dadabf76-eedd-4e9c-9b55-13cf67466269" providerId="ADAL" clId="{6153A36E-57C2-4B6D-AE7A-9BC66AACDAD4}" dt="2023-11-13T14:26:17.821" v="1120" actId="478"/>
          <ac:spMkLst>
            <pc:docMk/>
            <pc:sldMk cId="1669397288" sldId="271"/>
            <ac:spMk id="6" creationId="{EE35B2CC-04C7-2337-EA93-F27AA00A3EEB}"/>
          </ac:spMkLst>
        </pc:spChg>
        <pc:spChg chg="del">
          <ac:chgData name="Guo-Shiuan Lin" userId="dadabf76-eedd-4e9c-9b55-13cf67466269" providerId="ADAL" clId="{6153A36E-57C2-4B6D-AE7A-9BC66AACDAD4}" dt="2023-11-13T14:26:22.357" v="1122" actId="478"/>
          <ac:spMkLst>
            <pc:docMk/>
            <pc:sldMk cId="1669397288" sldId="271"/>
            <ac:spMk id="7" creationId="{4E9CE32D-28C1-0B3E-7D70-E06404586F87}"/>
          </ac:spMkLst>
        </pc:spChg>
        <pc:spChg chg="del">
          <ac:chgData name="Guo-Shiuan Lin" userId="dadabf76-eedd-4e9c-9b55-13cf67466269" providerId="ADAL" clId="{6153A36E-57C2-4B6D-AE7A-9BC66AACDAD4}" dt="2023-11-13T14:26:23.424" v="1123" actId="478"/>
          <ac:spMkLst>
            <pc:docMk/>
            <pc:sldMk cId="1669397288" sldId="271"/>
            <ac:spMk id="8" creationId="{8315DFA3-58BC-332A-2538-BFF90BE1809B}"/>
          </ac:spMkLst>
        </pc:spChg>
      </pc:sldChg>
      <pc:sldChg chg="modSp mod ord">
        <pc:chgData name="Guo-Shiuan Lin" userId="dadabf76-eedd-4e9c-9b55-13cf67466269" providerId="ADAL" clId="{6153A36E-57C2-4B6D-AE7A-9BC66AACDAD4}" dt="2023-11-13T15:13:15.251" v="1877" actId="20577"/>
        <pc:sldMkLst>
          <pc:docMk/>
          <pc:sldMk cId="2807422375" sldId="272"/>
        </pc:sldMkLst>
        <pc:spChg chg="mod">
          <ac:chgData name="Guo-Shiuan Lin" userId="dadabf76-eedd-4e9c-9b55-13cf67466269" providerId="ADAL" clId="{6153A36E-57C2-4B6D-AE7A-9BC66AACDAD4}" dt="2023-11-13T15:13:15.251" v="1877" actId="20577"/>
          <ac:spMkLst>
            <pc:docMk/>
            <pc:sldMk cId="2807422375" sldId="272"/>
            <ac:spMk id="2" creationId="{C34CEB62-4980-DE53-90B0-527375F84A3A}"/>
          </ac:spMkLst>
        </pc:spChg>
      </pc:sldChg>
      <pc:sldChg chg="addSp delSp modSp mod">
        <pc:chgData name="Guo-Shiuan Lin" userId="dadabf76-eedd-4e9c-9b55-13cf67466269" providerId="ADAL" clId="{6153A36E-57C2-4B6D-AE7A-9BC66AACDAD4}" dt="2023-11-13T15:10:42.738" v="1853" actId="1076"/>
        <pc:sldMkLst>
          <pc:docMk/>
          <pc:sldMk cId="429201259" sldId="275"/>
        </pc:sldMkLst>
        <pc:spChg chg="del mod">
          <ac:chgData name="Guo-Shiuan Lin" userId="dadabf76-eedd-4e9c-9b55-13cf67466269" providerId="ADAL" clId="{6153A36E-57C2-4B6D-AE7A-9BC66AACDAD4}" dt="2023-11-13T15:10:39.833" v="1852" actId="478"/>
          <ac:spMkLst>
            <pc:docMk/>
            <pc:sldMk cId="429201259" sldId="275"/>
            <ac:spMk id="3" creationId="{6A66C589-5653-AAD2-7F5A-44C263BCB2CB}"/>
          </ac:spMkLst>
        </pc:spChg>
        <pc:spChg chg="mod">
          <ac:chgData name="Guo-Shiuan Lin" userId="dadabf76-eedd-4e9c-9b55-13cf67466269" providerId="ADAL" clId="{6153A36E-57C2-4B6D-AE7A-9BC66AACDAD4}" dt="2023-11-13T15:10:29.711" v="1847" actId="20577"/>
          <ac:spMkLst>
            <pc:docMk/>
            <pc:sldMk cId="429201259" sldId="275"/>
            <ac:spMk id="7" creationId="{E09074E0-023E-663D-A039-2E458D33ABAD}"/>
          </ac:spMkLst>
        </pc:spChg>
        <pc:picChg chg="del">
          <ac:chgData name="Guo-Shiuan Lin" userId="dadabf76-eedd-4e9c-9b55-13cf67466269" providerId="ADAL" clId="{6153A36E-57C2-4B6D-AE7A-9BC66AACDAD4}" dt="2023-11-13T15:10:26.226" v="1841" actId="478"/>
          <ac:picMkLst>
            <pc:docMk/>
            <pc:sldMk cId="429201259" sldId="275"/>
            <ac:picMk id="2" creationId="{820BC79E-E096-0BDC-CE8B-12F611F9ECAB}"/>
          </ac:picMkLst>
        </pc:picChg>
        <pc:picChg chg="add mod">
          <ac:chgData name="Guo-Shiuan Lin" userId="dadabf76-eedd-4e9c-9b55-13cf67466269" providerId="ADAL" clId="{6153A36E-57C2-4B6D-AE7A-9BC66AACDAD4}" dt="2023-11-13T15:10:42.738" v="1853" actId="1076"/>
          <ac:picMkLst>
            <pc:docMk/>
            <pc:sldMk cId="429201259" sldId="275"/>
            <ac:picMk id="5" creationId="{6B373543-8558-4C44-0275-B9831DCD12A8}"/>
          </ac:picMkLst>
        </pc:picChg>
      </pc:sldChg>
      <pc:sldChg chg="addSp delSp modSp mod ord">
        <pc:chgData name="Guo-Shiuan Lin" userId="dadabf76-eedd-4e9c-9b55-13cf67466269" providerId="ADAL" clId="{6153A36E-57C2-4B6D-AE7A-9BC66AACDAD4}" dt="2023-11-17T12:15:36.996" v="2372" actId="20577"/>
        <pc:sldMkLst>
          <pc:docMk/>
          <pc:sldMk cId="3683621988" sldId="278"/>
        </pc:sldMkLst>
        <pc:spChg chg="add mod">
          <ac:chgData name="Guo-Shiuan Lin" userId="dadabf76-eedd-4e9c-9b55-13cf67466269" providerId="ADAL" clId="{6153A36E-57C2-4B6D-AE7A-9BC66AACDAD4}" dt="2023-11-17T12:14:52.793" v="2338" actId="1076"/>
          <ac:spMkLst>
            <pc:docMk/>
            <pc:sldMk cId="3683621988" sldId="278"/>
            <ac:spMk id="2" creationId="{4A00E4F7-0580-DC15-269A-39E416E983C4}"/>
          </ac:spMkLst>
        </pc:spChg>
        <pc:spChg chg="add mod">
          <ac:chgData name="Guo-Shiuan Lin" userId="dadabf76-eedd-4e9c-9b55-13cf67466269" providerId="ADAL" clId="{6153A36E-57C2-4B6D-AE7A-9BC66AACDAD4}" dt="2023-11-17T12:15:36.996" v="2372" actId="20577"/>
          <ac:spMkLst>
            <pc:docMk/>
            <pc:sldMk cId="3683621988" sldId="278"/>
            <ac:spMk id="3" creationId="{69F90C17-E4C1-4881-5AAD-931953C16462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3" creationId="{ECEB950A-12A2-CA18-E04A-08643913ED88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4" creationId="{2F9BEB7E-DC77-922F-1553-1743427A1A3F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5" creationId="{BC36E789-88E5-5D8A-609C-00957E6EF3B4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6" creationId="{5111EA25-1CE9-77CA-5AD5-AC2D887C217D}"/>
          </ac:spMkLst>
        </pc:spChg>
        <pc:spChg chg="del">
          <ac:chgData name="Guo-Shiuan Lin" userId="dadabf76-eedd-4e9c-9b55-13cf67466269" providerId="ADAL" clId="{6153A36E-57C2-4B6D-AE7A-9BC66AACDAD4}" dt="2023-11-13T14:49:05.222" v="1395" actId="478"/>
          <ac:spMkLst>
            <pc:docMk/>
            <pc:sldMk cId="3683621988" sldId="278"/>
            <ac:spMk id="8" creationId="{D7FD7650-7ACC-80D8-E866-F0A67DA7D858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9" creationId="{A9F290DB-46AC-F01C-3587-3FF110DE5EFE}"/>
          </ac:spMkLst>
        </pc:spChg>
        <pc:spChg chg="del">
          <ac:chgData name="Guo-Shiuan Lin" userId="dadabf76-eedd-4e9c-9b55-13cf67466269" providerId="ADAL" clId="{6153A36E-57C2-4B6D-AE7A-9BC66AACDAD4}" dt="2023-11-13T14:49:04.640" v="1394" actId="478"/>
          <ac:spMkLst>
            <pc:docMk/>
            <pc:sldMk cId="3683621988" sldId="278"/>
            <ac:spMk id="10" creationId="{E563C4EE-6829-FC6D-4F84-28518DBB2D9B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11" creationId="{6663B231-D9AC-A0D2-1ABD-A2E3006CFE26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12" creationId="{431A5649-07A8-BC38-E818-82FAB2068270}"/>
          </ac:spMkLst>
        </pc:spChg>
        <pc:spChg chg="del">
          <ac:chgData name="Guo-Shiuan Lin" userId="dadabf76-eedd-4e9c-9b55-13cf67466269" providerId="ADAL" clId="{6153A36E-57C2-4B6D-AE7A-9BC66AACDAD4}" dt="2023-11-13T14:49:01.002" v="1393" actId="478"/>
          <ac:spMkLst>
            <pc:docMk/>
            <pc:sldMk cId="3683621988" sldId="278"/>
            <ac:spMk id="13" creationId="{D55D29D7-DA83-038B-815B-3BE7177A79B5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14" creationId="{2FDC38C7-0E8F-A88B-F40D-0CD459C7EB59}"/>
          </ac:spMkLst>
        </pc:spChg>
        <pc:spChg chg="mod">
          <ac:chgData name="Guo-Shiuan Lin" userId="dadabf76-eedd-4e9c-9b55-13cf67466269" providerId="ADAL" clId="{6153A36E-57C2-4B6D-AE7A-9BC66AACDAD4}" dt="2023-11-13T14:48:53.845" v="1392" actId="20577"/>
          <ac:spMkLst>
            <pc:docMk/>
            <pc:sldMk cId="3683621988" sldId="278"/>
            <ac:spMk id="15" creationId="{BDC7587D-EE78-2D1C-002E-DACCE8C78EFB}"/>
          </ac:spMkLst>
        </pc:spChg>
        <pc:spChg chg="add mod">
          <ac:chgData name="Guo-Shiuan Lin" userId="dadabf76-eedd-4e9c-9b55-13cf67466269" providerId="ADAL" clId="{6153A36E-57C2-4B6D-AE7A-9BC66AACDAD4}" dt="2023-11-13T15:00:55.747" v="1778" actId="20577"/>
          <ac:spMkLst>
            <pc:docMk/>
            <pc:sldMk cId="3683621988" sldId="278"/>
            <ac:spMk id="16" creationId="{844ACC1D-5F92-7D51-25FD-AB6D260384D4}"/>
          </ac:spMkLst>
        </pc:spChg>
        <pc:spChg chg="add mod">
          <ac:chgData name="Guo-Shiuan Lin" userId="dadabf76-eedd-4e9c-9b55-13cf67466269" providerId="ADAL" clId="{6153A36E-57C2-4B6D-AE7A-9BC66AACDAD4}" dt="2023-11-17T12:14:38.984" v="2335" actId="14100"/>
          <ac:spMkLst>
            <pc:docMk/>
            <pc:sldMk cId="3683621988" sldId="278"/>
            <ac:spMk id="17" creationId="{80E5FC1F-B3BD-E098-7B82-D9CCDF596BA9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18" creationId="{D51EF947-C634-D8FC-2B75-62E7F04BECFE}"/>
          </ac:spMkLst>
        </pc:spChg>
        <pc:spChg chg="add mod">
          <ac:chgData name="Guo-Shiuan Lin" userId="dadabf76-eedd-4e9c-9b55-13cf67466269" providerId="ADAL" clId="{6153A36E-57C2-4B6D-AE7A-9BC66AACDAD4}" dt="2023-11-17T12:15:04.503" v="2339" actId="14100"/>
          <ac:spMkLst>
            <pc:docMk/>
            <pc:sldMk cId="3683621988" sldId="278"/>
            <ac:spMk id="20" creationId="{5498D571-7684-8B4C-7C4B-616441910995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21" creationId="{E881FACD-D6D3-D4AE-BC11-4778154FDACD}"/>
          </ac:spMkLst>
        </pc:spChg>
        <pc:spChg chg="add mod">
          <ac:chgData name="Guo-Shiuan Lin" userId="dadabf76-eedd-4e9c-9b55-13cf67466269" providerId="ADAL" clId="{6153A36E-57C2-4B6D-AE7A-9BC66AACDAD4}" dt="2023-11-13T15:00:08.878" v="1752" actId="1035"/>
          <ac:spMkLst>
            <pc:docMk/>
            <pc:sldMk cId="3683621988" sldId="278"/>
            <ac:spMk id="22" creationId="{7337B45C-7A1B-8AD4-04CD-5DED1DA5770E}"/>
          </ac:spMkLst>
        </pc:spChg>
      </pc:sldChg>
      <pc:sldChg chg="addSp delSp modSp mod ord">
        <pc:chgData name="Guo-Shiuan Lin" userId="dadabf76-eedd-4e9c-9b55-13cf67466269" providerId="ADAL" clId="{6153A36E-57C2-4B6D-AE7A-9BC66AACDAD4}" dt="2023-11-10T15:52:34.692" v="813"/>
        <pc:sldMkLst>
          <pc:docMk/>
          <pc:sldMk cId="3382116988" sldId="279"/>
        </pc:sldMkLst>
        <pc:spChg chg="del">
          <ac:chgData name="Guo-Shiuan Lin" userId="dadabf76-eedd-4e9c-9b55-13cf67466269" providerId="ADAL" clId="{6153A36E-57C2-4B6D-AE7A-9BC66AACDAD4}" dt="2023-11-10T15:42:42.081" v="196" actId="478"/>
          <ac:spMkLst>
            <pc:docMk/>
            <pc:sldMk cId="3382116988" sldId="279"/>
            <ac:spMk id="2" creationId="{F225F485-CA45-65DF-3223-FC28D7145624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3" creationId="{0EA39DAD-8845-2FF1-B4E3-C92284CC85A8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4" creationId="{C769A920-C81F-ECE9-FBF1-5E8BAC941B9D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6" creationId="{C52BEF7B-163E-9F6E-5E2C-8155BCCB38BF}"/>
          </ac:spMkLst>
        </pc:spChg>
        <pc:spChg chg="mod">
          <ac:chgData name="Guo-Shiuan Lin" userId="dadabf76-eedd-4e9c-9b55-13cf67466269" providerId="ADAL" clId="{6153A36E-57C2-4B6D-AE7A-9BC66AACDAD4}" dt="2023-11-10T15:45:11.745" v="327" actId="20577"/>
          <ac:spMkLst>
            <pc:docMk/>
            <pc:sldMk cId="3382116988" sldId="279"/>
            <ac:spMk id="7" creationId="{8DB081C6-7A62-9E9F-F265-9B17C25DE27E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8" creationId="{F83A1C4D-9AEE-A40C-1416-D7D2F1A8B344}"/>
          </ac:spMkLst>
        </pc:spChg>
        <pc:spChg chg="add mod">
          <ac:chgData name="Guo-Shiuan Lin" userId="dadabf76-eedd-4e9c-9b55-13cf67466269" providerId="ADAL" clId="{6153A36E-57C2-4B6D-AE7A-9BC66AACDAD4}" dt="2023-11-10T15:43:03.461" v="232" actId="20577"/>
          <ac:spMkLst>
            <pc:docMk/>
            <pc:sldMk cId="3382116988" sldId="279"/>
            <ac:spMk id="10" creationId="{DD0608FF-BA63-5DFF-D294-A699EB879566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11" creationId="{7CAC8763-7B1F-53F3-6C2D-3611565F0898}"/>
          </ac:spMkLst>
        </pc:spChg>
        <pc:spChg chg="add mod">
          <ac:chgData name="Guo-Shiuan Lin" userId="dadabf76-eedd-4e9c-9b55-13cf67466269" providerId="ADAL" clId="{6153A36E-57C2-4B6D-AE7A-9BC66AACDAD4}" dt="2023-11-10T15:43:08.032" v="241" actId="20577"/>
          <ac:spMkLst>
            <pc:docMk/>
            <pc:sldMk cId="3382116988" sldId="279"/>
            <ac:spMk id="12" creationId="{42B11B2F-E215-B82A-5BE7-D02D4B863323}"/>
          </ac:spMkLst>
        </pc:spChg>
        <pc:spChg chg="add mod">
          <ac:chgData name="Guo-Shiuan Lin" userId="dadabf76-eedd-4e9c-9b55-13cf67466269" providerId="ADAL" clId="{6153A36E-57C2-4B6D-AE7A-9BC66AACDAD4}" dt="2023-11-10T15:43:13.535" v="249" actId="20577"/>
          <ac:spMkLst>
            <pc:docMk/>
            <pc:sldMk cId="3382116988" sldId="279"/>
            <ac:spMk id="13" creationId="{B9E160F3-27A9-8FDB-CAA5-DA0BB5743533}"/>
          </ac:spMkLst>
        </pc:spChg>
        <pc:spChg chg="add mod">
          <ac:chgData name="Guo-Shiuan Lin" userId="dadabf76-eedd-4e9c-9b55-13cf67466269" providerId="ADAL" clId="{6153A36E-57C2-4B6D-AE7A-9BC66AACDAD4}" dt="2023-11-10T15:43:31.221" v="280" actId="20577"/>
          <ac:spMkLst>
            <pc:docMk/>
            <pc:sldMk cId="3382116988" sldId="279"/>
            <ac:spMk id="15" creationId="{5FA8133C-D382-5C5B-A984-39287C3867B3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19" creationId="{731F8344-D9AE-A46F-057D-97EA2E8FBAF7}"/>
          </ac:spMkLst>
        </pc:spChg>
        <pc:spChg chg="del">
          <ac:chgData name="Guo-Shiuan Lin" userId="dadabf76-eedd-4e9c-9b55-13cf67466269" providerId="ADAL" clId="{6153A36E-57C2-4B6D-AE7A-9BC66AACDAD4}" dt="2023-11-10T15:42:39.829" v="195" actId="478"/>
          <ac:spMkLst>
            <pc:docMk/>
            <pc:sldMk cId="3382116988" sldId="279"/>
            <ac:spMk id="20" creationId="{7EAC86BF-FEB2-641A-D53F-D25A01E53158}"/>
          </ac:spMkLst>
        </pc:spChg>
        <pc:cxnChg chg="del mod">
          <ac:chgData name="Guo-Shiuan Lin" userId="dadabf76-eedd-4e9c-9b55-13cf67466269" providerId="ADAL" clId="{6153A36E-57C2-4B6D-AE7A-9BC66AACDAD4}" dt="2023-11-10T15:42:39.829" v="195" actId="478"/>
          <ac:cxnSpMkLst>
            <pc:docMk/>
            <pc:sldMk cId="3382116988" sldId="279"/>
            <ac:cxnSpMk id="5" creationId="{22A73CE5-E9B7-209D-6A65-9701AC6E9433}"/>
          </ac:cxnSpMkLst>
        </pc:cxnChg>
        <pc:cxnChg chg="del mod">
          <ac:chgData name="Guo-Shiuan Lin" userId="dadabf76-eedd-4e9c-9b55-13cf67466269" providerId="ADAL" clId="{6153A36E-57C2-4B6D-AE7A-9BC66AACDAD4}" dt="2023-11-10T15:42:39.829" v="195" actId="478"/>
          <ac:cxnSpMkLst>
            <pc:docMk/>
            <pc:sldMk cId="3382116988" sldId="279"/>
            <ac:cxnSpMk id="9" creationId="{B8019CCD-9C59-5B6D-DA27-B6AB906A6A5C}"/>
          </ac:cxnSpMkLst>
        </pc:cxnChg>
        <pc:cxnChg chg="del mod">
          <ac:chgData name="Guo-Shiuan Lin" userId="dadabf76-eedd-4e9c-9b55-13cf67466269" providerId="ADAL" clId="{6153A36E-57C2-4B6D-AE7A-9BC66AACDAD4}" dt="2023-11-10T15:42:39.829" v="195" actId="478"/>
          <ac:cxnSpMkLst>
            <pc:docMk/>
            <pc:sldMk cId="3382116988" sldId="279"/>
            <ac:cxnSpMk id="14" creationId="{4F732E13-A273-179C-53B4-24A4D49806AD}"/>
          </ac:cxnSpMkLst>
        </pc:cxnChg>
      </pc:sldChg>
      <pc:sldChg chg="del">
        <pc:chgData name="Guo-Shiuan Lin" userId="dadabf76-eedd-4e9c-9b55-13cf67466269" providerId="ADAL" clId="{6153A36E-57C2-4B6D-AE7A-9BC66AACDAD4}" dt="2023-11-10T16:00:55.615" v="928" actId="47"/>
        <pc:sldMkLst>
          <pc:docMk/>
          <pc:sldMk cId="3176861726" sldId="280"/>
        </pc:sldMkLst>
      </pc:sldChg>
      <pc:sldChg chg="del">
        <pc:chgData name="Guo-Shiuan Lin" userId="dadabf76-eedd-4e9c-9b55-13cf67466269" providerId="ADAL" clId="{6153A36E-57C2-4B6D-AE7A-9BC66AACDAD4}" dt="2023-11-10T16:04:30.764" v="934" actId="47"/>
        <pc:sldMkLst>
          <pc:docMk/>
          <pc:sldMk cId="3774316547" sldId="281"/>
        </pc:sldMkLst>
      </pc:sldChg>
      <pc:sldChg chg="addSp delSp modSp mod ord">
        <pc:chgData name="Guo-Shiuan Lin" userId="dadabf76-eedd-4e9c-9b55-13cf67466269" providerId="ADAL" clId="{6153A36E-57C2-4B6D-AE7A-9BC66AACDAD4}" dt="2023-11-13T15:12:03.660" v="1860" actId="115"/>
        <pc:sldMkLst>
          <pc:docMk/>
          <pc:sldMk cId="250178670" sldId="282"/>
        </pc:sldMkLst>
        <pc:spChg chg="mod">
          <ac:chgData name="Guo-Shiuan Lin" userId="dadabf76-eedd-4e9c-9b55-13cf67466269" providerId="ADAL" clId="{6153A36E-57C2-4B6D-AE7A-9BC66AACDAD4}" dt="2023-11-10T15:52:04.895" v="785" actId="1076"/>
          <ac:spMkLst>
            <pc:docMk/>
            <pc:sldMk cId="250178670" sldId="282"/>
            <ac:spMk id="2" creationId="{C34CEB62-4980-DE53-90B0-527375F84A3A}"/>
          </ac:spMkLst>
        </pc:spChg>
        <pc:spChg chg="add del mod">
          <ac:chgData name="Guo-Shiuan Lin" userId="dadabf76-eedd-4e9c-9b55-13cf67466269" providerId="ADAL" clId="{6153A36E-57C2-4B6D-AE7A-9BC66AACDAD4}" dt="2023-11-10T15:49:00.776" v="598" actId="478"/>
          <ac:spMkLst>
            <pc:docMk/>
            <pc:sldMk cId="250178670" sldId="282"/>
            <ac:spMk id="3" creationId="{AF2533D3-1018-3DCC-DFAD-BE21AB857802}"/>
          </ac:spMkLst>
        </pc:spChg>
        <pc:spChg chg="add mod">
          <ac:chgData name="Guo-Shiuan Lin" userId="dadabf76-eedd-4e9c-9b55-13cf67466269" providerId="ADAL" clId="{6153A36E-57C2-4B6D-AE7A-9BC66AACDAD4}" dt="2023-11-13T15:12:01.440" v="1859" actId="115"/>
          <ac:spMkLst>
            <pc:docMk/>
            <pc:sldMk cId="250178670" sldId="282"/>
            <ac:spMk id="4" creationId="{40A52CAB-E7B3-1DFB-91A7-2B20780799D6}"/>
          </ac:spMkLst>
        </pc:spChg>
        <pc:spChg chg="add mod">
          <ac:chgData name="Guo-Shiuan Lin" userId="dadabf76-eedd-4e9c-9b55-13cf67466269" providerId="ADAL" clId="{6153A36E-57C2-4B6D-AE7A-9BC66AACDAD4}" dt="2023-11-13T15:12:03.660" v="1860" actId="115"/>
          <ac:spMkLst>
            <pc:docMk/>
            <pc:sldMk cId="250178670" sldId="282"/>
            <ac:spMk id="5" creationId="{CA1F48DE-0A62-E217-F678-1440579FA10C}"/>
          </ac:spMkLst>
        </pc:spChg>
        <pc:spChg chg="mod">
          <ac:chgData name="Guo-Shiuan Lin" userId="dadabf76-eedd-4e9c-9b55-13cf67466269" providerId="ADAL" clId="{6153A36E-57C2-4B6D-AE7A-9BC66AACDAD4}" dt="2023-11-13T15:11:58.356" v="1858" actId="115"/>
          <ac:spMkLst>
            <pc:docMk/>
            <pc:sldMk cId="250178670" sldId="282"/>
            <ac:spMk id="6" creationId="{EE35B2CC-04C7-2337-EA93-F27AA00A3EEB}"/>
          </ac:spMkLst>
        </pc:spChg>
        <pc:spChg chg="del mod">
          <ac:chgData name="Guo-Shiuan Lin" userId="dadabf76-eedd-4e9c-9b55-13cf67466269" providerId="ADAL" clId="{6153A36E-57C2-4B6D-AE7A-9BC66AACDAD4}" dt="2023-11-10T15:49:35.938" v="620" actId="478"/>
          <ac:spMkLst>
            <pc:docMk/>
            <pc:sldMk cId="250178670" sldId="282"/>
            <ac:spMk id="7" creationId="{4E9CE32D-28C1-0B3E-7D70-E06404586F87}"/>
          </ac:spMkLst>
        </pc:spChg>
        <pc:spChg chg="del mod">
          <ac:chgData name="Guo-Shiuan Lin" userId="dadabf76-eedd-4e9c-9b55-13cf67466269" providerId="ADAL" clId="{6153A36E-57C2-4B6D-AE7A-9BC66AACDAD4}" dt="2023-11-10T15:49:37.352" v="621" actId="478"/>
          <ac:spMkLst>
            <pc:docMk/>
            <pc:sldMk cId="250178670" sldId="282"/>
            <ac:spMk id="8" creationId="{8315DFA3-58BC-332A-2538-BFF90BE1809B}"/>
          </ac:spMkLst>
        </pc:spChg>
      </pc:sldChg>
      <pc:sldChg chg="del">
        <pc:chgData name="Guo-Shiuan Lin" userId="dadabf76-eedd-4e9c-9b55-13cf67466269" providerId="ADAL" clId="{6153A36E-57C2-4B6D-AE7A-9BC66AACDAD4}" dt="2023-11-10T15:37:22.084" v="2" actId="47"/>
        <pc:sldMkLst>
          <pc:docMk/>
          <pc:sldMk cId="452838852" sldId="284"/>
        </pc:sldMkLst>
      </pc:sldChg>
      <pc:sldChg chg="delSp del mod">
        <pc:chgData name="Guo-Shiuan Lin" userId="dadabf76-eedd-4e9c-9b55-13cf67466269" providerId="ADAL" clId="{6153A36E-57C2-4B6D-AE7A-9BC66AACDAD4}" dt="2023-11-10T16:04:55.103" v="935" actId="47"/>
        <pc:sldMkLst>
          <pc:docMk/>
          <pc:sldMk cId="4142375690" sldId="285"/>
        </pc:sldMkLst>
        <pc:picChg chg="del">
          <ac:chgData name="Guo-Shiuan Lin" userId="dadabf76-eedd-4e9c-9b55-13cf67466269" providerId="ADAL" clId="{6153A36E-57C2-4B6D-AE7A-9BC66AACDAD4}" dt="2023-11-10T15:52:41.179" v="814" actId="478"/>
          <ac:picMkLst>
            <pc:docMk/>
            <pc:sldMk cId="4142375690" sldId="285"/>
            <ac:picMk id="3" creationId="{024B4FCD-5034-3658-5A1F-0A5A07FA49C9}"/>
          </ac:picMkLst>
        </pc:picChg>
      </pc:sldChg>
      <pc:sldChg chg="addSp delSp modSp mod">
        <pc:chgData name="Guo-Shiuan Lin" userId="dadabf76-eedd-4e9c-9b55-13cf67466269" providerId="ADAL" clId="{6153A36E-57C2-4B6D-AE7A-9BC66AACDAD4}" dt="2023-11-13T14:53:17.680" v="1593" actId="1035"/>
        <pc:sldMkLst>
          <pc:docMk/>
          <pc:sldMk cId="1660842446" sldId="286"/>
        </pc:sldMkLst>
        <pc:spChg chg="mod">
          <ac:chgData name="Guo-Shiuan Lin" userId="dadabf76-eedd-4e9c-9b55-13cf67466269" providerId="ADAL" clId="{6153A36E-57C2-4B6D-AE7A-9BC66AACDAD4}" dt="2023-11-13T14:53:12.237" v="1560" actId="14100"/>
          <ac:spMkLst>
            <pc:docMk/>
            <pc:sldMk cId="1660842446" sldId="286"/>
            <ac:spMk id="2" creationId="{C34CEB62-4980-DE53-90B0-527375F84A3A}"/>
          </ac:spMkLst>
        </pc:spChg>
        <pc:spChg chg="add del mod">
          <ac:chgData name="Guo-Shiuan Lin" userId="dadabf76-eedd-4e9c-9b55-13cf67466269" providerId="ADAL" clId="{6153A36E-57C2-4B6D-AE7A-9BC66AACDAD4}" dt="2023-11-13T14:34:07.382" v="1227" actId="478"/>
          <ac:spMkLst>
            <pc:docMk/>
            <pc:sldMk cId="1660842446" sldId="286"/>
            <ac:spMk id="4" creationId="{0F780AB3-84EF-5A94-3ACC-1D3972122976}"/>
          </ac:spMkLst>
        </pc:spChg>
        <pc:spChg chg="del">
          <ac:chgData name="Guo-Shiuan Lin" userId="dadabf76-eedd-4e9c-9b55-13cf67466269" providerId="ADAL" clId="{6153A36E-57C2-4B6D-AE7A-9BC66AACDAD4}" dt="2023-11-13T14:33:59.598" v="1225" actId="478"/>
          <ac:spMkLst>
            <pc:docMk/>
            <pc:sldMk cId="1660842446" sldId="286"/>
            <ac:spMk id="6" creationId="{EE35B2CC-04C7-2337-EA93-F27AA00A3EEB}"/>
          </ac:spMkLst>
        </pc:spChg>
        <pc:spChg chg="del">
          <ac:chgData name="Guo-Shiuan Lin" userId="dadabf76-eedd-4e9c-9b55-13cf67466269" providerId="ADAL" clId="{6153A36E-57C2-4B6D-AE7A-9BC66AACDAD4}" dt="2023-11-13T14:33:58.453" v="1224" actId="478"/>
          <ac:spMkLst>
            <pc:docMk/>
            <pc:sldMk cId="1660842446" sldId="286"/>
            <ac:spMk id="7" creationId="{4E9CE32D-28C1-0B3E-7D70-E06404586F87}"/>
          </ac:spMkLst>
        </pc:spChg>
        <pc:spChg chg="del">
          <ac:chgData name="Guo-Shiuan Lin" userId="dadabf76-eedd-4e9c-9b55-13cf67466269" providerId="ADAL" clId="{6153A36E-57C2-4B6D-AE7A-9BC66AACDAD4}" dt="2023-11-13T14:34:00.587" v="1226" actId="478"/>
          <ac:spMkLst>
            <pc:docMk/>
            <pc:sldMk cId="1660842446" sldId="286"/>
            <ac:spMk id="8" creationId="{8315DFA3-58BC-332A-2538-BFF90BE1809B}"/>
          </ac:spMkLst>
        </pc:spChg>
        <pc:spChg chg="add mod">
          <ac:chgData name="Guo-Shiuan Lin" userId="dadabf76-eedd-4e9c-9b55-13cf67466269" providerId="ADAL" clId="{6153A36E-57C2-4B6D-AE7A-9BC66AACDAD4}" dt="2023-11-13T14:34:24.257" v="1243" actId="1076"/>
          <ac:spMkLst>
            <pc:docMk/>
            <pc:sldMk cId="1660842446" sldId="286"/>
            <ac:spMk id="9" creationId="{7F139CAF-E5B7-563D-2F91-90FFDB260FC8}"/>
          </ac:spMkLst>
        </pc:spChg>
        <pc:spChg chg="add del mod">
          <ac:chgData name="Guo-Shiuan Lin" userId="dadabf76-eedd-4e9c-9b55-13cf67466269" providerId="ADAL" clId="{6153A36E-57C2-4B6D-AE7A-9BC66AACDAD4}" dt="2023-11-13T14:51:54.057" v="1490"/>
          <ac:spMkLst>
            <pc:docMk/>
            <pc:sldMk cId="1660842446" sldId="286"/>
            <ac:spMk id="12" creationId="{7F72B8BC-8021-08B1-E349-C9956D8FEC79}"/>
          </ac:spMkLst>
        </pc:spChg>
        <pc:spChg chg="add mod ord">
          <ac:chgData name="Guo-Shiuan Lin" userId="dadabf76-eedd-4e9c-9b55-13cf67466269" providerId="ADAL" clId="{6153A36E-57C2-4B6D-AE7A-9BC66AACDAD4}" dt="2023-11-13T14:53:17.680" v="1593" actId="1035"/>
          <ac:spMkLst>
            <pc:docMk/>
            <pc:sldMk cId="1660842446" sldId="286"/>
            <ac:spMk id="13" creationId="{F62F7A3F-3D43-B6D3-CD33-E8F06FB9E5F1}"/>
          </ac:spMkLst>
        </pc:spChg>
        <pc:picChg chg="add del mod">
          <ac:chgData name="Guo-Shiuan Lin" userId="dadabf76-eedd-4e9c-9b55-13cf67466269" providerId="ADAL" clId="{6153A36E-57C2-4B6D-AE7A-9BC66AACDAD4}" dt="2023-11-13T14:52:27.280" v="1511" actId="478"/>
          <ac:picMkLst>
            <pc:docMk/>
            <pc:sldMk cId="1660842446" sldId="286"/>
            <ac:picMk id="11" creationId="{7070F67E-C6A2-1E63-4F52-0EC57AF6A54F}"/>
          </ac:picMkLst>
        </pc:picChg>
        <pc:picChg chg="add mod">
          <ac:chgData name="Guo-Shiuan Lin" userId="dadabf76-eedd-4e9c-9b55-13cf67466269" providerId="ADAL" clId="{6153A36E-57C2-4B6D-AE7A-9BC66AACDAD4}" dt="2023-11-13T14:53:14.576" v="1562" actId="1076"/>
          <ac:picMkLst>
            <pc:docMk/>
            <pc:sldMk cId="1660842446" sldId="286"/>
            <ac:picMk id="15" creationId="{EAE3E0A7-0F83-D9E6-D9DC-08B09CB9875B}"/>
          </ac:picMkLst>
        </pc:picChg>
      </pc:sldChg>
      <pc:sldChg chg="addSp delSp modSp mod ord">
        <pc:chgData name="Guo-Shiuan Lin" userId="dadabf76-eedd-4e9c-9b55-13cf67466269" providerId="ADAL" clId="{6153A36E-57C2-4B6D-AE7A-9BC66AACDAD4}" dt="2023-11-17T14:36:23.452" v="2434" actId="1076"/>
        <pc:sldMkLst>
          <pc:docMk/>
          <pc:sldMk cId="3362020894" sldId="287"/>
        </pc:sldMkLst>
        <pc:spChg chg="add del mod">
          <ac:chgData name="Guo-Shiuan Lin" userId="dadabf76-eedd-4e9c-9b55-13cf67466269" providerId="ADAL" clId="{6153A36E-57C2-4B6D-AE7A-9BC66AACDAD4}" dt="2023-11-10T15:59:35.503" v="885" actId="478"/>
          <ac:spMkLst>
            <pc:docMk/>
            <pc:sldMk cId="3362020894" sldId="287"/>
            <ac:spMk id="5" creationId="{BE1EC0FC-3259-C875-E52F-3875299B3C7B}"/>
          </ac:spMkLst>
        </pc:spChg>
        <pc:spChg chg="del">
          <ac:chgData name="Guo-Shiuan Lin" userId="dadabf76-eedd-4e9c-9b55-13cf67466269" providerId="ADAL" clId="{6153A36E-57C2-4B6D-AE7A-9BC66AACDAD4}" dt="2023-11-10T15:59:18.568" v="881" actId="478"/>
          <ac:spMkLst>
            <pc:docMk/>
            <pc:sldMk cId="3362020894" sldId="287"/>
            <ac:spMk id="7" creationId="{48CB70A0-C963-5D35-C172-4E1C303133B3}"/>
          </ac:spMkLst>
        </pc:spChg>
        <pc:spChg chg="add mod">
          <ac:chgData name="Guo-Shiuan Lin" userId="dadabf76-eedd-4e9c-9b55-13cf67466269" providerId="ADAL" clId="{6153A36E-57C2-4B6D-AE7A-9BC66AACDAD4}" dt="2023-11-10T16:00:48.199" v="927" actId="1076"/>
          <ac:spMkLst>
            <pc:docMk/>
            <pc:sldMk cId="3362020894" sldId="287"/>
            <ac:spMk id="10" creationId="{4502C41D-909A-A532-F7E7-2A7D23D52DD2}"/>
          </ac:spMkLst>
        </pc:spChg>
        <pc:spChg chg="del">
          <ac:chgData name="Guo-Shiuan Lin" userId="dadabf76-eedd-4e9c-9b55-13cf67466269" providerId="ADAL" clId="{6153A36E-57C2-4B6D-AE7A-9BC66AACDAD4}" dt="2023-11-10T15:59:18.568" v="881" actId="478"/>
          <ac:spMkLst>
            <pc:docMk/>
            <pc:sldMk cId="3362020894" sldId="287"/>
            <ac:spMk id="11" creationId="{7B6FDFE1-DA90-5A79-064F-8527597DF5A8}"/>
          </ac:spMkLst>
        </pc:spChg>
        <pc:spChg chg="del">
          <ac:chgData name="Guo-Shiuan Lin" userId="dadabf76-eedd-4e9c-9b55-13cf67466269" providerId="ADAL" clId="{6153A36E-57C2-4B6D-AE7A-9BC66AACDAD4}" dt="2023-11-10T15:59:18.568" v="881" actId="478"/>
          <ac:spMkLst>
            <pc:docMk/>
            <pc:sldMk cId="3362020894" sldId="287"/>
            <ac:spMk id="12" creationId="{70469DCE-DC6F-35E9-C433-23BC3036DF26}"/>
          </ac:spMkLst>
        </pc:spChg>
        <pc:spChg chg="del">
          <ac:chgData name="Guo-Shiuan Lin" userId="dadabf76-eedd-4e9c-9b55-13cf67466269" providerId="ADAL" clId="{6153A36E-57C2-4B6D-AE7A-9BC66AACDAD4}" dt="2023-11-10T15:59:18.568" v="881" actId="478"/>
          <ac:spMkLst>
            <pc:docMk/>
            <pc:sldMk cId="3362020894" sldId="287"/>
            <ac:spMk id="15" creationId="{DD219465-8AB4-B5FC-68DB-0B67035F1DA9}"/>
          </ac:spMkLst>
        </pc:spChg>
        <pc:spChg chg="mod">
          <ac:chgData name="Guo-Shiuan Lin" userId="dadabf76-eedd-4e9c-9b55-13cf67466269" providerId="ADAL" clId="{6153A36E-57C2-4B6D-AE7A-9BC66AACDAD4}" dt="2023-11-17T14:36:23.452" v="2434" actId="1076"/>
          <ac:spMkLst>
            <pc:docMk/>
            <pc:sldMk cId="3362020894" sldId="287"/>
            <ac:spMk id="16" creationId="{CB05DA1C-950F-9D86-F0DF-7972CE797E6D}"/>
          </ac:spMkLst>
        </pc:spChg>
        <pc:spChg chg="add mod">
          <ac:chgData name="Guo-Shiuan Lin" userId="dadabf76-eedd-4e9c-9b55-13cf67466269" providerId="ADAL" clId="{6153A36E-57C2-4B6D-AE7A-9BC66AACDAD4}" dt="2023-11-10T16:04:19.320" v="933"/>
          <ac:spMkLst>
            <pc:docMk/>
            <pc:sldMk cId="3362020894" sldId="287"/>
            <ac:spMk id="17" creationId="{042822DB-7F4C-F1C7-82AD-88B75E0E94A5}"/>
          </ac:spMkLst>
        </pc:spChg>
        <pc:picChg chg="del">
          <ac:chgData name="Guo-Shiuan Lin" userId="dadabf76-eedd-4e9c-9b55-13cf67466269" providerId="ADAL" clId="{6153A36E-57C2-4B6D-AE7A-9BC66AACDAD4}" dt="2023-11-10T15:57:04.041" v="877" actId="478"/>
          <ac:picMkLst>
            <pc:docMk/>
            <pc:sldMk cId="3362020894" sldId="287"/>
            <ac:picMk id="3" creationId="{7CCB65B1-97BA-DDC9-A347-7A01E06C346B}"/>
          </ac:picMkLst>
        </pc:picChg>
        <pc:picChg chg="add mod">
          <ac:chgData name="Guo-Shiuan Lin" userId="dadabf76-eedd-4e9c-9b55-13cf67466269" providerId="ADAL" clId="{6153A36E-57C2-4B6D-AE7A-9BC66AACDAD4}" dt="2023-11-10T16:00:21.610" v="891" actId="1076"/>
          <ac:picMkLst>
            <pc:docMk/>
            <pc:sldMk cId="3362020894" sldId="287"/>
            <ac:picMk id="4" creationId="{6FC2E8FC-E838-E478-8A52-4165974C68D8}"/>
          </ac:picMkLst>
        </pc:picChg>
        <pc:picChg chg="add mod">
          <ac:chgData name="Guo-Shiuan Lin" userId="dadabf76-eedd-4e9c-9b55-13cf67466269" providerId="ADAL" clId="{6153A36E-57C2-4B6D-AE7A-9BC66AACDAD4}" dt="2023-11-10T16:00:23.552" v="892" actId="1076"/>
          <ac:picMkLst>
            <pc:docMk/>
            <pc:sldMk cId="3362020894" sldId="287"/>
            <ac:picMk id="8" creationId="{2C8C4B83-A9D5-4EC0-3FA2-CB8DEF63CB2C}"/>
          </ac:picMkLst>
        </pc:picChg>
        <pc:cxnChg chg="del">
          <ac:chgData name="Guo-Shiuan Lin" userId="dadabf76-eedd-4e9c-9b55-13cf67466269" providerId="ADAL" clId="{6153A36E-57C2-4B6D-AE7A-9BC66AACDAD4}" dt="2023-11-10T15:59:18.568" v="881" actId="478"/>
          <ac:cxnSpMkLst>
            <pc:docMk/>
            <pc:sldMk cId="3362020894" sldId="287"/>
            <ac:cxnSpMk id="9" creationId="{59A478B7-0D33-6828-166E-D4A5A4CA8787}"/>
          </ac:cxnSpMkLst>
        </pc:cxnChg>
        <pc:cxnChg chg="del">
          <ac:chgData name="Guo-Shiuan Lin" userId="dadabf76-eedd-4e9c-9b55-13cf67466269" providerId="ADAL" clId="{6153A36E-57C2-4B6D-AE7A-9BC66AACDAD4}" dt="2023-11-10T15:59:18.568" v="881" actId="478"/>
          <ac:cxnSpMkLst>
            <pc:docMk/>
            <pc:sldMk cId="3362020894" sldId="287"/>
            <ac:cxnSpMk id="14" creationId="{608D748D-16B9-3B4F-70B8-9D278A2396BA}"/>
          </ac:cxnSpMkLst>
        </pc:cxnChg>
        <pc:cxnChg chg="del">
          <ac:chgData name="Guo-Shiuan Lin" userId="dadabf76-eedd-4e9c-9b55-13cf67466269" providerId="ADAL" clId="{6153A36E-57C2-4B6D-AE7A-9BC66AACDAD4}" dt="2023-11-10T15:59:18.568" v="881" actId="478"/>
          <ac:cxnSpMkLst>
            <pc:docMk/>
            <pc:sldMk cId="3362020894" sldId="287"/>
            <ac:cxnSpMk id="18" creationId="{D4476185-1561-DE07-BB8E-622310027A00}"/>
          </ac:cxnSpMkLst>
        </pc:cxnChg>
      </pc:sldChg>
      <pc:sldChg chg="del">
        <pc:chgData name="Guo-Shiuan Lin" userId="dadabf76-eedd-4e9c-9b55-13cf67466269" providerId="ADAL" clId="{6153A36E-57C2-4B6D-AE7A-9BC66AACDAD4}" dt="2023-11-10T15:53:53.217" v="818" actId="47"/>
        <pc:sldMkLst>
          <pc:docMk/>
          <pc:sldMk cId="1430359433" sldId="289"/>
        </pc:sldMkLst>
      </pc:sldChg>
      <pc:sldChg chg="addSp delSp modSp new mod">
        <pc:chgData name="Guo-Shiuan Lin" userId="dadabf76-eedd-4e9c-9b55-13cf67466269" providerId="ADAL" clId="{6153A36E-57C2-4B6D-AE7A-9BC66AACDAD4}" dt="2023-11-13T14:04:31.243" v="985" actId="1076"/>
        <pc:sldMkLst>
          <pc:docMk/>
          <pc:sldMk cId="2614075898" sldId="290"/>
        </pc:sldMkLst>
        <pc:spChg chg="del">
          <ac:chgData name="Guo-Shiuan Lin" userId="dadabf76-eedd-4e9c-9b55-13cf67466269" providerId="ADAL" clId="{6153A36E-57C2-4B6D-AE7A-9BC66AACDAD4}" dt="2023-11-10T15:46:03.483" v="332" actId="478"/>
          <ac:spMkLst>
            <pc:docMk/>
            <pc:sldMk cId="2614075898" sldId="290"/>
            <ac:spMk id="2" creationId="{3D2AC97A-672A-0586-403E-F5BB139E03FD}"/>
          </ac:spMkLst>
        </pc:spChg>
        <pc:spChg chg="add mod">
          <ac:chgData name="Guo-Shiuan Lin" userId="dadabf76-eedd-4e9c-9b55-13cf67466269" providerId="ADAL" clId="{6153A36E-57C2-4B6D-AE7A-9BC66AACDAD4}" dt="2023-11-10T15:46:57.141" v="426" actId="20577"/>
          <ac:spMkLst>
            <pc:docMk/>
            <pc:sldMk cId="2614075898" sldId="290"/>
            <ac:spMk id="5" creationId="{8E5BAD29-2356-E24E-21F8-D236AB4E1094}"/>
          </ac:spMkLst>
        </pc:spChg>
        <pc:spChg chg="add mod">
          <ac:chgData name="Guo-Shiuan Lin" userId="dadabf76-eedd-4e9c-9b55-13cf67466269" providerId="ADAL" clId="{6153A36E-57C2-4B6D-AE7A-9BC66AACDAD4}" dt="2023-11-10T15:47:46.170" v="459" actId="403"/>
          <ac:spMkLst>
            <pc:docMk/>
            <pc:sldMk cId="2614075898" sldId="290"/>
            <ac:spMk id="6" creationId="{924CE9CF-6691-DB13-CCAB-0EBC4A3E73FC}"/>
          </ac:spMkLst>
        </pc:spChg>
        <pc:spChg chg="add mod">
          <ac:chgData name="Guo-Shiuan Lin" userId="dadabf76-eedd-4e9c-9b55-13cf67466269" providerId="ADAL" clId="{6153A36E-57C2-4B6D-AE7A-9BC66AACDAD4}" dt="2023-11-10T15:47:23.734" v="442" actId="571"/>
          <ac:spMkLst>
            <pc:docMk/>
            <pc:sldMk cId="2614075898" sldId="290"/>
            <ac:spMk id="8" creationId="{02EA7A08-7262-862F-2348-71C141EAB56E}"/>
          </ac:spMkLst>
        </pc:spChg>
        <pc:spChg chg="add mod">
          <ac:chgData name="Guo-Shiuan Lin" userId="dadabf76-eedd-4e9c-9b55-13cf67466269" providerId="ADAL" clId="{6153A36E-57C2-4B6D-AE7A-9BC66AACDAD4}" dt="2023-11-13T14:04:31.243" v="985" actId="1076"/>
          <ac:spMkLst>
            <pc:docMk/>
            <pc:sldMk cId="2614075898" sldId="290"/>
            <ac:spMk id="9" creationId="{7B5BD6CD-E4C6-E526-D59E-F41F8A9FB6F8}"/>
          </ac:spMkLst>
        </pc:spChg>
        <pc:spChg chg="add del mod">
          <ac:chgData name="Guo-Shiuan Lin" userId="dadabf76-eedd-4e9c-9b55-13cf67466269" providerId="ADAL" clId="{6153A36E-57C2-4B6D-AE7A-9BC66AACDAD4}" dt="2023-11-10T15:48:30.177" v="560" actId="21"/>
          <ac:spMkLst>
            <pc:docMk/>
            <pc:sldMk cId="2614075898" sldId="290"/>
            <ac:spMk id="10" creationId="{7BD69C74-0C27-FA4A-C7B0-F2B2E642A233}"/>
          </ac:spMkLst>
        </pc:spChg>
        <pc:picChg chg="add mod">
          <ac:chgData name="Guo-Shiuan Lin" userId="dadabf76-eedd-4e9c-9b55-13cf67466269" providerId="ADAL" clId="{6153A36E-57C2-4B6D-AE7A-9BC66AACDAD4}" dt="2023-11-10T15:47:06.423" v="427" actId="14100"/>
          <ac:picMkLst>
            <pc:docMk/>
            <pc:sldMk cId="2614075898" sldId="290"/>
            <ac:picMk id="4" creationId="{B138B8EC-921C-FA4C-11BB-9CCBCBD97A33}"/>
          </ac:picMkLst>
        </pc:picChg>
        <pc:picChg chg="add mod">
          <ac:chgData name="Guo-Shiuan Lin" userId="dadabf76-eedd-4e9c-9b55-13cf67466269" providerId="ADAL" clId="{6153A36E-57C2-4B6D-AE7A-9BC66AACDAD4}" dt="2023-11-10T15:47:23.734" v="442" actId="571"/>
          <ac:picMkLst>
            <pc:docMk/>
            <pc:sldMk cId="2614075898" sldId="290"/>
            <ac:picMk id="7" creationId="{DF6270C4-E7E4-FD01-7838-A58409FE7109}"/>
          </ac:picMkLst>
        </pc:picChg>
      </pc:sldChg>
      <pc:sldChg chg="delSp modSp add mod">
        <pc:chgData name="Guo-Shiuan Lin" userId="dadabf76-eedd-4e9c-9b55-13cf67466269" providerId="ADAL" clId="{6153A36E-57C2-4B6D-AE7A-9BC66AACDAD4}" dt="2023-11-10T15:51:50.038" v="783" actId="20577"/>
        <pc:sldMkLst>
          <pc:docMk/>
          <pc:sldMk cId="64169506" sldId="291"/>
        </pc:sldMkLst>
        <pc:spChg chg="mod">
          <ac:chgData name="Guo-Shiuan Lin" userId="dadabf76-eedd-4e9c-9b55-13cf67466269" providerId="ADAL" clId="{6153A36E-57C2-4B6D-AE7A-9BC66AACDAD4}" dt="2023-11-10T15:51:50.038" v="783" actId="20577"/>
          <ac:spMkLst>
            <pc:docMk/>
            <pc:sldMk cId="64169506" sldId="291"/>
            <ac:spMk id="2" creationId="{C34CEB62-4980-DE53-90B0-527375F84A3A}"/>
          </ac:spMkLst>
        </pc:spChg>
        <pc:spChg chg="del">
          <ac:chgData name="Guo-Shiuan Lin" userId="dadabf76-eedd-4e9c-9b55-13cf67466269" providerId="ADAL" clId="{6153A36E-57C2-4B6D-AE7A-9BC66AACDAD4}" dt="2023-11-10T15:51:40.770" v="719" actId="478"/>
          <ac:spMkLst>
            <pc:docMk/>
            <pc:sldMk cId="64169506" sldId="291"/>
            <ac:spMk id="4" creationId="{40A52CAB-E7B3-1DFB-91A7-2B20780799D6}"/>
          </ac:spMkLst>
        </pc:spChg>
        <pc:spChg chg="del">
          <ac:chgData name="Guo-Shiuan Lin" userId="dadabf76-eedd-4e9c-9b55-13cf67466269" providerId="ADAL" clId="{6153A36E-57C2-4B6D-AE7A-9BC66AACDAD4}" dt="2023-11-10T15:51:40.770" v="719" actId="478"/>
          <ac:spMkLst>
            <pc:docMk/>
            <pc:sldMk cId="64169506" sldId="291"/>
            <ac:spMk id="5" creationId="{CA1F48DE-0A62-E217-F678-1440579FA10C}"/>
          </ac:spMkLst>
        </pc:spChg>
        <pc:spChg chg="del">
          <ac:chgData name="Guo-Shiuan Lin" userId="dadabf76-eedd-4e9c-9b55-13cf67466269" providerId="ADAL" clId="{6153A36E-57C2-4B6D-AE7A-9BC66AACDAD4}" dt="2023-11-10T15:51:40.770" v="719" actId="478"/>
          <ac:spMkLst>
            <pc:docMk/>
            <pc:sldMk cId="64169506" sldId="291"/>
            <ac:spMk id="6" creationId="{EE35B2CC-04C7-2337-EA93-F27AA00A3EEB}"/>
          </ac:spMkLst>
        </pc:spChg>
      </pc:sldChg>
      <pc:sldChg chg="modSp add mod">
        <pc:chgData name="Guo-Shiuan Lin" userId="dadabf76-eedd-4e9c-9b55-13cf67466269" providerId="ADAL" clId="{6153A36E-57C2-4B6D-AE7A-9BC66AACDAD4}" dt="2023-11-13T15:16:04.841" v="1919" actId="20577"/>
        <pc:sldMkLst>
          <pc:docMk/>
          <pc:sldMk cId="2964349981" sldId="292"/>
        </pc:sldMkLst>
        <pc:spChg chg="mod">
          <ac:chgData name="Guo-Shiuan Lin" userId="dadabf76-eedd-4e9c-9b55-13cf67466269" providerId="ADAL" clId="{6153A36E-57C2-4B6D-AE7A-9BC66AACDAD4}" dt="2023-11-13T15:16:04.841" v="1919" actId="20577"/>
          <ac:spMkLst>
            <pc:docMk/>
            <pc:sldMk cId="2964349981" sldId="292"/>
            <ac:spMk id="2" creationId="{C34CEB62-4980-DE53-90B0-527375F84A3A}"/>
          </ac:spMkLst>
        </pc:spChg>
      </pc:sldChg>
      <pc:sldChg chg="addSp delSp modSp new mod">
        <pc:chgData name="Guo-Shiuan Lin" userId="dadabf76-eedd-4e9c-9b55-13cf67466269" providerId="ADAL" clId="{6153A36E-57C2-4B6D-AE7A-9BC66AACDAD4}" dt="2023-11-17T12:13:23.238" v="2265" actId="14100"/>
        <pc:sldMkLst>
          <pc:docMk/>
          <pc:sldMk cId="2890480297" sldId="293"/>
        </pc:sldMkLst>
        <pc:spChg chg="add del">
          <ac:chgData name="Guo-Shiuan Lin" userId="dadabf76-eedd-4e9c-9b55-13cf67466269" providerId="ADAL" clId="{6153A36E-57C2-4B6D-AE7A-9BC66AACDAD4}" dt="2023-11-13T14:44:29.743" v="1307" actId="22"/>
          <ac:spMkLst>
            <pc:docMk/>
            <pc:sldMk cId="2890480297" sldId="293"/>
            <ac:spMk id="5" creationId="{5E46CFF0-F0F3-EBB4-3B66-5338D00009EA}"/>
          </ac:spMkLst>
        </pc:spChg>
        <pc:spChg chg="add mod">
          <ac:chgData name="Guo-Shiuan Lin" userId="dadabf76-eedd-4e9c-9b55-13cf67466269" providerId="ADAL" clId="{6153A36E-57C2-4B6D-AE7A-9BC66AACDAD4}" dt="2023-11-13T14:44:38.863" v="1350" actId="120"/>
          <ac:spMkLst>
            <pc:docMk/>
            <pc:sldMk cId="2890480297" sldId="293"/>
            <ac:spMk id="6" creationId="{3D11686A-FAA9-AF0B-EC46-212AE767BA88}"/>
          </ac:spMkLst>
        </pc:spChg>
        <pc:spChg chg="add mod">
          <ac:chgData name="Guo-Shiuan Lin" userId="dadabf76-eedd-4e9c-9b55-13cf67466269" providerId="ADAL" clId="{6153A36E-57C2-4B6D-AE7A-9BC66AACDAD4}" dt="2023-11-13T14:45:10.440" v="1361" actId="1076"/>
          <ac:spMkLst>
            <pc:docMk/>
            <pc:sldMk cId="2890480297" sldId="293"/>
            <ac:spMk id="7" creationId="{6170101C-22F1-80CE-3E88-63C02929DAF1}"/>
          </ac:spMkLst>
        </pc:spChg>
        <pc:spChg chg="add mod">
          <ac:chgData name="Guo-Shiuan Lin" userId="dadabf76-eedd-4e9c-9b55-13cf67466269" providerId="ADAL" clId="{6153A36E-57C2-4B6D-AE7A-9BC66AACDAD4}" dt="2023-11-13T14:45:15.843" v="1365" actId="20577"/>
          <ac:spMkLst>
            <pc:docMk/>
            <pc:sldMk cId="2890480297" sldId="293"/>
            <ac:spMk id="8" creationId="{E1AD133B-DCEB-2F3A-57D3-542DF1DD9F31}"/>
          </ac:spMkLst>
        </pc:spChg>
        <pc:picChg chg="add mod">
          <ac:chgData name="Guo-Shiuan Lin" userId="dadabf76-eedd-4e9c-9b55-13cf67466269" providerId="ADAL" clId="{6153A36E-57C2-4B6D-AE7A-9BC66AACDAD4}" dt="2023-11-13T14:44:47.272" v="1353" actId="1076"/>
          <ac:picMkLst>
            <pc:docMk/>
            <pc:sldMk cId="2890480297" sldId="293"/>
            <ac:picMk id="3" creationId="{BFB27CB5-3C46-3A2A-F23B-B538DDC94EAF}"/>
          </ac:picMkLst>
        </pc:picChg>
        <pc:cxnChg chg="add mod">
          <ac:chgData name="Guo-Shiuan Lin" userId="dadabf76-eedd-4e9c-9b55-13cf67466269" providerId="ADAL" clId="{6153A36E-57C2-4B6D-AE7A-9BC66AACDAD4}" dt="2023-11-17T12:13:11.122" v="2262" actId="1582"/>
          <ac:cxnSpMkLst>
            <pc:docMk/>
            <pc:sldMk cId="2890480297" sldId="293"/>
            <ac:cxnSpMk id="4" creationId="{E5E2FEBE-0ED4-C157-1E38-066ABE40028C}"/>
          </ac:cxnSpMkLst>
        </pc:cxnChg>
        <pc:cxnChg chg="add mod">
          <ac:chgData name="Guo-Shiuan Lin" userId="dadabf76-eedd-4e9c-9b55-13cf67466269" providerId="ADAL" clId="{6153A36E-57C2-4B6D-AE7A-9BC66AACDAD4}" dt="2023-11-17T12:13:23.238" v="2265" actId="14100"/>
          <ac:cxnSpMkLst>
            <pc:docMk/>
            <pc:sldMk cId="2890480297" sldId="293"/>
            <ac:cxnSpMk id="5" creationId="{99350501-E195-C80B-834B-C550C4C68B78}"/>
          </ac:cxnSpMkLst>
        </pc:cxnChg>
      </pc:sldChg>
      <pc:sldChg chg="addSp modSp new mod">
        <pc:chgData name="Guo-Shiuan Lin" userId="dadabf76-eedd-4e9c-9b55-13cf67466269" providerId="ADAL" clId="{6153A36E-57C2-4B6D-AE7A-9BC66AACDAD4}" dt="2023-11-13T15:14:42.516" v="1904" actId="20577"/>
        <pc:sldMkLst>
          <pc:docMk/>
          <pc:sldMk cId="1039459539" sldId="294"/>
        </pc:sldMkLst>
        <pc:spChg chg="add mod">
          <ac:chgData name="Guo-Shiuan Lin" userId="dadabf76-eedd-4e9c-9b55-13cf67466269" providerId="ADAL" clId="{6153A36E-57C2-4B6D-AE7A-9BC66AACDAD4}" dt="2023-11-13T15:14:42.516" v="1904" actId="20577"/>
          <ac:spMkLst>
            <pc:docMk/>
            <pc:sldMk cId="1039459539" sldId="294"/>
            <ac:spMk id="3" creationId="{4081E947-BFA8-6BFD-A961-431D57E97070}"/>
          </ac:spMkLst>
        </pc:spChg>
      </pc:sldChg>
      <pc:sldChg chg="addSp delSp modSp new mod">
        <pc:chgData name="Guo-Shiuan Lin" userId="dadabf76-eedd-4e9c-9b55-13cf67466269" providerId="ADAL" clId="{6153A36E-57C2-4B6D-AE7A-9BC66AACDAD4}" dt="2023-11-17T12:18:11.133" v="2433" actId="1076"/>
        <pc:sldMkLst>
          <pc:docMk/>
          <pc:sldMk cId="3628102515" sldId="295"/>
        </pc:sldMkLst>
        <pc:spChg chg="del">
          <ac:chgData name="Guo-Shiuan Lin" userId="dadabf76-eedd-4e9c-9b55-13cf67466269" providerId="ADAL" clId="{6153A36E-57C2-4B6D-AE7A-9BC66AACDAD4}" dt="2023-11-13T15:24:23.725" v="1923" actId="478"/>
          <ac:spMkLst>
            <pc:docMk/>
            <pc:sldMk cId="3628102515" sldId="295"/>
            <ac:spMk id="2" creationId="{6C9EB096-0755-7638-0739-D9E5C412C869}"/>
          </ac:spMkLst>
        </pc:spChg>
        <pc:spChg chg="add mod">
          <ac:chgData name="Guo-Shiuan Lin" userId="dadabf76-eedd-4e9c-9b55-13cf67466269" providerId="ADAL" clId="{6153A36E-57C2-4B6D-AE7A-9BC66AACDAD4}" dt="2023-11-17T12:18:05.785" v="2432" actId="403"/>
          <ac:spMkLst>
            <pc:docMk/>
            <pc:sldMk cId="3628102515" sldId="295"/>
            <ac:spMk id="2" creationId="{E1328E0F-F5AD-D333-A0C1-D069098B5ED7}"/>
          </ac:spMkLst>
        </pc:spChg>
        <pc:spChg chg="add mod">
          <ac:chgData name="Guo-Shiuan Lin" userId="dadabf76-eedd-4e9c-9b55-13cf67466269" providerId="ADAL" clId="{6153A36E-57C2-4B6D-AE7A-9BC66AACDAD4}" dt="2023-11-13T15:28:41.493" v="2183" actId="1076"/>
          <ac:spMkLst>
            <pc:docMk/>
            <pc:sldMk cId="3628102515" sldId="295"/>
            <ac:spMk id="4" creationId="{0714A9C2-00C9-2580-33EA-8413A1323102}"/>
          </ac:spMkLst>
        </pc:spChg>
        <pc:spChg chg="add mod">
          <ac:chgData name="Guo-Shiuan Lin" userId="dadabf76-eedd-4e9c-9b55-13cf67466269" providerId="ADAL" clId="{6153A36E-57C2-4B6D-AE7A-9BC66AACDAD4}" dt="2023-11-13T15:27:14.974" v="2082" actId="20577"/>
          <ac:spMkLst>
            <pc:docMk/>
            <pc:sldMk cId="3628102515" sldId="295"/>
            <ac:spMk id="5" creationId="{6A465CDF-2C0F-605A-4460-FC28E6294141}"/>
          </ac:spMkLst>
        </pc:spChg>
        <pc:spChg chg="add mod">
          <ac:chgData name="Guo-Shiuan Lin" userId="dadabf76-eedd-4e9c-9b55-13cf67466269" providerId="ADAL" clId="{6153A36E-57C2-4B6D-AE7A-9BC66AACDAD4}" dt="2023-11-13T15:29:54.931" v="2241" actId="1076"/>
          <ac:spMkLst>
            <pc:docMk/>
            <pc:sldMk cId="3628102515" sldId="295"/>
            <ac:spMk id="6" creationId="{839B00C1-2D3D-9BE1-A55C-FA84C3C51A44}"/>
          </ac:spMkLst>
        </pc:spChg>
        <pc:spChg chg="add mod">
          <ac:chgData name="Guo-Shiuan Lin" userId="dadabf76-eedd-4e9c-9b55-13cf67466269" providerId="ADAL" clId="{6153A36E-57C2-4B6D-AE7A-9BC66AACDAD4}" dt="2023-11-17T12:18:11.133" v="2433" actId="1076"/>
          <ac:spMkLst>
            <pc:docMk/>
            <pc:sldMk cId="3628102515" sldId="295"/>
            <ac:spMk id="7" creationId="{1A832EC9-E3E7-9077-709C-968285DB70A8}"/>
          </ac:spMkLst>
        </pc:spChg>
        <pc:spChg chg="add mod">
          <ac:chgData name="Guo-Shiuan Lin" userId="dadabf76-eedd-4e9c-9b55-13cf67466269" providerId="ADAL" clId="{6153A36E-57C2-4B6D-AE7A-9BC66AACDAD4}" dt="2023-11-13T15:29:50.885" v="2239" actId="1076"/>
          <ac:spMkLst>
            <pc:docMk/>
            <pc:sldMk cId="3628102515" sldId="295"/>
            <ac:spMk id="11" creationId="{CFDADB2B-3634-1827-19C9-91A956B1EC73}"/>
          </ac:spMkLst>
        </pc:spChg>
        <pc:spChg chg="add del mod">
          <ac:chgData name="Guo-Shiuan Lin" userId="dadabf76-eedd-4e9c-9b55-13cf67466269" providerId="ADAL" clId="{6153A36E-57C2-4B6D-AE7A-9BC66AACDAD4}" dt="2023-11-13T15:27:45.498" v="2108" actId="478"/>
          <ac:spMkLst>
            <pc:docMk/>
            <pc:sldMk cId="3628102515" sldId="295"/>
            <ac:spMk id="12" creationId="{0A6BBC47-B8EA-F28A-5383-3208E52CE01D}"/>
          </ac:spMkLst>
        </pc:spChg>
        <pc:spChg chg="add mod">
          <ac:chgData name="Guo-Shiuan Lin" userId="dadabf76-eedd-4e9c-9b55-13cf67466269" providerId="ADAL" clId="{6153A36E-57C2-4B6D-AE7A-9BC66AACDAD4}" dt="2023-11-13T15:30:03.031" v="2244" actId="20577"/>
          <ac:spMkLst>
            <pc:docMk/>
            <pc:sldMk cId="3628102515" sldId="295"/>
            <ac:spMk id="13" creationId="{6F3ED4DA-71E7-5E09-E336-D09609A309E6}"/>
          </ac:spMkLst>
        </pc:spChg>
        <pc:cxnChg chg="add del mod">
          <ac:chgData name="Guo-Shiuan Lin" userId="dadabf76-eedd-4e9c-9b55-13cf67466269" providerId="ADAL" clId="{6153A36E-57C2-4B6D-AE7A-9BC66AACDAD4}" dt="2023-11-13T15:28:05.290" v="2113" actId="478"/>
          <ac:cxnSpMkLst>
            <pc:docMk/>
            <pc:sldMk cId="3628102515" sldId="295"/>
            <ac:cxnSpMk id="8" creationId="{D3244311-E34B-CD45-8607-6F372EB25001}"/>
          </ac:cxnSpMkLst>
        </pc:cxnChg>
      </pc:sldChg>
      <pc:sldChg chg="addSp delSp modSp new mod">
        <pc:chgData name="Guo-Shiuan Lin" userId="dadabf76-eedd-4e9c-9b55-13cf67466269" providerId="ADAL" clId="{6153A36E-57C2-4B6D-AE7A-9BC66AACDAD4}" dt="2023-11-17T12:08:59.083" v="2258" actId="20577"/>
        <pc:sldMkLst>
          <pc:docMk/>
          <pc:sldMk cId="3938202900" sldId="296"/>
        </pc:sldMkLst>
        <pc:spChg chg="del">
          <ac:chgData name="Guo-Shiuan Lin" userId="dadabf76-eedd-4e9c-9b55-13cf67466269" providerId="ADAL" clId="{6153A36E-57C2-4B6D-AE7A-9BC66AACDAD4}" dt="2023-11-17T12:08:54.279" v="2249" actId="478"/>
          <ac:spMkLst>
            <pc:docMk/>
            <pc:sldMk cId="3938202900" sldId="296"/>
            <ac:spMk id="2" creationId="{E58FD947-32CE-7F87-D0C8-8AF15B16291B}"/>
          </ac:spMkLst>
        </pc:spChg>
        <pc:spChg chg="add mod">
          <ac:chgData name="Guo-Shiuan Lin" userId="dadabf76-eedd-4e9c-9b55-13cf67466269" providerId="ADAL" clId="{6153A36E-57C2-4B6D-AE7A-9BC66AACDAD4}" dt="2023-11-17T12:08:59.083" v="2258" actId="20577"/>
          <ac:spMkLst>
            <pc:docMk/>
            <pc:sldMk cId="3938202900" sldId="296"/>
            <ac:spMk id="5" creationId="{B3C205FF-C850-08DE-C911-5A56A440690E}"/>
          </ac:spMkLst>
        </pc:spChg>
        <pc:picChg chg="add mod">
          <ac:chgData name="Guo-Shiuan Lin" userId="dadabf76-eedd-4e9c-9b55-13cf67466269" providerId="ADAL" clId="{6153A36E-57C2-4B6D-AE7A-9BC66AACDAD4}" dt="2023-11-17T12:08:47.722" v="2248" actId="1076"/>
          <ac:picMkLst>
            <pc:docMk/>
            <pc:sldMk cId="3938202900" sldId="296"/>
            <ac:picMk id="4" creationId="{E0711F6A-B463-7373-7140-29ADB3D7E057}"/>
          </ac:picMkLst>
        </pc:picChg>
      </pc:sldChg>
    </pc:docChg>
  </pc:docChgLst>
  <pc:docChgLst>
    <pc:chgData name="Guo-Shiuan Lin" userId="dadabf76-eedd-4e9c-9b55-13cf67466269" providerId="ADAL" clId="{4AE8B1B8-4260-4033-BBE3-25C745388057}"/>
    <pc:docChg chg="custSel addSld delSld modSld">
      <pc:chgData name="Guo-Shiuan Lin" userId="dadabf76-eedd-4e9c-9b55-13cf67466269" providerId="ADAL" clId="{4AE8B1B8-4260-4033-BBE3-25C745388057}" dt="2023-11-03T15:27:42.951" v="143" actId="20577"/>
      <pc:docMkLst>
        <pc:docMk/>
      </pc:docMkLst>
      <pc:sldChg chg="addSp delSp modSp mod">
        <pc:chgData name="Guo-Shiuan Lin" userId="dadabf76-eedd-4e9c-9b55-13cf67466269" providerId="ADAL" clId="{4AE8B1B8-4260-4033-BBE3-25C745388057}" dt="2023-11-03T15:24:24.489" v="131" actId="478"/>
        <pc:sldMkLst>
          <pc:docMk/>
          <pc:sldMk cId="858283081" sldId="266"/>
        </pc:sldMkLst>
        <pc:spChg chg="add del mod">
          <ac:chgData name="Guo-Shiuan Lin" userId="dadabf76-eedd-4e9c-9b55-13cf67466269" providerId="ADAL" clId="{4AE8B1B8-4260-4033-BBE3-25C745388057}" dt="2023-11-03T15:23:45.701" v="112" actId="478"/>
          <ac:spMkLst>
            <pc:docMk/>
            <pc:sldMk cId="858283081" sldId="266"/>
            <ac:spMk id="2" creationId="{BC7A7C82-7827-9593-0E69-FBAACC061AAE}"/>
          </ac:spMkLst>
        </pc:spChg>
        <pc:spChg chg="add del mod">
          <ac:chgData name="Guo-Shiuan Lin" userId="dadabf76-eedd-4e9c-9b55-13cf67466269" providerId="ADAL" clId="{4AE8B1B8-4260-4033-BBE3-25C745388057}" dt="2023-11-03T15:24:24.489" v="131" actId="478"/>
          <ac:spMkLst>
            <pc:docMk/>
            <pc:sldMk cId="858283081" sldId="266"/>
            <ac:spMk id="3" creationId="{8925DAA0-2910-8111-30F5-EB0997EE990A}"/>
          </ac:spMkLst>
        </pc:spChg>
        <pc:spChg chg="mod">
          <ac:chgData name="Guo-Shiuan Lin" userId="dadabf76-eedd-4e9c-9b55-13cf67466269" providerId="ADAL" clId="{4AE8B1B8-4260-4033-BBE3-25C745388057}" dt="2023-11-03T11:25:15.853" v="21" actId="20577"/>
          <ac:spMkLst>
            <pc:docMk/>
            <pc:sldMk cId="858283081" sldId="266"/>
            <ac:spMk id="11" creationId="{7CAC8763-7B1F-53F3-6C2D-3611565F0898}"/>
          </ac:spMkLst>
        </pc:spChg>
      </pc:sldChg>
      <pc:sldChg chg="addSp delSp modSp mod">
        <pc:chgData name="Guo-Shiuan Lin" userId="dadabf76-eedd-4e9c-9b55-13cf67466269" providerId="ADAL" clId="{4AE8B1B8-4260-4033-BBE3-25C745388057}" dt="2023-11-03T11:37:09.656" v="101" actId="1037"/>
        <pc:sldMkLst>
          <pc:docMk/>
          <pc:sldMk cId="1574199190" sldId="267"/>
        </pc:sldMkLst>
        <pc:spChg chg="mod">
          <ac:chgData name="Guo-Shiuan Lin" userId="dadabf76-eedd-4e9c-9b55-13cf67466269" providerId="ADAL" clId="{4AE8B1B8-4260-4033-BBE3-25C745388057}" dt="2023-11-03T11:36:39.978" v="38" actId="20577"/>
          <ac:spMkLst>
            <pc:docMk/>
            <pc:sldMk cId="1574199190" sldId="267"/>
            <ac:spMk id="4" creationId="{2B2EE855-E88B-8C8E-AADB-BAA6FD5BD7F7}"/>
          </ac:spMkLst>
        </pc:spChg>
        <pc:spChg chg="del">
          <ac:chgData name="Guo-Shiuan Lin" userId="dadabf76-eedd-4e9c-9b55-13cf67466269" providerId="ADAL" clId="{4AE8B1B8-4260-4033-BBE3-25C745388057}" dt="2023-11-03T11:31:20.206" v="22" actId="478"/>
          <ac:spMkLst>
            <pc:docMk/>
            <pc:sldMk cId="1574199190" sldId="267"/>
            <ac:spMk id="10" creationId="{DAF2641E-2FD7-227A-9F0C-F0E3FE671FB3}"/>
          </ac:spMkLst>
        </pc:spChg>
        <pc:spChg chg="add mod">
          <ac:chgData name="Guo-Shiuan Lin" userId="dadabf76-eedd-4e9c-9b55-13cf67466269" providerId="ADAL" clId="{4AE8B1B8-4260-4033-BBE3-25C745388057}" dt="2023-11-03T11:37:09.656" v="101" actId="1037"/>
          <ac:spMkLst>
            <pc:docMk/>
            <pc:sldMk cId="1574199190" sldId="267"/>
            <ac:spMk id="11" creationId="{D3DE69C9-92C3-265B-045C-474C63F77B7E}"/>
          </ac:spMkLst>
        </pc:spChg>
      </pc:sldChg>
      <pc:sldChg chg="delSp del mod">
        <pc:chgData name="Guo-Shiuan Lin" userId="dadabf76-eedd-4e9c-9b55-13cf67466269" providerId="ADAL" clId="{4AE8B1B8-4260-4033-BBE3-25C745388057}" dt="2023-11-03T11:37:56.539" v="109" actId="47"/>
        <pc:sldMkLst>
          <pc:docMk/>
          <pc:sldMk cId="2420077523" sldId="269"/>
        </pc:sldMkLst>
        <pc:spChg chg="del">
          <ac:chgData name="Guo-Shiuan Lin" userId="dadabf76-eedd-4e9c-9b55-13cf67466269" providerId="ADAL" clId="{4AE8B1B8-4260-4033-BBE3-25C745388057}" dt="2023-11-03T11:31:22.419" v="23" actId="478"/>
          <ac:spMkLst>
            <pc:docMk/>
            <pc:sldMk cId="2420077523" sldId="269"/>
            <ac:spMk id="10" creationId="{DAF2641E-2FD7-227A-9F0C-F0E3FE671FB3}"/>
          </ac:spMkLst>
        </pc:spChg>
      </pc:sldChg>
      <pc:sldChg chg="addSp modSp add mod">
        <pc:chgData name="Guo-Shiuan Lin" userId="dadabf76-eedd-4e9c-9b55-13cf67466269" providerId="ADAL" clId="{4AE8B1B8-4260-4033-BBE3-25C745388057}" dt="2023-11-03T11:37:44.936" v="108"/>
        <pc:sldMkLst>
          <pc:docMk/>
          <pc:sldMk cId="1714046979" sldId="276"/>
        </pc:sldMkLst>
        <pc:spChg chg="mod">
          <ac:chgData name="Guo-Shiuan Lin" userId="dadabf76-eedd-4e9c-9b55-13cf67466269" providerId="ADAL" clId="{4AE8B1B8-4260-4033-BBE3-25C745388057}" dt="2023-11-03T11:37:37.472" v="105" actId="207"/>
          <ac:spMkLst>
            <pc:docMk/>
            <pc:sldMk cId="1714046979" sldId="276"/>
            <ac:spMk id="4" creationId="{2B2EE855-E88B-8C8E-AADB-BAA6FD5BD7F7}"/>
          </ac:spMkLst>
        </pc:spChg>
        <pc:spChg chg="mod">
          <ac:chgData name="Guo-Shiuan Lin" userId="dadabf76-eedd-4e9c-9b55-13cf67466269" providerId="ADAL" clId="{4AE8B1B8-4260-4033-BBE3-25C745388057}" dt="2023-11-03T11:37:40.189" v="107" actId="207"/>
          <ac:spMkLst>
            <pc:docMk/>
            <pc:sldMk cId="1714046979" sldId="276"/>
            <ac:spMk id="5" creationId="{9DE83635-B186-3152-B112-6F508A251C89}"/>
          </ac:spMkLst>
        </pc:spChg>
        <pc:spChg chg="mod">
          <ac:chgData name="Guo-Shiuan Lin" userId="dadabf76-eedd-4e9c-9b55-13cf67466269" providerId="ADAL" clId="{4AE8B1B8-4260-4033-BBE3-25C745388057}" dt="2023-11-03T11:37:33.700" v="104" actId="207"/>
          <ac:spMkLst>
            <pc:docMk/>
            <pc:sldMk cId="1714046979" sldId="276"/>
            <ac:spMk id="9" creationId="{2010C18D-850D-8227-EEB5-E9B3547582D9}"/>
          </ac:spMkLst>
        </pc:spChg>
        <pc:spChg chg="add mod">
          <ac:chgData name="Guo-Shiuan Lin" userId="dadabf76-eedd-4e9c-9b55-13cf67466269" providerId="ADAL" clId="{4AE8B1B8-4260-4033-BBE3-25C745388057}" dt="2023-11-03T11:37:44.936" v="108"/>
          <ac:spMkLst>
            <pc:docMk/>
            <pc:sldMk cId="1714046979" sldId="276"/>
            <ac:spMk id="10" creationId="{B483D8D1-3D37-70C7-16C9-DF944D736A44}"/>
          </ac:spMkLst>
        </pc:spChg>
        <pc:spChg chg="mod">
          <ac:chgData name="Guo-Shiuan Lin" userId="dadabf76-eedd-4e9c-9b55-13cf67466269" providerId="ADAL" clId="{4AE8B1B8-4260-4033-BBE3-25C745388057}" dt="2023-11-03T11:37:38.619" v="106" actId="207"/>
          <ac:spMkLst>
            <pc:docMk/>
            <pc:sldMk cId="1714046979" sldId="276"/>
            <ac:spMk id="11" creationId="{D3DE69C9-92C3-265B-045C-474C63F77B7E}"/>
          </ac:spMkLst>
        </pc:spChg>
      </pc:sldChg>
      <pc:sldChg chg="modSp add mod">
        <pc:chgData name="Guo-Shiuan Lin" userId="dadabf76-eedd-4e9c-9b55-13cf67466269" providerId="ADAL" clId="{4AE8B1B8-4260-4033-BBE3-25C745388057}" dt="2023-11-03T15:27:42.951" v="143" actId="20577"/>
        <pc:sldMkLst>
          <pc:docMk/>
          <pc:sldMk cId="3025664322" sldId="277"/>
        </pc:sldMkLst>
        <pc:spChg chg="mod">
          <ac:chgData name="Guo-Shiuan Lin" userId="dadabf76-eedd-4e9c-9b55-13cf67466269" providerId="ADAL" clId="{4AE8B1B8-4260-4033-BBE3-25C745388057}" dt="2023-11-03T15:27:42.951" v="143" actId="20577"/>
          <ac:spMkLst>
            <pc:docMk/>
            <pc:sldMk cId="3025664322" sldId="277"/>
            <ac:spMk id="2" creationId="{C34CEB62-4980-DE53-90B0-527375F84A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CC457-91A9-4139-9B6A-299773AD5EC0}" type="datetimeFigureOut">
              <a:rPr lang="en-CH" smtClean="0"/>
              <a:t>16.11.2025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2350-5311-4609-A87C-0B8471FFCC2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32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 capacity (the potential matric where water content starts to drop)</a:t>
            </a:r>
          </a:p>
          <a:p>
            <a:r>
              <a:rPr lang="en-US" dirty="0"/>
              <a:t>Wilting point (the potential matric where water content drops to residual zone, close to the residual water content)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02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Ans: Except D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72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time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6810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566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757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the top of the soil column 5 meters above the ground is height (elevation)=5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2350-5311-4609-A87C-0B8471FFCC26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503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9793-00DF-9FEB-151C-EFDFBF02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8FD26-0EED-9BFD-8774-AF720B4B6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BA22-DD07-D42C-6954-35B357CA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C53D-C043-131A-D386-6539CF10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F8E7-ABD9-8B65-324D-90845816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6950-F966-1CA5-A588-06C62E97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D3BC-6DCD-2D03-327A-35609B3A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CB0C-00B7-784D-325A-213C6972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A9CAC-7552-5322-77DA-A06391C0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074B-9115-7C97-DE7E-B6914F67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1D7D0-8166-0E96-1054-5386BABDD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C897F-4DA8-8994-7E4A-C3A76A8B4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7CF4-1637-F145-E96C-D111278A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883C-FD42-09BC-6D8C-30D56670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8EAE-DD1B-14A5-86EE-ABB8B8D5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CB6E-8576-8B4B-200B-E000AD23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753F-7E55-EBDF-B255-5C45FDCE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97BD-349B-FC25-50C6-122851D0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B0992-29FB-5ABF-75A2-30FB0928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3C73-EA23-0D98-29DC-10E5A801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72E6-B134-15E1-2A3F-5405676A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FFD-A8B7-9B40-15B7-85DB60CE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92590-695A-0CFF-0CD9-DCEF23A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D6DE-7059-4301-21C8-6CD6D002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5367-2A34-419B-2DCA-2F44B7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CCB4-A61B-F117-4325-DF129B64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60BB-00C9-5330-0C8C-BB0D7F48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C114C-C346-5226-6F42-381A58A6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A5FD-0EF9-ED52-A3E5-861E29C6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13867-318F-4DFF-656D-B931F30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A6C52-A07B-BAB9-FCE1-0FA1956C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67EC-B6CD-AA8B-66F9-E21A851C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B1E4-F20F-1353-BB60-D633F5E7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E1289-CD41-D13A-EE2A-D44B6A540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CA782-1555-9178-35A7-738B220AC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7D3F6-C132-E132-1C42-283763646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73BAC-6E2F-1FE4-372C-2B7DDDE9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351D6B-E4CE-2823-E712-63239272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D9181-4A70-2B05-26F7-D9E45F6F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9453-994B-0476-5645-F9A721A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D07FD-71A2-219E-9DFB-8C43E381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2AB4D-1F71-A04A-2F31-D8C06EF0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FD3D1-CA9F-30EA-81BD-D110320F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6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28EDE-0FA9-1F55-7A74-069B3162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D13D4-DAEA-5908-C2B7-304FF02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06EA-5C38-B2DC-BF03-277E7B96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224-9162-44E3-1406-15BF2F13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C9BD-882B-1499-EDEB-7BB088A9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26C03-8519-38F9-31E4-22E3C1ED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0EB0C-E226-7586-E1F1-B84D4D64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88ED3-0A4F-0F68-2E1F-F7CA64A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D807B-2802-0171-5E50-3AA89E9D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4A22-D576-9E16-E366-319BD5CA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524AB-DAB5-0974-7E1F-EC129C5DE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968FC-FA60-DD38-EBE6-D7CE48C24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7490A-32E0-5765-16DA-A6070088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7C368-E4EB-F61A-A7C2-F1E9C08C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AD20D-3A53-8016-02A4-EF33C5AF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7358E-CEC9-23C0-499A-B53F8954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C79B7-1079-E24A-C09C-667ECE68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FE05-E489-324E-F1EA-AB8B87C84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DA65-1F84-4F15-AC44-E79CA7FA2048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FFE9-6A28-92BB-6599-5CF61EA33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6E6B-A5F8-0E35-66AF-5F3C1C82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oprotectionportal.com/kn/resources/soil-health-importance-and-how-to-protec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asuring Life in the Soil - Agrarforschung Schweiz">
            <a:extLst>
              <a:ext uri="{FF2B5EF4-FFF2-40B4-BE49-F238E27FC236}">
                <a16:creationId xmlns:a16="http://schemas.microsoft.com/office/drawing/2014/main" id="{B1F582A8-26DC-2978-51C2-C557F0BB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E9A79-B669-D6AA-DDB6-E90640EF8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Soil science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Computer lab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78D4B-680C-27B3-E829-3E1173E6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Guo-Shiuan Lin (Steven)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URBES lab, EPFL</a:t>
            </a:r>
          </a:p>
        </p:txBody>
      </p:sp>
    </p:spTree>
    <p:extLst>
      <p:ext uri="{BB962C8B-B14F-4D97-AF65-F5344CB8AC3E}">
        <p14:creationId xmlns:p14="http://schemas.microsoft.com/office/powerpoint/2010/main" val="281140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Assignment 3: </a:t>
            </a:r>
            <a:r>
              <a:rPr lang="en-US" sz="5000" kern="100" dirty="0">
                <a:ea typeface="PMingLiU" panose="02020500000000000000" pitchFamily="18" charset="-120"/>
                <a:cs typeface="Times New Roman" panose="02020603050405020304" pitchFamily="18" charset="0"/>
              </a:rPr>
              <a:t>1D infiltration model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34985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D408-9DA5-3D2A-082F-1232DC283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Infiltration, runoff, and groundwater recharge</a:t>
            </a:r>
            <a:endParaRPr lang="en-CH" dirty="0"/>
          </a:p>
        </p:txBody>
      </p:sp>
      <p:pic>
        <p:nvPicPr>
          <p:cNvPr id="3" name="Picture 4" descr="Geography 101 Online">
            <a:extLst>
              <a:ext uri="{FF2B5EF4-FFF2-40B4-BE49-F238E27FC236}">
                <a16:creationId xmlns:a16="http://schemas.microsoft.com/office/drawing/2014/main" id="{35E7737D-D6E4-408C-7032-792A88D3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68" y="1955610"/>
            <a:ext cx="5695652" cy="4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A53B0-145D-E08B-C558-2F95BFBB510D}"/>
              </a:ext>
            </a:extLst>
          </p:cNvPr>
          <p:cNvSpPr txBox="1"/>
          <p:nvPr/>
        </p:nvSpPr>
        <p:spPr>
          <a:xfrm>
            <a:off x="3271520" y="59588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https://www2.hawaii.edu/~dennis/GeoBook/chapter_7/balance.htm</a:t>
            </a:r>
          </a:p>
        </p:txBody>
      </p:sp>
    </p:spTree>
    <p:extLst>
      <p:ext uri="{BB962C8B-B14F-4D97-AF65-F5344CB8AC3E}">
        <p14:creationId xmlns:p14="http://schemas.microsoft.com/office/powerpoint/2010/main" val="10500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75C5-CA41-D7D9-204B-131A207E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DDE121C-F635-3B9E-2F1E-339187D1FB87}"/>
              </a:ext>
            </a:extLst>
          </p:cNvPr>
          <p:cNvSpPr txBox="1">
            <a:spLocks/>
          </p:cNvSpPr>
          <p:nvPr/>
        </p:nvSpPr>
        <p:spPr>
          <a:xfrm>
            <a:off x="637478" y="3742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Richard’s equation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3597B-4F6B-8A6F-8C3B-FF314869C862}"/>
              </a:ext>
            </a:extLst>
          </p:cNvPr>
          <p:cNvSpPr txBox="1"/>
          <p:nvPr/>
        </p:nvSpPr>
        <p:spPr>
          <a:xfrm>
            <a:off x="2376071" y="1930763"/>
            <a:ext cx="84717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</a:rPr>
              <a:t>How water infiltrate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unsaturated soils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</a:rPr>
              <a:t>M</a:t>
            </a:r>
            <a:r>
              <a:rPr lang="en-US" sz="3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ovement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water</a:t>
            </a:r>
          </a:p>
        </p:txBody>
      </p:sp>
    </p:spTree>
    <p:extLst>
      <p:ext uri="{BB962C8B-B14F-4D97-AF65-F5344CB8AC3E}">
        <p14:creationId xmlns:p14="http://schemas.microsoft.com/office/powerpoint/2010/main" val="248606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B05DA1C-950F-9D86-F0DF-7972CE797E6D}"/>
              </a:ext>
            </a:extLst>
          </p:cNvPr>
          <p:cNvSpPr txBox="1">
            <a:spLocks/>
          </p:cNvSpPr>
          <p:nvPr/>
        </p:nvSpPr>
        <p:spPr>
          <a:xfrm>
            <a:off x="637478" y="3742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Richard’s equation</a:t>
            </a:r>
            <a:endParaRPr lang="en-US" sz="5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DD900B-A67D-FB7E-F8E2-004165B0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63" y="2331493"/>
            <a:ext cx="1544873" cy="840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BA25A7-12DA-3241-65F4-996CE3065B15}"/>
              </a:ext>
            </a:extLst>
          </p:cNvPr>
          <p:cNvSpPr txBox="1"/>
          <p:nvPr/>
        </p:nvSpPr>
        <p:spPr>
          <a:xfrm>
            <a:off x="637478" y="1714706"/>
            <a:ext cx="667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common expressions of Richard’s equation</a:t>
            </a:r>
            <a:endParaRPr lang="en-CH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99DEED-F80D-BD51-09CD-91471B09B239}"/>
              </a:ext>
            </a:extLst>
          </p:cNvPr>
          <p:cNvSpPr txBox="1"/>
          <p:nvPr/>
        </p:nvSpPr>
        <p:spPr>
          <a:xfrm>
            <a:off x="1015711" y="2311100"/>
            <a:ext cx="3206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Moisture-content form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(mass balance)</a:t>
            </a:r>
            <a:endParaRPr lang="en-CH" sz="2400" dirty="0">
              <a:solidFill>
                <a:schemeClr val="accent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BB9004-06AB-6032-5201-287747F8A0AA}"/>
              </a:ext>
            </a:extLst>
          </p:cNvPr>
          <p:cNvGrpSpPr/>
          <p:nvPr/>
        </p:nvGrpSpPr>
        <p:grpSpPr>
          <a:xfrm>
            <a:off x="488374" y="3172085"/>
            <a:ext cx="5278579" cy="2041702"/>
            <a:chOff x="488374" y="3172085"/>
            <a:chExt cx="5278579" cy="20417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EA308C-0ED1-0F71-2EA9-9A788A2F937D}"/>
                </a:ext>
              </a:extLst>
            </p:cNvPr>
            <p:cNvCxnSpPr/>
            <p:nvPr/>
          </p:nvCxnSpPr>
          <p:spPr>
            <a:xfrm flipV="1">
              <a:off x="4717473" y="3172085"/>
              <a:ext cx="200799" cy="342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AE62EE-81EF-AECA-3295-98119B6716CF}"/>
                </a:ext>
              </a:extLst>
            </p:cNvPr>
            <p:cNvGrpSpPr/>
            <p:nvPr/>
          </p:nvGrpSpPr>
          <p:grpSpPr>
            <a:xfrm>
              <a:off x="488374" y="3597600"/>
              <a:ext cx="5278579" cy="1616187"/>
              <a:chOff x="488374" y="3597600"/>
              <a:chExt cx="5278579" cy="16161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8CDB5AF-D19C-550A-D655-D7430C31A875}"/>
                  </a:ext>
                </a:extLst>
              </p:cNvPr>
              <p:cNvGrpSpPr/>
              <p:nvPr/>
            </p:nvGrpSpPr>
            <p:grpSpPr>
              <a:xfrm>
                <a:off x="488374" y="3597600"/>
                <a:ext cx="5278579" cy="1616187"/>
                <a:chOff x="488374" y="3597600"/>
                <a:chExt cx="5278579" cy="161618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C8DD1BD-F828-FAC3-0AFB-BC5F6B2F0814}"/>
                    </a:ext>
                  </a:extLst>
                </p:cNvPr>
                <p:cNvSpPr txBox="1"/>
                <p:nvPr/>
              </p:nvSpPr>
              <p:spPr>
                <a:xfrm>
                  <a:off x="2356140" y="3597600"/>
                  <a:ext cx="144693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/>
                    <a:t>Chain rule</a:t>
                  </a:r>
                  <a:endParaRPr lang="en-CH" sz="2400" dirty="0"/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AE991E53-C522-BEDB-EFD0-514545394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9358" y="3597600"/>
                  <a:ext cx="1437595" cy="667454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32526B4-B198-503F-391E-2411CE767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2077" y="4585049"/>
                  <a:ext cx="1190791" cy="628738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001EE07-E7E8-7C7D-5D54-2FE6014A0724}"/>
                    </a:ext>
                  </a:extLst>
                </p:cNvPr>
                <p:cNvSpPr txBox="1"/>
                <p:nvPr/>
              </p:nvSpPr>
              <p:spPr>
                <a:xfrm>
                  <a:off x="488374" y="4572282"/>
                  <a:ext cx="341860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/>
                    <a:t>Specific moisture capacity</a:t>
                  </a:r>
                  <a:endParaRPr lang="en-CH" sz="2400" dirty="0"/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8401957-8693-7D2A-013C-ECB1595282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8155" y="4265054"/>
                <a:ext cx="100399" cy="2812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31EC18-8BD9-A374-AE3A-3DAAF809CD10}"/>
              </a:ext>
            </a:extLst>
          </p:cNvPr>
          <p:cNvGrpSpPr/>
          <p:nvPr/>
        </p:nvGrpSpPr>
        <p:grpSpPr>
          <a:xfrm>
            <a:off x="5338690" y="3700494"/>
            <a:ext cx="6364936" cy="2999382"/>
            <a:chOff x="5338690" y="3700494"/>
            <a:chExt cx="6364936" cy="29993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D9C845-A489-CCFB-3472-116DD3161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8690" y="5927391"/>
              <a:ext cx="4447309" cy="7724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37940D1-9A3E-3C4F-E652-6A3A4D0A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202" y="4296174"/>
              <a:ext cx="2324424" cy="676369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FAA567-2800-F09F-9A21-7A9E61382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5504" y="4634358"/>
              <a:ext cx="603977" cy="168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3B959D-BB0E-C8FB-C258-0AE16931BC72}"/>
                </a:ext>
              </a:extLst>
            </p:cNvPr>
            <p:cNvSpPr txBox="1"/>
            <p:nvPr/>
          </p:nvSpPr>
          <p:spPr>
            <a:xfrm>
              <a:off x="9835860" y="3700494"/>
              <a:ext cx="17652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Darcy’s law</a:t>
              </a:r>
              <a:endParaRPr lang="en-CH" sz="2400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B75EF06-66BF-4D24-0241-EFB74B3B0A99}"/>
                </a:ext>
              </a:extLst>
            </p:cNvPr>
            <p:cNvCxnSpPr>
              <a:cxnSpLocks/>
            </p:cNvCxnSpPr>
            <p:nvPr/>
          </p:nvCxnSpPr>
          <p:spPr>
            <a:xfrm>
              <a:off x="7890072" y="5290808"/>
              <a:ext cx="0" cy="4657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22C9A5-F150-FE89-CB97-A6997235F0E0}"/>
              </a:ext>
            </a:extLst>
          </p:cNvPr>
          <p:cNvGrpSpPr/>
          <p:nvPr/>
        </p:nvGrpSpPr>
        <p:grpSpPr>
          <a:xfrm>
            <a:off x="5766953" y="4053474"/>
            <a:ext cx="4019046" cy="1160313"/>
            <a:chOff x="5766953" y="4053474"/>
            <a:chExt cx="4019046" cy="116031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54F84C3-0414-C4E8-FB0A-F641B9AC5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0107" y="4613628"/>
              <a:ext cx="1733792" cy="6001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5306395-0559-D4CE-6713-8E6FAE35BD2E}"/>
                </a:ext>
              </a:extLst>
            </p:cNvPr>
            <p:cNvCxnSpPr/>
            <p:nvPr/>
          </p:nvCxnSpPr>
          <p:spPr>
            <a:xfrm>
              <a:off x="5766953" y="4899418"/>
              <a:ext cx="8728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E6D0AC-F8AC-DB61-FF78-A6B7C3EC5C75}"/>
                </a:ext>
              </a:extLst>
            </p:cNvPr>
            <p:cNvSpPr txBox="1"/>
            <p:nvPr/>
          </p:nvSpPr>
          <p:spPr>
            <a:xfrm>
              <a:off x="6579628" y="4053474"/>
              <a:ext cx="32063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Pressure-head form</a:t>
              </a:r>
              <a:endParaRPr lang="en-CH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0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13F400-8E80-05BC-CD6F-46E588098C8B}"/>
              </a:ext>
            </a:extLst>
          </p:cNvPr>
          <p:cNvSpPr txBox="1">
            <a:spLocks/>
          </p:cNvSpPr>
          <p:nvPr/>
        </p:nvSpPr>
        <p:spPr>
          <a:xfrm>
            <a:off x="637478" y="3742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Richard’s equation: how it is done in the code</a:t>
            </a:r>
            <a:endParaRPr lang="en-US" sz="5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A3A9A5-894D-BAD3-8B0D-3391A59EBADA}"/>
              </a:ext>
            </a:extLst>
          </p:cNvPr>
          <p:cNvSpPr txBox="1"/>
          <p:nvPr/>
        </p:nvSpPr>
        <p:spPr>
          <a:xfrm>
            <a:off x="830130" y="2151888"/>
            <a:ext cx="8334190" cy="465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RichardsModel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dz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vg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qTop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qBot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psiTop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psiBot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return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dpsidt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98C9FA-CC82-A348-C50C-094CFB1EC455}"/>
              </a:ext>
            </a:extLst>
          </p:cNvPr>
          <p:cNvSpPr txBox="1"/>
          <p:nvPr/>
        </p:nvSpPr>
        <p:spPr>
          <a:xfrm>
            <a:off x="8338370" y="2844623"/>
            <a:ext cx="6096000" cy="2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pars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D5F696-C81E-882B-F5CC-C32402877041}"/>
              </a:ext>
            </a:extLst>
          </p:cNvPr>
          <p:cNvSpPr txBox="1"/>
          <p:nvPr/>
        </p:nvSpPr>
        <p:spPr>
          <a:xfrm>
            <a:off x="8338370" y="3372180"/>
            <a:ext cx="6096000" cy="2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KFun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pars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BDA09-B0EC-7963-0286-7CB8C887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75" y="2844623"/>
            <a:ext cx="4447309" cy="772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5F611B-E558-5167-6035-802848D1A045}"/>
              </a:ext>
            </a:extLst>
          </p:cNvPr>
          <p:cNvSpPr txBox="1"/>
          <p:nvPr/>
        </p:nvSpPr>
        <p:spPr>
          <a:xfrm>
            <a:off x="830130" y="4413729"/>
            <a:ext cx="5052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22832"/>
                </a:solidFill>
                <a:effectLst/>
                <a:latin typeface="-apple-system"/>
              </a:rPr>
              <a:t>Use </a:t>
            </a:r>
            <a:r>
              <a:rPr lang="en-US" sz="3200" b="0" i="0" dirty="0" err="1">
                <a:solidFill>
                  <a:srgbClr val="222832"/>
                </a:solidFill>
                <a:effectLst/>
                <a:latin typeface="-apple-system"/>
              </a:rPr>
              <a:t>scipy.odeint</a:t>
            </a:r>
            <a:r>
              <a:rPr lang="en-US" sz="3200" dirty="0">
                <a:solidFill>
                  <a:srgbClr val="222832"/>
                </a:solidFill>
                <a:latin typeface="-apple-system"/>
              </a:rPr>
              <a:t> to Integrate</a:t>
            </a:r>
            <a:endParaRPr lang="en-CH" sz="3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354D85-70ED-A68E-3BA0-D881A8CF0A4E}"/>
              </a:ext>
            </a:extLst>
          </p:cNvPr>
          <p:cNvCxnSpPr>
            <a:cxnSpLocks/>
          </p:cNvCxnSpPr>
          <p:nvPr/>
        </p:nvCxnSpPr>
        <p:spPr>
          <a:xfrm>
            <a:off x="2429904" y="3810995"/>
            <a:ext cx="0" cy="602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D8F833-DCC4-0E66-9489-7873B9AE37DB}"/>
              </a:ext>
            </a:extLst>
          </p:cNvPr>
          <p:cNvCxnSpPr>
            <a:cxnSpLocks/>
          </p:cNvCxnSpPr>
          <p:nvPr/>
        </p:nvCxnSpPr>
        <p:spPr>
          <a:xfrm>
            <a:off x="2423992" y="5171440"/>
            <a:ext cx="0" cy="602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7699D-49BF-B938-A836-4A8EB406C803}"/>
              </a:ext>
            </a:extLst>
          </p:cNvPr>
          <p:cNvSpPr txBox="1"/>
          <p:nvPr/>
        </p:nvSpPr>
        <p:spPr>
          <a:xfrm>
            <a:off x="830130" y="5648563"/>
            <a:ext cx="6891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22832"/>
                </a:solidFill>
                <a:effectLst/>
                <a:latin typeface="-apple-system"/>
              </a:rPr>
              <a:t>Get the variables at different time steps 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9267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626"/>
            <a:ext cx="10866120" cy="47627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1.Download Richards </a:t>
            </a:r>
            <a:r>
              <a:rPr lang="en-US" sz="5000" kern="100" dirty="0" err="1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Equation.ipynb</a:t>
            </a:r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 and vanGenuchten.py</a:t>
            </a:r>
            <a:b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3.Put in the </a:t>
            </a:r>
            <a:r>
              <a:rPr lang="en-US" sz="50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same folder</a:t>
            </a:r>
            <a:b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4.Follow the video tutorial together (16 mins)</a:t>
            </a:r>
            <a:b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80742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3985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How many soil types to choose? </a:t>
            </a:r>
            <a:br>
              <a:rPr lang="en-US" dirty="0"/>
            </a:br>
            <a:r>
              <a:rPr lang="en-US" dirty="0"/>
              <a:t>(Tips: in the vanGenuchten.py file)</a:t>
            </a:r>
          </a:p>
        </p:txBody>
      </p:sp>
    </p:spTree>
    <p:extLst>
      <p:ext uri="{BB962C8B-B14F-4D97-AF65-F5344CB8AC3E}">
        <p14:creationId xmlns:p14="http://schemas.microsoft.com/office/powerpoint/2010/main" val="166939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498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To change the soil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39CAF-E5B7-563D-2F91-90FFDB260FC8}"/>
              </a:ext>
            </a:extLst>
          </p:cNvPr>
          <p:cNvSpPr txBox="1"/>
          <p:nvPr/>
        </p:nvSpPr>
        <p:spPr>
          <a:xfrm>
            <a:off x="1120140" y="20797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vg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.SoilType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E3E0A7-0F83-D9E6-D9DC-08B09CB9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80" y="365125"/>
            <a:ext cx="2104850" cy="42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CAE9-4033-A9E4-558E-781FE109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BF0166-8A74-94B9-EC62-49E540911699}"/>
              </a:ext>
            </a:extLst>
          </p:cNvPr>
          <p:cNvSpPr txBox="1">
            <a:spLocks/>
          </p:cNvSpPr>
          <p:nvPr/>
        </p:nvSpPr>
        <p:spPr>
          <a:xfrm>
            <a:off x="838200" y="72326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are upper and lower boundary conditions defined and what they are?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CF0C0-4FEA-47C5-4895-EEF96D28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82" y="2184969"/>
            <a:ext cx="4034318" cy="4173432"/>
          </a:xfrm>
          <a:prstGeom prst="rect">
            <a:avLst/>
          </a:prstGeom>
        </p:spPr>
      </p:pic>
      <p:pic>
        <p:nvPicPr>
          <p:cNvPr id="1026" name="Picture 2" descr="View of a 20-cm long soil column with 7.5 cm diameter. | Download  Scientific Diagram">
            <a:extLst>
              <a:ext uri="{FF2B5EF4-FFF2-40B4-BE49-F238E27FC236}">
                <a16:creationId xmlns:a16="http://schemas.microsoft.com/office/drawing/2014/main" id="{7B765447-C936-A96C-E0B0-9C11105B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96" y="3085744"/>
            <a:ext cx="1966148" cy="26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C18BE-56AC-061C-2540-A07F4895864F}"/>
              </a:ext>
            </a:extLst>
          </p:cNvPr>
          <p:cNvSpPr txBox="1"/>
          <p:nvPr/>
        </p:nvSpPr>
        <p:spPr>
          <a:xfrm>
            <a:off x="9607543" y="2978832"/>
            <a:ext cx="224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Upper boundary</a:t>
            </a:r>
            <a:endParaRPr lang="en-CH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240BA-92E0-1F03-3280-FC41B2B8AACF}"/>
              </a:ext>
            </a:extLst>
          </p:cNvPr>
          <p:cNvSpPr txBox="1"/>
          <p:nvPr/>
        </p:nvSpPr>
        <p:spPr>
          <a:xfrm>
            <a:off x="9625525" y="5458484"/>
            <a:ext cx="222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L</a:t>
            </a:r>
            <a:r>
              <a:rPr lang="en-US" sz="2400" dirty="0"/>
              <a:t>ower boundary</a:t>
            </a:r>
            <a:endParaRPr lang="en-CH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5EBEF-D750-2E2F-C91E-E113FA7B2774}"/>
              </a:ext>
            </a:extLst>
          </p:cNvPr>
          <p:cNvSpPr txBox="1"/>
          <p:nvPr/>
        </p:nvSpPr>
        <p:spPr>
          <a:xfrm>
            <a:off x="8149741" y="2302934"/>
            <a:ext cx="203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Flow in (Infiltration)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A507-A658-6803-118A-873DC94754A8}"/>
              </a:ext>
            </a:extLst>
          </p:cNvPr>
          <p:cNvSpPr txBox="1"/>
          <p:nvPr/>
        </p:nvSpPr>
        <p:spPr>
          <a:xfrm>
            <a:off x="8149741" y="609593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Flow out (discharge)</a:t>
            </a:r>
            <a:endParaRPr lang="en-CH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25F50E5-4461-FB98-53B5-76C8D9701972}"/>
              </a:ext>
            </a:extLst>
          </p:cNvPr>
          <p:cNvSpPr/>
          <p:nvPr/>
        </p:nvSpPr>
        <p:spPr>
          <a:xfrm>
            <a:off x="8578256" y="2734182"/>
            <a:ext cx="131568" cy="351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4C132C4-2523-68E7-39C2-D31AF717675B}"/>
              </a:ext>
            </a:extLst>
          </p:cNvPr>
          <p:cNvSpPr/>
          <p:nvPr/>
        </p:nvSpPr>
        <p:spPr>
          <a:xfrm>
            <a:off x="8578256" y="5744368"/>
            <a:ext cx="131568" cy="351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473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11686A-FAA9-AF0B-EC46-212AE767BA88}"/>
              </a:ext>
            </a:extLst>
          </p:cNvPr>
          <p:cNvSpPr txBox="1">
            <a:spLocks/>
          </p:cNvSpPr>
          <p:nvPr/>
        </p:nvSpPr>
        <p:spPr>
          <a:xfrm>
            <a:off x="838200" y="72326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many levels (z) and time steps? </a:t>
            </a:r>
            <a:br>
              <a:rPr lang="en-US" dirty="0"/>
            </a:b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7C3E1-5F0E-A061-4D42-84EF232B6B6A}"/>
              </a:ext>
            </a:extLst>
          </p:cNvPr>
          <p:cNvGrpSpPr/>
          <p:nvPr/>
        </p:nvGrpSpPr>
        <p:grpSpPr>
          <a:xfrm>
            <a:off x="1227144" y="2746884"/>
            <a:ext cx="9278885" cy="3242436"/>
            <a:chOff x="1227144" y="2746884"/>
            <a:chExt cx="9278885" cy="32424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7798D9-1F0F-05FE-F8CF-76E956161808}"/>
                </a:ext>
              </a:extLst>
            </p:cNvPr>
            <p:cNvGrpSpPr/>
            <p:nvPr/>
          </p:nvGrpSpPr>
          <p:grpSpPr>
            <a:xfrm>
              <a:off x="1227144" y="2746884"/>
              <a:ext cx="9278885" cy="3242436"/>
              <a:chOff x="1227144" y="2746884"/>
              <a:chExt cx="9278885" cy="324243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FB27CB5-3C46-3A2A-F23B-B538DDC94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7144" y="2746884"/>
                <a:ext cx="9278885" cy="324243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0101C-22F1-80CE-3E88-63C02929DAF1}"/>
                  </a:ext>
                </a:extLst>
              </p:cNvPr>
              <p:cNvSpPr txBox="1"/>
              <p:nvPr/>
            </p:nvSpPr>
            <p:spPr>
              <a:xfrm>
                <a:off x="8770620" y="353568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50</a:t>
                </a:r>
                <a:endParaRPr lang="en-CH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D133B-DCEB-2F3A-57D3-542DF1DD9F31}"/>
                  </a:ext>
                </a:extLst>
              </p:cNvPr>
              <p:cNvSpPr txBox="1"/>
              <p:nvPr/>
            </p:nvSpPr>
            <p:spPr>
              <a:xfrm>
                <a:off x="8770620" y="5082540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101</a:t>
                </a:r>
                <a:endParaRPr lang="en-CH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E2FEBE-0ED4-C157-1E38-066ABE40028C}"/>
                </a:ext>
              </a:extLst>
            </p:cNvPr>
            <p:cNvCxnSpPr/>
            <p:nvPr/>
          </p:nvCxnSpPr>
          <p:spPr>
            <a:xfrm>
              <a:off x="1453830" y="4341755"/>
              <a:ext cx="547982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350501-E195-C80B-834B-C550C4C68B78}"/>
                </a:ext>
              </a:extLst>
            </p:cNvPr>
            <p:cNvCxnSpPr>
              <a:cxnSpLocks/>
            </p:cNvCxnSpPr>
            <p:nvPr/>
          </p:nvCxnSpPr>
          <p:spPr>
            <a:xfrm>
              <a:off x="1453830" y="5915093"/>
              <a:ext cx="391415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4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E73A-7F8D-9E39-5C7C-2A578362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computer lab</a:t>
            </a:r>
            <a:endParaRPr lang="en-C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54B2A7-80AD-8573-CB7A-403822F69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94136"/>
              </p:ext>
            </p:extLst>
          </p:nvPr>
        </p:nvGraphicFramePr>
        <p:xfrm>
          <a:off x="1662112" y="1601521"/>
          <a:ext cx="8867776" cy="449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888">
                  <a:extLst>
                    <a:ext uri="{9D8B030D-6E8A-4147-A177-3AD203B41FA5}">
                      <a16:colId xmlns:a16="http://schemas.microsoft.com/office/drawing/2014/main" val="1082151609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279153590"/>
                    </a:ext>
                  </a:extLst>
                </a:gridCol>
              </a:tblGrid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00170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13. Oct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594695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20. Oct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Break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02811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27. Oct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Exercise 1: </a:t>
                      </a:r>
                      <a:r>
                        <a:rPr lang="en-US" dirty="0" err="1"/>
                        <a:t>Pedotransfer</a:t>
                      </a:r>
                      <a:r>
                        <a:rPr lang="en-US" dirty="0"/>
                        <a:t> functions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736419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3. Nov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Exercise 2: Soil water retention curves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34173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10. Nov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Report/Academic writing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01384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17. Nov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Exercise 3: Richards equation</a:t>
                      </a:r>
                      <a:endParaRPr lang="en-CH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78334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24. Nov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accent2"/>
                          </a:solidFill>
                        </a:rPr>
                        <a:t>Bonus exercise: Soil data challenge</a:t>
                      </a:r>
                      <a:endParaRPr lang="en-CH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873375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1. Dec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Group work and consultation time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51476"/>
                  </a:ext>
                </a:extLst>
              </a:tr>
              <a:tr h="449645">
                <a:tc>
                  <a:txBody>
                    <a:bodyPr/>
                    <a:lstStyle/>
                    <a:p>
                      <a:r>
                        <a:rPr lang="en-US" dirty="0"/>
                        <a:t>5. Dec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 submission deadline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2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8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7E03-D91E-5E29-ED6D-E18DB04281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Start to run the notebook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73A2C-066A-4A59-7B09-EADDB69BA6D3}"/>
              </a:ext>
            </a:extLst>
          </p:cNvPr>
          <p:cNvSpPr txBox="1"/>
          <p:nvPr/>
        </p:nvSpPr>
        <p:spPr>
          <a:xfrm>
            <a:off x="985520" y="1889760"/>
            <a:ext cx="10368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first group to achieve these will get a </a:t>
            </a:r>
            <a:r>
              <a:rPr lang="en-US" sz="3600" b="1" dirty="0"/>
              <a:t>prize </a:t>
            </a:r>
          </a:p>
          <a:p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/>
              <a:t>Get Figure 1, 2, 3 for the soil type </a:t>
            </a:r>
            <a:r>
              <a:rPr lang="en-US" sz="2800" dirty="0" err="1">
                <a:solidFill>
                  <a:schemeClr val="accent2"/>
                </a:solidFill>
              </a:rPr>
              <a:t>vg.GuelphLoamDrying</a:t>
            </a:r>
            <a:r>
              <a:rPr lang="en-US" sz="2800" dirty="0">
                <a:solidFill>
                  <a:schemeClr val="accent2"/>
                </a:solidFill>
              </a:rPr>
              <a:t>()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6"/>
                </a:solidFill>
              </a:rPr>
              <a:t>simulation period (t) up to 100 days</a:t>
            </a:r>
          </a:p>
          <a:p>
            <a:pPr marL="342900" indent="-342900">
              <a:buAutoNum type="arabicPeriod"/>
            </a:pPr>
            <a:r>
              <a:rPr lang="en-US" sz="2800" dirty="0"/>
              <a:t>Correctly explain to me what are the different lines in Fig 2 (vertical profile)</a:t>
            </a:r>
          </a:p>
          <a:p>
            <a:pPr marL="342900" indent="-342900">
              <a:buAutoNum type="arabicPeriod"/>
            </a:pPr>
            <a:r>
              <a:rPr lang="en-US" sz="2800" dirty="0"/>
              <a:t>Correctly explain to me, in Fig 3 (temporal profile), when does ‘change in storage’ start to reduce? Why does it become zero at the end?  </a:t>
            </a:r>
          </a:p>
        </p:txBody>
      </p:sp>
    </p:spTree>
    <p:extLst>
      <p:ext uri="{BB962C8B-B14F-4D97-AF65-F5344CB8AC3E}">
        <p14:creationId xmlns:p14="http://schemas.microsoft.com/office/powerpoint/2010/main" val="214995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EFC7BB-64AE-45E4-90F7-BA062F86E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B5B51E-2110-4BFE-90CE-A5C01B48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-up of a cracked ground&#10;&#10;AI-generated content may be incorrect.">
            <a:extLst>
              <a:ext uri="{FF2B5EF4-FFF2-40B4-BE49-F238E27FC236}">
                <a16:creationId xmlns:a16="http://schemas.microsoft.com/office/drawing/2014/main" id="{7B9B16DE-D852-69A0-F85B-730E91F4A6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300" b="7430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11B643-67DC-45BE-E013-3729E680B0AD}"/>
              </a:ext>
            </a:extLst>
          </p:cNvPr>
          <p:cNvSpPr/>
          <p:nvPr/>
        </p:nvSpPr>
        <p:spPr>
          <a:xfrm>
            <a:off x="912050" y="2864681"/>
            <a:ext cx="6779070" cy="12801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FC4D8-9C1A-6333-9482-5D8B0698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056"/>
            <a:ext cx="9144000" cy="2513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 dirty="0">
                <a:solidFill>
                  <a:srgbClr val="FFFFFF"/>
                </a:solidFill>
              </a:rPr>
              <a:t>知識是生命的土壤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BDD42-F3B6-783B-114A-FD5A84018A0A}"/>
              </a:ext>
            </a:extLst>
          </p:cNvPr>
          <p:cNvSpPr txBox="1"/>
          <p:nvPr/>
        </p:nvSpPr>
        <p:spPr>
          <a:xfrm>
            <a:off x="838200" y="4714240"/>
            <a:ext cx="86767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</a:rPr>
              <a:t>Knowledge is the soil of life</a:t>
            </a:r>
            <a:endParaRPr lang="en-CH" sz="6000" dirty="0">
              <a:solidFill>
                <a:schemeClr val="bg1"/>
              </a:solidFill>
            </a:endParaRPr>
          </a:p>
          <a:p>
            <a:endParaRPr lang="en-CH" sz="6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6E4F3-09D3-337D-6CF5-EBD7CF4FA960}"/>
              </a:ext>
            </a:extLst>
          </p:cNvPr>
          <p:cNvSpPr txBox="1"/>
          <p:nvPr/>
        </p:nvSpPr>
        <p:spPr>
          <a:xfrm>
            <a:off x="1066800" y="3775509"/>
            <a:ext cx="662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/>
                </a:solidFill>
              </a:rPr>
              <a:t>zhi</a:t>
            </a:r>
            <a:r>
              <a:rPr lang="en-US" dirty="0">
                <a:solidFill>
                  <a:schemeClr val="bg1"/>
                </a:solidFill>
              </a:rPr>
              <a:t>            </a:t>
            </a:r>
            <a:r>
              <a:rPr lang="en-US" dirty="0" err="1">
                <a:solidFill>
                  <a:schemeClr val="bg1"/>
                </a:solidFill>
              </a:rPr>
              <a:t>shi</a:t>
            </a:r>
            <a:r>
              <a:rPr lang="en-US" dirty="0">
                <a:solidFill>
                  <a:schemeClr val="bg1"/>
                </a:solidFill>
              </a:rPr>
              <a:t>          </a:t>
            </a:r>
            <a:r>
              <a:rPr lang="en-US" dirty="0" err="1">
                <a:solidFill>
                  <a:schemeClr val="bg1"/>
                </a:solidFill>
              </a:rPr>
              <a:t>shi</a:t>
            </a:r>
            <a:r>
              <a:rPr lang="en-US" dirty="0">
                <a:solidFill>
                  <a:schemeClr val="bg1"/>
                </a:solidFill>
              </a:rPr>
              <a:t>          sheng       ming       de             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           rang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17BF4-B214-1472-839A-5A13365B37BE}"/>
              </a:ext>
            </a:extLst>
          </p:cNvPr>
          <p:cNvSpPr txBox="1"/>
          <p:nvPr/>
        </p:nvSpPr>
        <p:spPr>
          <a:xfrm>
            <a:off x="726440" y="704699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</a:rPr>
              <a:t>Science du sol 2025</a:t>
            </a:r>
            <a:endParaRPr lang="en-CH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074E0-023E-663D-A039-2E458D33ABA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Where is the bottom of the soil?</a:t>
            </a:r>
          </a:p>
          <a:p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Which is the curve (t=0)?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A46CA-F931-68BC-E543-A33E6ACC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92" y="2429606"/>
            <a:ext cx="3892487" cy="39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14A9C2-00C9-2580-33EA-8413A1323102}"/>
              </a:ext>
            </a:extLst>
          </p:cNvPr>
          <p:cNvSpPr txBox="1"/>
          <p:nvPr/>
        </p:nvSpPr>
        <p:spPr>
          <a:xfrm>
            <a:off x="1211580" y="2505670"/>
            <a:ext cx="409956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subplot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plot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,:],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465CDF-2C0F-605A-4460-FC28E629414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adjust the plot?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B00C1-2D3D-9BE1-A55C-FA84C3C51A44}"/>
              </a:ext>
            </a:extLst>
          </p:cNvPr>
          <p:cNvSpPr txBox="1"/>
          <p:nvPr/>
        </p:nvSpPr>
        <p:spPr>
          <a:xfrm>
            <a:off x="1092402" y="1964784"/>
            <a:ext cx="781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1.Change frequency to plot a line to, e.g., every 10 timesteps </a:t>
            </a:r>
            <a:endParaRPr lang="en-CH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ADB2B-3634-1827-19C9-91A956B1EC73}"/>
              </a:ext>
            </a:extLst>
          </p:cNvPr>
          <p:cNvSpPr txBox="1"/>
          <p:nvPr/>
        </p:nvSpPr>
        <p:spPr>
          <a:xfrm>
            <a:off x="1265596" y="4308187"/>
            <a:ext cx="265870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ylim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x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ED4DA-71E7-5E09-E336-D09609A309E6}"/>
              </a:ext>
            </a:extLst>
          </p:cNvPr>
          <p:cNvSpPr txBox="1"/>
          <p:nvPr/>
        </p:nvSpPr>
        <p:spPr>
          <a:xfrm>
            <a:off x="1211580" y="3846522"/>
            <a:ext cx="422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2.Zoom in/out to a certain range</a:t>
            </a:r>
            <a:endParaRPr lang="en-CH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28E0F-F5AD-D333-A0C1-D069098B5ED7}"/>
              </a:ext>
            </a:extLst>
          </p:cNvPr>
          <p:cNvSpPr txBox="1"/>
          <p:nvPr/>
        </p:nvSpPr>
        <p:spPr>
          <a:xfrm>
            <a:off x="1265596" y="5405094"/>
            <a:ext cx="274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Change figure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32EC9-E3E7-9077-709C-968285DB70A8}"/>
              </a:ext>
            </a:extLst>
          </p:cNvPr>
          <p:cNvSpPr txBox="1"/>
          <p:nvPr/>
        </p:nvSpPr>
        <p:spPr>
          <a:xfrm>
            <a:off x="1324802" y="5866759"/>
            <a:ext cx="222754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pl.figure</a:t>
            </a:r>
            <a:r>
              <a:rPr lang="en-US" dirty="0"/>
              <a:t>(</a:t>
            </a:r>
            <a:r>
              <a:rPr lang="en-US" dirty="0" err="1"/>
              <a:t>figsize</a:t>
            </a:r>
            <a:r>
              <a:rPr lang="en-US" dirty="0"/>
              <a:t>=(4,5))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2810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silhouette of a person in the sky&#10;&#10;AI-generated content may be incorrect.">
            <a:extLst>
              <a:ext uri="{FF2B5EF4-FFF2-40B4-BE49-F238E27FC236}">
                <a16:creationId xmlns:a16="http://schemas.microsoft.com/office/drawing/2014/main" id="{727062A3-218D-81F5-A653-A890D0A7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181" r="26818" b="-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1C5E4-6D85-77B4-58B1-59094C143CFA}"/>
              </a:ext>
            </a:extLst>
          </p:cNvPr>
          <p:cNvSpPr txBox="1"/>
          <p:nvPr/>
        </p:nvSpPr>
        <p:spPr>
          <a:xfrm>
            <a:off x="1198181" y="1122363"/>
            <a:ext cx="9795637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week: soil data challenge 2025</a:t>
            </a:r>
            <a:endParaRPr lang="en-US" sz="5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0FF27-F96D-4DBA-643A-0DD9D32E1A59}"/>
              </a:ext>
            </a:extLst>
          </p:cNvPr>
          <p:cNvSpPr txBox="1"/>
          <p:nvPr/>
        </p:nvSpPr>
        <p:spPr>
          <a:xfrm>
            <a:off x="3972560" y="3727720"/>
            <a:ext cx="532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Bonus points for the assignment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Useful to have all team members present</a:t>
            </a:r>
            <a:endParaRPr lang="en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0A7B-4C9F-D110-C52C-BFF404C5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6907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a typeface="PMingLiU" panose="02020500000000000000" pitchFamily="18" charset="-120"/>
                <a:cs typeface="Times New Roman" panose="02020603050405020304" pitchFamily="18" charset="0"/>
              </a:rPr>
              <a:t>Explaining the code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29698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DC7587D-EE78-2D1C-002E-DACCE8C78EF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Import a .</a:t>
            </a:r>
            <a:r>
              <a:rPr lang="en-US" dirty="0" err="1"/>
              <a:t>py</a:t>
            </a:r>
            <a:r>
              <a:rPr lang="en-US" dirty="0"/>
              <a:t>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1EA25-1CE9-77CA-5AD5-AC2D887C217D}"/>
              </a:ext>
            </a:extLst>
          </p:cNvPr>
          <p:cNvSpPr txBox="1"/>
          <p:nvPr/>
        </p:nvSpPr>
        <p:spPr>
          <a:xfrm>
            <a:off x="1143000" y="2032754"/>
            <a:ext cx="60960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vanGenuchten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vg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A5649-07A8-BC38-E818-82FAB2068270}"/>
              </a:ext>
            </a:extLst>
          </p:cNvPr>
          <p:cNvSpPr txBox="1"/>
          <p:nvPr/>
        </p:nvSpPr>
        <p:spPr>
          <a:xfrm>
            <a:off x="1211580" y="3222663"/>
            <a:ext cx="131826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vg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vg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.KFun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C38C7-0E8F-A88B-F40D-0CD459C7EB59}"/>
              </a:ext>
            </a:extLst>
          </p:cNvPr>
          <p:cNvSpPr txBox="1"/>
          <p:nvPr/>
        </p:nvSpPr>
        <p:spPr>
          <a:xfrm>
            <a:off x="1143000" y="2613451"/>
            <a:ext cx="991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Have to type vg. when calling a function or variable from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vanGenuchten.py</a:t>
            </a:r>
            <a:r>
              <a:rPr lang="en-US" sz="2400" dirty="0"/>
              <a:t> </a:t>
            </a:r>
            <a:endParaRPr lang="en-CH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ACC1D-5F92-7D51-25FD-AB6D260384D4}"/>
              </a:ext>
            </a:extLst>
          </p:cNvPr>
          <p:cNvSpPr txBox="1"/>
          <p:nvPr/>
        </p:nvSpPr>
        <p:spPr>
          <a:xfrm>
            <a:off x="1143000" y="39593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Just like what you are already familiar with: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numpy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np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FC1F-B3BD-E098-7B82-D9CCDF596BA9}"/>
              </a:ext>
            </a:extLst>
          </p:cNvPr>
          <p:cNvSpPr txBox="1"/>
          <p:nvPr/>
        </p:nvSpPr>
        <p:spPr>
          <a:xfrm>
            <a:off x="1211580" y="5208201"/>
            <a:ext cx="467610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vanGenuchten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Kfun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EF947-C634-D8FC-2B75-62E7F04BECFE}"/>
              </a:ext>
            </a:extLst>
          </p:cNvPr>
          <p:cNvSpPr txBox="1"/>
          <p:nvPr/>
        </p:nvSpPr>
        <p:spPr>
          <a:xfrm>
            <a:off x="1211580" y="5705677"/>
            <a:ext cx="131826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KFun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8D571-7684-8B4C-7C4B-616441910995}"/>
              </a:ext>
            </a:extLst>
          </p:cNvPr>
          <p:cNvSpPr txBox="1"/>
          <p:nvPr/>
        </p:nvSpPr>
        <p:spPr>
          <a:xfrm>
            <a:off x="2872740" y="5844176"/>
            <a:ext cx="2067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 need to type vg.</a:t>
            </a:r>
            <a:endParaRPr lang="en-C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1FACD-D6D3-D4AE-BC11-4778154FDACD}"/>
              </a:ext>
            </a:extLst>
          </p:cNvPr>
          <p:cNvSpPr txBox="1"/>
          <p:nvPr/>
        </p:nvSpPr>
        <p:spPr>
          <a:xfrm>
            <a:off x="190500" y="1940421"/>
            <a:ext cx="41710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1.</a:t>
            </a:r>
            <a:endParaRPr lang="en-CH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37B45C-7A1B-8AD4-04CD-5DED1DA5770E}"/>
              </a:ext>
            </a:extLst>
          </p:cNvPr>
          <p:cNvSpPr txBox="1"/>
          <p:nvPr/>
        </p:nvSpPr>
        <p:spPr>
          <a:xfrm>
            <a:off x="190500" y="5188798"/>
            <a:ext cx="41710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2.</a:t>
            </a:r>
            <a:endParaRPr lang="en-CH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0E4F7-0580-DC15-269A-39E416E983C4}"/>
              </a:ext>
            </a:extLst>
          </p:cNvPr>
          <p:cNvSpPr txBox="1"/>
          <p:nvPr/>
        </p:nvSpPr>
        <p:spPr>
          <a:xfrm>
            <a:off x="7239000" y="5208201"/>
            <a:ext cx="351062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vanGenuchten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90C17-E4C1-4881-5AAD-931953C16462}"/>
              </a:ext>
            </a:extLst>
          </p:cNvPr>
          <p:cNvSpPr txBox="1"/>
          <p:nvPr/>
        </p:nvSpPr>
        <p:spPr>
          <a:xfrm>
            <a:off x="7251611" y="5844176"/>
            <a:ext cx="2067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means everything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83621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EACF-DB92-363B-104F-184E51EC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D3464-47F8-1677-437E-354A1A268B23}"/>
              </a:ext>
            </a:extLst>
          </p:cNvPr>
          <p:cNvSpPr txBox="1"/>
          <p:nvPr/>
        </p:nvSpPr>
        <p:spPr>
          <a:xfrm>
            <a:off x="1828800" y="1690688"/>
            <a:ext cx="4976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Time for group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Questions answering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Tips on report writing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425472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Assignment submission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630601"/>
            <a:ext cx="5102679" cy="53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1.Moodle link opens in December</a:t>
            </a:r>
            <a:endParaRPr lang="en-US" sz="2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52CAB-E7B3-1DFB-91A7-2B20780799D6}"/>
              </a:ext>
            </a:extLst>
          </p:cNvPr>
          <p:cNvSpPr txBox="1"/>
          <p:nvPr/>
        </p:nvSpPr>
        <p:spPr>
          <a:xfrm>
            <a:off x="1512498" y="3583466"/>
            <a:ext cx="5819542" cy="53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2. Upload by </a:t>
            </a:r>
            <a:r>
              <a:rPr lang="en-US" sz="2800" b="1" dirty="0"/>
              <a:t>December x </a:t>
            </a:r>
            <a:r>
              <a:rPr lang="en-US" sz="2800" b="1" dirty="0" err="1"/>
              <a:t>th</a:t>
            </a:r>
            <a:r>
              <a:rPr lang="en-US" sz="2800" dirty="0"/>
              <a:t> </a:t>
            </a:r>
            <a:r>
              <a:rPr lang="en-US" sz="2800" b="1" dirty="0"/>
              <a:t>per group</a:t>
            </a:r>
            <a:endParaRPr lang="en-US" sz="2800" b="1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F48DE-0A62-E217-F678-1440579FA10C}"/>
              </a:ext>
            </a:extLst>
          </p:cNvPr>
          <p:cNvSpPr txBox="1"/>
          <p:nvPr/>
        </p:nvSpPr>
        <p:spPr>
          <a:xfrm>
            <a:off x="1512498" y="4536331"/>
            <a:ext cx="5620449" cy="53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3.Merge all 3 assignments in </a:t>
            </a:r>
            <a:r>
              <a:rPr lang="en-US" sz="2800" b="1" dirty="0"/>
              <a:t>one PDF</a:t>
            </a:r>
            <a:endParaRPr lang="en-US" sz="2800" b="1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11125-8E66-6277-FDBE-60DA5125E848}"/>
              </a:ext>
            </a:extLst>
          </p:cNvPr>
          <p:cNvSpPr txBox="1"/>
          <p:nvPr/>
        </p:nvSpPr>
        <p:spPr>
          <a:xfrm>
            <a:off x="1512498" y="5476244"/>
            <a:ext cx="5816913" cy="53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4.Team members’ names in the report </a:t>
            </a:r>
            <a:endParaRPr lang="en-US" sz="2800" b="1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074E0-023E-663D-A039-2E458D33ABA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Can you find these values in the figure?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6C589-5653-AAD2-7F5A-44C263BCB2CB}"/>
              </a:ext>
            </a:extLst>
          </p:cNvPr>
          <p:cNvSpPr txBox="1"/>
          <p:nvPr/>
        </p:nvSpPr>
        <p:spPr>
          <a:xfrm>
            <a:off x="7341514" y="2467376"/>
            <a:ext cx="4435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Saturated water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Porosity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Residual water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C7183-C798-8E85-6E8E-4A6522B4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43239"/>
            <a:ext cx="6080417" cy="4249635"/>
          </a:xfrm>
          <a:prstGeom prst="rect">
            <a:avLst/>
          </a:prstGeom>
        </p:spPr>
      </p:pic>
      <p:pic>
        <p:nvPicPr>
          <p:cNvPr id="1026" name="Picture 2" descr="Using soil moisture sensors for irrigation management | Cropaia">
            <a:extLst>
              <a:ext uri="{FF2B5EF4-FFF2-40B4-BE49-F238E27FC236}">
                <a16:creationId xmlns:a16="http://schemas.microsoft.com/office/drawing/2014/main" id="{005E21BB-CB51-C13A-A232-B7AD069C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37" y="3853115"/>
            <a:ext cx="3168358" cy="25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5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B530-9067-F4AB-7A3E-45196830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0A75-CC04-84F9-2E53-A3BED54C7C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What is the shortcut key for running current cell?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E6C7F-80A5-574C-41DB-3188B22BC0FA}"/>
              </a:ext>
            </a:extLst>
          </p:cNvPr>
          <p:cNvSpPr txBox="1"/>
          <p:nvPr/>
        </p:nvSpPr>
        <p:spPr>
          <a:xfrm>
            <a:off x="1512498" y="1916925"/>
            <a:ext cx="3887603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1. Ctrl + Enter 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952FC-3348-D765-BF11-9BB0D3EFB162}"/>
              </a:ext>
            </a:extLst>
          </p:cNvPr>
          <p:cNvSpPr txBox="1"/>
          <p:nvPr/>
        </p:nvSpPr>
        <p:spPr>
          <a:xfrm>
            <a:off x="1512498" y="3187062"/>
            <a:ext cx="2209259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2. Enter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91C91-6822-1597-62A0-E369EFA5E581}"/>
              </a:ext>
            </a:extLst>
          </p:cNvPr>
          <p:cNvSpPr txBox="1"/>
          <p:nvPr/>
        </p:nvSpPr>
        <p:spPr>
          <a:xfrm>
            <a:off x="1512498" y="4457199"/>
            <a:ext cx="10546220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3. Shift + Enter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F4408-2ACF-273D-CF1F-519AE0CD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86" y="2000972"/>
            <a:ext cx="4740517" cy="1590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2000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What is the shortcut key for commenting code?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C047B-6020-E3CB-7A44-CCDEB831CB20}"/>
              </a:ext>
            </a:extLst>
          </p:cNvPr>
          <p:cNvSpPr txBox="1"/>
          <p:nvPr/>
        </p:nvSpPr>
        <p:spPr>
          <a:xfrm>
            <a:off x="1512498" y="1916925"/>
            <a:ext cx="3887603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1. Ctrl + Enter 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25ED4-F90D-48DA-01C9-56448D3019FD}"/>
              </a:ext>
            </a:extLst>
          </p:cNvPr>
          <p:cNvSpPr txBox="1"/>
          <p:nvPr/>
        </p:nvSpPr>
        <p:spPr>
          <a:xfrm>
            <a:off x="1512498" y="3187062"/>
            <a:ext cx="2720617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2. Ctrl + A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EA964-893C-F14C-0257-36DE52FF9627}"/>
              </a:ext>
            </a:extLst>
          </p:cNvPr>
          <p:cNvSpPr txBox="1"/>
          <p:nvPr/>
        </p:nvSpPr>
        <p:spPr>
          <a:xfrm>
            <a:off x="1512498" y="4457199"/>
            <a:ext cx="10546220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3. Ctrl + /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CD76-676C-4F9D-2EE4-E899F69CE1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How was the fitting done?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0964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A2A78-E8B0-52C2-8C88-20BC2061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07" y="1883743"/>
            <a:ext cx="6594789" cy="46091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5BAD29-2356-E24E-21F8-D236AB4E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kern="100" dirty="0">
                <a:ea typeface="PMingLiU" panose="02020500000000000000" pitchFamily="18" charset="-120"/>
                <a:cs typeface="Times New Roman" panose="02020603050405020304" pitchFamily="18" charset="0"/>
              </a:rPr>
              <a:t>Fitting the soil </a:t>
            </a:r>
            <a:r>
              <a:rPr lang="en-US" sz="3600" kern="100" dirty="0">
                <a:solidFill>
                  <a:schemeClr val="accent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water retention curve</a:t>
            </a:r>
            <a:r>
              <a:rPr lang="en-US" sz="3600" kern="100" dirty="0">
                <a:ea typeface="PMingLiU" panose="02020500000000000000" pitchFamily="18" charset="-120"/>
                <a:cs typeface="Times New Roman" panose="02020603050405020304" pitchFamily="18" charset="0"/>
              </a:rPr>
              <a:t> with different models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CE9CF-6691-DB13-CCAB-0EBC4A3E73FC}"/>
              </a:ext>
            </a:extLst>
          </p:cNvPr>
          <p:cNvSpPr txBox="1"/>
          <p:nvPr/>
        </p:nvSpPr>
        <p:spPr>
          <a:xfrm>
            <a:off x="2008318" y="2230011"/>
            <a:ext cx="20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Measurements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D6CD-E4C6-E526-D59E-F41F8A9FB6F8}"/>
              </a:ext>
            </a:extLst>
          </p:cNvPr>
          <p:cNvSpPr txBox="1"/>
          <p:nvPr/>
        </p:nvSpPr>
        <p:spPr>
          <a:xfrm>
            <a:off x="3979669" y="4361443"/>
            <a:ext cx="143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Fitted line</a:t>
            </a:r>
            <a:endParaRPr lang="en-CH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6F16-F950-FD36-970A-D97F1C398937}"/>
              </a:ext>
            </a:extLst>
          </p:cNvPr>
          <p:cNvSpPr txBox="1"/>
          <p:nvPr/>
        </p:nvSpPr>
        <p:spPr>
          <a:xfrm>
            <a:off x="7462149" y="2765088"/>
            <a:ext cx="4323886" cy="2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x_curve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13FC8-D4A3-5FA7-3FDF-56877CD448CE}"/>
              </a:ext>
            </a:extLst>
          </p:cNvPr>
          <p:cNvSpPr txBox="1"/>
          <p:nvPr/>
        </p:nvSpPr>
        <p:spPr>
          <a:xfrm>
            <a:off x="7462149" y="4188309"/>
            <a:ext cx="357540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Which model is better?</a:t>
            </a:r>
            <a:endParaRPr lang="en-CH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3FCDE-0DD9-565C-5CF3-6C76A923103C}"/>
              </a:ext>
            </a:extLst>
          </p:cNvPr>
          <p:cNvSpPr txBox="1"/>
          <p:nvPr/>
        </p:nvSpPr>
        <p:spPr>
          <a:xfrm>
            <a:off x="7462149" y="2189446"/>
            <a:ext cx="274017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Change this line of code to: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1407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AEC0E-8457-25CA-1AF1-C42A3DB9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40" y="1946140"/>
            <a:ext cx="6721041" cy="46973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33817F-6CFC-2931-A8B8-2313FB9C89EE}"/>
              </a:ext>
            </a:extLst>
          </p:cNvPr>
          <p:cNvSpPr/>
          <p:nvPr/>
        </p:nvSpPr>
        <p:spPr>
          <a:xfrm>
            <a:off x="6637610" y="3688080"/>
            <a:ext cx="1360758" cy="133175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DA86FC-8F55-6303-F77A-C078F93DA7E5}"/>
              </a:ext>
            </a:extLst>
          </p:cNvPr>
          <p:cNvSpPr/>
          <p:nvPr/>
        </p:nvSpPr>
        <p:spPr>
          <a:xfrm>
            <a:off x="8598120" y="5151119"/>
            <a:ext cx="796270" cy="768033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2A945E-BDDA-8BED-A2AC-7EA6BCEF388B}"/>
              </a:ext>
            </a:extLst>
          </p:cNvPr>
          <p:cNvSpPr/>
          <p:nvPr/>
        </p:nvSpPr>
        <p:spPr>
          <a:xfrm>
            <a:off x="3881342" y="1946140"/>
            <a:ext cx="690658" cy="65919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B72FF-90D5-2CF6-9DDF-F3C5F2CB9EF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B081C6-7A62-9E9F-F265-9B17C25DE27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many of these are </a:t>
            </a:r>
            <a:r>
              <a:rPr lang="en-US" dirty="0">
                <a:solidFill>
                  <a:srgbClr val="FF0000"/>
                </a:solidFill>
              </a:rPr>
              <a:t>compulsory</a:t>
            </a:r>
            <a:r>
              <a:rPr lang="en-US" dirty="0"/>
              <a:t> inputs for using </a:t>
            </a:r>
            <a:r>
              <a:rPr lang="en-US" dirty="0" err="1"/>
              <a:t>scipy.optimize.curve_fit</a:t>
            </a:r>
            <a:r>
              <a:rPr lang="en-US" dirty="0"/>
              <a:t>()?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608FF-BA63-5DFF-D294-A699EB879566}"/>
              </a:ext>
            </a:extLst>
          </p:cNvPr>
          <p:cNvSpPr txBox="1"/>
          <p:nvPr/>
        </p:nvSpPr>
        <p:spPr>
          <a:xfrm>
            <a:off x="1512498" y="1916925"/>
            <a:ext cx="9153916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A. Function/model  used for fitting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11B2F-E215-B82A-5BE7-D02D4B863323}"/>
              </a:ext>
            </a:extLst>
          </p:cNvPr>
          <p:cNvSpPr txBox="1"/>
          <p:nvPr/>
        </p:nvSpPr>
        <p:spPr>
          <a:xfrm>
            <a:off x="1512498" y="3187062"/>
            <a:ext cx="2959721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B. X values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160F3-27A9-8FDB-CAA5-DA0BB5743533}"/>
              </a:ext>
            </a:extLst>
          </p:cNvPr>
          <p:cNvSpPr txBox="1"/>
          <p:nvPr/>
        </p:nvSpPr>
        <p:spPr>
          <a:xfrm>
            <a:off x="1512498" y="4457199"/>
            <a:ext cx="10546220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C. Y values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8133C-D382-5C5B-A984-39287C3867B3}"/>
              </a:ext>
            </a:extLst>
          </p:cNvPr>
          <p:cNvSpPr txBox="1"/>
          <p:nvPr/>
        </p:nvSpPr>
        <p:spPr>
          <a:xfrm>
            <a:off x="1512498" y="5624360"/>
            <a:ext cx="10546220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D. Bounds for the parameters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1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6A59-ED9C-8C53-4A68-2A9B3CEED4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Why do we need to set the </a:t>
            </a:r>
            <a:r>
              <a:rPr lang="en-US" dirty="0">
                <a:solidFill>
                  <a:schemeClr val="accent1"/>
                </a:solidFill>
              </a:rPr>
              <a:t>bounds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34AB2-67C8-4E5B-47FE-44A360839D0B}"/>
              </a:ext>
            </a:extLst>
          </p:cNvPr>
          <p:cNvSpPr txBox="1"/>
          <p:nvPr/>
        </p:nvSpPr>
        <p:spPr>
          <a:xfrm>
            <a:off x="766822" y="2345755"/>
            <a:ext cx="5162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To get realistic values</a:t>
            </a:r>
          </a:p>
          <a:p>
            <a:pPr marL="342900" indent="-342900">
              <a:buAutoNum type="arabicPeriod"/>
            </a:pPr>
            <a:r>
              <a:rPr lang="en-US" sz="2800" dirty="0"/>
              <a:t>To save some computation time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5581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CB8F-BBD1-141E-561E-B64E0147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science </a:t>
            </a:r>
            <a:endParaRPr lang="en-CH" dirty="0"/>
          </a:p>
        </p:txBody>
      </p:sp>
      <p:pic>
        <p:nvPicPr>
          <p:cNvPr id="1028" name="Picture 4" descr="31.2: The Soil - Biology LibreTexts">
            <a:extLst>
              <a:ext uri="{FF2B5EF4-FFF2-40B4-BE49-F238E27FC236}">
                <a16:creationId xmlns:a16="http://schemas.microsoft.com/office/drawing/2014/main" id="{04649AAB-A36E-CDF7-E5F8-98384606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44" y="1783568"/>
            <a:ext cx="3702115" cy="47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BA07C-0BB8-7BF4-5554-9E883AFAE80E}"/>
              </a:ext>
            </a:extLst>
          </p:cNvPr>
          <p:cNvSpPr txBox="1"/>
          <p:nvPr/>
        </p:nvSpPr>
        <p:spPr>
          <a:xfrm>
            <a:off x="6165057" y="1783568"/>
            <a:ext cx="435067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Observing and measuring the soil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1EC3E-AF7C-B048-B8D1-6D132B5CFA8D}"/>
              </a:ext>
            </a:extLst>
          </p:cNvPr>
          <p:cNvSpPr txBox="1"/>
          <p:nvPr/>
        </p:nvSpPr>
        <p:spPr>
          <a:xfrm>
            <a:off x="6165057" y="2490868"/>
            <a:ext cx="6097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Understanding the physical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60BC2-2C25-3389-FD52-252394B1EC5F}"/>
              </a:ext>
            </a:extLst>
          </p:cNvPr>
          <p:cNvSpPr txBox="1"/>
          <p:nvPr/>
        </p:nvSpPr>
        <p:spPr>
          <a:xfrm>
            <a:off x="6165057" y="3198168"/>
            <a:ext cx="6097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Parameterizing the processes (i.e., equations)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B058F-EB54-4BDF-CB3D-F7D5B7B9EE69}"/>
              </a:ext>
            </a:extLst>
          </p:cNvPr>
          <p:cNvSpPr txBox="1"/>
          <p:nvPr/>
        </p:nvSpPr>
        <p:spPr>
          <a:xfrm>
            <a:off x="6165057" y="3905468"/>
            <a:ext cx="329326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Validating the equations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5E764-4C37-1630-3030-62C3CA1681C3}"/>
              </a:ext>
            </a:extLst>
          </p:cNvPr>
          <p:cNvSpPr txBox="1"/>
          <p:nvPr/>
        </p:nvSpPr>
        <p:spPr>
          <a:xfrm>
            <a:off x="6165057" y="4612768"/>
            <a:ext cx="329326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Modeling and predicting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6928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931</Words>
  <Application>Microsoft Office PowerPoint</Application>
  <PresentationFormat>Widescreen</PresentationFormat>
  <Paragraphs>156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-apple-system</vt:lpstr>
      <vt:lpstr>PMingLiU</vt:lpstr>
      <vt:lpstr>Arial</vt:lpstr>
      <vt:lpstr>Calibri</vt:lpstr>
      <vt:lpstr>Calibri Light</vt:lpstr>
      <vt:lpstr>Consolas</vt:lpstr>
      <vt:lpstr>Office Theme</vt:lpstr>
      <vt:lpstr>Soil science Computer lab 3</vt:lpstr>
      <vt:lpstr>Schedule of computer lab</vt:lpstr>
      <vt:lpstr>PowerPoint Presentation</vt:lpstr>
      <vt:lpstr>How was the fitting done?</vt:lpstr>
      <vt:lpstr>Fitting the soil water retention curve with different models</vt:lpstr>
      <vt:lpstr>PowerPoint Presentation</vt:lpstr>
      <vt:lpstr>PowerPoint Presentation</vt:lpstr>
      <vt:lpstr>Why do we need to set the bounds?</vt:lpstr>
      <vt:lpstr>Soil science </vt:lpstr>
      <vt:lpstr>Assignment 3: 1D infiltration model</vt:lpstr>
      <vt:lpstr>Infiltration, runoff, and groundwater recharge</vt:lpstr>
      <vt:lpstr>PowerPoint Presentation</vt:lpstr>
      <vt:lpstr>PowerPoint Presentation</vt:lpstr>
      <vt:lpstr>PowerPoint Presentation</vt:lpstr>
      <vt:lpstr>1.Download Richards Equation.ipynb  and vanGenuchten.py 3.Put in the same folder 4.Follow the video tutorial together (16 mins) </vt:lpstr>
      <vt:lpstr>How many soil types to choose?  (Tips: in the vanGenuchten.py file)</vt:lpstr>
      <vt:lpstr>To change the soil type</vt:lpstr>
      <vt:lpstr>PowerPoint Presentation</vt:lpstr>
      <vt:lpstr>PowerPoint Presentation</vt:lpstr>
      <vt:lpstr>Start to run the notebook</vt:lpstr>
      <vt:lpstr>知識是生命的土壤</vt:lpstr>
      <vt:lpstr>PowerPoint Presentation</vt:lpstr>
      <vt:lpstr>PowerPoint Presentation</vt:lpstr>
      <vt:lpstr>PowerPoint Presentation</vt:lpstr>
      <vt:lpstr>Appendix</vt:lpstr>
      <vt:lpstr>Explaining the code</vt:lpstr>
      <vt:lpstr>PowerPoint Presentation</vt:lpstr>
      <vt:lpstr>Next week</vt:lpstr>
      <vt:lpstr>Assignment submission</vt:lpstr>
      <vt:lpstr>What is the shortcut key for running current cell?</vt:lpstr>
      <vt:lpstr>What is the shortcut key for commenting code?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science Computer lab 1</dc:title>
  <dc:creator>Guo-Shiuan Lin</dc:creator>
  <cp:lastModifiedBy>Guo-Shiuan Lin</cp:lastModifiedBy>
  <cp:revision>18</cp:revision>
  <dcterms:created xsi:type="dcterms:W3CDTF">2023-11-01T21:56:04Z</dcterms:created>
  <dcterms:modified xsi:type="dcterms:W3CDTF">2025-11-16T20:06:58Z</dcterms:modified>
</cp:coreProperties>
</file>