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8" r:id="rId2"/>
    <p:sldId id="297" r:id="rId3"/>
    <p:sldId id="296" r:id="rId4"/>
    <p:sldId id="299" r:id="rId5"/>
    <p:sldId id="284" r:id="rId6"/>
    <p:sldId id="265" r:id="rId7"/>
    <p:sldId id="264" r:id="rId8"/>
    <p:sldId id="271" r:id="rId9"/>
    <p:sldId id="286" r:id="rId10"/>
    <p:sldId id="287" r:id="rId11"/>
    <p:sldId id="280" r:id="rId12"/>
    <p:sldId id="281" r:id="rId13"/>
    <p:sldId id="301" r:id="rId14"/>
    <p:sldId id="291" r:id="rId15"/>
    <p:sldId id="293" r:id="rId16"/>
    <p:sldId id="295" r:id="rId17"/>
    <p:sldId id="288" r:id="rId18"/>
    <p:sldId id="262" r:id="rId19"/>
    <p:sldId id="289" r:id="rId20"/>
    <p:sldId id="272" r:id="rId21"/>
    <p:sldId id="275" r:id="rId22"/>
    <p:sldId id="290" r:id="rId23"/>
    <p:sldId id="279" r:id="rId24"/>
    <p:sldId id="300" r:id="rId25"/>
    <p:sldId id="294" r:id="rId26"/>
    <p:sldId id="282" r:id="rId27"/>
    <p:sldId id="285" r:id="rId28"/>
    <p:sldId id="2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5A87A-3BB3-4DBA-BB28-3327F23D9745}" v="70" dt="2023-11-07T13:17:21.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1026" autoAdjust="0"/>
  </p:normalViewPr>
  <p:slideViewPr>
    <p:cSldViewPr snapToGrid="0" showGuides="1">
      <p:cViewPr varScale="1">
        <p:scale>
          <a:sx n="145" d="100"/>
          <a:sy n="145" d="100"/>
        </p:scale>
        <p:origin x="105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o-Shiuan Lin" userId="dadabf76-eedd-4e9c-9b55-13cf67466269" providerId="ADAL" clId="{D8CCF82C-2579-4425-93F1-5E6057CA3BB2}"/>
    <pc:docChg chg="undo redo custSel addSld delSld modSld sldOrd">
      <pc:chgData name="Guo-Shiuan Lin" userId="dadabf76-eedd-4e9c-9b55-13cf67466269" providerId="ADAL" clId="{D8CCF82C-2579-4425-93F1-5E6057CA3BB2}" dt="2023-11-01T22:43:05.389" v="1294" actId="20577"/>
      <pc:docMkLst>
        <pc:docMk/>
      </pc:docMkLst>
      <pc:sldChg chg="modSp add mod">
        <pc:chgData name="Guo-Shiuan Lin" userId="dadabf76-eedd-4e9c-9b55-13cf67466269" providerId="ADAL" clId="{D8CCF82C-2579-4425-93F1-5E6057CA3BB2}" dt="2023-11-01T22:43:05.389" v="1294" actId="20577"/>
        <pc:sldMkLst>
          <pc:docMk/>
          <pc:sldMk cId="224490320" sldId="256"/>
        </pc:sldMkLst>
        <pc:spChg chg="mod">
          <ac:chgData name="Guo-Shiuan Lin" userId="dadabf76-eedd-4e9c-9b55-13cf67466269" providerId="ADAL" clId="{D8CCF82C-2579-4425-93F1-5E6057CA3BB2}" dt="2023-11-01T22:43:05.389" v="1294" actId="20577"/>
          <ac:spMkLst>
            <pc:docMk/>
            <pc:sldMk cId="224490320" sldId="256"/>
            <ac:spMk id="2" creationId="{D2FE9A79-B669-D6AA-DDB6-E90640EF83A2}"/>
          </ac:spMkLst>
        </pc:spChg>
      </pc:sldChg>
      <pc:sldChg chg="new del">
        <pc:chgData name="Guo-Shiuan Lin" userId="dadabf76-eedd-4e9c-9b55-13cf67466269" providerId="ADAL" clId="{D8CCF82C-2579-4425-93F1-5E6057CA3BB2}" dt="2023-11-01T22:42:54.938" v="1287" actId="47"/>
        <pc:sldMkLst>
          <pc:docMk/>
          <pc:sldMk cId="660125841" sldId="256"/>
        </pc:sldMkLst>
      </pc:sldChg>
      <pc:sldChg chg="addSp delSp modSp new mod">
        <pc:chgData name="Guo-Shiuan Lin" userId="dadabf76-eedd-4e9c-9b55-13cf67466269" providerId="ADAL" clId="{D8CCF82C-2579-4425-93F1-5E6057CA3BB2}" dt="2023-11-01T22:02:35.659" v="64" actId="22"/>
        <pc:sldMkLst>
          <pc:docMk/>
          <pc:sldMk cId="1020999170" sldId="257"/>
        </pc:sldMkLst>
        <pc:spChg chg="mod">
          <ac:chgData name="Guo-Shiuan Lin" userId="dadabf76-eedd-4e9c-9b55-13cf67466269" providerId="ADAL" clId="{D8CCF82C-2579-4425-93F1-5E6057CA3BB2}" dt="2023-11-01T22:00:16.473" v="42" actId="207"/>
          <ac:spMkLst>
            <pc:docMk/>
            <pc:sldMk cId="1020999170" sldId="257"/>
            <ac:spMk id="2" creationId="{C34CEB62-4980-DE53-90B0-527375F84A3A}"/>
          </ac:spMkLst>
        </pc:spChg>
        <pc:spChg chg="add mod">
          <ac:chgData name="Guo-Shiuan Lin" userId="dadabf76-eedd-4e9c-9b55-13cf67466269" providerId="ADAL" clId="{D8CCF82C-2579-4425-93F1-5E6057CA3BB2}" dt="2023-11-01T22:02:22.021" v="61" actId="552"/>
          <ac:spMkLst>
            <pc:docMk/>
            <pc:sldMk cId="1020999170" sldId="257"/>
            <ac:spMk id="6" creationId="{EE35B2CC-04C7-2337-EA93-F27AA00A3EEB}"/>
          </ac:spMkLst>
        </pc:spChg>
        <pc:spChg chg="add mod">
          <ac:chgData name="Guo-Shiuan Lin" userId="dadabf76-eedd-4e9c-9b55-13cf67466269" providerId="ADAL" clId="{D8CCF82C-2579-4425-93F1-5E6057CA3BB2}" dt="2023-11-01T22:02:26.477" v="62" actId="465"/>
          <ac:spMkLst>
            <pc:docMk/>
            <pc:sldMk cId="1020999170" sldId="257"/>
            <ac:spMk id="7" creationId="{4E9CE32D-28C1-0B3E-7D70-E06404586F87}"/>
          </ac:spMkLst>
        </pc:spChg>
        <pc:spChg chg="add mod">
          <ac:chgData name="Guo-Shiuan Lin" userId="dadabf76-eedd-4e9c-9b55-13cf67466269" providerId="ADAL" clId="{D8CCF82C-2579-4425-93F1-5E6057CA3BB2}" dt="2023-11-01T22:02:22.021" v="61" actId="552"/>
          <ac:spMkLst>
            <pc:docMk/>
            <pc:sldMk cId="1020999170" sldId="257"/>
            <ac:spMk id="8" creationId="{8315DFA3-58BC-332A-2538-BFF90BE1809B}"/>
          </ac:spMkLst>
        </pc:spChg>
        <pc:spChg chg="add del">
          <ac:chgData name="Guo-Shiuan Lin" userId="dadabf76-eedd-4e9c-9b55-13cf67466269" providerId="ADAL" clId="{D8CCF82C-2579-4425-93F1-5E6057CA3BB2}" dt="2023-11-01T22:02:35.659" v="64" actId="22"/>
          <ac:spMkLst>
            <pc:docMk/>
            <pc:sldMk cId="1020999170" sldId="257"/>
            <ac:spMk id="10" creationId="{119A3809-6BA2-77F0-E083-FAEE733E6225}"/>
          </ac:spMkLst>
        </pc:spChg>
        <pc:graphicFrameChg chg="add del mod modGraphic">
          <ac:chgData name="Guo-Shiuan Lin" userId="dadabf76-eedd-4e9c-9b55-13cf67466269" providerId="ADAL" clId="{D8CCF82C-2579-4425-93F1-5E6057CA3BB2}" dt="2023-11-01T21:58:57.621" v="16" actId="1032"/>
          <ac:graphicFrameMkLst>
            <pc:docMk/>
            <pc:sldMk cId="1020999170" sldId="257"/>
            <ac:graphicFrameMk id="5" creationId="{16D5566E-AC4F-A4AA-634C-1081E3F08F86}"/>
          </ac:graphicFrameMkLst>
        </pc:graphicFrameChg>
      </pc:sldChg>
      <pc:sldChg chg="modSp add mod">
        <pc:chgData name="Guo-Shiuan Lin" userId="dadabf76-eedd-4e9c-9b55-13cf67466269" providerId="ADAL" clId="{D8CCF82C-2579-4425-93F1-5E6057CA3BB2}" dt="2023-11-01T22:03:21.475" v="91" actId="20577"/>
        <pc:sldMkLst>
          <pc:docMk/>
          <pc:sldMk cId="4154263866" sldId="258"/>
        </pc:sldMkLst>
        <pc:spChg chg="mod">
          <ac:chgData name="Guo-Shiuan Lin" userId="dadabf76-eedd-4e9c-9b55-13cf67466269" providerId="ADAL" clId="{D8CCF82C-2579-4425-93F1-5E6057CA3BB2}" dt="2023-11-01T22:02:52.284" v="68"/>
          <ac:spMkLst>
            <pc:docMk/>
            <pc:sldMk cId="4154263866" sldId="258"/>
            <ac:spMk id="2" creationId="{C34CEB62-4980-DE53-90B0-527375F84A3A}"/>
          </ac:spMkLst>
        </pc:spChg>
        <pc:spChg chg="mod">
          <ac:chgData name="Guo-Shiuan Lin" userId="dadabf76-eedd-4e9c-9b55-13cf67466269" providerId="ADAL" clId="{D8CCF82C-2579-4425-93F1-5E6057CA3BB2}" dt="2023-11-01T22:03:03.625" v="70" actId="20577"/>
          <ac:spMkLst>
            <pc:docMk/>
            <pc:sldMk cId="4154263866" sldId="258"/>
            <ac:spMk id="6" creationId="{EE35B2CC-04C7-2337-EA93-F27AA00A3EEB}"/>
          </ac:spMkLst>
        </pc:spChg>
        <pc:spChg chg="mod">
          <ac:chgData name="Guo-Shiuan Lin" userId="dadabf76-eedd-4e9c-9b55-13cf67466269" providerId="ADAL" clId="{D8CCF82C-2579-4425-93F1-5E6057CA3BB2}" dt="2023-11-01T22:03:13.037" v="87" actId="20577"/>
          <ac:spMkLst>
            <pc:docMk/>
            <pc:sldMk cId="4154263866" sldId="258"/>
            <ac:spMk id="7" creationId="{4E9CE32D-28C1-0B3E-7D70-E06404586F87}"/>
          </ac:spMkLst>
        </pc:spChg>
        <pc:spChg chg="mod">
          <ac:chgData name="Guo-Shiuan Lin" userId="dadabf76-eedd-4e9c-9b55-13cf67466269" providerId="ADAL" clId="{D8CCF82C-2579-4425-93F1-5E6057CA3BB2}" dt="2023-11-01T22:03:21.475" v="91" actId="20577"/>
          <ac:spMkLst>
            <pc:docMk/>
            <pc:sldMk cId="4154263866" sldId="258"/>
            <ac:spMk id="8" creationId="{8315DFA3-58BC-332A-2538-BFF90BE1809B}"/>
          </ac:spMkLst>
        </pc:spChg>
      </pc:sldChg>
      <pc:sldChg chg="modSp add mod">
        <pc:chgData name="Guo-Shiuan Lin" userId="dadabf76-eedd-4e9c-9b55-13cf67466269" providerId="ADAL" clId="{D8CCF82C-2579-4425-93F1-5E6057CA3BB2}" dt="2023-11-01T22:03:55.514" v="117" actId="20577"/>
        <pc:sldMkLst>
          <pc:docMk/>
          <pc:sldMk cId="1437224340" sldId="259"/>
        </pc:sldMkLst>
        <pc:spChg chg="mod">
          <ac:chgData name="Guo-Shiuan Lin" userId="dadabf76-eedd-4e9c-9b55-13cf67466269" providerId="ADAL" clId="{D8CCF82C-2579-4425-93F1-5E6057CA3BB2}" dt="2023-11-01T22:03:37.488" v="95"/>
          <ac:spMkLst>
            <pc:docMk/>
            <pc:sldMk cId="1437224340" sldId="259"/>
            <ac:spMk id="2" creationId="{C34CEB62-4980-DE53-90B0-527375F84A3A}"/>
          </ac:spMkLst>
        </pc:spChg>
        <pc:spChg chg="mod">
          <ac:chgData name="Guo-Shiuan Lin" userId="dadabf76-eedd-4e9c-9b55-13cf67466269" providerId="ADAL" clId="{D8CCF82C-2579-4425-93F1-5E6057CA3BB2}" dt="2023-11-01T22:03:45.597" v="102" actId="20577"/>
          <ac:spMkLst>
            <pc:docMk/>
            <pc:sldMk cId="1437224340" sldId="259"/>
            <ac:spMk id="6" creationId="{EE35B2CC-04C7-2337-EA93-F27AA00A3EEB}"/>
          </ac:spMkLst>
        </pc:spChg>
        <pc:spChg chg="mod">
          <ac:chgData name="Guo-Shiuan Lin" userId="dadabf76-eedd-4e9c-9b55-13cf67466269" providerId="ADAL" clId="{D8CCF82C-2579-4425-93F1-5E6057CA3BB2}" dt="2023-11-01T22:03:49.719" v="108" actId="20577"/>
          <ac:spMkLst>
            <pc:docMk/>
            <pc:sldMk cId="1437224340" sldId="259"/>
            <ac:spMk id="7" creationId="{4E9CE32D-28C1-0B3E-7D70-E06404586F87}"/>
          </ac:spMkLst>
        </pc:spChg>
        <pc:spChg chg="mod">
          <ac:chgData name="Guo-Shiuan Lin" userId="dadabf76-eedd-4e9c-9b55-13cf67466269" providerId="ADAL" clId="{D8CCF82C-2579-4425-93F1-5E6057CA3BB2}" dt="2023-11-01T22:03:55.514" v="117" actId="20577"/>
          <ac:spMkLst>
            <pc:docMk/>
            <pc:sldMk cId="1437224340" sldId="259"/>
            <ac:spMk id="8" creationId="{8315DFA3-58BC-332A-2538-BFF90BE1809B}"/>
          </ac:spMkLst>
        </pc:spChg>
      </pc:sldChg>
      <pc:sldChg chg="modSp add mod">
        <pc:chgData name="Guo-Shiuan Lin" userId="dadabf76-eedd-4e9c-9b55-13cf67466269" providerId="ADAL" clId="{D8CCF82C-2579-4425-93F1-5E6057CA3BB2}" dt="2023-11-01T22:04:37.251" v="121"/>
        <pc:sldMkLst>
          <pc:docMk/>
          <pc:sldMk cId="2053587338" sldId="260"/>
        </pc:sldMkLst>
        <pc:spChg chg="mod">
          <ac:chgData name="Guo-Shiuan Lin" userId="dadabf76-eedd-4e9c-9b55-13cf67466269" providerId="ADAL" clId="{D8CCF82C-2579-4425-93F1-5E6057CA3BB2}" dt="2023-11-01T22:04:37.251" v="121"/>
          <ac:spMkLst>
            <pc:docMk/>
            <pc:sldMk cId="2053587338" sldId="260"/>
            <ac:spMk id="2" creationId="{C34CEB62-4980-DE53-90B0-527375F84A3A}"/>
          </ac:spMkLst>
        </pc:spChg>
      </pc:sldChg>
      <pc:sldChg chg="addSp delSp modSp new mod">
        <pc:chgData name="Guo-Shiuan Lin" userId="dadabf76-eedd-4e9c-9b55-13cf67466269" providerId="ADAL" clId="{D8CCF82C-2579-4425-93F1-5E6057CA3BB2}" dt="2023-11-01T22:05:46.707" v="128" actId="22"/>
        <pc:sldMkLst>
          <pc:docMk/>
          <pc:sldMk cId="3446937278" sldId="261"/>
        </pc:sldMkLst>
        <pc:picChg chg="add mod">
          <ac:chgData name="Guo-Shiuan Lin" userId="dadabf76-eedd-4e9c-9b55-13cf67466269" providerId="ADAL" clId="{D8CCF82C-2579-4425-93F1-5E6057CA3BB2}" dt="2023-11-01T22:05:25.493" v="126" actId="1076"/>
          <ac:picMkLst>
            <pc:docMk/>
            <pc:sldMk cId="3446937278" sldId="261"/>
            <ac:picMk id="3" creationId="{213A46B4-2418-FCF7-A5CA-50AF4FC314F8}"/>
          </ac:picMkLst>
        </pc:picChg>
        <pc:picChg chg="add del">
          <ac:chgData name="Guo-Shiuan Lin" userId="dadabf76-eedd-4e9c-9b55-13cf67466269" providerId="ADAL" clId="{D8CCF82C-2579-4425-93F1-5E6057CA3BB2}" dt="2023-11-01T22:05:46.707" v="128" actId="22"/>
          <ac:picMkLst>
            <pc:docMk/>
            <pc:sldMk cId="3446937278" sldId="261"/>
            <ac:picMk id="5" creationId="{2AAEEC8E-0C7D-F648-9534-1AE895D34257}"/>
          </ac:picMkLst>
        </pc:picChg>
      </pc:sldChg>
      <pc:sldChg chg="modSp add mod">
        <pc:chgData name="Guo-Shiuan Lin" userId="dadabf76-eedd-4e9c-9b55-13cf67466269" providerId="ADAL" clId="{D8CCF82C-2579-4425-93F1-5E6057CA3BB2}" dt="2023-11-01T22:07:43.925" v="184" actId="20577"/>
        <pc:sldMkLst>
          <pc:docMk/>
          <pc:sldMk cId="3167492260" sldId="262"/>
        </pc:sldMkLst>
        <pc:spChg chg="mod">
          <ac:chgData name="Guo-Shiuan Lin" userId="dadabf76-eedd-4e9c-9b55-13cf67466269" providerId="ADAL" clId="{D8CCF82C-2579-4425-93F1-5E6057CA3BB2}" dt="2023-11-01T22:07:05.706" v="147" actId="14100"/>
          <ac:spMkLst>
            <pc:docMk/>
            <pc:sldMk cId="3167492260" sldId="262"/>
            <ac:spMk id="2" creationId="{C34CEB62-4980-DE53-90B0-527375F84A3A}"/>
          </ac:spMkLst>
        </pc:spChg>
        <pc:spChg chg="mod">
          <ac:chgData name="Guo-Shiuan Lin" userId="dadabf76-eedd-4e9c-9b55-13cf67466269" providerId="ADAL" clId="{D8CCF82C-2579-4425-93F1-5E6057CA3BB2}" dt="2023-11-01T22:07:16.339" v="151" actId="20577"/>
          <ac:spMkLst>
            <pc:docMk/>
            <pc:sldMk cId="3167492260" sldId="262"/>
            <ac:spMk id="6" creationId="{EE35B2CC-04C7-2337-EA93-F27AA00A3EEB}"/>
          </ac:spMkLst>
        </pc:spChg>
        <pc:spChg chg="mod">
          <ac:chgData name="Guo-Shiuan Lin" userId="dadabf76-eedd-4e9c-9b55-13cf67466269" providerId="ADAL" clId="{D8CCF82C-2579-4425-93F1-5E6057CA3BB2}" dt="2023-11-01T22:07:31.349" v="159" actId="20577"/>
          <ac:spMkLst>
            <pc:docMk/>
            <pc:sldMk cId="3167492260" sldId="262"/>
            <ac:spMk id="7" creationId="{4E9CE32D-28C1-0B3E-7D70-E06404586F87}"/>
          </ac:spMkLst>
        </pc:spChg>
        <pc:spChg chg="mod">
          <ac:chgData name="Guo-Shiuan Lin" userId="dadabf76-eedd-4e9c-9b55-13cf67466269" providerId="ADAL" clId="{D8CCF82C-2579-4425-93F1-5E6057CA3BB2}" dt="2023-11-01T22:07:43.925" v="184" actId="20577"/>
          <ac:spMkLst>
            <pc:docMk/>
            <pc:sldMk cId="3167492260" sldId="262"/>
            <ac:spMk id="8" creationId="{8315DFA3-58BC-332A-2538-BFF90BE1809B}"/>
          </ac:spMkLst>
        </pc:spChg>
      </pc:sldChg>
      <pc:sldChg chg="delSp modSp add mod">
        <pc:chgData name="Guo-Shiuan Lin" userId="dadabf76-eedd-4e9c-9b55-13cf67466269" providerId="ADAL" clId="{D8CCF82C-2579-4425-93F1-5E6057CA3BB2}" dt="2023-11-01T22:08:31.611" v="267" actId="255"/>
        <pc:sldMkLst>
          <pc:docMk/>
          <pc:sldMk cId="2750659835" sldId="263"/>
        </pc:sldMkLst>
        <pc:spChg chg="mod">
          <ac:chgData name="Guo-Shiuan Lin" userId="dadabf76-eedd-4e9c-9b55-13cf67466269" providerId="ADAL" clId="{D8CCF82C-2579-4425-93F1-5E6057CA3BB2}" dt="2023-11-01T22:08:31.611" v="267" actId="255"/>
          <ac:spMkLst>
            <pc:docMk/>
            <pc:sldMk cId="2750659835" sldId="263"/>
            <ac:spMk id="2" creationId="{C34CEB62-4980-DE53-90B0-527375F84A3A}"/>
          </ac:spMkLst>
        </pc:spChg>
        <pc:spChg chg="del">
          <ac:chgData name="Guo-Shiuan Lin" userId="dadabf76-eedd-4e9c-9b55-13cf67466269" providerId="ADAL" clId="{D8CCF82C-2579-4425-93F1-5E6057CA3BB2}" dt="2023-11-01T22:08:09.480" v="186" actId="478"/>
          <ac:spMkLst>
            <pc:docMk/>
            <pc:sldMk cId="2750659835" sldId="263"/>
            <ac:spMk id="6" creationId="{EE35B2CC-04C7-2337-EA93-F27AA00A3EEB}"/>
          </ac:spMkLst>
        </pc:spChg>
        <pc:spChg chg="del">
          <ac:chgData name="Guo-Shiuan Lin" userId="dadabf76-eedd-4e9c-9b55-13cf67466269" providerId="ADAL" clId="{D8CCF82C-2579-4425-93F1-5E6057CA3BB2}" dt="2023-11-01T22:08:09.480" v="186" actId="478"/>
          <ac:spMkLst>
            <pc:docMk/>
            <pc:sldMk cId="2750659835" sldId="263"/>
            <ac:spMk id="7" creationId="{4E9CE32D-28C1-0B3E-7D70-E06404586F87}"/>
          </ac:spMkLst>
        </pc:spChg>
        <pc:spChg chg="del">
          <ac:chgData name="Guo-Shiuan Lin" userId="dadabf76-eedd-4e9c-9b55-13cf67466269" providerId="ADAL" clId="{D8CCF82C-2579-4425-93F1-5E6057CA3BB2}" dt="2023-11-01T22:08:09.480" v="186" actId="478"/>
          <ac:spMkLst>
            <pc:docMk/>
            <pc:sldMk cId="2750659835" sldId="263"/>
            <ac:spMk id="8" creationId="{8315DFA3-58BC-332A-2538-BFF90BE1809B}"/>
          </ac:spMkLst>
        </pc:spChg>
      </pc:sldChg>
      <pc:sldChg chg="addSp modSp add mod ord">
        <pc:chgData name="Guo-Shiuan Lin" userId="dadabf76-eedd-4e9c-9b55-13cf67466269" providerId="ADAL" clId="{D8CCF82C-2579-4425-93F1-5E6057CA3BB2}" dt="2023-11-01T22:13:55.465" v="402" actId="1076"/>
        <pc:sldMkLst>
          <pc:docMk/>
          <pc:sldMk cId="1794319332" sldId="264"/>
        </pc:sldMkLst>
        <pc:spChg chg="mod">
          <ac:chgData name="Guo-Shiuan Lin" userId="dadabf76-eedd-4e9c-9b55-13cf67466269" providerId="ADAL" clId="{D8CCF82C-2579-4425-93F1-5E6057CA3BB2}" dt="2023-11-01T22:11:33.264" v="311" actId="20577"/>
          <ac:spMkLst>
            <pc:docMk/>
            <pc:sldMk cId="1794319332" sldId="264"/>
            <ac:spMk id="2" creationId="{C34CEB62-4980-DE53-90B0-527375F84A3A}"/>
          </ac:spMkLst>
        </pc:spChg>
        <pc:spChg chg="add mod">
          <ac:chgData name="Guo-Shiuan Lin" userId="dadabf76-eedd-4e9c-9b55-13cf67466269" providerId="ADAL" clId="{D8CCF82C-2579-4425-93F1-5E6057CA3BB2}" dt="2023-11-01T22:13:55.465" v="402" actId="1076"/>
          <ac:spMkLst>
            <pc:docMk/>
            <pc:sldMk cId="1794319332" sldId="264"/>
            <ac:spMk id="3" creationId="{D8285709-A952-3813-B3F7-E352419B6D48}"/>
          </ac:spMkLst>
        </pc:spChg>
      </pc:sldChg>
      <pc:sldChg chg="modSp add mod">
        <pc:chgData name="Guo-Shiuan Lin" userId="dadabf76-eedd-4e9c-9b55-13cf67466269" providerId="ADAL" clId="{D8CCF82C-2579-4425-93F1-5E6057CA3BB2}" dt="2023-11-01T22:10:32.029" v="286"/>
        <pc:sldMkLst>
          <pc:docMk/>
          <pc:sldMk cId="3349858135" sldId="265"/>
        </pc:sldMkLst>
        <pc:spChg chg="mod">
          <ac:chgData name="Guo-Shiuan Lin" userId="dadabf76-eedd-4e9c-9b55-13cf67466269" providerId="ADAL" clId="{D8CCF82C-2579-4425-93F1-5E6057CA3BB2}" dt="2023-11-01T22:10:32.029" v="286"/>
          <ac:spMkLst>
            <pc:docMk/>
            <pc:sldMk cId="3349858135" sldId="265"/>
            <ac:spMk id="2" creationId="{C34CEB62-4980-DE53-90B0-527375F84A3A}"/>
          </ac:spMkLst>
        </pc:spChg>
      </pc:sldChg>
      <pc:sldChg chg="addSp delSp modSp new mod">
        <pc:chgData name="Guo-Shiuan Lin" userId="dadabf76-eedd-4e9c-9b55-13cf67466269" providerId="ADAL" clId="{D8CCF82C-2579-4425-93F1-5E6057CA3BB2}" dt="2023-11-01T22:41:57.960" v="1285" actId="207"/>
        <pc:sldMkLst>
          <pc:docMk/>
          <pc:sldMk cId="858283081" sldId="266"/>
        </pc:sldMkLst>
        <pc:spChg chg="del mod">
          <ac:chgData name="Guo-Shiuan Lin" userId="dadabf76-eedd-4e9c-9b55-13cf67466269" providerId="ADAL" clId="{D8CCF82C-2579-4425-93F1-5E6057CA3BB2}" dt="2023-11-01T22:38:37.422" v="1254" actId="478"/>
          <ac:spMkLst>
            <pc:docMk/>
            <pc:sldMk cId="858283081" sldId="266"/>
            <ac:spMk id="2" creationId="{839E757D-097D-E735-8AF6-549C3DE2501E}"/>
          </ac:spMkLst>
        </pc:spChg>
        <pc:spChg chg="add mod">
          <ac:chgData name="Guo-Shiuan Lin" userId="dadabf76-eedd-4e9c-9b55-13cf67466269" providerId="ADAL" clId="{D8CCF82C-2579-4425-93F1-5E6057CA3BB2}" dt="2023-11-01T22:41:09.623" v="1275" actId="207"/>
          <ac:spMkLst>
            <pc:docMk/>
            <pc:sldMk cId="858283081" sldId="266"/>
            <ac:spMk id="4" creationId="{C769A920-C81F-ECE9-FBF1-5E8BAC941B9D}"/>
          </ac:spMkLst>
        </pc:spChg>
        <pc:spChg chg="add mod">
          <ac:chgData name="Guo-Shiuan Lin" userId="dadabf76-eedd-4e9c-9b55-13cf67466269" providerId="ADAL" clId="{D8CCF82C-2579-4425-93F1-5E6057CA3BB2}" dt="2023-11-01T22:41:46.795" v="1282" actId="20577"/>
          <ac:spMkLst>
            <pc:docMk/>
            <pc:sldMk cId="858283081" sldId="266"/>
            <ac:spMk id="6" creationId="{3C6C920F-0161-21B2-4B02-0FCE45730E42}"/>
          </ac:spMkLst>
        </pc:spChg>
        <pc:spChg chg="add mod">
          <ac:chgData name="Guo-Shiuan Lin" userId="dadabf76-eedd-4e9c-9b55-13cf67466269" providerId="ADAL" clId="{D8CCF82C-2579-4425-93F1-5E6057CA3BB2}" dt="2023-11-01T22:38:30.990" v="1253" actId="20577"/>
          <ac:spMkLst>
            <pc:docMk/>
            <pc:sldMk cId="858283081" sldId="266"/>
            <ac:spMk id="7" creationId="{8DB081C6-7A62-9E9F-F265-9B17C25DE27E}"/>
          </ac:spMkLst>
        </pc:spChg>
        <pc:spChg chg="add del mod">
          <ac:chgData name="Guo-Shiuan Lin" userId="dadabf76-eedd-4e9c-9b55-13cf67466269" providerId="ADAL" clId="{D8CCF82C-2579-4425-93F1-5E6057CA3BB2}" dt="2023-11-01T22:38:41.212" v="1255" actId="478"/>
          <ac:spMkLst>
            <pc:docMk/>
            <pc:sldMk cId="858283081" sldId="266"/>
            <ac:spMk id="9" creationId="{A3203A9E-C2F1-3CA0-A632-7C1AF5A68539}"/>
          </ac:spMkLst>
        </pc:spChg>
        <pc:spChg chg="add mod">
          <ac:chgData name="Guo-Shiuan Lin" userId="dadabf76-eedd-4e9c-9b55-13cf67466269" providerId="ADAL" clId="{D8CCF82C-2579-4425-93F1-5E6057CA3BB2}" dt="2023-11-01T22:41:18.547" v="1277" actId="14100"/>
          <ac:spMkLst>
            <pc:docMk/>
            <pc:sldMk cId="858283081" sldId="266"/>
            <ac:spMk id="11" creationId="{7CAC8763-7B1F-53F3-6C2D-3611565F0898}"/>
          </ac:spMkLst>
        </pc:spChg>
        <pc:spChg chg="add mod">
          <ac:chgData name="Guo-Shiuan Lin" userId="dadabf76-eedd-4e9c-9b55-13cf67466269" providerId="ADAL" clId="{D8CCF82C-2579-4425-93F1-5E6057CA3BB2}" dt="2023-11-01T22:41:57.960" v="1285" actId="207"/>
          <ac:spMkLst>
            <pc:docMk/>
            <pc:sldMk cId="858283081" sldId="266"/>
            <ac:spMk id="13" creationId="{98BA657B-D27B-4861-4152-359E1C857935}"/>
          </ac:spMkLst>
        </pc:spChg>
      </pc:sldChg>
      <pc:sldChg chg="addSp delSp modSp add mod">
        <pc:chgData name="Guo-Shiuan Lin" userId="dadabf76-eedd-4e9c-9b55-13cf67466269" providerId="ADAL" clId="{D8CCF82C-2579-4425-93F1-5E6057CA3BB2}" dt="2023-11-01T22:21:41.550" v="656"/>
        <pc:sldMkLst>
          <pc:docMk/>
          <pc:sldMk cId="1574199190" sldId="267"/>
        </pc:sldMkLst>
        <pc:spChg chg="mod">
          <ac:chgData name="Guo-Shiuan Lin" userId="dadabf76-eedd-4e9c-9b55-13cf67466269" providerId="ADAL" clId="{D8CCF82C-2579-4425-93F1-5E6057CA3BB2}" dt="2023-11-01T22:15:21.206" v="509" actId="20577"/>
          <ac:spMkLst>
            <pc:docMk/>
            <pc:sldMk cId="1574199190" sldId="267"/>
            <ac:spMk id="2" creationId="{C34CEB62-4980-DE53-90B0-527375F84A3A}"/>
          </ac:spMkLst>
        </pc:spChg>
        <pc:spChg chg="add mod">
          <ac:chgData name="Guo-Shiuan Lin" userId="dadabf76-eedd-4e9c-9b55-13cf67466269" providerId="ADAL" clId="{D8CCF82C-2579-4425-93F1-5E6057CA3BB2}" dt="2023-11-01T22:21:22.200" v="651" actId="1076"/>
          <ac:spMkLst>
            <pc:docMk/>
            <pc:sldMk cId="1574199190" sldId="267"/>
            <ac:spMk id="3" creationId="{38DB559D-6385-50E0-D84F-6DCAB2E2AF20}"/>
          </ac:spMkLst>
        </pc:spChg>
        <pc:spChg chg="add mod">
          <ac:chgData name="Guo-Shiuan Lin" userId="dadabf76-eedd-4e9c-9b55-13cf67466269" providerId="ADAL" clId="{D8CCF82C-2579-4425-93F1-5E6057CA3BB2}" dt="2023-11-01T22:21:27.165" v="653" actId="1076"/>
          <ac:spMkLst>
            <pc:docMk/>
            <pc:sldMk cId="1574199190" sldId="267"/>
            <ac:spMk id="4" creationId="{2B2EE855-E88B-8C8E-AADB-BAA6FD5BD7F7}"/>
          </ac:spMkLst>
        </pc:spChg>
        <pc:spChg chg="add mod">
          <ac:chgData name="Guo-Shiuan Lin" userId="dadabf76-eedd-4e9c-9b55-13cf67466269" providerId="ADAL" clId="{D8CCF82C-2579-4425-93F1-5E6057CA3BB2}" dt="2023-11-01T22:19:54.305" v="609" actId="1076"/>
          <ac:spMkLst>
            <pc:docMk/>
            <pc:sldMk cId="1574199190" sldId="267"/>
            <ac:spMk id="5" creationId="{9DE83635-B186-3152-B112-6F508A251C89}"/>
          </ac:spMkLst>
        </pc:spChg>
        <pc:spChg chg="mod">
          <ac:chgData name="Guo-Shiuan Lin" userId="dadabf76-eedd-4e9c-9b55-13cf67466269" providerId="ADAL" clId="{D8CCF82C-2579-4425-93F1-5E6057CA3BB2}" dt="2023-11-01T22:21:24.991" v="652" actId="1076"/>
          <ac:spMkLst>
            <pc:docMk/>
            <pc:sldMk cId="1574199190" sldId="267"/>
            <ac:spMk id="6" creationId="{EE35B2CC-04C7-2337-EA93-F27AA00A3EEB}"/>
          </ac:spMkLst>
        </pc:spChg>
        <pc:spChg chg="mod">
          <ac:chgData name="Guo-Shiuan Lin" userId="dadabf76-eedd-4e9c-9b55-13cf67466269" providerId="ADAL" clId="{D8CCF82C-2579-4425-93F1-5E6057CA3BB2}" dt="2023-11-01T22:19:29.873" v="602" actId="1076"/>
          <ac:spMkLst>
            <pc:docMk/>
            <pc:sldMk cId="1574199190" sldId="267"/>
            <ac:spMk id="7" creationId="{4E9CE32D-28C1-0B3E-7D70-E06404586F87}"/>
          </ac:spMkLst>
        </pc:spChg>
        <pc:spChg chg="mod">
          <ac:chgData name="Guo-Shiuan Lin" userId="dadabf76-eedd-4e9c-9b55-13cf67466269" providerId="ADAL" clId="{D8CCF82C-2579-4425-93F1-5E6057CA3BB2}" dt="2023-11-01T22:20:34.516" v="649" actId="1076"/>
          <ac:spMkLst>
            <pc:docMk/>
            <pc:sldMk cId="1574199190" sldId="267"/>
            <ac:spMk id="8" creationId="{8315DFA3-58BC-332A-2538-BFF90BE1809B}"/>
          </ac:spMkLst>
        </pc:spChg>
        <pc:spChg chg="add mod">
          <ac:chgData name="Guo-Shiuan Lin" userId="dadabf76-eedd-4e9c-9b55-13cf67466269" providerId="ADAL" clId="{D8CCF82C-2579-4425-93F1-5E6057CA3BB2}" dt="2023-11-01T22:21:30.094" v="654" actId="1076"/>
          <ac:spMkLst>
            <pc:docMk/>
            <pc:sldMk cId="1574199190" sldId="267"/>
            <ac:spMk id="9" creationId="{2010C18D-850D-8227-EEB5-E9B3547582D9}"/>
          </ac:spMkLst>
        </pc:spChg>
        <pc:spChg chg="add mod">
          <ac:chgData name="Guo-Shiuan Lin" userId="dadabf76-eedd-4e9c-9b55-13cf67466269" providerId="ADAL" clId="{D8CCF82C-2579-4425-93F1-5E6057CA3BB2}" dt="2023-11-01T22:19:41.718" v="606" actId="1076"/>
          <ac:spMkLst>
            <pc:docMk/>
            <pc:sldMk cId="1574199190" sldId="267"/>
            <ac:spMk id="10" creationId="{DAF2641E-2FD7-227A-9F0C-F0E3FE671FB3}"/>
          </ac:spMkLst>
        </pc:spChg>
        <pc:spChg chg="add del">
          <ac:chgData name="Guo-Shiuan Lin" userId="dadabf76-eedd-4e9c-9b55-13cf67466269" providerId="ADAL" clId="{D8CCF82C-2579-4425-93F1-5E6057CA3BB2}" dt="2023-11-01T22:18:39.035" v="597" actId="22"/>
          <ac:spMkLst>
            <pc:docMk/>
            <pc:sldMk cId="1574199190" sldId="267"/>
            <ac:spMk id="12" creationId="{21BFA7F2-AB77-68FC-DCD0-BB077345EDE1}"/>
          </ac:spMkLst>
        </pc:spChg>
        <pc:spChg chg="add del mod">
          <ac:chgData name="Guo-Shiuan Lin" userId="dadabf76-eedd-4e9c-9b55-13cf67466269" providerId="ADAL" clId="{D8CCF82C-2579-4425-93F1-5E6057CA3BB2}" dt="2023-11-01T22:21:41.550" v="656"/>
          <ac:spMkLst>
            <pc:docMk/>
            <pc:sldMk cId="1574199190" sldId="267"/>
            <ac:spMk id="13" creationId="{658B32C8-0F20-3236-A233-87D0BE9BBCFD}"/>
          </ac:spMkLst>
        </pc:spChg>
      </pc:sldChg>
      <pc:sldChg chg="modSp add del mod">
        <pc:chgData name="Guo-Shiuan Lin" userId="dadabf76-eedd-4e9c-9b55-13cf67466269" providerId="ADAL" clId="{D8CCF82C-2579-4425-93F1-5E6057CA3BB2}" dt="2023-11-01T22:23:39.425" v="667" actId="47"/>
        <pc:sldMkLst>
          <pc:docMk/>
          <pc:sldMk cId="60959412" sldId="268"/>
        </pc:sldMkLst>
        <pc:spChg chg="mod">
          <ac:chgData name="Guo-Shiuan Lin" userId="dadabf76-eedd-4e9c-9b55-13cf67466269" providerId="ADAL" clId="{D8CCF82C-2579-4425-93F1-5E6057CA3BB2}" dt="2023-11-01T22:18:55.877" v="599" actId="1076"/>
          <ac:spMkLst>
            <pc:docMk/>
            <pc:sldMk cId="60959412" sldId="268"/>
            <ac:spMk id="3" creationId="{38DB559D-6385-50E0-D84F-6DCAB2E2AF20}"/>
          </ac:spMkLst>
        </pc:spChg>
        <pc:spChg chg="mod">
          <ac:chgData name="Guo-Shiuan Lin" userId="dadabf76-eedd-4e9c-9b55-13cf67466269" providerId="ADAL" clId="{D8CCF82C-2579-4425-93F1-5E6057CA3BB2}" dt="2023-11-01T22:18:57.660" v="600" actId="1076"/>
          <ac:spMkLst>
            <pc:docMk/>
            <pc:sldMk cId="60959412" sldId="268"/>
            <ac:spMk id="8" creationId="{8315DFA3-58BC-332A-2538-BFF90BE1809B}"/>
          </ac:spMkLst>
        </pc:spChg>
      </pc:sldChg>
      <pc:sldChg chg="addSp modSp add mod">
        <pc:chgData name="Guo-Shiuan Lin" userId="dadabf76-eedd-4e9c-9b55-13cf67466269" providerId="ADAL" clId="{D8CCF82C-2579-4425-93F1-5E6057CA3BB2}" dt="2023-11-01T22:24:10.801" v="687" actId="1076"/>
        <pc:sldMkLst>
          <pc:docMk/>
          <pc:sldMk cId="2420077523" sldId="269"/>
        </pc:sldMkLst>
        <pc:spChg chg="mod">
          <ac:chgData name="Guo-Shiuan Lin" userId="dadabf76-eedd-4e9c-9b55-13cf67466269" providerId="ADAL" clId="{D8CCF82C-2579-4425-93F1-5E6057CA3BB2}" dt="2023-11-01T22:23:19.839" v="665" actId="207"/>
          <ac:spMkLst>
            <pc:docMk/>
            <pc:sldMk cId="2420077523" sldId="269"/>
            <ac:spMk id="3" creationId="{38DB559D-6385-50E0-D84F-6DCAB2E2AF20}"/>
          </ac:spMkLst>
        </pc:spChg>
        <pc:spChg chg="mod">
          <ac:chgData name="Guo-Shiuan Lin" userId="dadabf76-eedd-4e9c-9b55-13cf67466269" providerId="ADAL" clId="{D8CCF82C-2579-4425-93F1-5E6057CA3BB2}" dt="2023-11-01T22:23:09.760" v="664" actId="207"/>
          <ac:spMkLst>
            <pc:docMk/>
            <pc:sldMk cId="2420077523" sldId="269"/>
            <ac:spMk id="4" creationId="{2B2EE855-E88B-8C8E-AADB-BAA6FD5BD7F7}"/>
          </ac:spMkLst>
        </pc:spChg>
        <pc:spChg chg="mod">
          <ac:chgData name="Guo-Shiuan Lin" userId="dadabf76-eedd-4e9c-9b55-13cf67466269" providerId="ADAL" clId="{D8CCF82C-2579-4425-93F1-5E6057CA3BB2}" dt="2023-11-01T22:22:42.157" v="662" actId="207"/>
          <ac:spMkLst>
            <pc:docMk/>
            <pc:sldMk cId="2420077523" sldId="269"/>
            <ac:spMk id="5" creationId="{9DE83635-B186-3152-B112-6F508A251C89}"/>
          </ac:spMkLst>
        </pc:spChg>
        <pc:spChg chg="mod">
          <ac:chgData name="Guo-Shiuan Lin" userId="dadabf76-eedd-4e9c-9b55-13cf67466269" providerId="ADAL" clId="{D8CCF82C-2579-4425-93F1-5E6057CA3BB2}" dt="2023-11-01T22:23:25.987" v="666" actId="207"/>
          <ac:spMkLst>
            <pc:docMk/>
            <pc:sldMk cId="2420077523" sldId="269"/>
            <ac:spMk id="9" creationId="{2010C18D-850D-8227-EEB5-E9B3547582D9}"/>
          </ac:spMkLst>
        </pc:spChg>
        <pc:spChg chg="mod">
          <ac:chgData name="Guo-Shiuan Lin" userId="dadabf76-eedd-4e9c-9b55-13cf67466269" providerId="ADAL" clId="{D8CCF82C-2579-4425-93F1-5E6057CA3BB2}" dt="2023-11-01T22:22:39.093" v="661" actId="207"/>
          <ac:spMkLst>
            <pc:docMk/>
            <pc:sldMk cId="2420077523" sldId="269"/>
            <ac:spMk id="10" creationId="{DAF2641E-2FD7-227A-9F0C-F0E3FE671FB3}"/>
          </ac:spMkLst>
        </pc:spChg>
        <pc:spChg chg="add mod">
          <ac:chgData name="Guo-Shiuan Lin" userId="dadabf76-eedd-4e9c-9b55-13cf67466269" providerId="ADAL" clId="{D8CCF82C-2579-4425-93F1-5E6057CA3BB2}" dt="2023-11-01T22:24:10.801" v="687" actId="1076"/>
          <ac:spMkLst>
            <pc:docMk/>
            <pc:sldMk cId="2420077523" sldId="269"/>
            <ac:spMk id="11" creationId="{6693C544-4DDA-F37A-B1BE-A1DB86ACFBE8}"/>
          </ac:spMkLst>
        </pc:spChg>
      </pc:sldChg>
      <pc:sldChg chg="modSp add mod">
        <pc:chgData name="Guo-Shiuan Lin" userId="dadabf76-eedd-4e9c-9b55-13cf67466269" providerId="ADAL" clId="{D8CCF82C-2579-4425-93F1-5E6057CA3BB2}" dt="2023-11-01T22:26:03.316" v="734" actId="20577"/>
        <pc:sldMkLst>
          <pc:docMk/>
          <pc:sldMk cId="3670134852" sldId="270"/>
        </pc:sldMkLst>
        <pc:spChg chg="mod">
          <ac:chgData name="Guo-Shiuan Lin" userId="dadabf76-eedd-4e9c-9b55-13cf67466269" providerId="ADAL" clId="{D8CCF82C-2579-4425-93F1-5E6057CA3BB2}" dt="2023-11-01T22:25:27.970" v="716" actId="20577"/>
          <ac:spMkLst>
            <pc:docMk/>
            <pc:sldMk cId="3670134852" sldId="270"/>
            <ac:spMk id="2" creationId="{C34CEB62-4980-DE53-90B0-527375F84A3A}"/>
          </ac:spMkLst>
        </pc:spChg>
        <pc:spChg chg="mod">
          <ac:chgData name="Guo-Shiuan Lin" userId="dadabf76-eedd-4e9c-9b55-13cf67466269" providerId="ADAL" clId="{D8CCF82C-2579-4425-93F1-5E6057CA3BB2}" dt="2023-11-01T22:25:40.187" v="720" actId="20577"/>
          <ac:spMkLst>
            <pc:docMk/>
            <pc:sldMk cId="3670134852" sldId="270"/>
            <ac:spMk id="6" creationId="{EE35B2CC-04C7-2337-EA93-F27AA00A3EEB}"/>
          </ac:spMkLst>
        </pc:spChg>
        <pc:spChg chg="mod">
          <ac:chgData name="Guo-Shiuan Lin" userId="dadabf76-eedd-4e9c-9b55-13cf67466269" providerId="ADAL" clId="{D8CCF82C-2579-4425-93F1-5E6057CA3BB2}" dt="2023-11-01T22:25:52.861" v="728" actId="20577"/>
          <ac:spMkLst>
            <pc:docMk/>
            <pc:sldMk cId="3670134852" sldId="270"/>
            <ac:spMk id="7" creationId="{4E9CE32D-28C1-0B3E-7D70-E06404586F87}"/>
          </ac:spMkLst>
        </pc:spChg>
        <pc:spChg chg="mod">
          <ac:chgData name="Guo-Shiuan Lin" userId="dadabf76-eedd-4e9c-9b55-13cf67466269" providerId="ADAL" clId="{D8CCF82C-2579-4425-93F1-5E6057CA3BB2}" dt="2023-11-01T22:26:03.316" v="734" actId="20577"/>
          <ac:spMkLst>
            <pc:docMk/>
            <pc:sldMk cId="3670134852" sldId="270"/>
            <ac:spMk id="8" creationId="{8315DFA3-58BC-332A-2538-BFF90BE1809B}"/>
          </ac:spMkLst>
        </pc:spChg>
      </pc:sldChg>
      <pc:sldChg chg="addSp modSp add mod">
        <pc:chgData name="Guo-Shiuan Lin" userId="dadabf76-eedd-4e9c-9b55-13cf67466269" providerId="ADAL" clId="{D8CCF82C-2579-4425-93F1-5E6057CA3BB2}" dt="2023-11-01T22:27:33.314" v="825" actId="1035"/>
        <pc:sldMkLst>
          <pc:docMk/>
          <pc:sldMk cId="1669397288" sldId="271"/>
        </pc:sldMkLst>
        <pc:spChg chg="mod">
          <ac:chgData name="Guo-Shiuan Lin" userId="dadabf76-eedd-4e9c-9b55-13cf67466269" providerId="ADAL" clId="{D8CCF82C-2579-4425-93F1-5E6057CA3BB2}" dt="2023-11-01T22:26:24.615" v="736"/>
          <ac:spMkLst>
            <pc:docMk/>
            <pc:sldMk cId="1669397288" sldId="271"/>
            <ac:spMk id="2" creationId="{C34CEB62-4980-DE53-90B0-527375F84A3A}"/>
          </ac:spMkLst>
        </pc:spChg>
        <pc:spChg chg="add mod">
          <ac:chgData name="Guo-Shiuan Lin" userId="dadabf76-eedd-4e9c-9b55-13cf67466269" providerId="ADAL" clId="{D8CCF82C-2579-4425-93F1-5E6057CA3BB2}" dt="2023-11-01T22:27:33.314" v="825" actId="1035"/>
          <ac:spMkLst>
            <pc:docMk/>
            <pc:sldMk cId="1669397288" sldId="271"/>
            <ac:spMk id="3" creationId="{5BAEA9E5-3A13-2E43-D2CF-F20BD773B701}"/>
          </ac:spMkLst>
        </pc:spChg>
        <pc:spChg chg="add mod">
          <ac:chgData name="Guo-Shiuan Lin" userId="dadabf76-eedd-4e9c-9b55-13cf67466269" providerId="ADAL" clId="{D8CCF82C-2579-4425-93F1-5E6057CA3BB2}" dt="2023-11-01T22:27:19.312" v="792" actId="571"/>
          <ac:spMkLst>
            <pc:docMk/>
            <pc:sldMk cId="1669397288" sldId="271"/>
            <ac:spMk id="4" creationId="{841C66A4-D57B-3947-96B8-30E924AF82CB}"/>
          </ac:spMkLst>
        </pc:spChg>
        <pc:spChg chg="add mod">
          <ac:chgData name="Guo-Shiuan Lin" userId="dadabf76-eedd-4e9c-9b55-13cf67466269" providerId="ADAL" clId="{D8CCF82C-2579-4425-93F1-5E6057CA3BB2}" dt="2023-11-01T22:27:19.312" v="792" actId="571"/>
          <ac:spMkLst>
            <pc:docMk/>
            <pc:sldMk cId="1669397288" sldId="271"/>
            <ac:spMk id="5" creationId="{1BFE25BA-FA49-2F5C-BFF1-AFD6CF907043}"/>
          </ac:spMkLst>
        </pc:spChg>
        <pc:spChg chg="mod">
          <ac:chgData name="Guo-Shiuan Lin" userId="dadabf76-eedd-4e9c-9b55-13cf67466269" providerId="ADAL" clId="{D8CCF82C-2579-4425-93F1-5E6057CA3BB2}" dt="2023-11-01T22:27:33.314" v="825" actId="1035"/>
          <ac:spMkLst>
            <pc:docMk/>
            <pc:sldMk cId="1669397288" sldId="271"/>
            <ac:spMk id="6" creationId="{EE35B2CC-04C7-2337-EA93-F27AA00A3EEB}"/>
          </ac:spMkLst>
        </pc:spChg>
        <pc:spChg chg="mod">
          <ac:chgData name="Guo-Shiuan Lin" userId="dadabf76-eedd-4e9c-9b55-13cf67466269" providerId="ADAL" clId="{D8CCF82C-2579-4425-93F1-5E6057CA3BB2}" dt="2023-11-01T22:27:33.314" v="825" actId="1035"/>
          <ac:spMkLst>
            <pc:docMk/>
            <pc:sldMk cId="1669397288" sldId="271"/>
            <ac:spMk id="7" creationId="{4E9CE32D-28C1-0B3E-7D70-E06404586F87}"/>
          </ac:spMkLst>
        </pc:spChg>
        <pc:spChg chg="mod">
          <ac:chgData name="Guo-Shiuan Lin" userId="dadabf76-eedd-4e9c-9b55-13cf67466269" providerId="ADAL" clId="{D8CCF82C-2579-4425-93F1-5E6057CA3BB2}" dt="2023-11-01T22:27:33.314" v="825" actId="1035"/>
          <ac:spMkLst>
            <pc:docMk/>
            <pc:sldMk cId="1669397288" sldId="271"/>
            <ac:spMk id="8" creationId="{8315DFA3-58BC-332A-2538-BFF90BE1809B}"/>
          </ac:spMkLst>
        </pc:spChg>
        <pc:spChg chg="add mod">
          <ac:chgData name="Guo-Shiuan Lin" userId="dadabf76-eedd-4e9c-9b55-13cf67466269" providerId="ADAL" clId="{D8CCF82C-2579-4425-93F1-5E6057CA3BB2}" dt="2023-11-01T22:27:19.312" v="792" actId="571"/>
          <ac:spMkLst>
            <pc:docMk/>
            <pc:sldMk cId="1669397288" sldId="271"/>
            <ac:spMk id="9" creationId="{41CF4925-90D8-F0CE-7F30-8AF43133FE0F}"/>
          </ac:spMkLst>
        </pc:spChg>
      </pc:sldChg>
      <pc:sldChg chg="modSp add mod">
        <pc:chgData name="Guo-Shiuan Lin" userId="dadabf76-eedd-4e9c-9b55-13cf67466269" providerId="ADAL" clId="{D8CCF82C-2579-4425-93F1-5E6057CA3BB2}" dt="2023-11-01T22:31:13.774" v="1016" actId="20577"/>
        <pc:sldMkLst>
          <pc:docMk/>
          <pc:sldMk cId="2807422375" sldId="272"/>
        </pc:sldMkLst>
        <pc:spChg chg="mod">
          <ac:chgData name="Guo-Shiuan Lin" userId="dadabf76-eedd-4e9c-9b55-13cf67466269" providerId="ADAL" clId="{D8CCF82C-2579-4425-93F1-5E6057CA3BB2}" dt="2023-11-01T22:31:00.260" v="985"/>
          <ac:spMkLst>
            <pc:docMk/>
            <pc:sldMk cId="2807422375" sldId="272"/>
            <ac:spMk id="2" creationId="{C34CEB62-4980-DE53-90B0-527375F84A3A}"/>
          </ac:spMkLst>
        </pc:spChg>
        <pc:spChg chg="mod">
          <ac:chgData name="Guo-Shiuan Lin" userId="dadabf76-eedd-4e9c-9b55-13cf67466269" providerId="ADAL" clId="{D8CCF82C-2579-4425-93F1-5E6057CA3BB2}" dt="2023-11-01T22:31:13.774" v="1016" actId="20577"/>
          <ac:spMkLst>
            <pc:docMk/>
            <pc:sldMk cId="2807422375" sldId="272"/>
            <ac:spMk id="3" creationId="{D8285709-A952-3813-B3F7-E352419B6D48}"/>
          </ac:spMkLst>
        </pc:spChg>
      </pc:sldChg>
      <pc:sldChg chg="modSp add mod">
        <pc:chgData name="Guo-Shiuan Lin" userId="dadabf76-eedd-4e9c-9b55-13cf67466269" providerId="ADAL" clId="{D8CCF82C-2579-4425-93F1-5E6057CA3BB2}" dt="2023-11-01T22:29:16.023" v="897" actId="20577"/>
        <pc:sldMkLst>
          <pc:docMk/>
          <pc:sldMk cId="2982937133" sldId="273"/>
        </pc:sldMkLst>
        <pc:spChg chg="mod">
          <ac:chgData name="Guo-Shiuan Lin" userId="dadabf76-eedd-4e9c-9b55-13cf67466269" providerId="ADAL" clId="{D8CCF82C-2579-4425-93F1-5E6057CA3BB2}" dt="2023-11-01T22:29:16.023" v="897" actId="20577"/>
          <ac:spMkLst>
            <pc:docMk/>
            <pc:sldMk cId="2982937133" sldId="273"/>
            <ac:spMk id="2" creationId="{C34CEB62-4980-DE53-90B0-527375F84A3A}"/>
          </ac:spMkLst>
        </pc:spChg>
      </pc:sldChg>
      <pc:sldChg chg="add del">
        <pc:chgData name="Guo-Shiuan Lin" userId="dadabf76-eedd-4e9c-9b55-13cf67466269" providerId="ADAL" clId="{D8CCF82C-2579-4425-93F1-5E6057CA3BB2}" dt="2023-11-01T22:42:37.205" v="1286" actId="47"/>
        <pc:sldMkLst>
          <pc:docMk/>
          <pc:sldMk cId="716340845" sldId="274"/>
        </pc:sldMkLst>
      </pc:sldChg>
      <pc:sldChg chg="addSp delSp modSp new mod">
        <pc:chgData name="Guo-Shiuan Lin" userId="dadabf76-eedd-4e9c-9b55-13cf67466269" providerId="ADAL" clId="{D8CCF82C-2579-4425-93F1-5E6057CA3BB2}" dt="2023-11-01T22:39:51.993" v="1269" actId="1076"/>
        <pc:sldMkLst>
          <pc:docMk/>
          <pc:sldMk cId="429201259" sldId="275"/>
        </pc:sldMkLst>
        <pc:spChg chg="del mod">
          <ac:chgData name="Guo-Shiuan Lin" userId="dadabf76-eedd-4e9c-9b55-13cf67466269" providerId="ADAL" clId="{D8CCF82C-2579-4425-93F1-5E6057CA3BB2}" dt="2023-11-01T22:38:49.510" v="1257" actId="478"/>
          <ac:spMkLst>
            <pc:docMk/>
            <pc:sldMk cId="429201259" sldId="275"/>
            <ac:spMk id="2" creationId="{167A2909-1982-9A33-CF5A-26BDB0670620}"/>
          </ac:spMkLst>
        </pc:spChg>
        <pc:spChg chg="add del">
          <ac:chgData name="Guo-Shiuan Lin" userId="dadabf76-eedd-4e9c-9b55-13cf67466269" providerId="ADAL" clId="{D8CCF82C-2579-4425-93F1-5E6057CA3BB2}" dt="2023-11-01T22:38:53.264" v="1259" actId="22"/>
          <ac:spMkLst>
            <pc:docMk/>
            <pc:sldMk cId="429201259" sldId="275"/>
            <ac:spMk id="4" creationId="{82450F6E-FB4B-0721-1D7F-59F16481C808}"/>
          </ac:spMkLst>
        </pc:spChg>
        <pc:spChg chg="add mod">
          <ac:chgData name="Guo-Shiuan Lin" userId="dadabf76-eedd-4e9c-9b55-13cf67466269" providerId="ADAL" clId="{D8CCF82C-2579-4425-93F1-5E6057CA3BB2}" dt="2023-11-01T22:39:09.224" v="1265"/>
          <ac:spMkLst>
            <pc:docMk/>
            <pc:sldMk cId="429201259" sldId="275"/>
            <ac:spMk id="7" creationId="{E09074E0-023E-663D-A039-2E458D33ABAD}"/>
          </ac:spMkLst>
        </pc:spChg>
        <pc:picChg chg="add del">
          <ac:chgData name="Guo-Shiuan Lin" userId="dadabf76-eedd-4e9c-9b55-13cf67466269" providerId="ADAL" clId="{D8CCF82C-2579-4425-93F1-5E6057CA3BB2}" dt="2023-11-01T22:39:00.626" v="1261" actId="478"/>
          <ac:picMkLst>
            <pc:docMk/>
            <pc:sldMk cId="429201259" sldId="275"/>
            <ac:picMk id="6" creationId="{023D1331-AD76-D433-7610-12B6BCAB02A2}"/>
          </ac:picMkLst>
        </pc:picChg>
        <pc:picChg chg="add mod">
          <ac:chgData name="Guo-Shiuan Lin" userId="dadabf76-eedd-4e9c-9b55-13cf67466269" providerId="ADAL" clId="{D8CCF82C-2579-4425-93F1-5E6057CA3BB2}" dt="2023-11-01T22:39:51.993" v="1269" actId="1076"/>
          <ac:picMkLst>
            <pc:docMk/>
            <pc:sldMk cId="429201259" sldId="275"/>
            <ac:picMk id="9" creationId="{958C9C44-C314-602B-BA2B-8DF14C674500}"/>
          </ac:picMkLst>
        </pc:picChg>
      </pc:sldChg>
    </pc:docChg>
  </pc:docChgLst>
  <pc:docChgLst>
    <pc:chgData name="Guo-Shiuan Lin" userId="dadabf76-eedd-4e9c-9b55-13cf67466269" providerId="ADAL" clId="{9525A87A-3BB3-4DBA-BB28-3327F23D9745}"/>
    <pc:docChg chg="undo custSel addSld delSld modSld sldOrd">
      <pc:chgData name="Guo-Shiuan Lin" userId="dadabf76-eedd-4e9c-9b55-13cf67466269" providerId="ADAL" clId="{9525A87A-3BB3-4DBA-BB28-3327F23D9745}" dt="2023-11-10T13:15:30.331" v="2688" actId="1035"/>
      <pc:docMkLst>
        <pc:docMk/>
      </pc:docMkLst>
      <pc:sldChg chg="modSp mod">
        <pc:chgData name="Guo-Shiuan Lin" userId="dadabf76-eedd-4e9c-9b55-13cf67466269" providerId="ADAL" clId="{9525A87A-3BB3-4DBA-BB28-3327F23D9745}" dt="2023-11-03T17:11:50.371" v="1345" actId="20577"/>
        <pc:sldMkLst>
          <pc:docMk/>
          <pc:sldMk cId="224490320" sldId="256"/>
        </pc:sldMkLst>
        <pc:spChg chg="mod">
          <ac:chgData name="Guo-Shiuan Lin" userId="dadabf76-eedd-4e9c-9b55-13cf67466269" providerId="ADAL" clId="{9525A87A-3BB3-4DBA-BB28-3327F23D9745}" dt="2023-11-03T17:11:50.371" v="1345" actId="20577"/>
          <ac:spMkLst>
            <pc:docMk/>
            <pc:sldMk cId="224490320" sldId="256"/>
            <ac:spMk id="2" creationId="{D2FE9A79-B669-D6AA-DDB6-E90640EF83A2}"/>
          </ac:spMkLst>
        </pc:spChg>
      </pc:sldChg>
      <pc:sldChg chg="addSp delSp modSp mod">
        <pc:chgData name="Guo-Shiuan Lin" userId="dadabf76-eedd-4e9c-9b55-13cf67466269" providerId="ADAL" clId="{9525A87A-3BB3-4DBA-BB28-3327F23D9745}" dt="2023-11-07T11:13:53.102" v="1624" actId="20577"/>
        <pc:sldMkLst>
          <pc:docMk/>
          <pc:sldMk cId="1020999170" sldId="257"/>
        </pc:sldMkLst>
        <pc:spChg chg="mod">
          <ac:chgData name="Guo-Shiuan Lin" userId="dadabf76-eedd-4e9c-9b55-13cf67466269" providerId="ADAL" clId="{9525A87A-3BB3-4DBA-BB28-3327F23D9745}" dt="2023-11-03T16:25:59.178" v="165" actId="20577"/>
          <ac:spMkLst>
            <pc:docMk/>
            <pc:sldMk cId="1020999170" sldId="257"/>
            <ac:spMk id="2" creationId="{C34CEB62-4980-DE53-90B0-527375F84A3A}"/>
          </ac:spMkLst>
        </pc:spChg>
        <pc:spChg chg="add mod">
          <ac:chgData name="Guo-Shiuan Lin" userId="dadabf76-eedd-4e9c-9b55-13cf67466269" providerId="ADAL" clId="{9525A87A-3BB3-4DBA-BB28-3327F23D9745}" dt="2023-11-07T11:13:53.102" v="1624" actId="20577"/>
          <ac:spMkLst>
            <pc:docMk/>
            <pc:sldMk cId="1020999170" sldId="257"/>
            <ac:spMk id="4" creationId="{D7EFC9C1-1109-2E60-B58F-B00B3C0656A9}"/>
          </ac:spMkLst>
        </pc:spChg>
        <pc:spChg chg="add mod">
          <ac:chgData name="Guo-Shiuan Lin" userId="dadabf76-eedd-4e9c-9b55-13cf67466269" providerId="ADAL" clId="{9525A87A-3BB3-4DBA-BB28-3327F23D9745}" dt="2023-11-07T10:51:25.560" v="1452" actId="403"/>
          <ac:spMkLst>
            <pc:docMk/>
            <pc:sldMk cId="1020999170" sldId="257"/>
            <ac:spMk id="5" creationId="{06B56A61-6E8A-E790-CB41-57CCE82FC9D9}"/>
          </ac:spMkLst>
        </pc:spChg>
        <pc:spChg chg="del">
          <ac:chgData name="Guo-Shiuan Lin" userId="dadabf76-eedd-4e9c-9b55-13cf67466269" providerId="ADAL" clId="{9525A87A-3BB3-4DBA-BB28-3327F23D9745}" dt="2023-11-03T16:25:25.574" v="111" actId="478"/>
          <ac:spMkLst>
            <pc:docMk/>
            <pc:sldMk cId="1020999170" sldId="257"/>
            <ac:spMk id="6" creationId="{EE35B2CC-04C7-2337-EA93-F27AA00A3EEB}"/>
          </ac:spMkLst>
        </pc:spChg>
        <pc:spChg chg="add mod">
          <ac:chgData name="Guo-Shiuan Lin" userId="dadabf76-eedd-4e9c-9b55-13cf67466269" providerId="ADAL" clId="{9525A87A-3BB3-4DBA-BB28-3327F23D9745}" dt="2023-11-07T11:13:35.508" v="1605" actId="1076"/>
          <ac:spMkLst>
            <pc:docMk/>
            <pc:sldMk cId="1020999170" sldId="257"/>
            <ac:spMk id="7" creationId="{0809E316-15A5-99C0-670F-EA7D8F6DB4E5}"/>
          </ac:spMkLst>
        </pc:spChg>
        <pc:spChg chg="del">
          <ac:chgData name="Guo-Shiuan Lin" userId="dadabf76-eedd-4e9c-9b55-13cf67466269" providerId="ADAL" clId="{9525A87A-3BB3-4DBA-BB28-3327F23D9745}" dt="2023-11-03T16:25:25.574" v="111" actId="478"/>
          <ac:spMkLst>
            <pc:docMk/>
            <pc:sldMk cId="1020999170" sldId="257"/>
            <ac:spMk id="7" creationId="{4E9CE32D-28C1-0B3E-7D70-E06404586F87}"/>
          </ac:spMkLst>
        </pc:spChg>
        <pc:spChg chg="del">
          <ac:chgData name="Guo-Shiuan Lin" userId="dadabf76-eedd-4e9c-9b55-13cf67466269" providerId="ADAL" clId="{9525A87A-3BB3-4DBA-BB28-3327F23D9745}" dt="2023-11-03T16:25:25.574" v="111" actId="478"/>
          <ac:spMkLst>
            <pc:docMk/>
            <pc:sldMk cId="1020999170" sldId="257"/>
            <ac:spMk id="8" creationId="{8315DFA3-58BC-332A-2538-BFF90BE1809B}"/>
          </ac:spMkLst>
        </pc:spChg>
        <pc:picChg chg="add mod">
          <ac:chgData name="Guo-Shiuan Lin" userId="dadabf76-eedd-4e9c-9b55-13cf67466269" providerId="ADAL" clId="{9525A87A-3BB3-4DBA-BB28-3327F23D9745}" dt="2023-11-03T16:26:05.397" v="167" actId="1076"/>
          <ac:picMkLst>
            <pc:docMk/>
            <pc:sldMk cId="1020999170" sldId="257"/>
            <ac:picMk id="3" creationId="{49D36C48-7A7F-D309-78EE-72B56B2FF921}"/>
          </ac:picMkLst>
        </pc:picChg>
      </pc:sldChg>
      <pc:sldChg chg="del">
        <pc:chgData name="Guo-Shiuan Lin" userId="dadabf76-eedd-4e9c-9b55-13cf67466269" providerId="ADAL" clId="{9525A87A-3BB3-4DBA-BB28-3327F23D9745}" dt="2023-11-03T16:32:43.949" v="397" actId="47"/>
        <pc:sldMkLst>
          <pc:docMk/>
          <pc:sldMk cId="4154263866" sldId="258"/>
        </pc:sldMkLst>
      </pc:sldChg>
      <pc:sldChg chg="del">
        <pc:chgData name="Guo-Shiuan Lin" userId="dadabf76-eedd-4e9c-9b55-13cf67466269" providerId="ADAL" clId="{9525A87A-3BB3-4DBA-BB28-3327F23D9745}" dt="2023-11-03T16:32:44.548" v="398" actId="47"/>
        <pc:sldMkLst>
          <pc:docMk/>
          <pc:sldMk cId="1437224340" sldId="259"/>
        </pc:sldMkLst>
      </pc:sldChg>
      <pc:sldChg chg="del">
        <pc:chgData name="Guo-Shiuan Lin" userId="dadabf76-eedd-4e9c-9b55-13cf67466269" providerId="ADAL" clId="{9525A87A-3BB3-4DBA-BB28-3327F23D9745}" dt="2023-11-03T16:32:45.524" v="399" actId="47"/>
        <pc:sldMkLst>
          <pc:docMk/>
          <pc:sldMk cId="2053587338" sldId="260"/>
        </pc:sldMkLst>
      </pc:sldChg>
      <pc:sldChg chg="del">
        <pc:chgData name="Guo-Shiuan Lin" userId="dadabf76-eedd-4e9c-9b55-13cf67466269" providerId="ADAL" clId="{9525A87A-3BB3-4DBA-BB28-3327F23D9745}" dt="2023-11-03T16:32:46.328" v="400" actId="47"/>
        <pc:sldMkLst>
          <pc:docMk/>
          <pc:sldMk cId="3446937278" sldId="261"/>
        </pc:sldMkLst>
      </pc:sldChg>
      <pc:sldChg chg="addSp delSp modSp mod ord">
        <pc:chgData name="Guo-Shiuan Lin" userId="dadabf76-eedd-4e9c-9b55-13cf67466269" providerId="ADAL" clId="{9525A87A-3BB3-4DBA-BB28-3327F23D9745}" dt="2023-11-07T12:59:44.574" v="2610" actId="1037"/>
        <pc:sldMkLst>
          <pc:docMk/>
          <pc:sldMk cId="3167492260" sldId="262"/>
        </pc:sldMkLst>
        <pc:spChg chg="mod">
          <ac:chgData name="Guo-Shiuan Lin" userId="dadabf76-eedd-4e9c-9b55-13cf67466269" providerId="ADAL" clId="{9525A87A-3BB3-4DBA-BB28-3327F23D9745}" dt="2023-11-03T16:56:22.220" v="836" actId="14100"/>
          <ac:spMkLst>
            <pc:docMk/>
            <pc:sldMk cId="3167492260" sldId="262"/>
            <ac:spMk id="2" creationId="{C34CEB62-4980-DE53-90B0-527375F84A3A}"/>
          </ac:spMkLst>
        </pc:spChg>
        <pc:spChg chg="add mod">
          <ac:chgData name="Guo-Shiuan Lin" userId="dadabf76-eedd-4e9c-9b55-13cf67466269" providerId="ADAL" clId="{9525A87A-3BB3-4DBA-BB28-3327F23D9745}" dt="2023-11-03T17:01:34.865" v="1104" actId="1038"/>
          <ac:spMkLst>
            <pc:docMk/>
            <pc:sldMk cId="3167492260" sldId="262"/>
            <ac:spMk id="3" creationId="{E43885E1-FBEA-B90E-C8F5-B11C478662FB}"/>
          </ac:spMkLst>
        </pc:spChg>
        <pc:spChg chg="add mod">
          <ac:chgData name="Guo-Shiuan Lin" userId="dadabf76-eedd-4e9c-9b55-13cf67466269" providerId="ADAL" clId="{9525A87A-3BB3-4DBA-BB28-3327F23D9745}" dt="2023-11-03T17:03:36.192" v="1196" actId="20577"/>
          <ac:spMkLst>
            <pc:docMk/>
            <pc:sldMk cId="3167492260" sldId="262"/>
            <ac:spMk id="4" creationId="{32CCA4ED-BB98-CD68-570C-85D28FC1E13B}"/>
          </ac:spMkLst>
        </pc:spChg>
        <pc:spChg chg="add mod">
          <ac:chgData name="Guo-Shiuan Lin" userId="dadabf76-eedd-4e9c-9b55-13cf67466269" providerId="ADAL" clId="{9525A87A-3BB3-4DBA-BB28-3327F23D9745}" dt="2023-11-07T12:59:33.267" v="2587" actId="1076"/>
          <ac:spMkLst>
            <pc:docMk/>
            <pc:sldMk cId="3167492260" sldId="262"/>
            <ac:spMk id="5" creationId="{CF8C19B5-91ED-3095-CBD3-E7773D0C55C9}"/>
          </ac:spMkLst>
        </pc:spChg>
        <pc:spChg chg="add mod">
          <ac:chgData name="Guo-Shiuan Lin" userId="dadabf76-eedd-4e9c-9b55-13cf67466269" providerId="ADAL" clId="{9525A87A-3BB3-4DBA-BB28-3327F23D9745}" dt="2023-11-07T12:59:44.574" v="2610" actId="1037"/>
          <ac:spMkLst>
            <pc:docMk/>
            <pc:sldMk cId="3167492260" sldId="262"/>
            <ac:spMk id="6" creationId="{7F149290-82D8-24A0-0C2D-CD2CF3D7ADEF}"/>
          </ac:spMkLst>
        </pc:spChg>
        <pc:spChg chg="del">
          <ac:chgData name="Guo-Shiuan Lin" userId="dadabf76-eedd-4e9c-9b55-13cf67466269" providerId="ADAL" clId="{9525A87A-3BB3-4DBA-BB28-3327F23D9745}" dt="2023-11-03T16:57:39.454" v="837" actId="478"/>
          <ac:spMkLst>
            <pc:docMk/>
            <pc:sldMk cId="3167492260" sldId="262"/>
            <ac:spMk id="6" creationId="{EE35B2CC-04C7-2337-EA93-F27AA00A3EEB}"/>
          </ac:spMkLst>
        </pc:spChg>
        <pc:spChg chg="del">
          <ac:chgData name="Guo-Shiuan Lin" userId="dadabf76-eedd-4e9c-9b55-13cf67466269" providerId="ADAL" clId="{9525A87A-3BB3-4DBA-BB28-3327F23D9745}" dt="2023-11-03T16:57:39.454" v="837" actId="478"/>
          <ac:spMkLst>
            <pc:docMk/>
            <pc:sldMk cId="3167492260" sldId="262"/>
            <ac:spMk id="7" creationId="{4E9CE32D-28C1-0B3E-7D70-E06404586F87}"/>
          </ac:spMkLst>
        </pc:spChg>
        <pc:spChg chg="add mod">
          <ac:chgData name="Guo-Shiuan Lin" userId="dadabf76-eedd-4e9c-9b55-13cf67466269" providerId="ADAL" clId="{9525A87A-3BB3-4DBA-BB28-3327F23D9745}" dt="2023-11-07T12:59:44.574" v="2610" actId="1037"/>
          <ac:spMkLst>
            <pc:docMk/>
            <pc:sldMk cId="3167492260" sldId="262"/>
            <ac:spMk id="7" creationId="{590CC644-BBD8-3BE5-6FFB-8F49FA326D2A}"/>
          </ac:spMkLst>
        </pc:spChg>
        <pc:spChg chg="del">
          <ac:chgData name="Guo-Shiuan Lin" userId="dadabf76-eedd-4e9c-9b55-13cf67466269" providerId="ADAL" clId="{9525A87A-3BB3-4DBA-BB28-3327F23D9745}" dt="2023-11-03T16:57:39.454" v="837" actId="478"/>
          <ac:spMkLst>
            <pc:docMk/>
            <pc:sldMk cId="3167492260" sldId="262"/>
            <ac:spMk id="8" creationId="{8315DFA3-58BC-332A-2538-BFF90BE1809B}"/>
          </ac:spMkLst>
        </pc:spChg>
        <pc:spChg chg="add del mod">
          <ac:chgData name="Guo-Shiuan Lin" userId="dadabf76-eedd-4e9c-9b55-13cf67466269" providerId="ADAL" clId="{9525A87A-3BB3-4DBA-BB28-3327F23D9745}" dt="2023-11-07T12:49:38.401" v="2267" actId="21"/>
          <ac:spMkLst>
            <pc:docMk/>
            <pc:sldMk cId="3167492260" sldId="262"/>
            <ac:spMk id="9" creationId="{564E88A1-8E40-39ED-98D3-4CCD32655B78}"/>
          </ac:spMkLst>
        </pc:spChg>
      </pc:sldChg>
      <pc:sldChg chg="addSp delSp mod">
        <pc:chgData name="Guo-Shiuan Lin" userId="dadabf76-eedd-4e9c-9b55-13cf67466269" providerId="ADAL" clId="{9525A87A-3BB3-4DBA-BB28-3327F23D9745}" dt="2023-11-03T16:25:28.045" v="112" actId="21"/>
        <pc:sldMkLst>
          <pc:docMk/>
          <pc:sldMk cId="2750659835" sldId="263"/>
        </pc:sldMkLst>
        <pc:picChg chg="add del">
          <ac:chgData name="Guo-Shiuan Lin" userId="dadabf76-eedd-4e9c-9b55-13cf67466269" providerId="ADAL" clId="{9525A87A-3BB3-4DBA-BB28-3327F23D9745}" dt="2023-11-03T16:25:28.045" v="112" actId="21"/>
          <ac:picMkLst>
            <pc:docMk/>
            <pc:sldMk cId="2750659835" sldId="263"/>
            <ac:picMk id="4" creationId="{8318708C-8F2A-0370-D911-9B969A1FA8F5}"/>
          </ac:picMkLst>
        </pc:picChg>
      </pc:sldChg>
      <pc:sldChg chg="delSp modSp mod">
        <pc:chgData name="Guo-Shiuan Lin" userId="dadabf76-eedd-4e9c-9b55-13cf67466269" providerId="ADAL" clId="{9525A87A-3BB3-4DBA-BB28-3327F23D9745}" dt="2023-11-10T13:13:45.757" v="2665" actId="20577"/>
        <pc:sldMkLst>
          <pc:docMk/>
          <pc:sldMk cId="1794319332" sldId="264"/>
        </pc:sldMkLst>
        <pc:spChg chg="mod">
          <ac:chgData name="Guo-Shiuan Lin" userId="dadabf76-eedd-4e9c-9b55-13cf67466269" providerId="ADAL" clId="{9525A87A-3BB3-4DBA-BB28-3327F23D9745}" dt="2023-11-10T13:13:45.757" v="2665" actId="20577"/>
          <ac:spMkLst>
            <pc:docMk/>
            <pc:sldMk cId="1794319332" sldId="264"/>
            <ac:spMk id="2" creationId="{C34CEB62-4980-DE53-90B0-527375F84A3A}"/>
          </ac:spMkLst>
        </pc:spChg>
        <pc:spChg chg="del mod">
          <ac:chgData name="Guo-Shiuan Lin" userId="dadabf76-eedd-4e9c-9b55-13cf67466269" providerId="ADAL" clId="{9525A87A-3BB3-4DBA-BB28-3327F23D9745}" dt="2023-11-03T17:07:29.626" v="1261" actId="478"/>
          <ac:spMkLst>
            <pc:docMk/>
            <pc:sldMk cId="1794319332" sldId="264"/>
            <ac:spMk id="3" creationId="{D8285709-A952-3813-B3F7-E352419B6D48}"/>
          </ac:spMkLst>
        </pc:spChg>
      </pc:sldChg>
      <pc:sldChg chg="modSp mod">
        <pc:chgData name="Guo-Shiuan Lin" userId="dadabf76-eedd-4e9c-9b55-13cf67466269" providerId="ADAL" clId="{9525A87A-3BB3-4DBA-BB28-3327F23D9745}" dt="2023-11-03T16:18:58.304" v="73" actId="20577"/>
        <pc:sldMkLst>
          <pc:docMk/>
          <pc:sldMk cId="3349858135" sldId="265"/>
        </pc:sldMkLst>
        <pc:spChg chg="mod">
          <ac:chgData name="Guo-Shiuan Lin" userId="dadabf76-eedd-4e9c-9b55-13cf67466269" providerId="ADAL" clId="{9525A87A-3BB3-4DBA-BB28-3327F23D9745}" dt="2023-11-03T16:18:58.304" v="73" actId="20577"/>
          <ac:spMkLst>
            <pc:docMk/>
            <pc:sldMk cId="3349858135" sldId="265"/>
            <ac:spMk id="2" creationId="{C34CEB62-4980-DE53-90B0-527375F84A3A}"/>
          </ac:spMkLst>
        </pc:spChg>
      </pc:sldChg>
      <pc:sldChg chg="delSp modSp del mod">
        <pc:chgData name="Guo-Shiuan Lin" userId="dadabf76-eedd-4e9c-9b55-13cf67466269" providerId="ADAL" clId="{9525A87A-3BB3-4DBA-BB28-3327F23D9745}" dt="2023-11-07T13:11:37.468" v="2621" actId="47"/>
        <pc:sldMkLst>
          <pc:docMk/>
          <pc:sldMk cId="858283081" sldId="266"/>
        </pc:sldMkLst>
        <pc:spChg chg="del">
          <ac:chgData name="Guo-Shiuan Lin" userId="dadabf76-eedd-4e9c-9b55-13cf67466269" providerId="ADAL" clId="{9525A87A-3BB3-4DBA-BB28-3327F23D9745}" dt="2023-11-03T17:03:51.832" v="1197" actId="478"/>
          <ac:spMkLst>
            <pc:docMk/>
            <pc:sldMk cId="858283081" sldId="266"/>
            <ac:spMk id="4" creationId="{C769A920-C81F-ECE9-FBF1-5E8BAC941B9D}"/>
          </ac:spMkLst>
        </pc:spChg>
        <pc:spChg chg="del">
          <ac:chgData name="Guo-Shiuan Lin" userId="dadabf76-eedd-4e9c-9b55-13cf67466269" providerId="ADAL" clId="{9525A87A-3BB3-4DBA-BB28-3327F23D9745}" dt="2023-11-03T17:03:51.832" v="1197" actId="478"/>
          <ac:spMkLst>
            <pc:docMk/>
            <pc:sldMk cId="858283081" sldId="266"/>
            <ac:spMk id="6" creationId="{3C6C920F-0161-21B2-4B02-0FCE45730E42}"/>
          </ac:spMkLst>
        </pc:spChg>
        <pc:spChg chg="mod">
          <ac:chgData name="Guo-Shiuan Lin" userId="dadabf76-eedd-4e9c-9b55-13cf67466269" providerId="ADAL" clId="{9525A87A-3BB3-4DBA-BB28-3327F23D9745}" dt="2023-11-03T16:53:25.856" v="768" actId="20577"/>
          <ac:spMkLst>
            <pc:docMk/>
            <pc:sldMk cId="858283081" sldId="266"/>
            <ac:spMk id="7" creationId="{8DB081C6-7A62-9E9F-F265-9B17C25DE27E}"/>
          </ac:spMkLst>
        </pc:spChg>
        <pc:spChg chg="del">
          <ac:chgData name="Guo-Shiuan Lin" userId="dadabf76-eedd-4e9c-9b55-13cf67466269" providerId="ADAL" clId="{9525A87A-3BB3-4DBA-BB28-3327F23D9745}" dt="2023-11-03T17:03:51.832" v="1197" actId="478"/>
          <ac:spMkLst>
            <pc:docMk/>
            <pc:sldMk cId="858283081" sldId="266"/>
            <ac:spMk id="11" creationId="{7CAC8763-7B1F-53F3-6C2D-3611565F0898}"/>
          </ac:spMkLst>
        </pc:spChg>
        <pc:spChg chg="del">
          <ac:chgData name="Guo-Shiuan Lin" userId="dadabf76-eedd-4e9c-9b55-13cf67466269" providerId="ADAL" clId="{9525A87A-3BB3-4DBA-BB28-3327F23D9745}" dt="2023-11-03T17:03:51.832" v="1197" actId="478"/>
          <ac:spMkLst>
            <pc:docMk/>
            <pc:sldMk cId="858283081" sldId="266"/>
            <ac:spMk id="13" creationId="{98BA657B-D27B-4861-4152-359E1C857935}"/>
          </ac:spMkLst>
        </pc:spChg>
      </pc:sldChg>
      <pc:sldChg chg="del">
        <pc:chgData name="Guo-Shiuan Lin" userId="dadabf76-eedd-4e9c-9b55-13cf67466269" providerId="ADAL" clId="{9525A87A-3BB3-4DBA-BB28-3327F23D9745}" dt="2023-11-03T17:09:24.868" v="1342" actId="47"/>
        <pc:sldMkLst>
          <pc:docMk/>
          <pc:sldMk cId="1574199190" sldId="267"/>
        </pc:sldMkLst>
      </pc:sldChg>
      <pc:sldChg chg="del">
        <pc:chgData name="Guo-Shiuan Lin" userId="dadabf76-eedd-4e9c-9b55-13cf67466269" providerId="ADAL" clId="{9525A87A-3BB3-4DBA-BB28-3327F23D9745}" dt="2023-11-03T17:09:28.349" v="1343" actId="47"/>
        <pc:sldMkLst>
          <pc:docMk/>
          <pc:sldMk cId="3670134852" sldId="270"/>
        </pc:sldMkLst>
      </pc:sldChg>
      <pc:sldChg chg="delSp modSp mod ord">
        <pc:chgData name="Guo-Shiuan Lin" userId="dadabf76-eedd-4e9c-9b55-13cf67466269" providerId="ADAL" clId="{9525A87A-3BB3-4DBA-BB28-3327F23D9745}" dt="2023-11-03T17:08:08.021" v="1271"/>
        <pc:sldMkLst>
          <pc:docMk/>
          <pc:sldMk cId="1669397288" sldId="271"/>
        </pc:sldMkLst>
        <pc:spChg chg="mod">
          <ac:chgData name="Guo-Shiuan Lin" userId="dadabf76-eedd-4e9c-9b55-13cf67466269" providerId="ADAL" clId="{9525A87A-3BB3-4DBA-BB28-3327F23D9745}" dt="2023-11-03T16:48:25.791" v="571" actId="20577"/>
          <ac:spMkLst>
            <pc:docMk/>
            <pc:sldMk cId="1669397288" sldId="271"/>
            <ac:spMk id="2" creationId="{C34CEB62-4980-DE53-90B0-527375F84A3A}"/>
          </ac:spMkLst>
        </pc:spChg>
        <pc:spChg chg="del">
          <ac:chgData name="Guo-Shiuan Lin" userId="dadabf76-eedd-4e9c-9b55-13cf67466269" providerId="ADAL" clId="{9525A87A-3BB3-4DBA-BB28-3327F23D9745}" dt="2023-11-03T16:49:46.198" v="664" actId="478"/>
          <ac:spMkLst>
            <pc:docMk/>
            <pc:sldMk cId="1669397288" sldId="271"/>
            <ac:spMk id="3" creationId="{5BAEA9E5-3A13-2E43-D2CF-F20BD773B701}"/>
          </ac:spMkLst>
        </pc:spChg>
        <pc:spChg chg="mod">
          <ac:chgData name="Guo-Shiuan Lin" userId="dadabf76-eedd-4e9c-9b55-13cf67466269" providerId="ADAL" clId="{9525A87A-3BB3-4DBA-BB28-3327F23D9745}" dt="2023-11-03T16:48:39.555" v="602" actId="20577"/>
          <ac:spMkLst>
            <pc:docMk/>
            <pc:sldMk cId="1669397288" sldId="271"/>
            <ac:spMk id="6" creationId="{EE35B2CC-04C7-2337-EA93-F27AA00A3EEB}"/>
          </ac:spMkLst>
        </pc:spChg>
        <pc:spChg chg="mod">
          <ac:chgData name="Guo-Shiuan Lin" userId="dadabf76-eedd-4e9c-9b55-13cf67466269" providerId="ADAL" clId="{9525A87A-3BB3-4DBA-BB28-3327F23D9745}" dt="2023-11-03T16:49:14.304" v="636" actId="20577"/>
          <ac:spMkLst>
            <pc:docMk/>
            <pc:sldMk cId="1669397288" sldId="271"/>
            <ac:spMk id="7" creationId="{4E9CE32D-28C1-0B3E-7D70-E06404586F87}"/>
          </ac:spMkLst>
        </pc:spChg>
        <pc:spChg chg="mod">
          <ac:chgData name="Guo-Shiuan Lin" userId="dadabf76-eedd-4e9c-9b55-13cf67466269" providerId="ADAL" clId="{9525A87A-3BB3-4DBA-BB28-3327F23D9745}" dt="2023-11-03T16:49:43.407" v="663" actId="14100"/>
          <ac:spMkLst>
            <pc:docMk/>
            <pc:sldMk cId="1669397288" sldId="271"/>
            <ac:spMk id="8" creationId="{8315DFA3-58BC-332A-2538-BFF90BE1809B}"/>
          </ac:spMkLst>
        </pc:spChg>
      </pc:sldChg>
      <pc:sldChg chg="delSp modSp mod">
        <pc:chgData name="Guo-Shiuan Lin" userId="dadabf76-eedd-4e9c-9b55-13cf67466269" providerId="ADAL" clId="{9525A87A-3BB3-4DBA-BB28-3327F23D9745}" dt="2023-11-07T13:07:19.515" v="2618" actId="478"/>
        <pc:sldMkLst>
          <pc:docMk/>
          <pc:sldMk cId="2807422375" sldId="272"/>
        </pc:sldMkLst>
        <pc:spChg chg="mod">
          <ac:chgData name="Guo-Shiuan Lin" userId="dadabf76-eedd-4e9c-9b55-13cf67466269" providerId="ADAL" clId="{9525A87A-3BB3-4DBA-BB28-3327F23D9745}" dt="2023-11-07T13:07:16.263" v="2617" actId="20577"/>
          <ac:spMkLst>
            <pc:docMk/>
            <pc:sldMk cId="2807422375" sldId="272"/>
            <ac:spMk id="2" creationId="{C34CEB62-4980-DE53-90B0-527375F84A3A}"/>
          </ac:spMkLst>
        </pc:spChg>
        <pc:spChg chg="del mod">
          <ac:chgData name="Guo-Shiuan Lin" userId="dadabf76-eedd-4e9c-9b55-13cf67466269" providerId="ADAL" clId="{9525A87A-3BB3-4DBA-BB28-3327F23D9745}" dt="2023-11-07T13:07:19.515" v="2618" actId="478"/>
          <ac:spMkLst>
            <pc:docMk/>
            <pc:sldMk cId="2807422375" sldId="272"/>
            <ac:spMk id="3" creationId="{D8285709-A952-3813-B3F7-E352419B6D48}"/>
          </ac:spMkLst>
        </pc:spChg>
      </pc:sldChg>
      <pc:sldChg chg="modSp mod">
        <pc:chgData name="Guo-Shiuan Lin" userId="dadabf76-eedd-4e9c-9b55-13cf67466269" providerId="ADAL" clId="{9525A87A-3BB3-4DBA-BB28-3327F23D9745}" dt="2023-11-03T16:18:32.267" v="34" actId="20577"/>
        <pc:sldMkLst>
          <pc:docMk/>
          <pc:sldMk cId="2982937133" sldId="273"/>
        </pc:sldMkLst>
        <pc:spChg chg="mod">
          <ac:chgData name="Guo-Shiuan Lin" userId="dadabf76-eedd-4e9c-9b55-13cf67466269" providerId="ADAL" clId="{9525A87A-3BB3-4DBA-BB28-3327F23D9745}" dt="2023-11-03T16:18:32.267" v="34" actId="20577"/>
          <ac:spMkLst>
            <pc:docMk/>
            <pc:sldMk cId="2982937133" sldId="273"/>
            <ac:spMk id="2" creationId="{C34CEB62-4980-DE53-90B0-527375F84A3A}"/>
          </ac:spMkLst>
        </pc:spChg>
      </pc:sldChg>
      <pc:sldChg chg="addSp delSp modSp mod ord">
        <pc:chgData name="Guo-Shiuan Lin" userId="dadabf76-eedd-4e9c-9b55-13cf67466269" providerId="ADAL" clId="{9525A87A-3BB3-4DBA-BB28-3327F23D9745}" dt="2023-11-07T13:14:05.758" v="2622" actId="12"/>
        <pc:sldMkLst>
          <pc:docMk/>
          <pc:sldMk cId="429201259" sldId="275"/>
        </pc:sldMkLst>
        <pc:spChg chg="add mod">
          <ac:chgData name="Guo-Shiuan Lin" userId="dadabf76-eedd-4e9c-9b55-13cf67466269" providerId="ADAL" clId="{9525A87A-3BB3-4DBA-BB28-3327F23D9745}" dt="2023-11-07T13:14:05.758" v="2622" actId="12"/>
          <ac:spMkLst>
            <pc:docMk/>
            <pc:sldMk cId="429201259" sldId="275"/>
            <ac:spMk id="3" creationId="{6A66C589-5653-AAD2-7F5A-44C263BCB2CB}"/>
          </ac:spMkLst>
        </pc:spChg>
        <pc:spChg chg="add del mod">
          <ac:chgData name="Guo-Shiuan Lin" userId="dadabf76-eedd-4e9c-9b55-13cf67466269" providerId="ADAL" clId="{9525A87A-3BB3-4DBA-BB28-3327F23D9745}" dt="2023-11-03T17:18:09.109" v="1405" actId="478"/>
          <ac:spMkLst>
            <pc:docMk/>
            <pc:sldMk cId="429201259" sldId="275"/>
            <ac:spMk id="5" creationId="{D0DFE797-F571-9154-7612-3608DA266434}"/>
          </ac:spMkLst>
        </pc:spChg>
        <pc:spChg chg="mod">
          <ac:chgData name="Guo-Shiuan Lin" userId="dadabf76-eedd-4e9c-9b55-13cf67466269" providerId="ADAL" clId="{9525A87A-3BB3-4DBA-BB28-3327F23D9745}" dt="2023-11-07T13:07:27.731" v="2620" actId="20577"/>
          <ac:spMkLst>
            <pc:docMk/>
            <pc:sldMk cId="429201259" sldId="275"/>
            <ac:spMk id="7" creationId="{E09074E0-023E-663D-A039-2E458D33ABAD}"/>
          </ac:spMkLst>
        </pc:spChg>
        <pc:spChg chg="add del mod">
          <ac:chgData name="Guo-Shiuan Lin" userId="dadabf76-eedd-4e9c-9b55-13cf67466269" providerId="ADAL" clId="{9525A87A-3BB3-4DBA-BB28-3327F23D9745}" dt="2023-11-03T17:18:07.578" v="1404" actId="478"/>
          <ac:spMkLst>
            <pc:docMk/>
            <pc:sldMk cId="429201259" sldId="275"/>
            <ac:spMk id="8" creationId="{550BA557-1FA4-5BD4-B40F-5297FDF43816}"/>
          </ac:spMkLst>
        </pc:spChg>
        <pc:picChg chg="add mod">
          <ac:chgData name="Guo-Shiuan Lin" userId="dadabf76-eedd-4e9c-9b55-13cf67466269" providerId="ADAL" clId="{9525A87A-3BB3-4DBA-BB28-3327F23D9745}" dt="2023-11-03T17:14:08.979" v="1382" actId="1076"/>
          <ac:picMkLst>
            <pc:docMk/>
            <pc:sldMk cId="429201259" sldId="275"/>
            <ac:picMk id="2" creationId="{820BC79E-E096-0BDC-CE8B-12F611F9ECAB}"/>
          </ac:picMkLst>
        </pc:picChg>
        <pc:picChg chg="del">
          <ac:chgData name="Guo-Shiuan Lin" userId="dadabf76-eedd-4e9c-9b55-13cf67466269" providerId="ADAL" clId="{9525A87A-3BB3-4DBA-BB28-3327F23D9745}" dt="2023-11-03T17:04:05.142" v="1199" actId="478"/>
          <ac:picMkLst>
            <pc:docMk/>
            <pc:sldMk cId="429201259" sldId="275"/>
            <ac:picMk id="9" creationId="{958C9C44-C314-602B-BA2B-8DF14C674500}"/>
          </ac:picMkLst>
        </pc:picChg>
      </pc:sldChg>
      <pc:sldChg chg="del">
        <pc:chgData name="Guo-Shiuan Lin" userId="dadabf76-eedd-4e9c-9b55-13cf67466269" providerId="ADAL" clId="{9525A87A-3BB3-4DBA-BB28-3327F23D9745}" dt="2023-11-03T17:09:23.765" v="1341" actId="47"/>
        <pc:sldMkLst>
          <pc:docMk/>
          <pc:sldMk cId="1714046979" sldId="276"/>
        </pc:sldMkLst>
      </pc:sldChg>
      <pc:sldChg chg="del">
        <pc:chgData name="Guo-Shiuan Lin" userId="dadabf76-eedd-4e9c-9b55-13cf67466269" providerId="ADAL" clId="{9525A87A-3BB3-4DBA-BB28-3327F23D9745}" dt="2023-11-03T16:52:35.444" v="717" actId="47"/>
        <pc:sldMkLst>
          <pc:docMk/>
          <pc:sldMk cId="3025664322" sldId="277"/>
        </pc:sldMkLst>
      </pc:sldChg>
      <pc:sldChg chg="addSp delSp modSp new mod ord">
        <pc:chgData name="Guo-Shiuan Lin" userId="dadabf76-eedd-4e9c-9b55-13cf67466269" providerId="ADAL" clId="{9525A87A-3BB3-4DBA-BB28-3327F23D9745}" dt="2023-11-07T12:49:19.572" v="2264"/>
        <pc:sldMkLst>
          <pc:docMk/>
          <pc:sldMk cId="3683621988" sldId="278"/>
        </pc:sldMkLst>
        <pc:spChg chg="add mod">
          <ac:chgData name="Guo-Shiuan Lin" userId="dadabf76-eedd-4e9c-9b55-13cf67466269" providerId="ADAL" clId="{9525A87A-3BB3-4DBA-BB28-3327F23D9745}" dt="2023-11-07T11:28:47.388" v="1877" actId="20577"/>
          <ac:spMkLst>
            <pc:docMk/>
            <pc:sldMk cId="3683621988" sldId="278"/>
            <ac:spMk id="3" creationId="{ECEB950A-12A2-CA18-E04A-08643913ED88}"/>
          </ac:spMkLst>
        </pc:spChg>
        <pc:spChg chg="add mod">
          <ac:chgData name="Guo-Shiuan Lin" userId="dadabf76-eedd-4e9c-9b55-13cf67466269" providerId="ADAL" clId="{9525A87A-3BB3-4DBA-BB28-3327F23D9745}" dt="2023-11-07T12:47:50.328" v="2213" actId="20577"/>
          <ac:spMkLst>
            <pc:docMk/>
            <pc:sldMk cId="3683621988" sldId="278"/>
            <ac:spMk id="4" creationId="{2F9BEB7E-DC77-922F-1553-1743427A1A3F}"/>
          </ac:spMkLst>
        </pc:spChg>
        <pc:spChg chg="add mod">
          <ac:chgData name="Guo-Shiuan Lin" userId="dadabf76-eedd-4e9c-9b55-13cf67466269" providerId="ADAL" clId="{9525A87A-3BB3-4DBA-BB28-3327F23D9745}" dt="2023-11-07T12:47:31.999" v="2210" actId="20577"/>
          <ac:spMkLst>
            <pc:docMk/>
            <pc:sldMk cId="3683621988" sldId="278"/>
            <ac:spMk id="5" creationId="{BC36E789-88E5-5D8A-609C-00957E6EF3B4}"/>
          </ac:spMkLst>
        </pc:spChg>
        <pc:spChg chg="add del mod">
          <ac:chgData name="Guo-Shiuan Lin" userId="dadabf76-eedd-4e9c-9b55-13cf67466269" providerId="ADAL" clId="{9525A87A-3BB3-4DBA-BB28-3327F23D9745}" dt="2023-11-07T12:44:20.029" v="2139" actId="478"/>
          <ac:spMkLst>
            <pc:docMk/>
            <pc:sldMk cId="3683621988" sldId="278"/>
            <ac:spMk id="6" creationId="{9A25041A-6287-3E01-502C-B40B70A2099F}"/>
          </ac:spMkLst>
        </pc:spChg>
        <pc:spChg chg="add mod">
          <ac:chgData name="Guo-Shiuan Lin" userId="dadabf76-eedd-4e9c-9b55-13cf67466269" providerId="ADAL" clId="{9525A87A-3BB3-4DBA-BB28-3327F23D9745}" dt="2023-11-07T12:46:09.549" v="2162" actId="1076"/>
          <ac:spMkLst>
            <pc:docMk/>
            <pc:sldMk cId="3683621988" sldId="278"/>
            <ac:spMk id="8" creationId="{D7FD7650-7ACC-80D8-E866-F0A67DA7D858}"/>
          </ac:spMkLst>
        </pc:spChg>
        <pc:spChg chg="add mod">
          <ac:chgData name="Guo-Shiuan Lin" userId="dadabf76-eedd-4e9c-9b55-13cf67466269" providerId="ADAL" clId="{9525A87A-3BB3-4DBA-BB28-3327F23D9745}" dt="2023-11-07T12:47:29.890" v="2208" actId="20577"/>
          <ac:spMkLst>
            <pc:docMk/>
            <pc:sldMk cId="3683621988" sldId="278"/>
            <ac:spMk id="9" creationId="{A9F290DB-46AC-F01C-3587-3FF110DE5EFE}"/>
          </ac:spMkLst>
        </pc:spChg>
        <pc:spChg chg="add del mod">
          <ac:chgData name="Guo-Shiuan Lin" userId="dadabf76-eedd-4e9c-9b55-13cf67466269" providerId="ADAL" clId="{9525A87A-3BB3-4DBA-BB28-3327F23D9745}" dt="2023-11-03T17:05:44.828" v="1225" actId="478"/>
          <ac:spMkLst>
            <pc:docMk/>
            <pc:sldMk cId="3683621988" sldId="278"/>
            <ac:spMk id="10" creationId="{45BF22D9-EA07-8885-2BC8-6A372B22EAE3}"/>
          </ac:spMkLst>
        </pc:spChg>
        <pc:spChg chg="add mod">
          <ac:chgData name="Guo-Shiuan Lin" userId="dadabf76-eedd-4e9c-9b55-13cf67466269" providerId="ADAL" clId="{9525A87A-3BB3-4DBA-BB28-3327F23D9745}" dt="2023-11-07T12:46:18.748" v="2191" actId="1036"/>
          <ac:spMkLst>
            <pc:docMk/>
            <pc:sldMk cId="3683621988" sldId="278"/>
            <ac:spMk id="10" creationId="{E563C4EE-6829-FC6D-4F84-28518DBB2D9B}"/>
          </ac:spMkLst>
        </pc:spChg>
        <pc:spChg chg="add mod">
          <ac:chgData name="Guo-Shiuan Lin" userId="dadabf76-eedd-4e9c-9b55-13cf67466269" providerId="ADAL" clId="{9525A87A-3BB3-4DBA-BB28-3327F23D9745}" dt="2023-11-07T12:46:42.905" v="2202" actId="1076"/>
          <ac:spMkLst>
            <pc:docMk/>
            <pc:sldMk cId="3683621988" sldId="278"/>
            <ac:spMk id="11" creationId="{6663B231-D9AC-A0D2-1ABD-A2E3006CFE26}"/>
          </ac:spMkLst>
        </pc:spChg>
        <pc:spChg chg="add del mod">
          <ac:chgData name="Guo-Shiuan Lin" userId="dadabf76-eedd-4e9c-9b55-13cf67466269" providerId="ADAL" clId="{9525A87A-3BB3-4DBA-BB28-3327F23D9745}" dt="2023-11-03T17:05:43.600" v="1224" actId="478"/>
          <ac:spMkLst>
            <pc:docMk/>
            <pc:sldMk cId="3683621988" sldId="278"/>
            <ac:spMk id="11" creationId="{BAA24820-87CB-7C97-2CE4-5582E08DEAB7}"/>
          </ac:spMkLst>
        </pc:spChg>
        <pc:spChg chg="add del mod">
          <ac:chgData name="Guo-Shiuan Lin" userId="dadabf76-eedd-4e9c-9b55-13cf67466269" providerId="ADAL" clId="{9525A87A-3BB3-4DBA-BB28-3327F23D9745}" dt="2023-11-07T12:46:44.140" v="2203" actId="478"/>
          <ac:spMkLst>
            <pc:docMk/>
            <pc:sldMk cId="3683621988" sldId="278"/>
            <ac:spMk id="12" creationId="{9F715C39-B509-CD0C-84B8-282589FD4917}"/>
          </ac:spMkLst>
        </pc:spChg>
        <pc:spChg chg="add mod">
          <ac:chgData name="Guo-Shiuan Lin" userId="dadabf76-eedd-4e9c-9b55-13cf67466269" providerId="ADAL" clId="{9525A87A-3BB3-4DBA-BB28-3327F23D9745}" dt="2023-11-07T12:46:49.296" v="2206" actId="20577"/>
          <ac:spMkLst>
            <pc:docMk/>
            <pc:sldMk cId="3683621988" sldId="278"/>
            <ac:spMk id="13" creationId="{D55D29D7-DA83-038B-815B-3BE7177A79B5}"/>
          </ac:spMkLst>
        </pc:spChg>
        <pc:spChg chg="add del mod">
          <ac:chgData name="Guo-Shiuan Lin" userId="dadabf76-eedd-4e9c-9b55-13cf67466269" providerId="ADAL" clId="{9525A87A-3BB3-4DBA-BB28-3327F23D9745}" dt="2023-11-03T17:04:02.551" v="1198" actId="21"/>
          <ac:spMkLst>
            <pc:docMk/>
            <pc:sldMk cId="3683621988" sldId="278"/>
            <ac:spMk id="14" creationId="{5CB6B0E5-2859-532D-6C8A-8D475B2A1B31}"/>
          </ac:spMkLst>
        </pc:spChg>
        <pc:spChg chg="add mod">
          <ac:chgData name="Guo-Shiuan Lin" userId="dadabf76-eedd-4e9c-9b55-13cf67466269" providerId="ADAL" clId="{9525A87A-3BB3-4DBA-BB28-3327F23D9745}" dt="2023-11-07T11:28:41.388" v="1873" actId="27636"/>
          <ac:spMkLst>
            <pc:docMk/>
            <pc:sldMk cId="3683621988" sldId="278"/>
            <ac:spMk id="15" creationId="{BDC7587D-EE78-2D1C-002E-DACCE8C78EFB}"/>
          </ac:spMkLst>
        </pc:spChg>
        <pc:picChg chg="add del">
          <ac:chgData name="Guo-Shiuan Lin" userId="dadabf76-eedd-4e9c-9b55-13cf67466269" providerId="ADAL" clId="{9525A87A-3BB3-4DBA-BB28-3327F23D9745}" dt="2023-11-03T17:05:46.309" v="1226" actId="478"/>
          <ac:picMkLst>
            <pc:docMk/>
            <pc:sldMk cId="3683621988" sldId="278"/>
            <ac:picMk id="3" creationId="{38698817-6EBA-B2C3-832D-21A8240CCF9B}"/>
          </ac:picMkLst>
        </pc:picChg>
        <pc:picChg chg="add del mod">
          <ac:chgData name="Guo-Shiuan Lin" userId="dadabf76-eedd-4e9c-9b55-13cf67466269" providerId="ADAL" clId="{9525A87A-3BB3-4DBA-BB28-3327F23D9745}" dt="2023-11-03T16:22:42.527" v="82" actId="22"/>
          <ac:picMkLst>
            <pc:docMk/>
            <pc:sldMk cId="3683621988" sldId="278"/>
            <ac:picMk id="7" creationId="{F96D5F84-6720-7DBB-C22E-42D01E5E8CC0}"/>
          </ac:picMkLst>
        </pc:picChg>
        <pc:picChg chg="add del mod">
          <ac:chgData name="Guo-Shiuan Lin" userId="dadabf76-eedd-4e9c-9b55-13cf67466269" providerId="ADAL" clId="{9525A87A-3BB3-4DBA-BB28-3327F23D9745}" dt="2023-11-03T17:04:02.551" v="1198" actId="21"/>
          <ac:picMkLst>
            <pc:docMk/>
            <pc:sldMk cId="3683621988" sldId="278"/>
            <ac:picMk id="13" creationId="{06CF2A24-01AD-5635-27B1-76AEC6021F33}"/>
          </ac:picMkLst>
        </pc:picChg>
      </pc:sldChg>
      <pc:sldChg chg="addSp delSp modSp add mod">
        <pc:chgData name="Guo-Shiuan Lin" userId="dadabf76-eedd-4e9c-9b55-13cf67466269" providerId="ADAL" clId="{9525A87A-3BB3-4DBA-BB28-3327F23D9745}" dt="2023-11-07T11:25:59.245" v="1819" actId="1038"/>
        <pc:sldMkLst>
          <pc:docMk/>
          <pc:sldMk cId="3382116988" sldId="279"/>
        </pc:sldMkLst>
        <pc:spChg chg="add mod">
          <ac:chgData name="Guo-Shiuan Lin" userId="dadabf76-eedd-4e9c-9b55-13cf67466269" providerId="ADAL" clId="{9525A87A-3BB3-4DBA-BB28-3327F23D9745}" dt="2023-11-03T16:28:22.989" v="294" actId="1076"/>
          <ac:spMkLst>
            <pc:docMk/>
            <pc:sldMk cId="3382116988" sldId="279"/>
            <ac:spMk id="2" creationId="{F225F485-CA45-65DF-3223-FC28D7145624}"/>
          </ac:spMkLst>
        </pc:spChg>
        <pc:spChg chg="add mod">
          <ac:chgData name="Guo-Shiuan Lin" userId="dadabf76-eedd-4e9c-9b55-13cf67466269" providerId="ADAL" clId="{9525A87A-3BB3-4DBA-BB28-3327F23D9745}" dt="2023-11-07T11:25:59.245" v="1819" actId="1038"/>
          <ac:spMkLst>
            <pc:docMk/>
            <pc:sldMk cId="3382116988" sldId="279"/>
            <ac:spMk id="3" creationId="{0EA39DAD-8845-2FF1-B4E3-C92284CC85A8}"/>
          </ac:spMkLst>
        </pc:spChg>
        <pc:spChg chg="del">
          <ac:chgData name="Guo-Shiuan Lin" userId="dadabf76-eedd-4e9c-9b55-13cf67466269" providerId="ADAL" clId="{9525A87A-3BB3-4DBA-BB28-3327F23D9745}" dt="2023-11-03T16:29:07.094" v="303" actId="478"/>
          <ac:spMkLst>
            <pc:docMk/>
            <pc:sldMk cId="3382116988" sldId="279"/>
            <ac:spMk id="6" creationId="{3C6C920F-0161-21B2-4B02-0FCE45730E42}"/>
          </ac:spMkLst>
        </pc:spChg>
        <pc:spChg chg="add mod">
          <ac:chgData name="Guo-Shiuan Lin" userId="dadabf76-eedd-4e9c-9b55-13cf67466269" providerId="ADAL" clId="{9525A87A-3BB3-4DBA-BB28-3327F23D9745}" dt="2023-11-07T11:15:25.048" v="1663" actId="1076"/>
          <ac:spMkLst>
            <pc:docMk/>
            <pc:sldMk cId="3382116988" sldId="279"/>
            <ac:spMk id="6" creationId="{C52BEF7B-163E-9F6E-5E2C-8155BCCB38BF}"/>
          </ac:spMkLst>
        </pc:spChg>
        <pc:spChg chg="mod">
          <ac:chgData name="Guo-Shiuan Lin" userId="dadabf76-eedd-4e9c-9b55-13cf67466269" providerId="ADAL" clId="{9525A87A-3BB3-4DBA-BB28-3327F23D9745}" dt="2023-11-03T16:27:26.843" v="255" actId="20577"/>
          <ac:spMkLst>
            <pc:docMk/>
            <pc:sldMk cId="3382116988" sldId="279"/>
            <ac:spMk id="7" creationId="{8DB081C6-7A62-9E9F-F265-9B17C25DE27E}"/>
          </ac:spMkLst>
        </pc:spChg>
        <pc:spChg chg="add mod">
          <ac:chgData name="Guo-Shiuan Lin" userId="dadabf76-eedd-4e9c-9b55-13cf67466269" providerId="ADAL" clId="{9525A87A-3BB3-4DBA-BB28-3327F23D9745}" dt="2023-11-07T11:15:22.095" v="1662" actId="1076"/>
          <ac:spMkLst>
            <pc:docMk/>
            <pc:sldMk cId="3382116988" sldId="279"/>
            <ac:spMk id="8" creationId="{F83A1C4D-9AEE-A40C-1416-D7D2F1A8B344}"/>
          </ac:spMkLst>
        </pc:spChg>
        <pc:spChg chg="mod">
          <ac:chgData name="Guo-Shiuan Lin" userId="dadabf76-eedd-4e9c-9b55-13cf67466269" providerId="ADAL" clId="{9525A87A-3BB3-4DBA-BB28-3327F23D9745}" dt="2023-11-03T16:31:03.922" v="375" actId="14100"/>
          <ac:spMkLst>
            <pc:docMk/>
            <pc:sldMk cId="3382116988" sldId="279"/>
            <ac:spMk id="11" creationId="{7CAC8763-7B1F-53F3-6C2D-3611565F0898}"/>
          </ac:spMkLst>
        </pc:spChg>
        <pc:spChg chg="del">
          <ac:chgData name="Guo-Shiuan Lin" userId="dadabf76-eedd-4e9c-9b55-13cf67466269" providerId="ADAL" clId="{9525A87A-3BB3-4DBA-BB28-3327F23D9745}" dt="2023-11-03T16:29:07.833" v="304" actId="478"/>
          <ac:spMkLst>
            <pc:docMk/>
            <pc:sldMk cId="3382116988" sldId="279"/>
            <ac:spMk id="13" creationId="{98BA657B-D27B-4861-4152-359E1C857935}"/>
          </ac:spMkLst>
        </pc:spChg>
        <pc:spChg chg="add mod">
          <ac:chgData name="Guo-Shiuan Lin" userId="dadabf76-eedd-4e9c-9b55-13cf67466269" providerId="ADAL" clId="{9525A87A-3BB3-4DBA-BB28-3327F23D9745}" dt="2023-11-03T16:31:00.841" v="373" actId="20577"/>
          <ac:spMkLst>
            <pc:docMk/>
            <pc:sldMk cId="3382116988" sldId="279"/>
            <ac:spMk id="19" creationId="{731F8344-D9AE-A46F-057D-97EA2E8FBAF7}"/>
          </ac:spMkLst>
        </pc:spChg>
        <pc:spChg chg="add del mod">
          <ac:chgData name="Guo-Shiuan Lin" userId="dadabf76-eedd-4e9c-9b55-13cf67466269" providerId="ADAL" clId="{9525A87A-3BB3-4DBA-BB28-3327F23D9745}" dt="2023-11-07T11:14:23.417" v="1627" actId="21"/>
          <ac:spMkLst>
            <pc:docMk/>
            <pc:sldMk cId="3382116988" sldId="279"/>
            <ac:spMk id="20" creationId="{7EAC86BF-FEB2-641A-D53F-D25A01E53158}"/>
          </ac:spMkLst>
        </pc:spChg>
        <pc:cxnChg chg="add mod">
          <ac:chgData name="Guo-Shiuan Lin" userId="dadabf76-eedd-4e9c-9b55-13cf67466269" providerId="ADAL" clId="{9525A87A-3BB3-4DBA-BB28-3327F23D9745}" dt="2023-11-03T16:28:27.282" v="295" actId="14100"/>
          <ac:cxnSpMkLst>
            <pc:docMk/>
            <pc:sldMk cId="3382116988" sldId="279"/>
            <ac:cxnSpMk id="5" creationId="{22A73CE5-E9B7-209D-6A65-9701AC6E9433}"/>
          </ac:cxnSpMkLst>
        </pc:cxnChg>
        <pc:cxnChg chg="add mod">
          <ac:chgData name="Guo-Shiuan Lin" userId="dadabf76-eedd-4e9c-9b55-13cf67466269" providerId="ADAL" clId="{9525A87A-3BB3-4DBA-BB28-3327F23D9745}" dt="2023-11-03T16:28:22.989" v="294" actId="1076"/>
          <ac:cxnSpMkLst>
            <pc:docMk/>
            <pc:sldMk cId="3382116988" sldId="279"/>
            <ac:cxnSpMk id="9" creationId="{B8019CCD-9C59-5B6D-DA27-B6AB906A6A5C}"/>
          </ac:cxnSpMkLst>
        </pc:cxnChg>
        <pc:cxnChg chg="add mod">
          <ac:chgData name="Guo-Shiuan Lin" userId="dadabf76-eedd-4e9c-9b55-13cf67466269" providerId="ADAL" clId="{9525A87A-3BB3-4DBA-BB28-3327F23D9745}" dt="2023-11-03T16:28:22.989" v="294" actId="1076"/>
          <ac:cxnSpMkLst>
            <pc:docMk/>
            <pc:sldMk cId="3382116988" sldId="279"/>
            <ac:cxnSpMk id="14" creationId="{4F732E13-A273-179C-53B4-24A4D49806AD}"/>
          </ac:cxnSpMkLst>
        </pc:cxnChg>
      </pc:sldChg>
      <pc:sldChg chg="addSp delSp modSp new mod ord">
        <pc:chgData name="Guo-Shiuan Lin" userId="dadabf76-eedd-4e9c-9b55-13cf67466269" providerId="ADAL" clId="{9525A87A-3BB3-4DBA-BB28-3327F23D9745}" dt="2023-11-07T12:42:59.172" v="2135"/>
        <pc:sldMkLst>
          <pc:docMk/>
          <pc:sldMk cId="3176861726" sldId="280"/>
        </pc:sldMkLst>
        <pc:spChg chg="del">
          <ac:chgData name="Guo-Shiuan Lin" userId="dadabf76-eedd-4e9c-9b55-13cf67466269" providerId="ADAL" clId="{9525A87A-3BB3-4DBA-BB28-3327F23D9745}" dt="2023-11-03T17:07:40.214" v="1263" actId="478"/>
          <ac:spMkLst>
            <pc:docMk/>
            <pc:sldMk cId="3176861726" sldId="280"/>
            <ac:spMk id="2" creationId="{4D8E91CF-AA46-DC68-F5FA-F49F24CB05DA}"/>
          </ac:spMkLst>
        </pc:spChg>
        <pc:spChg chg="add mod">
          <ac:chgData name="Guo-Shiuan Lin" userId="dadabf76-eedd-4e9c-9b55-13cf67466269" providerId="ADAL" clId="{9525A87A-3BB3-4DBA-BB28-3327F23D9745}" dt="2023-11-07T12:32:08.125" v="1961" actId="1076"/>
          <ac:spMkLst>
            <pc:docMk/>
            <pc:sldMk cId="3176861726" sldId="280"/>
            <ac:spMk id="5" creationId="{BE96C1FD-3FBA-F2EE-8039-84BE0C4C7078}"/>
          </ac:spMkLst>
        </pc:spChg>
        <pc:picChg chg="add mod">
          <ac:chgData name="Guo-Shiuan Lin" userId="dadabf76-eedd-4e9c-9b55-13cf67466269" providerId="ADAL" clId="{9525A87A-3BB3-4DBA-BB28-3327F23D9745}" dt="2023-11-03T17:07:58.969" v="1269" actId="1076"/>
          <ac:picMkLst>
            <pc:docMk/>
            <pc:sldMk cId="3176861726" sldId="280"/>
            <ac:picMk id="4" creationId="{0D499330-B40A-20BD-6198-8DAD778D4DBC}"/>
          </ac:picMkLst>
        </pc:picChg>
      </pc:sldChg>
      <pc:sldChg chg="addSp delSp modSp add mod ord">
        <pc:chgData name="Guo-Shiuan Lin" userId="dadabf76-eedd-4e9c-9b55-13cf67466269" providerId="ADAL" clId="{9525A87A-3BB3-4DBA-BB28-3327F23D9745}" dt="2023-11-03T17:08:09.437" v="1273"/>
        <pc:sldMkLst>
          <pc:docMk/>
          <pc:sldMk cId="3774316547" sldId="281"/>
        </pc:sldMkLst>
        <pc:spChg chg="mod">
          <ac:chgData name="Guo-Shiuan Lin" userId="dadabf76-eedd-4e9c-9b55-13cf67466269" providerId="ADAL" clId="{9525A87A-3BB3-4DBA-BB28-3327F23D9745}" dt="2023-11-03T16:51:55.655" v="710" actId="20577"/>
          <ac:spMkLst>
            <pc:docMk/>
            <pc:sldMk cId="3774316547" sldId="281"/>
            <ac:spMk id="2" creationId="{C34CEB62-4980-DE53-90B0-527375F84A3A}"/>
          </ac:spMkLst>
        </pc:spChg>
        <pc:spChg chg="del">
          <ac:chgData name="Guo-Shiuan Lin" userId="dadabf76-eedd-4e9c-9b55-13cf67466269" providerId="ADAL" clId="{9525A87A-3BB3-4DBA-BB28-3327F23D9745}" dt="2023-11-03T16:51:28.621" v="666" actId="478"/>
          <ac:spMkLst>
            <pc:docMk/>
            <pc:sldMk cId="3774316547" sldId="281"/>
            <ac:spMk id="6" creationId="{EE35B2CC-04C7-2337-EA93-F27AA00A3EEB}"/>
          </ac:spMkLst>
        </pc:spChg>
        <pc:spChg chg="del">
          <ac:chgData name="Guo-Shiuan Lin" userId="dadabf76-eedd-4e9c-9b55-13cf67466269" providerId="ADAL" clId="{9525A87A-3BB3-4DBA-BB28-3327F23D9745}" dt="2023-11-03T16:51:28.621" v="666" actId="478"/>
          <ac:spMkLst>
            <pc:docMk/>
            <pc:sldMk cId="3774316547" sldId="281"/>
            <ac:spMk id="7" creationId="{4E9CE32D-28C1-0B3E-7D70-E06404586F87}"/>
          </ac:spMkLst>
        </pc:spChg>
        <pc:spChg chg="del">
          <ac:chgData name="Guo-Shiuan Lin" userId="dadabf76-eedd-4e9c-9b55-13cf67466269" providerId="ADAL" clId="{9525A87A-3BB3-4DBA-BB28-3327F23D9745}" dt="2023-11-03T16:51:28.621" v="666" actId="478"/>
          <ac:spMkLst>
            <pc:docMk/>
            <pc:sldMk cId="3774316547" sldId="281"/>
            <ac:spMk id="8" creationId="{8315DFA3-58BC-332A-2538-BFF90BE1809B}"/>
          </ac:spMkLst>
        </pc:spChg>
        <pc:spChg chg="add mod">
          <ac:chgData name="Guo-Shiuan Lin" userId="dadabf76-eedd-4e9c-9b55-13cf67466269" providerId="ADAL" clId="{9525A87A-3BB3-4DBA-BB28-3327F23D9745}" dt="2023-11-03T16:52:30.019" v="715" actId="1076"/>
          <ac:spMkLst>
            <pc:docMk/>
            <pc:sldMk cId="3774316547" sldId="281"/>
            <ac:spMk id="9" creationId="{6BFA05B8-1BE0-82E7-0D26-22DE0AEBB927}"/>
          </ac:spMkLst>
        </pc:spChg>
        <pc:picChg chg="add mod">
          <ac:chgData name="Guo-Shiuan Lin" userId="dadabf76-eedd-4e9c-9b55-13cf67466269" providerId="ADAL" clId="{9525A87A-3BB3-4DBA-BB28-3327F23D9745}" dt="2023-11-03T16:52:32.100" v="716" actId="1076"/>
          <ac:picMkLst>
            <pc:docMk/>
            <pc:sldMk cId="3774316547" sldId="281"/>
            <ac:picMk id="4" creationId="{FCBDA43E-2611-23FD-03C1-67A296844C68}"/>
          </ac:picMkLst>
        </pc:picChg>
      </pc:sldChg>
      <pc:sldChg chg="modSp add mod">
        <pc:chgData name="Guo-Shiuan Lin" userId="dadabf76-eedd-4e9c-9b55-13cf67466269" providerId="ADAL" clId="{9525A87A-3BB3-4DBA-BB28-3327F23D9745}" dt="2023-11-07T12:55:08.739" v="2409" actId="20577"/>
        <pc:sldMkLst>
          <pc:docMk/>
          <pc:sldMk cId="250178670" sldId="282"/>
        </pc:sldMkLst>
        <pc:spChg chg="mod">
          <ac:chgData name="Guo-Shiuan Lin" userId="dadabf76-eedd-4e9c-9b55-13cf67466269" providerId="ADAL" clId="{9525A87A-3BB3-4DBA-BB28-3327F23D9745}" dt="2023-11-07T11:24:04.872" v="1799" actId="20577"/>
          <ac:spMkLst>
            <pc:docMk/>
            <pc:sldMk cId="250178670" sldId="282"/>
            <ac:spMk id="2" creationId="{C34CEB62-4980-DE53-90B0-527375F84A3A}"/>
          </ac:spMkLst>
        </pc:spChg>
        <pc:spChg chg="mod">
          <ac:chgData name="Guo-Shiuan Lin" userId="dadabf76-eedd-4e9c-9b55-13cf67466269" providerId="ADAL" clId="{9525A87A-3BB3-4DBA-BB28-3327F23D9745}" dt="2023-11-07T11:23:03.545" v="1737" actId="20577"/>
          <ac:spMkLst>
            <pc:docMk/>
            <pc:sldMk cId="250178670" sldId="282"/>
            <ac:spMk id="6" creationId="{EE35B2CC-04C7-2337-EA93-F27AA00A3EEB}"/>
          </ac:spMkLst>
        </pc:spChg>
        <pc:spChg chg="mod">
          <ac:chgData name="Guo-Shiuan Lin" userId="dadabf76-eedd-4e9c-9b55-13cf67466269" providerId="ADAL" clId="{9525A87A-3BB3-4DBA-BB28-3327F23D9745}" dt="2023-11-07T11:23:08.842" v="1745" actId="20577"/>
          <ac:spMkLst>
            <pc:docMk/>
            <pc:sldMk cId="250178670" sldId="282"/>
            <ac:spMk id="7" creationId="{4E9CE32D-28C1-0B3E-7D70-E06404586F87}"/>
          </ac:spMkLst>
        </pc:spChg>
        <pc:spChg chg="mod">
          <ac:chgData name="Guo-Shiuan Lin" userId="dadabf76-eedd-4e9c-9b55-13cf67466269" providerId="ADAL" clId="{9525A87A-3BB3-4DBA-BB28-3327F23D9745}" dt="2023-11-07T12:55:08.739" v="2409" actId="20577"/>
          <ac:spMkLst>
            <pc:docMk/>
            <pc:sldMk cId="250178670" sldId="282"/>
            <ac:spMk id="8" creationId="{8315DFA3-58BC-332A-2538-BFF90BE1809B}"/>
          </ac:spMkLst>
        </pc:spChg>
      </pc:sldChg>
      <pc:sldChg chg="modSp add del mod">
        <pc:chgData name="Guo-Shiuan Lin" userId="dadabf76-eedd-4e9c-9b55-13cf67466269" providerId="ADAL" clId="{9525A87A-3BB3-4DBA-BB28-3327F23D9745}" dt="2023-11-07T13:06:33.058" v="2611" actId="47"/>
        <pc:sldMkLst>
          <pc:docMk/>
          <pc:sldMk cId="981660646" sldId="283"/>
        </pc:sldMkLst>
        <pc:spChg chg="mod">
          <ac:chgData name="Guo-Shiuan Lin" userId="dadabf76-eedd-4e9c-9b55-13cf67466269" providerId="ADAL" clId="{9525A87A-3BB3-4DBA-BB28-3327F23D9745}" dt="2023-11-03T17:09:06.598" v="1338" actId="20577"/>
          <ac:spMkLst>
            <pc:docMk/>
            <pc:sldMk cId="981660646" sldId="283"/>
            <ac:spMk id="7" creationId="{8DB081C6-7A62-9E9F-F265-9B17C25DE27E}"/>
          </ac:spMkLst>
        </pc:spChg>
      </pc:sldChg>
      <pc:sldChg chg="addSp delSp modSp add mod">
        <pc:chgData name="Guo-Shiuan Lin" userId="dadabf76-eedd-4e9c-9b55-13cf67466269" providerId="ADAL" clId="{9525A87A-3BB3-4DBA-BB28-3327F23D9745}" dt="2023-11-07T12:54:00.506" v="2408" actId="20577"/>
        <pc:sldMkLst>
          <pc:docMk/>
          <pc:sldMk cId="452838852" sldId="284"/>
        </pc:sldMkLst>
        <pc:spChg chg="del">
          <ac:chgData name="Guo-Shiuan Lin" userId="dadabf76-eedd-4e9c-9b55-13cf67466269" providerId="ADAL" clId="{9525A87A-3BB3-4DBA-BB28-3327F23D9745}" dt="2023-11-07T10:51:57.014" v="1483" actId="478"/>
          <ac:spMkLst>
            <pc:docMk/>
            <pc:sldMk cId="452838852" sldId="284"/>
            <ac:spMk id="2" creationId="{F225F485-CA45-65DF-3223-FC28D7145624}"/>
          </ac:spMkLst>
        </pc:spChg>
        <pc:spChg chg="add del mod">
          <ac:chgData name="Guo-Shiuan Lin" userId="dadabf76-eedd-4e9c-9b55-13cf67466269" providerId="ADAL" clId="{9525A87A-3BB3-4DBA-BB28-3327F23D9745}" dt="2023-11-07T10:53:11.224" v="1543" actId="478"/>
          <ac:spMkLst>
            <pc:docMk/>
            <pc:sldMk cId="452838852" sldId="284"/>
            <ac:spMk id="3" creationId="{DD5F27B2-A887-CC65-AEB1-A2E03CDB840F}"/>
          </ac:spMkLst>
        </pc:spChg>
        <pc:spChg chg="del">
          <ac:chgData name="Guo-Shiuan Lin" userId="dadabf76-eedd-4e9c-9b55-13cf67466269" providerId="ADAL" clId="{9525A87A-3BB3-4DBA-BB28-3327F23D9745}" dt="2023-11-07T10:51:57.014" v="1483" actId="478"/>
          <ac:spMkLst>
            <pc:docMk/>
            <pc:sldMk cId="452838852" sldId="284"/>
            <ac:spMk id="4" creationId="{C769A920-C81F-ECE9-FBF1-5E8BAC941B9D}"/>
          </ac:spMkLst>
        </pc:spChg>
        <pc:spChg chg="mod">
          <ac:chgData name="Guo-Shiuan Lin" userId="dadabf76-eedd-4e9c-9b55-13cf67466269" providerId="ADAL" clId="{9525A87A-3BB3-4DBA-BB28-3327F23D9745}" dt="2023-11-07T10:51:52.384" v="1482" actId="20577"/>
          <ac:spMkLst>
            <pc:docMk/>
            <pc:sldMk cId="452838852" sldId="284"/>
            <ac:spMk id="7" creationId="{8DB081C6-7A62-9E9F-F265-9B17C25DE27E}"/>
          </ac:spMkLst>
        </pc:spChg>
        <pc:spChg chg="del">
          <ac:chgData name="Guo-Shiuan Lin" userId="dadabf76-eedd-4e9c-9b55-13cf67466269" providerId="ADAL" clId="{9525A87A-3BB3-4DBA-BB28-3327F23D9745}" dt="2023-11-07T10:51:57.014" v="1483" actId="478"/>
          <ac:spMkLst>
            <pc:docMk/>
            <pc:sldMk cId="452838852" sldId="284"/>
            <ac:spMk id="11" creationId="{7CAC8763-7B1F-53F3-6C2D-3611565F0898}"/>
          </ac:spMkLst>
        </pc:spChg>
        <pc:spChg chg="add mod">
          <ac:chgData name="Guo-Shiuan Lin" userId="dadabf76-eedd-4e9c-9b55-13cf67466269" providerId="ADAL" clId="{9525A87A-3BB3-4DBA-BB28-3327F23D9745}" dt="2023-11-07T10:54:28.311" v="1598" actId="1035"/>
          <ac:spMkLst>
            <pc:docMk/>
            <pc:sldMk cId="452838852" sldId="284"/>
            <ac:spMk id="16" creationId="{5A070167-1F27-1CF9-1D1A-3D3F96804ABA}"/>
          </ac:spMkLst>
        </pc:spChg>
        <pc:spChg chg="add mod">
          <ac:chgData name="Guo-Shiuan Lin" userId="dadabf76-eedd-4e9c-9b55-13cf67466269" providerId="ADAL" clId="{9525A87A-3BB3-4DBA-BB28-3327F23D9745}" dt="2023-11-07T12:54:00.506" v="2408" actId="20577"/>
          <ac:spMkLst>
            <pc:docMk/>
            <pc:sldMk cId="452838852" sldId="284"/>
            <ac:spMk id="17" creationId="{EA6F43B7-F0AE-7AA2-77AF-6A9636B396C5}"/>
          </ac:spMkLst>
        </pc:spChg>
        <pc:spChg chg="del">
          <ac:chgData name="Guo-Shiuan Lin" userId="dadabf76-eedd-4e9c-9b55-13cf67466269" providerId="ADAL" clId="{9525A87A-3BB3-4DBA-BB28-3327F23D9745}" dt="2023-11-07T10:51:57.014" v="1483" actId="478"/>
          <ac:spMkLst>
            <pc:docMk/>
            <pc:sldMk cId="452838852" sldId="284"/>
            <ac:spMk id="19" creationId="{731F8344-D9AE-A46F-057D-97EA2E8FBAF7}"/>
          </ac:spMkLst>
        </pc:spChg>
        <pc:spChg chg="del">
          <ac:chgData name="Guo-Shiuan Lin" userId="dadabf76-eedd-4e9c-9b55-13cf67466269" providerId="ADAL" clId="{9525A87A-3BB3-4DBA-BB28-3327F23D9745}" dt="2023-11-07T10:51:59.484" v="1484" actId="478"/>
          <ac:spMkLst>
            <pc:docMk/>
            <pc:sldMk cId="452838852" sldId="284"/>
            <ac:spMk id="20" creationId="{7EAC86BF-FEB2-641A-D53F-D25A01E53158}"/>
          </ac:spMkLst>
        </pc:spChg>
        <pc:picChg chg="add mod">
          <ac:chgData name="Guo-Shiuan Lin" userId="dadabf76-eedd-4e9c-9b55-13cf67466269" providerId="ADAL" clId="{9525A87A-3BB3-4DBA-BB28-3327F23D9745}" dt="2023-11-07T10:53:20.362" v="1547" actId="14100"/>
          <ac:picMkLst>
            <pc:docMk/>
            <pc:sldMk cId="452838852" sldId="284"/>
            <ac:picMk id="8" creationId="{9181C5ED-877C-EDEB-B6B7-A5BFD541CC45}"/>
          </ac:picMkLst>
        </pc:picChg>
        <pc:cxnChg chg="del mod">
          <ac:chgData name="Guo-Shiuan Lin" userId="dadabf76-eedd-4e9c-9b55-13cf67466269" providerId="ADAL" clId="{9525A87A-3BB3-4DBA-BB28-3327F23D9745}" dt="2023-11-07T10:51:57.014" v="1483" actId="478"/>
          <ac:cxnSpMkLst>
            <pc:docMk/>
            <pc:sldMk cId="452838852" sldId="284"/>
            <ac:cxnSpMk id="5" creationId="{22A73CE5-E9B7-209D-6A65-9701AC6E9433}"/>
          </ac:cxnSpMkLst>
        </pc:cxnChg>
        <pc:cxnChg chg="del mod">
          <ac:chgData name="Guo-Shiuan Lin" userId="dadabf76-eedd-4e9c-9b55-13cf67466269" providerId="ADAL" clId="{9525A87A-3BB3-4DBA-BB28-3327F23D9745}" dt="2023-11-07T10:51:57.014" v="1483" actId="478"/>
          <ac:cxnSpMkLst>
            <pc:docMk/>
            <pc:sldMk cId="452838852" sldId="284"/>
            <ac:cxnSpMk id="9" creationId="{B8019CCD-9C59-5B6D-DA27-B6AB906A6A5C}"/>
          </ac:cxnSpMkLst>
        </pc:cxnChg>
        <pc:cxnChg chg="add">
          <ac:chgData name="Guo-Shiuan Lin" userId="dadabf76-eedd-4e9c-9b55-13cf67466269" providerId="ADAL" clId="{9525A87A-3BB3-4DBA-BB28-3327F23D9745}" dt="2023-11-07T10:53:42.913" v="1548" actId="11529"/>
          <ac:cxnSpMkLst>
            <pc:docMk/>
            <pc:sldMk cId="452838852" sldId="284"/>
            <ac:cxnSpMk id="12" creationId="{44B64E3D-05D3-3CB1-5307-8F2A298F1AAF}"/>
          </ac:cxnSpMkLst>
        </pc:cxnChg>
        <pc:cxnChg chg="add mod">
          <ac:chgData name="Guo-Shiuan Lin" userId="dadabf76-eedd-4e9c-9b55-13cf67466269" providerId="ADAL" clId="{9525A87A-3BB3-4DBA-BB28-3327F23D9745}" dt="2023-11-07T10:53:54.465" v="1551" actId="14100"/>
          <ac:cxnSpMkLst>
            <pc:docMk/>
            <pc:sldMk cId="452838852" sldId="284"/>
            <ac:cxnSpMk id="13" creationId="{55F3A0BD-F3A9-7DEE-A9F6-C712E70F8F5E}"/>
          </ac:cxnSpMkLst>
        </pc:cxnChg>
        <pc:cxnChg chg="del mod">
          <ac:chgData name="Guo-Shiuan Lin" userId="dadabf76-eedd-4e9c-9b55-13cf67466269" providerId="ADAL" clId="{9525A87A-3BB3-4DBA-BB28-3327F23D9745}" dt="2023-11-07T10:51:57.014" v="1483" actId="478"/>
          <ac:cxnSpMkLst>
            <pc:docMk/>
            <pc:sldMk cId="452838852" sldId="284"/>
            <ac:cxnSpMk id="14" creationId="{4F732E13-A273-179C-53B4-24A4D49806AD}"/>
          </ac:cxnSpMkLst>
        </pc:cxnChg>
      </pc:sldChg>
      <pc:sldChg chg="addSp delSp modSp add del mod">
        <pc:chgData name="Guo-Shiuan Lin" userId="dadabf76-eedd-4e9c-9b55-13cf67466269" providerId="ADAL" clId="{9525A87A-3BB3-4DBA-BB28-3327F23D9745}" dt="2023-11-07T11:26:38.823" v="1820" actId="47"/>
        <pc:sldMkLst>
          <pc:docMk/>
          <pc:sldMk cId="3315099372" sldId="285"/>
        </pc:sldMkLst>
        <pc:spChg chg="del">
          <ac:chgData name="Guo-Shiuan Lin" userId="dadabf76-eedd-4e9c-9b55-13cf67466269" providerId="ADAL" clId="{9525A87A-3BB3-4DBA-BB28-3327F23D9745}" dt="2023-11-07T11:24:16.764" v="1802" actId="478"/>
          <ac:spMkLst>
            <pc:docMk/>
            <pc:sldMk cId="3315099372" sldId="285"/>
            <ac:spMk id="4" creationId="{D7EFC9C1-1109-2E60-B58F-B00B3C0656A9}"/>
          </ac:spMkLst>
        </pc:spChg>
        <pc:spChg chg="del">
          <ac:chgData name="Guo-Shiuan Lin" userId="dadabf76-eedd-4e9c-9b55-13cf67466269" providerId="ADAL" clId="{9525A87A-3BB3-4DBA-BB28-3327F23D9745}" dt="2023-11-07T11:24:16.764" v="1802" actId="478"/>
          <ac:spMkLst>
            <pc:docMk/>
            <pc:sldMk cId="3315099372" sldId="285"/>
            <ac:spMk id="5" creationId="{06B56A61-6E8A-E790-CB41-57CCE82FC9D9}"/>
          </ac:spMkLst>
        </pc:spChg>
        <pc:spChg chg="del">
          <ac:chgData name="Guo-Shiuan Lin" userId="dadabf76-eedd-4e9c-9b55-13cf67466269" providerId="ADAL" clId="{9525A87A-3BB3-4DBA-BB28-3327F23D9745}" dt="2023-11-07T11:24:16.764" v="1802" actId="478"/>
          <ac:spMkLst>
            <pc:docMk/>
            <pc:sldMk cId="3315099372" sldId="285"/>
            <ac:spMk id="7" creationId="{0809E316-15A5-99C0-670F-EA7D8F6DB4E5}"/>
          </ac:spMkLst>
        </pc:spChg>
        <pc:picChg chg="del">
          <ac:chgData name="Guo-Shiuan Lin" userId="dadabf76-eedd-4e9c-9b55-13cf67466269" providerId="ADAL" clId="{9525A87A-3BB3-4DBA-BB28-3327F23D9745}" dt="2023-11-07T11:24:14.717" v="1801" actId="478"/>
          <ac:picMkLst>
            <pc:docMk/>
            <pc:sldMk cId="3315099372" sldId="285"/>
            <ac:picMk id="3" creationId="{49D36C48-7A7F-D309-78EE-72B56B2FF921}"/>
          </ac:picMkLst>
        </pc:picChg>
        <pc:picChg chg="add mod">
          <ac:chgData name="Guo-Shiuan Lin" userId="dadabf76-eedd-4e9c-9b55-13cf67466269" providerId="ADAL" clId="{9525A87A-3BB3-4DBA-BB28-3327F23D9745}" dt="2023-11-07T11:25:29.980" v="1805" actId="1076"/>
          <ac:picMkLst>
            <pc:docMk/>
            <pc:sldMk cId="3315099372" sldId="285"/>
            <ac:picMk id="8" creationId="{D3C878CC-C2F6-2EB1-F806-00B4A52F42D0}"/>
          </ac:picMkLst>
        </pc:picChg>
      </pc:sldChg>
      <pc:sldChg chg="addSp new mod">
        <pc:chgData name="Guo-Shiuan Lin" userId="dadabf76-eedd-4e9c-9b55-13cf67466269" providerId="ADAL" clId="{9525A87A-3BB3-4DBA-BB28-3327F23D9745}" dt="2023-11-07T12:31:43.969" v="1959" actId="22"/>
        <pc:sldMkLst>
          <pc:docMk/>
          <pc:sldMk cId="4142375690" sldId="285"/>
        </pc:sldMkLst>
        <pc:picChg chg="add">
          <ac:chgData name="Guo-Shiuan Lin" userId="dadabf76-eedd-4e9c-9b55-13cf67466269" providerId="ADAL" clId="{9525A87A-3BB3-4DBA-BB28-3327F23D9745}" dt="2023-11-07T12:31:43.969" v="1959" actId="22"/>
          <ac:picMkLst>
            <pc:docMk/>
            <pc:sldMk cId="4142375690" sldId="285"/>
            <ac:picMk id="3" creationId="{024B4FCD-5034-3658-5A1F-0A5A07FA49C9}"/>
          </ac:picMkLst>
        </pc:picChg>
      </pc:sldChg>
      <pc:sldChg chg="modSp add mod">
        <pc:chgData name="Guo-Shiuan Lin" userId="dadabf76-eedd-4e9c-9b55-13cf67466269" providerId="ADAL" clId="{9525A87A-3BB3-4DBA-BB28-3327F23D9745}" dt="2023-11-07T12:34:19.375" v="2031" actId="20577"/>
        <pc:sldMkLst>
          <pc:docMk/>
          <pc:sldMk cId="1660842446" sldId="286"/>
        </pc:sldMkLst>
        <pc:spChg chg="mod">
          <ac:chgData name="Guo-Shiuan Lin" userId="dadabf76-eedd-4e9c-9b55-13cf67466269" providerId="ADAL" clId="{9525A87A-3BB3-4DBA-BB28-3327F23D9745}" dt="2023-11-07T12:34:19.375" v="2031" actId="20577"/>
          <ac:spMkLst>
            <pc:docMk/>
            <pc:sldMk cId="1660842446" sldId="286"/>
            <ac:spMk id="2" creationId="{C34CEB62-4980-DE53-90B0-527375F84A3A}"/>
          </ac:spMkLst>
        </pc:spChg>
        <pc:spChg chg="mod">
          <ac:chgData name="Guo-Shiuan Lin" userId="dadabf76-eedd-4e9c-9b55-13cf67466269" providerId="ADAL" clId="{9525A87A-3BB3-4DBA-BB28-3327F23D9745}" dt="2023-11-07T12:33:54.865" v="1991" actId="20577"/>
          <ac:spMkLst>
            <pc:docMk/>
            <pc:sldMk cId="1660842446" sldId="286"/>
            <ac:spMk id="6" creationId="{EE35B2CC-04C7-2337-EA93-F27AA00A3EEB}"/>
          </ac:spMkLst>
        </pc:spChg>
        <pc:spChg chg="mod">
          <ac:chgData name="Guo-Shiuan Lin" userId="dadabf76-eedd-4e9c-9b55-13cf67466269" providerId="ADAL" clId="{9525A87A-3BB3-4DBA-BB28-3327F23D9745}" dt="2023-11-07T12:33:58.663" v="1994" actId="20577"/>
          <ac:spMkLst>
            <pc:docMk/>
            <pc:sldMk cId="1660842446" sldId="286"/>
            <ac:spMk id="7" creationId="{4E9CE32D-28C1-0B3E-7D70-E06404586F87}"/>
          </ac:spMkLst>
        </pc:spChg>
        <pc:spChg chg="mod">
          <ac:chgData name="Guo-Shiuan Lin" userId="dadabf76-eedd-4e9c-9b55-13cf67466269" providerId="ADAL" clId="{9525A87A-3BB3-4DBA-BB28-3327F23D9745}" dt="2023-11-07T12:34:01.368" v="1995" actId="20577"/>
          <ac:spMkLst>
            <pc:docMk/>
            <pc:sldMk cId="1660842446" sldId="286"/>
            <ac:spMk id="8" creationId="{8315DFA3-58BC-332A-2538-BFF90BE1809B}"/>
          </ac:spMkLst>
        </pc:spChg>
      </pc:sldChg>
      <pc:sldChg chg="addSp delSp modSp new mod">
        <pc:chgData name="Guo-Shiuan Lin" userId="dadabf76-eedd-4e9c-9b55-13cf67466269" providerId="ADAL" clId="{9525A87A-3BB3-4DBA-BB28-3327F23D9745}" dt="2023-11-07T12:42:29.626" v="2133" actId="1076"/>
        <pc:sldMkLst>
          <pc:docMk/>
          <pc:sldMk cId="3362020894" sldId="287"/>
        </pc:sldMkLst>
        <pc:spChg chg="add del mod">
          <ac:chgData name="Guo-Shiuan Lin" userId="dadabf76-eedd-4e9c-9b55-13cf67466269" providerId="ADAL" clId="{9525A87A-3BB3-4DBA-BB28-3327F23D9745}" dt="2023-11-07T12:36:01.728" v="2035"/>
          <ac:spMkLst>
            <pc:docMk/>
            <pc:sldMk cId="3362020894" sldId="287"/>
            <ac:spMk id="4" creationId="{75847853-4F5B-601A-B3A9-7637FFEAE967}"/>
          </ac:spMkLst>
        </pc:spChg>
        <pc:spChg chg="add del mod">
          <ac:chgData name="Guo-Shiuan Lin" userId="dadabf76-eedd-4e9c-9b55-13cf67466269" providerId="ADAL" clId="{9525A87A-3BB3-4DBA-BB28-3327F23D9745}" dt="2023-11-07T12:36:10.798" v="2037" actId="478"/>
          <ac:spMkLst>
            <pc:docMk/>
            <pc:sldMk cId="3362020894" sldId="287"/>
            <ac:spMk id="5" creationId="{EF7D8923-C165-DFD3-ADDB-39CF077E6A08}"/>
          </ac:spMkLst>
        </pc:spChg>
        <pc:spChg chg="add mod">
          <ac:chgData name="Guo-Shiuan Lin" userId="dadabf76-eedd-4e9c-9b55-13cf67466269" providerId="ADAL" clId="{9525A87A-3BB3-4DBA-BB28-3327F23D9745}" dt="2023-11-07T12:41:57.330" v="2124" actId="403"/>
          <ac:spMkLst>
            <pc:docMk/>
            <pc:sldMk cId="3362020894" sldId="287"/>
            <ac:spMk id="7" creationId="{48CB70A0-C963-5D35-C172-4E1C303133B3}"/>
          </ac:spMkLst>
        </pc:spChg>
        <pc:spChg chg="add mod">
          <ac:chgData name="Guo-Shiuan Lin" userId="dadabf76-eedd-4e9c-9b55-13cf67466269" providerId="ADAL" clId="{9525A87A-3BB3-4DBA-BB28-3327F23D9745}" dt="2023-11-07T12:42:23.907" v="2131" actId="1076"/>
          <ac:spMkLst>
            <pc:docMk/>
            <pc:sldMk cId="3362020894" sldId="287"/>
            <ac:spMk id="11" creationId="{7B6FDFE1-DA90-5A79-064F-8527597DF5A8}"/>
          </ac:spMkLst>
        </pc:spChg>
        <pc:spChg chg="add mod">
          <ac:chgData name="Guo-Shiuan Lin" userId="dadabf76-eedd-4e9c-9b55-13cf67466269" providerId="ADAL" clId="{9525A87A-3BB3-4DBA-BB28-3327F23D9745}" dt="2023-11-07T12:41:57.330" v="2124" actId="403"/>
          <ac:spMkLst>
            <pc:docMk/>
            <pc:sldMk cId="3362020894" sldId="287"/>
            <ac:spMk id="12" creationId="{70469DCE-DC6F-35E9-C433-23BC3036DF26}"/>
          </ac:spMkLst>
        </pc:spChg>
        <pc:spChg chg="add mod">
          <ac:chgData name="Guo-Shiuan Lin" userId="dadabf76-eedd-4e9c-9b55-13cf67466269" providerId="ADAL" clId="{9525A87A-3BB3-4DBA-BB28-3327F23D9745}" dt="2023-11-07T12:42:29.626" v="2133" actId="1076"/>
          <ac:spMkLst>
            <pc:docMk/>
            <pc:sldMk cId="3362020894" sldId="287"/>
            <ac:spMk id="15" creationId="{DD219465-8AB4-B5FC-68DB-0B67035F1DA9}"/>
          </ac:spMkLst>
        </pc:spChg>
        <pc:spChg chg="add mod">
          <ac:chgData name="Guo-Shiuan Lin" userId="dadabf76-eedd-4e9c-9b55-13cf67466269" providerId="ADAL" clId="{9525A87A-3BB3-4DBA-BB28-3327F23D9745}" dt="2023-11-07T12:41:57.330" v="2124" actId="403"/>
          <ac:spMkLst>
            <pc:docMk/>
            <pc:sldMk cId="3362020894" sldId="287"/>
            <ac:spMk id="16" creationId="{CB05DA1C-950F-9D86-F0DF-7972CE797E6D}"/>
          </ac:spMkLst>
        </pc:spChg>
        <pc:picChg chg="add mod">
          <ac:chgData name="Guo-Shiuan Lin" userId="dadabf76-eedd-4e9c-9b55-13cf67466269" providerId="ADAL" clId="{9525A87A-3BB3-4DBA-BB28-3327F23D9745}" dt="2023-11-07T12:38:31.445" v="2050" actId="1076"/>
          <ac:picMkLst>
            <pc:docMk/>
            <pc:sldMk cId="3362020894" sldId="287"/>
            <ac:picMk id="3" creationId="{7CCB65B1-97BA-DDC9-A347-7A01E06C346B}"/>
          </ac:picMkLst>
        </pc:picChg>
        <pc:cxnChg chg="add mod">
          <ac:chgData name="Guo-Shiuan Lin" userId="dadabf76-eedd-4e9c-9b55-13cf67466269" providerId="ADAL" clId="{9525A87A-3BB3-4DBA-BB28-3327F23D9745}" dt="2023-11-07T12:38:53.695" v="2054" actId="1076"/>
          <ac:cxnSpMkLst>
            <pc:docMk/>
            <pc:sldMk cId="3362020894" sldId="287"/>
            <ac:cxnSpMk id="9" creationId="{59A478B7-0D33-6828-166E-D4A5A4CA8787}"/>
          </ac:cxnSpMkLst>
        </pc:cxnChg>
        <pc:cxnChg chg="add del mod">
          <ac:chgData name="Guo-Shiuan Lin" userId="dadabf76-eedd-4e9c-9b55-13cf67466269" providerId="ADAL" clId="{9525A87A-3BB3-4DBA-BB28-3327F23D9745}" dt="2023-11-07T12:42:25.689" v="2132" actId="478"/>
          <ac:cxnSpMkLst>
            <pc:docMk/>
            <pc:sldMk cId="3362020894" sldId="287"/>
            <ac:cxnSpMk id="10" creationId="{F464285F-3A9D-A2F2-870B-E11D0B760701}"/>
          </ac:cxnSpMkLst>
        </pc:cxnChg>
        <pc:cxnChg chg="add mod">
          <ac:chgData name="Guo-Shiuan Lin" userId="dadabf76-eedd-4e9c-9b55-13cf67466269" providerId="ADAL" clId="{9525A87A-3BB3-4DBA-BB28-3327F23D9745}" dt="2023-11-07T12:42:14.173" v="2128" actId="14100"/>
          <ac:cxnSpMkLst>
            <pc:docMk/>
            <pc:sldMk cId="3362020894" sldId="287"/>
            <ac:cxnSpMk id="14" creationId="{608D748D-16B9-3B4F-70B8-9D278A2396BA}"/>
          </ac:cxnSpMkLst>
        </pc:cxnChg>
        <pc:cxnChg chg="add mod">
          <ac:chgData name="Guo-Shiuan Lin" userId="dadabf76-eedd-4e9c-9b55-13cf67466269" providerId="ADAL" clId="{9525A87A-3BB3-4DBA-BB28-3327F23D9745}" dt="2023-11-07T12:42:20.486" v="2130" actId="571"/>
          <ac:cxnSpMkLst>
            <pc:docMk/>
            <pc:sldMk cId="3362020894" sldId="287"/>
            <ac:cxnSpMk id="18" creationId="{D4476185-1561-DE07-BB8E-622310027A00}"/>
          </ac:cxnSpMkLst>
        </pc:cxnChg>
      </pc:sldChg>
      <pc:sldChg chg="modSp add mod">
        <pc:chgData name="Guo-Shiuan Lin" userId="dadabf76-eedd-4e9c-9b55-13cf67466269" providerId="ADAL" clId="{9525A87A-3BB3-4DBA-BB28-3327F23D9745}" dt="2023-11-07T12:58:17.786" v="2529" actId="20577"/>
        <pc:sldMkLst>
          <pc:docMk/>
          <pc:sldMk cId="729698027" sldId="288"/>
        </pc:sldMkLst>
        <pc:spChg chg="mod">
          <ac:chgData name="Guo-Shiuan Lin" userId="dadabf76-eedd-4e9c-9b55-13cf67466269" providerId="ADAL" clId="{9525A87A-3BB3-4DBA-BB28-3327F23D9745}" dt="2023-11-07T12:58:17.786" v="2529" actId="20577"/>
          <ac:spMkLst>
            <pc:docMk/>
            <pc:sldMk cId="729698027" sldId="288"/>
            <ac:spMk id="2" creationId="{C34CEB62-4980-DE53-90B0-527375F84A3A}"/>
          </ac:spMkLst>
        </pc:spChg>
      </pc:sldChg>
      <pc:sldChg chg="addSp modSp new mod">
        <pc:chgData name="Guo-Shiuan Lin" userId="dadabf76-eedd-4e9c-9b55-13cf67466269" providerId="ADAL" clId="{9525A87A-3BB3-4DBA-BB28-3327F23D9745}" dt="2023-11-10T13:15:30.331" v="2688" actId="1035"/>
        <pc:sldMkLst>
          <pc:docMk/>
          <pc:sldMk cId="1430359433" sldId="289"/>
        </pc:sldMkLst>
        <pc:spChg chg="add mod">
          <ac:chgData name="Guo-Shiuan Lin" userId="dadabf76-eedd-4e9c-9b55-13cf67466269" providerId="ADAL" clId="{9525A87A-3BB3-4DBA-BB28-3327F23D9745}" dt="2023-11-10T13:15:30.331" v="2688" actId="1035"/>
          <ac:spMkLst>
            <pc:docMk/>
            <pc:sldMk cId="1430359433" sldId="289"/>
            <ac:spMk id="2" creationId="{A5268E7F-AA74-D1CB-9488-97CDC83F93BD}"/>
          </ac:spMkLst>
        </pc:spChg>
        <pc:spChg chg="add mod">
          <ac:chgData name="Guo-Shiuan Lin" userId="dadabf76-eedd-4e9c-9b55-13cf67466269" providerId="ADAL" clId="{9525A87A-3BB3-4DBA-BB28-3327F23D9745}" dt="2023-11-07T12:49:58.745" v="2290" actId="20577"/>
          <ac:spMkLst>
            <pc:docMk/>
            <pc:sldMk cId="1430359433" sldId="289"/>
            <ac:spMk id="3" creationId="{F5FEBDC7-1B4B-E341-609E-563480243039}"/>
          </ac:spMkLst>
        </pc:spChg>
        <pc:spChg chg="add mod">
          <ac:chgData name="Guo-Shiuan Lin" userId="dadabf76-eedd-4e9c-9b55-13cf67466269" providerId="ADAL" clId="{9525A87A-3BB3-4DBA-BB28-3327F23D9745}" dt="2023-11-10T13:15:30.331" v="2688" actId="1035"/>
          <ac:spMkLst>
            <pc:docMk/>
            <pc:sldMk cId="1430359433" sldId="289"/>
            <ac:spMk id="4" creationId="{5DABF253-F4A0-4B5C-73ED-048D761DEA39}"/>
          </ac:spMkLst>
        </pc:spChg>
        <pc:spChg chg="add mod">
          <ac:chgData name="Guo-Shiuan Lin" userId="dadabf76-eedd-4e9c-9b55-13cf67466269" providerId="ADAL" clId="{9525A87A-3BB3-4DBA-BB28-3327F23D9745}" dt="2023-11-10T13:15:30.331" v="2688" actId="1035"/>
          <ac:spMkLst>
            <pc:docMk/>
            <pc:sldMk cId="1430359433" sldId="289"/>
            <ac:spMk id="5" creationId="{173E2053-612D-9962-F35B-7861EA250E06}"/>
          </ac:spMkLst>
        </pc:spChg>
      </pc:sldChg>
    </pc:docChg>
  </pc:docChgLst>
  <pc:docChgLst>
    <pc:chgData name="Guo-Shiuan Lin" userId="dadabf76-eedd-4e9c-9b55-13cf67466269" providerId="ADAL" clId="{4AE8B1B8-4260-4033-BBE3-25C745388057}"/>
    <pc:docChg chg="custSel addSld delSld modSld">
      <pc:chgData name="Guo-Shiuan Lin" userId="dadabf76-eedd-4e9c-9b55-13cf67466269" providerId="ADAL" clId="{4AE8B1B8-4260-4033-BBE3-25C745388057}" dt="2023-11-03T15:27:42.951" v="143" actId="20577"/>
      <pc:docMkLst>
        <pc:docMk/>
      </pc:docMkLst>
      <pc:sldChg chg="addSp delSp modSp mod">
        <pc:chgData name="Guo-Shiuan Lin" userId="dadabf76-eedd-4e9c-9b55-13cf67466269" providerId="ADAL" clId="{4AE8B1B8-4260-4033-BBE3-25C745388057}" dt="2023-11-03T15:24:24.489" v="131" actId="478"/>
        <pc:sldMkLst>
          <pc:docMk/>
          <pc:sldMk cId="858283081" sldId="266"/>
        </pc:sldMkLst>
        <pc:spChg chg="add del mod">
          <ac:chgData name="Guo-Shiuan Lin" userId="dadabf76-eedd-4e9c-9b55-13cf67466269" providerId="ADAL" clId="{4AE8B1B8-4260-4033-BBE3-25C745388057}" dt="2023-11-03T15:23:45.701" v="112" actId="478"/>
          <ac:spMkLst>
            <pc:docMk/>
            <pc:sldMk cId="858283081" sldId="266"/>
            <ac:spMk id="2" creationId="{BC7A7C82-7827-9593-0E69-FBAACC061AAE}"/>
          </ac:spMkLst>
        </pc:spChg>
        <pc:spChg chg="add del mod">
          <ac:chgData name="Guo-Shiuan Lin" userId="dadabf76-eedd-4e9c-9b55-13cf67466269" providerId="ADAL" clId="{4AE8B1B8-4260-4033-BBE3-25C745388057}" dt="2023-11-03T15:24:24.489" v="131" actId="478"/>
          <ac:spMkLst>
            <pc:docMk/>
            <pc:sldMk cId="858283081" sldId="266"/>
            <ac:spMk id="3" creationId="{8925DAA0-2910-8111-30F5-EB0997EE990A}"/>
          </ac:spMkLst>
        </pc:spChg>
        <pc:spChg chg="mod">
          <ac:chgData name="Guo-Shiuan Lin" userId="dadabf76-eedd-4e9c-9b55-13cf67466269" providerId="ADAL" clId="{4AE8B1B8-4260-4033-BBE3-25C745388057}" dt="2023-11-03T11:25:15.853" v="21" actId="20577"/>
          <ac:spMkLst>
            <pc:docMk/>
            <pc:sldMk cId="858283081" sldId="266"/>
            <ac:spMk id="11" creationId="{7CAC8763-7B1F-53F3-6C2D-3611565F0898}"/>
          </ac:spMkLst>
        </pc:spChg>
      </pc:sldChg>
      <pc:sldChg chg="addSp delSp modSp mod">
        <pc:chgData name="Guo-Shiuan Lin" userId="dadabf76-eedd-4e9c-9b55-13cf67466269" providerId="ADAL" clId="{4AE8B1B8-4260-4033-BBE3-25C745388057}" dt="2023-11-03T11:37:09.656" v="101" actId="1037"/>
        <pc:sldMkLst>
          <pc:docMk/>
          <pc:sldMk cId="1574199190" sldId="267"/>
        </pc:sldMkLst>
        <pc:spChg chg="mod">
          <ac:chgData name="Guo-Shiuan Lin" userId="dadabf76-eedd-4e9c-9b55-13cf67466269" providerId="ADAL" clId="{4AE8B1B8-4260-4033-BBE3-25C745388057}" dt="2023-11-03T11:36:39.978" v="38" actId="20577"/>
          <ac:spMkLst>
            <pc:docMk/>
            <pc:sldMk cId="1574199190" sldId="267"/>
            <ac:spMk id="4" creationId="{2B2EE855-E88B-8C8E-AADB-BAA6FD5BD7F7}"/>
          </ac:spMkLst>
        </pc:spChg>
        <pc:spChg chg="del">
          <ac:chgData name="Guo-Shiuan Lin" userId="dadabf76-eedd-4e9c-9b55-13cf67466269" providerId="ADAL" clId="{4AE8B1B8-4260-4033-BBE3-25C745388057}" dt="2023-11-03T11:31:20.206" v="22" actId="478"/>
          <ac:spMkLst>
            <pc:docMk/>
            <pc:sldMk cId="1574199190" sldId="267"/>
            <ac:spMk id="10" creationId="{DAF2641E-2FD7-227A-9F0C-F0E3FE671FB3}"/>
          </ac:spMkLst>
        </pc:spChg>
        <pc:spChg chg="add mod">
          <ac:chgData name="Guo-Shiuan Lin" userId="dadabf76-eedd-4e9c-9b55-13cf67466269" providerId="ADAL" clId="{4AE8B1B8-4260-4033-BBE3-25C745388057}" dt="2023-11-03T11:37:09.656" v="101" actId="1037"/>
          <ac:spMkLst>
            <pc:docMk/>
            <pc:sldMk cId="1574199190" sldId="267"/>
            <ac:spMk id="11" creationId="{D3DE69C9-92C3-265B-045C-474C63F77B7E}"/>
          </ac:spMkLst>
        </pc:spChg>
      </pc:sldChg>
      <pc:sldChg chg="delSp del mod">
        <pc:chgData name="Guo-Shiuan Lin" userId="dadabf76-eedd-4e9c-9b55-13cf67466269" providerId="ADAL" clId="{4AE8B1B8-4260-4033-BBE3-25C745388057}" dt="2023-11-03T11:37:56.539" v="109" actId="47"/>
        <pc:sldMkLst>
          <pc:docMk/>
          <pc:sldMk cId="2420077523" sldId="269"/>
        </pc:sldMkLst>
        <pc:spChg chg="del">
          <ac:chgData name="Guo-Shiuan Lin" userId="dadabf76-eedd-4e9c-9b55-13cf67466269" providerId="ADAL" clId="{4AE8B1B8-4260-4033-BBE3-25C745388057}" dt="2023-11-03T11:31:22.419" v="23" actId="478"/>
          <ac:spMkLst>
            <pc:docMk/>
            <pc:sldMk cId="2420077523" sldId="269"/>
            <ac:spMk id="10" creationId="{DAF2641E-2FD7-227A-9F0C-F0E3FE671FB3}"/>
          </ac:spMkLst>
        </pc:spChg>
      </pc:sldChg>
      <pc:sldChg chg="addSp modSp add mod">
        <pc:chgData name="Guo-Shiuan Lin" userId="dadabf76-eedd-4e9c-9b55-13cf67466269" providerId="ADAL" clId="{4AE8B1B8-4260-4033-BBE3-25C745388057}" dt="2023-11-03T11:37:44.936" v="108"/>
        <pc:sldMkLst>
          <pc:docMk/>
          <pc:sldMk cId="1714046979" sldId="276"/>
        </pc:sldMkLst>
        <pc:spChg chg="mod">
          <ac:chgData name="Guo-Shiuan Lin" userId="dadabf76-eedd-4e9c-9b55-13cf67466269" providerId="ADAL" clId="{4AE8B1B8-4260-4033-BBE3-25C745388057}" dt="2023-11-03T11:37:37.472" v="105" actId="207"/>
          <ac:spMkLst>
            <pc:docMk/>
            <pc:sldMk cId="1714046979" sldId="276"/>
            <ac:spMk id="4" creationId="{2B2EE855-E88B-8C8E-AADB-BAA6FD5BD7F7}"/>
          </ac:spMkLst>
        </pc:spChg>
        <pc:spChg chg="mod">
          <ac:chgData name="Guo-Shiuan Lin" userId="dadabf76-eedd-4e9c-9b55-13cf67466269" providerId="ADAL" clId="{4AE8B1B8-4260-4033-BBE3-25C745388057}" dt="2023-11-03T11:37:40.189" v="107" actId="207"/>
          <ac:spMkLst>
            <pc:docMk/>
            <pc:sldMk cId="1714046979" sldId="276"/>
            <ac:spMk id="5" creationId="{9DE83635-B186-3152-B112-6F508A251C89}"/>
          </ac:spMkLst>
        </pc:spChg>
        <pc:spChg chg="mod">
          <ac:chgData name="Guo-Shiuan Lin" userId="dadabf76-eedd-4e9c-9b55-13cf67466269" providerId="ADAL" clId="{4AE8B1B8-4260-4033-BBE3-25C745388057}" dt="2023-11-03T11:37:33.700" v="104" actId="207"/>
          <ac:spMkLst>
            <pc:docMk/>
            <pc:sldMk cId="1714046979" sldId="276"/>
            <ac:spMk id="9" creationId="{2010C18D-850D-8227-EEB5-E9B3547582D9}"/>
          </ac:spMkLst>
        </pc:spChg>
        <pc:spChg chg="add mod">
          <ac:chgData name="Guo-Shiuan Lin" userId="dadabf76-eedd-4e9c-9b55-13cf67466269" providerId="ADAL" clId="{4AE8B1B8-4260-4033-BBE3-25C745388057}" dt="2023-11-03T11:37:44.936" v="108"/>
          <ac:spMkLst>
            <pc:docMk/>
            <pc:sldMk cId="1714046979" sldId="276"/>
            <ac:spMk id="10" creationId="{B483D8D1-3D37-70C7-16C9-DF944D736A44}"/>
          </ac:spMkLst>
        </pc:spChg>
        <pc:spChg chg="mod">
          <ac:chgData name="Guo-Shiuan Lin" userId="dadabf76-eedd-4e9c-9b55-13cf67466269" providerId="ADAL" clId="{4AE8B1B8-4260-4033-BBE3-25C745388057}" dt="2023-11-03T11:37:38.619" v="106" actId="207"/>
          <ac:spMkLst>
            <pc:docMk/>
            <pc:sldMk cId="1714046979" sldId="276"/>
            <ac:spMk id="11" creationId="{D3DE69C9-92C3-265B-045C-474C63F77B7E}"/>
          </ac:spMkLst>
        </pc:spChg>
      </pc:sldChg>
      <pc:sldChg chg="modSp add mod">
        <pc:chgData name="Guo-Shiuan Lin" userId="dadabf76-eedd-4e9c-9b55-13cf67466269" providerId="ADAL" clId="{4AE8B1B8-4260-4033-BBE3-25C745388057}" dt="2023-11-03T15:27:42.951" v="143" actId="20577"/>
        <pc:sldMkLst>
          <pc:docMk/>
          <pc:sldMk cId="3025664322" sldId="277"/>
        </pc:sldMkLst>
        <pc:spChg chg="mod">
          <ac:chgData name="Guo-Shiuan Lin" userId="dadabf76-eedd-4e9c-9b55-13cf67466269" providerId="ADAL" clId="{4AE8B1B8-4260-4033-BBE3-25C745388057}" dt="2023-11-03T15:27:42.951" v="143" actId="20577"/>
          <ac:spMkLst>
            <pc:docMk/>
            <pc:sldMk cId="3025664322" sldId="277"/>
            <ac:spMk id="2" creationId="{C34CEB62-4980-DE53-90B0-527375F84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C5DC0-A51F-489C-9569-CE5E76DDAA78}" type="datetimeFigureOut">
              <a:rPr lang="en-CH" smtClean="0"/>
              <a:t>03.11.2025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840AD-64FD-4CA8-9532-7CF6EC17F58E}" type="slidenum">
              <a:rPr lang="en-CH" smtClean="0"/>
              <a:t>‹#›</a:t>
            </a:fld>
            <a:endParaRPr lang="en-CH"/>
          </a:p>
        </p:txBody>
      </p:sp>
    </p:spTree>
    <p:extLst>
      <p:ext uri="{BB962C8B-B14F-4D97-AF65-F5344CB8AC3E}">
        <p14:creationId xmlns:p14="http://schemas.microsoft.com/office/powerpoint/2010/main" val="239613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 what are the dots, what are the lines?</a:t>
            </a:r>
            <a:endParaRPr lang="en-CH" dirty="0"/>
          </a:p>
        </p:txBody>
      </p:sp>
      <p:sp>
        <p:nvSpPr>
          <p:cNvPr id="4" name="Slide Number Placeholder 3"/>
          <p:cNvSpPr>
            <a:spLocks noGrp="1"/>
          </p:cNvSpPr>
          <p:nvPr>
            <p:ph type="sldNum" sz="quarter" idx="5"/>
          </p:nvPr>
        </p:nvSpPr>
        <p:spPr/>
        <p:txBody>
          <a:bodyPr/>
          <a:lstStyle/>
          <a:p>
            <a:fld id="{388840AD-64FD-4CA8-9532-7CF6EC17F58E}" type="slidenum">
              <a:rPr lang="en-CH" smtClean="0"/>
              <a:t>4</a:t>
            </a:fld>
            <a:endParaRPr lang="en-CH"/>
          </a:p>
        </p:txBody>
      </p:sp>
    </p:spTree>
    <p:extLst>
      <p:ext uri="{BB962C8B-B14F-4D97-AF65-F5344CB8AC3E}">
        <p14:creationId xmlns:p14="http://schemas.microsoft.com/office/powerpoint/2010/main" val="311410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endParaRPr lang="en-CH" dirty="0"/>
          </a:p>
        </p:txBody>
      </p:sp>
      <p:sp>
        <p:nvSpPr>
          <p:cNvPr id="4" name="Slide Number Placeholder 3"/>
          <p:cNvSpPr>
            <a:spLocks noGrp="1"/>
          </p:cNvSpPr>
          <p:nvPr>
            <p:ph type="sldNum" sz="quarter" idx="5"/>
          </p:nvPr>
        </p:nvSpPr>
        <p:spPr/>
        <p:txBody>
          <a:bodyPr/>
          <a:lstStyle/>
          <a:p>
            <a:fld id="{388840AD-64FD-4CA8-9532-7CF6EC17F58E}" type="slidenum">
              <a:rPr lang="en-CH" smtClean="0"/>
              <a:t>8</a:t>
            </a:fld>
            <a:endParaRPr lang="en-CH"/>
          </a:p>
        </p:txBody>
      </p:sp>
    </p:spTree>
    <p:extLst>
      <p:ext uri="{BB962C8B-B14F-4D97-AF65-F5344CB8AC3E}">
        <p14:creationId xmlns:p14="http://schemas.microsoft.com/office/powerpoint/2010/main" val="191592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In </a:t>
            </a:r>
            <a:r>
              <a:rPr lang="en-US" b="1" i="1" dirty="0">
                <a:solidFill>
                  <a:srgbClr val="000000"/>
                </a:solidFill>
                <a:effectLst/>
                <a:latin typeface="Arial" panose="020B0604020202020204" pitchFamily="34" charset="0"/>
              </a:rPr>
              <a:t>underfitting</a:t>
            </a:r>
            <a:r>
              <a:rPr lang="en-US" b="0" i="0" dirty="0">
                <a:solidFill>
                  <a:srgbClr val="000000"/>
                </a:solidFill>
                <a:effectLst/>
                <a:latin typeface="Arial" panose="020B0604020202020204" pitchFamily="34" charset="0"/>
              </a:rPr>
              <a:t>, the model has an insufficient number of parameters to fully learn the data. (</a:t>
            </a:r>
            <a:r>
              <a:rPr lang="en-US" b="0" i="0" dirty="0">
                <a:solidFill>
                  <a:srgbClr val="202122"/>
                </a:solidFill>
                <a:effectLst/>
                <a:latin typeface="Arial" panose="020B0604020202020204" pitchFamily="34" charset="0"/>
              </a:rPr>
              <a:t>some parameters or terms that would appear in a correctly specified model are missing).</a:t>
            </a:r>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an underfitted model would ignore some important replicable (i.e., conceptually replicable in most other samples) structure in the data and thus fail to identify effects that were actually supported by the data. </a:t>
            </a:r>
          </a:p>
          <a:p>
            <a:r>
              <a:rPr lang="en-US" b="0" i="0" dirty="0">
                <a:solidFill>
                  <a:srgbClr val="000000"/>
                </a:solidFill>
                <a:effectLst/>
                <a:latin typeface="Arial" panose="020B0604020202020204" pitchFamily="34" charset="0"/>
              </a:rPr>
              <a:t>In </a:t>
            </a:r>
            <a:r>
              <a:rPr lang="en-US" b="1" i="1" dirty="0">
                <a:solidFill>
                  <a:srgbClr val="000000"/>
                </a:solidFill>
                <a:effectLst/>
                <a:latin typeface="Arial" panose="020B0604020202020204" pitchFamily="34" charset="0"/>
              </a:rPr>
              <a:t>overfitting</a:t>
            </a:r>
            <a:r>
              <a:rPr lang="en-US" b="0" i="0" dirty="0">
                <a:solidFill>
                  <a:srgbClr val="000000"/>
                </a:solidFill>
                <a:effectLst/>
                <a:latin typeface="Arial" panose="020B0604020202020204" pitchFamily="34" charset="0"/>
              </a:rPr>
              <a:t> the model is too complex and contains too many parameters.  The </a:t>
            </a:r>
            <a:r>
              <a:rPr lang="en-US" b="1" i="0" dirty="0">
                <a:solidFill>
                  <a:srgbClr val="000000"/>
                </a:solidFill>
                <a:effectLst/>
                <a:latin typeface="Arial" panose="020B0604020202020204" pitchFamily="34" charset="0"/>
              </a:rPr>
              <a:t>computational burden </a:t>
            </a:r>
            <a:r>
              <a:rPr lang="en-US" b="0" i="0" dirty="0">
                <a:solidFill>
                  <a:srgbClr val="000000"/>
                </a:solidFill>
                <a:effectLst/>
                <a:latin typeface="Arial" panose="020B0604020202020204" pitchFamily="34" charset="0"/>
              </a:rPr>
              <a:t>is excessive and even though it fits the sample data with high precision, the model </a:t>
            </a:r>
            <a:r>
              <a:rPr lang="en-US" b="1" i="0" dirty="0">
                <a:solidFill>
                  <a:srgbClr val="000000"/>
                </a:solidFill>
                <a:effectLst/>
                <a:latin typeface="Arial" panose="020B0604020202020204" pitchFamily="34" charset="0"/>
              </a:rPr>
              <a:t>is highly optimized for the particular training data and will not generalize </a:t>
            </a:r>
            <a:r>
              <a:rPr lang="en-US" b="0" i="0" dirty="0">
                <a:solidFill>
                  <a:srgbClr val="000000"/>
                </a:solidFill>
                <a:effectLst/>
                <a:latin typeface="Arial" panose="020B0604020202020204" pitchFamily="34" charset="0"/>
              </a:rPr>
              <a:t>well to other data sets. </a:t>
            </a:r>
            <a:endParaRPr lang="en-CH" dirty="0"/>
          </a:p>
        </p:txBody>
      </p:sp>
      <p:sp>
        <p:nvSpPr>
          <p:cNvPr id="4" name="Slide Number Placeholder 3"/>
          <p:cNvSpPr>
            <a:spLocks noGrp="1"/>
          </p:cNvSpPr>
          <p:nvPr>
            <p:ph type="sldNum" sz="quarter" idx="5"/>
          </p:nvPr>
        </p:nvSpPr>
        <p:spPr/>
        <p:txBody>
          <a:bodyPr/>
          <a:lstStyle/>
          <a:p>
            <a:fld id="{388840AD-64FD-4CA8-9532-7CF6EC17F58E}" type="slidenum">
              <a:rPr lang="en-CH" smtClean="0"/>
              <a:t>14</a:t>
            </a:fld>
            <a:endParaRPr lang="en-CH"/>
          </a:p>
        </p:txBody>
      </p:sp>
    </p:spTree>
    <p:extLst>
      <p:ext uri="{BB962C8B-B14F-4D97-AF65-F5344CB8AC3E}">
        <p14:creationId xmlns:p14="http://schemas.microsoft.com/office/powerpoint/2010/main" val="41072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9793-00DF-9FEB-151C-EFDFBF02B1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8FD26-0EED-9BFD-8774-AF720B4B6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C8BA22-DD07-D42C-6954-35B357CAF3FB}"/>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5" name="Footer Placeholder 4">
            <a:extLst>
              <a:ext uri="{FF2B5EF4-FFF2-40B4-BE49-F238E27FC236}">
                <a16:creationId xmlns:a16="http://schemas.microsoft.com/office/drawing/2014/main" id="{756AC53D-C043-131A-D386-6539CF109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BF8E7-ABD9-8B65-324D-90845816B643}"/>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174638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6950-F966-1CA5-A588-06C62E97F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F6D3BC-6DCD-2D03-327A-35609B3AF1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2CB0C-00B7-784D-325A-213C697295C5}"/>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5" name="Footer Placeholder 4">
            <a:extLst>
              <a:ext uri="{FF2B5EF4-FFF2-40B4-BE49-F238E27FC236}">
                <a16:creationId xmlns:a16="http://schemas.microsoft.com/office/drawing/2014/main" id="{040A9CAC-7552-5322-77DA-A06391C07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2074B-9115-7C97-DE7E-B6914F6744E7}"/>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70787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C1D7D0-8166-0E96-1054-5386BABDD5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C897F-4DA8-8994-7E4A-C3A76A8B4E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C7CF4-1637-F145-E96C-D111278AA0AF}"/>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5" name="Footer Placeholder 4">
            <a:extLst>
              <a:ext uri="{FF2B5EF4-FFF2-40B4-BE49-F238E27FC236}">
                <a16:creationId xmlns:a16="http://schemas.microsoft.com/office/drawing/2014/main" id="{515A883C-FD42-09BC-6D8C-30D56670C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38EAE-DD1B-14A5-86EE-ABB8B8D50735}"/>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229803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CB6E-8576-8B4B-200B-E000AD239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4E753F-7E55-EBDF-B255-5C45FDCE82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297BD-349B-FC25-50C6-122851D0A361}"/>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5" name="Footer Placeholder 4">
            <a:extLst>
              <a:ext uri="{FF2B5EF4-FFF2-40B4-BE49-F238E27FC236}">
                <a16:creationId xmlns:a16="http://schemas.microsoft.com/office/drawing/2014/main" id="{5E1B0992-29FB-5ABF-75A2-30FB09282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73C73-EA23-0D98-29DC-10E5A801F318}"/>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172823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72E6-B134-15E1-2A3F-5405676A4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F5FFFD-A8B7-9B40-15B7-85DB60CE21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92590-695A-0CFF-0CD9-DCEF23AD1BF8}"/>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5" name="Footer Placeholder 4">
            <a:extLst>
              <a:ext uri="{FF2B5EF4-FFF2-40B4-BE49-F238E27FC236}">
                <a16:creationId xmlns:a16="http://schemas.microsoft.com/office/drawing/2014/main" id="{C34ED6DE-7059-4301-21C8-6CD6D002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F5367-2A34-419B-2DCA-2F44B7514B9B}"/>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308132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CCB4-A61B-F117-4325-DF129B647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960BB-00C9-5330-0C8C-BB0D7F48CD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8C114C-C346-5226-6F42-381A58A62B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26A5FD-0EF9-ED52-A3E5-861E29C6641E}"/>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6" name="Footer Placeholder 5">
            <a:extLst>
              <a:ext uri="{FF2B5EF4-FFF2-40B4-BE49-F238E27FC236}">
                <a16:creationId xmlns:a16="http://schemas.microsoft.com/office/drawing/2014/main" id="{BB413867-318F-4DFF-656D-B931F303D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A6C52-A07B-BAB9-FCE1-0FA1956CF223}"/>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148154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67EC-B6CD-AA8B-66F9-E21A851CCC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9B1E4-F20F-1353-BB60-D633F5E76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FE1289-CD41-D13A-EE2A-D44B6A5405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8CA782-1555-9178-35A7-738B220AC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7D3F6-C132-E132-1C42-283763646B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C73BAC-6E2F-1FE4-372C-2B7DDDE94FE0}"/>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8" name="Footer Placeholder 7">
            <a:extLst>
              <a:ext uri="{FF2B5EF4-FFF2-40B4-BE49-F238E27FC236}">
                <a16:creationId xmlns:a16="http://schemas.microsoft.com/office/drawing/2014/main" id="{C9351D6B-E4CE-2823-E712-6323927218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D9181-4A70-2B05-26F7-D9E45F6FC2D1}"/>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60907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9453-994B-0476-5645-F9A721A82A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D07FD-71A2-219E-9DFB-8C43E381F0FB}"/>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4" name="Footer Placeholder 3">
            <a:extLst>
              <a:ext uri="{FF2B5EF4-FFF2-40B4-BE49-F238E27FC236}">
                <a16:creationId xmlns:a16="http://schemas.microsoft.com/office/drawing/2014/main" id="{CA32AB4D-1F71-A04A-2F31-D8C06EF0E8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2FD3D1-CA9F-30EA-81BD-D110320FBD45}"/>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83596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28EDE-0FA9-1F55-7A74-069B31626E00}"/>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3" name="Footer Placeholder 2">
            <a:extLst>
              <a:ext uri="{FF2B5EF4-FFF2-40B4-BE49-F238E27FC236}">
                <a16:creationId xmlns:a16="http://schemas.microsoft.com/office/drawing/2014/main" id="{824D13D4-DAEA-5908-C2B7-304FF02E0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B106EA-5C38-B2DC-BF03-277E7B969389}"/>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394546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6224-9162-44E3-1406-15BF2F134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07C9BD-882B-1499-EDEB-7BB088A97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26C03-8519-38F9-31E4-22E3C1ED1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0EB0C-E226-7586-E1F1-B84D4D643178}"/>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6" name="Footer Placeholder 5">
            <a:extLst>
              <a:ext uri="{FF2B5EF4-FFF2-40B4-BE49-F238E27FC236}">
                <a16:creationId xmlns:a16="http://schemas.microsoft.com/office/drawing/2014/main" id="{9FF88ED3-0A4F-0F68-2E1F-F7CA64A68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D807B-2802-0171-5E50-3AA89E9D81BE}"/>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252548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4A22-D576-9E16-E366-319BD5CAC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A524AB-DAB5-0974-7E1F-EC129C5DE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D968FC-FA60-DD38-EBE6-D7CE48C24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7490A-32E0-5765-16DA-A6070088F7A4}"/>
              </a:ext>
            </a:extLst>
          </p:cNvPr>
          <p:cNvSpPr>
            <a:spLocks noGrp="1"/>
          </p:cNvSpPr>
          <p:nvPr>
            <p:ph type="dt" sz="half" idx="10"/>
          </p:nvPr>
        </p:nvSpPr>
        <p:spPr/>
        <p:txBody>
          <a:bodyPr/>
          <a:lstStyle/>
          <a:p>
            <a:fld id="{651BDA65-1F84-4F15-AC44-E79CA7FA2048}" type="datetimeFigureOut">
              <a:rPr lang="en-US" smtClean="0"/>
              <a:t>11/3/2025</a:t>
            </a:fld>
            <a:endParaRPr lang="en-US"/>
          </a:p>
        </p:txBody>
      </p:sp>
      <p:sp>
        <p:nvSpPr>
          <p:cNvPr id="6" name="Footer Placeholder 5">
            <a:extLst>
              <a:ext uri="{FF2B5EF4-FFF2-40B4-BE49-F238E27FC236}">
                <a16:creationId xmlns:a16="http://schemas.microsoft.com/office/drawing/2014/main" id="{0527C368-E4EB-F61A-A7C2-F1E9C08CB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AD20D-3A53-8016-02A4-EF33C5AF6ED2}"/>
              </a:ext>
            </a:extLst>
          </p:cNvPr>
          <p:cNvSpPr>
            <a:spLocks noGrp="1"/>
          </p:cNvSpPr>
          <p:nvPr>
            <p:ph type="sldNum" sz="quarter" idx="12"/>
          </p:nvPr>
        </p:nvSpPr>
        <p:spPr/>
        <p:txBody>
          <a:bodyPr/>
          <a:lstStyle/>
          <a:p>
            <a:fld id="{FEE52C60-3992-4AE3-8A9A-CAD4FF38EF0E}" type="slidenum">
              <a:rPr lang="en-US" smtClean="0"/>
              <a:t>‹#›</a:t>
            </a:fld>
            <a:endParaRPr lang="en-US"/>
          </a:p>
        </p:txBody>
      </p:sp>
    </p:spTree>
    <p:extLst>
      <p:ext uri="{BB962C8B-B14F-4D97-AF65-F5344CB8AC3E}">
        <p14:creationId xmlns:p14="http://schemas.microsoft.com/office/powerpoint/2010/main" val="237991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D7358E-CEC9-23C0-499A-B53F8954E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5C79B7-1079-E24A-C09C-667ECE685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4FE05-E489-324E-F1EA-AB8B87C84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BDA65-1F84-4F15-AC44-E79CA7FA2048}" type="datetimeFigureOut">
              <a:rPr lang="en-US" smtClean="0"/>
              <a:t>11/3/2025</a:t>
            </a:fld>
            <a:endParaRPr lang="en-US"/>
          </a:p>
        </p:txBody>
      </p:sp>
      <p:sp>
        <p:nvSpPr>
          <p:cNvPr id="5" name="Footer Placeholder 4">
            <a:extLst>
              <a:ext uri="{FF2B5EF4-FFF2-40B4-BE49-F238E27FC236}">
                <a16:creationId xmlns:a16="http://schemas.microsoft.com/office/drawing/2014/main" id="{C2D4FFE9-6A28-92BB-6599-5CF61EA33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F46E6B-A5F8-0E35-66AF-5F3C1C828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52C60-3992-4AE3-8A9A-CAD4FF38EF0E}" type="slidenum">
              <a:rPr lang="en-US" smtClean="0"/>
              <a:t>‹#›</a:t>
            </a:fld>
            <a:endParaRPr lang="en-US"/>
          </a:p>
        </p:txBody>
      </p:sp>
    </p:spTree>
    <p:extLst>
      <p:ext uri="{BB962C8B-B14F-4D97-AF65-F5344CB8AC3E}">
        <p14:creationId xmlns:p14="http://schemas.microsoft.com/office/powerpoint/2010/main" val="146076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asuring Life in the Soil - Agrarforschung Schweiz">
            <a:extLst>
              <a:ext uri="{FF2B5EF4-FFF2-40B4-BE49-F238E27FC236}">
                <a16:creationId xmlns:a16="http://schemas.microsoft.com/office/drawing/2014/main" id="{B1F582A8-26DC-2978-51C2-C557F0BB7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FE9A79-B669-D6AA-DDB6-E90640EF83A2}"/>
              </a:ext>
            </a:extLst>
          </p:cNvPr>
          <p:cNvSpPr>
            <a:spLocks noGrp="1"/>
          </p:cNvSpPr>
          <p:nvPr>
            <p:ph type="ctrTitle"/>
          </p:nvPr>
        </p:nvSpPr>
        <p:spPr>
          <a:xfrm>
            <a:off x="838199" y="1120676"/>
            <a:ext cx="7021513" cy="2308324"/>
          </a:xfrm>
        </p:spPr>
        <p:txBody>
          <a:bodyPr>
            <a:normAutofit/>
          </a:bodyPr>
          <a:lstStyle/>
          <a:p>
            <a:pPr algn="l"/>
            <a:r>
              <a:rPr lang="en-US" sz="7200" dirty="0">
                <a:solidFill>
                  <a:srgbClr val="FFFFFF"/>
                </a:solidFill>
              </a:rPr>
              <a:t>Soil science</a:t>
            </a:r>
            <a:br>
              <a:rPr lang="en-US" sz="7200" dirty="0">
                <a:solidFill>
                  <a:srgbClr val="FFFFFF"/>
                </a:solidFill>
              </a:rPr>
            </a:br>
            <a:r>
              <a:rPr lang="en-US" sz="7200" dirty="0">
                <a:solidFill>
                  <a:srgbClr val="FFFFFF"/>
                </a:solidFill>
              </a:rPr>
              <a:t>Computer lab 2</a:t>
            </a:r>
          </a:p>
        </p:txBody>
      </p:sp>
      <p:sp>
        <p:nvSpPr>
          <p:cNvPr id="3" name="Subtitle 2">
            <a:extLst>
              <a:ext uri="{FF2B5EF4-FFF2-40B4-BE49-F238E27FC236}">
                <a16:creationId xmlns:a16="http://schemas.microsoft.com/office/drawing/2014/main" id="{52578D4B-680C-27B3-E829-3E1173E61EC1}"/>
              </a:ext>
            </a:extLst>
          </p:cNvPr>
          <p:cNvSpPr>
            <a:spLocks noGrp="1"/>
          </p:cNvSpPr>
          <p:nvPr>
            <p:ph type="subTitle" idx="1"/>
          </p:nvPr>
        </p:nvSpPr>
        <p:spPr>
          <a:xfrm>
            <a:off x="835024" y="3809999"/>
            <a:ext cx="7025753" cy="1012778"/>
          </a:xfrm>
        </p:spPr>
        <p:txBody>
          <a:bodyPr>
            <a:normAutofit/>
          </a:bodyPr>
          <a:lstStyle/>
          <a:p>
            <a:pPr algn="l"/>
            <a:r>
              <a:rPr lang="en-US" dirty="0">
                <a:solidFill>
                  <a:srgbClr val="FFFFFF"/>
                </a:solidFill>
              </a:rPr>
              <a:t>Guo-Shiuan Lin (Steven)</a:t>
            </a:r>
          </a:p>
          <a:p>
            <a:pPr algn="l"/>
            <a:r>
              <a:rPr lang="en-US" dirty="0">
                <a:solidFill>
                  <a:srgbClr val="FFFFFF"/>
                </a:solidFill>
              </a:rPr>
              <a:t>URBES lab, EPFL</a:t>
            </a:r>
          </a:p>
        </p:txBody>
      </p:sp>
    </p:spTree>
    <p:extLst>
      <p:ext uri="{BB962C8B-B14F-4D97-AF65-F5344CB8AC3E}">
        <p14:creationId xmlns:p14="http://schemas.microsoft.com/office/powerpoint/2010/main" val="281140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CB65B1-97BA-DDC9-A347-7A01E06C346B}"/>
              </a:ext>
            </a:extLst>
          </p:cNvPr>
          <p:cNvPicPr>
            <a:picLocks noChangeAspect="1"/>
          </p:cNvPicPr>
          <p:nvPr/>
        </p:nvPicPr>
        <p:blipFill>
          <a:blip r:embed="rId2"/>
          <a:stretch>
            <a:fillRect/>
          </a:stretch>
        </p:blipFill>
        <p:spPr>
          <a:xfrm>
            <a:off x="2039765" y="2123788"/>
            <a:ext cx="4493750" cy="1081546"/>
          </a:xfrm>
          <a:prstGeom prst="rect">
            <a:avLst/>
          </a:prstGeom>
        </p:spPr>
      </p:pic>
      <p:cxnSp>
        <p:nvCxnSpPr>
          <p:cNvPr id="9" name="Straight Arrow Connector 8">
            <a:extLst>
              <a:ext uri="{FF2B5EF4-FFF2-40B4-BE49-F238E27FC236}">
                <a16:creationId xmlns:a16="http://schemas.microsoft.com/office/drawing/2014/main" id="{59A478B7-0D33-6828-166E-D4A5A4CA8787}"/>
              </a:ext>
            </a:extLst>
          </p:cNvPr>
          <p:cNvCxnSpPr/>
          <p:nvPr/>
        </p:nvCxnSpPr>
        <p:spPr>
          <a:xfrm flipV="1">
            <a:off x="3776628" y="4078688"/>
            <a:ext cx="0" cy="546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6FDFE1-DA90-5A79-064F-8527597DF5A8}"/>
                  </a:ext>
                </a:extLst>
              </p:cNvPr>
              <p:cNvSpPr txBox="1"/>
              <p:nvPr/>
            </p:nvSpPr>
            <p:spPr>
              <a:xfrm>
                <a:off x="6096000" y="4589290"/>
                <a:ext cx="658963"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H" sz="4000" i="1" smtClean="0">
                          <a:latin typeface="Cambria Math" panose="02040503050406030204" pitchFamily="18" charset="0"/>
                          <a:ea typeface="Cambria Math" panose="02040503050406030204" pitchFamily="18" charset="0"/>
                        </a:rPr>
                        <m:t>𝜑</m:t>
                      </m:r>
                    </m:oMath>
                  </m:oMathPara>
                </a14:m>
                <a:endParaRPr lang="en-CH" sz="4000" dirty="0"/>
              </a:p>
            </p:txBody>
          </p:sp>
        </mc:Choice>
        <mc:Fallback xmlns="">
          <p:sp>
            <p:nvSpPr>
              <p:cNvPr id="11" name="TextBox 10">
                <a:extLst>
                  <a:ext uri="{FF2B5EF4-FFF2-40B4-BE49-F238E27FC236}">
                    <a16:creationId xmlns:a16="http://schemas.microsoft.com/office/drawing/2014/main" id="{7B6FDFE1-DA90-5A79-064F-8527597DF5A8}"/>
                  </a:ext>
                </a:extLst>
              </p:cNvPr>
              <p:cNvSpPr txBox="1">
                <a:spLocks noRot="1" noChangeAspect="1" noMove="1" noResize="1" noEditPoints="1" noAdjustHandles="1" noChangeArrowheads="1" noChangeShapeType="1" noTextEdit="1"/>
              </p:cNvSpPr>
              <p:nvPr/>
            </p:nvSpPr>
            <p:spPr>
              <a:xfrm>
                <a:off x="6096000" y="4589290"/>
                <a:ext cx="658963" cy="707886"/>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469DCE-DC6F-35E9-C433-23BC3036DF26}"/>
                  </a:ext>
                </a:extLst>
              </p:cNvPr>
              <p:cNvSpPr txBox="1"/>
              <p:nvPr/>
            </p:nvSpPr>
            <p:spPr>
              <a:xfrm>
                <a:off x="3211340" y="4637853"/>
                <a:ext cx="138890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H" sz="4000" i="1" smtClean="0">
                          <a:latin typeface="Cambria Math" panose="02040503050406030204" pitchFamily="18" charset="0"/>
                          <a:ea typeface="Cambria Math" panose="02040503050406030204" pitchFamily="18" charset="0"/>
                        </a:rPr>
                        <m:t>𝜃</m:t>
                      </m:r>
                      <m:r>
                        <a:rPr lang="en-US" sz="4000" b="0" i="1" smtClean="0">
                          <a:latin typeface="Cambria Math" panose="02040503050406030204" pitchFamily="18" charset="0"/>
                          <a:ea typeface="Cambria Math" panose="02040503050406030204" pitchFamily="18" charset="0"/>
                        </a:rPr>
                        <m:t>(</m:t>
                      </m:r>
                      <m:r>
                        <a:rPr lang="en-CH" sz="4000" i="1" smtClean="0">
                          <a:latin typeface="Cambria Math" panose="02040503050406030204" pitchFamily="18" charset="0"/>
                          <a:ea typeface="Cambria Math" panose="02040503050406030204" pitchFamily="18" charset="0"/>
                        </a:rPr>
                        <m:t>𝜑</m:t>
                      </m:r>
                      <m:r>
                        <a:rPr lang="en-US" sz="4000" b="0" i="1" smtClean="0">
                          <a:latin typeface="Cambria Math" panose="02040503050406030204" pitchFamily="18" charset="0"/>
                          <a:ea typeface="Cambria Math" panose="02040503050406030204" pitchFamily="18" charset="0"/>
                        </a:rPr>
                        <m:t>)</m:t>
                      </m:r>
                    </m:oMath>
                  </m:oMathPara>
                </a14:m>
                <a:endParaRPr lang="en-CH" sz="4000" dirty="0"/>
              </a:p>
            </p:txBody>
          </p:sp>
        </mc:Choice>
        <mc:Fallback xmlns="">
          <p:sp>
            <p:nvSpPr>
              <p:cNvPr id="12" name="TextBox 11">
                <a:extLst>
                  <a:ext uri="{FF2B5EF4-FFF2-40B4-BE49-F238E27FC236}">
                    <a16:creationId xmlns:a16="http://schemas.microsoft.com/office/drawing/2014/main" id="{70469DCE-DC6F-35E9-C433-23BC3036DF26}"/>
                  </a:ext>
                </a:extLst>
              </p:cNvPr>
              <p:cNvSpPr txBox="1">
                <a:spLocks noRot="1" noChangeAspect="1" noMove="1" noResize="1" noEditPoints="1" noAdjustHandles="1" noChangeArrowheads="1" noChangeShapeType="1" noTextEdit="1"/>
              </p:cNvSpPr>
              <p:nvPr/>
            </p:nvSpPr>
            <p:spPr>
              <a:xfrm>
                <a:off x="3211340" y="4637853"/>
                <a:ext cx="1388905" cy="707886"/>
              </a:xfrm>
              <a:prstGeom prst="rect">
                <a:avLst/>
              </a:prstGeom>
              <a:blipFill>
                <a:blip r:embed="rId4"/>
                <a:stretch>
                  <a:fillRect/>
                </a:stretch>
              </a:blipFill>
            </p:spPr>
            <p:txBody>
              <a:bodyPr/>
              <a:lstStyle/>
              <a:p>
                <a:r>
                  <a:rPr lang="en-CH">
                    <a:noFill/>
                  </a:rPr>
                  <a:t> </a:t>
                </a:r>
              </a:p>
            </p:txBody>
          </p:sp>
        </mc:Fallback>
      </mc:AlternateContent>
      <p:cxnSp>
        <p:nvCxnSpPr>
          <p:cNvPr id="14" name="Straight Connector 13">
            <a:extLst>
              <a:ext uri="{FF2B5EF4-FFF2-40B4-BE49-F238E27FC236}">
                <a16:creationId xmlns:a16="http://schemas.microsoft.com/office/drawing/2014/main" id="{608D748D-16B9-3B4F-70B8-9D278A2396BA}"/>
              </a:ext>
            </a:extLst>
          </p:cNvPr>
          <p:cNvCxnSpPr>
            <a:cxnSpLocks/>
          </p:cNvCxnSpPr>
          <p:nvPr/>
        </p:nvCxnSpPr>
        <p:spPr>
          <a:xfrm>
            <a:off x="6684493" y="3944459"/>
            <a:ext cx="37949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D219465-8AB4-B5FC-68DB-0B67035F1DA9}"/>
              </a:ext>
            </a:extLst>
          </p:cNvPr>
          <p:cNvSpPr txBox="1"/>
          <p:nvPr/>
        </p:nvSpPr>
        <p:spPr>
          <a:xfrm>
            <a:off x="7606075" y="4060323"/>
            <a:ext cx="2236766" cy="461665"/>
          </a:xfrm>
          <a:prstGeom prst="rect">
            <a:avLst/>
          </a:prstGeom>
          <a:noFill/>
        </p:spPr>
        <p:txBody>
          <a:bodyPr wrap="none" rtlCol="0">
            <a:spAutoFit/>
          </a:bodyPr>
          <a:lstStyle/>
          <a:p>
            <a:r>
              <a:rPr lang="en-US" sz="2400" dirty="0"/>
              <a:t>Free parameters</a:t>
            </a:r>
            <a:endParaRPr lang="en-CH" sz="2400" dirty="0"/>
          </a:p>
        </p:txBody>
      </p:sp>
      <p:sp>
        <p:nvSpPr>
          <p:cNvPr id="16" name="Title 1">
            <a:extLst>
              <a:ext uri="{FF2B5EF4-FFF2-40B4-BE49-F238E27FC236}">
                <a16:creationId xmlns:a16="http://schemas.microsoft.com/office/drawing/2014/main" id="{CB05DA1C-950F-9D86-F0DF-7972CE797E6D}"/>
              </a:ext>
            </a:extLst>
          </p:cNvPr>
          <p:cNvSpPr txBox="1">
            <a:spLocks/>
          </p:cNvSpPr>
          <p:nvPr/>
        </p:nvSpPr>
        <p:spPr>
          <a:xfrm>
            <a:off x="838200" y="365125"/>
            <a:ext cx="10515600" cy="1325563"/>
          </a:xfrm>
          <a:prstGeom prst="rect">
            <a:avLst/>
          </a:prstGeom>
          <a:solidFill>
            <a:schemeClr val="accent4">
              <a:lumMod val="60000"/>
              <a:lumOff val="4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kern="100" dirty="0">
                <a:effectLst/>
                <a:ea typeface="PMingLiU" panose="02020500000000000000" pitchFamily="18" charset="-120"/>
                <a:cs typeface="Times New Roman" panose="02020603050405020304" pitchFamily="18" charset="0"/>
              </a:rPr>
              <a:t>Van </a:t>
            </a:r>
            <a:r>
              <a:rPr lang="en-US" sz="5400" kern="100" dirty="0" err="1">
                <a:effectLst/>
                <a:ea typeface="PMingLiU" panose="02020500000000000000" pitchFamily="18" charset="-120"/>
                <a:cs typeface="Times New Roman" panose="02020603050405020304" pitchFamily="18" charset="0"/>
              </a:rPr>
              <a:t>Genuchten</a:t>
            </a:r>
            <a:r>
              <a:rPr lang="en-US" sz="5400" kern="100" dirty="0">
                <a:effectLst/>
                <a:ea typeface="PMingLiU" panose="02020500000000000000" pitchFamily="18" charset="-120"/>
                <a:cs typeface="Times New Roman" panose="02020603050405020304" pitchFamily="18" charset="0"/>
              </a:rPr>
              <a:t> model</a:t>
            </a:r>
            <a:endParaRPr lang="en-US" sz="5400" dirty="0"/>
          </a:p>
        </p:txBody>
      </p:sp>
      <p:cxnSp>
        <p:nvCxnSpPr>
          <p:cNvPr id="18" name="Straight Arrow Connector 17">
            <a:extLst>
              <a:ext uri="{FF2B5EF4-FFF2-40B4-BE49-F238E27FC236}">
                <a16:creationId xmlns:a16="http://schemas.microsoft.com/office/drawing/2014/main" id="{D4476185-1561-DE07-BB8E-622310027A00}"/>
              </a:ext>
            </a:extLst>
          </p:cNvPr>
          <p:cNvCxnSpPr/>
          <p:nvPr/>
        </p:nvCxnSpPr>
        <p:spPr>
          <a:xfrm flipV="1">
            <a:off x="6326121" y="4030125"/>
            <a:ext cx="0" cy="546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6A42B86-C9B5-3EB5-F750-01E80F451E85}"/>
              </a:ext>
            </a:extLst>
          </p:cNvPr>
          <p:cNvSpPr txBox="1"/>
          <p:nvPr/>
        </p:nvSpPr>
        <p:spPr>
          <a:xfrm>
            <a:off x="2152786" y="3638285"/>
            <a:ext cx="9063415" cy="306174"/>
          </a:xfrm>
          <a:prstGeom prst="rect">
            <a:avLst/>
          </a:prstGeom>
          <a:noFill/>
        </p:spPr>
        <p:txBody>
          <a:bodyPr wrap="square">
            <a:spAutoFit/>
          </a:bodyPr>
          <a:lstStyle/>
          <a:p>
            <a:pPr>
              <a:lnSpc>
                <a:spcPts val="1425"/>
              </a:lnSpc>
              <a:buNone/>
            </a:pPr>
            <a:r>
              <a:rPr lang="en-US" sz="2400" dirty="0">
                <a:solidFill>
                  <a:srgbClr val="0000FF"/>
                </a:solidFill>
                <a:latin typeface="Consolas" panose="020B0609020204030204" pitchFamily="49" charset="0"/>
              </a:rPr>
              <a:t>d</a:t>
            </a:r>
            <a:r>
              <a:rPr lang="en-US" sz="2400" b="0" dirty="0">
                <a:solidFill>
                  <a:srgbClr val="0000FF"/>
                </a:solidFill>
                <a:effectLst/>
                <a:latin typeface="Consolas" panose="020B0609020204030204" pitchFamily="49" charset="0"/>
              </a:rPr>
              <a:t>ef</a:t>
            </a:r>
            <a:r>
              <a:rPr lang="en-US" sz="2400" dirty="0">
                <a:solidFill>
                  <a:srgbClr val="000000"/>
                </a:solidFill>
                <a:latin typeface="Consolas" panose="020B0609020204030204" pitchFamily="49" charset="0"/>
              </a:rPr>
              <a:t> </a:t>
            </a:r>
            <a:r>
              <a:rPr lang="en-US" sz="2400" b="0" dirty="0" err="1">
                <a:solidFill>
                  <a:srgbClr val="795E26"/>
                </a:solidFill>
                <a:effectLst/>
                <a:latin typeface="Consolas" panose="020B0609020204030204" pitchFamily="49" charset="0"/>
              </a:rPr>
              <a:t>van_genuchten_model</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x</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alpha</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theta_r</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theta_s</a:t>
            </a:r>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36202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99330-B40A-20BD-6198-8DAD778D4DBC}"/>
              </a:ext>
            </a:extLst>
          </p:cNvPr>
          <p:cNvPicPr>
            <a:picLocks noChangeAspect="1"/>
          </p:cNvPicPr>
          <p:nvPr/>
        </p:nvPicPr>
        <p:blipFill>
          <a:blip r:embed="rId2"/>
          <a:stretch>
            <a:fillRect/>
          </a:stretch>
        </p:blipFill>
        <p:spPr>
          <a:xfrm>
            <a:off x="1716968" y="2334347"/>
            <a:ext cx="9430102" cy="4073031"/>
          </a:xfrm>
          <a:prstGeom prst="rect">
            <a:avLst/>
          </a:prstGeom>
        </p:spPr>
      </p:pic>
      <p:sp>
        <p:nvSpPr>
          <p:cNvPr id="5" name="Title 1">
            <a:extLst>
              <a:ext uri="{FF2B5EF4-FFF2-40B4-BE49-F238E27FC236}">
                <a16:creationId xmlns:a16="http://schemas.microsoft.com/office/drawing/2014/main" id="{BE96C1FD-3FBA-F2EE-8039-84BE0C4C7078}"/>
              </a:ext>
            </a:extLst>
          </p:cNvPr>
          <p:cNvSpPr txBox="1">
            <a:spLocks/>
          </p:cNvSpPr>
          <p:nvPr/>
        </p:nvSpPr>
        <p:spPr>
          <a:xfrm>
            <a:off x="990600" y="517525"/>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kern="100" dirty="0">
                <a:effectLst/>
                <a:ea typeface="PMingLiU" panose="02020500000000000000" pitchFamily="18" charset="-120"/>
                <a:cs typeface="Times New Roman" panose="02020603050405020304" pitchFamily="18" charset="0"/>
              </a:rPr>
              <a:t>Van </a:t>
            </a:r>
            <a:r>
              <a:rPr lang="en-US" sz="4400" kern="100" dirty="0" err="1">
                <a:effectLst/>
                <a:ea typeface="PMingLiU" panose="02020500000000000000" pitchFamily="18" charset="-120"/>
                <a:cs typeface="Times New Roman" panose="02020603050405020304" pitchFamily="18" charset="0"/>
              </a:rPr>
              <a:t>Genuchten</a:t>
            </a:r>
            <a:r>
              <a:rPr lang="en-US" sz="4400" kern="100" dirty="0">
                <a:effectLst/>
                <a:ea typeface="PMingLiU" panose="02020500000000000000" pitchFamily="18" charset="-120"/>
                <a:cs typeface="Times New Roman" panose="02020603050405020304" pitchFamily="18" charset="0"/>
              </a:rPr>
              <a:t> model</a:t>
            </a:r>
            <a:endParaRPr lang="en-US" dirty="0"/>
          </a:p>
        </p:txBody>
      </p:sp>
    </p:spTree>
    <p:extLst>
      <p:ext uri="{BB962C8B-B14F-4D97-AF65-F5344CB8AC3E}">
        <p14:creationId xmlns:p14="http://schemas.microsoft.com/office/powerpoint/2010/main" val="317686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solidFill>
            <a:schemeClr val="accent4">
              <a:lumMod val="60000"/>
              <a:lumOff val="40000"/>
            </a:schemeClr>
          </a:solidFill>
        </p:spPr>
        <p:txBody>
          <a:bodyPr>
            <a:normAutofit/>
          </a:bodyPr>
          <a:lstStyle/>
          <a:p>
            <a:r>
              <a:rPr lang="en-US" dirty="0"/>
              <a:t>Different models for water retention curve</a:t>
            </a:r>
          </a:p>
        </p:txBody>
      </p:sp>
      <p:pic>
        <p:nvPicPr>
          <p:cNvPr id="4" name="Picture 3">
            <a:extLst>
              <a:ext uri="{FF2B5EF4-FFF2-40B4-BE49-F238E27FC236}">
                <a16:creationId xmlns:a16="http://schemas.microsoft.com/office/drawing/2014/main" id="{FCBDA43E-2611-23FD-03C1-67A296844C68}"/>
              </a:ext>
            </a:extLst>
          </p:cNvPr>
          <p:cNvPicPr>
            <a:picLocks noChangeAspect="1"/>
          </p:cNvPicPr>
          <p:nvPr/>
        </p:nvPicPr>
        <p:blipFill>
          <a:blip r:embed="rId2"/>
          <a:stretch>
            <a:fillRect/>
          </a:stretch>
        </p:blipFill>
        <p:spPr>
          <a:xfrm>
            <a:off x="2556315" y="2132362"/>
            <a:ext cx="7592485" cy="4001058"/>
          </a:xfrm>
          <a:prstGeom prst="rect">
            <a:avLst/>
          </a:prstGeom>
        </p:spPr>
      </p:pic>
      <p:sp>
        <p:nvSpPr>
          <p:cNvPr id="9" name="TextBox 8">
            <a:extLst>
              <a:ext uri="{FF2B5EF4-FFF2-40B4-BE49-F238E27FC236}">
                <a16:creationId xmlns:a16="http://schemas.microsoft.com/office/drawing/2014/main" id="{6BFA05B8-1BE0-82E7-0D26-22DE0AEBB927}"/>
              </a:ext>
            </a:extLst>
          </p:cNvPr>
          <p:cNvSpPr txBox="1"/>
          <p:nvPr/>
        </p:nvSpPr>
        <p:spPr>
          <a:xfrm>
            <a:off x="2435658" y="6262042"/>
            <a:ext cx="6576773" cy="461665"/>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Pan, T., Hou, S., Liu, Y., &amp; Tan, Q. (2019). Comparison of three models fitting the soil water retention curves in a degraded alpine meadow region. </a:t>
            </a:r>
            <a:r>
              <a:rPr lang="en-US" sz="1200" b="0" i="1" dirty="0">
                <a:solidFill>
                  <a:srgbClr val="222222"/>
                </a:solidFill>
                <a:effectLst/>
                <a:latin typeface="Arial" panose="020B0604020202020204" pitchFamily="34" charset="0"/>
              </a:rPr>
              <a:t>Scientific Reports</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9</a:t>
            </a:r>
            <a:r>
              <a:rPr lang="en-US" sz="1200" b="0" i="0" dirty="0">
                <a:solidFill>
                  <a:srgbClr val="222222"/>
                </a:solidFill>
                <a:effectLst/>
                <a:latin typeface="Arial" panose="020B0604020202020204" pitchFamily="34" charset="0"/>
              </a:rPr>
              <a:t>(1), 18407.</a:t>
            </a:r>
            <a:endParaRPr lang="en-CH" sz="1200" dirty="0"/>
          </a:p>
        </p:txBody>
      </p:sp>
    </p:spTree>
    <p:extLst>
      <p:ext uri="{BB962C8B-B14F-4D97-AF65-F5344CB8AC3E}">
        <p14:creationId xmlns:p14="http://schemas.microsoft.com/office/powerpoint/2010/main" val="377431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4785-3A8B-1C34-4BEF-D8F270123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B3C29-725F-A1C4-C7A7-16D4072E3C6A}"/>
              </a:ext>
            </a:extLst>
          </p:cNvPr>
          <p:cNvSpPr>
            <a:spLocks noGrp="1"/>
          </p:cNvSpPr>
          <p:nvPr>
            <p:ph type="title"/>
          </p:nvPr>
        </p:nvSpPr>
        <p:spPr>
          <a:xfrm>
            <a:off x="581641" y="186427"/>
            <a:ext cx="10515600" cy="1325563"/>
          </a:xfrm>
          <a:solidFill>
            <a:schemeClr val="accent4">
              <a:lumMod val="60000"/>
              <a:lumOff val="40000"/>
            </a:schemeClr>
          </a:solidFill>
        </p:spPr>
        <p:txBody>
          <a:bodyPr>
            <a:normAutofit fontScale="90000"/>
          </a:bodyPr>
          <a:lstStyle/>
          <a:p>
            <a:pPr algn="ctr"/>
            <a:r>
              <a:rPr lang="en-US" sz="5000" kern="100" dirty="0">
                <a:ea typeface="PMingLiU" panose="02020500000000000000" pitchFamily="18" charset="-120"/>
                <a:cs typeface="Times New Roman" panose="02020603050405020304" pitchFamily="18" charset="0"/>
              </a:rPr>
              <a:t>Why do we want to fit model to the measurements?</a:t>
            </a:r>
            <a:endParaRPr lang="en-US" sz="5000" dirty="0"/>
          </a:p>
        </p:txBody>
      </p:sp>
      <p:pic>
        <p:nvPicPr>
          <p:cNvPr id="2050" name="Picture 2" descr="Best fit of the Lebeau and Konrad (2010) model to the measured soil... |  Download Scientific Diagram">
            <a:extLst>
              <a:ext uri="{FF2B5EF4-FFF2-40B4-BE49-F238E27FC236}">
                <a16:creationId xmlns:a16="http://schemas.microsoft.com/office/drawing/2014/main" id="{F46A9DD7-8729-6DA2-1DA0-FAE6BD700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49" y="1723543"/>
            <a:ext cx="6234783" cy="45204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D8F598-8086-B901-AAF2-0DDEDD0A7CA2}"/>
              </a:ext>
            </a:extLst>
          </p:cNvPr>
          <p:cNvSpPr txBox="1"/>
          <p:nvPr/>
        </p:nvSpPr>
        <p:spPr>
          <a:xfrm>
            <a:off x="1157800" y="6303708"/>
            <a:ext cx="8589211" cy="430887"/>
          </a:xfrm>
          <a:prstGeom prst="rect">
            <a:avLst/>
          </a:prstGeom>
          <a:noFill/>
        </p:spPr>
        <p:txBody>
          <a:bodyPr wrap="none" rtlCol="0">
            <a:spAutoFit/>
          </a:bodyPr>
          <a:lstStyle/>
          <a:p>
            <a:r>
              <a:rPr lang="en-US" sz="1100" dirty="0"/>
              <a:t>Norouzi et al. A Physics-Driven Spectroscopic Approach for Rapid Estimation of the Soil Water Retention Curve</a:t>
            </a:r>
          </a:p>
          <a:p>
            <a:r>
              <a:rPr lang="en-US" sz="1100" dirty="0"/>
              <a:t>researchgate.net/publication/380214349_A_Physics-Driven_Spectroscopic_Approach_for_Rapid_Estimation_of_the_Soil_Water_Retention_Curve</a:t>
            </a:r>
            <a:endParaRPr lang="en-CH" sz="1100" dirty="0"/>
          </a:p>
        </p:txBody>
      </p:sp>
      <p:grpSp>
        <p:nvGrpSpPr>
          <p:cNvPr id="8" name="Group 7">
            <a:extLst>
              <a:ext uri="{FF2B5EF4-FFF2-40B4-BE49-F238E27FC236}">
                <a16:creationId xmlns:a16="http://schemas.microsoft.com/office/drawing/2014/main" id="{A3240190-3D68-D862-DD40-370DF61926CF}"/>
              </a:ext>
            </a:extLst>
          </p:cNvPr>
          <p:cNvGrpSpPr/>
          <p:nvPr/>
        </p:nvGrpSpPr>
        <p:grpSpPr>
          <a:xfrm>
            <a:off x="7097325" y="1971348"/>
            <a:ext cx="4911153" cy="3599460"/>
            <a:chOff x="7228893" y="1971348"/>
            <a:chExt cx="4911153" cy="3599460"/>
          </a:xfrm>
        </p:grpSpPr>
        <p:sp>
          <p:nvSpPr>
            <p:cNvPr id="5" name="TextBox 4">
              <a:extLst>
                <a:ext uri="{FF2B5EF4-FFF2-40B4-BE49-F238E27FC236}">
                  <a16:creationId xmlns:a16="http://schemas.microsoft.com/office/drawing/2014/main" id="{3BF91908-0C97-AE7D-CD60-2ABAAA84DE4A}"/>
                </a:ext>
              </a:extLst>
            </p:cNvPr>
            <p:cNvSpPr txBox="1"/>
            <p:nvPr/>
          </p:nvSpPr>
          <p:spPr>
            <a:xfrm>
              <a:off x="7228893" y="1971348"/>
              <a:ext cx="4911153" cy="1200329"/>
            </a:xfrm>
            <a:prstGeom prst="rect">
              <a:avLst/>
            </a:prstGeom>
            <a:noFill/>
          </p:spPr>
          <p:txBody>
            <a:bodyPr wrap="none" rtlCol="0">
              <a:spAutoFit/>
            </a:bodyPr>
            <a:lstStyle/>
            <a:p>
              <a:pPr marL="285750" indent="-285750">
                <a:buFont typeface="Arial" panose="020B0604020202020204" pitchFamily="34" charset="0"/>
                <a:buChar char="•"/>
              </a:pPr>
              <a:r>
                <a:rPr lang="en-US" dirty="0"/>
                <a:t>Apply for </a:t>
              </a:r>
              <a:r>
                <a:rPr lang="en-US" dirty="0">
                  <a:solidFill>
                    <a:schemeClr val="accent1"/>
                  </a:solidFill>
                </a:rPr>
                <a:t>future</a:t>
              </a:r>
              <a:r>
                <a:rPr lang="en-US" dirty="0"/>
                <a:t> use</a:t>
              </a:r>
            </a:p>
            <a:p>
              <a:pPr marL="285750" indent="-285750">
                <a:buFont typeface="Arial" panose="020B0604020202020204" pitchFamily="34" charset="0"/>
                <a:buChar char="•"/>
              </a:pPr>
              <a:r>
                <a:rPr lang="en-US" dirty="0"/>
                <a:t>Allows </a:t>
              </a:r>
              <a:r>
                <a:rPr lang="en-US" dirty="0">
                  <a:solidFill>
                    <a:schemeClr val="accent1"/>
                  </a:solidFill>
                </a:rPr>
                <a:t>prediction </a:t>
              </a:r>
            </a:p>
            <a:p>
              <a:pPr marL="285750" indent="-285750">
                <a:buFont typeface="Arial" panose="020B0604020202020204" pitchFamily="34" charset="0"/>
                <a:buChar char="•"/>
              </a:pPr>
              <a:r>
                <a:rPr lang="en-US" dirty="0"/>
                <a:t>Get </a:t>
              </a:r>
              <a:r>
                <a:rPr lang="en-US" dirty="0">
                  <a:solidFill>
                    <a:schemeClr val="accent1"/>
                  </a:solidFill>
                </a:rPr>
                <a:t>continuous</a:t>
              </a:r>
              <a:r>
                <a:rPr lang="en-US" dirty="0"/>
                <a:t> functions</a:t>
              </a:r>
            </a:p>
            <a:p>
              <a:pPr marL="285750" indent="-285750">
                <a:buFont typeface="Arial" panose="020B0604020202020204" pitchFamily="34" charset="0"/>
                <a:buChar char="•"/>
              </a:pPr>
              <a:r>
                <a:rPr lang="en-US" dirty="0"/>
                <a:t>Get parameters that </a:t>
              </a:r>
              <a:r>
                <a:rPr lang="en-US" dirty="0">
                  <a:solidFill>
                    <a:schemeClr val="accent1"/>
                  </a:solidFill>
                </a:rPr>
                <a:t>summarizes</a:t>
              </a:r>
              <a:r>
                <a:rPr lang="en-US" dirty="0"/>
                <a:t> soil </a:t>
              </a:r>
              <a:r>
                <a:rPr lang="en-US" dirty="0" err="1"/>
                <a:t>behaviour</a:t>
              </a:r>
              <a:endParaRPr lang="en-CH" dirty="0"/>
            </a:p>
          </p:txBody>
        </p:sp>
        <p:pic>
          <p:nvPicPr>
            <p:cNvPr id="6" name="Picture 5">
              <a:extLst>
                <a:ext uri="{FF2B5EF4-FFF2-40B4-BE49-F238E27FC236}">
                  <a16:creationId xmlns:a16="http://schemas.microsoft.com/office/drawing/2014/main" id="{6107A52B-C069-3150-F0C4-E336567E96CC}"/>
                </a:ext>
              </a:extLst>
            </p:cNvPr>
            <p:cNvPicPr>
              <a:picLocks noChangeAspect="1"/>
            </p:cNvPicPr>
            <p:nvPr/>
          </p:nvPicPr>
          <p:blipFill>
            <a:blip r:embed="rId3"/>
            <a:stretch>
              <a:fillRect/>
            </a:stretch>
          </p:blipFill>
          <p:spPr>
            <a:xfrm>
              <a:off x="7456354" y="3328853"/>
              <a:ext cx="3903735" cy="939542"/>
            </a:xfrm>
            <a:prstGeom prst="rect">
              <a:avLst/>
            </a:prstGeom>
          </p:spPr>
        </p:pic>
        <p:sp>
          <p:nvSpPr>
            <p:cNvPr id="7" name="Rectangle 3">
              <a:extLst>
                <a:ext uri="{FF2B5EF4-FFF2-40B4-BE49-F238E27FC236}">
                  <a16:creationId xmlns:a16="http://schemas.microsoft.com/office/drawing/2014/main" id="{8639BC2E-F681-FDFC-4DA9-99E2FD6EC933}"/>
                </a:ext>
              </a:extLst>
            </p:cNvPr>
            <p:cNvSpPr>
              <a:spLocks noChangeArrowheads="1"/>
            </p:cNvSpPr>
            <p:nvPr/>
          </p:nvSpPr>
          <p:spPr bwMode="auto">
            <a:xfrm>
              <a:off x="7552361" y="4647478"/>
              <a:ext cx="392613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CH" altLang="en-CH" sz="1800" b="1" i="0" u="none" strike="noStrike" cap="none" normalizeH="0" baseline="0" dirty="0">
                  <a:ln>
                    <a:noFill/>
                  </a:ln>
                  <a:solidFill>
                    <a:schemeClr val="tx1"/>
                  </a:solidFill>
                  <a:effectLst/>
                  <a:latin typeface="Arial" panose="020B0604020202020204" pitchFamily="34" charset="0"/>
                </a:rPr>
                <a:t>α</a:t>
              </a:r>
              <a:r>
                <a:rPr kumimoji="0" lang="en-CH" altLang="en-CH" sz="1800" b="0" i="0" u="none" strike="noStrike" cap="none" normalizeH="0" baseline="0" dirty="0">
                  <a:ln>
                    <a:noFill/>
                  </a:ln>
                  <a:solidFill>
                    <a:schemeClr val="tx1"/>
                  </a:solidFill>
                  <a:effectLst/>
                  <a:latin typeface="Arial" panose="020B0604020202020204" pitchFamily="34" charset="0"/>
                </a:rPr>
                <a:t> → relates to air-entry pressure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CH" altLang="en-CH" sz="1800" b="1" i="0" u="none" strike="noStrike" cap="none" normalizeH="0" baseline="0" dirty="0">
                  <a:ln>
                    <a:noFill/>
                  </a:ln>
                  <a:solidFill>
                    <a:schemeClr val="tx1"/>
                  </a:solidFill>
                  <a:effectLst/>
                  <a:latin typeface="Arial" panose="020B0604020202020204" pitchFamily="34" charset="0"/>
                </a:rPr>
                <a:t>n</a:t>
              </a:r>
              <a:r>
                <a:rPr kumimoji="0" lang="en-CH" altLang="en-CH" sz="1800" b="0" i="0" u="none" strike="noStrike" cap="none" normalizeH="0" baseline="0" dirty="0">
                  <a:ln>
                    <a:noFill/>
                  </a:ln>
                  <a:solidFill>
                    <a:schemeClr val="tx1"/>
                  </a:solidFill>
                  <a:effectLst/>
                  <a:latin typeface="Arial" panose="020B0604020202020204" pitchFamily="34" charset="0"/>
                </a:rPr>
                <a:t> → reflect pore-size distribution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CH" altLang="en-CH" sz="1800" b="1" i="0" u="none" strike="noStrike" cap="none" normalizeH="0" baseline="0" dirty="0" err="1">
                  <a:ln>
                    <a:noFill/>
                  </a:ln>
                  <a:solidFill>
                    <a:schemeClr val="tx1"/>
                  </a:solidFill>
                  <a:effectLst/>
                  <a:latin typeface="Arial" panose="020B0604020202020204" pitchFamily="34" charset="0"/>
                </a:rPr>
                <a:t>θr</a:t>
              </a:r>
              <a:r>
                <a:rPr kumimoji="0" lang="en-CH" altLang="en-CH" sz="1800" b="1" i="0" u="none" strike="noStrike" cap="none" normalizeH="0" baseline="0" dirty="0">
                  <a:ln>
                    <a:noFill/>
                  </a:ln>
                  <a:solidFill>
                    <a:schemeClr val="tx1"/>
                  </a:solidFill>
                  <a:effectLst/>
                  <a:latin typeface="Arial" panose="020B0604020202020204" pitchFamily="34" charset="0"/>
                </a:rPr>
                <a:t>, </a:t>
              </a:r>
              <a:r>
                <a:rPr kumimoji="0" lang="en-CH" altLang="en-CH" sz="1800" b="1" i="0" u="none" strike="noStrike" cap="none" normalizeH="0" baseline="0" dirty="0" err="1">
                  <a:ln>
                    <a:noFill/>
                  </a:ln>
                  <a:solidFill>
                    <a:schemeClr val="tx1"/>
                  </a:solidFill>
                  <a:effectLst/>
                  <a:latin typeface="Arial" panose="020B0604020202020204" pitchFamily="34" charset="0"/>
                </a:rPr>
                <a:t>θs</a:t>
              </a:r>
              <a:r>
                <a:rPr kumimoji="0" lang="en-CH" altLang="en-CH" sz="1800" b="0" i="0" u="none" strike="noStrike" cap="none" normalizeH="0" baseline="0" dirty="0">
                  <a:ln>
                    <a:noFill/>
                  </a:ln>
                  <a:solidFill>
                    <a:schemeClr val="tx1"/>
                  </a:solidFill>
                  <a:effectLst/>
                  <a:latin typeface="Arial" panose="020B0604020202020204" pitchFamily="34" charset="0"/>
                </a:rPr>
                <a:t> → range of soil water storage</a:t>
              </a:r>
            </a:p>
          </p:txBody>
        </p:sp>
      </p:grpSp>
    </p:spTree>
    <p:extLst>
      <p:ext uri="{BB962C8B-B14F-4D97-AF65-F5344CB8AC3E}">
        <p14:creationId xmlns:p14="http://schemas.microsoft.com/office/powerpoint/2010/main" val="394078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000FB-5E9B-D841-F114-F9002D120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027E2-CB04-835D-17AE-0FF776353A07}"/>
              </a:ext>
            </a:extLst>
          </p:cNvPr>
          <p:cNvSpPr>
            <a:spLocks noGrp="1"/>
          </p:cNvSpPr>
          <p:nvPr>
            <p:ph type="title"/>
          </p:nvPr>
        </p:nvSpPr>
        <p:spPr>
          <a:solidFill>
            <a:schemeClr val="accent4">
              <a:lumMod val="60000"/>
              <a:lumOff val="40000"/>
            </a:schemeClr>
          </a:solidFill>
        </p:spPr>
        <p:txBody>
          <a:bodyPr>
            <a:normAutofit/>
          </a:bodyPr>
          <a:lstStyle/>
          <a:p>
            <a:r>
              <a:rPr lang="en-US" dirty="0"/>
              <a:t>Are more parameters always better?</a:t>
            </a:r>
          </a:p>
        </p:txBody>
      </p:sp>
      <p:pic>
        <p:nvPicPr>
          <p:cNvPr id="3074" name="Picture 2" descr="Picture">
            <a:extLst>
              <a:ext uri="{FF2B5EF4-FFF2-40B4-BE49-F238E27FC236}">
                <a16:creationId xmlns:a16="http://schemas.microsoft.com/office/drawing/2014/main" id="{CF0DD55F-8119-2493-BC27-4B33C3DE4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90" y="2407736"/>
            <a:ext cx="9685020" cy="25297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2BE231-9C17-57A4-FDEA-793B6676B5DB}"/>
              </a:ext>
            </a:extLst>
          </p:cNvPr>
          <p:cNvSpPr txBox="1"/>
          <p:nvPr/>
        </p:nvSpPr>
        <p:spPr>
          <a:xfrm>
            <a:off x="6964680" y="4798943"/>
            <a:ext cx="6096000" cy="276999"/>
          </a:xfrm>
          <a:prstGeom prst="rect">
            <a:avLst/>
          </a:prstGeom>
          <a:noFill/>
        </p:spPr>
        <p:txBody>
          <a:bodyPr wrap="square">
            <a:spAutoFit/>
          </a:bodyPr>
          <a:lstStyle/>
          <a:p>
            <a:r>
              <a:rPr lang="en-US" sz="1200" dirty="0">
                <a:solidFill>
                  <a:schemeClr val="accent3"/>
                </a:solidFill>
              </a:rPr>
              <a:t>Source: </a:t>
            </a:r>
            <a:r>
              <a:rPr lang="en-CH" sz="1200" dirty="0">
                <a:solidFill>
                  <a:schemeClr val="accent3"/>
                </a:solidFill>
              </a:rPr>
              <a:t>https://mriquestions.com/data-prep-and-fitting.html</a:t>
            </a:r>
          </a:p>
        </p:txBody>
      </p:sp>
      <p:sp>
        <p:nvSpPr>
          <p:cNvPr id="8" name="TextBox 7">
            <a:extLst>
              <a:ext uri="{FF2B5EF4-FFF2-40B4-BE49-F238E27FC236}">
                <a16:creationId xmlns:a16="http://schemas.microsoft.com/office/drawing/2014/main" id="{D8233DF6-15EA-D509-BAC8-E2BB1F95D3ED}"/>
              </a:ext>
            </a:extLst>
          </p:cNvPr>
          <p:cNvSpPr txBox="1"/>
          <p:nvPr/>
        </p:nvSpPr>
        <p:spPr>
          <a:xfrm>
            <a:off x="3139440" y="5646421"/>
            <a:ext cx="5752537" cy="769441"/>
          </a:xfrm>
          <a:prstGeom prst="rect">
            <a:avLst/>
          </a:prstGeom>
          <a:noFill/>
        </p:spPr>
        <p:txBody>
          <a:bodyPr wrap="none" rtlCol="0">
            <a:spAutoFit/>
          </a:bodyPr>
          <a:lstStyle/>
          <a:p>
            <a:r>
              <a:rPr lang="en-US" sz="4400" dirty="0"/>
              <a:t>What are the problems?</a:t>
            </a:r>
            <a:endParaRPr lang="en-CH" sz="4400" dirty="0"/>
          </a:p>
        </p:txBody>
      </p:sp>
    </p:spTree>
    <p:extLst>
      <p:ext uri="{BB962C8B-B14F-4D97-AF65-F5344CB8AC3E}">
        <p14:creationId xmlns:p14="http://schemas.microsoft.com/office/powerpoint/2010/main" val="367735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F725-DB48-8F17-A4DB-2BA18A446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2527D-5258-619A-28A0-D0D22CC79376}"/>
              </a:ext>
            </a:extLst>
          </p:cNvPr>
          <p:cNvSpPr>
            <a:spLocks noGrp="1"/>
          </p:cNvSpPr>
          <p:nvPr>
            <p:ph type="title"/>
          </p:nvPr>
        </p:nvSpPr>
        <p:spPr>
          <a:solidFill>
            <a:schemeClr val="accent4">
              <a:lumMod val="60000"/>
              <a:lumOff val="40000"/>
            </a:schemeClr>
          </a:solidFill>
        </p:spPr>
        <p:txBody>
          <a:bodyPr>
            <a:normAutofit/>
          </a:bodyPr>
          <a:lstStyle/>
          <a:p>
            <a:r>
              <a:rPr lang="en-US" dirty="0"/>
              <a:t>How good is the fitting?</a:t>
            </a:r>
          </a:p>
        </p:txBody>
      </p:sp>
      <p:pic>
        <p:nvPicPr>
          <p:cNvPr id="2050" name="Picture 2" descr="RMSE: What does it mean?. Contributed by: Shweta Gupta | by Great Learning  | Medium">
            <a:extLst>
              <a:ext uri="{FF2B5EF4-FFF2-40B4-BE49-F238E27FC236}">
                <a16:creationId xmlns:a16="http://schemas.microsoft.com/office/drawing/2014/main" id="{67CF6908-0B6D-8422-C271-3B717E6CE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998345"/>
            <a:ext cx="5819775" cy="3867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ot-Mean-Square Error in R Programming - GeeksforGeeks">
            <a:extLst>
              <a:ext uri="{FF2B5EF4-FFF2-40B4-BE49-F238E27FC236}">
                <a16:creationId xmlns:a16="http://schemas.microsoft.com/office/drawing/2014/main" id="{C3008B7D-66ED-7B2E-20FC-E91B6EE37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827" y="5406390"/>
            <a:ext cx="370522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chine Learning Metrics Made Easier👨‍💻 -&gt; What the heck is MAE? 🤔 | by  Tanishq Singh | Medium">
            <a:extLst>
              <a:ext uri="{FF2B5EF4-FFF2-40B4-BE49-F238E27FC236}">
                <a16:creationId xmlns:a16="http://schemas.microsoft.com/office/drawing/2014/main" id="{FC4BE00D-0B08-9750-9293-CDB371F46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740" y="2369477"/>
            <a:ext cx="4343400" cy="2007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8B4E90-E303-8000-5731-9C307B276D2F}"/>
              </a:ext>
            </a:extLst>
          </p:cNvPr>
          <p:cNvSpPr txBox="1"/>
          <p:nvPr/>
        </p:nvSpPr>
        <p:spPr>
          <a:xfrm>
            <a:off x="6910388" y="1799250"/>
            <a:ext cx="3679790" cy="461665"/>
          </a:xfrm>
          <a:prstGeom prst="rect">
            <a:avLst/>
          </a:prstGeom>
          <a:noFill/>
        </p:spPr>
        <p:txBody>
          <a:bodyPr wrap="none" rtlCol="0">
            <a:spAutoFit/>
          </a:bodyPr>
          <a:lstStyle/>
          <a:p>
            <a:r>
              <a:rPr lang="en-US" sz="2400" b="1" dirty="0">
                <a:solidFill>
                  <a:schemeClr val="accent1"/>
                </a:solidFill>
              </a:rPr>
              <a:t>Mean absolute error (MAE)</a:t>
            </a:r>
            <a:endParaRPr lang="en-CH" sz="2400" b="1" dirty="0">
              <a:solidFill>
                <a:schemeClr val="accent1"/>
              </a:solidFill>
            </a:endParaRPr>
          </a:p>
        </p:txBody>
      </p:sp>
      <p:sp>
        <p:nvSpPr>
          <p:cNvPr id="4" name="TextBox 3">
            <a:extLst>
              <a:ext uri="{FF2B5EF4-FFF2-40B4-BE49-F238E27FC236}">
                <a16:creationId xmlns:a16="http://schemas.microsoft.com/office/drawing/2014/main" id="{CF49E1B7-2593-1B13-18C2-F5FC520B252A}"/>
              </a:ext>
            </a:extLst>
          </p:cNvPr>
          <p:cNvSpPr txBox="1"/>
          <p:nvPr/>
        </p:nvSpPr>
        <p:spPr>
          <a:xfrm>
            <a:off x="6910388" y="4752796"/>
            <a:ext cx="4395947" cy="461665"/>
          </a:xfrm>
          <a:prstGeom prst="rect">
            <a:avLst/>
          </a:prstGeom>
          <a:noFill/>
        </p:spPr>
        <p:txBody>
          <a:bodyPr wrap="none" rtlCol="0">
            <a:spAutoFit/>
          </a:bodyPr>
          <a:lstStyle/>
          <a:p>
            <a:r>
              <a:rPr lang="en-US" sz="2400" b="1" dirty="0">
                <a:solidFill>
                  <a:schemeClr val="accent1"/>
                </a:solidFill>
              </a:rPr>
              <a:t>Root mean squared error (RMSE)</a:t>
            </a:r>
            <a:endParaRPr lang="en-CH" sz="2400" b="1" dirty="0">
              <a:solidFill>
                <a:schemeClr val="accent1"/>
              </a:solidFill>
            </a:endParaRPr>
          </a:p>
        </p:txBody>
      </p:sp>
    </p:spTree>
    <p:extLst>
      <p:ext uri="{BB962C8B-B14F-4D97-AF65-F5344CB8AC3E}">
        <p14:creationId xmlns:p14="http://schemas.microsoft.com/office/powerpoint/2010/main" val="350584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B38AD-A9B8-381B-A232-BC260BBD4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96B82-AF60-A76B-8D27-7C880BB2715B}"/>
              </a:ext>
            </a:extLst>
          </p:cNvPr>
          <p:cNvSpPr>
            <a:spLocks noGrp="1"/>
          </p:cNvSpPr>
          <p:nvPr>
            <p:ph type="title"/>
          </p:nvPr>
        </p:nvSpPr>
        <p:spPr>
          <a:solidFill>
            <a:schemeClr val="accent4">
              <a:lumMod val="60000"/>
              <a:lumOff val="40000"/>
            </a:schemeClr>
          </a:solidFill>
        </p:spPr>
        <p:txBody>
          <a:bodyPr>
            <a:normAutofit/>
          </a:bodyPr>
          <a:lstStyle/>
          <a:p>
            <a:r>
              <a:rPr lang="en-US" dirty="0"/>
              <a:t>Keep in mind when fitting data</a:t>
            </a:r>
          </a:p>
        </p:txBody>
      </p:sp>
      <p:sp>
        <p:nvSpPr>
          <p:cNvPr id="9" name="TextBox 8">
            <a:extLst>
              <a:ext uri="{FF2B5EF4-FFF2-40B4-BE49-F238E27FC236}">
                <a16:creationId xmlns:a16="http://schemas.microsoft.com/office/drawing/2014/main" id="{FBCF7B27-C94B-72C6-903F-E266963BC06F}"/>
              </a:ext>
            </a:extLst>
          </p:cNvPr>
          <p:cNvSpPr txBox="1"/>
          <p:nvPr/>
        </p:nvSpPr>
        <p:spPr>
          <a:xfrm>
            <a:off x="1067187" y="2038022"/>
            <a:ext cx="10057625" cy="3970318"/>
          </a:xfrm>
          <a:prstGeom prst="rect">
            <a:avLst/>
          </a:prstGeom>
          <a:noFill/>
        </p:spPr>
        <p:txBody>
          <a:bodyPr wrap="none" rtlCol="0">
            <a:spAutoFit/>
          </a:bodyPr>
          <a:lstStyle/>
          <a:p>
            <a:pPr marL="285750" indent="-285750">
              <a:buFont typeface="Arial" panose="020B0604020202020204" pitchFamily="34" charset="0"/>
              <a:buChar char="•"/>
            </a:pPr>
            <a:r>
              <a:rPr lang="en-US" sz="2800" dirty="0"/>
              <a:t>Observe the data I have:</a:t>
            </a:r>
          </a:p>
          <a:p>
            <a:pPr marL="742950" lvl="1" indent="-285750">
              <a:buFont typeface="Arial" panose="020B0604020202020204" pitchFamily="34" charset="0"/>
              <a:buChar char="•"/>
            </a:pPr>
            <a:r>
              <a:rPr lang="en-US" sz="2800" dirty="0"/>
              <a:t>What do the </a:t>
            </a:r>
            <a:r>
              <a:rPr lang="en-US" sz="2800" dirty="0">
                <a:solidFill>
                  <a:schemeClr val="accent1"/>
                </a:solidFill>
              </a:rPr>
              <a:t>possible functions </a:t>
            </a:r>
            <a:r>
              <a:rPr lang="en-US" sz="2800" dirty="0"/>
              <a:t>look like? </a:t>
            </a:r>
            <a:r>
              <a:rPr lang="en-US" sz="2800" dirty="0">
                <a:solidFill>
                  <a:schemeClr val="accent1"/>
                </a:solidFill>
              </a:rPr>
              <a:t>Linear/nonlinear</a:t>
            </a:r>
            <a:r>
              <a:rPr lang="en-US" sz="2800" dirty="0"/>
              <a:t>?</a:t>
            </a:r>
          </a:p>
          <a:p>
            <a:pPr marL="742950" lvl="1" indent="-285750">
              <a:buFont typeface="Arial" panose="020B0604020202020204" pitchFamily="34" charset="0"/>
              <a:buChar char="•"/>
            </a:pPr>
            <a:r>
              <a:rPr lang="en-US" sz="2800" dirty="0"/>
              <a:t>What is the </a:t>
            </a:r>
            <a:r>
              <a:rPr lang="en-US" sz="2800" dirty="0">
                <a:solidFill>
                  <a:schemeClr val="accent1"/>
                </a:solidFill>
              </a:rPr>
              <a:t>theory and process</a:t>
            </a:r>
            <a:r>
              <a:rPr lang="en-US" sz="2800" dirty="0"/>
              <a:t> behind the observations?</a:t>
            </a:r>
          </a:p>
          <a:p>
            <a:pPr marL="742950" lvl="1" indent="-285750">
              <a:buFont typeface="Arial" panose="020B0604020202020204" pitchFamily="34" charset="0"/>
              <a:buChar char="•"/>
            </a:pPr>
            <a:r>
              <a:rPr lang="en-US" sz="2800" dirty="0"/>
              <a:t>Are there </a:t>
            </a:r>
            <a:r>
              <a:rPr lang="en-US" sz="2800" dirty="0">
                <a:solidFill>
                  <a:schemeClr val="accent1"/>
                </a:solidFill>
              </a:rPr>
              <a:t>outliers</a:t>
            </a:r>
            <a:r>
              <a:rPr lang="en-US" sz="2800" dirty="0"/>
              <a:t> in my data?</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Applications:</a:t>
            </a:r>
          </a:p>
          <a:p>
            <a:pPr marL="742950" lvl="1" indent="-285750">
              <a:buFont typeface="Arial" panose="020B0604020202020204" pitchFamily="34" charset="0"/>
              <a:buChar char="•"/>
            </a:pPr>
            <a:r>
              <a:rPr lang="en-US" sz="2800" dirty="0"/>
              <a:t>What </a:t>
            </a:r>
            <a:r>
              <a:rPr lang="en-US" sz="2800" dirty="0">
                <a:solidFill>
                  <a:schemeClr val="accent1"/>
                </a:solidFill>
              </a:rPr>
              <a:t>purposes</a:t>
            </a:r>
            <a:r>
              <a:rPr lang="en-US" sz="2800" dirty="0"/>
              <a:t> will I use the fitted functions for?</a:t>
            </a:r>
          </a:p>
          <a:p>
            <a:pPr marL="742950" lvl="1" indent="-285750">
              <a:buFont typeface="Arial" panose="020B0604020202020204" pitchFamily="34" charset="0"/>
              <a:buChar char="•"/>
            </a:pPr>
            <a:r>
              <a:rPr lang="en-US" sz="2800" dirty="0"/>
              <a:t>What </a:t>
            </a:r>
            <a:r>
              <a:rPr lang="en-US" sz="2800" dirty="0">
                <a:solidFill>
                  <a:schemeClr val="accent1"/>
                </a:solidFill>
              </a:rPr>
              <a:t>precision</a:t>
            </a:r>
            <a:r>
              <a:rPr lang="en-US" sz="2800" dirty="0"/>
              <a:t> is needed?</a:t>
            </a:r>
          </a:p>
          <a:p>
            <a:pPr marL="742950" lvl="1" indent="-285750">
              <a:buFont typeface="Arial" panose="020B0604020202020204" pitchFamily="34" charset="0"/>
              <a:buChar char="•"/>
            </a:pPr>
            <a:r>
              <a:rPr lang="en-US" sz="2800" dirty="0"/>
              <a:t>Having the same error, models with </a:t>
            </a:r>
            <a:r>
              <a:rPr lang="en-US" sz="2800" dirty="0">
                <a:solidFill>
                  <a:schemeClr val="accent1"/>
                </a:solidFill>
              </a:rPr>
              <a:t>fewer parameters </a:t>
            </a:r>
            <a:r>
              <a:rPr lang="en-US" sz="2800" dirty="0"/>
              <a:t>is better</a:t>
            </a:r>
            <a:endParaRPr lang="en-CH" sz="2800" dirty="0"/>
          </a:p>
        </p:txBody>
      </p:sp>
    </p:spTree>
    <p:extLst>
      <p:ext uri="{BB962C8B-B14F-4D97-AF65-F5344CB8AC3E}">
        <p14:creationId xmlns:p14="http://schemas.microsoft.com/office/powerpoint/2010/main" val="307053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xfrm>
            <a:off x="838200" y="2475716"/>
            <a:ext cx="10515600" cy="1325563"/>
          </a:xfrm>
          <a:solidFill>
            <a:schemeClr val="accent4">
              <a:lumMod val="60000"/>
              <a:lumOff val="40000"/>
            </a:schemeClr>
          </a:solidFill>
        </p:spPr>
        <p:txBody>
          <a:bodyPr>
            <a:normAutofit/>
          </a:bodyPr>
          <a:lstStyle/>
          <a:p>
            <a:pPr algn="ctr"/>
            <a:r>
              <a:rPr lang="en-US" sz="5000" kern="100" dirty="0">
                <a:ea typeface="PMingLiU" panose="02020500000000000000" pitchFamily="18" charset="-120"/>
                <a:cs typeface="Times New Roman" panose="02020603050405020304" pitchFamily="18" charset="0"/>
              </a:rPr>
              <a:t>Explaining the code</a:t>
            </a:r>
            <a:endParaRPr lang="en-US" sz="5000" dirty="0"/>
          </a:p>
        </p:txBody>
      </p:sp>
    </p:spTree>
    <p:extLst>
      <p:ext uri="{BB962C8B-B14F-4D97-AF65-F5344CB8AC3E}">
        <p14:creationId xmlns:p14="http://schemas.microsoft.com/office/powerpoint/2010/main" val="72969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xfrm>
            <a:off x="838199" y="365125"/>
            <a:ext cx="11002951" cy="1716717"/>
          </a:xfrm>
          <a:solidFill>
            <a:schemeClr val="accent4">
              <a:lumMod val="60000"/>
              <a:lumOff val="40000"/>
            </a:schemeClr>
          </a:solidFill>
        </p:spPr>
        <p:txBody>
          <a:bodyPr>
            <a:noAutofit/>
          </a:bodyPr>
          <a:lstStyle/>
          <a:p>
            <a:pPr>
              <a:lnSpc>
                <a:spcPct val="107000"/>
              </a:lnSpc>
              <a:spcBef>
                <a:spcPts val="0"/>
              </a:spcBef>
              <a:spcAft>
                <a:spcPts val="800"/>
              </a:spcAft>
            </a:pPr>
            <a:r>
              <a:rPr lang="en-US" sz="3200" kern="100" dirty="0">
                <a:effectLst/>
                <a:latin typeface="Calibri" panose="020F0502020204030204" pitchFamily="34" charset="0"/>
                <a:ea typeface="PMingLiU" panose="02020500000000000000" pitchFamily="18" charset="-120"/>
                <a:cs typeface="Times New Roman" panose="02020603050405020304" pitchFamily="18" charset="0"/>
              </a:rPr>
              <a:t>I got the error message: </a:t>
            </a:r>
            <a:r>
              <a:rPr lang="en-US" sz="3200" kern="100" dirty="0" err="1">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ModuleNotFoundError</a:t>
            </a:r>
            <a:br>
              <a:rPr lang="en-US" sz="3200" kern="1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br>
            <a:r>
              <a:rPr lang="en-US" sz="3200" kern="100" dirty="0">
                <a:effectLst/>
                <a:latin typeface="Calibri" panose="020F0502020204030204" pitchFamily="34" charset="0"/>
                <a:ea typeface="PMingLiU" panose="02020500000000000000" pitchFamily="18" charset="-120"/>
                <a:cs typeface="Times New Roman" panose="02020603050405020304" pitchFamily="18" charset="0"/>
              </a:rPr>
              <a:t>When running </a:t>
            </a:r>
            <a:r>
              <a:rPr lang="en-US" sz="3200" b="0" dirty="0">
                <a:solidFill>
                  <a:srgbClr val="AF00DB"/>
                </a:solidFill>
                <a:effectLst/>
                <a:latin typeface="Consolas" panose="020B0609020204030204" pitchFamily="49" charset="0"/>
              </a:rPr>
              <a:t>from</a:t>
            </a:r>
            <a:r>
              <a:rPr lang="en-US" sz="3200" b="0" dirty="0">
                <a:solidFill>
                  <a:srgbClr val="000000"/>
                </a:solidFill>
                <a:effectLst/>
                <a:latin typeface="Consolas" panose="020B0609020204030204" pitchFamily="49" charset="0"/>
              </a:rPr>
              <a:t> </a:t>
            </a:r>
            <a:r>
              <a:rPr lang="en-US" sz="3200" b="0" dirty="0" err="1">
                <a:solidFill>
                  <a:srgbClr val="267F99"/>
                </a:solidFill>
                <a:effectLst/>
                <a:latin typeface="Consolas" panose="020B0609020204030204" pitchFamily="49" charset="0"/>
              </a:rPr>
              <a:t>scipy</a:t>
            </a:r>
            <a:r>
              <a:rPr lang="en-US" sz="3200" b="0" dirty="0" err="1">
                <a:solidFill>
                  <a:srgbClr val="000000"/>
                </a:solidFill>
                <a:effectLst/>
                <a:latin typeface="Consolas" panose="020B0609020204030204" pitchFamily="49" charset="0"/>
              </a:rPr>
              <a:t>.</a:t>
            </a:r>
            <a:r>
              <a:rPr lang="en-US" sz="3200" b="0" dirty="0" err="1">
                <a:solidFill>
                  <a:srgbClr val="267F99"/>
                </a:solidFill>
                <a:effectLst/>
                <a:latin typeface="Consolas" panose="020B0609020204030204" pitchFamily="49" charset="0"/>
              </a:rPr>
              <a:t>optimize</a:t>
            </a:r>
            <a:r>
              <a:rPr lang="en-US" sz="3200" b="0" dirty="0">
                <a:solidFill>
                  <a:srgbClr val="000000"/>
                </a:solidFill>
                <a:effectLst/>
                <a:latin typeface="Consolas" panose="020B0609020204030204" pitchFamily="49" charset="0"/>
              </a:rPr>
              <a:t> </a:t>
            </a:r>
            <a:r>
              <a:rPr lang="en-US" sz="3200" b="0" dirty="0">
                <a:solidFill>
                  <a:srgbClr val="AF00DB"/>
                </a:solidFill>
                <a:effectLst/>
                <a:latin typeface="Consolas" panose="020B0609020204030204" pitchFamily="49" charset="0"/>
              </a:rPr>
              <a:t>import</a:t>
            </a:r>
            <a:r>
              <a:rPr lang="en-US" sz="3200" b="0" dirty="0">
                <a:solidFill>
                  <a:srgbClr val="000000"/>
                </a:solidFill>
                <a:effectLst/>
                <a:latin typeface="Consolas" panose="020B0609020204030204" pitchFamily="49" charset="0"/>
              </a:rPr>
              <a:t> </a:t>
            </a:r>
            <a:r>
              <a:rPr lang="en-US" sz="3200" b="0" dirty="0" err="1">
                <a:solidFill>
                  <a:srgbClr val="795E26"/>
                </a:solidFill>
                <a:effectLst/>
                <a:latin typeface="Consolas" panose="020B0609020204030204" pitchFamily="49" charset="0"/>
              </a:rPr>
              <a:t>curve_fit</a:t>
            </a:r>
            <a:br>
              <a:rPr lang="en-US" sz="3200" kern="100" dirty="0">
                <a:solidFill>
                  <a:schemeClr val="accent1"/>
                </a:solidFill>
                <a:effectLst/>
                <a:latin typeface="Calibri" panose="020F0502020204030204" pitchFamily="34" charset="0"/>
                <a:ea typeface="PMingLiU" panose="02020500000000000000" pitchFamily="18" charset="-120"/>
                <a:cs typeface="Times New Roman" panose="02020603050405020304" pitchFamily="18" charset="0"/>
              </a:rPr>
            </a:br>
            <a:endParaRPr lang="en-US" sz="3200" kern="100" dirty="0">
              <a:solidFill>
                <a:schemeClr val="accent1"/>
              </a:solidFill>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3" name="TextBox 2">
            <a:extLst>
              <a:ext uri="{FF2B5EF4-FFF2-40B4-BE49-F238E27FC236}">
                <a16:creationId xmlns:a16="http://schemas.microsoft.com/office/drawing/2014/main" id="{E43885E1-FBEA-B90E-C8F5-B11C478662FB}"/>
              </a:ext>
            </a:extLst>
          </p:cNvPr>
          <p:cNvSpPr txBox="1"/>
          <p:nvPr/>
        </p:nvSpPr>
        <p:spPr>
          <a:xfrm>
            <a:off x="940383" y="3052588"/>
            <a:ext cx="1680140" cy="369332"/>
          </a:xfrm>
          <a:prstGeom prst="rect">
            <a:avLst/>
          </a:prstGeom>
          <a:solidFill>
            <a:schemeClr val="bg2"/>
          </a:solidFill>
        </p:spPr>
        <p:txBody>
          <a:bodyPr wrap="none" rtlCol="0">
            <a:spAutoFit/>
          </a:bodyPr>
          <a:lstStyle/>
          <a:p>
            <a:r>
              <a:rPr lang="en-US" dirty="0"/>
              <a:t>!pip install </a:t>
            </a:r>
            <a:r>
              <a:rPr lang="en-US" dirty="0" err="1"/>
              <a:t>scipy</a:t>
            </a:r>
            <a:endParaRPr lang="en-CH" dirty="0"/>
          </a:p>
        </p:txBody>
      </p:sp>
      <p:sp>
        <p:nvSpPr>
          <p:cNvPr id="4" name="TextBox 3">
            <a:extLst>
              <a:ext uri="{FF2B5EF4-FFF2-40B4-BE49-F238E27FC236}">
                <a16:creationId xmlns:a16="http://schemas.microsoft.com/office/drawing/2014/main" id="{32CCA4ED-BB98-CD68-570C-85D28FC1E13B}"/>
              </a:ext>
            </a:extLst>
          </p:cNvPr>
          <p:cNvSpPr txBox="1"/>
          <p:nvPr/>
        </p:nvSpPr>
        <p:spPr>
          <a:xfrm>
            <a:off x="866533" y="2520434"/>
            <a:ext cx="5951116" cy="369332"/>
          </a:xfrm>
          <a:prstGeom prst="rect">
            <a:avLst/>
          </a:prstGeom>
          <a:noFill/>
        </p:spPr>
        <p:txBody>
          <a:bodyPr wrap="none" rtlCol="0">
            <a:spAutoFit/>
          </a:bodyPr>
          <a:lstStyle/>
          <a:p>
            <a:r>
              <a:rPr lang="en-US" dirty="0"/>
              <a:t>On the top of the notebook, create another cell, type and run</a:t>
            </a:r>
            <a:endParaRPr lang="en-CH" dirty="0"/>
          </a:p>
        </p:txBody>
      </p:sp>
      <p:sp>
        <p:nvSpPr>
          <p:cNvPr id="5" name="TextBox 4">
            <a:extLst>
              <a:ext uri="{FF2B5EF4-FFF2-40B4-BE49-F238E27FC236}">
                <a16:creationId xmlns:a16="http://schemas.microsoft.com/office/drawing/2014/main" id="{CF8C19B5-91ED-3095-CBD3-E7773D0C55C9}"/>
              </a:ext>
            </a:extLst>
          </p:cNvPr>
          <p:cNvSpPr txBox="1"/>
          <p:nvPr/>
        </p:nvSpPr>
        <p:spPr>
          <a:xfrm>
            <a:off x="940383" y="3968235"/>
            <a:ext cx="3189399" cy="369332"/>
          </a:xfrm>
          <a:prstGeom prst="rect">
            <a:avLst/>
          </a:prstGeom>
          <a:noFill/>
        </p:spPr>
        <p:txBody>
          <a:bodyPr wrap="none" rtlCol="0">
            <a:spAutoFit/>
          </a:bodyPr>
          <a:lstStyle/>
          <a:p>
            <a:r>
              <a:rPr lang="en-US" dirty="0"/>
              <a:t>After installation, delete the cell</a:t>
            </a:r>
            <a:endParaRPr lang="en-CH" dirty="0"/>
          </a:p>
        </p:txBody>
      </p:sp>
      <p:sp>
        <p:nvSpPr>
          <p:cNvPr id="6" name="TextBox 5">
            <a:extLst>
              <a:ext uri="{FF2B5EF4-FFF2-40B4-BE49-F238E27FC236}">
                <a16:creationId xmlns:a16="http://schemas.microsoft.com/office/drawing/2014/main" id="{7F149290-82D8-24A0-0C2D-CD2CF3D7ADEF}"/>
              </a:ext>
            </a:extLst>
          </p:cNvPr>
          <p:cNvSpPr txBox="1"/>
          <p:nvPr/>
        </p:nvSpPr>
        <p:spPr>
          <a:xfrm flipH="1">
            <a:off x="940383" y="4845278"/>
            <a:ext cx="6295875" cy="646331"/>
          </a:xfrm>
          <a:prstGeom prst="rect">
            <a:avLst/>
          </a:prstGeom>
          <a:noFill/>
        </p:spPr>
        <p:txBody>
          <a:bodyPr wrap="square" rtlCol="0">
            <a:spAutoFit/>
          </a:bodyPr>
          <a:lstStyle/>
          <a:p>
            <a:r>
              <a:rPr lang="en-US" b="1" dirty="0"/>
              <a:t>Alternative:</a:t>
            </a:r>
          </a:p>
          <a:p>
            <a:r>
              <a:rPr lang="en-US" dirty="0"/>
              <a:t>In the terminal (at the bottom of the VS Code) </a:t>
            </a:r>
            <a:endParaRPr lang="en-CH" dirty="0"/>
          </a:p>
        </p:txBody>
      </p:sp>
      <p:sp>
        <p:nvSpPr>
          <p:cNvPr id="7" name="TextBox 6">
            <a:extLst>
              <a:ext uri="{FF2B5EF4-FFF2-40B4-BE49-F238E27FC236}">
                <a16:creationId xmlns:a16="http://schemas.microsoft.com/office/drawing/2014/main" id="{590CC644-BBD8-3BE5-6FFB-8F49FA326D2A}"/>
              </a:ext>
            </a:extLst>
          </p:cNvPr>
          <p:cNvSpPr txBox="1"/>
          <p:nvPr/>
        </p:nvSpPr>
        <p:spPr>
          <a:xfrm>
            <a:off x="5484207" y="5122277"/>
            <a:ext cx="1604798" cy="369332"/>
          </a:xfrm>
          <a:prstGeom prst="rect">
            <a:avLst/>
          </a:prstGeom>
          <a:solidFill>
            <a:schemeClr val="bg2"/>
          </a:solidFill>
        </p:spPr>
        <p:txBody>
          <a:bodyPr wrap="none" rtlCol="0">
            <a:spAutoFit/>
          </a:bodyPr>
          <a:lstStyle/>
          <a:p>
            <a:r>
              <a:rPr lang="en-US" dirty="0"/>
              <a:t>pip install </a:t>
            </a:r>
            <a:r>
              <a:rPr lang="en-US" dirty="0" err="1"/>
              <a:t>scipy</a:t>
            </a:r>
            <a:endParaRPr lang="en-CH" dirty="0"/>
          </a:p>
        </p:txBody>
      </p:sp>
      <p:sp>
        <p:nvSpPr>
          <p:cNvPr id="11" name="Rectangle 3">
            <a:extLst>
              <a:ext uri="{FF2B5EF4-FFF2-40B4-BE49-F238E27FC236}">
                <a16:creationId xmlns:a16="http://schemas.microsoft.com/office/drawing/2014/main" id="{CE76B1BC-AC0A-CAE0-1994-995D57ED5948}"/>
              </a:ext>
            </a:extLst>
          </p:cNvPr>
          <p:cNvSpPr>
            <a:spLocks noChangeArrowheads="1"/>
          </p:cNvSpPr>
          <p:nvPr/>
        </p:nvSpPr>
        <p:spPr bwMode="auto">
          <a:xfrm>
            <a:off x="4482137" y="3542448"/>
            <a:ext cx="3495637" cy="325074"/>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4761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CH" b="0" i="0" u="none" strike="noStrike" cap="none" normalizeH="0" baseline="0" dirty="0">
                <a:ln>
                  <a:noFill/>
                </a:ln>
                <a:solidFill>
                  <a:schemeClr val="tx1"/>
                </a:solidFill>
                <a:effectLst/>
              </a:rPr>
              <a:t>!</a:t>
            </a:r>
            <a:r>
              <a:rPr kumimoji="0" lang="en-CH" altLang="en-CH" b="0" i="0" u="none" strike="noStrike" cap="none" normalizeH="0" baseline="0" dirty="0">
                <a:ln>
                  <a:noFill/>
                </a:ln>
                <a:solidFill>
                  <a:schemeClr val="tx1"/>
                </a:solidFill>
                <a:effectLst/>
              </a:rPr>
              <a:t>python3 -m pip install --upgrade pip </a:t>
            </a:r>
          </a:p>
        </p:txBody>
      </p:sp>
      <p:sp>
        <p:nvSpPr>
          <p:cNvPr id="12" name="Rectangle 3">
            <a:extLst>
              <a:ext uri="{FF2B5EF4-FFF2-40B4-BE49-F238E27FC236}">
                <a16:creationId xmlns:a16="http://schemas.microsoft.com/office/drawing/2014/main" id="{A7ED547F-929B-9607-80B5-0346397BD83A}"/>
              </a:ext>
            </a:extLst>
          </p:cNvPr>
          <p:cNvSpPr>
            <a:spLocks noChangeArrowheads="1"/>
          </p:cNvSpPr>
          <p:nvPr/>
        </p:nvSpPr>
        <p:spPr bwMode="auto">
          <a:xfrm>
            <a:off x="4482137" y="5693772"/>
            <a:ext cx="3420295" cy="325074"/>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4761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H" altLang="en-CH" b="0" i="0" u="none" strike="noStrike" cap="none" normalizeH="0" baseline="0" dirty="0">
                <a:ln>
                  <a:noFill/>
                </a:ln>
                <a:solidFill>
                  <a:schemeClr val="tx1"/>
                </a:solidFill>
                <a:effectLst/>
              </a:rPr>
              <a:t>python3 -m pip install --upgrade pip </a:t>
            </a:r>
          </a:p>
        </p:txBody>
      </p:sp>
      <p:sp>
        <p:nvSpPr>
          <p:cNvPr id="13" name="TextBox 12">
            <a:extLst>
              <a:ext uri="{FF2B5EF4-FFF2-40B4-BE49-F238E27FC236}">
                <a16:creationId xmlns:a16="http://schemas.microsoft.com/office/drawing/2014/main" id="{6BAB80E6-40F3-A35D-F3CC-446DE282463C}"/>
              </a:ext>
            </a:extLst>
          </p:cNvPr>
          <p:cNvSpPr txBox="1"/>
          <p:nvPr/>
        </p:nvSpPr>
        <p:spPr>
          <a:xfrm>
            <a:off x="940383" y="3523659"/>
            <a:ext cx="3440173" cy="369332"/>
          </a:xfrm>
          <a:prstGeom prst="rect">
            <a:avLst/>
          </a:prstGeom>
          <a:noFill/>
        </p:spPr>
        <p:txBody>
          <a:bodyPr wrap="none" rtlCol="0">
            <a:spAutoFit/>
          </a:bodyPr>
          <a:lstStyle/>
          <a:p>
            <a:r>
              <a:rPr lang="en-US" dirty="0"/>
              <a:t>If pip not found, type this line first:</a:t>
            </a:r>
            <a:endParaRPr lang="en-CH" dirty="0"/>
          </a:p>
        </p:txBody>
      </p:sp>
      <p:sp>
        <p:nvSpPr>
          <p:cNvPr id="15" name="TextBox 14">
            <a:extLst>
              <a:ext uri="{FF2B5EF4-FFF2-40B4-BE49-F238E27FC236}">
                <a16:creationId xmlns:a16="http://schemas.microsoft.com/office/drawing/2014/main" id="{0C828C8A-9A4C-8DE2-A6C8-94945FE5F1ED}"/>
              </a:ext>
            </a:extLst>
          </p:cNvPr>
          <p:cNvSpPr txBox="1"/>
          <p:nvPr/>
        </p:nvSpPr>
        <p:spPr>
          <a:xfrm>
            <a:off x="940383" y="5604960"/>
            <a:ext cx="3440173" cy="369332"/>
          </a:xfrm>
          <a:prstGeom prst="rect">
            <a:avLst/>
          </a:prstGeom>
          <a:noFill/>
        </p:spPr>
        <p:txBody>
          <a:bodyPr wrap="none" rtlCol="0">
            <a:spAutoFit/>
          </a:bodyPr>
          <a:lstStyle/>
          <a:p>
            <a:r>
              <a:rPr lang="en-US" dirty="0"/>
              <a:t>If pip not found, type this line first:</a:t>
            </a:r>
            <a:endParaRPr lang="en-CH" dirty="0"/>
          </a:p>
        </p:txBody>
      </p:sp>
    </p:spTree>
    <p:extLst>
      <p:ext uri="{BB962C8B-B14F-4D97-AF65-F5344CB8AC3E}">
        <p14:creationId xmlns:p14="http://schemas.microsoft.com/office/powerpoint/2010/main" val="316749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68E7F-AA74-D1CB-9488-97CDC83F93BD}"/>
              </a:ext>
            </a:extLst>
          </p:cNvPr>
          <p:cNvSpPr txBox="1"/>
          <p:nvPr/>
        </p:nvSpPr>
        <p:spPr>
          <a:xfrm>
            <a:off x="1103743" y="2539311"/>
            <a:ext cx="1590692" cy="2805063"/>
          </a:xfrm>
          <a:prstGeom prst="rect">
            <a:avLst/>
          </a:prstGeom>
          <a:solidFill>
            <a:schemeClr val="bg2"/>
          </a:solidFill>
        </p:spPr>
        <p:txBody>
          <a:bodyPr wrap="none" rtlCol="0">
            <a:spAutoFit/>
          </a:bodyPr>
          <a:lstStyle/>
          <a:p>
            <a:pPr>
              <a:lnSpc>
                <a:spcPct val="150000"/>
              </a:lnSpc>
            </a:pPr>
            <a:r>
              <a:rPr lang="en-US" sz="2400" dirty="0"/>
              <a:t>A</a:t>
            </a:r>
          </a:p>
          <a:p>
            <a:pPr>
              <a:lnSpc>
                <a:spcPct val="150000"/>
              </a:lnSpc>
            </a:pPr>
            <a:r>
              <a:rPr lang="en-US" sz="2400" dirty="0"/>
              <a:t>B</a:t>
            </a:r>
          </a:p>
          <a:p>
            <a:pPr>
              <a:lnSpc>
                <a:spcPct val="150000"/>
              </a:lnSpc>
            </a:pPr>
            <a:r>
              <a:rPr lang="en-US" sz="2400" dirty="0"/>
              <a:t>DD</a:t>
            </a:r>
          </a:p>
          <a:p>
            <a:pPr>
              <a:lnSpc>
                <a:spcPct val="150000"/>
              </a:lnSpc>
            </a:pPr>
            <a:r>
              <a:rPr lang="en-US" sz="2400" dirty="0"/>
              <a:t>Ctrl + /</a:t>
            </a:r>
          </a:p>
          <a:p>
            <a:pPr>
              <a:lnSpc>
                <a:spcPct val="150000"/>
              </a:lnSpc>
            </a:pPr>
            <a:r>
              <a:rPr lang="en-US" sz="2400" dirty="0"/>
              <a:t>Ctrl + Enter</a:t>
            </a:r>
            <a:endParaRPr lang="en-CH" sz="2400" dirty="0"/>
          </a:p>
        </p:txBody>
      </p:sp>
      <p:sp>
        <p:nvSpPr>
          <p:cNvPr id="3" name="Title 1">
            <a:extLst>
              <a:ext uri="{FF2B5EF4-FFF2-40B4-BE49-F238E27FC236}">
                <a16:creationId xmlns:a16="http://schemas.microsoft.com/office/drawing/2014/main" id="{F5FEBDC7-1B4B-E341-609E-563480243039}"/>
              </a:ext>
            </a:extLst>
          </p:cNvPr>
          <p:cNvSpPr txBox="1">
            <a:spLocks/>
          </p:cNvSpPr>
          <p:nvPr/>
        </p:nvSpPr>
        <p:spPr>
          <a:xfrm>
            <a:off x="990600" y="517525"/>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Useful shortcut keys</a:t>
            </a:r>
          </a:p>
        </p:txBody>
      </p:sp>
      <p:sp>
        <p:nvSpPr>
          <p:cNvPr id="4" name="TextBox 3">
            <a:extLst>
              <a:ext uri="{FF2B5EF4-FFF2-40B4-BE49-F238E27FC236}">
                <a16:creationId xmlns:a16="http://schemas.microsoft.com/office/drawing/2014/main" id="{5DABF253-F4A0-4B5C-73ED-048D761DEA39}"/>
              </a:ext>
            </a:extLst>
          </p:cNvPr>
          <p:cNvSpPr txBox="1"/>
          <p:nvPr/>
        </p:nvSpPr>
        <p:spPr>
          <a:xfrm>
            <a:off x="2795827" y="2539311"/>
            <a:ext cx="4692567" cy="2805063"/>
          </a:xfrm>
          <a:prstGeom prst="rect">
            <a:avLst/>
          </a:prstGeom>
          <a:noFill/>
        </p:spPr>
        <p:txBody>
          <a:bodyPr wrap="none" rtlCol="0">
            <a:spAutoFit/>
          </a:bodyPr>
          <a:lstStyle/>
          <a:p>
            <a:pPr>
              <a:lnSpc>
                <a:spcPct val="150000"/>
              </a:lnSpc>
            </a:pPr>
            <a:r>
              <a:rPr lang="en-US" sz="2400" dirty="0"/>
              <a:t>Add cell above</a:t>
            </a:r>
          </a:p>
          <a:p>
            <a:pPr>
              <a:lnSpc>
                <a:spcPct val="150000"/>
              </a:lnSpc>
            </a:pPr>
            <a:r>
              <a:rPr lang="en-US" sz="2400" dirty="0"/>
              <a:t>Add cell below</a:t>
            </a:r>
          </a:p>
          <a:p>
            <a:pPr>
              <a:lnSpc>
                <a:spcPct val="150000"/>
              </a:lnSpc>
            </a:pPr>
            <a:r>
              <a:rPr lang="en-US" sz="2400" dirty="0"/>
              <a:t>Delete the cell</a:t>
            </a:r>
          </a:p>
          <a:p>
            <a:pPr>
              <a:lnSpc>
                <a:spcPct val="150000"/>
              </a:lnSpc>
            </a:pPr>
            <a:r>
              <a:rPr lang="en-US" sz="2400" dirty="0"/>
              <a:t>Comment the current/selected lines</a:t>
            </a:r>
          </a:p>
          <a:p>
            <a:pPr>
              <a:lnSpc>
                <a:spcPct val="150000"/>
              </a:lnSpc>
            </a:pPr>
            <a:r>
              <a:rPr lang="en-US" sz="2400" dirty="0"/>
              <a:t>Run the current cell</a:t>
            </a:r>
            <a:endParaRPr lang="en-CH" sz="2400" dirty="0"/>
          </a:p>
        </p:txBody>
      </p:sp>
      <p:sp>
        <p:nvSpPr>
          <p:cNvPr id="5" name="TextBox 4">
            <a:extLst>
              <a:ext uri="{FF2B5EF4-FFF2-40B4-BE49-F238E27FC236}">
                <a16:creationId xmlns:a16="http://schemas.microsoft.com/office/drawing/2014/main" id="{173E2053-612D-9962-F35B-7861EA250E06}"/>
              </a:ext>
            </a:extLst>
          </p:cNvPr>
          <p:cNvSpPr txBox="1"/>
          <p:nvPr/>
        </p:nvSpPr>
        <p:spPr>
          <a:xfrm>
            <a:off x="8411792" y="4698624"/>
            <a:ext cx="2939651" cy="830997"/>
          </a:xfrm>
          <a:prstGeom prst="rect">
            <a:avLst/>
          </a:prstGeom>
          <a:noFill/>
        </p:spPr>
        <p:txBody>
          <a:bodyPr wrap="none" rtlCol="0">
            <a:spAutoFit/>
          </a:bodyPr>
          <a:lstStyle/>
          <a:p>
            <a:r>
              <a:rPr lang="en-US" sz="2400" dirty="0"/>
              <a:t>Mac users:</a:t>
            </a:r>
          </a:p>
          <a:p>
            <a:r>
              <a:rPr lang="en-US" sz="2400" dirty="0"/>
              <a:t>Replace </a:t>
            </a:r>
            <a:r>
              <a:rPr lang="en-US" sz="2400" dirty="0">
                <a:solidFill>
                  <a:schemeClr val="accent1"/>
                </a:solidFill>
              </a:rPr>
              <a:t>Ctrl</a:t>
            </a:r>
            <a:r>
              <a:rPr lang="en-US" sz="2400" dirty="0"/>
              <a:t> with </a:t>
            </a:r>
            <a:r>
              <a:rPr lang="en-US" sz="2400" dirty="0" err="1">
                <a:solidFill>
                  <a:schemeClr val="accent1"/>
                </a:solidFill>
              </a:rPr>
              <a:t>Cmd</a:t>
            </a:r>
            <a:endParaRPr lang="en-CH" sz="2400" dirty="0">
              <a:solidFill>
                <a:schemeClr val="accent1"/>
              </a:solidFill>
            </a:endParaRPr>
          </a:p>
        </p:txBody>
      </p:sp>
    </p:spTree>
    <p:extLst>
      <p:ext uri="{BB962C8B-B14F-4D97-AF65-F5344CB8AC3E}">
        <p14:creationId xmlns:p14="http://schemas.microsoft.com/office/powerpoint/2010/main" val="143035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asuring Life in the Soil - Agrarforschung Schweiz">
            <a:extLst>
              <a:ext uri="{FF2B5EF4-FFF2-40B4-BE49-F238E27FC236}">
                <a16:creationId xmlns:a16="http://schemas.microsoft.com/office/drawing/2014/main" id="{85621A32-B339-0D8B-33EE-A11B78985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096" b="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AAB9F3-303B-CDE1-0F87-20B477637C7B}"/>
              </a:ext>
            </a:extLst>
          </p:cNvPr>
          <p:cNvSpPr txBox="1"/>
          <p:nvPr/>
        </p:nvSpPr>
        <p:spPr>
          <a:xfrm>
            <a:off x="535260" y="1717289"/>
            <a:ext cx="1725152" cy="1323439"/>
          </a:xfrm>
          <a:prstGeom prst="rect">
            <a:avLst/>
          </a:prstGeom>
          <a:noFill/>
        </p:spPr>
        <p:txBody>
          <a:bodyPr wrap="none" rtlCol="0">
            <a:spAutoFit/>
          </a:bodyPr>
          <a:lstStyle/>
          <a:p>
            <a:r>
              <a:rPr lang="en-US" sz="8000" b="1" dirty="0">
                <a:solidFill>
                  <a:schemeClr val="accent2">
                    <a:lumMod val="75000"/>
                  </a:schemeClr>
                </a:solidFill>
              </a:rPr>
              <a:t>Soil</a:t>
            </a:r>
            <a:endParaRPr lang="en-CH" sz="8000" b="1" dirty="0">
              <a:solidFill>
                <a:schemeClr val="accent2">
                  <a:lumMod val="75000"/>
                </a:schemeClr>
              </a:solidFill>
            </a:endParaRPr>
          </a:p>
        </p:txBody>
      </p:sp>
      <p:sp>
        <p:nvSpPr>
          <p:cNvPr id="4" name="TextBox 3">
            <a:extLst>
              <a:ext uri="{FF2B5EF4-FFF2-40B4-BE49-F238E27FC236}">
                <a16:creationId xmlns:a16="http://schemas.microsoft.com/office/drawing/2014/main" id="{9665CFBD-039D-4B0A-2D8F-62F79DDCAEBD}"/>
              </a:ext>
            </a:extLst>
          </p:cNvPr>
          <p:cNvSpPr txBox="1"/>
          <p:nvPr/>
        </p:nvSpPr>
        <p:spPr>
          <a:xfrm>
            <a:off x="4430960" y="602168"/>
            <a:ext cx="2794483" cy="1323439"/>
          </a:xfrm>
          <a:prstGeom prst="rect">
            <a:avLst/>
          </a:prstGeom>
          <a:noFill/>
        </p:spPr>
        <p:txBody>
          <a:bodyPr wrap="none" rtlCol="0">
            <a:spAutoFit/>
          </a:bodyPr>
          <a:lstStyle/>
          <a:p>
            <a:r>
              <a:rPr lang="en-US" sz="8000" b="1" dirty="0">
                <a:solidFill>
                  <a:schemeClr val="accent6"/>
                </a:solidFill>
              </a:rPr>
              <a:t>Plants</a:t>
            </a:r>
            <a:endParaRPr lang="en-CH" sz="8000" b="1" dirty="0">
              <a:solidFill>
                <a:schemeClr val="accent6"/>
              </a:solidFill>
            </a:endParaRPr>
          </a:p>
        </p:txBody>
      </p:sp>
      <p:sp>
        <p:nvSpPr>
          <p:cNvPr id="5" name="TextBox 4">
            <a:extLst>
              <a:ext uri="{FF2B5EF4-FFF2-40B4-BE49-F238E27FC236}">
                <a16:creationId xmlns:a16="http://schemas.microsoft.com/office/drawing/2014/main" id="{E6523FA1-C243-3FCD-5C5F-5791EE2049E3}"/>
              </a:ext>
            </a:extLst>
          </p:cNvPr>
          <p:cNvSpPr txBox="1"/>
          <p:nvPr/>
        </p:nvSpPr>
        <p:spPr>
          <a:xfrm>
            <a:off x="3396654" y="1925607"/>
            <a:ext cx="5086457" cy="2400657"/>
          </a:xfrm>
          <a:prstGeom prst="rect">
            <a:avLst/>
          </a:prstGeom>
          <a:noFill/>
        </p:spPr>
        <p:txBody>
          <a:bodyPr wrap="none" rtlCol="0">
            <a:spAutoFit/>
          </a:bodyPr>
          <a:lstStyle/>
          <a:p>
            <a:r>
              <a:rPr lang="en-US" sz="15000" b="1" dirty="0">
                <a:solidFill>
                  <a:schemeClr val="accent1"/>
                </a:solidFill>
              </a:rPr>
              <a:t>Water</a:t>
            </a:r>
            <a:endParaRPr lang="en-CH" sz="15000" b="1" dirty="0">
              <a:solidFill>
                <a:schemeClr val="accent1"/>
              </a:solidFill>
            </a:endParaRPr>
          </a:p>
        </p:txBody>
      </p:sp>
      <p:sp>
        <p:nvSpPr>
          <p:cNvPr id="6" name="TextBox 5">
            <a:extLst>
              <a:ext uri="{FF2B5EF4-FFF2-40B4-BE49-F238E27FC236}">
                <a16:creationId xmlns:a16="http://schemas.microsoft.com/office/drawing/2014/main" id="{BEC7B1CC-9539-B78F-4494-E7F20899FC01}"/>
              </a:ext>
            </a:extLst>
          </p:cNvPr>
          <p:cNvSpPr txBox="1"/>
          <p:nvPr/>
        </p:nvSpPr>
        <p:spPr>
          <a:xfrm>
            <a:off x="4667894" y="4226511"/>
            <a:ext cx="7000250" cy="2554545"/>
          </a:xfrm>
          <a:prstGeom prst="rect">
            <a:avLst/>
          </a:prstGeom>
          <a:noFill/>
        </p:spPr>
        <p:txBody>
          <a:bodyPr wrap="none" rtlCol="0">
            <a:spAutoFit/>
          </a:bodyPr>
          <a:lstStyle/>
          <a:p>
            <a:r>
              <a:rPr lang="en-US" sz="8000" b="1" dirty="0">
                <a:solidFill>
                  <a:srgbClr val="FFFF00"/>
                </a:solidFill>
              </a:rPr>
              <a:t>Microorganisms</a:t>
            </a:r>
          </a:p>
          <a:p>
            <a:r>
              <a:rPr lang="en-US" sz="8000" b="1" dirty="0">
                <a:solidFill>
                  <a:srgbClr val="FFFF00"/>
                </a:solidFill>
              </a:rPr>
              <a:t>Chemicals</a:t>
            </a:r>
            <a:endParaRPr lang="en-CH" sz="8000" b="1" dirty="0">
              <a:solidFill>
                <a:srgbClr val="FFFF00"/>
              </a:solidFill>
            </a:endParaRPr>
          </a:p>
        </p:txBody>
      </p:sp>
    </p:spTree>
    <p:extLst>
      <p:ext uri="{BB962C8B-B14F-4D97-AF65-F5344CB8AC3E}">
        <p14:creationId xmlns:p14="http://schemas.microsoft.com/office/powerpoint/2010/main" val="392237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xfrm>
            <a:off x="838200" y="723626"/>
            <a:ext cx="10515600" cy="4019413"/>
          </a:xfrm>
          <a:solidFill>
            <a:schemeClr val="accent4">
              <a:lumMod val="60000"/>
              <a:lumOff val="40000"/>
            </a:schemeClr>
          </a:solidFill>
        </p:spPr>
        <p:txBody>
          <a:bodyPr>
            <a:normAutofit fontScale="90000"/>
          </a:bodyPr>
          <a:lstStyle/>
          <a:p>
            <a:pPr algn="ctr"/>
            <a:r>
              <a:rPr lang="en-US" sz="5000" kern="100" dirty="0">
                <a:effectLst/>
                <a:ea typeface="PMingLiU" panose="02020500000000000000" pitchFamily="18" charset="-120"/>
                <a:cs typeface="Times New Roman" panose="02020603050405020304" pitchFamily="18" charset="0"/>
              </a:rPr>
              <a:t>1.Download the data </a:t>
            </a:r>
            <a:br>
              <a:rPr lang="en-US" sz="5000" kern="100" dirty="0">
                <a:effectLst/>
                <a:ea typeface="PMingLiU" panose="02020500000000000000" pitchFamily="18" charset="-120"/>
                <a:cs typeface="Times New Roman" panose="02020603050405020304" pitchFamily="18" charset="0"/>
              </a:rPr>
            </a:br>
            <a:r>
              <a:rPr lang="en-US" sz="5000" kern="100" dirty="0">
                <a:effectLst/>
                <a:ea typeface="PMingLiU" panose="02020500000000000000" pitchFamily="18" charset="-120"/>
                <a:cs typeface="Times New Roman" panose="02020603050405020304" pitchFamily="18" charset="0"/>
              </a:rPr>
              <a:t>2.Download the code </a:t>
            </a:r>
            <a:br>
              <a:rPr lang="en-US" sz="5000" kern="100" dirty="0">
                <a:effectLst/>
                <a:ea typeface="PMingLiU" panose="02020500000000000000" pitchFamily="18" charset="-120"/>
                <a:cs typeface="Times New Roman" panose="02020603050405020304" pitchFamily="18" charset="0"/>
              </a:rPr>
            </a:br>
            <a:r>
              <a:rPr lang="en-US" sz="5000" kern="100" dirty="0">
                <a:effectLst/>
                <a:ea typeface="PMingLiU" panose="02020500000000000000" pitchFamily="18" charset="-120"/>
                <a:cs typeface="Times New Roman" panose="02020603050405020304" pitchFamily="18" charset="0"/>
              </a:rPr>
              <a:t>3.Put in the </a:t>
            </a:r>
            <a:r>
              <a:rPr lang="en-US" sz="5000" kern="100" dirty="0">
                <a:solidFill>
                  <a:srgbClr val="FF0000"/>
                </a:solidFill>
                <a:effectLst/>
                <a:ea typeface="PMingLiU" panose="02020500000000000000" pitchFamily="18" charset="-120"/>
                <a:cs typeface="Times New Roman" panose="02020603050405020304" pitchFamily="18" charset="0"/>
              </a:rPr>
              <a:t>same folder</a:t>
            </a:r>
            <a:br>
              <a:rPr lang="en-US" sz="5000" kern="100" dirty="0">
                <a:effectLst/>
                <a:ea typeface="PMingLiU" panose="02020500000000000000" pitchFamily="18" charset="-120"/>
                <a:cs typeface="Times New Roman" panose="02020603050405020304" pitchFamily="18" charset="0"/>
              </a:rPr>
            </a:br>
            <a:r>
              <a:rPr lang="en-US" sz="5000" kern="100" dirty="0">
                <a:effectLst/>
                <a:ea typeface="PMingLiU" panose="02020500000000000000" pitchFamily="18" charset="-120"/>
                <a:cs typeface="Times New Roman" panose="02020603050405020304" pitchFamily="18" charset="0"/>
              </a:rPr>
              <a:t>4.Run the code: </a:t>
            </a:r>
            <a:r>
              <a:rPr lang="en-US" sz="5000" kern="100" dirty="0">
                <a:ea typeface="PMingLiU" panose="02020500000000000000" pitchFamily="18" charset="-120"/>
                <a:cs typeface="Times New Roman" panose="02020603050405020304" pitchFamily="18" charset="0"/>
              </a:rPr>
              <a:t>20</a:t>
            </a:r>
            <a:r>
              <a:rPr lang="en-US" sz="5000" kern="100" dirty="0">
                <a:effectLst/>
                <a:ea typeface="PMingLiU" panose="02020500000000000000" pitchFamily="18" charset="-120"/>
                <a:cs typeface="Times New Roman" panose="02020603050405020304" pitchFamily="18" charset="0"/>
              </a:rPr>
              <a:t> mins</a:t>
            </a:r>
            <a:br>
              <a:rPr lang="en-US" sz="5000" kern="100" dirty="0">
                <a:effectLst/>
                <a:ea typeface="PMingLiU" panose="02020500000000000000" pitchFamily="18" charset="-120"/>
                <a:cs typeface="Times New Roman" panose="02020603050405020304" pitchFamily="18" charset="0"/>
              </a:rPr>
            </a:br>
            <a:r>
              <a:rPr lang="en-US" sz="5000" kern="100" dirty="0">
                <a:effectLst/>
                <a:ea typeface="PMingLiU" panose="02020500000000000000" pitchFamily="18" charset="-120"/>
                <a:cs typeface="Times New Roman" panose="02020603050405020304" pitchFamily="18" charset="0"/>
              </a:rPr>
              <a:t>5.First grou</a:t>
            </a:r>
            <a:r>
              <a:rPr lang="en-US" sz="5000" kern="100" dirty="0">
                <a:ea typeface="PMingLiU" panose="02020500000000000000" pitchFamily="18" charset="-120"/>
                <a:cs typeface="Times New Roman" panose="02020603050405020304" pitchFamily="18" charset="0"/>
              </a:rPr>
              <a:t>p to make the correct plot with 4 models will get a prize</a:t>
            </a:r>
            <a:endParaRPr lang="en-US" sz="5000" dirty="0"/>
          </a:p>
        </p:txBody>
      </p:sp>
    </p:spTree>
    <p:extLst>
      <p:ext uri="{BB962C8B-B14F-4D97-AF65-F5344CB8AC3E}">
        <p14:creationId xmlns:p14="http://schemas.microsoft.com/office/powerpoint/2010/main" val="2807422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9074E0-023E-663D-A039-2E458D33ABAD}"/>
              </a:ext>
            </a:extLst>
          </p:cNvPr>
          <p:cNvSpPr txBox="1">
            <a:spLocks/>
          </p:cNvSpPr>
          <p:nvPr/>
        </p:nvSpPr>
        <p:spPr>
          <a:xfrm>
            <a:off x="990600" y="517525"/>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kern="1200" dirty="0">
                <a:solidFill>
                  <a:srgbClr val="000000"/>
                </a:solidFill>
                <a:effectLst/>
                <a:latin typeface="Calibri Light" panose="020F0302020204030204" pitchFamily="34" charset="0"/>
                <a:ea typeface="+mj-ea"/>
                <a:cs typeface="+mj-cs"/>
              </a:rPr>
              <a:t>Can you find these values in the figure?</a:t>
            </a:r>
            <a:endParaRPr lang="en-US" dirty="0"/>
          </a:p>
        </p:txBody>
      </p:sp>
      <p:pic>
        <p:nvPicPr>
          <p:cNvPr id="2" name="Picture 1">
            <a:extLst>
              <a:ext uri="{FF2B5EF4-FFF2-40B4-BE49-F238E27FC236}">
                <a16:creationId xmlns:a16="http://schemas.microsoft.com/office/drawing/2014/main" id="{820BC79E-E096-0BDC-CE8B-12F611F9ECAB}"/>
              </a:ext>
            </a:extLst>
          </p:cNvPr>
          <p:cNvPicPr>
            <a:picLocks noChangeAspect="1"/>
          </p:cNvPicPr>
          <p:nvPr/>
        </p:nvPicPr>
        <p:blipFill>
          <a:blip r:embed="rId2"/>
          <a:stretch>
            <a:fillRect/>
          </a:stretch>
        </p:blipFill>
        <p:spPr>
          <a:xfrm>
            <a:off x="1782750" y="2292514"/>
            <a:ext cx="5203528" cy="3913149"/>
          </a:xfrm>
          <a:prstGeom prst="rect">
            <a:avLst/>
          </a:prstGeom>
        </p:spPr>
      </p:pic>
      <p:sp>
        <p:nvSpPr>
          <p:cNvPr id="3" name="TextBox 2">
            <a:extLst>
              <a:ext uri="{FF2B5EF4-FFF2-40B4-BE49-F238E27FC236}">
                <a16:creationId xmlns:a16="http://schemas.microsoft.com/office/drawing/2014/main" id="{6A66C589-5653-AAD2-7F5A-44C263BCB2CB}"/>
              </a:ext>
            </a:extLst>
          </p:cNvPr>
          <p:cNvSpPr txBox="1"/>
          <p:nvPr/>
        </p:nvSpPr>
        <p:spPr>
          <a:xfrm>
            <a:off x="7341514" y="2467376"/>
            <a:ext cx="4435060" cy="1477328"/>
          </a:xfrm>
          <a:prstGeom prst="rect">
            <a:avLst/>
          </a:prstGeom>
          <a:noFill/>
        </p:spPr>
        <p:txBody>
          <a:bodyPr wrap="none" rtlCol="0">
            <a:spAutoFit/>
          </a:bodyPr>
          <a:lstStyle/>
          <a:p>
            <a:pPr marL="457200" indent="-457200">
              <a:buFont typeface="Arial" panose="020B0604020202020204" pitchFamily="34" charset="0"/>
              <a:buChar char="•"/>
            </a:pPr>
            <a:r>
              <a:rPr lang="en-US" sz="3000" dirty="0"/>
              <a:t>Saturated water content</a:t>
            </a:r>
          </a:p>
          <a:p>
            <a:pPr marL="457200" indent="-457200">
              <a:buFont typeface="Arial" panose="020B0604020202020204" pitchFamily="34" charset="0"/>
              <a:buChar char="•"/>
            </a:pPr>
            <a:r>
              <a:rPr lang="en-US" sz="3000" dirty="0"/>
              <a:t>Porosity</a:t>
            </a:r>
          </a:p>
          <a:p>
            <a:pPr marL="457200" indent="-457200">
              <a:buFont typeface="Arial" panose="020B0604020202020204" pitchFamily="34" charset="0"/>
              <a:buChar char="•"/>
            </a:pPr>
            <a:r>
              <a:rPr lang="en-US" sz="3000" dirty="0"/>
              <a:t>Residual water content</a:t>
            </a:r>
          </a:p>
        </p:txBody>
      </p:sp>
      <p:sp>
        <p:nvSpPr>
          <p:cNvPr id="4" name="Rectangle 3">
            <a:extLst>
              <a:ext uri="{FF2B5EF4-FFF2-40B4-BE49-F238E27FC236}">
                <a16:creationId xmlns:a16="http://schemas.microsoft.com/office/drawing/2014/main" id="{A1B957AE-5E9D-AFF1-0AA7-0661225E3C6E}"/>
              </a:ext>
            </a:extLst>
          </p:cNvPr>
          <p:cNvSpPr/>
          <p:nvPr/>
        </p:nvSpPr>
        <p:spPr>
          <a:xfrm>
            <a:off x="5098272" y="3736541"/>
            <a:ext cx="1776173" cy="1907741"/>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292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1AAD-F1E3-4B24-9465-7E9A00C80188}"/>
              </a:ext>
            </a:extLst>
          </p:cNvPr>
          <p:cNvSpPr>
            <a:spLocks noGrp="1"/>
          </p:cNvSpPr>
          <p:nvPr>
            <p:ph type="title"/>
          </p:nvPr>
        </p:nvSpPr>
        <p:spPr>
          <a:solidFill>
            <a:schemeClr val="accent4">
              <a:lumMod val="60000"/>
              <a:lumOff val="40000"/>
            </a:schemeClr>
          </a:solidFill>
        </p:spPr>
        <p:txBody>
          <a:bodyPr/>
          <a:lstStyle/>
          <a:p>
            <a:r>
              <a:rPr lang="en-US" altLang="zh-TW" dirty="0"/>
              <a:t>Questions?</a:t>
            </a:r>
            <a:endParaRPr lang="en-CH" dirty="0"/>
          </a:p>
        </p:txBody>
      </p:sp>
    </p:spTree>
    <p:extLst>
      <p:ext uri="{BB962C8B-B14F-4D97-AF65-F5344CB8AC3E}">
        <p14:creationId xmlns:p14="http://schemas.microsoft.com/office/powerpoint/2010/main" val="99990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69A920-C81F-ECE9-FBF1-5E8BAC941B9D}"/>
              </a:ext>
            </a:extLst>
          </p:cNvPr>
          <p:cNvSpPr txBox="1"/>
          <p:nvPr/>
        </p:nvSpPr>
        <p:spPr>
          <a:xfrm>
            <a:off x="1060450" y="2320011"/>
            <a:ext cx="6096000" cy="1012841"/>
          </a:xfrm>
          <a:prstGeom prst="rect">
            <a:avLst/>
          </a:prstGeom>
          <a:solidFill>
            <a:schemeClr val="bg1">
              <a:lumMod val="95000"/>
            </a:schemeClr>
          </a:solidFill>
        </p:spPr>
        <p:txBody>
          <a:bodyPr wrap="square">
            <a:spAutoFit/>
          </a:bodyPr>
          <a:lstStyle/>
          <a:p>
            <a:pPr marL="0" marR="0">
              <a:lnSpc>
                <a:spcPts val="1425"/>
              </a:lnSpc>
              <a:spcBef>
                <a:spcPts val="0"/>
              </a:spcBef>
              <a:spcAft>
                <a:spcPts val="0"/>
              </a:spcAft>
            </a:pPr>
            <a:r>
              <a:rPr lang="en-US"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 Define my function</a:t>
            </a:r>
          </a:p>
          <a:p>
            <a:pPr marL="0" marR="0">
              <a:lnSpc>
                <a:spcPts val="1425"/>
              </a:lnSpc>
              <a:spcBef>
                <a:spcPts val="0"/>
              </a:spcBef>
              <a:spcAft>
                <a:spcPts val="0"/>
              </a:spcAft>
            </a:pPr>
            <a:endParaRPr lang="en-US"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endParaRPr>
          </a:p>
          <a:p>
            <a:pPr marL="0" marR="0">
              <a:lnSpc>
                <a:spcPts val="1425"/>
              </a:lnSpc>
              <a:spcBef>
                <a:spcPts val="0"/>
              </a:spcBef>
              <a:spcAft>
                <a:spcPts val="0"/>
              </a:spcAft>
            </a:pPr>
            <a:r>
              <a:rPr lang="en-US"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def</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err="1">
                <a:solidFill>
                  <a:srgbClr val="795E26"/>
                </a:solidFill>
                <a:effectLst/>
                <a:latin typeface="Consolas" panose="020B0609020204030204" pitchFamily="49" charset="0"/>
                <a:ea typeface="Times New Roman" panose="02020603050405020304" pitchFamily="18" charset="0"/>
                <a:cs typeface="Times New Roman" panose="02020603050405020304" pitchFamily="18" charset="0"/>
              </a:rPr>
              <a:t>ptf</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clay</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sand</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om</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0.02</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err="1">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ec</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rho</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err="1">
                <a:solidFill>
                  <a:srgbClr val="267F99"/>
                </a:solidFill>
                <a:effectLst/>
                <a:latin typeface="Consolas" panose="020B0609020204030204" pitchFamily="49" charset="0"/>
                <a:ea typeface="Times New Roman" panose="02020603050405020304" pitchFamily="18" charset="0"/>
                <a:cs typeface="Times New Roman" panose="02020603050405020304" pitchFamily="18" charset="0"/>
              </a:rPr>
              <a:t>np</a:t>
            </a:r>
            <a:r>
              <a:rPr lang="en-US" sz="1800" kern="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err="1">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nan</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000" kern="100" dirty="0">
              <a:solidFill>
                <a:srgbClr val="000000"/>
              </a:solidFill>
              <a:latin typeface="Calibri" panose="020F0502020204030204" pitchFamily="34" charset="0"/>
              <a:ea typeface="PMingLiU" panose="02020500000000000000" pitchFamily="18" charset="-120"/>
              <a:cs typeface="Times New Roman" panose="02020603050405020304" pitchFamily="18" charset="0"/>
            </a:endParaRPr>
          </a:p>
          <a:p>
            <a:pPr marL="0" marR="0">
              <a:lnSpc>
                <a:spcPts val="1425"/>
              </a:lnSpc>
              <a:spcBef>
                <a:spcPts val="0"/>
              </a:spcBef>
              <a:spcAft>
                <a:spcPts val="0"/>
              </a:spcAft>
            </a:pPr>
            <a:r>
              <a:rPr lang="en-US" sz="20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p>
          <a:p>
            <a:pPr marL="0" marR="0">
              <a:lnSpc>
                <a:spcPts val="1425"/>
              </a:lnSpc>
              <a:spcBef>
                <a:spcPts val="0"/>
              </a:spcBef>
              <a:spcAft>
                <a:spcPts val="0"/>
              </a:spcAft>
            </a:pPr>
            <a:r>
              <a:rPr lang="en-US" sz="2000" kern="100" dirty="0">
                <a:solidFill>
                  <a:srgbClr val="000000"/>
                </a:solidFill>
                <a:latin typeface="Calibri" panose="020F0502020204030204" pitchFamily="34" charset="0"/>
                <a:ea typeface="PMingLiU" panose="02020500000000000000" pitchFamily="18" charset="-120"/>
                <a:cs typeface="Times New Roman" panose="02020603050405020304" pitchFamily="18" charset="0"/>
              </a:rPr>
              <a:t>	return …</a:t>
            </a:r>
          </a:p>
        </p:txBody>
      </p:sp>
      <p:sp>
        <p:nvSpPr>
          <p:cNvPr id="7" name="Title 1">
            <a:extLst>
              <a:ext uri="{FF2B5EF4-FFF2-40B4-BE49-F238E27FC236}">
                <a16:creationId xmlns:a16="http://schemas.microsoft.com/office/drawing/2014/main" id="{8DB081C6-7A62-9E9F-F265-9B17C25DE27E}"/>
              </a:ext>
            </a:extLst>
          </p:cNvPr>
          <p:cNvSpPr txBox="1">
            <a:spLocks/>
          </p:cNvSpPr>
          <p:nvPr/>
        </p:nvSpPr>
        <p:spPr>
          <a:xfrm>
            <a:off x="990600" y="517525"/>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Default arguments of a function</a:t>
            </a:r>
          </a:p>
        </p:txBody>
      </p:sp>
      <p:sp>
        <p:nvSpPr>
          <p:cNvPr id="11" name="TextBox 10">
            <a:extLst>
              <a:ext uri="{FF2B5EF4-FFF2-40B4-BE49-F238E27FC236}">
                <a16:creationId xmlns:a16="http://schemas.microsoft.com/office/drawing/2014/main" id="{7CAC8763-7B1F-53F3-6C2D-3611565F0898}"/>
              </a:ext>
            </a:extLst>
          </p:cNvPr>
          <p:cNvSpPr txBox="1"/>
          <p:nvPr/>
        </p:nvSpPr>
        <p:spPr>
          <a:xfrm>
            <a:off x="1060449" y="3647614"/>
            <a:ext cx="6958641" cy="1223925"/>
          </a:xfrm>
          <a:prstGeom prst="rect">
            <a:avLst/>
          </a:prstGeom>
          <a:solidFill>
            <a:schemeClr val="bg1">
              <a:lumMod val="95000"/>
            </a:schemeClr>
          </a:solidFill>
        </p:spPr>
        <p:txBody>
          <a:bodyPr wrap="square">
            <a:spAutoFit/>
          </a:bodyPr>
          <a:lstStyle/>
          <a:p>
            <a:pPr marL="0" marR="0">
              <a:lnSpc>
                <a:spcPct val="107000"/>
              </a:lnSpc>
              <a:spcBef>
                <a:spcPts val="0"/>
              </a:spcBef>
              <a:spcAft>
                <a:spcPts val="800"/>
              </a:spcAft>
            </a:pPr>
            <a:r>
              <a:rPr lang="en-US" kern="100" dirty="0">
                <a:latin typeface="Calibri" panose="020F0502020204030204" pitchFamily="34" charset="0"/>
                <a:ea typeface="PMingLiU" panose="02020500000000000000" pitchFamily="18" charset="-120"/>
                <a:cs typeface="Times New Roman" panose="02020603050405020304" pitchFamily="18" charset="0"/>
              </a:rPr>
              <a:t># </a:t>
            </a:r>
            <a:r>
              <a:rPr lang="en-US" kern="100" dirty="0" err="1">
                <a:latin typeface="Calibri" panose="020F0502020204030204" pitchFamily="34" charset="0"/>
                <a:ea typeface="PMingLiU" panose="02020500000000000000" pitchFamily="18" charset="-120"/>
                <a:cs typeface="Times New Roman" panose="02020603050405020304" pitchFamily="18" charset="0"/>
              </a:rPr>
              <a:t>Scerario</a:t>
            </a:r>
            <a:r>
              <a:rPr lang="en-US" kern="100" dirty="0">
                <a:latin typeface="Calibri" panose="020F0502020204030204" pitchFamily="34" charset="0"/>
                <a:ea typeface="PMingLiU" panose="02020500000000000000" pitchFamily="18" charset="-120"/>
                <a:cs typeface="Times New Roman" panose="02020603050405020304" pitchFamily="18" charset="0"/>
              </a:rPr>
              <a:t> 1</a:t>
            </a: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ts val="1425"/>
              </a:lnSpc>
            </a:pPr>
            <a:r>
              <a:rPr lang="en-US" sz="1800" kern="0" dirty="0" err="1">
                <a:solidFill>
                  <a:srgbClr val="795E26"/>
                </a:solidFill>
                <a:effectLst/>
                <a:latin typeface="Consolas" panose="020B0609020204030204" pitchFamily="49" charset="0"/>
                <a:ea typeface="Times New Roman" panose="02020603050405020304" pitchFamily="18" charset="0"/>
                <a:cs typeface="Times New Roman" panose="02020603050405020304" pitchFamily="18" charset="0"/>
              </a:rPr>
              <a:t>ptf</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clay=0.4</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sand=0.4)</a:t>
            </a:r>
          </a:p>
          <a:p>
            <a:pPr>
              <a:lnSpc>
                <a:spcPts val="1425"/>
              </a:lnSpc>
            </a:pPr>
            <a:endPar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endParaRPr>
          </a:p>
          <a:p>
            <a:pPr>
              <a:lnSpc>
                <a:spcPts val="1425"/>
              </a:lnSpc>
            </a:pPr>
            <a:r>
              <a:rPr lang="en-US" sz="1800" kern="0" dirty="0" err="1">
                <a:solidFill>
                  <a:srgbClr val="795E26"/>
                </a:solidFill>
                <a:effectLst/>
                <a:latin typeface="Consolas" panose="020B0609020204030204" pitchFamily="49" charset="0"/>
                <a:ea typeface="Times New Roman" panose="02020603050405020304" pitchFamily="18" charset="0"/>
                <a:cs typeface="Times New Roman" panose="02020603050405020304" pitchFamily="18" charset="0"/>
              </a:rPr>
              <a:t>ptf</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clay=0.4</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sand=0.4, om</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0.02</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err="1">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ec</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rho</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err="1">
                <a:solidFill>
                  <a:srgbClr val="267F99"/>
                </a:solidFill>
                <a:effectLst/>
                <a:latin typeface="Consolas" panose="020B0609020204030204" pitchFamily="49" charset="0"/>
                <a:ea typeface="Times New Roman" panose="02020603050405020304" pitchFamily="18" charset="0"/>
                <a:cs typeface="Times New Roman" panose="02020603050405020304" pitchFamily="18" charset="0"/>
              </a:rPr>
              <a:t>np</a:t>
            </a:r>
            <a:r>
              <a:rPr lang="en-US" sz="1800" kern="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err="1">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nan</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a:t>
            </a:r>
          </a:p>
          <a:p>
            <a:pPr>
              <a:lnSpc>
                <a:spcPts val="1425"/>
              </a:lnSpc>
            </a:pPr>
            <a:endPar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225F485-CA45-65DF-3223-FC28D7145624}"/>
              </a:ext>
            </a:extLst>
          </p:cNvPr>
          <p:cNvSpPr txBox="1"/>
          <p:nvPr/>
        </p:nvSpPr>
        <p:spPr>
          <a:xfrm>
            <a:off x="4572000" y="1926020"/>
            <a:ext cx="2423292" cy="369332"/>
          </a:xfrm>
          <a:prstGeom prst="rect">
            <a:avLst/>
          </a:prstGeom>
          <a:noFill/>
        </p:spPr>
        <p:txBody>
          <a:bodyPr wrap="none" rtlCol="0">
            <a:spAutoFit/>
          </a:bodyPr>
          <a:lstStyle/>
          <a:p>
            <a:r>
              <a:rPr lang="en-US" dirty="0"/>
              <a:t>Default values are given</a:t>
            </a:r>
            <a:endParaRPr lang="en-CH" dirty="0"/>
          </a:p>
        </p:txBody>
      </p:sp>
      <p:cxnSp>
        <p:nvCxnSpPr>
          <p:cNvPr id="5" name="Straight Arrow Connector 4">
            <a:extLst>
              <a:ext uri="{FF2B5EF4-FFF2-40B4-BE49-F238E27FC236}">
                <a16:creationId xmlns:a16="http://schemas.microsoft.com/office/drawing/2014/main" id="{22A73CE5-E9B7-209D-6A65-9701AC6E9433}"/>
              </a:ext>
            </a:extLst>
          </p:cNvPr>
          <p:cNvCxnSpPr>
            <a:cxnSpLocks/>
            <a:stCxn id="2" idx="2"/>
          </p:cNvCxnSpPr>
          <p:nvPr/>
        </p:nvCxnSpPr>
        <p:spPr>
          <a:xfrm flipH="1">
            <a:off x="4387804" y="2295352"/>
            <a:ext cx="1395842" cy="310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8019CCD-9C59-5B6D-DA27-B6AB906A6A5C}"/>
              </a:ext>
            </a:extLst>
          </p:cNvPr>
          <p:cNvCxnSpPr>
            <a:cxnSpLocks/>
            <a:stCxn id="2" idx="2"/>
          </p:cNvCxnSpPr>
          <p:nvPr/>
        </p:nvCxnSpPr>
        <p:spPr>
          <a:xfrm flipH="1">
            <a:off x="5137743" y="2295352"/>
            <a:ext cx="645903" cy="279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F732E13-A273-179C-53B4-24A4D49806AD}"/>
              </a:ext>
            </a:extLst>
          </p:cNvPr>
          <p:cNvCxnSpPr>
            <a:cxnSpLocks/>
            <a:stCxn id="2" idx="2"/>
          </p:cNvCxnSpPr>
          <p:nvPr/>
        </p:nvCxnSpPr>
        <p:spPr>
          <a:xfrm>
            <a:off x="5783646" y="2295352"/>
            <a:ext cx="611552" cy="342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31F8344-D9AE-A46F-057D-97EA2E8FBAF7}"/>
              </a:ext>
            </a:extLst>
          </p:cNvPr>
          <p:cNvSpPr txBox="1"/>
          <p:nvPr/>
        </p:nvSpPr>
        <p:spPr>
          <a:xfrm>
            <a:off x="1060450" y="5014913"/>
            <a:ext cx="7761209" cy="772969"/>
          </a:xfrm>
          <a:prstGeom prst="rect">
            <a:avLst/>
          </a:prstGeom>
          <a:solidFill>
            <a:schemeClr val="bg1">
              <a:lumMod val="95000"/>
            </a:schemeClr>
          </a:solidFill>
        </p:spPr>
        <p:txBody>
          <a:bodyPr wrap="square">
            <a:spAutoFit/>
          </a:bodyPr>
          <a:lstStyle/>
          <a:p>
            <a:pPr marL="0" marR="0">
              <a:lnSpc>
                <a:spcPct val="107000"/>
              </a:lnSpc>
              <a:spcBef>
                <a:spcPts val="0"/>
              </a:spcBef>
              <a:spcAft>
                <a:spcPts val="800"/>
              </a:spcAft>
            </a:pPr>
            <a:r>
              <a:rPr lang="en-US" kern="100" dirty="0">
                <a:latin typeface="Calibri" panose="020F0502020204030204" pitchFamily="34" charset="0"/>
                <a:ea typeface="PMingLiU" panose="02020500000000000000" pitchFamily="18" charset="-120"/>
                <a:cs typeface="Times New Roman" panose="02020603050405020304" pitchFamily="18" charset="0"/>
              </a:rPr>
              <a:t># Scenario 2</a:t>
            </a:r>
          </a:p>
          <a:p>
            <a:pPr>
              <a:lnSpc>
                <a:spcPct val="107000"/>
              </a:lnSpc>
              <a:spcAft>
                <a:spcPts val="800"/>
              </a:spcAft>
            </a:pPr>
            <a:r>
              <a:rPr lang="en-US" sz="1800" kern="0" dirty="0" err="1">
                <a:solidFill>
                  <a:srgbClr val="795E26"/>
                </a:solidFill>
                <a:effectLst/>
                <a:latin typeface="Consolas" panose="020B0609020204030204" pitchFamily="49" charset="0"/>
                <a:ea typeface="Times New Roman" panose="02020603050405020304" pitchFamily="18" charset="0"/>
                <a:cs typeface="Times New Roman" panose="02020603050405020304" pitchFamily="18" charset="0"/>
              </a:rPr>
              <a:t>ptf</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clay=0.4</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sand=0.4, om</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0.05</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err="1">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ec</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0.02</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rho</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267F99"/>
                </a:solidFill>
                <a:effectLst/>
                <a:latin typeface="Consolas" panose="020B0609020204030204" pitchFamily="49" charset="0"/>
                <a:ea typeface="Times New Roman" panose="02020603050405020304" pitchFamily="18" charset="0"/>
                <a:cs typeface="Times New Roman" panose="02020603050405020304" pitchFamily="18" charset="0"/>
              </a:rPr>
              <a:t>0.8</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7EAC86BF-FEB2-641A-D53F-D25A01E53158}"/>
              </a:ext>
            </a:extLst>
          </p:cNvPr>
          <p:cNvSpPr txBox="1"/>
          <p:nvPr/>
        </p:nvSpPr>
        <p:spPr>
          <a:xfrm>
            <a:off x="1060451" y="5955720"/>
            <a:ext cx="3572062" cy="772969"/>
          </a:xfrm>
          <a:prstGeom prst="rect">
            <a:avLst/>
          </a:prstGeom>
          <a:solidFill>
            <a:schemeClr val="bg1">
              <a:lumMod val="95000"/>
            </a:schemeClr>
          </a:solidFill>
        </p:spPr>
        <p:txBody>
          <a:bodyPr wrap="square">
            <a:spAutoFit/>
          </a:bodyPr>
          <a:lstStyle/>
          <a:p>
            <a:pPr marL="0" marR="0">
              <a:lnSpc>
                <a:spcPct val="107000"/>
              </a:lnSpc>
              <a:spcBef>
                <a:spcPts val="0"/>
              </a:spcBef>
              <a:spcAft>
                <a:spcPts val="800"/>
              </a:spcAft>
            </a:pPr>
            <a:r>
              <a:rPr lang="en-US" kern="100" dirty="0">
                <a:latin typeface="Calibri" panose="020F0502020204030204" pitchFamily="34" charset="0"/>
                <a:ea typeface="PMingLiU" panose="02020500000000000000" pitchFamily="18" charset="-120"/>
                <a:cs typeface="Times New Roman" panose="02020603050405020304" pitchFamily="18" charset="0"/>
              </a:rPr>
              <a:t># Scenario 3 (error)</a:t>
            </a:r>
          </a:p>
          <a:p>
            <a:pPr>
              <a:lnSpc>
                <a:spcPct val="107000"/>
              </a:lnSpc>
              <a:spcAft>
                <a:spcPts val="800"/>
              </a:spcAft>
            </a:pPr>
            <a:r>
              <a:rPr lang="en-US" sz="1800" kern="0" dirty="0" err="1">
                <a:solidFill>
                  <a:srgbClr val="795E26"/>
                </a:solidFill>
                <a:effectLst/>
                <a:latin typeface="Consolas" panose="020B0609020204030204" pitchFamily="49" charset="0"/>
                <a:ea typeface="Times New Roman" panose="02020603050405020304" pitchFamily="18" charset="0"/>
                <a:cs typeface="Times New Roman" panose="02020603050405020304" pitchFamily="18" charset="0"/>
              </a:rPr>
              <a:t>ptf</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clay=0.4</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sand=0.4, om)</a:t>
            </a:r>
          </a:p>
        </p:txBody>
      </p:sp>
      <p:sp>
        <p:nvSpPr>
          <p:cNvPr id="3" name="TextBox 2">
            <a:extLst>
              <a:ext uri="{FF2B5EF4-FFF2-40B4-BE49-F238E27FC236}">
                <a16:creationId xmlns:a16="http://schemas.microsoft.com/office/drawing/2014/main" id="{0EA39DAD-8845-2FF1-B4E3-C92284CC85A8}"/>
              </a:ext>
            </a:extLst>
          </p:cNvPr>
          <p:cNvSpPr txBox="1"/>
          <p:nvPr/>
        </p:nvSpPr>
        <p:spPr>
          <a:xfrm>
            <a:off x="6951761" y="5947669"/>
            <a:ext cx="3572062" cy="772969"/>
          </a:xfrm>
          <a:prstGeom prst="rect">
            <a:avLst/>
          </a:prstGeom>
          <a:solidFill>
            <a:schemeClr val="bg1">
              <a:lumMod val="95000"/>
            </a:schemeClr>
          </a:solidFill>
        </p:spPr>
        <p:txBody>
          <a:bodyPr wrap="square">
            <a:spAutoFit/>
          </a:bodyPr>
          <a:lstStyle/>
          <a:p>
            <a:pPr marL="0" marR="0">
              <a:lnSpc>
                <a:spcPct val="107000"/>
              </a:lnSpc>
              <a:spcBef>
                <a:spcPts val="0"/>
              </a:spcBef>
              <a:spcAft>
                <a:spcPts val="800"/>
              </a:spcAft>
            </a:pPr>
            <a:r>
              <a:rPr lang="en-US" kern="100" dirty="0">
                <a:latin typeface="Calibri" panose="020F0502020204030204" pitchFamily="34" charset="0"/>
                <a:ea typeface="PMingLiU" panose="02020500000000000000" pitchFamily="18" charset="-120"/>
                <a:cs typeface="Times New Roman" panose="02020603050405020304" pitchFamily="18" charset="0"/>
              </a:rPr>
              <a:t>om = 0.08</a:t>
            </a:r>
          </a:p>
          <a:p>
            <a:pPr>
              <a:lnSpc>
                <a:spcPct val="107000"/>
              </a:lnSpc>
              <a:spcAft>
                <a:spcPts val="800"/>
              </a:spcAft>
            </a:pPr>
            <a:r>
              <a:rPr lang="en-US" sz="1800" kern="0" dirty="0" err="1">
                <a:solidFill>
                  <a:srgbClr val="795E26"/>
                </a:solidFill>
                <a:effectLst/>
                <a:latin typeface="Consolas" panose="020B0609020204030204" pitchFamily="49" charset="0"/>
                <a:ea typeface="Times New Roman" panose="02020603050405020304" pitchFamily="18" charset="0"/>
                <a:cs typeface="Times New Roman" panose="02020603050405020304" pitchFamily="18" charset="0"/>
              </a:rPr>
              <a:t>ptf</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clay=0.4</a:t>
            </a:r>
            <a:r>
              <a:rPr lang="en-US"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sand=0.4, om)</a:t>
            </a:r>
          </a:p>
        </p:txBody>
      </p:sp>
      <p:sp>
        <p:nvSpPr>
          <p:cNvPr id="6" name="Arrow: Right 5">
            <a:extLst>
              <a:ext uri="{FF2B5EF4-FFF2-40B4-BE49-F238E27FC236}">
                <a16:creationId xmlns:a16="http://schemas.microsoft.com/office/drawing/2014/main" id="{C52BEF7B-163E-9F6E-5E2C-8155BCCB38BF}"/>
              </a:ext>
            </a:extLst>
          </p:cNvPr>
          <p:cNvSpPr/>
          <p:nvPr/>
        </p:nvSpPr>
        <p:spPr>
          <a:xfrm>
            <a:off x="5319434" y="6205818"/>
            <a:ext cx="1075764" cy="2988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F83A1C4D-9AEE-A40C-1416-D7D2F1A8B344}"/>
              </a:ext>
            </a:extLst>
          </p:cNvPr>
          <p:cNvSpPr txBox="1"/>
          <p:nvPr/>
        </p:nvSpPr>
        <p:spPr>
          <a:xfrm>
            <a:off x="5358754" y="5931256"/>
            <a:ext cx="849784" cy="369332"/>
          </a:xfrm>
          <a:prstGeom prst="rect">
            <a:avLst/>
          </a:prstGeom>
          <a:noFill/>
        </p:spPr>
        <p:txBody>
          <a:bodyPr wrap="none" rtlCol="0">
            <a:spAutoFit/>
          </a:bodyPr>
          <a:lstStyle/>
          <a:p>
            <a:r>
              <a:rPr lang="en-US" dirty="0"/>
              <a:t>correct</a:t>
            </a:r>
            <a:endParaRPr lang="en-CH" dirty="0"/>
          </a:p>
        </p:txBody>
      </p:sp>
    </p:spTree>
    <p:extLst>
      <p:ext uri="{BB962C8B-B14F-4D97-AF65-F5344CB8AC3E}">
        <p14:creationId xmlns:p14="http://schemas.microsoft.com/office/powerpoint/2010/main" val="338211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23D6-DE9B-8454-BB14-0C9E3A64392D}"/>
              </a:ext>
            </a:extLst>
          </p:cNvPr>
          <p:cNvSpPr>
            <a:spLocks noGrp="1"/>
          </p:cNvSpPr>
          <p:nvPr>
            <p:ph type="title"/>
          </p:nvPr>
        </p:nvSpPr>
        <p:spPr/>
        <p:txBody>
          <a:bodyPr/>
          <a:lstStyle/>
          <a:p>
            <a:r>
              <a:rPr lang="en-US" dirty="0"/>
              <a:t>Appendix</a:t>
            </a:r>
            <a:endParaRPr lang="en-CH" dirty="0"/>
          </a:p>
        </p:txBody>
      </p:sp>
    </p:spTree>
    <p:extLst>
      <p:ext uri="{BB962C8B-B14F-4D97-AF65-F5344CB8AC3E}">
        <p14:creationId xmlns:p14="http://schemas.microsoft.com/office/powerpoint/2010/main" val="55110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12CE-9AD7-972E-A768-34A41414CAEE}"/>
              </a:ext>
            </a:extLst>
          </p:cNvPr>
          <p:cNvSpPr>
            <a:spLocks noGrp="1"/>
          </p:cNvSpPr>
          <p:nvPr>
            <p:ph type="title"/>
          </p:nvPr>
        </p:nvSpPr>
        <p:spPr/>
        <p:txBody>
          <a:bodyPr/>
          <a:lstStyle/>
          <a:p>
            <a:r>
              <a:rPr lang="en-US" dirty="0"/>
              <a:t>Correct soil type 3</a:t>
            </a:r>
            <a:endParaRPr lang="en-CH" dirty="0"/>
          </a:p>
        </p:txBody>
      </p:sp>
      <p:sp>
        <p:nvSpPr>
          <p:cNvPr id="4" name="TextBox 3">
            <a:extLst>
              <a:ext uri="{FF2B5EF4-FFF2-40B4-BE49-F238E27FC236}">
                <a16:creationId xmlns:a16="http://schemas.microsoft.com/office/drawing/2014/main" id="{8E53A717-3980-5936-5831-D2791BC00829}"/>
              </a:ext>
            </a:extLst>
          </p:cNvPr>
          <p:cNvSpPr txBox="1"/>
          <p:nvPr/>
        </p:nvSpPr>
        <p:spPr>
          <a:xfrm>
            <a:off x="2895600" y="2474714"/>
            <a:ext cx="7170420" cy="584775"/>
          </a:xfrm>
          <a:prstGeom prst="rect">
            <a:avLst/>
          </a:prstGeom>
          <a:noFill/>
        </p:spPr>
        <p:txBody>
          <a:bodyPr wrap="square">
            <a:spAutoFit/>
          </a:bodyPr>
          <a:lstStyle/>
          <a:p>
            <a:r>
              <a:rPr lang="en-US" sz="3200" dirty="0">
                <a:solidFill>
                  <a:srgbClr val="FF0000"/>
                </a:solidFill>
                <a:effectLst/>
                <a:latin typeface="Carlito"/>
                <a:ea typeface="Carlito"/>
                <a:cs typeface="Carlito"/>
              </a:rPr>
              <a:t>20%</a:t>
            </a:r>
            <a:r>
              <a:rPr lang="en-US" sz="3200" spc="-15" dirty="0">
                <a:solidFill>
                  <a:srgbClr val="FF0000"/>
                </a:solidFill>
                <a:effectLst/>
                <a:latin typeface="Carlito"/>
                <a:ea typeface="Carlito"/>
                <a:cs typeface="Carlito"/>
              </a:rPr>
              <a:t> </a:t>
            </a:r>
            <a:r>
              <a:rPr lang="en-US" sz="3200" dirty="0">
                <a:solidFill>
                  <a:srgbClr val="FF0000"/>
                </a:solidFill>
                <a:effectLst/>
                <a:latin typeface="Carlito"/>
                <a:ea typeface="Carlito"/>
                <a:cs typeface="Carlito"/>
              </a:rPr>
              <a:t>clay,</a:t>
            </a:r>
            <a:r>
              <a:rPr lang="en-US" sz="3200" spc="-25" dirty="0">
                <a:solidFill>
                  <a:srgbClr val="FF0000"/>
                </a:solidFill>
                <a:effectLst/>
                <a:latin typeface="Carlito"/>
                <a:ea typeface="Carlito"/>
                <a:cs typeface="Carlito"/>
              </a:rPr>
              <a:t> </a:t>
            </a:r>
            <a:r>
              <a:rPr lang="en-US" sz="3200" dirty="0">
                <a:solidFill>
                  <a:srgbClr val="FF0000"/>
                </a:solidFill>
                <a:effectLst/>
                <a:latin typeface="Carlito"/>
                <a:ea typeface="Carlito"/>
                <a:cs typeface="Carlito"/>
              </a:rPr>
              <a:t>60%</a:t>
            </a:r>
            <a:r>
              <a:rPr lang="en-US" sz="3200" spc="-10" dirty="0">
                <a:solidFill>
                  <a:srgbClr val="FF0000"/>
                </a:solidFill>
                <a:effectLst/>
                <a:latin typeface="Carlito"/>
                <a:ea typeface="Carlito"/>
                <a:cs typeface="Carlito"/>
              </a:rPr>
              <a:t> </a:t>
            </a:r>
            <a:r>
              <a:rPr lang="en-US" sz="3200" dirty="0">
                <a:solidFill>
                  <a:srgbClr val="FF0000"/>
                </a:solidFill>
                <a:effectLst/>
                <a:latin typeface="Carlito"/>
                <a:ea typeface="Carlito"/>
                <a:cs typeface="Carlito"/>
              </a:rPr>
              <a:t>sand</a:t>
            </a:r>
            <a:r>
              <a:rPr lang="en-US" sz="3200" dirty="0">
                <a:effectLst/>
                <a:latin typeface="Carlito"/>
                <a:ea typeface="Carlito"/>
                <a:cs typeface="Carlito"/>
              </a:rPr>
              <a:t>,</a:t>
            </a:r>
            <a:r>
              <a:rPr lang="en-US" sz="3200" spc="-20" dirty="0">
                <a:effectLst/>
                <a:latin typeface="Carlito"/>
                <a:ea typeface="Carlito"/>
                <a:cs typeface="Carlito"/>
              </a:rPr>
              <a:t> </a:t>
            </a:r>
            <a:r>
              <a:rPr lang="en-US" sz="3200" dirty="0">
                <a:effectLst/>
                <a:latin typeface="Carlito"/>
                <a:ea typeface="Carlito"/>
                <a:cs typeface="Carlito"/>
              </a:rPr>
              <a:t>0.5%</a:t>
            </a:r>
            <a:r>
              <a:rPr lang="en-US" sz="3200" spc="-10" dirty="0">
                <a:effectLst/>
                <a:latin typeface="Carlito"/>
                <a:ea typeface="Carlito"/>
                <a:cs typeface="Carlito"/>
              </a:rPr>
              <a:t> </a:t>
            </a:r>
            <a:r>
              <a:rPr lang="en-US" sz="3200" dirty="0">
                <a:effectLst/>
                <a:latin typeface="Carlito"/>
                <a:ea typeface="Carlito"/>
                <a:cs typeface="Carlito"/>
              </a:rPr>
              <a:t>organic</a:t>
            </a:r>
            <a:r>
              <a:rPr lang="en-US" sz="3200" spc="-15" dirty="0">
                <a:effectLst/>
                <a:latin typeface="Carlito"/>
                <a:ea typeface="Carlito"/>
                <a:cs typeface="Carlito"/>
              </a:rPr>
              <a:t> </a:t>
            </a:r>
            <a:r>
              <a:rPr lang="en-US" sz="3200" spc="-10" dirty="0">
                <a:effectLst/>
                <a:latin typeface="Carlito"/>
                <a:ea typeface="Carlito"/>
                <a:cs typeface="Carlito"/>
              </a:rPr>
              <a:t>matter</a:t>
            </a:r>
            <a:endParaRPr lang="en-CH" sz="3200" dirty="0"/>
          </a:p>
        </p:txBody>
      </p:sp>
    </p:spTree>
    <p:extLst>
      <p:ext uri="{BB962C8B-B14F-4D97-AF65-F5344CB8AC3E}">
        <p14:creationId xmlns:p14="http://schemas.microsoft.com/office/powerpoint/2010/main" val="1563932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solidFill>
            <a:schemeClr val="bg2"/>
          </a:solidFill>
        </p:spPr>
        <p:txBody>
          <a:bodyPr>
            <a:normAutofit/>
          </a:bodyPr>
          <a:lstStyle/>
          <a:p>
            <a:r>
              <a:rPr lang="en-US" dirty="0"/>
              <a:t>As matric potential increases, water content in soil …</a:t>
            </a:r>
          </a:p>
        </p:txBody>
      </p:sp>
      <p:sp>
        <p:nvSpPr>
          <p:cNvPr id="6" name="TextBox 5">
            <a:extLst>
              <a:ext uri="{FF2B5EF4-FFF2-40B4-BE49-F238E27FC236}">
                <a16:creationId xmlns:a16="http://schemas.microsoft.com/office/drawing/2014/main" id="{EE35B2CC-04C7-2337-EA93-F27AA00A3EEB}"/>
              </a:ext>
            </a:extLst>
          </p:cNvPr>
          <p:cNvSpPr txBox="1"/>
          <p:nvPr/>
        </p:nvSpPr>
        <p:spPr>
          <a:xfrm>
            <a:off x="1512498" y="1916925"/>
            <a:ext cx="2879250" cy="879087"/>
          </a:xfrm>
          <a:prstGeom prst="rect">
            <a:avLst/>
          </a:prstGeom>
          <a:solidFill>
            <a:schemeClr val="accent6">
              <a:lumMod val="20000"/>
              <a:lumOff val="80000"/>
            </a:schemeClr>
          </a:solidFill>
        </p:spPr>
        <p:txBody>
          <a:bodyPr wrap="none" rtlCol="0">
            <a:spAutoFit/>
          </a:bodyPr>
          <a:lstStyle/>
          <a:p>
            <a:pPr marL="0" marR="0">
              <a:lnSpc>
                <a:spcPct val="107000"/>
              </a:lnSpc>
              <a:spcBef>
                <a:spcPts val="0"/>
              </a:spcBef>
              <a:spcAft>
                <a:spcPts val="800"/>
              </a:spcAft>
            </a:pPr>
            <a:r>
              <a:rPr lang="en-US" sz="5000" dirty="0"/>
              <a:t>1. Reduce </a:t>
            </a:r>
            <a:endParaRPr lang="en-US" sz="54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7" name="TextBox 6">
            <a:extLst>
              <a:ext uri="{FF2B5EF4-FFF2-40B4-BE49-F238E27FC236}">
                <a16:creationId xmlns:a16="http://schemas.microsoft.com/office/drawing/2014/main" id="{4E9CE32D-28C1-0B3E-7D70-E06404586F87}"/>
              </a:ext>
            </a:extLst>
          </p:cNvPr>
          <p:cNvSpPr txBox="1"/>
          <p:nvPr/>
        </p:nvSpPr>
        <p:spPr>
          <a:xfrm>
            <a:off x="1512498" y="3187062"/>
            <a:ext cx="2995885" cy="879087"/>
          </a:xfrm>
          <a:prstGeom prst="rect">
            <a:avLst/>
          </a:prstGeom>
          <a:solidFill>
            <a:schemeClr val="accent6">
              <a:lumMod val="20000"/>
              <a:lumOff val="80000"/>
            </a:schemeClr>
          </a:solidFill>
        </p:spPr>
        <p:txBody>
          <a:bodyPr wrap="none" rtlCol="0">
            <a:spAutoFit/>
          </a:bodyPr>
          <a:lstStyle/>
          <a:p>
            <a:pPr marL="0" marR="0">
              <a:lnSpc>
                <a:spcPct val="107000"/>
              </a:lnSpc>
              <a:spcBef>
                <a:spcPts val="0"/>
              </a:spcBef>
              <a:spcAft>
                <a:spcPts val="800"/>
              </a:spcAft>
            </a:pPr>
            <a:r>
              <a:rPr lang="en-US" sz="5000" dirty="0"/>
              <a:t>2. Increase</a:t>
            </a:r>
            <a:endParaRPr lang="en-US" sz="54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8" name="TextBox 7">
            <a:extLst>
              <a:ext uri="{FF2B5EF4-FFF2-40B4-BE49-F238E27FC236}">
                <a16:creationId xmlns:a16="http://schemas.microsoft.com/office/drawing/2014/main" id="{8315DFA3-58BC-332A-2538-BFF90BE1809B}"/>
              </a:ext>
            </a:extLst>
          </p:cNvPr>
          <p:cNvSpPr txBox="1"/>
          <p:nvPr/>
        </p:nvSpPr>
        <p:spPr>
          <a:xfrm>
            <a:off x="1512498" y="4457199"/>
            <a:ext cx="10546220" cy="879087"/>
          </a:xfrm>
          <a:prstGeom prst="rect">
            <a:avLst/>
          </a:prstGeom>
          <a:solidFill>
            <a:schemeClr val="accent6">
              <a:lumMod val="20000"/>
              <a:lumOff val="80000"/>
            </a:schemeClr>
          </a:solidFill>
        </p:spPr>
        <p:txBody>
          <a:bodyPr wrap="square" rtlCol="0">
            <a:spAutoFit/>
          </a:bodyPr>
          <a:lstStyle/>
          <a:p>
            <a:pPr marL="0" marR="0">
              <a:lnSpc>
                <a:spcPct val="107000"/>
              </a:lnSpc>
              <a:spcBef>
                <a:spcPts val="0"/>
              </a:spcBef>
              <a:spcAft>
                <a:spcPts val="800"/>
              </a:spcAft>
            </a:pPr>
            <a:r>
              <a:rPr lang="en-US" sz="5000" dirty="0"/>
              <a:t>3. Depends</a:t>
            </a:r>
            <a:endParaRPr lang="en-US" sz="54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50178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B4FCD-5034-3658-5A1F-0A5A07FA49C9}"/>
              </a:ext>
            </a:extLst>
          </p:cNvPr>
          <p:cNvPicPr>
            <a:picLocks noChangeAspect="1"/>
          </p:cNvPicPr>
          <p:nvPr/>
        </p:nvPicPr>
        <p:blipFill>
          <a:blip r:embed="rId2"/>
          <a:stretch>
            <a:fillRect/>
          </a:stretch>
        </p:blipFill>
        <p:spPr>
          <a:xfrm>
            <a:off x="1932994" y="332943"/>
            <a:ext cx="8326012" cy="6192114"/>
          </a:xfrm>
          <a:prstGeom prst="rect">
            <a:avLst/>
          </a:prstGeom>
        </p:spPr>
      </p:pic>
    </p:spTree>
    <p:extLst>
      <p:ext uri="{BB962C8B-B14F-4D97-AF65-F5344CB8AC3E}">
        <p14:creationId xmlns:p14="http://schemas.microsoft.com/office/powerpoint/2010/main" val="414237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solidFill>
            <a:schemeClr val="bg2"/>
          </a:solidFill>
        </p:spPr>
        <p:txBody>
          <a:bodyPr>
            <a:normAutofit/>
          </a:bodyPr>
          <a:lstStyle/>
          <a:p>
            <a:r>
              <a:rPr lang="en-US" sz="3600" kern="100" dirty="0">
                <a:effectLst/>
                <a:ea typeface="PMingLiU" panose="02020500000000000000" pitchFamily="18" charset="-120"/>
                <a:cs typeface="Times New Roman" panose="02020603050405020304" pitchFamily="18" charset="0"/>
              </a:rPr>
              <a:t>Plotting hydraulic conductivity (K) against </a:t>
            </a:r>
            <a:r>
              <a:rPr lang="en-US" sz="3600" kern="100" dirty="0">
                <a:ea typeface="PMingLiU" panose="02020500000000000000" pitchFamily="18" charset="-120"/>
                <a:cs typeface="Times New Roman" panose="02020603050405020304" pitchFamily="18" charset="0"/>
              </a:rPr>
              <a:t>pressure head (</a:t>
            </a:r>
            <a:r>
              <a:rPr lang="en-US" sz="3600" kern="100" dirty="0">
                <a:effectLst/>
                <a:ea typeface="PMingLiU" panose="02020500000000000000" pitchFamily="18" charset="-120"/>
                <a:cs typeface="Times New Roman" panose="02020603050405020304" pitchFamily="18" charset="0"/>
              </a:rPr>
              <a:t>psi)</a:t>
            </a:r>
            <a:endParaRPr lang="en-US" sz="7200" dirty="0"/>
          </a:p>
        </p:txBody>
      </p:sp>
      <p:pic>
        <p:nvPicPr>
          <p:cNvPr id="3" name="Picture 2">
            <a:extLst>
              <a:ext uri="{FF2B5EF4-FFF2-40B4-BE49-F238E27FC236}">
                <a16:creationId xmlns:a16="http://schemas.microsoft.com/office/drawing/2014/main" id="{49D36C48-7A7F-D309-78EE-72B56B2FF921}"/>
              </a:ext>
            </a:extLst>
          </p:cNvPr>
          <p:cNvPicPr>
            <a:picLocks noChangeAspect="1"/>
          </p:cNvPicPr>
          <p:nvPr/>
        </p:nvPicPr>
        <p:blipFill>
          <a:blip r:embed="rId2"/>
          <a:stretch>
            <a:fillRect/>
          </a:stretch>
        </p:blipFill>
        <p:spPr>
          <a:xfrm>
            <a:off x="3466827" y="1917740"/>
            <a:ext cx="4874606" cy="4683195"/>
          </a:xfrm>
          <a:prstGeom prst="rect">
            <a:avLst/>
          </a:prstGeom>
        </p:spPr>
      </p:pic>
      <p:sp>
        <p:nvSpPr>
          <p:cNvPr id="4" name="TextBox 3">
            <a:extLst>
              <a:ext uri="{FF2B5EF4-FFF2-40B4-BE49-F238E27FC236}">
                <a16:creationId xmlns:a16="http://schemas.microsoft.com/office/drawing/2014/main" id="{D7EFC9C1-1109-2E60-B58F-B00B3C0656A9}"/>
              </a:ext>
            </a:extLst>
          </p:cNvPr>
          <p:cNvSpPr txBox="1"/>
          <p:nvPr/>
        </p:nvSpPr>
        <p:spPr>
          <a:xfrm>
            <a:off x="6242918" y="2355073"/>
            <a:ext cx="1691682" cy="646331"/>
          </a:xfrm>
          <a:prstGeom prst="rect">
            <a:avLst/>
          </a:prstGeom>
          <a:noFill/>
        </p:spPr>
        <p:txBody>
          <a:bodyPr wrap="none" rtlCol="0">
            <a:spAutoFit/>
          </a:bodyPr>
          <a:lstStyle/>
          <a:p>
            <a:r>
              <a:rPr lang="en-US" dirty="0"/>
              <a:t>Just an example</a:t>
            </a:r>
          </a:p>
          <a:p>
            <a:r>
              <a:rPr lang="en-US" dirty="0"/>
              <a:t>NOT the answer</a:t>
            </a:r>
            <a:endParaRPr lang="en-CH" dirty="0"/>
          </a:p>
        </p:txBody>
      </p:sp>
      <p:sp>
        <p:nvSpPr>
          <p:cNvPr id="5" name="TextBox 4">
            <a:extLst>
              <a:ext uri="{FF2B5EF4-FFF2-40B4-BE49-F238E27FC236}">
                <a16:creationId xmlns:a16="http://schemas.microsoft.com/office/drawing/2014/main" id="{06B56A61-6E8A-E790-CB41-57CCE82FC9D9}"/>
              </a:ext>
            </a:extLst>
          </p:cNvPr>
          <p:cNvSpPr txBox="1"/>
          <p:nvPr/>
        </p:nvSpPr>
        <p:spPr>
          <a:xfrm>
            <a:off x="9233210" y="2995828"/>
            <a:ext cx="2073132" cy="830997"/>
          </a:xfrm>
          <a:prstGeom prst="rect">
            <a:avLst/>
          </a:prstGeom>
          <a:solidFill>
            <a:schemeClr val="accent3">
              <a:lumMod val="20000"/>
              <a:lumOff val="80000"/>
            </a:schemeClr>
          </a:solidFill>
        </p:spPr>
        <p:txBody>
          <a:bodyPr wrap="none" rtlCol="0">
            <a:spAutoFit/>
          </a:bodyPr>
          <a:lstStyle/>
          <a:p>
            <a:r>
              <a:rPr lang="en-US" sz="2400" dirty="0" err="1"/>
              <a:t>Plt.xscale</a:t>
            </a:r>
            <a:r>
              <a:rPr lang="en-US" sz="2400" dirty="0"/>
              <a:t>(‘log’)</a:t>
            </a:r>
          </a:p>
          <a:p>
            <a:r>
              <a:rPr lang="en-US" sz="2400" dirty="0" err="1"/>
              <a:t>Plt.yscale</a:t>
            </a:r>
            <a:r>
              <a:rPr lang="en-US" sz="2400" dirty="0"/>
              <a:t>(‘log’)</a:t>
            </a:r>
            <a:endParaRPr lang="en-CH" sz="2400" dirty="0"/>
          </a:p>
        </p:txBody>
      </p:sp>
      <p:sp>
        <p:nvSpPr>
          <p:cNvPr id="7" name="TextBox 6">
            <a:extLst>
              <a:ext uri="{FF2B5EF4-FFF2-40B4-BE49-F238E27FC236}">
                <a16:creationId xmlns:a16="http://schemas.microsoft.com/office/drawing/2014/main" id="{0809E316-15A5-99C0-670F-EA7D8F6DB4E5}"/>
              </a:ext>
            </a:extLst>
          </p:cNvPr>
          <p:cNvSpPr txBox="1"/>
          <p:nvPr/>
        </p:nvSpPr>
        <p:spPr>
          <a:xfrm>
            <a:off x="9307169" y="1844547"/>
            <a:ext cx="1013449" cy="369332"/>
          </a:xfrm>
          <a:prstGeom prst="rect">
            <a:avLst/>
          </a:prstGeom>
          <a:solidFill>
            <a:schemeClr val="accent3">
              <a:lumMod val="20000"/>
              <a:lumOff val="80000"/>
            </a:schemeClr>
          </a:solidFill>
        </p:spPr>
        <p:txBody>
          <a:bodyPr wrap="square">
            <a:spAutoFit/>
          </a:bodyPr>
          <a:lstStyle/>
          <a:p>
            <a:r>
              <a:rPr lang="en-US" b="1" i="0" dirty="0" err="1">
                <a:solidFill>
                  <a:srgbClr val="000000"/>
                </a:solidFill>
                <a:effectLst/>
                <a:latin typeface="Segoe WPC"/>
              </a:rPr>
              <a:t>K_theta</a:t>
            </a:r>
            <a:endParaRPr lang="en-CH" dirty="0"/>
          </a:p>
        </p:txBody>
      </p:sp>
    </p:spTree>
    <p:extLst>
      <p:ext uri="{BB962C8B-B14F-4D97-AF65-F5344CB8AC3E}">
        <p14:creationId xmlns:p14="http://schemas.microsoft.com/office/powerpoint/2010/main" val="102099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9D4838A-D733-8017-6118-C880DD5E6FE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easuring Life in the Soil - Agrarforschung Schweiz">
            <a:extLst>
              <a:ext uri="{FF2B5EF4-FFF2-40B4-BE49-F238E27FC236}">
                <a16:creationId xmlns:a16="http://schemas.microsoft.com/office/drawing/2014/main" id="{12FF5734-23BF-C7B5-379B-59613A7279C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8" r="11104"/>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7815AC-4643-8D99-C124-4D7868E124B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effectLst/>
              </a:rPr>
              <a:t>What 2 plot did we make </a:t>
            </a:r>
            <a:r>
              <a:rPr lang="en-US" sz="6000" dirty="0">
                <a:solidFill>
                  <a:srgbClr val="FFFFFF"/>
                </a:solidFill>
              </a:rPr>
              <a:t>in the last assignment?</a:t>
            </a:r>
          </a:p>
        </p:txBody>
      </p:sp>
    </p:spTree>
    <p:extLst>
      <p:ext uri="{BB962C8B-B14F-4D97-AF65-F5344CB8AC3E}">
        <p14:creationId xmlns:p14="http://schemas.microsoft.com/office/powerpoint/2010/main" val="13175304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B287-A916-9B04-0FAD-B01BB2BAD9F7}"/>
              </a:ext>
            </a:extLst>
          </p:cNvPr>
          <p:cNvSpPr>
            <a:spLocks noGrp="1"/>
          </p:cNvSpPr>
          <p:nvPr>
            <p:ph type="title"/>
          </p:nvPr>
        </p:nvSpPr>
        <p:spPr>
          <a:solidFill>
            <a:schemeClr val="accent4">
              <a:lumMod val="60000"/>
              <a:lumOff val="40000"/>
            </a:schemeClr>
          </a:solidFill>
        </p:spPr>
        <p:txBody>
          <a:bodyPr>
            <a:normAutofit/>
          </a:bodyPr>
          <a:lstStyle/>
          <a:p>
            <a:r>
              <a:rPr lang="en-US" sz="3600" dirty="0"/>
              <a:t>Soil water permeability changes with water content</a:t>
            </a:r>
            <a:endParaRPr lang="en-CH" sz="3600" dirty="0"/>
          </a:p>
        </p:txBody>
      </p:sp>
      <p:grpSp>
        <p:nvGrpSpPr>
          <p:cNvPr id="6" name="Group 5">
            <a:extLst>
              <a:ext uri="{FF2B5EF4-FFF2-40B4-BE49-F238E27FC236}">
                <a16:creationId xmlns:a16="http://schemas.microsoft.com/office/drawing/2014/main" id="{9E0D948B-0CD1-5238-5DEB-B7AC4B43506E}"/>
              </a:ext>
            </a:extLst>
          </p:cNvPr>
          <p:cNvGrpSpPr/>
          <p:nvPr/>
        </p:nvGrpSpPr>
        <p:grpSpPr>
          <a:xfrm>
            <a:off x="643755" y="2157721"/>
            <a:ext cx="5029582" cy="4251540"/>
            <a:chOff x="124990" y="2157721"/>
            <a:chExt cx="5029582" cy="4251540"/>
          </a:xfrm>
        </p:grpSpPr>
        <p:pic>
          <p:nvPicPr>
            <p:cNvPr id="1026" name="Picture 2" descr="Soil water retention curves and hydraulic conductivity functions for the BW and vG models (see text for detailed description). ">
              <a:extLst>
                <a:ext uri="{FF2B5EF4-FFF2-40B4-BE49-F238E27FC236}">
                  <a16:creationId xmlns:a16="http://schemas.microsoft.com/office/drawing/2014/main" id="{BA4888AE-5DF0-8106-624C-72FD991B1E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148" r="-409"/>
            <a:stretch>
              <a:fillRect/>
            </a:stretch>
          </p:blipFill>
          <p:spPr bwMode="auto">
            <a:xfrm>
              <a:off x="792151" y="2742136"/>
              <a:ext cx="3364278" cy="3667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D325CC-3F61-B75A-05AF-3528BB219621}"/>
                </a:ext>
              </a:extLst>
            </p:cNvPr>
            <p:cNvSpPr txBox="1"/>
            <p:nvPr/>
          </p:nvSpPr>
          <p:spPr>
            <a:xfrm>
              <a:off x="124990" y="2157721"/>
              <a:ext cx="5029582" cy="369332"/>
            </a:xfrm>
            <a:prstGeom prst="rect">
              <a:avLst/>
            </a:prstGeom>
            <a:noFill/>
          </p:spPr>
          <p:txBody>
            <a:bodyPr wrap="none" rtlCol="0">
              <a:spAutoFit/>
            </a:bodyPr>
            <a:lstStyle/>
            <a:p>
              <a:r>
                <a:rPr lang="en-US" dirty="0">
                  <a:solidFill>
                    <a:schemeClr val="accent1"/>
                  </a:solidFill>
                </a:rPr>
                <a:t>Hydraulic conductivity </a:t>
              </a:r>
              <a:r>
                <a:rPr lang="en-US" dirty="0">
                  <a:solidFill>
                    <a:schemeClr val="accent6"/>
                  </a:solidFill>
                </a:rPr>
                <a:t>increases</a:t>
              </a:r>
              <a:r>
                <a:rPr lang="en-US" dirty="0">
                  <a:solidFill>
                    <a:schemeClr val="accent1"/>
                  </a:solidFill>
                </a:rPr>
                <a:t> with water content</a:t>
              </a:r>
              <a:endParaRPr lang="en-CH" dirty="0">
                <a:solidFill>
                  <a:schemeClr val="accent1"/>
                </a:solidFill>
              </a:endParaRPr>
            </a:p>
          </p:txBody>
        </p:sp>
      </p:grpSp>
      <p:grpSp>
        <p:nvGrpSpPr>
          <p:cNvPr id="7" name="Group 6">
            <a:extLst>
              <a:ext uri="{FF2B5EF4-FFF2-40B4-BE49-F238E27FC236}">
                <a16:creationId xmlns:a16="http://schemas.microsoft.com/office/drawing/2014/main" id="{3B74D96E-C6CF-DA4C-68BE-0D5C474459AF}"/>
              </a:ext>
            </a:extLst>
          </p:cNvPr>
          <p:cNvGrpSpPr/>
          <p:nvPr/>
        </p:nvGrpSpPr>
        <p:grpSpPr>
          <a:xfrm>
            <a:off x="5673337" y="2157721"/>
            <a:ext cx="5520352" cy="4177294"/>
            <a:chOff x="5673337" y="2157721"/>
            <a:chExt cx="5520352" cy="4177294"/>
          </a:xfrm>
        </p:grpSpPr>
        <p:pic>
          <p:nvPicPr>
            <p:cNvPr id="3" name="Picture 2">
              <a:extLst>
                <a:ext uri="{FF2B5EF4-FFF2-40B4-BE49-F238E27FC236}">
                  <a16:creationId xmlns:a16="http://schemas.microsoft.com/office/drawing/2014/main" id="{06935DE5-2C82-93EE-E0F7-F8EAADA1A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337" y="2742136"/>
              <a:ext cx="5520352" cy="3592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67C151-CC9D-66D8-662D-69CF8626416F}"/>
                </a:ext>
              </a:extLst>
            </p:cNvPr>
            <p:cNvSpPr txBox="1"/>
            <p:nvPr/>
          </p:nvSpPr>
          <p:spPr>
            <a:xfrm>
              <a:off x="6556489" y="2157721"/>
              <a:ext cx="4524059" cy="369332"/>
            </a:xfrm>
            <a:prstGeom prst="rect">
              <a:avLst/>
            </a:prstGeom>
            <a:noFill/>
          </p:spPr>
          <p:txBody>
            <a:bodyPr wrap="none" rtlCol="0">
              <a:spAutoFit/>
            </a:bodyPr>
            <a:lstStyle/>
            <a:p>
              <a:r>
                <a:rPr lang="en-US" dirty="0">
                  <a:solidFill>
                    <a:schemeClr val="accent1"/>
                  </a:solidFill>
                </a:rPr>
                <a:t>Matric potential </a:t>
              </a:r>
              <a:r>
                <a:rPr lang="en-US" dirty="0">
                  <a:solidFill>
                    <a:schemeClr val="accent2"/>
                  </a:solidFill>
                </a:rPr>
                <a:t>decreases</a:t>
              </a:r>
              <a:r>
                <a:rPr lang="en-US" dirty="0">
                  <a:solidFill>
                    <a:schemeClr val="accent1"/>
                  </a:solidFill>
                </a:rPr>
                <a:t> with water content</a:t>
              </a:r>
              <a:endParaRPr lang="en-CH" dirty="0">
                <a:solidFill>
                  <a:schemeClr val="accent1"/>
                </a:solidFill>
              </a:endParaRPr>
            </a:p>
          </p:txBody>
        </p:sp>
      </p:grpSp>
      <p:sp>
        <p:nvSpPr>
          <p:cNvPr id="8" name="TextBox 7">
            <a:extLst>
              <a:ext uri="{FF2B5EF4-FFF2-40B4-BE49-F238E27FC236}">
                <a16:creationId xmlns:a16="http://schemas.microsoft.com/office/drawing/2014/main" id="{D7554BFB-EC3A-8EA7-787C-1DF138A33DC0}"/>
              </a:ext>
            </a:extLst>
          </p:cNvPr>
          <p:cNvSpPr txBox="1"/>
          <p:nvPr/>
        </p:nvSpPr>
        <p:spPr>
          <a:xfrm>
            <a:off x="2120237" y="6409261"/>
            <a:ext cx="2774106" cy="938719"/>
          </a:xfrm>
          <a:prstGeom prst="rect">
            <a:avLst/>
          </a:prstGeom>
          <a:noFill/>
        </p:spPr>
        <p:txBody>
          <a:bodyPr wrap="square" rtlCol="0">
            <a:spAutoFit/>
          </a:bodyPr>
          <a:lstStyle/>
          <a:p>
            <a:r>
              <a:rPr lang="en-US" sz="1100" dirty="0"/>
              <a:t>Shao et al. On the Choice of Soil Hydraulic Models in Land-Surface Schemes</a:t>
            </a:r>
          </a:p>
          <a:p>
            <a:r>
              <a:rPr lang="en-CH" sz="1100" dirty="0"/>
              <a:t>https://www.researchgate.net/publication/227084293_On_the_Choice_of_Soil_Hydraulic_Models_in_Land-Surface_Schemes</a:t>
            </a:r>
          </a:p>
        </p:txBody>
      </p:sp>
      <p:sp>
        <p:nvSpPr>
          <p:cNvPr id="9" name="TextBox 8">
            <a:extLst>
              <a:ext uri="{FF2B5EF4-FFF2-40B4-BE49-F238E27FC236}">
                <a16:creationId xmlns:a16="http://schemas.microsoft.com/office/drawing/2014/main" id="{4B6D620F-41A2-FBB0-BF61-DF17CEE017D2}"/>
              </a:ext>
            </a:extLst>
          </p:cNvPr>
          <p:cNvSpPr txBox="1"/>
          <p:nvPr/>
        </p:nvSpPr>
        <p:spPr>
          <a:xfrm>
            <a:off x="7082887" y="3209169"/>
            <a:ext cx="2701252" cy="369332"/>
          </a:xfrm>
          <a:prstGeom prst="wedgeRectCallout">
            <a:avLst>
              <a:gd name="adj1" fmla="val -19825"/>
              <a:gd name="adj2" fmla="val 108811"/>
            </a:avLst>
          </a:prstGeom>
          <a:solidFill>
            <a:schemeClr val="accent1">
              <a:lumMod val="20000"/>
              <a:lumOff val="80000"/>
            </a:schemeClr>
          </a:solidFill>
          <a:ln>
            <a:solidFill>
              <a:srgbClr val="FF0000"/>
            </a:solidFill>
          </a:ln>
        </p:spPr>
        <p:txBody>
          <a:bodyPr wrap="none" rtlCol="0">
            <a:spAutoFit/>
          </a:bodyPr>
          <a:lstStyle/>
          <a:p>
            <a:r>
              <a:rPr lang="en-US" dirty="0"/>
              <a:t>Soil water retention curves</a:t>
            </a:r>
            <a:endParaRPr lang="en-CH" dirty="0"/>
          </a:p>
        </p:txBody>
      </p:sp>
      <p:sp>
        <p:nvSpPr>
          <p:cNvPr id="10" name="TextBox 9">
            <a:extLst>
              <a:ext uri="{FF2B5EF4-FFF2-40B4-BE49-F238E27FC236}">
                <a16:creationId xmlns:a16="http://schemas.microsoft.com/office/drawing/2014/main" id="{70DF9163-D0AA-7D5D-1BFB-BC6AEDDD1420}"/>
              </a:ext>
            </a:extLst>
          </p:cNvPr>
          <p:cNvSpPr txBox="1"/>
          <p:nvPr/>
        </p:nvSpPr>
        <p:spPr>
          <a:xfrm>
            <a:off x="8611148" y="4900922"/>
            <a:ext cx="2526717" cy="646331"/>
          </a:xfrm>
          <a:prstGeom prst="wedgeRectCallout">
            <a:avLst>
              <a:gd name="adj1" fmla="val -20380"/>
              <a:gd name="adj2" fmla="val -83047"/>
            </a:avLst>
          </a:prstGeom>
          <a:solidFill>
            <a:schemeClr val="accent1">
              <a:lumMod val="20000"/>
              <a:lumOff val="80000"/>
            </a:schemeClr>
          </a:solidFill>
          <a:ln>
            <a:solidFill>
              <a:srgbClr val="FF0000"/>
            </a:solidFill>
          </a:ln>
        </p:spPr>
        <p:txBody>
          <a:bodyPr wrap="none" rtlCol="0">
            <a:spAutoFit/>
          </a:bodyPr>
          <a:lstStyle/>
          <a:p>
            <a:pPr marL="285750" indent="-285750">
              <a:buFont typeface="Arial" panose="020B0604020202020204" pitchFamily="34" charset="0"/>
              <a:buChar char="•"/>
            </a:pPr>
            <a:r>
              <a:rPr lang="en-US" dirty="0"/>
              <a:t>Non-linear</a:t>
            </a:r>
          </a:p>
          <a:p>
            <a:pPr marL="285750" indent="-285750">
              <a:buFont typeface="Arial" panose="020B0604020202020204" pitchFamily="34" charset="0"/>
              <a:buChar char="•"/>
            </a:pPr>
            <a:r>
              <a:rPr lang="en-US" dirty="0"/>
              <a:t>Different models exist</a:t>
            </a:r>
            <a:endParaRPr lang="en-CH" dirty="0"/>
          </a:p>
        </p:txBody>
      </p:sp>
      <p:sp>
        <p:nvSpPr>
          <p:cNvPr id="11" name="TextBox 10">
            <a:extLst>
              <a:ext uri="{FF2B5EF4-FFF2-40B4-BE49-F238E27FC236}">
                <a16:creationId xmlns:a16="http://schemas.microsoft.com/office/drawing/2014/main" id="{26CF4C57-EC00-F4EA-D992-7C245FDB8BC3}"/>
              </a:ext>
            </a:extLst>
          </p:cNvPr>
          <p:cNvSpPr txBox="1"/>
          <p:nvPr/>
        </p:nvSpPr>
        <p:spPr>
          <a:xfrm>
            <a:off x="6190290" y="6349895"/>
            <a:ext cx="5758308" cy="430887"/>
          </a:xfrm>
          <a:prstGeom prst="rect">
            <a:avLst/>
          </a:prstGeom>
          <a:noFill/>
        </p:spPr>
        <p:txBody>
          <a:bodyPr wrap="none" rtlCol="0">
            <a:spAutoFit/>
          </a:bodyPr>
          <a:lstStyle/>
          <a:p>
            <a:r>
              <a:rPr lang="en-US" sz="1100" dirty="0" err="1"/>
              <a:t>S.Evett</a:t>
            </a:r>
            <a:r>
              <a:rPr lang="en-US" sz="1100" dirty="0"/>
              <a:t> </a:t>
            </a:r>
          </a:p>
          <a:p>
            <a:r>
              <a:rPr lang="en-US" sz="1100" dirty="0"/>
              <a:t>https://www.researchgate.net/publication/286825639_Soil_Water_and_Monitoring_Technology</a:t>
            </a:r>
            <a:endParaRPr lang="en-CH" sz="1100" dirty="0"/>
          </a:p>
        </p:txBody>
      </p:sp>
    </p:spTree>
    <p:extLst>
      <p:ext uri="{BB962C8B-B14F-4D97-AF65-F5344CB8AC3E}">
        <p14:creationId xmlns:p14="http://schemas.microsoft.com/office/powerpoint/2010/main" val="30397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B081C6-7A62-9E9F-F265-9B17C25DE27E}"/>
              </a:ext>
            </a:extLst>
          </p:cNvPr>
          <p:cNvSpPr txBox="1">
            <a:spLocks/>
          </p:cNvSpPr>
          <p:nvPr/>
        </p:nvSpPr>
        <p:spPr>
          <a:xfrm>
            <a:off x="990600" y="517525"/>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Report format</a:t>
            </a:r>
          </a:p>
        </p:txBody>
      </p:sp>
      <p:pic>
        <p:nvPicPr>
          <p:cNvPr id="8" name="Picture 7">
            <a:extLst>
              <a:ext uri="{FF2B5EF4-FFF2-40B4-BE49-F238E27FC236}">
                <a16:creationId xmlns:a16="http://schemas.microsoft.com/office/drawing/2014/main" id="{9181C5ED-877C-EDEB-B6B7-A5BFD541CC45}"/>
              </a:ext>
            </a:extLst>
          </p:cNvPr>
          <p:cNvPicPr>
            <a:picLocks noChangeAspect="1"/>
          </p:cNvPicPr>
          <p:nvPr/>
        </p:nvPicPr>
        <p:blipFill>
          <a:blip r:embed="rId2"/>
          <a:stretch>
            <a:fillRect/>
          </a:stretch>
        </p:blipFill>
        <p:spPr>
          <a:xfrm>
            <a:off x="1437079" y="2953003"/>
            <a:ext cx="9473309" cy="2332675"/>
          </a:xfrm>
          <a:prstGeom prst="rect">
            <a:avLst/>
          </a:prstGeom>
        </p:spPr>
      </p:pic>
      <p:cxnSp>
        <p:nvCxnSpPr>
          <p:cNvPr id="12" name="Straight Arrow Connector 11">
            <a:extLst>
              <a:ext uri="{FF2B5EF4-FFF2-40B4-BE49-F238E27FC236}">
                <a16:creationId xmlns:a16="http://schemas.microsoft.com/office/drawing/2014/main" id="{44B64E3D-05D3-3CB1-5307-8F2A298F1AAF}"/>
              </a:ext>
            </a:extLst>
          </p:cNvPr>
          <p:cNvCxnSpPr/>
          <p:nvPr/>
        </p:nvCxnSpPr>
        <p:spPr>
          <a:xfrm>
            <a:off x="3345366" y="4583151"/>
            <a:ext cx="38917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5F3A0BD-F3A9-7DEE-A9F6-C712E70F8F5E}"/>
              </a:ext>
            </a:extLst>
          </p:cNvPr>
          <p:cNvCxnSpPr>
            <a:cxnSpLocks/>
          </p:cNvCxnSpPr>
          <p:nvPr/>
        </p:nvCxnSpPr>
        <p:spPr>
          <a:xfrm>
            <a:off x="3575824" y="4847063"/>
            <a:ext cx="3661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A070167-1F27-1CF9-1D1A-3D3F96804ABA}"/>
              </a:ext>
            </a:extLst>
          </p:cNvPr>
          <p:cNvSpPr txBox="1"/>
          <p:nvPr/>
        </p:nvSpPr>
        <p:spPr>
          <a:xfrm>
            <a:off x="7508023" y="4376183"/>
            <a:ext cx="212987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Figures + description</a:t>
            </a:r>
            <a:endParaRPr lang="en-CH" dirty="0"/>
          </a:p>
        </p:txBody>
      </p:sp>
      <p:sp>
        <p:nvSpPr>
          <p:cNvPr id="17" name="TextBox 16">
            <a:extLst>
              <a:ext uri="{FF2B5EF4-FFF2-40B4-BE49-F238E27FC236}">
                <a16:creationId xmlns:a16="http://schemas.microsoft.com/office/drawing/2014/main" id="{EA6F43B7-F0AE-7AA2-77AF-6A9636B396C5}"/>
              </a:ext>
            </a:extLst>
          </p:cNvPr>
          <p:cNvSpPr txBox="1"/>
          <p:nvPr/>
        </p:nvSpPr>
        <p:spPr>
          <a:xfrm>
            <a:off x="7508023" y="4824013"/>
            <a:ext cx="466492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Compare different soil, </a:t>
            </a:r>
            <a:r>
              <a:rPr lang="en-US" dirty="0">
                <a:solidFill>
                  <a:schemeClr val="accent1"/>
                </a:solidFill>
              </a:rPr>
              <a:t>why</a:t>
            </a:r>
            <a:r>
              <a:rPr lang="en-US" dirty="0"/>
              <a:t> the results are </a:t>
            </a:r>
          </a:p>
          <a:p>
            <a:r>
              <a:rPr lang="en-US" dirty="0"/>
              <a:t>like this, interesting thing on the plot, limitation </a:t>
            </a:r>
          </a:p>
          <a:p>
            <a:r>
              <a:rPr lang="en-US" dirty="0"/>
              <a:t>of the model, etc.</a:t>
            </a:r>
            <a:endParaRPr lang="en-CH" dirty="0"/>
          </a:p>
        </p:txBody>
      </p:sp>
    </p:spTree>
    <p:extLst>
      <p:ext uri="{BB962C8B-B14F-4D97-AF65-F5344CB8AC3E}">
        <p14:creationId xmlns:p14="http://schemas.microsoft.com/office/powerpoint/2010/main" val="45283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xfrm>
            <a:off x="838200" y="2475716"/>
            <a:ext cx="10515600" cy="1325563"/>
          </a:xfrm>
          <a:solidFill>
            <a:schemeClr val="accent4">
              <a:lumMod val="60000"/>
              <a:lumOff val="40000"/>
            </a:schemeClr>
          </a:solidFill>
        </p:spPr>
        <p:txBody>
          <a:bodyPr>
            <a:normAutofit/>
          </a:bodyPr>
          <a:lstStyle/>
          <a:p>
            <a:pPr algn="ctr"/>
            <a:r>
              <a:rPr lang="en-US" sz="5000" kern="100" dirty="0">
                <a:effectLst/>
                <a:ea typeface="PMingLiU" panose="02020500000000000000" pitchFamily="18" charset="-120"/>
                <a:cs typeface="Times New Roman" panose="02020603050405020304" pitchFamily="18" charset="0"/>
              </a:rPr>
              <a:t>Assignment 2: </a:t>
            </a:r>
            <a:r>
              <a:rPr lang="en-US" sz="5000" kern="100" dirty="0">
                <a:ea typeface="PMingLiU" panose="02020500000000000000" pitchFamily="18" charset="-120"/>
                <a:cs typeface="Times New Roman" panose="02020603050405020304" pitchFamily="18" charset="0"/>
              </a:rPr>
              <a:t>Water Retention curve</a:t>
            </a:r>
            <a:endParaRPr lang="en-US" sz="5000" dirty="0"/>
          </a:p>
        </p:txBody>
      </p:sp>
    </p:spTree>
    <p:extLst>
      <p:ext uri="{BB962C8B-B14F-4D97-AF65-F5344CB8AC3E}">
        <p14:creationId xmlns:p14="http://schemas.microsoft.com/office/powerpoint/2010/main" val="334985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xfrm>
            <a:off x="838200" y="1374889"/>
            <a:ext cx="10515600" cy="4289128"/>
          </a:xfrm>
          <a:solidFill>
            <a:schemeClr val="accent4">
              <a:lumMod val="60000"/>
              <a:lumOff val="40000"/>
            </a:schemeClr>
          </a:solidFill>
        </p:spPr>
        <p:txBody>
          <a:bodyPr>
            <a:normAutofit/>
          </a:bodyPr>
          <a:lstStyle/>
          <a:p>
            <a:pPr algn="ctr"/>
            <a:r>
              <a:rPr lang="en-US" sz="5000" kern="100" dirty="0">
                <a:ea typeface="PMingLiU" panose="02020500000000000000" pitchFamily="18" charset="-120"/>
                <a:cs typeface="Times New Roman" panose="02020603050405020304" pitchFamily="18" charset="0"/>
              </a:rPr>
              <a:t>- Take a look at the assignment code (without running) </a:t>
            </a:r>
            <a:br>
              <a:rPr lang="en-US" sz="5000" kern="100" dirty="0">
                <a:ea typeface="PMingLiU" panose="02020500000000000000" pitchFamily="18" charset="-120"/>
                <a:cs typeface="Times New Roman" panose="02020603050405020304" pitchFamily="18" charset="0"/>
              </a:rPr>
            </a:br>
            <a:r>
              <a:rPr lang="en-US" sz="5000" kern="100" dirty="0">
                <a:ea typeface="PMingLiU" panose="02020500000000000000" pitchFamily="18" charset="-120"/>
                <a:cs typeface="Times New Roman" panose="02020603050405020304" pitchFamily="18" charset="0"/>
              </a:rPr>
              <a:t> - </a:t>
            </a:r>
            <a:r>
              <a:rPr lang="en-US" sz="5000" kern="100" dirty="0">
                <a:effectLst/>
                <a:ea typeface="PMingLiU" panose="02020500000000000000" pitchFamily="18" charset="-120"/>
                <a:cs typeface="Times New Roman" panose="02020603050405020304" pitchFamily="18" charset="0"/>
              </a:rPr>
              <a:t>Google Van </a:t>
            </a:r>
            <a:r>
              <a:rPr lang="en-US" sz="5000" kern="100" dirty="0" err="1">
                <a:effectLst/>
                <a:ea typeface="PMingLiU" panose="02020500000000000000" pitchFamily="18" charset="-120"/>
                <a:cs typeface="Times New Roman" panose="02020603050405020304" pitchFamily="18" charset="0"/>
              </a:rPr>
              <a:t>Genuchten</a:t>
            </a:r>
            <a:r>
              <a:rPr lang="en-US" sz="5000" kern="100" dirty="0">
                <a:effectLst/>
                <a:ea typeface="PMingLiU" panose="02020500000000000000" pitchFamily="18" charset="-120"/>
                <a:cs typeface="Times New Roman" panose="02020603050405020304" pitchFamily="18" charset="0"/>
              </a:rPr>
              <a:t> model</a:t>
            </a:r>
            <a:br>
              <a:rPr lang="en-US" sz="5000" kern="100" dirty="0">
                <a:ea typeface="PMingLiU" panose="02020500000000000000" pitchFamily="18" charset="-120"/>
                <a:cs typeface="Times New Roman" panose="02020603050405020304" pitchFamily="18" charset="0"/>
              </a:rPr>
            </a:br>
            <a:br>
              <a:rPr lang="en-US" sz="5000" kern="100" dirty="0">
                <a:ea typeface="PMingLiU" panose="02020500000000000000" pitchFamily="18" charset="-120"/>
                <a:cs typeface="Times New Roman" panose="02020603050405020304" pitchFamily="18" charset="0"/>
              </a:rPr>
            </a:br>
            <a:r>
              <a:rPr lang="en-US" sz="5000" kern="100" dirty="0">
                <a:ea typeface="PMingLiU" panose="02020500000000000000" pitchFamily="18" charset="-120"/>
                <a:cs typeface="Times New Roman" panose="02020603050405020304" pitchFamily="18" charset="0"/>
              </a:rPr>
              <a:t>10</a:t>
            </a:r>
            <a:r>
              <a:rPr lang="en-US" sz="5000" kern="100" dirty="0">
                <a:effectLst/>
                <a:ea typeface="PMingLiU" panose="02020500000000000000" pitchFamily="18" charset="-120"/>
                <a:cs typeface="Times New Roman" panose="02020603050405020304" pitchFamily="18" charset="0"/>
              </a:rPr>
              <a:t> mins</a:t>
            </a:r>
            <a:endParaRPr lang="en-US" sz="5000" dirty="0"/>
          </a:p>
        </p:txBody>
      </p:sp>
    </p:spTree>
    <p:extLst>
      <p:ext uri="{BB962C8B-B14F-4D97-AF65-F5344CB8AC3E}">
        <p14:creationId xmlns:p14="http://schemas.microsoft.com/office/powerpoint/2010/main" val="179431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solidFill>
            <a:schemeClr val="accent4">
              <a:lumMod val="60000"/>
              <a:lumOff val="40000"/>
            </a:schemeClr>
          </a:solidFill>
        </p:spPr>
        <p:txBody>
          <a:bodyPr>
            <a:normAutofit/>
          </a:bodyPr>
          <a:lstStyle/>
          <a:p>
            <a:r>
              <a:rPr lang="en-US" dirty="0"/>
              <a:t>It is a relationship between which variables?</a:t>
            </a:r>
          </a:p>
        </p:txBody>
      </p:sp>
      <p:sp>
        <p:nvSpPr>
          <p:cNvPr id="6" name="TextBox 5">
            <a:extLst>
              <a:ext uri="{FF2B5EF4-FFF2-40B4-BE49-F238E27FC236}">
                <a16:creationId xmlns:a16="http://schemas.microsoft.com/office/drawing/2014/main" id="{EE35B2CC-04C7-2337-EA93-F27AA00A3EEB}"/>
              </a:ext>
            </a:extLst>
          </p:cNvPr>
          <p:cNvSpPr txBox="1"/>
          <p:nvPr/>
        </p:nvSpPr>
        <p:spPr>
          <a:xfrm>
            <a:off x="1512498" y="1916925"/>
            <a:ext cx="8338373" cy="942053"/>
          </a:xfrm>
          <a:prstGeom prst="rect">
            <a:avLst/>
          </a:prstGeom>
          <a:solidFill>
            <a:schemeClr val="accent6">
              <a:lumMod val="20000"/>
              <a:lumOff val="80000"/>
            </a:schemeClr>
          </a:solidFill>
        </p:spPr>
        <p:txBody>
          <a:bodyPr wrap="none" rtlCol="0">
            <a:spAutoFit/>
          </a:bodyPr>
          <a:lstStyle/>
          <a:p>
            <a:pPr marL="0" marR="0">
              <a:lnSpc>
                <a:spcPct val="107000"/>
              </a:lnSpc>
              <a:spcBef>
                <a:spcPts val="0"/>
              </a:spcBef>
              <a:spcAft>
                <a:spcPts val="800"/>
              </a:spcAft>
            </a:pPr>
            <a:r>
              <a:rPr lang="en-US" sz="5000" dirty="0"/>
              <a:t>1. </a:t>
            </a:r>
            <a:r>
              <a:rPr lang="en-US" sz="5400" kern="100" dirty="0">
                <a:latin typeface="Calibri" panose="020F0502020204030204" pitchFamily="34" charset="0"/>
                <a:ea typeface="PMingLiU" panose="02020500000000000000" pitchFamily="18" charset="-120"/>
                <a:cs typeface="Times New Roman" panose="02020603050405020304" pitchFamily="18" charset="0"/>
              </a:rPr>
              <a:t>Water content and tension</a:t>
            </a:r>
            <a:endParaRPr lang="en-US" sz="54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7" name="TextBox 6">
            <a:extLst>
              <a:ext uri="{FF2B5EF4-FFF2-40B4-BE49-F238E27FC236}">
                <a16:creationId xmlns:a16="http://schemas.microsoft.com/office/drawing/2014/main" id="{4E9CE32D-28C1-0B3E-7D70-E06404586F87}"/>
              </a:ext>
            </a:extLst>
          </p:cNvPr>
          <p:cNvSpPr txBox="1"/>
          <p:nvPr/>
        </p:nvSpPr>
        <p:spPr>
          <a:xfrm>
            <a:off x="1512498" y="3187062"/>
            <a:ext cx="10546220" cy="942053"/>
          </a:xfrm>
          <a:prstGeom prst="rect">
            <a:avLst/>
          </a:prstGeom>
          <a:solidFill>
            <a:schemeClr val="accent6">
              <a:lumMod val="20000"/>
              <a:lumOff val="80000"/>
            </a:schemeClr>
          </a:solidFill>
        </p:spPr>
        <p:txBody>
          <a:bodyPr wrap="none" rtlCol="0">
            <a:spAutoFit/>
          </a:bodyPr>
          <a:lstStyle/>
          <a:p>
            <a:pPr marL="0" marR="0">
              <a:lnSpc>
                <a:spcPct val="107000"/>
              </a:lnSpc>
              <a:spcBef>
                <a:spcPts val="0"/>
              </a:spcBef>
              <a:spcAft>
                <a:spcPts val="800"/>
              </a:spcAft>
            </a:pPr>
            <a:r>
              <a:rPr lang="en-US" sz="5000" dirty="0"/>
              <a:t>2. </a:t>
            </a:r>
            <a:r>
              <a:rPr lang="en-US" sz="5400" kern="100" dirty="0">
                <a:effectLst/>
                <a:latin typeface="Calibri" panose="020F0502020204030204" pitchFamily="34" charset="0"/>
                <a:ea typeface="PMingLiU" panose="02020500000000000000" pitchFamily="18" charset="-120"/>
                <a:cs typeface="Times New Roman" panose="02020603050405020304" pitchFamily="18" charset="0"/>
              </a:rPr>
              <a:t>Hydraulic conductivity and tension</a:t>
            </a:r>
          </a:p>
        </p:txBody>
      </p:sp>
      <p:sp>
        <p:nvSpPr>
          <p:cNvPr id="8" name="TextBox 7">
            <a:extLst>
              <a:ext uri="{FF2B5EF4-FFF2-40B4-BE49-F238E27FC236}">
                <a16:creationId xmlns:a16="http://schemas.microsoft.com/office/drawing/2014/main" id="{8315DFA3-58BC-332A-2538-BFF90BE1809B}"/>
              </a:ext>
            </a:extLst>
          </p:cNvPr>
          <p:cNvSpPr txBox="1"/>
          <p:nvPr/>
        </p:nvSpPr>
        <p:spPr>
          <a:xfrm>
            <a:off x="1512498" y="4457199"/>
            <a:ext cx="10546220" cy="1831207"/>
          </a:xfrm>
          <a:prstGeom prst="rect">
            <a:avLst/>
          </a:prstGeom>
          <a:solidFill>
            <a:schemeClr val="accent6">
              <a:lumMod val="20000"/>
              <a:lumOff val="80000"/>
            </a:schemeClr>
          </a:solidFill>
        </p:spPr>
        <p:txBody>
          <a:bodyPr wrap="square" rtlCol="0">
            <a:spAutoFit/>
          </a:bodyPr>
          <a:lstStyle/>
          <a:p>
            <a:pPr marL="0" marR="0">
              <a:lnSpc>
                <a:spcPct val="107000"/>
              </a:lnSpc>
              <a:spcBef>
                <a:spcPts val="0"/>
              </a:spcBef>
              <a:spcAft>
                <a:spcPts val="800"/>
              </a:spcAft>
            </a:pPr>
            <a:r>
              <a:rPr lang="en-US" sz="5000" dirty="0"/>
              <a:t>3. </a:t>
            </a:r>
            <a:r>
              <a:rPr lang="en-US" sz="5400" kern="100" dirty="0">
                <a:latin typeface="Calibri" panose="020F0502020204030204" pitchFamily="34" charset="0"/>
                <a:ea typeface="PMingLiU" panose="02020500000000000000" pitchFamily="18" charset="-120"/>
                <a:cs typeface="Times New Roman" panose="02020603050405020304" pitchFamily="18" charset="0"/>
              </a:rPr>
              <a:t>Water content </a:t>
            </a:r>
            <a:r>
              <a:rPr lang="en-US" sz="5400" kern="100" dirty="0">
                <a:effectLst/>
                <a:latin typeface="Calibri" panose="020F0502020204030204" pitchFamily="34" charset="0"/>
                <a:ea typeface="PMingLiU" panose="02020500000000000000" pitchFamily="18" charset="-120"/>
                <a:cs typeface="Times New Roman" panose="02020603050405020304" pitchFamily="18" charset="0"/>
              </a:rPr>
              <a:t>and hydraulic conductivity</a:t>
            </a:r>
          </a:p>
        </p:txBody>
      </p:sp>
    </p:spTree>
    <p:extLst>
      <p:ext uri="{BB962C8B-B14F-4D97-AF65-F5344CB8AC3E}">
        <p14:creationId xmlns:p14="http://schemas.microsoft.com/office/powerpoint/2010/main" val="166939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B62-4980-DE53-90B0-527375F84A3A}"/>
              </a:ext>
            </a:extLst>
          </p:cNvPr>
          <p:cNvSpPr>
            <a:spLocks noGrp="1"/>
          </p:cNvSpPr>
          <p:nvPr>
            <p:ph type="title"/>
          </p:nvPr>
        </p:nvSpPr>
        <p:spPr>
          <a:solidFill>
            <a:schemeClr val="accent4">
              <a:lumMod val="60000"/>
              <a:lumOff val="40000"/>
            </a:schemeClr>
          </a:solidFill>
        </p:spPr>
        <p:txBody>
          <a:bodyPr>
            <a:normAutofit/>
          </a:bodyPr>
          <a:lstStyle/>
          <a:p>
            <a:r>
              <a:rPr lang="en-US" dirty="0"/>
              <a:t>How many free parameters in </a:t>
            </a:r>
            <a:r>
              <a:rPr lang="en-US" sz="4400" kern="100" dirty="0">
                <a:effectLst/>
                <a:ea typeface="PMingLiU" panose="02020500000000000000" pitchFamily="18" charset="-120"/>
                <a:cs typeface="Times New Roman" panose="02020603050405020304" pitchFamily="18" charset="0"/>
              </a:rPr>
              <a:t>Van </a:t>
            </a:r>
            <a:r>
              <a:rPr lang="en-US" sz="4400" kern="100" dirty="0" err="1">
                <a:effectLst/>
                <a:ea typeface="PMingLiU" panose="02020500000000000000" pitchFamily="18" charset="-120"/>
                <a:cs typeface="Times New Roman" panose="02020603050405020304" pitchFamily="18" charset="0"/>
              </a:rPr>
              <a:t>Genuchten</a:t>
            </a:r>
            <a:r>
              <a:rPr lang="en-US" sz="4400" kern="100" dirty="0">
                <a:effectLst/>
                <a:ea typeface="PMingLiU" panose="02020500000000000000" pitchFamily="18" charset="-120"/>
                <a:cs typeface="Times New Roman" panose="02020603050405020304" pitchFamily="18" charset="0"/>
              </a:rPr>
              <a:t> model</a:t>
            </a:r>
            <a:r>
              <a:rPr lang="en-US" dirty="0"/>
              <a:t>? </a:t>
            </a:r>
          </a:p>
        </p:txBody>
      </p:sp>
      <p:sp>
        <p:nvSpPr>
          <p:cNvPr id="6" name="TextBox 5">
            <a:extLst>
              <a:ext uri="{FF2B5EF4-FFF2-40B4-BE49-F238E27FC236}">
                <a16:creationId xmlns:a16="http://schemas.microsoft.com/office/drawing/2014/main" id="{EE35B2CC-04C7-2337-EA93-F27AA00A3EEB}"/>
              </a:ext>
            </a:extLst>
          </p:cNvPr>
          <p:cNvSpPr txBox="1"/>
          <p:nvPr/>
        </p:nvSpPr>
        <p:spPr>
          <a:xfrm>
            <a:off x="1512498" y="1916925"/>
            <a:ext cx="1215974" cy="942053"/>
          </a:xfrm>
          <a:prstGeom prst="rect">
            <a:avLst/>
          </a:prstGeom>
          <a:solidFill>
            <a:schemeClr val="accent6">
              <a:lumMod val="20000"/>
              <a:lumOff val="80000"/>
            </a:schemeClr>
          </a:solidFill>
        </p:spPr>
        <p:txBody>
          <a:bodyPr wrap="none" rtlCol="0">
            <a:spAutoFit/>
          </a:bodyPr>
          <a:lstStyle/>
          <a:p>
            <a:pPr marL="0" marR="0">
              <a:lnSpc>
                <a:spcPct val="107000"/>
              </a:lnSpc>
              <a:spcBef>
                <a:spcPts val="0"/>
              </a:spcBef>
              <a:spcAft>
                <a:spcPts val="800"/>
              </a:spcAft>
            </a:pPr>
            <a:r>
              <a:rPr lang="en-US" sz="5000" dirty="0"/>
              <a:t>A. </a:t>
            </a:r>
            <a:r>
              <a:rPr lang="en-US" sz="5400" kern="100" dirty="0">
                <a:latin typeface="Calibri" panose="020F0502020204030204" pitchFamily="34" charset="0"/>
                <a:ea typeface="PMingLiU" panose="02020500000000000000" pitchFamily="18" charset="-120"/>
                <a:cs typeface="Times New Roman" panose="02020603050405020304" pitchFamily="18" charset="0"/>
              </a:rPr>
              <a:t>4</a:t>
            </a:r>
            <a:endParaRPr lang="en-US" sz="54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7" name="TextBox 6">
            <a:extLst>
              <a:ext uri="{FF2B5EF4-FFF2-40B4-BE49-F238E27FC236}">
                <a16:creationId xmlns:a16="http://schemas.microsoft.com/office/drawing/2014/main" id="{4E9CE32D-28C1-0B3E-7D70-E06404586F87}"/>
              </a:ext>
            </a:extLst>
          </p:cNvPr>
          <p:cNvSpPr txBox="1"/>
          <p:nvPr/>
        </p:nvSpPr>
        <p:spPr>
          <a:xfrm>
            <a:off x="1512498" y="3187062"/>
            <a:ext cx="1191352" cy="942053"/>
          </a:xfrm>
          <a:prstGeom prst="rect">
            <a:avLst/>
          </a:prstGeom>
          <a:solidFill>
            <a:schemeClr val="accent6">
              <a:lumMod val="20000"/>
              <a:lumOff val="80000"/>
            </a:schemeClr>
          </a:solidFill>
        </p:spPr>
        <p:txBody>
          <a:bodyPr wrap="none" rtlCol="0">
            <a:spAutoFit/>
          </a:bodyPr>
          <a:lstStyle/>
          <a:p>
            <a:pPr marL="0" marR="0">
              <a:lnSpc>
                <a:spcPct val="107000"/>
              </a:lnSpc>
              <a:spcBef>
                <a:spcPts val="0"/>
              </a:spcBef>
              <a:spcAft>
                <a:spcPts val="800"/>
              </a:spcAft>
            </a:pPr>
            <a:r>
              <a:rPr lang="en-US" sz="5000" dirty="0"/>
              <a:t>B. </a:t>
            </a:r>
            <a:r>
              <a:rPr lang="en-US" sz="5400" kern="100" dirty="0">
                <a:latin typeface="Calibri" panose="020F0502020204030204" pitchFamily="34" charset="0"/>
                <a:ea typeface="PMingLiU" panose="02020500000000000000" pitchFamily="18" charset="-120"/>
                <a:cs typeface="Times New Roman" panose="02020603050405020304" pitchFamily="18" charset="0"/>
              </a:rPr>
              <a:t>5</a:t>
            </a:r>
            <a:endParaRPr lang="en-US" sz="54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8" name="TextBox 7">
            <a:extLst>
              <a:ext uri="{FF2B5EF4-FFF2-40B4-BE49-F238E27FC236}">
                <a16:creationId xmlns:a16="http://schemas.microsoft.com/office/drawing/2014/main" id="{8315DFA3-58BC-332A-2538-BFF90BE1809B}"/>
              </a:ext>
            </a:extLst>
          </p:cNvPr>
          <p:cNvSpPr txBox="1"/>
          <p:nvPr/>
        </p:nvSpPr>
        <p:spPr>
          <a:xfrm>
            <a:off x="1512498" y="4457199"/>
            <a:ext cx="10546220" cy="942053"/>
          </a:xfrm>
          <a:prstGeom prst="rect">
            <a:avLst/>
          </a:prstGeom>
          <a:solidFill>
            <a:schemeClr val="accent6">
              <a:lumMod val="20000"/>
              <a:lumOff val="80000"/>
            </a:schemeClr>
          </a:solidFill>
        </p:spPr>
        <p:txBody>
          <a:bodyPr wrap="square" rtlCol="0">
            <a:spAutoFit/>
          </a:bodyPr>
          <a:lstStyle/>
          <a:p>
            <a:pPr marL="0" marR="0">
              <a:lnSpc>
                <a:spcPct val="107000"/>
              </a:lnSpc>
              <a:spcBef>
                <a:spcPts val="0"/>
              </a:spcBef>
              <a:spcAft>
                <a:spcPts val="800"/>
              </a:spcAft>
            </a:pPr>
            <a:r>
              <a:rPr lang="en-US" sz="5000" dirty="0"/>
              <a:t>C. </a:t>
            </a:r>
            <a:r>
              <a:rPr lang="en-US" sz="5400" kern="100" dirty="0">
                <a:latin typeface="Calibri" panose="020F0502020204030204" pitchFamily="34" charset="0"/>
                <a:ea typeface="PMingLiU" panose="02020500000000000000" pitchFamily="18" charset="-120"/>
                <a:cs typeface="Times New Roman" panose="02020603050405020304" pitchFamily="18" charset="0"/>
              </a:rPr>
              <a:t>6</a:t>
            </a:r>
            <a:endParaRPr lang="en-US" sz="54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3" name="TextBox 2">
            <a:extLst>
              <a:ext uri="{FF2B5EF4-FFF2-40B4-BE49-F238E27FC236}">
                <a16:creationId xmlns:a16="http://schemas.microsoft.com/office/drawing/2014/main" id="{119C9096-D0ED-EA66-3515-CB1E3D462DDC}"/>
              </a:ext>
            </a:extLst>
          </p:cNvPr>
          <p:cNvSpPr txBox="1"/>
          <p:nvPr/>
        </p:nvSpPr>
        <p:spPr>
          <a:xfrm>
            <a:off x="7109460" y="2166480"/>
            <a:ext cx="4076757" cy="1384995"/>
          </a:xfrm>
          <a:prstGeom prst="rect">
            <a:avLst/>
          </a:prstGeom>
          <a:noFill/>
        </p:spPr>
        <p:txBody>
          <a:bodyPr wrap="none" rtlCol="0">
            <a:spAutoFit/>
          </a:bodyPr>
          <a:lstStyle/>
          <a:p>
            <a:r>
              <a:rPr lang="en-US" sz="2800" dirty="0"/>
              <a:t>E.g., </a:t>
            </a:r>
          </a:p>
          <a:p>
            <a:r>
              <a:rPr lang="en-US" sz="2800" dirty="0"/>
              <a:t>y = ax + b </a:t>
            </a:r>
          </a:p>
          <a:p>
            <a:r>
              <a:rPr lang="en-US" sz="2800" dirty="0"/>
              <a:t>has 2 free parameters: a, b</a:t>
            </a:r>
            <a:endParaRPr lang="en-CH" sz="2800" dirty="0"/>
          </a:p>
        </p:txBody>
      </p:sp>
    </p:spTree>
    <p:extLst>
      <p:ext uri="{BB962C8B-B14F-4D97-AF65-F5344CB8AC3E}">
        <p14:creationId xmlns:p14="http://schemas.microsoft.com/office/powerpoint/2010/main" val="1660842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769</TotalTime>
  <Words>1079</Words>
  <Application>Microsoft Office PowerPoint</Application>
  <PresentationFormat>Widescreen</PresentationFormat>
  <Paragraphs>140</Paragraphs>
  <Slides>28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Carlito</vt:lpstr>
      <vt:lpstr>PMingLiU</vt:lpstr>
      <vt:lpstr>Segoe WPC</vt:lpstr>
      <vt:lpstr>Aptos</vt:lpstr>
      <vt:lpstr>Arial</vt:lpstr>
      <vt:lpstr>Calibri</vt:lpstr>
      <vt:lpstr>Calibri Light</vt:lpstr>
      <vt:lpstr>Cambria Math</vt:lpstr>
      <vt:lpstr>Consolas</vt:lpstr>
      <vt:lpstr>Office Theme</vt:lpstr>
      <vt:lpstr>Soil science Computer lab 2</vt:lpstr>
      <vt:lpstr>PowerPoint Presentation</vt:lpstr>
      <vt:lpstr>What 2 plot did we make in the last assignment?</vt:lpstr>
      <vt:lpstr>Soil water permeability changes with water content</vt:lpstr>
      <vt:lpstr>PowerPoint Presentation</vt:lpstr>
      <vt:lpstr>Assignment 2: Water Retention curve</vt:lpstr>
      <vt:lpstr>- Take a look at the assignment code (without running)   - Google Van Genuchten model  10 mins</vt:lpstr>
      <vt:lpstr>It is a relationship between which variables?</vt:lpstr>
      <vt:lpstr>How many free parameters in Van Genuchten model? </vt:lpstr>
      <vt:lpstr>PowerPoint Presentation</vt:lpstr>
      <vt:lpstr>PowerPoint Presentation</vt:lpstr>
      <vt:lpstr>Different models for water retention curve</vt:lpstr>
      <vt:lpstr>Why do we want to fit model to the measurements?</vt:lpstr>
      <vt:lpstr>Are more parameters always better?</vt:lpstr>
      <vt:lpstr>How good is the fitting?</vt:lpstr>
      <vt:lpstr>Keep in mind when fitting data</vt:lpstr>
      <vt:lpstr>Explaining the code</vt:lpstr>
      <vt:lpstr>I got the error message: ModuleNotFoundError When running from scipy.optimize import curve_fit </vt:lpstr>
      <vt:lpstr>PowerPoint Presentation</vt:lpstr>
      <vt:lpstr>1.Download the data  2.Download the code  3.Put in the same folder 4.Run the code: 20 mins 5.First group to make the correct plot with 4 models will get a prize</vt:lpstr>
      <vt:lpstr>PowerPoint Presentation</vt:lpstr>
      <vt:lpstr>Questions?</vt:lpstr>
      <vt:lpstr>PowerPoint Presentation</vt:lpstr>
      <vt:lpstr>Appendix</vt:lpstr>
      <vt:lpstr>Correct soil type 3</vt:lpstr>
      <vt:lpstr>As matric potential increases, water content in soil …</vt:lpstr>
      <vt:lpstr>PowerPoint Presentation</vt:lpstr>
      <vt:lpstr>Plotting hydraulic conductivity (K) against pressure head (psi)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science Computer lab 1</dc:title>
  <dc:creator>Guo-Shiuan Lin</dc:creator>
  <cp:lastModifiedBy>Guo-Shiuan Lin</cp:lastModifiedBy>
  <cp:revision>11</cp:revision>
  <dcterms:created xsi:type="dcterms:W3CDTF">2023-11-01T21:56:04Z</dcterms:created>
  <dcterms:modified xsi:type="dcterms:W3CDTF">2025-11-03T15:09:31Z</dcterms:modified>
</cp:coreProperties>
</file>