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86" r:id="rId4"/>
    <p:sldId id="288" r:id="rId5"/>
    <p:sldId id="282" r:id="rId6"/>
    <p:sldId id="284" r:id="rId7"/>
    <p:sldId id="287" r:id="rId8"/>
    <p:sldId id="281" r:id="rId9"/>
    <p:sldId id="283" r:id="rId10"/>
    <p:sldId id="291" r:id="rId11"/>
    <p:sldId id="289" r:id="rId12"/>
    <p:sldId id="280" r:id="rId13"/>
    <p:sldId id="290" r:id="rId14"/>
    <p:sldId id="292" r:id="rId15"/>
    <p:sldId id="265" r:id="rId16"/>
    <p:sldId id="273" r:id="rId17"/>
    <p:sldId id="264" r:id="rId18"/>
    <p:sldId id="263" r:id="rId19"/>
    <p:sldId id="257" r:id="rId20"/>
    <p:sldId id="258" r:id="rId21"/>
    <p:sldId id="277" r:id="rId22"/>
    <p:sldId id="267" r:id="rId23"/>
    <p:sldId id="276" r:id="rId24"/>
    <p:sldId id="270" r:id="rId25"/>
    <p:sldId id="271" r:id="rId26"/>
    <p:sldId id="272" r:id="rId27"/>
    <p:sldId id="266" r:id="rId28"/>
    <p:sldId id="275" r:id="rId29"/>
    <p:sldId id="278" r:id="rId30"/>
    <p:sldId id="259" r:id="rId31"/>
    <p:sldId id="260" r:id="rId32"/>
    <p:sldId id="261" r:id="rId33"/>
    <p:sldId id="262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8B1B8-4260-4033-BBE3-25C745388057}" v="6" dt="2023-11-03T15:27:35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88604" autoAdjust="0"/>
  </p:normalViewPr>
  <p:slideViewPr>
    <p:cSldViewPr snapToGrid="0" showGuides="1">
      <p:cViewPr varScale="1">
        <p:scale>
          <a:sx n="141" d="100"/>
          <a:sy n="141" d="100"/>
        </p:scale>
        <p:origin x="16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-Shiuan Lin" userId="dadabf76-eedd-4e9c-9b55-13cf67466269" providerId="ADAL" clId="{D8CCF82C-2579-4425-93F1-5E6057CA3BB2}"/>
    <pc:docChg chg="undo redo custSel addSld delSld modSld sldOrd">
      <pc:chgData name="Guo-Shiuan Lin" userId="dadabf76-eedd-4e9c-9b55-13cf67466269" providerId="ADAL" clId="{D8CCF82C-2579-4425-93F1-5E6057CA3BB2}" dt="2023-11-01T22:43:05.389" v="1294" actId="20577"/>
      <pc:docMkLst>
        <pc:docMk/>
      </pc:docMkLst>
      <pc:sldChg chg="modSp add mod">
        <pc:chgData name="Guo-Shiuan Lin" userId="dadabf76-eedd-4e9c-9b55-13cf67466269" providerId="ADAL" clId="{D8CCF82C-2579-4425-93F1-5E6057CA3BB2}" dt="2023-11-01T22:43:05.389" v="1294" actId="20577"/>
        <pc:sldMkLst>
          <pc:docMk/>
          <pc:sldMk cId="224490320" sldId="256"/>
        </pc:sldMkLst>
        <pc:spChg chg="mod">
          <ac:chgData name="Guo-Shiuan Lin" userId="dadabf76-eedd-4e9c-9b55-13cf67466269" providerId="ADAL" clId="{D8CCF82C-2579-4425-93F1-5E6057CA3BB2}" dt="2023-11-01T22:43:05.389" v="1294" actId="20577"/>
          <ac:spMkLst>
            <pc:docMk/>
            <pc:sldMk cId="224490320" sldId="256"/>
            <ac:spMk id="2" creationId="{D2FE9A79-B669-D6AA-DDB6-E90640EF83A2}"/>
          </ac:spMkLst>
        </pc:spChg>
      </pc:sldChg>
      <pc:sldChg chg="new del">
        <pc:chgData name="Guo-Shiuan Lin" userId="dadabf76-eedd-4e9c-9b55-13cf67466269" providerId="ADAL" clId="{D8CCF82C-2579-4425-93F1-5E6057CA3BB2}" dt="2023-11-01T22:42:54.938" v="1287" actId="47"/>
        <pc:sldMkLst>
          <pc:docMk/>
          <pc:sldMk cId="660125841" sldId="256"/>
        </pc:sldMkLst>
      </pc:sldChg>
      <pc:sldChg chg="addSp delSp modSp new mod">
        <pc:chgData name="Guo-Shiuan Lin" userId="dadabf76-eedd-4e9c-9b55-13cf67466269" providerId="ADAL" clId="{D8CCF82C-2579-4425-93F1-5E6057CA3BB2}" dt="2023-11-01T22:02:35.659" v="64" actId="22"/>
        <pc:sldMkLst>
          <pc:docMk/>
          <pc:sldMk cId="1020999170" sldId="257"/>
        </pc:sldMkLst>
        <pc:spChg chg="mod">
          <ac:chgData name="Guo-Shiuan Lin" userId="dadabf76-eedd-4e9c-9b55-13cf67466269" providerId="ADAL" clId="{D8CCF82C-2579-4425-93F1-5E6057CA3BB2}" dt="2023-11-01T22:00:16.473" v="42" actId="207"/>
          <ac:spMkLst>
            <pc:docMk/>
            <pc:sldMk cId="1020999170" sldId="257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02:22.021" v="61" actId="552"/>
          <ac:spMkLst>
            <pc:docMk/>
            <pc:sldMk cId="1020999170" sldId="257"/>
            <ac:spMk id="6" creationId="{EE35B2CC-04C7-2337-EA93-F27AA00A3EEB}"/>
          </ac:spMkLst>
        </pc:spChg>
        <pc:spChg chg="add mod">
          <ac:chgData name="Guo-Shiuan Lin" userId="dadabf76-eedd-4e9c-9b55-13cf67466269" providerId="ADAL" clId="{D8CCF82C-2579-4425-93F1-5E6057CA3BB2}" dt="2023-11-01T22:02:26.477" v="62" actId="465"/>
          <ac:spMkLst>
            <pc:docMk/>
            <pc:sldMk cId="1020999170" sldId="257"/>
            <ac:spMk id="7" creationId="{4E9CE32D-28C1-0B3E-7D70-E06404586F87}"/>
          </ac:spMkLst>
        </pc:spChg>
        <pc:spChg chg="add mod">
          <ac:chgData name="Guo-Shiuan Lin" userId="dadabf76-eedd-4e9c-9b55-13cf67466269" providerId="ADAL" clId="{D8CCF82C-2579-4425-93F1-5E6057CA3BB2}" dt="2023-11-01T22:02:22.021" v="61" actId="552"/>
          <ac:spMkLst>
            <pc:docMk/>
            <pc:sldMk cId="1020999170" sldId="257"/>
            <ac:spMk id="8" creationId="{8315DFA3-58BC-332A-2538-BFF90BE1809B}"/>
          </ac:spMkLst>
        </pc:spChg>
        <pc:spChg chg="add del">
          <ac:chgData name="Guo-Shiuan Lin" userId="dadabf76-eedd-4e9c-9b55-13cf67466269" providerId="ADAL" clId="{D8CCF82C-2579-4425-93F1-5E6057CA3BB2}" dt="2023-11-01T22:02:35.659" v="64" actId="22"/>
          <ac:spMkLst>
            <pc:docMk/>
            <pc:sldMk cId="1020999170" sldId="257"/>
            <ac:spMk id="10" creationId="{119A3809-6BA2-77F0-E083-FAEE733E6225}"/>
          </ac:spMkLst>
        </pc:spChg>
        <pc:graphicFrameChg chg="add del mod modGraphic">
          <ac:chgData name="Guo-Shiuan Lin" userId="dadabf76-eedd-4e9c-9b55-13cf67466269" providerId="ADAL" clId="{D8CCF82C-2579-4425-93F1-5E6057CA3BB2}" dt="2023-11-01T21:58:57.621" v="16" actId="1032"/>
          <ac:graphicFrameMkLst>
            <pc:docMk/>
            <pc:sldMk cId="1020999170" sldId="257"/>
            <ac:graphicFrameMk id="5" creationId="{16D5566E-AC4F-A4AA-634C-1081E3F08F86}"/>
          </ac:graphicFrameMkLst>
        </pc:graphicFrameChg>
      </pc:sldChg>
      <pc:sldChg chg="modSp add mod">
        <pc:chgData name="Guo-Shiuan Lin" userId="dadabf76-eedd-4e9c-9b55-13cf67466269" providerId="ADAL" clId="{D8CCF82C-2579-4425-93F1-5E6057CA3BB2}" dt="2023-11-01T22:03:21.475" v="91" actId="20577"/>
        <pc:sldMkLst>
          <pc:docMk/>
          <pc:sldMk cId="4154263866" sldId="258"/>
        </pc:sldMkLst>
        <pc:spChg chg="mod">
          <ac:chgData name="Guo-Shiuan Lin" userId="dadabf76-eedd-4e9c-9b55-13cf67466269" providerId="ADAL" clId="{D8CCF82C-2579-4425-93F1-5E6057CA3BB2}" dt="2023-11-01T22:02:52.284" v="68"/>
          <ac:spMkLst>
            <pc:docMk/>
            <pc:sldMk cId="4154263866" sldId="258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3:03.625" v="70" actId="20577"/>
          <ac:spMkLst>
            <pc:docMk/>
            <pc:sldMk cId="4154263866" sldId="258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3:13.037" v="87" actId="20577"/>
          <ac:spMkLst>
            <pc:docMk/>
            <pc:sldMk cId="4154263866" sldId="258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3:21.475" v="91" actId="20577"/>
          <ac:spMkLst>
            <pc:docMk/>
            <pc:sldMk cId="4154263866" sldId="258"/>
            <ac:spMk id="8" creationId="{8315DFA3-58BC-332A-2538-BFF90BE1809B}"/>
          </ac:spMkLst>
        </pc:spChg>
      </pc:sldChg>
      <pc:sldChg chg="modSp add mod">
        <pc:chgData name="Guo-Shiuan Lin" userId="dadabf76-eedd-4e9c-9b55-13cf67466269" providerId="ADAL" clId="{D8CCF82C-2579-4425-93F1-5E6057CA3BB2}" dt="2023-11-01T22:03:55.514" v="117" actId="20577"/>
        <pc:sldMkLst>
          <pc:docMk/>
          <pc:sldMk cId="1437224340" sldId="259"/>
        </pc:sldMkLst>
        <pc:spChg chg="mod">
          <ac:chgData name="Guo-Shiuan Lin" userId="dadabf76-eedd-4e9c-9b55-13cf67466269" providerId="ADAL" clId="{D8CCF82C-2579-4425-93F1-5E6057CA3BB2}" dt="2023-11-01T22:03:37.488" v="95"/>
          <ac:spMkLst>
            <pc:docMk/>
            <pc:sldMk cId="1437224340" sldId="259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3:45.597" v="102" actId="20577"/>
          <ac:spMkLst>
            <pc:docMk/>
            <pc:sldMk cId="1437224340" sldId="259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3:49.719" v="108" actId="20577"/>
          <ac:spMkLst>
            <pc:docMk/>
            <pc:sldMk cId="1437224340" sldId="259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3:55.514" v="117" actId="20577"/>
          <ac:spMkLst>
            <pc:docMk/>
            <pc:sldMk cId="1437224340" sldId="259"/>
            <ac:spMk id="8" creationId="{8315DFA3-58BC-332A-2538-BFF90BE1809B}"/>
          </ac:spMkLst>
        </pc:spChg>
      </pc:sldChg>
      <pc:sldChg chg="modSp add mod">
        <pc:chgData name="Guo-Shiuan Lin" userId="dadabf76-eedd-4e9c-9b55-13cf67466269" providerId="ADAL" clId="{D8CCF82C-2579-4425-93F1-5E6057CA3BB2}" dt="2023-11-01T22:04:37.251" v="121"/>
        <pc:sldMkLst>
          <pc:docMk/>
          <pc:sldMk cId="2053587338" sldId="260"/>
        </pc:sldMkLst>
        <pc:spChg chg="mod">
          <ac:chgData name="Guo-Shiuan Lin" userId="dadabf76-eedd-4e9c-9b55-13cf67466269" providerId="ADAL" clId="{D8CCF82C-2579-4425-93F1-5E6057CA3BB2}" dt="2023-11-01T22:04:37.251" v="121"/>
          <ac:spMkLst>
            <pc:docMk/>
            <pc:sldMk cId="2053587338" sldId="260"/>
            <ac:spMk id="2" creationId="{C34CEB62-4980-DE53-90B0-527375F84A3A}"/>
          </ac:spMkLst>
        </pc:spChg>
      </pc:sldChg>
      <pc:sldChg chg="addSp delSp modSp new mod">
        <pc:chgData name="Guo-Shiuan Lin" userId="dadabf76-eedd-4e9c-9b55-13cf67466269" providerId="ADAL" clId="{D8CCF82C-2579-4425-93F1-5E6057CA3BB2}" dt="2023-11-01T22:05:46.707" v="128" actId="22"/>
        <pc:sldMkLst>
          <pc:docMk/>
          <pc:sldMk cId="3446937278" sldId="261"/>
        </pc:sldMkLst>
        <pc:picChg chg="add mod">
          <ac:chgData name="Guo-Shiuan Lin" userId="dadabf76-eedd-4e9c-9b55-13cf67466269" providerId="ADAL" clId="{D8CCF82C-2579-4425-93F1-5E6057CA3BB2}" dt="2023-11-01T22:05:25.493" v="126" actId="1076"/>
          <ac:picMkLst>
            <pc:docMk/>
            <pc:sldMk cId="3446937278" sldId="261"/>
            <ac:picMk id="3" creationId="{213A46B4-2418-FCF7-A5CA-50AF4FC314F8}"/>
          </ac:picMkLst>
        </pc:picChg>
        <pc:picChg chg="add del">
          <ac:chgData name="Guo-Shiuan Lin" userId="dadabf76-eedd-4e9c-9b55-13cf67466269" providerId="ADAL" clId="{D8CCF82C-2579-4425-93F1-5E6057CA3BB2}" dt="2023-11-01T22:05:46.707" v="128" actId="22"/>
          <ac:picMkLst>
            <pc:docMk/>
            <pc:sldMk cId="3446937278" sldId="261"/>
            <ac:picMk id="5" creationId="{2AAEEC8E-0C7D-F648-9534-1AE895D34257}"/>
          </ac:picMkLst>
        </pc:picChg>
      </pc:sldChg>
      <pc:sldChg chg="modSp add mod">
        <pc:chgData name="Guo-Shiuan Lin" userId="dadabf76-eedd-4e9c-9b55-13cf67466269" providerId="ADAL" clId="{D8CCF82C-2579-4425-93F1-5E6057CA3BB2}" dt="2023-11-01T22:07:43.925" v="184" actId="20577"/>
        <pc:sldMkLst>
          <pc:docMk/>
          <pc:sldMk cId="3167492260" sldId="262"/>
        </pc:sldMkLst>
        <pc:spChg chg="mod">
          <ac:chgData name="Guo-Shiuan Lin" userId="dadabf76-eedd-4e9c-9b55-13cf67466269" providerId="ADAL" clId="{D8CCF82C-2579-4425-93F1-5E6057CA3BB2}" dt="2023-11-01T22:07:05.706" v="147" actId="14100"/>
          <ac:spMkLst>
            <pc:docMk/>
            <pc:sldMk cId="3167492260" sldId="262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07:16.339" v="151" actId="20577"/>
          <ac:spMkLst>
            <pc:docMk/>
            <pc:sldMk cId="3167492260" sldId="262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07:31.349" v="159" actId="20577"/>
          <ac:spMkLst>
            <pc:docMk/>
            <pc:sldMk cId="3167492260" sldId="262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07:43.925" v="184" actId="20577"/>
          <ac:spMkLst>
            <pc:docMk/>
            <pc:sldMk cId="3167492260" sldId="262"/>
            <ac:spMk id="8" creationId="{8315DFA3-58BC-332A-2538-BFF90BE1809B}"/>
          </ac:spMkLst>
        </pc:spChg>
      </pc:sldChg>
      <pc:sldChg chg="delSp modSp add mod">
        <pc:chgData name="Guo-Shiuan Lin" userId="dadabf76-eedd-4e9c-9b55-13cf67466269" providerId="ADAL" clId="{D8CCF82C-2579-4425-93F1-5E6057CA3BB2}" dt="2023-11-01T22:08:31.611" v="267" actId="255"/>
        <pc:sldMkLst>
          <pc:docMk/>
          <pc:sldMk cId="2750659835" sldId="263"/>
        </pc:sldMkLst>
        <pc:spChg chg="mod">
          <ac:chgData name="Guo-Shiuan Lin" userId="dadabf76-eedd-4e9c-9b55-13cf67466269" providerId="ADAL" clId="{D8CCF82C-2579-4425-93F1-5E6057CA3BB2}" dt="2023-11-01T22:08:31.611" v="267" actId="255"/>
          <ac:spMkLst>
            <pc:docMk/>
            <pc:sldMk cId="2750659835" sldId="263"/>
            <ac:spMk id="2" creationId="{C34CEB62-4980-DE53-90B0-527375F84A3A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6" creationId="{EE35B2CC-04C7-2337-EA93-F27AA00A3EEB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7" creationId="{4E9CE32D-28C1-0B3E-7D70-E06404586F87}"/>
          </ac:spMkLst>
        </pc:spChg>
        <pc:spChg chg="del">
          <ac:chgData name="Guo-Shiuan Lin" userId="dadabf76-eedd-4e9c-9b55-13cf67466269" providerId="ADAL" clId="{D8CCF82C-2579-4425-93F1-5E6057CA3BB2}" dt="2023-11-01T22:08:09.480" v="186" actId="478"/>
          <ac:spMkLst>
            <pc:docMk/>
            <pc:sldMk cId="2750659835" sldId="263"/>
            <ac:spMk id="8" creationId="{8315DFA3-58BC-332A-2538-BFF90BE1809B}"/>
          </ac:spMkLst>
        </pc:spChg>
      </pc:sldChg>
      <pc:sldChg chg="addSp modSp add mod ord">
        <pc:chgData name="Guo-Shiuan Lin" userId="dadabf76-eedd-4e9c-9b55-13cf67466269" providerId="ADAL" clId="{D8CCF82C-2579-4425-93F1-5E6057CA3BB2}" dt="2023-11-01T22:13:55.465" v="402" actId="1076"/>
        <pc:sldMkLst>
          <pc:docMk/>
          <pc:sldMk cId="1794319332" sldId="264"/>
        </pc:sldMkLst>
        <pc:spChg chg="mod">
          <ac:chgData name="Guo-Shiuan Lin" userId="dadabf76-eedd-4e9c-9b55-13cf67466269" providerId="ADAL" clId="{D8CCF82C-2579-4425-93F1-5E6057CA3BB2}" dt="2023-11-01T22:11:33.264" v="311" actId="20577"/>
          <ac:spMkLst>
            <pc:docMk/>
            <pc:sldMk cId="1794319332" sldId="264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13:55.465" v="402" actId="1076"/>
          <ac:spMkLst>
            <pc:docMk/>
            <pc:sldMk cId="1794319332" sldId="264"/>
            <ac:spMk id="3" creationId="{D8285709-A952-3813-B3F7-E352419B6D48}"/>
          </ac:spMkLst>
        </pc:spChg>
      </pc:sldChg>
      <pc:sldChg chg="modSp add mod">
        <pc:chgData name="Guo-Shiuan Lin" userId="dadabf76-eedd-4e9c-9b55-13cf67466269" providerId="ADAL" clId="{D8CCF82C-2579-4425-93F1-5E6057CA3BB2}" dt="2023-11-01T22:10:32.029" v="286"/>
        <pc:sldMkLst>
          <pc:docMk/>
          <pc:sldMk cId="3349858135" sldId="265"/>
        </pc:sldMkLst>
        <pc:spChg chg="mod">
          <ac:chgData name="Guo-Shiuan Lin" userId="dadabf76-eedd-4e9c-9b55-13cf67466269" providerId="ADAL" clId="{D8CCF82C-2579-4425-93F1-5E6057CA3BB2}" dt="2023-11-01T22:10:32.029" v="286"/>
          <ac:spMkLst>
            <pc:docMk/>
            <pc:sldMk cId="3349858135" sldId="265"/>
            <ac:spMk id="2" creationId="{C34CEB62-4980-DE53-90B0-527375F84A3A}"/>
          </ac:spMkLst>
        </pc:spChg>
      </pc:sldChg>
      <pc:sldChg chg="addSp delSp modSp new mod">
        <pc:chgData name="Guo-Shiuan Lin" userId="dadabf76-eedd-4e9c-9b55-13cf67466269" providerId="ADAL" clId="{D8CCF82C-2579-4425-93F1-5E6057CA3BB2}" dt="2023-11-01T22:41:57.960" v="1285" actId="207"/>
        <pc:sldMkLst>
          <pc:docMk/>
          <pc:sldMk cId="858283081" sldId="266"/>
        </pc:sldMkLst>
        <pc:spChg chg="del mod">
          <ac:chgData name="Guo-Shiuan Lin" userId="dadabf76-eedd-4e9c-9b55-13cf67466269" providerId="ADAL" clId="{D8CCF82C-2579-4425-93F1-5E6057CA3BB2}" dt="2023-11-01T22:38:37.422" v="1254" actId="478"/>
          <ac:spMkLst>
            <pc:docMk/>
            <pc:sldMk cId="858283081" sldId="266"/>
            <ac:spMk id="2" creationId="{839E757D-097D-E735-8AF6-549C3DE2501E}"/>
          </ac:spMkLst>
        </pc:spChg>
        <pc:spChg chg="add mod">
          <ac:chgData name="Guo-Shiuan Lin" userId="dadabf76-eedd-4e9c-9b55-13cf67466269" providerId="ADAL" clId="{D8CCF82C-2579-4425-93F1-5E6057CA3BB2}" dt="2023-11-01T22:41:09.623" v="1275" actId="207"/>
          <ac:spMkLst>
            <pc:docMk/>
            <pc:sldMk cId="858283081" sldId="266"/>
            <ac:spMk id="4" creationId="{C769A920-C81F-ECE9-FBF1-5E8BAC941B9D}"/>
          </ac:spMkLst>
        </pc:spChg>
        <pc:spChg chg="add mod">
          <ac:chgData name="Guo-Shiuan Lin" userId="dadabf76-eedd-4e9c-9b55-13cf67466269" providerId="ADAL" clId="{D8CCF82C-2579-4425-93F1-5E6057CA3BB2}" dt="2023-11-01T22:41:46.795" v="1282" actId="20577"/>
          <ac:spMkLst>
            <pc:docMk/>
            <pc:sldMk cId="858283081" sldId="266"/>
            <ac:spMk id="6" creationId="{3C6C920F-0161-21B2-4B02-0FCE45730E42}"/>
          </ac:spMkLst>
        </pc:spChg>
        <pc:spChg chg="add mod">
          <ac:chgData name="Guo-Shiuan Lin" userId="dadabf76-eedd-4e9c-9b55-13cf67466269" providerId="ADAL" clId="{D8CCF82C-2579-4425-93F1-5E6057CA3BB2}" dt="2023-11-01T22:38:30.990" v="1253" actId="20577"/>
          <ac:spMkLst>
            <pc:docMk/>
            <pc:sldMk cId="858283081" sldId="266"/>
            <ac:spMk id="7" creationId="{8DB081C6-7A62-9E9F-F265-9B17C25DE27E}"/>
          </ac:spMkLst>
        </pc:spChg>
        <pc:spChg chg="add del mod">
          <ac:chgData name="Guo-Shiuan Lin" userId="dadabf76-eedd-4e9c-9b55-13cf67466269" providerId="ADAL" clId="{D8CCF82C-2579-4425-93F1-5E6057CA3BB2}" dt="2023-11-01T22:38:41.212" v="1255" actId="478"/>
          <ac:spMkLst>
            <pc:docMk/>
            <pc:sldMk cId="858283081" sldId="266"/>
            <ac:spMk id="9" creationId="{A3203A9E-C2F1-3CA0-A632-7C1AF5A68539}"/>
          </ac:spMkLst>
        </pc:spChg>
        <pc:spChg chg="add mod">
          <ac:chgData name="Guo-Shiuan Lin" userId="dadabf76-eedd-4e9c-9b55-13cf67466269" providerId="ADAL" clId="{D8CCF82C-2579-4425-93F1-5E6057CA3BB2}" dt="2023-11-01T22:41:18.547" v="1277" actId="14100"/>
          <ac:spMkLst>
            <pc:docMk/>
            <pc:sldMk cId="858283081" sldId="266"/>
            <ac:spMk id="11" creationId="{7CAC8763-7B1F-53F3-6C2D-3611565F0898}"/>
          </ac:spMkLst>
        </pc:spChg>
        <pc:spChg chg="add mod">
          <ac:chgData name="Guo-Shiuan Lin" userId="dadabf76-eedd-4e9c-9b55-13cf67466269" providerId="ADAL" clId="{D8CCF82C-2579-4425-93F1-5E6057CA3BB2}" dt="2023-11-01T22:41:57.960" v="1285" actId="207"/>
          <ac:spMkLst>
            <pc:docMk/>
            <pc:sldMk cId="858283081" sldId="266"/>
            <ac:spMk id="13" creationId="{98BA657B-D27B-4861-4152-359E1C857935}"/>
          </ac:spMkLst>
        </pc:spChg>
      </pc:sldChg>
      <pc:sldChg chg="addSp delSp modSp add mod">
        <pc:chgData name="Guo-Shiuan Lin" userId="dadabf76-eedd-4e9c-9b55-13cf67466269" providerId="ADAL" clId="{D8CCF82C-2579-4425-93F1-5E6057CA3BB2}" dt="2023-11-01T22:21:41.550" v="656"/>
        <pc:sldMkLst>
          <pc:docMk/>
          <pc:sldMk cId="1574199190" sldId="267"/>
        </pc:sldMkLst>
        <pc:spChg chg="mod">
          <ac:chgData name="Guo-Shiuan Lin" userId="dadabf76-eedd-4e9c-9b55-13cf67466269" providerId="ADAL" clId="{D8CCF82C-2579-4425-93F1-5E6057CA3BB2}" dt="2023-11-01T22:15:21.206" v="509" actId="20577"/>
          <ac:spMkLst>
            <pc:docMk/>
            <pc:sldMk cId="1574199190" sldId="267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21:22.200" v="651" actId="1076"/>
          <ac:spMkLst>
            <pc:docMk/>
            <pc:sldMk cId="1574199190" sldId="267"/>
            <ac:spMk id="3" creationId="{38DB559D-6385-50E0-D84F-6DCAB2E2AF20}"/>
          </ac:spMkLst>
        </pc:spChg>
        <pc:spChg chg="add mod">
          <ac:chgData name="Guo-Shiuan Lin" userId="dadabf76-eedd-4e9c-9b55-13cf67466269" providerId="ADAL" clId="{D8CCF82C-2579-4425-93F1-5E6057CA3BB2}" dt="2023-11-01T22:21:27.165" v="653" actId="1076"/>
          <ac:spMkLst>
            <pc:docMk/>
            <pc:sldMk cId="1574199190" sldId="267"/>
            <ac:spMk id="4" creationId="{2B2EE855-E88B-8C8E-AADB-BAA6FD5BD7F7}"/>
          </ac:spMkLst>
        </pc:spChg>
        <pc:spChg chg="add mod">
          <ac:chgData name="Guo-Shiuan Lin" userId="dadabf76-eedd-4e9c-9b55-13cf67466269" providerId="ADAL" clId="{D8CCF82C-2579-4425-93F1-5E6057CA3BB2}" dt="2023-11-01T22:19:54.305" v="609" actId="1076"/>
          <ac:spMkLst>
            <pc:docMk/>
            <pc:sldMk cId="1574199190" sldId="267"/>
            <ac:spMk id="5" creationId="{9DE83635-B186-3152-B112-6F508A251C89}"/>
          </ac:spMkLst>
        </pc:spChg>
        <pc:spChg chg="mod">
          <ac:chgData name="Guo-Shiuan Lin" userId="dadabf76-eedd-4e9c-9b55-13cf67466269" providerId="ADAL" clId="{D8CCF82C-2579-4425-93F1-5E6057CA3BB2}" dt="2023-11-01T22:21:24.991" v="652" actId="1076"/>
          <ac:spMkLst>
            <pc:docMk/>
            <pc:sldMk cId="1574199190" sldId="267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19:29.873" v="602" actId="1076"/>
          <ac:spMkLst>
            <pc:docMk/>
            <pc:sldMk cId="1574199190" sldId="267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0:34.516" v="649" actId="1076"/>
          <ac:spMkLst>
            <pc:docMk/>
            <pc:sldMk cId="1574199190" sldId="267"/>
            <ac:spMk id="8" creationId="{8315DFA3-58BC-332A-2538-BFF90BE1809B}"/>
          </ac:spMkLst>
        </pc:spChg>
        <pc:spChg chg="add mod">
          <ac:chgData name="Guo-Shiuan Lin" userId="dadabf76-eedd-4e9c-9b55-13cf67466269" providerId="ADAL" clId="{D8CCF82C-2579-4425-93F1-5E6057CA3BB2}" dt="2023-11-01T22:21:30.094" v="654" actId="1076"/>
          <ac:spMkLst>
            <pc:docMk/>
            <pc:sldMk cId="1574199190" sldId="267"/>
            <ac:spMk id="9" creationId="{2010C18D-850D-8227-EEB5-E9B3547582D9}"/>
          </ac:spMkLst>
        </pc:spChg>
        <pc:spChg chg="add mod">
          <ac:chgData name="Guo-Shiuan Lin" userId="dadabf76-eedd-4e9c-9b55-13cf67466269" providerId="ADAL" clId="{D8CCF82C-2579-4425-93F1-5E6057CA3BB2}" dt="2023-11-01T22:19:41.718" v="606" actId="1076"/>
          <ac:spMkLst>
            <pc:docMk/>
            <pc:sldMk cId="1574199190" sldId="267"/>
            <ac:spMk id="10" creationId="{DAF2641E-2FD7-227A-9F0C-F0E3FE671FB3}"/>
          </ac:spMkLst>
        </pc:spChg>
        <pc:spChg chg="add del">
          <ac:chgData name="Guo-Shiuan Lin" userId="dadabf76-eedd-4e9c-9b55-13cf67466269" providerId="ADAL" clId="{D8CCF82C-2579-4425-93F1-5E6057CA3BB2}" dt="2023-11-01T22:18:39.035" v="597" actId="22"/>
          <ac:spMkLst>
            <pc:docMk/>
            <pc:sldMk cId="1574199190" sldId="267"/>
            <ac:spMk id="12" creationId="{21BFA7F2-AB77-68FC-DCD0-BB077345EDE1}"/>
          </ac:spMkLst>
        </pc:spChg>
        <pc:spChg chg="add del mod">
          <ac:chgData name="Guo-Shiuan Lin" userId="dadabf76-eedd-4e9c-9b55-13cf67466269" providerId="ADAL" clId="{D8CCF82C-2579-4425-93F1-5E6057CA3BB2}" dt="2023-11-01T22:21:41.550" v="656"/>
          <ac:spMkLst>
            <pc:docMk/>
            <pc:sldMk cId="1574199190" sldId="267"/>
            <ac:spMk id="13" creationId="{658B32C8-0F20-3236-A233-87D0BE9BBCFD}"/>
          </ac:spMkLst>
        </pc:spChg>
      </pc:sldChg>
      <pc:sldChg chg="modSp add del mod">
        <pc:chgData name="Guo-Shiuan Lin" userId="dadabf76-eedd-4e9c-9b55-13cf67466269" providerId="ADAL" clId="{D8CCF82C-2579-4425-93F1-5E6057CA3BB2}" dt="2023-11-01T22:23:39.425" v="667" actId="47"/>
        <pc:sldMkLst>
          <pc:docMk/>
          <pc:sldMk cId="60959412" sldId="268"/>
        </pc:sldMkLst>
        <pc:spChg chg="mod">
          <ac:chgData name="Guo-Shiuan Lin" userId="dadabf76-eedd-4e9c-9b55-13cf67466269" providerId="ADAL" clId="{D8CCF82C-2579-4425-93F1-5E6057CA3BB2}" dt="2023-11-01T22:18:55.877" v="599" actId="1076"/>
          <ac:spMkLst>
            <pc:docMk/>
            <pc:sldMk cId="60959412" sldId="268"/>
            <ac:spMk id="3" creationId="{38DB559D-6385-50E0-D84F-6DCAB2E2AF20}"/>
          </ac:spMkLst>
        </pc:spChg>
        <pc:spChg chg="mod">
          <ac:chgData name="Guo-Shiuan Lin" userId="dadabf76-eedd-4e9c-9b55-13cf67466269" providerId="ADAL" clId="{D8CCF82C-2579-4425-93F1-5E6057CA3BB2}" dt="2023-11-01T22:18:57.660" v="600" actId="1076"/>
          <ac:spMkLst>
            <pc:docMk/>
            <pc:sldMk cId="60959412" sldId="268"/>
            <ac:spMk id="8" creationId="{8315DFA3-58BC-332A-2538-BFF90BE1809B}"/>
          </ac:spMkLst>
        </pc:spChg>
      </pc:sldChg>
      <pc:sldChg chg="addSp modSp add mod">
        <pc:chgData name="Guo-Shiuan Lin" userId="dadabf76-eedd-4e9c-9b55-13cf67466269" providerId="ADAL" clId="{D8CCF82C-2579-4425-93F1-5E6057CA3BB2}" dt="2023-11-01T22:24:10.801" v="687" actId="1076"/>
        <pc:sldMkLst>
          <pc:docMk/>
          <pc:sldMk cId="2420077523" sldId="269"/>
        </pc:sldMkLst>
        <pc:spChg chg="mod">
          <ac:chgData name="Guo-Shiuan Lin" userId="dadabf76-eedd-4e9c-9b55-13cf67466269" providerId="ADAL" clId="{D8CCF82C-2579-4425-93F1-5E6057CA3BB2}" dt="2023-11-01T22:23:19.839" v="665" actId="207"/>
          <ac:spMkLst>
            <pc:docMk/>
            <pc:sldMk cId="2420077523" sldId="269"/>
            <ac:spMk id="3" creationId="{38DB559D-6385-50E0-D84F-6DCAB2E2AF20}"/>
          </ac:spMkLst>
        </pc:spChg>
        <pc:spChg chg="mod">
          <ac:chgData name="Guo-Shiuan Lin" userId="dadabf76-eedd-4e9c-9b55-13cf67466269" providerId="ADAL" clId="{D8CCF82C-2579-4425-93F1-5E6057CA3BB2}" dt="2023-11-01T22:23:09.760" v="664" actId="207"/>
          <ac:spMkLst>
            <pc:docMk/>
            <pc:sldMk cId="2420077523" sldId="269"/>
            <ac:spMk id="4" creationId="{2B2EE855-E88B-8C8E-AADB-BAA6FD5BD7F7}"/>
          </ac:spMkLst>
        </pc:spChg>
        <pc:spChg chg="mod">
          <ac:chgData name="Guo-Shiuan Lin" userId="dadabf76-eedd-4e9c-9b55-13cf67466269" providerId="ADAL" clId="{D8CCF82C-2579-4425-93F1-5E6057CA3BB2}" dt="2023-11-01T22:22:42.157" v="662" actId="207"/>
          <ac:spMkLst>
            <pc:docMk/>
            <pc:sldMk cId="2420077523" sldId="269"/>
            <ac:spMk id="5" creationId="{9DE83635-B186-3152-B112-6F508A251C89}"/>
          </ac:spMkLst>
        </pc:spChg>
        <pc:spChg chg="mod">
          <ac:chgData name="Guo-Shiuan Lin" userId="dadabf76-eedd-4e9c-9b55-13cf67466269" providerId="ADAL" clId="{D8CCF82C-2579-4425-93F1-5E6057CA3BB2}" dt="2023-11-01T22:23:25.987" v="666" actId="207"/>
          <ac:spMkLst>
            <pc:docMk/>
            <pc:sldMk cId="2420077523" sldId="269"/>
            <ac:spMk id="9" creationId="{2010C18D-850D-8227-EEB5-E9B3547582D9}"/>
          </ac:spMkLst>
        </pc:spChg>
        <pc:spChg chg="mod">
          <ac:chgData name="Guo-Shiuan Lin" userId="dadabf76-eedd-4e9c-9b55-13cf67466269" providerId="ADAL" clId="{D8CCF82C-2579-4425-93F1-5E6057CA3BB2}" dt="2023-11-01T22:22:39.093" v="661" actId="207"/>
          <ac:spMkLst>
            <pc:docMk/>
            <pc:sldMk cId="2420077523" sldId="269"/>
            <ac:spMk id="10" creationId="{DAF2641E-2FD7-227A-9F0C-F0E3FE671FB3}"/>
          </ac:spMkLst>
        </pc:spChg>
        <pc:spChg chg="add mod">
          <ac:chgData name="Guo-Shiuan Lin" userId="dadabf76-eedd-4e9c-9b55-13cf67466269" providerId="ADAL" clId="{D8CCF82C-2579-4425-93F1-5E6057CA3BB2}" dt="2023-11-01T22:24:10.801" v="687" actId="1076"/>
          <ac:spMkLst>
            <pc:docMk/>
            <pc:sldMk cId="2420077523" sldId="269"/>
            <ac:spMk id="11" creationId="{6693C544-4DDA-F37A-B1BE-A1DB86ACFBE8}"/>
          </ac:spMkLst>
        </pc:spChg>
      </pc:sldChg>
      <pc:sldChg chg="modSp add mod">
        <pc:chgData name="Guo-Shiuan Lin" userId="dadabf76-eedd-4e9c-9b55-13cf67466269" providerId="ADAL" clId="{D8CCF82C-2579-4425-93F1-5E6057CA3BB2}" dt="2023-11-01T22:26:03.316" v="734" actId="20577"/>
        <pc:sldMkLst>
          <pc:docMk/>
          <pc:sldMk cId="3670134852" sldId="270"/>
        </pc:sldMkLst>
        <pc:spChg chg="mod">
          <ac:chgData name="Guo-Shiuan Lin" userId="dadabf76-eedd-4e9c-9b55-13cf67466269" providerId="ADAL" clId="{D8CCF82C-2579-4425-93F1-5E6057CA3BB2}" dt="2023-11-01T22:25:27.970" v="716" actId="20577"/>
          <ac:spMkLst>
            <pc:docMk/>
            <pc:sldMk cId="3670134852" sldId="270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25:40.187" v="720" actId="20577"/>
          <ac:spMkLst>
            <pc:docMk/>
            <pc:sldMk cId="3670134852" sldId="270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25:52.861" v="728" actId="20577"/>
          <ac:spMkLst>
            <pc:docMk/>
            <pc:sldMk cId="3670134852" sldId="270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6:03.316" v="734" actId="20577"/>
          <ac:spMkLst>
            <pc:docMk/>
            <pc:sldMk cId="3670134852" sldId="270"/>
            <ac:spMk id="8" creationId="{8315DFA3-58BC-332A-2538-BFF90BE1809B}"/>
          </ac:spMkLst>
        </pc:spChg>
      </pc:sldChg>
      <pc:sldChg chg="addSp modSp add mod">
        <pc:chgData name="Guo-Shiuan Lin" userId="dadabf76-eedd-4e9c-9b55-13cf67466269" providerId="ADAL" clId="{D8CCF82C-2579-4425-93F1-5E6057CA3BB2}" dt="2023-11-01T22:27:33.314" v="825" actId="1035"/>
        <pc:sldMkLst>
          <pc:docMk/>
          <pc:sldMk cId="1669397288" sldId="271"/>
        </pc:sldMkLst>
        <pc:spChg chg="mod">
          <ac:chgData name="Guo-Shiuan Lin" userId="dadabf76-eedd-4e9c-9b55-13cf67466269" providerId="ADAL" clId="{D8CCF82C-2579-4425-93F1-5E6057CA3BB2}" dt="2023-11-01T22:26:24.615" v="736"/>
          <ac:spMkLst>
            <pc:docMk/>
            <pc:sldMk cId="1669397288" sldId="271"/>
            <ac:spMk id="2" creationId="{C34CEB62-4980-DE53-90B0-527375F84A3A}"/>
          </ac:spMkLst>
        </pc:spChg>
        <pc:spChg chg="add 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3" creationId="{5BAEA9E5-3A13-2E43-D2CF-F20BD773B701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4" creationId="{841C66A4-D57B-3947-96B8-30E924AF82CB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5" creationId="{1BFE25BA-FA49-2F5C-BFF1-AFD6CF907043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6" creationId="{EE35B2CC-04C7-2337-EA93-F27AA00A3EEB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7" creationId="{4E9CE32D-28C1-0B3E-7D70-E06404586F87}"/>
          </ac:spMkLst>
        </pc:spChg>
        <pc:spChg chg="mod">
          <ac:chgData name="Guo-Shiuan Lin" userId="dadabf76-eedd-4e9c-9b55-13cf67466269" providerId="ADAL" clId="{D8CCF82C-2579-4425-93F1-5E6057CA3BB2}" dt="2023-11-01T22:27:33.314" v="825" actId="1035"/>
          <ac:spMkLst>
            <pc:docMk/>
            <pc:sldMk cId="1669397288" sldId="271"/>
            <ac:spMk id="8" creationId="{8315DFA3-58BC-332A-2538-BFF90BE1809B}"/>
          </ac:spMkLst>
        </pc:spChg>
        <pc:spChg chg="add mod">
          <ac:chgData name="Guo-Shiuan Lin" userId="dadabf76-eedd-4e9c-9b55-13cf67466269" providerId="ADAL" clId="{D8CCF82C-2579-4425-93F1-5E6057CA3BB2}" dt="2023-11-01T22:27:19.312" v="792" actId="571"/>
          <ac:spMkLst>
            <pc:docMk/>
            <pc:sldMk cId="1669397288" sldId="271"/>
            <ac:spMk id="9" creationId="{41CF4925-90D8-F0CE-7F30-8AF43133FE0F}"/>
          </ac:spMkLst>
        </pc:spChg>
      </pc:sldChg>
      <pc:sldChg chg="modSp add mod">
        <pc:chgData name="Guo-Shiuan Lin" userId="dadabf76-eedd-4e9c-9b55-13cf67466269" providerId="ADAL" clId="{D8CCF82C-2579-4425-93F1-5E6057CA3BB2}" dt="2023-11-01T22:31:13.774" v="1016" actId="20577"/>
        <pc:sldMkLst>
          <pc:docMk/>
          <pc:sldMk cId="2807422375" sldId="272"/>
        </pc:sldMkLst>
        <pc:spChg chg="mod">
          <ac:chgData name="Guo-Shiuan Lin" userId="dadabf76-eedd-4e9c-9b55-13cf67466269" providerId="ADAL" clId="{D8CCF82C-2579-4425-93F1-5E6057CA3BB2}" dt="2023-11-01T22:31:00.260" v="985"/>
          <ac:spMkLst>
            <pc:docMk/>
            <pc:sldMk cId="2807422375" sldId="272"/>
            <ac:spMk id="2" creationId="{C34CEB62-4980-DE53-90B0-527375F84A3A}"/>
          </ac:spMkLst>
        </pc:spChg>
        <pc:spChg chg="mod">
          <ac:chgData name="Guo-Shiuan Lin" userId="dadabf76-eedd-4e9c-9b55-13cf67466269" providerId="ADAL" clId="{D8CCF82C-2579-4425-93F1-5E6057CA3BB2}" dt="2023-11-01T22:31:13.774" v="1016" actId="20577"/>
          <ac:spMkLst>
            <pc:docMk/>
            <pc:sldMk cId="2807422375" sldId="272"/>
            <ac:spMk id="3" creationId="{D8285709-A952-3813-B3F7-E352419B6D48}"/>
          </ac:spMkLst>
        </pc:spChg>
      </pc:sldChg>
      <pc:sldChg chg="modSp add mod">
        <pc:chgData name="Guo-Shiuan Lin" userId="dadabf76-eedd-4e9c-9b55-13cf67466269" providerId="ADAL" clId="{D8CCF82C-2579-4425-93F1-5E6057CA3BB2}" dt="2023-11-01T22:29:16.023" v="897" actId="20577"/>
        <pc:sldMkLst>
          <pc:docMk/>
          <pc:sldMk cId="2982937133" sldId="273"/>
        </pc:sldMkLst>
        <pc:spChg chg="mod">
          <ac:chgData name="Guo-Shiuan Lin" userId="dadabf76-eedd-4e9c-9b55-13cf67466269" providerId="ADAL" clId="{D8CCF82C-2579-4425-93F1-5E6057CA3BB2}" dt="2023-11-01T22:29:16.023" v="897" actId="20577"/>
          <ac:spMkLst>
            <pc:docMk/>
            <pc:sldMk cId="2982937133" sldId="273"/>
            <ac:spMk id="2" creationId="{C34CEB62-4980-DE53-90B0-527375F84A3A}"/>
          </ac:spMkLst>
        </pc:spChg>
      </pc:sldChg>
      <pc:sldChg chg="add del">
        <pc:chgData name="Guo-Shiuan Lin" userId="dadabf76-eedd-4e9c-9b55-13cf67466269" providerId="ADAL" clId="{D8CCF82C-2579-4425-93F1-5E6057CA3BB2}" dt="2023-11-01T22:42:37.205" v="1286" actId="47"/>
        <pc:sldMkLst>
          <pc:docMk/>
          <pc:sldMk cId="716340845" sldId="274"/>
        </pc:sldMkLst>
      </pc:sldChg>
      <pc:sldChg chg="addSp delSp modSp new mod">
        <pc:chgData name="Guo-Shiuan Lin" userId="dadabf76-eedd-4e9c-9b55-13cf67466269" providerId="ADAL" clId="{D8CCF82C-2579-4425-93F1-5E6057CA3BB2}" dt="2023-11-01T22:39:51.993" v="1269" actId="1076"/>
        <pc:sldMkLst>
          <pc:docMk/>
          <pc:sldMk cId="429201259" sldId="275"/>
        </pc:sldMkLst>
        <pc:spChg chg="del mod">
          <ac:chgData name="Guo-Shiuan Lin" userId="dadabf76-eedd-4e9c-9b55-13cf67466269" providerId="ADAL" clId="{D8CCF82C-2579-4425-93F1-5E6057CA3BB2}" dt="2023-11-01T22:38:49.510" v="1257" actId="478"/>
          <ac:spMkLst>
            <pc:docMk/>
            <pc:sldMk cId="429201259" sldId="275"/>
            <ac:spMk id="2" creationId="{167A2909-1982-9A33-CF5A-26BDB0670620}"/>
          </ac:spMkLst>
        </pc:spChg>
        <pc:spChg chg="add del">
          <ac:chgData name="Guo-Shiuan Lin" userId="dadabf76-eedd-4e9c-9b55-13cf67466269" providerId="ADAL" clId="{D8CCF82C-2579-4425-93F1-5E6057CA3BB2}" dt="2023-11-01T22:38:53.264" v="1259" actId="22"/>
          <ac:spMkLst>
            <pc:docMk/>
            <pc:sldMk cId="429201259" sldId="275"/>
            <ac:spMk id="4" creationId="{82450F6E-FB4B-0721-1D7F-59F16481C808}"/>
          </ac:spMkLst>
        </pc:spChg>
        <pc:spChg chg="add mod">
          <ac:chgData name="Guo-Shiuan Lin" userId="dadabf76-eedd-4e9c-9b55-13cf67466269" providerId="ADAL" clId="{D8CCF82C-2579-4425-93F1-5E6057CA3BB2}" dt="2023-11-01T22:39:09.224" v="1265"/>
          <ac:spMkLst>
            <pc:docMk/>
            <pc:sldMk cId="429201259" sldId="275"/>
            <ac:spMk id="7" creationId="{E09074E0-023E-663D-A039-2E458D33ABAD}"/>
          </ac:spMkLst>
        </pc:spChg>
        <pc:picChg chg="add del">
          <ac:chgData name="Guo-Shiuan Lin" userId="dadabf76-eedd-4e9c-9b55-13cf67466269" providerId="ADAL" clId="{D8CCF82C-2579-4425-93F1-5E6057CA3BB2}" dt="2023-11-01T22:39:00.626" v="1261" actId="478"/>
          <ac:picMkLst>
            <pc:docMk/>
            <pc:sldMk cId="429201259" sldId="275"/>
            <ac:picMk id="6" creationId="{023D1331-AD76-D433-7610-12B6BCAB02A2}"/>
          </ac:picMkLst>
        </pc:picChg>
        <pc:picChg chg="add mod">
          <ac:chgData name="Guo-Shiuan Lin" userId="dadabf76-eedd-4e9c-9b55-13cf67466269" providerId="ADAL" clId="{D8CCF82C-2579-4425-93F1-5E6057CA3BB2}" dt="2023-11-01T22:39:51.993" v="1269" actId="1076"/>
          <ac:picMkLst>
            <pc:docMk/>
            <pc:sldMk cId="429201259" sldId="275"/>
            <ac:picMk id="9" creationId="{958C9C44-C314-602B-BA2B-8DF14C674500}"/>
          </ac:picMkLst>
        </pc:picChg>
      </pc:sldChg>
    </pc:docChg>
  </pc:docChgLst>
  <pc:docChgLst>
    <pc:chgData name="Guo-Shiuan Lin" userId="dadabf76-eedd-4e9c-9b55-13cf67466269" providerId="ADAL" clId="{4AE8B1B8-4260-4033-BBE3-25C745388057}"/>
    <pc:docChg chg="custSel addSld delSld modSld">
      <pc:chgData name="Guo-Shiuan Lin" userId="dadabf76-eedd-4e9c-9b55-13cf67466269" providerId="ADAL" clId="{4AE8B1B8-4260-4033-BBE3-25C745388057}" dt="2023-11-03T15:27:42.951" v="143" actId="20577"/>
      <pc:docMkLst>
        <pc:docMk/>
      </pc:docMkLst>
      <pc:sldChg chg="addSp delSp modSp mod">
        <pc:chgData name="Guo-Shiuan Lin" userId="dadabf76-eedd-4e9c-9b55-13cf67466269" providerId="ADAL" clId="{4AE8B1B8-4260-4033-BBE3-25C745388057}" dt="2023-11-03T15:24:24.489" v="131" actId="478"/>
        <pc:sldMkLst>
          <pc:docMk/>
          <pc:sldMk cId="858283081" sldId="266"/>
        </pc:sldMkLst>
        <pc:spChg chg="add del mod">
          <ac:chgData name="Guo-Shiuan Lin" userId="dadabf76-eedd-4e9c-9b55-13cf67466269" providerId="ADAL" clId="{4AE8B1B8-4260-4033-BBE3-25C745388057}" dt="2023-11-03T15:23:45.701" v="112" actId="478"/>
          <ac:spMkLst>
            <pc:docMk/>
            <pc:sldMk cId="858283081" sldId="266"/>
            <ac:spMk id="2" creationId="{BC7A7C82-7827-9593-0E69-FBAACC061AAE}"/>
          </ac:spMkLst>
        </pc:spChg>
        <pc:spChg chg="add del mod">
          <ac:chgData name="Guo-Shiuan Lin" userId="dadabf76-eedd-4e9c-9b55-13cf67466269" providerId="ADAL" clId="{4AE8B1B8-4260-4033-BBE3-25C745388057}" dt="2023-11-03T15:24:24.489" v="131" actId="478"/>
          <ac:spMkLst>
            <pc:docMk/>
            <pc:sldMk cId="858283081" sldId="266"/>
            <ac:spMk id="3" creationId="{8925DAA0-2910-8111-30F5-EB0997EE990A}"/>
          </ac:spMkLst>
        </pc:spChg>
        <pc:spChg chg="mod">
          <ac:chgData name="Guo-Shiuan Lin" userId="dadabf76-eedd-4e9c-9b55-13cf67466269" providerId="ADAL" clId="{4AE8B1B8-4260-4033-BBE3-25C745388057}" dt="2023-11-03T11:25:15.853" v="21" actId="20577"/>
          <ac:spMkLst>
            <pc:docMk/>
            <pc:sldMk cId="858283081" sldId="266"/>
            <ac:spMk id="11" creationId="{7CAC8763-7B1F-53F3-6C2D-3611565F0898}"/>
          </ac:spMkLst>
        </pc:spChg>
      </pc:sldChg>
      <pc:sldChg chg="addSp delSp modSp mod">
        <pc:chgData name="Guo-Shiuan Lin" userId="dadabf76-eedd-4e9c-9b55-13cf67466269" providerId="ADAL" clId="{4AE8B1B8-4260-4033-BBE3-25C745388057}" dt="2023-11-03T11:37:09.656" v="101" actId="1037"/>
        <pc:sldMkLst>
          <pc:docMk/>
          <pc:sldMk cId="1574199190" sldId="267"/>
        </pc:sldMkLst>
        <pc:spChg chg="mod">
          <ac:chgData name="Guo-Shiuan Lin" userId="dadabf76-eedd-4e9c-9b55-13cf67466269" providerId="ADAL" clId="{4AE8B1B8-4260-4033-BBE3-25C745388057}" dt="2023-11-03T11:36:39.978" v="38" actId="20577"/>
          <ac:spMkLst>
            <pc:docMk/>
            <pc:sldMk cId="1574199190" sldId="267"/>
            <ac:spMk id="4" creationId="{2B2EE855-E88B-8C8E-AADB-BAA6FD5BD7F7}"/>
          </ac:spMkLst>
        </pc:spChg>
        <pc:spChg chg="del">
          <ac:chgData name="Guo-Shiuan Lin" userId="dadabf76-eedd-4e9c-9b55-13cf67466269" providerId="ADAL" clId="{4AE8B1B8-4260-4033-BBE3-25C745388057}" dt="2023-11-03T11:31:20.206" v="22" actId="478"/>
          <ac:spMkLst>
            <pc:docMk/>
            <pc:sldMk cId="1574199190" sldId="267"/>
            <ac:spMk id="10" creationId="{DAF2641E-2FD7-227A-9F0C-F0E3FE671FB3}"/>
          </ac:spMkLst>
        </pc:spChg>
        <pc:spChg chg="add mod">
          <ac:chgData name="Guo-Shiuan Lin" userId="dadabf76-eedd-4e9c-9b55-13cf67466269" providerId="ADAL" clId="{4AE8B1B8-4260-4033-BBE3-25C745388057}" dt="2023-11-03T11:37:09.656" v="101" actId="1037"/>
          <ac:spMkLst>
            <pc:docMk/>
            <pc:sldMk cId="1574199190" sldId="267"/>
            <ac:spMk id="11" creationId="{D3DE69C9-92C3-265B-045C-474C63F77B7E}"/>
          </ac:spMkLst>
        </pc:spChg>
      </pc:sldChg>
      <pc:sldChg chg="delSp del mod">
        <pc:chgData name="Guo-Shiuan Lin" userId="dadabf76-eedd-4e9c-9b55-13cf67466269" providerId="ADAL" clId="{4AE8B1B8-4260-4033-BBE3-25C745388057}" dt="2023-11-03T11:37:56.539" v="109" actId="47"/>
        <pc:sldMkLst>
          <pc:docMk/>
          <pc:sldMk cId="2420077523" sldId="269"/>
        </pc:sldMkLst>
        <pc:spChg chg="del">
          <ac:chgData name="Guo-Shiuan Lin" userId="dadabf76-eedd-4e9c-9b55-13cf67466269" providerId="ADAL" clId="{4AE8B1B8-4260-4033-BBE3-25C745388057}" dt="2023-11-03T11:31:22.419" v="23" actId="478"/>
          <ac:spMkLst>
            <pc:docMk/>
            <pc:sldMk cId="2420077523" sldId="269"/>
            <ac:spMk id="10" creationId="{DAF2641E-2FD7-227A-9F0C-F0E3FE671FB3}"/>
          </ac:spMkLst>
        </pc:spChg>
      </pc:sldChg>
      <pc:sldChg chg="addSp modSp add mod">
        <pc:chgData name="Guo-Shiuan Lin" userId="dadabf76-eedd-4e9c-9b55-13cf67466269" providerId="ADAL" clId="{4AE8B1B8-4260-4033-BBE3-25C745388057}" dt="2023-11-03T11:37:44.936" v="108"/>
        <pc:sldMkLst>
          <pc:docMk/>
          <pc:sldMk cId="1714046979" sldId="276"/>
        </pc:sldMkLst>
        <pc:spChg chg="mod">
          <ac:chgData name="Guo-Shiuan Lin" userId="dadabf76-eedd-4e9c-9b55-13cf67466269" providerId="ADAL" clId="{4AE8B1B8-4260-4033-BBE3-25C745388057}" dt="2023-11-03T11:37:37.472" v="105" actId="207"/>
          <ac:spMkLst>
            <pc:docMk/>
            <pc:sldMk cId="1714046979" sldId="276"/>
            <ac:spMk id="4" creationId="{2B2EE855-E88B-8C8E-AADB-BAA6FD5BD7F7}"/>
          </ac:spMkLst>
        </pc:spChg>
        <pc:spChg chg="mod">
          <ac:chgData name="Guo-Shiuan Lin" userId="dadabf76-eedd-4e9c-9b55-13cf67466269" providerId="ADAL" clId="{4AE8B1B8-4260-4033-BBE3-25C745388057}" dt="2023-11-03T11:37:40.189" v="107" actId="207"/>
          <ac:spMkLst>
            <pc:docMk/>
            <pc:sldMk cId="1714046979" sldId="276"/>
            <ac:spMk id="5" creationId="{9DE83635-B186-3152-B112-6F508A251C89}"/>
          </ac:spMkLst>
        </pc:spChg>
        <pc:spChg chg="mod">
          <ac:chgData name="Guo-Shiuan Lin" userId="dadabf76-eedd-4e9c-9b55-13cf67466269" providerId="ADAL" clId="{4AE8B1B8-4260-4033-BBE3-25C745388057}" dt="2023-11-03T11:37:33.700" v="104" actId="207"/>
          <ac:spMkLst>
            <pc:docMk/>
            <pc:sldMk cId="1714046979" sldId="276"/>
            <ac:spMk id="9" creationId="{2010C18D-850D-8227-EEB5-E9B3547582D9}"/>
          </ac:spMkLst>
        </pc:spChg>
        <pc:spChg chg="add mod">
          <ac:chgData name="Guo-Shiuan Lin" userId="dadabf76-eedd-4e9c-9b55-13cf67466269" providerId="ADAL" clId="{4AE8B1B8-4260-4033-BBE3-25C745388057}" dt="2023-11-03T11:37:44.936" v="108"/>
          <ac:spMkLst>
            <pc:docMk/>
            <pc:sldMk cId="1714046979" sldId="276"/>
            <ac:spMk id="10" creationId="{B483D8D1-3D37-70C7-16C9-DF944D736A44}"/>
          </ac:spMkLst>
        </pc:spChg>
        <pc:spChg chg="mod">
          <ac:chgData name="Guo-Shiuan Lin" userId="dadabf76-eedd-4e9c-9b55-13cf67466269" providerId="ADAL" clId="{4AE8B1B8-4260-4033-BBE3-25C745388057}" dt="2023-11-03T11:37:38.619" v="106" actId="207"/>
          <ac:spMkLst>
            <pc:docMk/>
            <pc:sldMk cId="1714046979" sldId="276"/>
            <ac:spMk id="11" creationId="{D3DE69C9-92C3-265B-045C-474C63F77B7E}"/>
          </ac:spMkLst>
        </pc:spChg>
      </pc:sldChg>
      <pc:sldChg chg="modSp add mod">
        <pc:chgData name="Guo-Shiuan Lin" userId="dadabf76-eedd-4e9c-9b55-13cf67466269" providerId="ADAL" clId="{4AE8B1B8-4260-4033-BBE3-25C745388057}" dt="2023-11-03T15:27:42.951" v="143" actId="20577"/>
        <pc:sldMkLst>
          <pc:docMk/>
          <pc:sldMk cId="3025664322" sldId="277"/>
        </pc:sldMkLst>
        <pc:spChg chg="mod">
          <ac:chgData name="Guo-Shiuan Lin" userId="dadabf76-eedd-4e9c-9b55-13cf67466269" providerId="ADAL" clId="{4AE8B1B8-4260-4033-BBE3-25C745388057}" dt="2023-11-03T15:27:42.951" v="143" actId="20577"/>
          <ac:spMkLst>
            <pc:docMk/>
            <pc:sldMk cId="3025664322" sldId="277"/>
            <ac:spMk id="2" creationId="{C34CEB62-4980-DE53-90B0-527375F84A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3FD1-10BB-4814-A4A9-2EA40D664333}" type="datetimeFigureOut">
              <a:rPr lang="en-CH" smtClean="0"/>
              <a:t>03.11.2025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4971-261F-427E-801A-2F43A2C68C1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03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397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63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At saturation, all soil pores are filled with water, and the hydraulic conductivity is at its maximum. This is known as saturated hydraulic conductivity (</a:t>
                </a:r>
              </a:p>
              <a:p>
                <a:pPr rtl="0"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ar-AE" dirty="0">
                  <a:effectLst/>
                </a:endParaRPr>
              </a:p>
              <a:p>
                <a:pPr rtl="0" fontAlgn="auto"/>
                <a:r>
                  <a:rPr lang="ar-AE" dirty="0">
                    <a:effectLst/>
                  </a:rPr>
                  <a:t>𝐾𝑠𝑎𝑡</a:t>
                </a:r>
              </a:p>
              <a:p>
                <a:r>
                  <a:rPr lang="ar-AE" dirty="0"/>
                  <a:t>)</a:t>
                </a:r>
                <a:endParaRPr lang="en-CH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At saturation, all soil pores are filled with water, and the hydraulic conductivity is at its maximum. This is known as saturated hydraulic conductivity (</a:t>
                </a:r>
              </a:p>
              <a:p>
                <a:pPr rtl="0" fontAlgn="auto"/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𝐾_𝑠𝑎𝑡</a:t>
                </a:r>
                <a:endParaRPr lang="ar-AE" dirty="0">
                  <a:effectLst/>
                </a:endParaRPr>
              </a:p>
              <a:p>
                <a:pPr rtl="0" fontAlgn="auto"/>
                <a:r>
                  <a:rPr lang="ar-AE" dirty="0">
                    <a:effectLst/>
                  </a:rPr>
                  <a:t>𝐾𝑠𝑎𝑡</a:t>
                </a:r>
              </a:p>
              <a:p>
                <a:r>
                  <a:rPr lang="ar-AE" dirty="0"/>
                  <a:t>)</a:t>
                </a:r>
                <a:endParaRPr lang="en-CH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949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073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73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972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4971-261F-427E-801A-2F43A2C68C14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171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9793-00DF-9FEB-151C-EFDFBF02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8FD26-0EED-9BFD-8774-AF720B4B6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BA22-DD07-D42C-6954-35B357CA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C53D-C043-131A-D386-6539CF10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F8E7-ABD9-8B65-324D-90845816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6950-F966-1CA5-A588-06C62E97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D3BC-6DCD-2D03-327A-35609B3A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CB0C-00B7-784D-325A-213C6972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A9CAC-7552-5322-77DA-A06391C0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074B-9115-7C97-DE7E-B6914F67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1D7D0-8166-0E96-1054-5386BABDD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C897F-4DA8-8994-7E4A-C3A76A8B4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7CF4-1637-F145-E96C-D111278A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883C-FD42-09BC-6D8C-30D56670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8EAE-DD1B-14A5-86EE-ABB8B8D5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CB6E-8576-8B4B-200B-E000AD23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753F-7E55-EBDF-B255-5C45FDCE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97BD-349B-FC25-50C6-122851D0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B0992-29FB-5ABF-75A2-30FB0928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3C73-EA23-0D98-29DC-10E5A801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72E6-B134-15E1-2A3F-5405676A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FFD-A8B7-9B40-15B7-85DB60CE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92590-695A-0CFF-0CD9-DCEF23A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D6DE-7059-4301-21C8-6CD6D002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5367-2A34-419B-2DCA-2F44B7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CCB4-A61B-F117-4325-DF129B64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60BB-00C9-5330-0C8C-BB0D7F48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C114C-C346-5226-6F42-381A58A6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A5FD-0EF9-ED52-A3E5-861E29C6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13867-318F-4DFF-656D-B931F30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A6C52-A07B-BAB9-FCE1-0FA1956C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67EC-B6CD-AA8B-66F9-E21A851C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B1E4-F20F-1353-BB60-D633F5E7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E1289-CD41-D13A-EE2A-D44B6A540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CA782-1555-9178-35A7-738B220AC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7D3F6-C132-E132-1C42-283763646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73BAC-6E2F-1FE4-372C-2B7DDDE9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351D6B-E4CE-2823-E712-63239272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D9181-4A70-2B05-26F7-D9E45F6F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9453-994B-0476-5645-F9A721A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D07FD-71A2-219E-9DFB-8C43E381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2AB4D-1F71-A04A-2F31-D8C06EF0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FD3D1-CA9F-30EA-81BD-D110320F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6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28EDE-0FA9-1F55-7A74-069B3162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D13D4-DAEA-5908-C2B7-304FF02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06EA-5C38-B2DC-BF03-277E7B96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224-9162-44E3-1406-15BF2F13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C9BD-882B-1499-EDEB-7BB088A9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26C03-8519-38F9-31E4-22E3C1ED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0EB0C-E226-7586-E1F1-B84D4D64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88ED3-0A4F-0F68-2E1F-F7CA64A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D807B-2802-0171-5E50-3AA89E9D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4A22-D576-9E16-E366-319BD5CA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524AB-DAB5-0974-7E1F-EC129C5DE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968FC-FA60-DD38-EBE6-D7CE48C24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7490A-32E0-5765-16DA-A6070088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7C368-E4EB-F61A-A7C2-F1E9C08C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AD20D-3A53-8016-02A4-EF33C5AF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7358E-CEC9-23C0-499A-B53F8954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C79B7-1079-E24A-C09C-667ECE68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FE05-E489-324E-F1EA-AB8B87C84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DA65-1F84-4F15-AC44-E79CA7FA2048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FFE9-6A28-92BB-6599-5CF61EA33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6E6B-A5F8-0E35-66AF-5F3C1C82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2C60-3992-4AE3-8A9A-CAD4FF38E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asuring Life in the Soil - Agrarforschung Schweiz">
            <a:extLst>
              <a:ext uri="{FF2B5EF4-FFF2-40B4-BE49-F238E27FC236}">
                <a16:creationId xmlns:a16="http://schemas.microsoft.com/office/drawing/2014/main" id="{B1F582A8-26DC-2978-51C2-C557F0BB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FE9A79-B669-D6AA-DDB6-E90640EF8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Soil science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Computer lab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78D4B-680C-27B3-E829-3E1173E6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Guo-Shiuan Lin (Steven)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URBES lab, EPFL</a:t>
            </a:r>
          </a:p>
        </p:txBody>
      </p:sp>
    </p:spTree>
    <p:extLst>
      <p:ext uri="{BB962C8B-B14F-4D97-AF65-F5344CB8AC3E}">
        <p14:creationId xmlns:p14="http://schemas.microsoft.com/office/powerpoint/2010/main" val="22449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22299-7C3A-5A5D-F469-4C509547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uide to Soil Moisture - ConnectedCrops">
            <a:extLst>
              <a:ext uri="{FF2B5EF4-FFF2-40B4-BE49-F238E27FC236}">
                <a16:creationId xmlns:a16="http://schemas.microsoft.com/office/drawing/2014/main" id="{AA7AA0A4-43A7-1991-0C86-F8858A88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99" y="1732559"/>
            <a:ext cx="8505586" cy="50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EF6DE6-0A05-BB00-3BD2-5F59F891BC2E}"/>
              </a:ext>
            </a:extLst>
          </p:cNvPr>
          <p:cNvSpPr txBox="1"/>
          <p:nvPr/>
        </p:nvSpPr>
        <p:spPr>
          <a:xfrm>
            <a:off x="583115" y="409188"/>
            <a:ext cx="1145267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Water permeability depends on: how much water is already in the soil </a:t>
            </a:r>
            <a:endParaRPr lang="en-CH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606FD-8C88-E724-2F7F-7B2A2442B4E4}"/>
              </a:ext>
            </a:extLst>
          </p:cNvPr>
          <p:cNvGrpSpPr/>
          <p:nvPr/>
        </p:nvGrpSpPr>
        <p:grpSpPr>
          <a:xfrm>
            <a:off x="165100" y="1775868"/>
            <a:ext cx="5270500" cy="4876868"/>
            <a:chOff x="3996690" y="1777932"/>
            <a:chExt cx="5270500" cy="48768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2810CB-0DE1-3834-693F-D5C6811B6134}"/>
                </a:ext>
              </a:extLst>
            </p:cNvPr>
            <p:cNvSpPr txBox="1"/>
            <p:nvPr/>
          </p:nvSpPr>
          <p:spPr>
            <a:xfrm>
              <a:off x="3996690" y="3048000"/>
              <a:ext cx="2768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Why is it </a:t>
              </a:r>
              <a:r>
                <a:rPr lang="en-US" sz="2800" dirty="0">
                  <a:solidFill>
                    <a:schemeClr val="accent1"/>
                  </a:solidFill>
                </a:rPr>
                <a:t>easy</a:t>
              </a:r>
              <a:r>
                <a:rPr lang="en-US" sz="2800" dirty="0"/>
                <a:t> for water to pass down?</a:t>
              </a:r>
              <a:endParaRPr lang="en-CH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C5A6BB-D621-D2E9-88D2-DEEEA9F02F37}"/>
                </a:ext>
              </a:extLst>
            </p:cNvPr>
            <p:cNvSpPr/>
            <p:nvPr/>
          </p:nvSpPr>
          <p:spPr>
            <a:xfrm>
              <a:off x="7137400" y="1777932"/>
              <a:ext cx="2129790" cy="487686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960302-CB17-A497-E01B-42E4886EE1DA}"/>
              </a:ext>
            </a:extLst>
          </p:cNvPr>
          <p:cNvSpPr txBox="1"/>
          <p:nvPr/>
        </p:nvSpPr>
        <p:spPr>
          <a:xfrm>
            <a:off x="6197600" y="655101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https://connectedcrops.ca/the-ultimate-guide-to-soil-moisture/</a:t>
            </a:r>
          </a:p>
        </p:txBody>
      </p:sp>
    </p:spTree>
    <p:extLst>
      <p:ext uri="{BB962C8B-B14F-4D97-AF65-F5344CB8AC3E}">
        <p14:creationId xmlns:p14="http://schemas.microsoft.com/office/powerpoint/2010/main" val="17768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18CE-1523-3453-3592-E85CFC6EAB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Hydraulic conductivity </a:t>
            </a:r>
            <a:r>
              <a:rPr lang="en-US" dirty="0"/>
              <a:t>depends on </a:t>
            </a:r>
            <a:r>
              <a:rPr lang="en-US" dirty="0">
                <a:solidFill>
                  <a:schemeClr val="accent1"/>
                </a:solidFill>
              </a:rPr>
              <a:t>soil water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E4949-2D2F-6961-73A9-43B7B9AB38B0}"/>
              </a:ext>
            </a:extLst>
          </p:cNvPr>
          <p:cNvSpPr txBox="1"/>
          <p:nvPr/>
        </p:nvSpPr>
        <p:spPr>
          <a:xfrm>
            <a:off x="838200" y="1721394"/>
            <a:ext cx="7998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More saturated </a:t>
            </a:r>
            <a:r>
              <a:rPr lang="en-US" sz="2800" dirty="0"/>
              <a:t>soil has </a:t>
            </a:r>
            <a:r>
              <a:rPr lang="en-US" sz="2800" dirty="0">
                <a:solidFill>
                  <a:schemeClr val="accent1"/>
                </a:solidFill>
              </a:rPr>
              <a:t>higher conductivity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Pores </a:t>
            </a:r>
            <a:r>
              <a:rPr lang="en-US" sz="2800" dirty="0"/>
              <a:t>are</a:t>
            </a:r>
            <a:r>
              <a:rPr lang="en-US" sz="2800" dirty="0">
                <a:solidFill>
                  <a:schemeClr val="accent1"/>
                </a:solidFill>
              </a:rPr>
              <a:t> connected by water. </a:t>
            </a:r>
            <a:r>
              <a:rPr lang="en-US" sz="2800" dirty="0"/>
              <a:t>Imagine like </a:t>
            </a:r>
            <a:r>
              <a:rPr lang="en-US" sz="2800" dirty="0">
                <a:solidFill>
                  <a:schemeClr val="accent1"/>
                </a:solidFill>
              </a:rPr>
              <a:t>bridges</a:t>
            </a:r>
            <a:endParaRPr lang="en-CH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4731D-5DA5-4458-236D-05EDDEA6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91" y="3106389"/>
            <a:ext cx="4305300" cy="3386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0B59A-EF00-8043-1B9B-827692CC0765}"/>
              </a:ext>
            </a:extLst>
          </p:cNvPr>
          <p:cNvSpPr txBox="1"/>
          <p:nvPr/>
        </p:nvSpPr>
        <p:spPr>
          <a:xfrm>
            <a:off x="1476586" y="6257836"/>
            <a:ext cx="93812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F.A.L. Soares</a:t>
            </a:r>
            <a:r>
              <a:rPr lang="en-US" sz="1100" dirty="0"/>
              <a:t> et al. https://www.researchgate.net/publication/301377381_HYDRAULIC_CONDUCTIVITY_AND_WATER_CONTENT_OF_AN_OXISOL_CULTIVATED_WITH_SUGARCANE_UNDER_DIFFERENT_WATER_REPLACEMENTS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70732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uide to Soil Moisture - ConnectedCrops">
            <a:extLst>
              <a:ext uri="{FF2B5EF4-FFF2-40B4-BE49-F238E27FC236}">
                <a16:creationId xmlns:a16="http://schemas.microsoft.com/office/drawing/2014/main" id="{2CF81E3B-3B88-4D08-8D64-6B23ECE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777932"/>
            <a:ext cx="8505586" cy="50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FB2995-8592-7AC6-0CD4-7108B005F5AC}"/>
              </a:ext>
            </a:extLst>
          </p:cNvPr>
          <p:cNvSpPr txBox="1"/>
          <p:nvPr/>
        </p:nvSpPr>
        <p:spPr>
          <a:xfrm>
            <a:off x="583115" y="409188"/>
            <a:ext cx="1145267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Water permeability depends on: how much water is already in the soil </a:t>
            </a:r>
            <a:endParaRPr lang="en-CH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73CC02-2684-D2F9-AB2F-122E03279C12}"/>
              </a:ext>
            </a:extLst>
          </p:cNvPr>
          <p:cNvGrpSpPr/>
          <p:nvPr/>
        </p:nvGrpSpPr>
        <p:grpSpPr>
          <a:xfrm>
            <a:off x="7137400" y="1777932"/>
            <a:ext cx="4898390" cy="4876868"/>
            <a:chOff x="7137400" y="1777932"/>
            <a:chExt cx="4898390" cy="48768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0FC9CC-59D3-50CC-03E8-7ACF8A48027A}"/>
                </a:ext>
              </a:extLst>
            </p:cNvPr>
            <p:cNvSpPr txBox="1"/>
            <p:nvPr/>
          </p:nvSpPr>
          <p:spPr>
            <a:xfrm>
              <a:off x="9267190" y="3162300"/>
              <a:ext cx="2768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Why is it difficult for water to pass down or for plants to uptake?</a:t>
              </a:r>
              <a:endParaRPr lang="en-CH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62393B-2D20-2EDB-2B24-509BD27CAF4B}"/>
                </a:ext>
              </a:extLst>
            </p:cNvPr>
            <p:cNvSpPr/>
            <p:nvPr/>
          </p:nvSpPr>
          <p:spPr>
            <a:xfrm>
              <a:off x="7137400" y="1777932"/>
              <a:ext cx="1955800" cy="48768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837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C61D-67E0-0279-3080-501E7024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FDF657-6519-237B-256C-F81AF13272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en-US" b="1" dirty="0"/>
                  <a:t>Soil matric potential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FDF657-6519-237B-256C-F81AF1327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C6E468-714A-2462-5262-4C54E97D13E4}"/>
                  </a:ext>
                </a:extLst>
              </p:cNvPr>
              <p:cNvSpPr txBox="1"/>
              <p:nvPr/>
            </p:nvSpPr>
            <p:spPr>
              <a:xfrm>
                <a:off x="994410" y="1690688"/>
                <a:ext cx="1112522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attraction force </a:t>
                </a:r>
                <a:r>
                  <a:rPr lang="en-US" sz="2800" dirty="0"/>
                  <a:t>between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soil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water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Also referred as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tension</a:t>
                </a:r>
                <a:r>
                  <a:rPr lang="en-US" sz="2800" dirty="0"/>
                  <a:t> 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suction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Less water in the soil: stronger </a:t>
                </a:r>
                <a:r>
                  <a:rPr lang="zh-TW" altLang="en-US" sz="2800" dirty="0"/>
                  <a:t>→ </a:t>
                </a:r>
                <a:r>
                  <a:rPr lang="en-US" altLang="zh-TW" sz="2800" dirty="0"/>
                  <a:t>hard for plants to uptake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More water in the soil: weaker (closer to zero) </a:t>
                </a:r>
                <a:r>
                  <a:rPr lang="zh-TW" altLang="en-US" sz="2800" dirty="0"/>
                  <a:t>→ </a:t>
                </a:r>
                <a:r>
                  <a:rPr lang="en-US" altLang="zh-TW" sz="2800" dirty="0"/>
                  <a:t>easier to move around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/>
                  <a:t>It is a major part of </a:t>
                </a:r>
                <a:r>
                  <a:rPr lang="en-US" sz="2800" b="1" dirty="0"/>
                  <a:t>soil water potential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800" b="1" dirty="0"/>
                  <a:t>)</a:t>
                </a:r>
                <a:endParaRPr lang="en-CH" sz="2800" b="1" dirty="0"/>
              </a:p>
              <a:p>
                <a:endParaRPr lang="en-CH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H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C6E468-714A-2462-5262-4C54E97D1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0" y="1690688"/>
                <a:ext cx="11125225" cy="3539430"/>
              </a:xfrm>
              <a:prstGeom prst="rect">
                <a:avLst/>
              </a:prstGeom>
              <a:blipFill>
                <a:blip r:embed="rId3"/>
                <a:stretch>
                  <a:fillRect l="-1096" t="-1549" r="-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2322D4-5ADC-8760-0D7A-BC3D48178C47}"/>
                  </a:ext>
                </a:extLst>
              </p:cNvPr>
              <p:cNvSpPr txBox="1"/>
              <p:nvPr/>
            </p:nvSpPr>
            <p:spPr>
              <a:xfrm>
                <a:off x="994410" y="4419381"/>
                <a:ext cx="948309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Matric potential + </a:t>
                </a:r>
                <a:r>
                  <a:rPr lang="en-US" sz="2800" b="0" i="0" dirty="0">
                    <a:solidFill>
                      <a:srgbClr val="0A0A0A"/>
                    </a:solidFill>
                    <a:effectLst/>
                    <a:latin typeface="Google Sans"/>
                  </a:rPr>
                  <a:t>Gravitational potential + </a:t>
                </a:r>
                <a:r>
                  <a:rPr lang="en-US" sz="2800" dirty="0"/>
                  <a:t>Pressure potential + Osmotic potential</a:t>
                </a:r>
                <a:endParaRPr lang="en-CH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2322D4-5ADC-8760-0D7A-BC3D4817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0" y="4419381"/>
                <a:ext cx="9483090" cy="954107"/>
              </a:xfrm>
              <a:prstGeom prst="rect">
                <a:avLst/>
              </a:prstGeom>
              <a:blipFill>
                <a:blip r:embed="rId4"/>
                <a:stretch>
                  <a:fillRect l="-1285" t="-6410" b="-179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60E2-D818-583E-A591-5E0E07870C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Matric potential depends on water content</a:t>
            </a:r>
            <a:endParaRPr lang="en-CH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9A1E552-1B09-CC72-B8A9-518678D9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2211169"/>
            <a:ext cx="62198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4F1AA-580B-627F-BA76-CBD7E99D17CD}"/>
              </a:ext>
            </a:extLst>
          </p:cNvPr>
          <p:cNvSpPr txBox="1"/>
          <p:nvPr/>
        </p:nvSpPr>
        <p:spPr>
          <a:xfrm>
            <a:off x="4870873" y="6277431"/>
            <a:ext cx="5758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S.Evett</a:t>
            </a:r>
            <a:r>
              <a:rPr lang="en-US" sz="1100" dirty="0"/>
              <a:t> </a:t>
            </a:r>
          </a:p>
          <a:p>
            <a:r>
              <a:rPr lang="en-US" sz="1100" dirty="0"/>
              <a:t>https://www.researchgate.net/publication/286825639_Soil_Water_and_Monitoring_Technology</a:t>
            </a:r>
            <a:endParaRPr lang="en-CH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33D91-DB28-877D-92E5-DD929E085A04}"/>
              </a:ext>
            </a:extLst>
          </p:cNvPr>
          <p:cNvSpPr txBox="1"/>
          <p:nvPr/>
        </p:nvSpPr>
        <p:spPr>
          <a:xfrm>
            <a:off x="800894" y="2211169"/>
            <a:ext cx="29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Much stronger at low water content!</a:t>
            </a:r>
            <a:endParaRPr lang="en-CH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Assignment 1: </a:t>
            </a:r>
            <a:r>
              <a:rPr lang="en-US" sz="5000" kern="100" dirty="0" err="1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Pedotransfer</a:t>
            </a:r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functions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34985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Form teams of 3 for the assignments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8293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Read the paper: 15 mins</a:t>
            </a:r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85709-A952-3813-B3F7-E352419B6D48}"/>
              </a:ext>
            </a:extLst>
          </p:cNvPr>
          <p:cNvSpPr txBox="1"/>
          <p:nvPr/>
        </p:nvSpPr>
        <p:spPr>
          <a:xfrm>
            <a:off x="3364302" y="4261449"/>
            <a:ext cx="62345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Focus on the first 3 pages, especially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Table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79431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Recap of last week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5065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What is the correct equation for bulk density of soil?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700153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A.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Soil mass / Soil Volume</a:t>
            </a:r>
            <a:r>
              <a:rPr lang="en-US" sz="5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782964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B.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Soil dry mass / Soil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772397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C.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Soil mass / soil dry volume</a:t>
            </a:r>
          </a:p>
        </p:txBody>
      </p:sp>
    </p:spTree>
    <p:extLst>
      <p:ext uri="{BB962C8B-B14F-4D97-AF65-F5344CB8AC3E}">
        <p14:creationId xmlns:p14="http://schemas.microsoft.com/office/powerpoint/2010/main" val="10209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Measuring Life in the Soil - Agrarforschung Schweiz">
            <a:extLst>
              <a:ext uri="{FF2B5EF4-FFF2-40B4-BE49-F238E27FC236}">
                <a16:creationId xmlns:a16="http://schemas.microsoft.com/office/drawing/2014/main" id="{85621A32-B339-0D8B-33EE-A11B7898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 b="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AB9F3-303B-CDE1-0F87-20B477637C7B}"/>
              </a:ext>
            </a:extLst>
          </p:cNvPr>
          <p:cNvSpPr txBox="1"/>
          <p:nvPr/>
        </p:nvSpPr>
        <p:spPr>
          <a:xfrm>
            <a:off x="535260" y="1717289"/>
            <a:ext cx="1725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Soil</a:t>
            </a:r>
            <a:endParaRPr lang="en-CH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5CFBD-039D-4B0A-2D8F-62F79DDCAEBD}"/>
              </a:ext>
            </a:extLst>
          </p:cNvPr>
          <p:cNvSpPr txBox="1"/>
          <p:nvPr/>
        </p:nvSpPr>
        <p:spPr>
          <a:xfrm>
            <a:off x="4430960" y="602168"/>
            <a:ext cx="2794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</a:rPr>
              <a:t>Plants</a:t>
            </a:r>
            <a:endParaRPr lang="en-CH" sz="8000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23FA1-C243-3FCD-5C5F-5791EE2049E3}"/>
              </a:ext>
            </a:extLst>
          </p:cNvPr>
          <p:cNvSpPr txBox="1"/>
          <p:nvPr/>
        </p:nvSpPr>
        <p:spPr>
          <a:xfrm>
            <a:off x="3396654" y="1925607"/>
            <a:ext cx="50864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accent1"/>
                </a:solidFill>
              </a:rPr>
              <a:t>Water</a:t>
            </a:r>
            <a:endParaRPr lang="en-CH" sz="150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7B1CC-9539-B78F-4494-E7F20899FC01}"/>
              </a:ext>
            </a:extLst>
          </p:cNvPr>
          <p:cNvSpPr txBox="1"/>
          <p:nvPr/>
        </p:nvSpPr>
        <p:spPr>
          <a:xfrm>
            <a:off x="4667894" y="4226511"/>
            <a:ext cx="70002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Microorganisms</a:t>
            </a:r>
          </a:p>
          <a:p>
            <a:r>
              <a:rPr lang="en-US" sz="8000" b="1" dirty="0">
                <a:solidFill>
                  <a:srgbClr val="FFFF00"/>
                </a:solidFill>
              </a:rPr>
              <a:t>Chemicals</a:t>
            </a:r>
            <a:endParaRPr lang="en-CH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is the common unit for volumetric water content?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184954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A.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g/ L</a:t>
            </a:r>
            <a:endParaRPr lang="en-US" sz="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3449983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B.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cm3/ cm3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2677721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C.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kg/ m3</a:t>
            </a:r>
          </a:p>
        </p:txBody>
      </p:sp>
    </p:spTree>
    <p:extLst>
      <p:ext uri="{BB962C8B-B14F-4D97-AF65-F5344CB8AC3E}">
        <p14:creationId xmlns:p14="http://schemas.microsoft.com/office/powerpoint/2010/main" val="415426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What are </a:t>
            </a:r>
            <a:r>
              <a:rPr lang="en-US" sz="5000" kern="100" dirty="0" err="1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Pedotransfer</a:t>
            </a:r>
            <a:r>
              <a:rPr lang="en-US" sz="5000" kern="10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functions?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02566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Separate the properties that are easier and those that are harder to measure</a:t>
            </a:r>
            <a:endParaRPr lang="en-US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3395795" y="2787329"/>
            <a:ext cx="3348994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Bulk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846281" y="2998113"/>
            <a:ext cx="213712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Density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8448135" y="4397172"/>
            <a:ext cx="313829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Soil texture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B559D-6385-50E0-D84F-6DCAB2E2AF20}"/>
              </a:ext>
            </a:extLst>
          </p:cNvPr>
          <p:cNvSpPr txBox="1"/>
          <p:nvPr/>
        </p:nvSpPr>
        <p:spPr>
          <a:xfrm>
            <a:off x="4050280" y="5943328"/>
            <a:ext cx="6591356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Weight fraction of gravel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EE855-E88B-8C8E-AADB-BAA6FD5BD7F7}"/>
              </a:ext>
            </a:extLst>
          </p:cNvPr>
          <p:cNvSpPr txBox="1"/>
          <p:nvPr/>
        </p:nvSpPr>
        <p:spPr>
          <a:xfrm>
            <a:off x="149060" y="3923815"/>
            <a:ext cx="3715569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Field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83635-B186-3152-B112-6F508A251C89}"/>
              </a:ext>
            </a:extLst>
          </p:cNvPr>
          <p:cNvSpPr txBox="1"/>
          <p:nvPr/>
        </p:nvSpPr>
        <p:spPr>
          <a:xfrm>
            <a:off x="7157179" y="3185125"/>
            <a:ext cx="4885761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Air-entry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0C18D-850D-8227-EEB5-E9B3547582D9}"/>
              </a:ext>
            </a:extLst>
          </p:cNvPr>
          <p:cNvSpPr txBox="1"/>
          <p:nvPr/>
        </p:nvSpPr>
        <p:spPr>
          <a:xfrm>
            <a:off x="1265761" y="4928243"/>
            <a:ext cx="6722097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Volume fraction of gravel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E69C9-92C3-265B-045C-474C63F77B7E}"/>
              </a:ext>
            </a:extLst>
          </p:cNvPr>
          <p:cNvSpPr txBox="1"/>
          <p:nvPr/>
        </p:nvSpPr>
        <p:spPr>
          <a:xfrm>
            <a:off x="5564061" y="1716872"/>
            <a:ext cx="5956759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TW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Hydraulic conductivity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9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Separate the properties that are easier and those that are harder to measure</a:t>
            </a:r>
            <a:endParaRPr lang="en-US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3395795" y="2787329"/>
            <a:ext cx="3348994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Bulk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846281" y="2998113"/>
            <a:ext cx="213712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Density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8448135" y="4397172"/>
            <a:ext cx="313829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Soil texture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B559D-6385-50E0-D84F-6DCAB2E2AF20}"/>
              </a:ext>
            </a:extLst>
          </p:cNvPr>
          <p:cNvSpPr txBox="1"/>
          <p:nvPr/>
        </p:nvSpPr>
        <p:spPr>
          <a:xfrm>
            <a:off x="4050280" y="5943328"/>
            <a:ext cx="6591356" cy="879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Weight fraction of gravel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EE855-E88B-8C8E-AADB-BAA6FD5BD7F7}"/>
              </a:ext>
            </a:extLst>
          </p:cNvPr>
          <p:cNvSpPr txBox="1"/>
          <p:nvPr/>
        </p:nvSpPr>
        <p:spPr>
          <a:xfrm>
            <a:off x="149060" y="3923815"/>
            <a:ext cx="3715569" cy="87908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Field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83635-B186-3152-B112-6F508A251C89}"/>
              </a:ext>
            </a:extLst>
          </p:cNvPr>
          <p:cNvSpPr txBox="1"/>
          <p:nvPr/>
        </p:nvSpPr>
        <p:spPr>
          <a:xfrm>
            <a:off x="7157179" y="3185125"/>
            <a:ext cx="4885761" cy="87908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Air-entry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0C18D-850D-8227-EEB5-E9B3547582D9}"/>
              </a:ext>
            </a:extLst>
          </p:cNvPr>
          <p:cNvSpPr txBox="1"/>
          <p:nvPr/>
        </p:nvSpPr>
        <p:spPr>
          <a:xfrm>
            <a:off x="1265761" y="4928243"/>
            <a:ext cx="6722097" cy="87908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Volume fraction of gravel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E69C9-92C3-265B-045C-474C63F77B7E}"/>
              </a:ext>
            </a:extLst>
          </p:cNvPr>
          <p:cNvSpPr txBox="1"/>
          <p:nvPr/>
        </p:nvSpPr>
        <p:spPr>
          <a:xfrm>
            <a:off x="5564061" y="1716872"/>
            <a:ext cx="5956759" cy="87908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TW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Hydraulic conductivity</a:t>
            </a:r>
            <a:endParaRPr lang="en-US" sz="5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3D8D1-3D37-70C7-16C9-DF944D736A44}"/>
              </a:ext>
            </a:extLst>
          </p:cNvPr>
          <p:cNvSpPr txBox="1"/>
          <p:nvPr/>
        </p:nvSpPr>
        <p:spPr>
          <a:xfrm>
            <a:off x="290366" y="1902433"/>
            <a:ext cx="195079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Harder to measure</a:t>
            </a:r>
          </a:p>
        </p:txBody>
      </p:sp>
    </p:spTree>
    <p:extLst>
      <p:ext uri="{BB962C8B-B14F-4D97-AF65-F5344CB8AC3E}">
        <p14:creationId xmlns:p14="http://schemas.microsoft.com/office/powerpoint/2010/main" val="171404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CEB62-4980-DE53-90B0-527375F84A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kern="100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kern="100" smtClean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3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kern="100" smtClean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kern="100" dirty="0">
                    <a:effectLst/>
                    <a:latin typeface="Calibri" panose="020F050202020403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commonly represent?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CEB62-4980-DE53-90B0-527375F84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4920771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A.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Water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7675178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B.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Saturated water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7631192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C.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Permanent wilting point</a:t>
            </a:r>
          </a:p>
        </p:txBody>
      </p:sp>
    </p:spTree>
    <p:extLst>
      <p:ext uri="{BB962C8B-B14F-4D97-AF65-F5344CB8AC3E}">
        <p14:creationId xmlns:p14="http://schemas.microsoft.com/office/powerpoint/2010/main" val="367013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How many of the following can adjust soil retention curve?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1916925"/>
            <a:ext cx="4987134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A.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Gravel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187062"/>
            <a:ext cx="2876108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B.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Salinity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4457199"/>
            <a:ext cx="2943434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C.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Density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EA9E5-3A13-2E43-D2CF-F20BD773B701}"/>
              </a:ext>
            </a:extLst>
          </p:cNvPr>
          <p:cNvSpPr txBox="1"/>
          <p:nvPr/>
        </p:nvSpPr>
        <p:spPr>
          <a:xfrm>
            <a:off x="1512498" y="5727336"/>
            <a:ext cx="5091394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D. </a:t>
            </a:r>
            <a:r>
              <a:rPr lang="en-US" sz="54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Organic matter</a:t>
            </a:r>
            <a:endParaRPr lang="en-US" sz="5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9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716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000" kern="1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Download and run the code : 10 mins</a:t>
            </a:r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85709-A952-3813-B3F7-E352419B6D48}"/>
              </a:ext>
            </a:extLst>
          </p:cNvPr>
          <p:cNvSpPr txBox="1"/>
          <p:nvPr/>
        </p:nvSpPr>
        <p:spPr>
          <a:xfrm>
            <a:off x="3364302" y="4261449"/>
            <a:ext cx="5641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Take a look at the main structure</a:t>
            </a:r>
          </a:p>
          <a:p>
            <a:r>
              <a:rPr lang="en-US" sz="3200" dirty="0"/>
              <a:t>Run the code </a:t>
            </a:r>
          </a:p>
          <a:p>
            <a:r>
              <a:rPr lang="en-US" sz="3200" dirty="0"/>
              <a:t>Start the assignment when done</a:t>
            </a:r>
          </a:p>
        </p:txBody>
      </p:sp>
    </p:spTree>
    <p:extLst>
      <p:ext uri="{BB962C8B-B14F-4D97-AF65-F5344CB8AC3E}">
        <p14:creationId xmlns:p14="http://schemas.microsoft.com/office/powerpoint/2010/main" val="280742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9A920-C81F-ECE9-FBF1-5E8BAC941B9D}"/>
              </a:ext>
            </a:extLst>
          </p:cNvPr>
          <p:cNvSpPr txBox="1"/>
          <p:nvPr/>
        </p:nvSpPr>
        <p:spPr>
          <a:xfrm>
            <a:off x="1060450" y="2320011"/>
            <a:ext cx="6096000" cy="1012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Define my function</a:t>
            </a: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0000FF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000" kern="100" dirty="0">
              <a:solidFill>
                <a:srgbClr val="00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…</a:t>
            </a:r>
          </a:p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return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C920F-0161-21B2-4B02-0FCE45730E42}"/>
              </a:ext>
            </a:extLst>
          </p:cNvPr>
          <p:cNvSpPr txBox="1"/>
          <p:nvPr/>
        </p:nvSpPr>
        <p:spPr>
          <a:xfrm>
            <a:off x="6007100" y="3600450"/>
            <a:ext cx="6096000" cy="774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# Soil type 2</a:t>
            </a: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clay=0.35, sand=0.35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081C6-7A62-9E9F-F265-9B17C25DE27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Testing different soil types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C8763-7B1F-53F3-6C2D-3611565F0898}"/>
              </a:ext>
            </a:extLst>
          </p:cNvPr>
          <p:cNvSpPr txBox="1"/>
          <p:nvPr/>
        </p:nvSpPr>
        <p:spPr>
          <a:xfrm>
            <a:off x="1060450" y="3647614"/>
            <a:ext cx="3600450" cy="2641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# Soil type 1</a:t>
            </a: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clay=0.4, sand=0.4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0" dirty="0">
              <a:solidFill>
                <a:srgbClr val="795E26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clay=clay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sand=sand)</a:t>
            </a: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clay=0.4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sand=0.4)</a:t>
            </a:r>
          </a:p>
          <a:p>
            <a:pPr>
              <a:lnSpc>
                <a:spcPts val="1425"/>
              </a:lnSpc>
            </a:pP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0.4)</a:t>
            </a: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A657B-D27B-4861-4152-359E1C857935}"/>
              </a:ext>
            </a:extLst>
          </p:cNvPr>
          <p:cNvSpPr txBox="1"/>
          <p:nvPr/>
        </p:nvSpPr>
        <p:spPr>
          <a:xfrm>
            <a:off x="6007100" y="4768850"/>
            <a:ext cx="6096000" cy="375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ptf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00108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sand)</a:t>
            </a:r>
            <a:endParaRPr lang="en-US" sz="1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074E0-023E-663D-A039-2E458D33ABA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Can the figures be improved?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C9C44-C314-602B-BA2B-8DF14C67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061412"/>
            <a:ext cx="6024587" cy="44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C4CF-70E1-CF92-7943-8F053D7B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79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ice Field Water Images – Browse 243,945 Stock Photos, Vectors, and Video |  Adobe Stock">
            <a:extLst>
              <a:ext uri="{FF2B5EF4-FFF2-40B4-BE49-F238E27FC236}">
                <a16:creationId xmlns:a16="http://schemas.microsoft.com/office/drawing/2014/main" id="{285C7C18-D55E-AE19-F88B-BE745E3F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33869" b="-1"/>
          <a:stretch>
            <a:fillRect/>
          </a:stretch>
        </p:blipFill>
        <p:spPr bwMode="auto">
          <a:xfrm>
            <a:off x="-1580387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34197-D7BC-2581-4970-A38199D7AA53}"/>
              </a:ext>
            </a:extLst>
          </p:cNvPr>
          <p:cNvSpPr txBox="1"/>
          <p:nvPr/>
        </p:nvSpPr>
        <p:spPr>
          <a:xfrm>
            <a:off x="6793231" y="1393527"/>
            <a:ext cx="5395720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Support growth of plants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Support life in the soil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Transport of nutrients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Regulate soil temperature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732E3-0874-2349-15FC-F6EACD1B4C10}"/>
              </a:ext>
            </a:extLst>
          </p:cNvPr>
          <p:cNvSpPr txBox="1"/>
          <p:nvPr/>
        </p:nvSpPr>
        <p:spPr>
          <a:xfrm>
            <a:off x="6967066" y="5054903"/>
            <a:ext cx="5048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Like </a:t>
            </a:r>
            <a:r>
              <a:rPr lang="en-US" sz="3600" dirty="0">
                <a:solidFill>
                  <a:srgbClr val="FF0000"/>
                </a:solidFill>
              </a:rPr>
              <a:t>blood</a:t>
            </a:r>
            <a:r>
              <a:rPr lang="en-US" sz="3600" dirty="0"/>
              <a:t> to </a:t>
            </a:r>
            <a:r>
              <a:rPr lang="en-US" sz="3600" dirty="0">
                <a:solidFill>
                  <a:schemeClr val="accent1"/>
                </a:solidFill>
              </a:rPr>
              <a:t>human body</a:t>
            </a:r>
            <a:endParaRPr lang="en-CH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5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If radius of tube becomes larger, capillary rise becomes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281737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A.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Smaller</a:t>
            </a:r>
            <a:endParaRPr lang="en-US" sz="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246926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B.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378449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C.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Unchanged</a:t>
            </a:r>
          </a:p>
        </p:txBody>
      </p:sp>
    </p:spTree>
    <p:extLst>
      <p:ext uri="{BB962C8B-B14F-4D97-AF65-F5344CB8AC3E}">
        <p14:creationId xmlns:p14="http://schemas.microsoft.com/office/powerpoint/2010/main" val="1437224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If liquid density becomes larger, capillary rise becomes </a:t>
            </a:r>
            <a:endParaRPr lang="en-US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281737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A.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Smaller</a:t>
            </a:r>
            <a:endParaRPr lang="en-US" sz="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246926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B.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378449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C.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Unchanged</a:t>
            </a:r>
          </a:p>
        </p:txBody>
      </p:sp>
    </p:spTree>
    <p:extLst>
      <p:ext uri="{BB962C8B-B14F-4D97-AF65-F5344CB8AC3E}">
        <p14:creationId xmlns:p14="http://schemas.microsoft.com/office/powerpoint/2010/main" val="205358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A46B4-2418-FCF7-A5CA-50AF4FC3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393" y="1861032"/>
            <a:ext cx="7427214" cy="31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EB62-4980-DE53-90B0-527375F8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71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 got the error message: </a:t>
            </a:r>
            <a:r>
              <a:rPr lang="en-US" sz="36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ModuleNotFoundError</a:t>
            </a:r>
            <a:br>
              <a:rPr 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When running </a:t>
            </a:r>
            <a:r>
              <a:rPr lang="en-US" sz="36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import </a:t>
            </a:r>
            <a:r>
              <a:rPr lang="en-US" sz="3600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matplotlib.pyplot</a:t>
            </a:r>
            <a:r>
              <a:rPr lang="en-US" sz="36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as </a:t>
            </a:r>
            <a:r>
              <a:rPr lang="en-US" sz="3600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plt</a:t>
            </a:r>
            <a:br>
              <a:rPr lang="en-US" sz="36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does it mean?</a:t>
            </a:r>
            <a:endParaRPr lang="en-US" sz="36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B2CC-04C7-2337-EA93-F27AA00A3EEB}"/>
              </a:ext>
            </a:extLst>
          </p:cNvPr>
          <p:cNvSpPr txBox="1"/>
          <p:nvPr/>
        </p:nvSpPr>
        <p:spPr>
          <a:xfrm>
            <a:off x="1512498" y="2323325"/>
            <a:ext cx="5955156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A.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code is wrong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E32D-28C1-0B3E-7D70-E06404586F87}"/>
              </a:ext>
            </a:extLst>
          </p:cNvPr>
          <p:cNvSpPr txBox="1"/>
          <p:nvPr/>
        </p:nvSpPr>
        <p:spPr>
          <a:xfrm>
            <a:off x="1512498" y="3750471"/>
            <a:ext cx="10719473" cy="942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/>
              <a:t>B. </a:t>
            </a:r>
            <a:r>
              <a:rPr lang="en-US" sz="5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Matplotlib is not installed properly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DFA3-58BC-332A-2538-BFF90BE1809B}"/>
              </a:ext>
            </a:extLst>
          </p:cNvPr>
          <p:cNvSpPr txBox="1"/>
          <p:nvPr/>
        </p:nvSpPr>
        <p:spPr>
          <a:xfrm>
            <a:off x="1512498" y="5177617"/>
            <a:ext cx="670811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000" dirty="0"/>
              <a:t>C. </a:t>
            </a:r>
            <a:r>
              <a:rPr lang="en-US" sz="5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 will try it another day</a:t>
            </a:r>
          </a:p>
        </p:txBody>
      </p:sp>
    </p:spTree>
    <p:extLst>
      <p:ext uri="{BB962C8B-B14F-4D97-AF65-F5344CB8AC3E}">
        <p14:creationId xmlns:p14="http://schemas.microsoft.com/office/powerpoint/2010/main" val="3167492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30C4-C6D0-D75B-3D2B-CF3168F5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right </a:t>
            </a:r>
            <a:r>
              <a:rPr lang="en-US" dirty="0">
                <a:solidFill>
                  <a:srgbClr val="0070C0"/>
                </a:solidFill>
              </a:rPr>
              <a:t>environment</a:t>
            </a:r>
            <a:endParaRPr lang="en-CH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1816C-0CC4-D1AC-29CB-126C943F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27" y="1593712"/>
            <a:ext cx="6089630" cy="1703530"/>
          </a:xfrm>
          <a:prstGeom prst="rect">
            <a:avLst/>
          </a:prstGeom>
        </p:spPr>
      </p:pic>
      <p:pic>
        <p:nvPicPr>
          <p:cNvPr id="1026" name="Picture 2" descr="Tool box - Free construction and tools icons">
            <a:extLst>
              <a:ext uri="{FF2B5EF4-FFF2-40B4-BE49-F238E27FC236}">
                <a16:creationId xmlns:a16="http://schemas.microsoft.com/office/drawing/2014/main" id="{3778103E-FB98-5FE0-78C1-CE536BB0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05" y="4730138"/>
            <a:ext cx="1703530" cy="17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den Tool Box Stock Illustrations – 2,937 Garden Tool Box Stock  Illustrations, Vectors &amp; Clipart - Dreamstime">
            <a:extLst>
              <a:ext uri="{FF2B5EF4-FFF2-40B4-BE49-F238E27FC236}">
                <a16:creationId xmlns:a16="http://schemas.microsoft.com/office/drawing/2014/main" id="{ABB0985D-F69C-268E-F4BC-447A341B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92" y="4330359"/>
            <a:ext cx="2503088" cy="25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43EE-8D55-DC33-CD9C-A4AA3A960FE2}"/>
              </a:ext>
            </a:extLst>
          </p:cNvPr>
          <p:cNvSpPr txBox="1"/>
          <p:nvPr/>
        </p:nvSpPr>
        <p:spPr>
          <a:xfrm>
            <a:off x="2548161" y="3752080"/>
            <a:ext cx="7615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Different environments are like different toolboxes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7342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95A80-9F8C-CC63-B6C3-C4041149DF89}"/>
              </a:ext>
            </a:extLst>
          </p:cNvPr>
          <p:cNvSpPr txBox="1"/>
          <p:nvPr/>
        </p:nvSpPr>
        <p:spPr>
          <a:xfrm>
            <a:off x="560070" y="365521"/>
            <a:ext cx="938923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The relationship between soil and water</a:t>
            </a:r>
            <a:endParaRPr lang="en-CH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96BAC-944F-2CF5-6F02-B220BC3CCA7F}"/>
              </a:ext>
            </a:extLst>
          </p:cNvPr>
          <p:cNvSpPr txBox="1"/>
          <p:nvPr/>
        </p:nvSpPr>
        <p:spPr>
          <a:xfrm>
            <a:off x="-4847772" y="4697213"/>
            <a:ext cx="22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retention curve</a:t>
            </a:r>
            <a:endParaRPr lang="en-CH" dirty="0"/>
          </a:p>
        </p:txBody>
      </p:sp>
      <p:sp>
        <p:nvSpPr>
          <p:cNvPr id="6" name="AutoShape 2" descr="Geography 101 Online">
            <a:extLst>
              <a:ext uri="{FF2B5EF4-FFF2-40B4-BE49-F238E27FC236}">
                <a16:creationId xmlns:a16="http://schemas.microsoft.com/office/drawing/2014/main" id="{B5A1760B-D511-F44B-0840-48CEB57C3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7172" name="Picture 4" descr="Geography 101 Online">
            <a:extLst>
              <a:ext uri="{FF2B5EF4-FFF2-40B4-BE49-F238E27FC236}">
                <a16:creationId xmlns:a16="http://schemas.microsoft.com/office/drawing/2014/main" id="{A52D6197-360E-CD7B-7F51-BF0D3FDD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8" y="1711770"/>
            <a:ext cx="5695652" cy="4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5E1B4-D749-6B67-6279-D4F18EEE9435}"/>
              </a:ext>
            </a:extLst>
          </p:cNvPr>
          <p:cNvSpPr txBox="1"/>
          <p:nvPr/>
        </p:nvSpPr>
        <p:spPr>
          <a:xfrm>
            <a:off x="6472417" y="1711770"/>
            <a:ext cx="38626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Today’s exercise:</a:t>
            </a:r>
          </a:p>
          <a:p>
            <a:r>
              <a:rPr lang="en-US" sz="2400" dirty="0"/>
              <a:t>How water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enters</a:t>
            </a:r>
            <a:r>
              <a:rPr lang="en-US" sz="2400" dirty="0"/>
              <a:t> soil,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fills</a:t>
            </a:r>
            <a:r>
              <a:rPr lang="en-US" sz="2400" dirty="0"/>
              <a:t> up the pores,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transports</a:t>
            </a:r>
            <a:r>
              <a:rPr lang="en-US" sz="2400" dirty="0"/>
              <a:t> in the soil, and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exits</a:t>
            </a:r>
            <a:r>
              <a:rPr lang="en-US" sz="2400" dirty="0"/>
              <a:t> out the soil</a:t>
            </a:r>
            <a:endParaRPr lang="en-CH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74655-CB88-8712-7CFE-465C87696F21}"/>
              </a:ext>
            </a:extLst>
          </p:cNvPr>
          <p:cNvSpPr txBox="1"/>
          <p:nvPr/>
        </p:nvSpPr>
        <p:spPr>
          <a:xfrm>
            <a:off x="6472417" y="4361400"/>
            <a:ext cx="57195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oogle Sans"/>
              </a:rPr>
              <a:t>P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Google Sans"/>
              </a:rPr>
              <a:t>ermeability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or </a:t>
            </a:r>
            <a:r>
              <a:rPr lang="en-US" sz="2400" b="1" i="0" dirty="0">
                <a:solidFill>
                  <a:schemeClr val="accent1"/>
                </a:solidFill>
                <a:effectLst/>
                <a:latin typeface="Google Sans"/>
              </a:rPr>
              <a:t>Hydraulic Conductivity (K)</a:t>
            </a:r>
            <a:r>
              <a:rPr lang="en-US" sz="2400" b="1" dirty="0">
                <a:solidFill>
                  <a:schemeClr val="accent1"/>
                </a:solidFill>
                <a:latin typeface="Google Sans"/>
              </a:rPr>
              <a:t>:</a:t>
            </a:r>
            <a:endParaRPr lang="en-US" sz="2400" b="1" i="0" dirty="0">
              <a:solidFill>
                <a:schemeClr val="accent1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of a soil to allow water to pass through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Units: Length/Time</a:t>
            </a:r>
            <a:endParaRPr lang="en-CH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5D18A-B8DF-A29C-6326-8CE7E597AD67}"/>
              </a:ext>
            </a:extLst>
          </p:cNvPr>
          <p:cNvSpPr txBox="1"/>
          <p:nvPr/>
        </p:nvSpPr>
        <p:spPr>
          <a:xfrm>
            <a:off x="400348" y="5853956"/>
            <a:ext cx="85447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https://www2.hawaii.edu/~dennis/GeoBook/chapter_7/balance.htm</a:t>
            </a:r>
          </a:p>
        </p:txBody>
      </p:sp>
    </p:spTree>
    <p:extLst>
      <p:ext uri="{BB962C8B-B14F-4D97-AF65-F5344CB8AC3E}">
        <p14:creationId xmlns:p14="http://schemas.microsoft.com/office/powerpoint/2010/main" val="10055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Great Odyssey: Where Does Beach Sand Come From?">
            <a:extLst>
              <a:ext uri="{FF2B5EF4-FFF2-40B4-BE49-F238E27FC236}">
                <a16:creationId xmlns:a16="http://schemas.microsoft.com/office/drawing/2014/main" id="{7EF159C2-853B-0355-6BBC-9C6073CF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61" y="1965959"/>
            <a:ext cx="5915839" cy="39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t clay 05">
            <a:extLst>
              <a:ext uri="{FF2B5EF4-FFF2-40B4-BE49-F238E27FC236}">
                <a16:creationId xmlns:a16="http://schemas.microsoft.com/office/drawing/2014/main" id="{82AE371E-E47C-D4CC-D32F-7ADCF078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959"/>
            <a:ext cx="3650912" cy="48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69840D-89BA-64D1-7BFB-C3E9BE4EEE28}"/>
              </a:ext>
            </a:extLst>
          </p:cNvPr>
          <p:cNvSpPr txBox="1"/>
          <p:nvPr/>
        </p:nvSpPr>
        <p:spPr>
          <a:xfrm>
            <a:off x="1297185" y="1134962"/>
            <a:ext cx="121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Clay</a:t>
            </a:r>
            <a:endParaRPr lang="en-CH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BE198-2D9B-0CC6-B8BE-F27153258434}"/>
              </a:ext>
            </a:extLst>
          </p:cNvPr>
          <p:cNvSpPr txBox="1"/>
          <p:nvPr/>
        </p:nvSpPr>
        <p:spPr>
          <a:xfrm>
            <a:off x="8621884" y="1157821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Sand</a:t>
            </a:r>
            <a:endParaRPr lang="en-CH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93ABB-4D11-61E1-DBDA-783963ABEC4E}"/>
              </a:ext>
            </a:extLst>
          </p:cNvPr>
          <p:cNvSpPr txBox="1"/>
          <p:nvPr/>
        </p:nvSpPr>
        <p:spPr>
          <a:xfrm>
            <a:off x="560070" y="365521"/>
            <a:ext cx="1014688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4400" dirty="0"/>
              <a:t>Water permeability depends on: soil types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96255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eryday Soil Science #4: Bulk Density &amp; Porosity | WM Earthcare">
            <a:extLst>
              <a:ext uri="{FF2B5EF4-FFF2-40B4-BE49-F238E27FC236}">
                <a16:creationId xmlns:a16="http://schemas.microsoft.com/office/drawing/2014/main" id="{720C1C5F-4021-50E5-2072-3857F9EA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5" y="1700148"/>
            <a:ext cx="10676829" cy="47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2000C-9AC2-9CF1-AF79-A3FFC6904DD6}"/>
              </a:ext>
            </a:extLst>
          </p:cNvPr>
          <p:cNvSpPr/>
          <p:nvPr/>
        </p:nvSpPr>
        <p:spPr>
          <a:xfrm>
            <a:off x="2174488" y="5363737"/>
            <a:ext cx="7437863" cy="1014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A9C9E-7872-0E4F-52FA-7F60AEB1915F}"/>
              </a:ext>
            </a:extLst>
          </p:cNvPr>
          <p:cNvSpPr txBox="1"/>
          <p:nvPr/>
        </p:nvSpPr>
        <p:spPr>
          <a:xfrm>
            <a:off x="3367668" y="3703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C2F32-2E61-812C-6698-408ACE5065CE}"/>
              </a:ext>
            </a:extLst>
          </p:cNvPr>
          <p:cNvSpPr txBox="1"/>
          <p:nvPr/>
        </p:nvSpPr>
        <p:spPr>
          <a:xfrm>
            <a:off x="583115" y="409188"/>
            <a:ext cx="960237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4400" dirty="0"/>
              <a:t>Water permeability depends on: porosity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35426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4D963BB9-73C0-96AB-E913-F78BB613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982980"/>
            <a:ext cx="7427594" cy="55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1E80E-8E69-7C90-9658-86006D5E11AE}"/>
              </a:ext>
            </a:extLst>
          </p:cNvPr>
          <p:cNvSpPr txBox="1"/>
          <p:nvPr/>
        </p:nvSpPr>
        <p:spPr>
          <a:xfrm>
            <a:off x="583115" y="409188"/>
            <a:ext cx="113923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Water permeability depends on: connectivity of pores</a:t>
            </a:r>
            <a:endParaRPr lang="en-CH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B7985-ADD4-0CA2-61D9-1AD2584D73A3}"/>
              </a:ext>
            </a:extLst>
          </p:cNvPr>
          <p:cNvSpPr txBox="1"/>
          <p:nvPr/>
        </p:nvSpPr>
        <p:spPr>
          <a:xfrm>
            <a:off x="3332480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link.springer.com/chapter/10.1007/978-981-19-2775-1_20</a:t>
            </a:r>
          </a:p>
        </p:txBody>
      </p:sp>
    </p:spTree>
    <p:extLst>
      <p:ext uri="{BB962C8B-B14F-4D97-AF65-F5344CB8AC3E}">
        <p14:creationId xmlns:p14="http://schemas.microsoft.com/office/powerpoint/2010/main" val="99236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il Texture and Structure">
            <a:extLst>
              <a:ext uri="{FF2B5EF4-FFF2-40B4-BE49-F238E27FC236}">
                <a16:creationId xmlns:a16="http://schemas.microsoft.com/office/drawing/2014/main" id="{83EEBE22-D5F5-F322-0BAA-7DBA80F9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" y="208755"/>
            <a:ext cx="10789919" cy="63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BB498-BD25-9A8C-527D-DFE30E92B772}"/>
              </a:ext>
            </a:extLst>
          </p:cNvPr>
          <p:cNvSpPr txBox="1"/>
          <p:nvPr/>
        </p:nvSpPr>
        <p:spPr>
          <a:xfrm>
            <a:off x="3894666" y="652122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https://soil.evs.buffalo.edu/index.php/Porosity</a:t>
            </a:r>
          </a:p>
        </p:txBody>
      </p:sp>
    </p:spTree>
    <p:extLst>
      <p:ext uri="{BB962C8B-B14F-4D97-AF65-F5344CB8AC3E}">
        <p14:creationId xmlns:p14="http://schemas.microsoft.com/office/powerpoint/2010/main" val="156609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CC7DF4-E563-12C5-DA1A-2662BEB2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4" y="745572"/>
            <a:ext cx="10745691" cy="5366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A479B-58FA-19C1-0FE1-F328302A1EEB}"/>
              </a:ext>
            </a:extLst>
          </p:cNvPr>
          <p:cNvSpPr txBox="1"/>
          <p:nvPr/>
        </p:nvSpPr>
        <p:spPr>
          <a:xfrm>
            <a:off x="2838026" y="626144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https://octopus-training.solidarites.org/topics/4-3-what-soil-is-suitable-for-infiltration-and-what-factors-influence-the-soil/</a:t>
            </a:r>
          </a:p>
        </p:txBody>
      </p:sp>
    </p:spTree>
    <p:extLst>
      <p:ext uri="{BB962C8B-B14F-4D97-AF65-F5344CB8AC3E}">
        <p14:creationId xmlns:p14="http://schemas.microsoft.com/office/powerpoint/2010/main" val="428747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886</Words>
  <Application>Microsoft Office PowerPoint</Application>
  <PresentationFormat>Widescreen</PresentationFormat>
  <Paragraphs>152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Google Sans</vt:lpstr>
      <vt:lpstr>PMingLiU</vt:lpstr>
      <vt:lpstr>Aptos</vt:lpstr>
      <vt:lpstr>Arial</vt:lpstr>
      <vt:lpstr>Calibri</vt:lpstr>
      <vt:lpstr>Calibri Light</vt:lpstr>
      <vt:lpstr>Cambria Math</vt:lpstr>
      <vt:lpstr>Consolas</vt:lpstr>
      <vt:lpstr>Office Theme</vt:lpstr>
      <vt:lpstr>Soil science Computer lab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Hydraulic conductivity depends on soil water content</vt:lpstr>
      <vt:lpstr>PowerPoint Presentation</vt:lpstr>
      <vt:lpstr>Soil matric potential (φ_m)</vt:lpstr>
      <vt:lpstr>Matric potential depends on water content</vt:lpstr>
      <vt:lpstr>Assignment 1: Pedotransfer functions</vt:lpstr>
      <vt:lpstr>Form teams of 3 for the assignments</vt:lpstr>
      <vt:lpstr>Read the paper: 15 mins</vt:lpstr>
      <vt:lpstr>Recap of last week </vt:lpstr>
      <vt:lpstr>What is the correct equation for bulk density of soil?</vt:lpstr>
      <vt:lpstr>What is the common unit for volumetric water content?</vt:lpstr>
      <vt:lpstr>What are Pedotransfer functions?</vt:lpstr>
      <vt:lpstr>Separate the properties that are easier and those that are harder to measure</vt:lpstr>
      <vt:lpstr>Separate the properties that are easier and those that are harder to measure</vt:lpstr>
      <vt:lpstr>What does θ_s commonly represent?</vt:lpstr>
      <vt:lpstr>How many of the following can adjust soil retention curve?</vt:lpstr>
      <vt:lpstr>Download and run the code : 10 mins</vt:lpstr>
      <vt:lpstr>PowerPoint Presentation</vt:lpstr>
      <vt:lpstr>PowerPoint Presentation</vt:lpstr>
      <vt:lpstr>Appendix</vt:lpstr>
      <vt:lpstr>If radius of tube becomes larger, capillary rise becomes </vt:lpstr>
      <vt:lpstr>If liquid density becomes larger, capillary rise becomes </vt:lpstr>
      <vt:lpstr>PowerPoint Presentation</vt:lpstr>
      <vt:lpstr>I got the error message: ModuleNotFoundError When running import matplotlib.pyplot as plt What does it mean?</vt:lpstr>
      <vt:lpstr>Select the right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science Computer lab 1</dc:title>
  <dc:creator>Guo-Shiuan Lin</dc:creator>
  <cp:lastModifiedBy>Guo-Shiuan Lin</cp:lastModifiedBy>
  <cp:revision>7</cp:revision>
  <dcterms:created xsi:type="dcterms:W3CDTF">2023-11-01T21:56:04Z</dcterms:created>
  <dcterms:modified xsi:type="dcterms:W3CDTF">2025-11-03T15:19:50Z</dcterms:modified>
</cp:coreProperties>
</file>