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tags/tag14.xml" ContentType="application/vnd.openxmlformats-officedocument.presentationml.tags+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notesSlides/notesSlide66.xml" ContentType="application/vnd.openxmlformats-officedocument.presentationml.notesSlide+xml"/>
  <Override PartName="/ppt/tags/tag67.xml" ContentType="application/vnd.openxmlformats-officedocument.presentationml.tags+xml"/>
  <Override PartName="/ppt/notesSlides/notesSlide67.xml" ContentType="application/vnd.openxmlformats-officedocument.presentationml.notesSlide+xml"/>
  <Override PartName="/ppt/tags/tag68.xml" ContentType="application/vnd.openxmlformats-officedocument.presentationml.tags+xml"/>
  <Override PartName="/ppt/notesSlides/notesSlide68.xml" ContentType="application/vnd.openxmlformats-officedocument.presentationml.notesSlide+xml"/>
  <Override PartName="/ppt/tags/tag69.xml" ContentType="application/vnd.openxmlformats-officedocument.presentationml.tags+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80"/>
  </p:notesMasterIdLst>
  <p:handoutMasterIdLst>
    <p:handoutMasterId r:id="rId81"/>
  </p:handoutMasterIdLst>
  <p:sldIdLst>
    <p:sldId id="552" r:id="rId5"/>
    <p:sldId id="641" r:id="rId6"/>
    <p:sldId id="1438" r:id="rId7"/>
    <p:sldId id="635" r:id="rId8"/>
    <p:sldId id="1523" r:id="rId9"/>
    <p:sldId id="469" r:id="rId10"/>
    <p:sldId id="1524" r:id="rId11"/>
    <p:sldId id="1432" r:id="rId12"/>
    <p:sldId id="1433" r:id="rId13"/>
    <p:sldId id="1526" r:id="rId14"/>
    <p:sldId id="1525" r:id="rId15"/>
    <p:sldId id="1546" r:id="rId16"/>
    <p:sldId id="1434" r:id="rId17"/>
    <p:sldId id="1518" r:id="rId18"/>
    <p:sldId id="1435" r:id="rId19"/>
    <p:sldId id="1436" r:id="rId20"/>
    <p:sldId id="1437" r:id="rId21"/>
    <p:sldId id="1551" r:id="rId22"/>
    <p:sldId id="1511" r:id="rId23"/>
    <p:sldId id="1444" r:id="rId24"/>
    <p:sldId id="1445" r:id="rId25"/>
    <p:sldId id="1536" r:id="rId26"/>
    <p:sldId id="1554" r:id="rId27"/>
    <p:sldId id="1538" r:id="rId28"/>
    <p:sldId id="1556" r:id="rId29"/>
    <p:sldId id="1466" r:id="rId30"/>
    <p:sldId id="1467" r:id="rId31"/>
    <p:sldId id="1557" r:id="rId32"/>
    <p:sldId id="1468" r:id="rId33"/>
    <p:sldId id="1474" r:id="rId34"/>
    <p:sldId id="1496" r:id="rId35"/>
    <p:sldId id="1540" r:id="rId36"/>
    <p:sldId id="1535" r:id="rId37"/>
    <p:sldId id="1534" r:id="rId38"/>
    <p:sldId id="1533" r:id="rId39"/>
    <p:sldId id="1451" r:id="rId40"/>
    <p:sldId id="1452" r:id="rId41"/>
    <p:sldId id="1453" r:id="rId42"/>
    <p:sldId id="1552" r:id="rId43"/>
    <p:sldId id="1484" r:id="rId44"/>
    <p:sldId id="1515" r:id="rId45"/>
    <p:sldId id="1485" r:id="rId46"/>
    <p:sldId id="1486" r:id="rId47"/>
    <p:sldId id="1487" r:id="rId48"/>
    <p:sldId id="1489" r:id="rId49"/>
    <p:sldId id="1490" r:id="rId50"/>
    <p:sldId id="1491" r:id="rId51"/>
    <p:sldId id="1492" r:id="rId52"/>
    <p:sldId id="1493" r:id="rId53"/>
    <p:sldId id="1494" r:id="rId54"/>
    <p:sldId id="1502" r:id="rId55"/>
    <p:sldId id="1503" r:id="rId56"/>
    <p:sldId id="1505" r:id="rId57"/>
    <p:sldId id="1506" r:id="rId58"/>
    <p:sldId id="1508" r:id="rId59"/>
    <p:sldId id="1509" r:id="rId60"/>
    <p:sldId id="1510" r:id="rId61"/>
    <p:sldId id="1553" r:id="rId62"/>
    <p:sldId id="1462" r:id="rId63"/>
    <p:sldId id="1463" r:id="rId64"/>
    <p:sldId id="1464" r:id="rId65"/>
    <p:sldId id="1465" r:id="rId66"/>
    <p:sldId id="1545" r:id="rId67"/>
    <p:sldId id="1469" r:id="rId68"/>
    <p:sldId id="1470" r:id="rId69"/>
    <p:sldId id="1471" r:id="rId70"/>
    <p:sldId id="1488" r:id="rId71"/>
    <p:sldId id="1472" r:id="rId72"/>
    <p:sldId id="1475" r:id="rId73"/>
    <p:sldId id="1476" r:id="rId74"/>
    <p:sldId id="1477" r:id="rId75"/>
    <p:sldId id="1479" r:id="rId76"/>
    <p:sldId id="1481" r:id="rId77"/>
    <p:sldId id="1512" r:id="rId78"/>
    <p:sldId id="1550" r:id="rId79"/>
  </p:sldIdLst>
  <p:sldSz cx="12190413" cy="6858000"/>
  <p:notesSz cx="6797675" cy="9872663"/>
  <p:custDataLst>
    <p:tags r:id="rId82"/>
  </p:custDataLst>
  <p:defaultTex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userDrawn="1">
          <p15:clr>
            <a:srgbClr val="A4A3A4"/>
          </p15:clr>
        </p15:guide>
        <p15:guide id="2" pos="347" userDrawn="1">
          <p15:clr>
            <a:srgbClr val="A4A3A4"/>
          </p15:clr>
        </p15:guide>
        <p15:guide id="3" orient="horz" pos="4156" userDrawn="1">
          <p15:clr>
            <a:srgbClr val="A4A3A4"/>
          </p15:clr>
        </p15:guide>
        <p15:guide id="4" pos="7446" userDrawn="1">
          <p15:clr>
            <a:srgbClr val="A4A3A4"/>
          </p15:clr>
        </p15:guide>
        <p15:guide id="5" orient="horz" pos="51" userDrawn="1">
          <p15:clr>
            <a:srgbClr val="A4A3A4"/>
          </p15:clr>
        </p15:guide>
        <p15:guide id="6" userDrawn="1">
          <p15:clr>
            <a:srgbClr val="A4A3A4"/>
          </p15:clr>
        </p15:guide>
        <p15:guide id="7" pos="2751" userDrawn="1">
          <p15:clr>
            <a:srgbClr val="A4A3A4"/>
          </p15:clr>
        </p15:guide>
        <p15:guide id="8" orient="horz" pos="255" userDrawn="1">
          <p15:clr>
            <a:srgbClr val="A4A3A4"/>
          </p15:clr>
        </p15:guide>
      </p15:sldGuideLst>
    </p:ext>
    <p:ext uri="{2D200454-40CA-4A62-9FC3-DE9A4176ACB9}">
      <p15:notesGuideLst xmlns:p15="http://schemas.microsoft.com/office/powerpoint/2012/main">
        <p15:guide id="1" orient="horz" pos="3081" userDrawn="1">
          <p15:clr>
            <a:srgbClr val="A4A3A4"/>
          </p15:clr>
        </p15:guide>
        <p15:guide id="2" pos="2073" userDrawn="1">
          <p15:clr>
            <a:srgbClr val="A4A3A4"/>
          </p15:clr>
        </p15:guide>
        <p15:guide id="3" orient="horz" pos="3110" userDrawn="1">
          <p15:clr>
            <a:srgbClr val="A4A3A4"/>
          </p15:clr>
        </p15:guide>
        <p15:guide id="4" pos="214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0B206A-7A12-ADBC-CCB8-DFF7DA568D4B}" name="Gabriel JODAR" initials="mbgjd" userId="Gabriel JODAR" providerId="None"/>
  <p188:author id="{2C67AA8C-341C-A847-2CE4-213EE409F399}" name="PANIZZI Asia" initials="PA" userId="S::a.panizzi@csd.ch::977c43d2-5035-45c9-9e1b-4669149431e3" providerId="AD"/>
  <p188:author id="{12F644DA-AE1C-9E41-75E1-B4299B0EA717}" name="JODAR Gabriel" initials="JG" userId="S::g.jodar@csd.ch::3a865833-86a7-4447-8e76-01c93aacd593" providerId="AD"/>
  <p188:author id="{BBC2F7EF-9A80-1858-BAAE-E66FA018A978}" name="BORGHI Simone" initials="BS" userId="S::s.borghi@csd.ch::6c319883-d1a9-4aee-b7ec-0abe8d76e48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GNER Daniel" initials="SD" lastIdx="1" clrIdx="0"/>
  <p:cmAuthor id="2" name="JODAR Gabriel" initials="JG" lastIdx="13" clrIdx="1"/>
  <p:cmAuthor id="3" name="f.pozzi@csd.ch" initials="f" lastIdx="2" clrIdx="2">
    <p:extLst>
      <p:ext uri="{19B8F6BF-5375-455C-9EA6-DF929625EA0E}">
        <p15:presenceInfo xmlns:p15="http://schemas.microsoft.com/office/powerpoint/2012/main" userId="f.pozzi@csd.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5"/>
    <a:srgbClr val="E7EBE8"/>
    <a:srgbClr val="0000FF"/>
    <a:srgbClr val="BAD9E7"/>
    <a:srgbClr val="58D81E"/>
    <a:srgbClr val="55D11D"/>
    <a:srgbClr val="EBF723"/>
    <a:srgbClr val="66E22E"/>
    <a:srgbClr val="EBF77D"/>
    <a:srgbClr val="258119"/>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C9E6C5-FB40-9952-D3CB-5774015F3B0A}" v="8" dt="2025-10-30T14:51:00.872"/>
    <p1510:client id="{7E5CC802-4DF7-7262-D53E-1806BA5E4E23}" v="484" dt="2025-10-30T12:27:23.184"/>
    <p1510:client id="{A57B2B0C-7E0E-1E36-70BE-062A91684AC9}" v="119" dt="2025-10-30T13:12:59.172"/>
    <p1510:client id="{BF56A9D5-F26C-47E8-A87C-7B97CE9C7A07}" v="189" dt="2025-10-30T11:15:59.183"/>
    <p1510:client id="{EE5F9248-54DA-11E4-8DF2-C4FD690EE31D}" v="604" dt="2025-10-30T15:38:47.08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6" y="114"/>
      </p:cViewPr>
      <p:guideLst>
        <p:guide orient="horz" pos="981"/>
        <p:guide pos="347"/>
        <p:guide orient="horz" pos="4156"/>
        <p:guide pos="7446"/>
        <p:guide orient="horz" pos="51"/>
        <p:guide/>
        <p:guide pos="2751"/>
        <p:guide orient="horz" pos="255"/>
      </p:guideLst>
    </p:cSldViewPr>
  </p:slideViewPr>
  <p:notesTextViewPr>
    <p:cViewPr>
      <p:scale>
        <a:sx n="1" d="1"/>
        <a:sy n="1" d="1"/>
      </p:scale>
      <p:origin x="0" y="0"/>
    </p:cViewPr>
  </p:notesTextViewPr>
  <p:notesViewPr>
    <p:cSldViewPr snapToGrid="0">
      <p:cViewPr>
        <p:scale>
          <a:sx n="1" d="2"/>
          <a:sy n="1" d="2"/>
        </p:scale>
        <p:origin x="0" y="0"/>
      </p:cViewPr>
      <p:guideLst>
        <p:guide orient="horz" pos="3081"/>
        <p:guide pos="2073"/>
        <p:guide orient="horz" pos="3110"/>
        <p:guide pos="214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tags" Target="tags/tag1.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IERRIN Lucile" userId="94d06fc7-78d6-4aad-9300-d1cb6335a19d" providerId="ADAL" clId="{BF56A9D5-F26C-47E8-A87C-7B97CE9C7A07}"/>
    <pc:docChg chg="undo custSel addSld delSld modSld sldOrd">
      <pc:chgData name="THIERRIN Lucile" userId="94d06fc7-78d6-4aad-9300-d1cb6335a19d" providerId="ADAL" clId="{BF56A9D5-F26C-47E8-A87C-7B97CE9C7A07}" dt="2025-10-30T11:17:10.429" v="2394" actId="1076"/>
      <pc:docMkLst>
        <pc:docMk/>
      </pc:docMkLst>
      <pc:sldChg chg="modSp mod">
        <pc:chgData name="THIERRIN Lucile" userId="94d06fc7-78d6-4aad-9300-d1cb6335a19d" providerId="ADAL" clId="{BF56A9D5-F26C-47E8-A87C-7B97CE9C7A07}" dt="2025-10-30T09:00:21.645" v="104" actId="20577"/>
        <pc:sldMkLst>
          <pc:docMk/>
          <pc:sldMk cId="1656676931" sldId="469"/>
        </pc:sldMkLst>
        <pc:spChg chg="mod">
          <ac:chgData name="THIERRIN Lucile" userId="94d06fc7-78d6-4aad-9300-d1cb6335a19d" providerId="ADAL" clId="{BF56A9D5-F26C-47E8-A87C-7B97CE9C7A07}" dt="2025-10-30T08:58:21.475" v="84" actId="1076"/>
          <ac:spMkLst>
            <pc:docMk/>
            <pc:sldMk cId="1656676931" sldId="469"/>
            <ac:spMk id="2" creationId="{23AC2BBF-7170-4260-6D39-21F68F0B6A71}"/>
          </ac:spMkLst>
        </pc:spChg>
        <pc:spChg chg="mod">
          <ac:chgData name="THIERRIN Lucile" userId="94d06fc7-78d6-4aad-9300-d1cb6335a19d" providerId="ADAL" clId="{BF56A9D5-F26C-47E8-A87C-7B97CE9C7A07}" dt="2025-10-30T09:00:21.645" v="104" actId="20577"/>
          <ac:spMkLst>
            <pc:docMk/>
            <pc:sldMk cId="1656676931" sldId="469"/>
            <ac:spMk id="4" creationId="{E4B2917D-2BEE-67A7-156F-17DAFA828AE2}"/>
          </ac:spMkLst>
        </pc:spChg>
      </pc:sldChg>
      <pc:sldChg chg="addSp modSp mod">
        <pc:chgData name="THIERRIN Lucile" userId="94d06fc7-78d6-4aad-9300-d1cb6335a19d" providerId="ADAL" clId="{BF56A9D5-F26C-47E8-A87C-7B97CE9C7A07}" dt="2025-10-30T08:57:50.926" v="80" actId="2710"/>
        <pc:sldMkLst>
          <pc:docMk/>
          <pc:sldMk cId="1552270703" sldId="635"/>
        </pc:sldMkLst>
        <pc:spChg chg="mod">
          <ac:chgData name="THIERRIN Lucile" userId="94d06fc7-78d6-4aad-9300-d1cb6335a19d" providerId="ADAL" clId="{BF56A9D5-F26C-47E8-A87C-7B97CE9C7A07}" dt="2025-10-30T08:57:50.926" v="80" actId="2710"/>
          <ac:spMkLst>
            <pc:docMk/>
            <pc:sldMk cId="1552270703" sldId="635"/>
            <ac:spMk id="5" creationId="{6CA2AA57-236C-915C-4335-44DE4AF5C765}"/>
          </ac:spMkLst>
        </pc:spChg>
        <pc:picChg chg="add mod">
          <ac:chgData name="THIERRIN Lucile" userId="94d06fc7-78d6-4aad-9300-d1cb6335a19d" providerId="ADAL" clId="{BF56A9D5-F26C-47E8-A87C-7B97CE9C7A07}" dt="2025-10-30T08:54:15.504" v="56" actId="14826"/>
          <ac:picMkLst>
            <pc:docMk/>
            <pc:sldMk cId="1552270703" sldId="635"/>
            <ac:picMk id="1026" creationId="{DD00CD36-0E7F-756B-9566-303CBA0A95AF}"/>
          </ac:picMkLst>
        </pc:picChg>
      </pc:sldChg>
      <pc:sldChg chg="modSp mod">
        <pc:chgData name="THIERRIN Lucile" userId="94d06fc7-78d6-4aad-9300-d1cb6335a19d" providerId="ADAL" clId="{BF56A9D5-F26C-47E8-A87C-7B97CE9C7A07}" dt="2025-10-30T09:19:18.670" v="296" actId="207"/>
        <pc:sldMkLst>
          <pc:docMk/>
          <pc:sldMk cId="4202942269" sldId="641"/>
        </pc:sldMkLst>
        <pc:spChg chg="mod">
          <ac:chgData name="THIERRIN Lucile" userId="94d06fc7-78d6-4aad-9300-d1cb6335a19d" providerId="ADAL" clId="{BF56A9D5-F26C-47E8-A87C-7B97CE9C7A07}" dt="2025-10-30T09:19:18.670" v="296" actId="207"/>
          <ac:spMkLst>
            <pc:docMk/>
            <pc:sldMk cId="4202942269" sldId="641"/>
            <ac:spMk id="14" creationId="{00000000-0000-0000-0000-000000000000}"/>
          </ac:spMkLst>
        </pc:spChg>
      </pc:sldChg>
      <pc:sldChg chg="modSp mod">
        <pc:chgData name="THIERRIN Lucile" userId="94d06fc7-78d6-4aad-9300-d1cb6335a19d" providerId="ADAL" clId="{BF56A9D5-F26C-47E8-A87C-7B97CE9C7A07}" dt="2025-10-30T09:00:40.723" v="111" actId="1076"/>
        <pc:sldMkLst>
          <pc:docMk/>
          <pc:sldMk cId="3296429430" sldId="1432"/>
        </pc:sldMkLst>
        <pc:spChg chg="mod">
          <ac:chgData name="THIERRIN Lucile" userId="94d06fc7-78d6-4aad-9300-d1cb6335a19d" providerId="ADAL" clId="{BF56A9D5-F26C-47E8-A87C-7B97CE9C7A07}" dt="2025-10-30T08:59:58.766" v="101" actId="12"/>
          <ac:spMkLst>
            <pc:docMk/>
            <pc:sldMk cId="3296429430" sldId="1432"/>
            <ac:spMk id="2" creationId="{8AC86ADD-72DF-D71B-49E9-06DD89470573}"/>
          </ac:spMkLst>
        </pc:spChg>
        <pc:spChg chg="mod">
          <ac:chgData name="THIERRIN Lucile" userId="94d06fc7-78d6-4aad-9300-d1cb6335a19d" providerId="ADAL" clId="{BF56A9D5-F26C-47E8-A87C-7B97CE9C7A07}" dt="2025-10-30T09:00:30.908" v="108" actId="20577"/>
          <ac:spMkLst>
            <pc:docMk/>
            <pc:sldMk cId="3296429430" sldId="1432"/>
            <ac:spMk id="4" creationId="{54DBCEC0-6F56-1E94-10FD-280490E0F041}"/>
          </ac:spMkLst>
        </pc:spChg>
        <pc:spChg chg="mod">
          <ac:chgData name="THIERRIN Lucile" userId="94d06fc7-78d6-4aad-9300-d1cb6335a19d" providerId="ADAL" clId="{BF56A9D5-F26C-47E8-A87C-7B97CE9C7A07}" dt="2025-10-30T09:00:40.723" v="111" actId="1076"/>
          <ac:spMkLst>
            <pc:docMk/>
            <pc:sldMk cId="3296429430" sldId="1432"/>
            <ac:spMk id="7" creationId="{B28F9979-811D-B691-615B-65937CAD5B50}"/>
          </ac:spMkLst>
        </pc:spChg>
        <pc:picChg chg="mod">
          <ac:chgData name="THIERRIN Lucile" userId="94d06fc7-78d6-4aad-9300-d1cb6335a19d" providerId="ADAL" clId="{BF56A9D5-F26C-47E8-A87C-7B97CE9C7A07}" dt="2025-10-30T09:00:35.830" v="109" actId="14100"/>
          <ac:picMkLst>
            <pc:docMk/>
            <pc:sldMk cId="3296429430" sldId="1432"/>
            <ac:picMk id="10" creationId="{03205768-A398-F1F5-6E80-878564A4952D}"/>
          </ac:picMkLst>
        </pc:picChg>
      </pc:sldChg>
      <pc:sldChg chg="modSp mod">
        <pc:chgData name="THIERRIN Lucile" userId="94d06fc7-78d6-4aad-9300-d1cb6335a19d" providerId="ADAL" clId="{BF56A9D5-F26C-47E8-A87C-7B97CE9C7A07}" dt="2025-10-30T09:02:02.265" v="129" actId="207"/>
        <pc:sldMkLst>
          <pc:docMk/>
          <pc:sldMk cId="2963165517" sldId="1433"/>
        </pc:sldMkLst>
        <pc:spChg chg="mod">
          <ac:chgData name="THIERRIN Lucile" userId="94d06fc7-78d6-4aad-9300-d1cb6335a19d" providerId="ADAL" clId="{BF56A9D5-F26C-47E8-A87C-7B97CE9C7A07}" dt="2025-10-30T09:00:58.827" v="114" actId="20577"/>
          <ac:spMkLst>
            <pc:docMk/>
            <pc:sldMk cId="2963165517" sldId="1433"/>
            <ac:spMk id="4" creationId="{F9BF957C-56C3-1436-B3C6-1EDC25D3648F}"/>
          </ac:spMkLst>
        </pc:spChg>
        <pc:spChg chg="mod">
          <ac:chgData name="THIERRIN Lucile" userId="94d06fc7-78d6-4aad-9300-d1cb6335a19d" providerId="ADAL" clId="{BF56A9D5-F26C-47E8-A87C-7B97CE9C7A07}" dt="2025-10-30T09:02:02.265" v="129" actId="207"/>
          <ac:spMkLst>
            <pc:docMk/>
            <pc:sldMk cId="2963165517" sldId="1433"/>
            <ac:spMk id="5" creationId="{96BB11B4-1F76-FF8F-EE06-AC8C6A61CD26}"/>
          </ac:spMkLst>
        </pc:spChg>
        <pc:picChg chg="mod">
          <ac:chgData name="THIERRIN Lucile" userId="94d06fc7-78d6-4aad-9300-d1cb6335a19d" providerId="ADAL" clId="{BF56A9D5-F26C-47E8-A87C-7B97CE9C7A07}" dt="2025-10-30T09:01:09.167" v="118" actId="1076"/>
          <ac:picMkLst>
            <pc:docMk/>
            <pc:sldMk cId="2963165517" sldId="1433"/>
            <ac:picMk id="10" creationId="{0333CEC6-7057-6B29-0A09-8D396CE08E7F}"/>
          </ac:picMkLst>
        </pc:picChg>
      </pc:sldChg>
      <pc:sldChg chg="addSp modSp mod">
        <pc:chgData name="THIERRIN Lucile" userId="94d06fc7-78d6-4aad-9300-d1cb6335a19d" providerId="ADAL" clId="{BF56A9D5-F26C-47E8-A87C-7B97CE9C7A07}" dt="2025-10-30T09:30:18.196" v="350" actId="1076"/>
        <pc:sldMkLst>
          <pc:docMk/>
          <pc:sldMk cId="1529223435" sldId="1434"/>
        </pc:sldMkLst>
        <pc:spChg chg="mod">
          <ac:chgData name="THIERRIN Lucile" userId="94d06fc7-78d6-4aad-9300-d1cb6335a19d" providerId="ADAL" clId="{BF56A9D5-F26C-47E8-A87C-7B97CE9C7A07}" dt="2025-10-30T09:28:48.848" v="339" actId="20577"/>
          <ac:spMkLst>
            <pc:docMk/>
            <pc:sldMk cId="1529223435" sldId="1434"/>
            <ac:spMk id="4" creationId="{A87D792D-A478-B69A-5008-C99825A41740}"/>
          </ac:spMkLst>
        </pc:spChg>
        <pc:spChg chg="mod">
          <ac:chgData name="THIERRIN Lucile" userId="94d06fc7-78d6-4aad-9300-d1cb6335a19d" providerId="ADAL" clId="{BF56A9D5-F26C-47E8-A87C-7B97CE9C7A07}" dt="2025-10-30T09:29:17.598" v="343" actId="12"/>
          <ac:spMkLst>
            <pc:docMk/>
            <pc:sldMk cId="1529223435" sldId="1434"/>
            <ac:spMk id="5" creationId="{378E068B-B49A-3BAF-C339-EEA702DABE87}"/>
          </ac:spMkLst>
        </pc:spChg>
        <pc:picChg chg="add mod">
          <ac:chgData name="THIERRIN Lucile" userId="94d06fc7-78d6-4aad-9300-d1cb6335a19d" providerId="ADAL" clId="{BF56A9D5-F26C-47E8-A87C-7B97CE9C7A07}" dt="2025-10-30T09:30:18.196" v="350" actId="1076"/>
          <ac:picMkLst>
            <pc:docMk/>
            <pc:sldMk cId="1529223435" sldId="1434"/>
            <ac:picMk id="3074" creationId="{4360477E-4D13-16D3-BA06-1E74649AA62E}"/>
          </ac:picMkLst>
        </pc:picChg>
      </pc:sldChg>
      <pc:sldChg chg="modSp mod">
        <pc:chgData name="THIERRIN Lucile" userId="94d06fc7-78d6-4aad-9300-d1cb6335a19d" providerId="ADAL" clId="{BF56A9D5-F26C-47E8-A87C-7B97CE9C7A07}" dt="2025-10-30T09:31:47.869" v="365" actId="20577"/>
        <pc:sldMkLst>
          <pc:docMk/>
          <pc:sldMk cId="3923741388" sldId="1435"/>
        </pc:sldMkLst>
        <pc:spChg chg="mod">
          <ac:chgData name="THIERRIN Lucile" userId="94d06fc7-78d6-4aad-9300-d1cb6335a19d" providerId="ADAL" clId="{BF56A9D5-F26C-47E8-A87C-7B97CE9C7A07}" dt="2025-10-30T09:31:47.869" v="365" actId="20577"/>
          <ac:spMkLst>
            <pc:docMk/>
            <pc:sldMk cId="3923741388" sldId="1435"/>
            <ac:spMk id="4" creationId="{B68E6941-8BEB-C3D1-5652-BAD886ECEEEC}"/>
          </ac:spMkLst>
        </pc:spChg>
        <pc:spChg chg="mod">
          <ac:chgData name="THIERRIN Lucile" userId="94d06fc7-78d6-4aad-9300-d1cb6335a19d" providerId="ADAL" clId="{BF56A9D5-F26C-47E8-A87C-7B97CE9C7A07}" dt="2025-10-30T09:31:37.481" v="363" actId="113"/>
          <ac:spMkLst>
            <pc:docMk/>
            <pc:sldMk cId="3923741388" sldId="1435"/>
            <ac:spMk id="17" creationId="{67E839F0-B937-AA44-4464-1F688BBAA4B3}"/>
          </ac:spMkLst>
        </pc:spChg>
      </pc:sldChg>
      <pc:sldChg chg="modSp mod">
        <pc:chgData name="THIERRIN Lucile" userId="94d06fc7-78d6-4aad-9300-d1cb6335a19d" providerId="ADAL" clId="{BF56A9D5-F26C-47E8-A87C-7B97CE9C7A07}" dt="2025-10-30T09:32:55.303" v="380" actId="20577"/>
        <pc:sldMkLst>
          <pc:docMk/>
          <pc:sldMk cId="1489426896" sldId="1436"/>
        </pc:sldMkLst>
        <pc:spChg chg="mod">
          <ac:chgData name="THIERRIN Lucile" userId="94d06fc7-78d6-4aad-9300-d1cb6335a19d" providerId="ADAL" clId="{BF56A9D5-F26C-47E8-A87C-7B97CE9C7A07}" dt="2025-10-30T09:32:42.258" v="376" actId="14100"/>
          <ac:spMkLst>
            <pc:docMk/>
            <pc:sldMk cId="1489426896" sldId="1436"/>
            <ac:spMk id="2" creationId="{089BC88D-3F00-F220-6EBB-CFA646777FB6}"/>
          </ac:spMkLst>
        </pc:spChg>
        <pc:spChg chg="mod">
          <ac:chgData name="THIERRIN Lucile" userId="94d06fc7-78d6-4aad-9300-d1cb6335a19d" providerId="ADAL" clId="{BF56A9D5-F26C-47E8-A87C-7B97CE9C7A07}" dt="2025-10-30T09:32:55.303" v="380" actId="20577"/>
          <ac:spMkLst>
            <pc:docMk/>
            <pc:sldMk cId="1489426896" sldId="1436"/>
            <ac:spMk id="4" creationId="{AA40BBD8-D2F0-4A02-21FC-409D79EEA859}"/>
          </ac:spMkLst>
        </pc:spChg>
      </pc:sldChg>
      <pc:sldChg chg="modSp mod">
        <pc:chgData name="THIERRIN Lucile" userId="94d06fc7-78d6-4aad-9300-d1cb6335a19d" providerId="ADAL" clId="{BF56A9D5-F26C-47E8-A87C-7B97CE9C7A07}" dt="2025-10-30T09:34:08.885" v="395" actId="20577"/>
        <pc:sldMkLst>
          <pc:docMk/>
          <pc:sldMk cId="2762815718" sldId="1437"/>
        </pc:sldMkLst>
        <pc:spChg chg="mod">
          <ac:chgData name="THIERRIN Lucile" userId="94d06fc7-78d6-4aad-9300-d1cb6335a19d" providerId="ADAL" clId="{BF56A9D5-F26C-47E8-A87C-7B97CE9C7A07}" dt="2025-10-30T09:34:08.885" v="395" actId="20577"/>
          <ac:spMkLst>
            <pc:docMk/>
            <pc:sldMk cId="2762815718" sldId="1437"/>
            <ac:spMk id="5" creationId="{97C48FF6-BB83-74DB-BBB1-9EEC3C555AEC}"/>
          </ac:spMkLst>
        </pc:spChg>
        <pc:spChg chg="mod">
          <ac:chgData name="THIERRIN Lucile" userId="94d06fc7-78d6-4aad-9300-d1cb6335a19d" providerId="ADAL" clId="{BF56A9D5-F26C-47E8-A87C-7B97CE9C7A07}" dt="2025-10-30T09:34:01.245" v="392" actId="207"/>
          <ac:spMkLst>
            <pc:docMk/>
            <pc:sldMk cId="2762815718" sldId="1437"/>
            <ac:spMk id="6" creationId="{9468F134-3473-BE69-51D9-B6F12D95E895}"/>
          </ac:spMkLst>
        </pc:spChg>
        <pc:picChg chg="mod">
          <ac:chgData name="THIERRIN Lucile" userId="94d06fc7-78d6-4aad-9300-d1cb6335a19d" providerId="ADAL" clId="{BF56A9D5-F26C-47E8-A87C-7B97CE9C7A07}" dt="2025-10-30T09:34:04.834" v="393" actId="1076"/>
          <ac:picMkLst>
            <pc:docMk/>
            <pc:sldMk cId="2762815718" sldId="1437"/>
            <ac:picMk id="3" creationId="{09D54CCB-C0D1-BBBD-CDAC-17CA18E991D7}"/>
          </ac:picMkLst>
        </pc:picChg>
      </pc:sldChg>
      <pc:sldChg chg="addSp modSp mod">
        <pc:chgData name="THIERRIN Lucile" userId="94d06fc7-78d6-4aad-9300-d1cb6335a19d" providerId="ADAL" clId="{BF56A9D5-F26C-47E8-A87C-7B97CE9C7A07}" dt="2025-10-30T08:55:33.997" v="66" actId="207"/>
        <pc:sldMkLst>
          <pc:docMk/>
          <pc:sldMk cId="2584033875" sldId="1438"/>
        </pc:sldMkLst>
        <pc:spChg chg="add mod">
          <ac:chgData name="THIERRIN Lucile" userId="94d06fc7-78d6-4aad-9300-d1cb6335a19d" providerId="ADAL" clId="{BF56A9D5-F26C-47E8-A87C-7B97CE9C7A07}" dt="2025-10-30T08:50:08.391" v="42" actId="1076"/>
          <ac:spMkLst>
            <pc:docMk/>
            <pc:sldMk cId="2584033875" sldId="1438"/>
            <ac:spMk id="2" creationId="{4BF0668B-B0E5-DE1D-0B1F-3C1226ADF607}"/>
          </ac:spMkLst>
        </pc:spChg>
        <pc:spChg chg="mod">
          <ac:chgData name="THIERRIN Lucile" userId="94d06fc7-78d6-4aad-9300-d1cb6335a19d" providerId="ADAL" clId="{BF56A9D5-F26C-47E8-A87C-7B97CE9C7A07}" dt="2025-10-30T08:55:33.997" v="66" actId="207"/>
          <ac:spMkLst>
            <pc:docMk/>
            <pc:sldMk cId="2584033875" sldId="1438"/>
            <ac:spMk id="11" creationId="{B4A0D82C-0007-1B33-06D2-650EEDF65371}"/>
          </ac:spMkLst>
        </pc:spChg>
        <pc:picChg chg="mod">
          <ac:chgData name="THIERRIN Lucile" userId="94d06fc7-78d6-4aad-9300-d1cb6335a19d" providerId="ADAL" clId="{BF56A9D5-F26C-47E8-A87C-7B97CE9C7A07}" dt="2025-10-30T08:49:17.352" v="0" actId="14826"/>
          <ac:picMkLst>
            <pc:docMk/>
            <pc:sldMk cId="2584033875" sldId="1438"/>
            <ac:picMk id="6" creationId="{D0F7DD99-CECD-1EDD-9AF0-8684DE8D2811}"/>
          </ac:picMkLst>
        </pc:picChg>
      </pc:sldChg>
      <pc:sldChg chg="modSp mod">
        <pc:chgData name="THIERRIN Lucile" userId="94d06fc7-78d6-4aad-9300-d1cb6335a19d" providerId="ADAL" clId="{BF56A9D5-F26C-47E8-A87C-7B97CE9C7A07}" dt="2025-10-30T09:39:43.175" v="429" actId="20577"/>
        <pc:sldMkLst>
          <pc:docMk/>
          <pc:sldMk cId="4146520276" sldId="1444"/>
        </pc:sldMkLst>
        <pc:spChg chg="mod">
          <ac:chgData name="THIERRIN Lucile" userId="94d06fc7-78d6-4aad-9300-d1cb6335a19d" providerId="ADAL" clId="{BF56A9D5-F26C-47E8-A87C-7B97CE9C7A07}" dt="2025-10-30T09:39:43.175" v="429" actId="20577"/>
          <ac:spMkLst>
            <pc:docMk/>
            <pc:sldMk cId="4146520276" sldId="1444"/>
            <ac:spMk id="4" creationId="{2183D807-2A22-0614-1122-2CF1E8026A37}"/>
          </ac:spMkLst>
        </pc:spChg>
        <pc:spChg chg="mod">
          <ac:chgData name="THIERRIN Lucile" userId="94d06fc7-78d6-4aad-9300-d1cb6335a19d" providerId="ADAL" clId="{BF56A9D5-F26C-47E8-A87C-7B97CE9C7A07}" dt="2025-10-30T09:39:29.202" v="425" actId="1076"/>
          <ac:spMkLst>
            <pc:docMk/>
            <pc:sldMk cId="4146520276" sldId="1444"/>
            <ac:spMk id="6" creationId="{5A9BB3F6-78EC-27FF-E0DF-5C9DE2407D25}"/>
          </ac:spMkLst>
        </pc:spChg>
      </pc:sldChg>
      <pc:sldChg chg="modSp mod">
        <pc:chgData name="THIERRIN Lucile" userId="94d06fc7-78d6-4aad-9300-d1cb6335a19d" providerId="ADAL" clId="{BF56A9D5-F26C-47E8-A87C-7B97CE9C7A07}" dt="2025-10-30T09:41:23.631" v="452" actId="20577"/>
        <pc:sldMkLst>
          <pc:docMk/>
          <pc:sldMk cId="3555540013" sldId="1445"/>
        </pc:sldMkLst>
        <pc:spChg chg="mod">
          <ac:chgData name="THIERRIN Lucile" userId="94d06fc7-78d6-4aad-9300-d1cb6335a19d" providerId="ADAL" clId="{BF56A9D5-F26C-47E8-A87C-7B97CE9C7A07}" dt="2025-10-30T09:41:23.631" v="452" actId="20577"/>
          <ac:spMkLst>
            <pc:docMk/>
            <pc:sldMk cId="3555540013" sldId="1445"/>
            <ac:spMk id="4" creationId="{09B28179-EB36-7239-1A77-5E70DD96A17C}"/>
          </ac:spMkLst>
        </pc:spChg>
        <pc:spChg chg="mod">
          <ac:chgData name="THIERRIN Lucile" userId="94d06fc7-78d6-4aad-9300-d1cb6335a19d" providerId="ADAL" clId="{BF56A9D5-F26C-47E8-A87C-7B97CE9C7A07}" dt="2025-10-30T09:41:18.085" v="448" actId="1076"/>
          <ac:spMkLst>
            <pc:docMk/>
            <pc:sldMk cId="3555540013" sldId="1445"/>
            <ac:spMk id="6" creationId="{44F2D5EA-AC88-3C36-7DE8-CD63612B4724}"/>
          </ac:spMkLst>
        </pc:spChg>
      </pc:sldChg>
      <pc:sldChg chg="modSp mod">
        <pc:chgData name="THIERRIN Lucile" userId="94d06fc7-78d6-4aad-9300-d1cb6335a19d" providerId="ADAL" clId="{BF56A9D5-F26C-47E8-A87C-7B97CE9C7A07}" dt="2025-10-30T09:52:43.123" v="591" actId="20577"/>
        <pc:sldMkLst>
          <pc:docMk/>
          <pc:sldMk cId="513655459" sldId="1451"/>
        </pc:sldMkLst>
        <pc:spChg chg="mod">
          <ac:chgData name="THIERRIN Lucile" userId="94d06fc7-78d6-4aad-9300-d1cb6335a19d" providerId="ADAL" clId="{BF56A9D5-F26C-47E8-A87C-7B97CE9C7A07}" dt="2025-10-30T09:52:43.123" v="591" actId="20577"/>
          <ac:spMkLst>
            <pc:docMk/>
            <pc:sldMk cId="513655459" sldId="1451"/>
            <ac:spMk id="4" creationId="{C5D6439A-6A36-A052-53FE-CC93C43049CA}"/>
          </ac:spMkLst>
        </pc:spChg>
        <pc:spChg chg="mod">
          <ac:chgData name="THIERRIN Lucile" userId="94d06fc7-78d6-4aad-9300-d1cb6335a19d" providerId="ADAL" clId="{BF56A9D5-F26C-47E8-A87C-7B97CE9C7A07}" dt="2025-10-30T09:52:32.256" v="587" actId="2710"/>
          <ac:spMkLst>
            <pc:docMk/>
            <pc:sldMk cId="513655459" sldId="1451"/>
            <ac:spMk id="6" creationId="{A733E552-A459-B972-8104-9E51DCA16AD3}"/>
          </ac:spMkLst>
        </pc:spChg>
      </pc:sldChg>
      <pc:sldChg chg="modSp mod">
        <pc:chgData name="THIERRIN Lucile" userId="94d06fc7-78d6-4aad-9300-d1cb6335a19d" providerId="ADAL" clId="{BF56A9D5-F26C-47E8-A87C-7B97CE9C7A07}" dt="2025-10-30T09:53:11.652" v="597" actId="113"/>
        <pc:sldMkLst>
          <pc:docMk/>
          <pc:sldMk cId="3606219760" sldId="1452"/>
        </pc:sldMkLst>
        <pc:spChg chg="mod">
          <ac:chgData name="THIERRIN Lucile" userId="94d06fc7-78d6-4aad-9300-d1cb6335a19d" providerId="ADAL" clId="{BF56A9D5-F26C-47E8-A87C-7B97CE9C7A07}" dt="2025-10-30T09:52:49.185" v="595" actId="20577"/>
          <ac:spMkLst>
            <pc:docMk/>
            <pc:sldMk cId="3606219760" sldId="1452"/>
            <ac:spMk id="4" creationId="{71100704-3B91-2DE2-DFEA-702531EC0DA0}"/>
          </ac:spMkLst>
        </pc:spChg>
        <pc:graphicFrameChg chg="modGraphic">
          <ac:chgData name="THIERRIN Lucile" userId="94d06fc7-78d6-4aad-9300-d1cb6335a19d" providerId="ADAL" clId="{BF56A9D5-F26C-47E8-A87C-7B97CE9C7A07}" dt="2025-10-30T09:53:11.652" v="597" actId="113"/>
          <ac:graphicFrameMkLst>
            <pc:docMk/>
            <pc:sldMk cId="3606219760" sldId="1452"/>
            <ac:graphicFrameMk id="6" creationId="{DE372831-11AA-A790-DAAE-89DB7B3567B9}"/>
          </ac:graphicFrameMkLst>
        </pc:graphicFrameChg>
      </pc:sldChg>
      <pc:sldChg chg="modSp mod">
        <pc:chgData name="THIERRIN Lucile" userId="94d06fc7-78d6-4aad-9300-d1cb6335a19d" providerId="ADAL" clId="{BF56A9D5-F26C-47E8-A87C-7B97CE9C7A07}" dt="2025-10-30T09:59:46.559" v="613" actId="20577"/>
        <pc:sldMkLst>
          <pc:docMk/>
          <pc:sldMk cId="3548638681" sldId="1453"/>
        </pc:sldMkLst>
        <pc:spChg chg="mod">
          <ac:chgData name="THIERRIN Lucile" userId="94d06fc7-78d6-4aad-9300-d1cb6335a19d" providerId="ADAL" clId="{BF56A9D5-F26C-47E8-A87C-7B97CE9C7A07}" dt="2025-10-30T09:53:58.850" v="609" actId="20577"/>
          <ac:spMkLst>
            <pc:docMk/>
            <pc:sldMk cId="3548638681" sldId="1453"/>
            <ac:spMk id="6" creationId="{F0A85A6C-074C-F53D-0C17-78896AC634CE}"/>
          </ac:spMkLst>
        </pc:spChg>
        <pc:spChg chg="mod">
          <ac:chgData name="THIERRIN Lucile" userId="94d06fc7-78d6-4aad-9300-d1cb6335a19d" providerId="ADAL" clId="{BF56A9D5-F26C-47E8-A87C-7B97CE9C7A07}" dt="2025-10-30T09:59:46.559" v="613" actId="20577"/>
          <ac:spMkLst>
            <pc:docMk/>
            <pc:sldMk cId="3548638681" sldId="1453"/>
            <ac:spMk id="8" creationId="{CCC883F5-AF72-7830-D549-DDA164114779}"/>
          </ac:spMkLst>
        </pc:spChg>
      </pc:sldChg>
      <pc:sldChg chg="modSp mod">
        <pc:chgData name="THIERRIN Lucile" userId="94d06fc7-78d6-4aad-9300-d1cb6335a19d" providerId="ADAL" clId="{BF56A9D5-F26C-47E8-A87C-7B97CE9C7A07}" dt="2025-10-30T10:37:09.226" v="1221" actId="123"/>
        <pc:sldMkLst>
          <pc:docMk/>
          <pc:sldMk cId="2741903735" sldId="1462"/>
        </pc:sldMkLst>
        <pc:spChg chg="mod">
          <ac:chgData name="THIERRIN Lucile" userId="94d06fc7-78d6-4aad-9300-d1cb6335a19d" providerId="ADAL" clId="{BF56A9D5-F26C-47E8-A87C-7B97CE9C7A07}" dt="2025-10-30T10:37:09.226" v="1221" actId="123"/>
          <ac:spMkLst>
            <pc:docMk/>
            <pc:sldMk cId="2741903735" sldId="1462"/>
            <ac:spMk id="2" creationId="{D210A6F9-56E9-855C-1102-729FCEE53247}"/>
          </ac:spMkLst>
        </pc:spChg>
        <pc:spChg chg="mod">
          <ac:chgData name="THIERRIN Lucile" userId="94d06fc7-78d6-4aad-9300-d1cb6335a19d" providerId="ADAL" clId="{BF56A9D5-F26C-47E8-A87C-7B97CE9C7A07}" dt="2025-10-30T10:35:57.647" v="1195" actId="20577"/>
          <ac:spMkLst>
            <pc:docMk/>
            <pc:sldMk cId="2741903735" sldId="1462"/>
            <ac:spMk id="7" creationId="{BA108A46-A5B9-ED21-5129-34B39F4D1A04}"/>
          </ac:spMkLst>
        </pc:spChg>
      </pc:sldChg>
      <pc:sldChg chg="modSp mod">
        <pc:chgData name="THIERRIN Lucile" userId="94d06fc7-78d6-4aad-9300-d1cb6335a19d" providerId="ADAL" clId="{BF56A9D5-F26C-47E8-A87C-7B97CE9C7A07}" dt="2025-10-30T10:37:12.511" v="1222" actId="123"/>
        <pc:sldMkLst>
          <pc:docMk/>
          <pc:sldMk cId="3246138332" sldId="1463"/>
        </pc:sldMkLst>
        <pc:spChg chg="mod">
          <ac:chgData name="THIERRIN Lucile" userId="94d06fc7-78d6-4aad-9300-d1cb6335a19d" providerId="ADAL" clId="{BF56A9D5-F26C-47E8-A87C-7B97CE9C7A07}" dt="2025-10-30T10:37:12.511" v="1222" actId="123"/>
          <ac:spMkLst>
            <pc:docMk/>
            <pc:sldMk cId="3246138332" sldId="1463"/>
            <ac:spMk id="2" creationId="{63F0B4BC-C481-60FC-15DA-E87135074BE6}"/>
          </ac:spMkLst>
        </pc:spChg>
        <pc:spChg chg="mod">
          <ac:chgData name="THIERRIN Lucile" userId="94d06fc7-78d6-4aad-9300-d1cb6335a19d" providerId="ADAL" clId="{BF56A9D5-F26C-47E8-A87C-7B97CE9C7A07}" dt="2025-10-30T10:36:06.885" v="1199" actId="20577"/>
          <ac:spMkLst>
            <pc:docMk/>
            <pc:sldMk cId="3246138332" sldId="1463"/>
            <ac:spMk id="7" creationId="{765BC329-EDC2-E949-2ACA-7AEC9E5D1BF0}"/>
          </ac:spMkLst>
        </pc:spChg>
      </pc:sldChg>
      <pc:sldChg chg="modSp mod">
        <pc:chgData name="THIERRIN Lucile" userId="94d06fc7-78d6-4aad-9300-d1cb6335a19d" providerId="ADAL" clId="{BF56A9D5-F26C-47E8-A87C-7B97CE9C7A07}" dt="2025-10-30T10:36:13.743" v="1203" actId="20577"/>
        <pc:sldMkLst>
          <pc:docMk/>
          <pc:sldMk cId="4219321448" sldId="1464"/>
        </pc:sldMkLst>
        <pc:spChg chg="mod">
          <ac:chgData name="THIERRIN Lucile" userId="94d06fc7-78d6-4aad-9300-d1cb6335a19d" providerId="ADAL" clId="{BF56A9D5-F26C-47E8-A87C-7B97CE9C7A07}" dt="2025-10-30T10:36:13.743" v="1203" actId="20577"/>
          <ac:spMkLst>
            <pc:docMk/>
            <pc:sldMk cId="4219321448" sldId="1464"/>
            <ac:spMk id="10" creationId="{4AABA900-C3C5-1576-AB87-519987EE3C86}"/>
          </ac:spMkLst>
        </pc:spChg>
      </pc:sldChg>
      <pc:sldChg chg="modSp mod">
        <pc:chgData name="THIERRIN Lucile" userId="94d06fc7-78d6-4aad-9300-d1cb6335a19d" providerId="ADAL" clId="{BF56A9D5-F26C-47E8-A87C-7B97CE9C7A07}" dt="2025-10-30T10:37:48.297" v="1227" actId="108"/>
        <pc:sldMkLst>
          <pc:docMk/>
          <pc:sldMk cId="2356363615" sldId="1465"/>
        </pc:sldMkLst>
        <pc:spChg chg="mod">
          <ac:chgData name="THIERRIN Lucile" userId="94d06fc7-78d6-4aad-9300-d1cb6335a19d" providerId="ADAL" clId="{BF56A9D5-F26C-47E8-A87C-7B97CE9C7A07}" dt="2025-10-30T10:37:48.297" v="1227" actId="108"/>
          <ac:spMkLst>
            <pc:docMk/>
            <pc:sldMk cId="2356363615" sldId="1465"/>
            <ac:spMk id="7" creationId="{7CFBBAB9-0789-0AD6-3259-E317AB74FA54}"/>
          </ac:spMkLst>
        </pc:spChg>
        <pc:spChg chg="mod">
          <ac:chgData name="THIERRIN Lucile" userId="94d06fc7-78d6-4aad-9300-d1cb6335a19d" providerId="ADAL" clId="{BF56A9D5-F26C-47E8-A87C-7B97CE9C7A07}" dt="2025-10-30T10:36:21.436" v="1205" actId="20577"/>
          <ac:spMkLst>
            <pc:docMk/>
            <pc:sldMk cId="2356363615" sldId="1465"/>
            <ac:spMk id="8" creationId="{6E0DA310-0C1B-62B5-843C-1A9B8A632F00}"/>
          </ac:spMkLst>
        </pc:spChg>
      </pc:sldChg>
      <pc:sldChg chg="modSp mod">
        <pc:chgData name="THIERRIN Lucile" userId="94d06fc7-78d6-4aad-9300-d1cb6335a19d" providerId="ADAL" clId="{BF56A9D5-F26C-47E8-A87C-7B97CE9C7A07}" dt="2025-10-30T11:02:42.679" v="1568" actId="255"/>
        <pc:sldMkLst>
          <pc:docMk/>
          <pc:sldMk cId="3745794381" sldId="1466"/>
        </pc:sldMkLst>
        <pc:spChg chg="mod">
          <ac:chgData name="THIERRIN Lucile" userId="94d06fc7-78d6-4aad-9300-d1cb6335a19d" providerId="ADAL" clId="{BF56A9D5-F26C-47E8-A87C-7B97CE9C7A07}" dt="2025-10-30T09:42:44.542" v="464" actId="20577"/>
          <ac:spMkLst>
            <pc:docMk/>
            <pc:sldMk cId="3745794381" sldId="1466"/>
            <ac:spMk id="4" creationId="{8353E692-72F8-16E4-F6E0-5AD84F93BAFD}"/>
          </ac:spMkLst>
        </pc:spChg>
        <pc:spChg chg="mod">
          <ac:chgData name="THIERRIN Lucile" userId="94d06fc7-78d6-4aad-9300-d1cb6335a19d" providerId="ADAL" clId="{BF56A9D5-F26C-47E8-A87C-7B97CE9C7A07}" dt="2025-10-30T11:02:42.679" v="1568" actId="255"/>
          <ac:spMkLst>
            <pc:docMk/>
            <pc:sldMk cId="3745794381" sldId="1466"/>
            <ac:spMk id="8" creationId="{9DC3554E-B98E-2BB3-01B4-DC708851207A}"/>
          </ac:spMkLst>
        </pc:spChg>
      </pc:sldChg>
      <pc:sldChg chg="modSp mod">
        <pc:chgData name="THIERRIN Lucile" userId="94d06fc7-78d6-4aad-9300-d1cb6335a19d" providerId="ADAL" clId="{BF56A9D5-F26C-47E8-A87C-7B97CE9C7A07}" dt="2025-10-30T11:03:58.481" v="1586" actId="12"/>
        <pc:sldMkLst>
          <pc:docMk/>
          <pc:sldMk cId="1178855338" sldId="1467"/>
        </pc:sldMkLst>
        <pc:spChg chg="mod">
          <ac:chgData name="THIERRIN Lucile" userId="94d06fc7-78d6-4aad-9300-d1cb6335a19d" providerId="ADAL" clId="{BF56A9D5-F26C-47E8-A87C-7B97CE9C7A07}" dt="2025-10-30T09:42:49.935" v="468" actId="20577"/>
          <ac:spMkLst>
            <pc:docMk/>
            <pc:sldMk cId="1178855338" sldId="1467"/>
            <ac:spMk id="4" creationId="{AD4EDDCB-6B7D-6505-CCAE-A61A2583139D}"/>
          </ac:spMkLst>
        </pc:spChg>
        <pc:spChg chg="mod">
          <ac:chgData name="THIERRIN Lucile" userId="94d06fc7-78d6-4aad-9300-d1cb6335a19d" providerId="ADAL" clId="{BF56A9D5-F26C-47E8-A87C-7B97CE9C7A07}" dt="2025-10-30T11:03:58.481" v="1586" actId="12"/>
          <ac:spMkLst>
            <pc:docMk/>
            <pc:sldMk cId="1178855338" sldId="1467"/>
            <ac:spMk id="6" creationId="{088031A5-86A7-7BF4-CF92-C84B41836E92}"/>
          </ac:spMkLst>
        </pc:spChg>
      </pc:sldChg>
      <pc:sldChg chg="modSp mod">
        <pc:chgData name="THIERRIN Lucile" userId="94d06fc7-78d6-4aad-9300-d1cb6335a19d" providerId="ADAL" clId="{BF56A9D5-F26C-47E8-A87C-7B97CE9C7A07}" dt="2025-10-30T11:05:15.144" v="1632" actId="20577"/>
        <pc:sldMkLst>
          <pc:docMk/>
          <pc:sldMk cId="1551324245" sldId="1468"/>
        </pc:sldMkLst>
        <pc:spChg chg="mod">
          <ac:chgData name="THIERRIN Lucile" userId="94d06fc7-78d6-4aad-9300-d1cb6335a19d" providerId="ADAL" clId="{BF56A9D5-F26C-47E8-A87C-7B97CE9C7A07}" dt="2025-10-30T09:42:53.768" v="472" actId="20577"/>
          <ac:spMkLst>
            <pc:docMk/>
            <pc:sldMk cId="1551324245" sldId="1468"/>
            <ac:spMk id="5" creationId="{65F554DF-65AA-F71C-F207-7AAEB33E12CE}"/>
          </ac:spMkLst>
        </pc:spChg>
        <pc:spChg chg="mod">
          <ac:chgData name="THIERRIN Lucile" userId="94d06fc7-78d6-4aad-9300-d1cb6335a19d" providerId="ADAL" clId="{BF56A9D5-F26C-47E8-A87C-7B97CE9C7A07}" dt="2025-10-30T11:05:15.144" v="1632" actId="20577"/>
          <ac:spMkLst>
            <pc:docMk/>
            <pc:sldMk cId="1551324245" sldId="1468"/>
            <ac:spMk id="6" creationId="{8EDE8367-3EEE-D23B-5A1D-3AC8CED1F471}"/>
          </ac:spMkLst>
        </pc:spChg>
      </pc:sldChg>
      <pc:sldChg chg="modSp mod">
        <pc:chgData name="THIERRIN Lucile" userId="94d06fc7-78d6-4aad-9300-d1cb6335a19d" providerId="ADAL" clId="{BF56A9D5-F26C-47E8-A87C-7B97CE9C7A07}" dt="2025-10-30T10:38:38.668" v="1237" actId="1076"/>
        <pc:sldMkLst>
          <pc:docMk/>
          <pc:sldMk cId="2483320488" sldId="1469"/>
        </pc:sldMkLst>
        <pc:spChg chg="mod">
          <ac:chgData name="THIERRIN Lucile" userId="94d06fc7-78d6-4aad-9300-d1cb6335a19d" providerId="ADAL" clId="{BF56A9D5-F26C-47E8-A87C-7B97CE9C7A07}" dt="2025-10-30T10:36:32.435" v="1211" actId="20577"/>
          <ac:spMkLst>
            <pc:docMk/>
            <pc:sldMk cId="2483320488" sldId="1469"/>
            <ac:spMk id="4" creationId="{22769766-7F70-4125-E690-52C719EC395A}"/>
          </ac:spMkLst>
        </pc:spChg>
        <pc:spChg chg="mod">
          <ac:chgData name="THIERRIN Lucile" userId="94d06fc7-78d6-4aad-9300-d1cb6335a19d" providerId="ADAL" clId="{BF56A9D5-F26C-47E8-A87C-7B97CE9C7A07}" dt="2025-10-30T10:38:38.668" v="1237" actId="1076"/>
          <ac:spMkLst>
            <pc:docMk/>
            <pc:sldMk cId="2483320488" sldId="1469"/>
            <ac:spMk id="7" creationId="{57D907AB-B96B-EF52-F184-7CC34CCA716F}"/>
          </ac:spMkLst>
        </pc:spChg>
        <pc:spChg chg="mod">
          <ac:chgData name="THIERRIN Lucile" userId="94d06fc7-78d6-4aad-9300-d1cb6335a19d" providerId="ADAL" clId="{BF56A9D5-F26C-47E8-A87C-7B97CE9C7A07}" dt="2025-10-30T10:38:38.668" v="1237" actId="1076"/>
          <ac:spMkLst>
            <pc:docMk/>
            <pc:sldMk cId="2483320488" sldId="1469"/>
            <ac:spMk id="8" creationId="{8F44C4BB-8AC5-856B-C793-45A0036E9B68}"/>
          </ac:spMkLst>
        </pc:spChg>
        <pc:spChg chg="mod">
          <ac:chgData name="THIERRIN Lucile" userId="94d06fc7-78d6-4aad-9300-d1cb6335a19d" providerId="ADAL" clId="{BF56A9D5-F26C-47E8-A87C-7B97CE9C7A07}" dt="2025-10-30T10:38:35.821" v="1236" actId="255"/>
          <ac:spMkLst>
            <pc:docMk/>
            <pc:sldMk cId="2483320488" sldId="1469"/>
            <ac:spMk id="10" creationId="{144443A4-161E-AE2C-AC4D-211BEC2F866B}"/>
          </ac:spMkLst>
        </pc:spChg>
        <pc:grpChg chg="mod">
          <ac:chgData name="THIERRIN Lucile" userId="94d06fc7-78d6-4aad-9300-d1cb6335a19d" providerId="ADAL" clId="{BF56A9D5-F26C-47E8-A87C-7B97CE9C7A07}" dt="2025-10-30T10:38:38.668" v="1237" actId="1076"/>
          <ac:grpSpMkLst>
            <pc:docMk/>
            <pc:sldMk cId="2483320488" sldId="1469"/>
            <ac:grpSpMk id="11" creationId="{90358B5B-B67F-6EAC-8846-BDA53BD03641}"/>
          </ac:grpSpMkLst>
        </pc:grpChg>
        <pc:grpChg chg="mod">
          <ac:chgData name="THIERRIN Lucile" userId="94d06fc7-78d6-4aad-9300-d1cb6335a19d" providerId="ADAL" clId="{BF56A9D5-F26C-47E8-A87C-7B97CE9C7A07}" dt="2025-10-30T10:38:38.668" v="1237" actId="1076"/>
          <ac:grpSpMkLst>
            <pc:docMk/>
            <pc:sldMk cId="2483320488" sldId="1469"/>
            <ac:grpSpMk id="12" creationId="{D1106900-972A-A851-CC90-174DD91DAF15}"/>
          </ac:grpSpMkLst>
        </pc:grpChg>
        <pc:picChg chg="mod">
          <ac:chgData name="THIERRIN Lucile" userId="94d06fc7-78d6-4aad-9300-d1cb6335a19d" providerId="ADAL" clId="{BF56A9D5-F26C-47E8-A87C-7B97CE9C7A07}" dt="2025-10-30T10:38:38.668" v="1237" actId="1076"/>
          <ac:picMkLst>
            <pc:docMk/>
            <pc:sldMk cId="2483320488" sldId="1469"/>
            <ac:picMk id="6" creationId="{DF206D37-2C13-A927-F8A4-6C5C78A6ADD2}"/>
          </ac:picMkLst>
        </pc:picChg>
      </pc:sldChg>
      <pc:sldChg chg="modSp mod">
        <pc:chgData name="THIERRIN Lucile" userId="94d06fc7-78d6-4aad-9300-d1cb6335a19d" providerId="ADAL" clId="{BF56A9D5-F26C-47E8-A87C-7B97CE9C7A07}" dt="2025-10-30T10:38:46.324" v="1241" actId="20577"/>
        <pc:sldMkLst>
          <pc:docMk/>
          <pc:sldMk cId="533404634" sldId="1470"/>
        </pc:sldMkLst>
        <pc:spChg chg="mod">
          <ac:chgData name="THIERRIN Lucile" userId="94d06fc7-78d6-4aad-9300-d1cb6335a19d" providerId="ADAL" clId="{BF56A9D5-F26C-47E8-A87C-7B97CE9C7A07}" dt="2025-10-30T10:38:46.324" v="1241" actId="20577"/>
          <ac:spMkLst>
            <pc:docMk/>
            <pc:sldMk cId="533404634" sldId="1470"/>
            <ac:spMk id="5" creationId="{5776C280-9AB0-6D5D-D2B4-20596B4CC569}"/>
          </ac:spMkLst>
        </pc:spChg>
      </pc:sldChg>
      <pc:sldChg chg="modSp mod">
        <pc:chgData name="THIERRIN Lucile" userId="94d06fc7-78d6-4aad-9300-d1cb6335a19d" providerId="ADAL" clId="{BF56A9D5-F26C-47E8-A87C-7B97CE9C7A07}" dt="2025-10-30T10:38:52.053" v="1245" actId="20577"/>
        <pc:sldMkLst>
          <pc:docMk/>
          <pc:sldMk cId="3104039842" sldId="1471"/>
        </pc:sldMkLst>
        <pc:spChg chg="mod">
          <ac:chgData name="THIERRIN Lucile" userId="94d06fc7-78d6-4aad-9300-d1cb6335a19d" providerId="ADAL" clId="{BF56A9D5-F26C-47E8-A87C-7B97CE9C7A07}" dt="2025-10-30T10:38:52.053" v="1245" actId="20577"/>
          <ac:spMkLst>
            <pc:docMk/>
            <pc:sldMk cId="3104039842" sldId="1471"/>
            <ac:spMk id="4" creationId="{C3599BD1-88B6-60FA-ECB7-04A4748DA8FA}"/>
          </ac:spMkLst>
        </pc:spChg>
      </pc:sldChg>
      <pc:sldChg chg="modSp mod">
        <pc:chgData name="THIERRIN Lucile" userId="94d06fc7-78d6-4aad-9300-d1cb6335a19d" providerId="ADAL" clId="{BF56A9D5-F26C-47E8-A87C-7B97CE9C7A07}" dt="2025-10-30T10:40:12.931" v="1264" actId="255"/>
        <pc:sldMkLst>
          <pc:docMk/>
          <pc:sldMk cId="3095509390" sldId="1472"/>
        </pc:sldMkLst>
        <pc:spChg chg="mod">
          <ac:chgData name="THIERRIN Lucile" userId="94d06fc7-78d6-4aad-9300-d1cb6335a19d" providerId="ADAL" clId="{BF56A9D5-F26C-47E8-A87C-7B97CE9C7A07}" dt="2025-10-30T10:39:48.700" v="1259" actId="20577"/>
          <ac:spMkLst>
            <pc:docMk/>
            <pc:sldMk cId="3095509390" sldId="1472"/>
            <ac:spMk id="4" creationId="{2E4DC733-FC4F-29B2-E38E-07BD6145FAAC}"/>
          </ac:spMkLst>
        </pc:spChg>
        <pc:spChg chg="mod">
          <ac:chgData name="THIERRIN Lucile" userId="94d06fc7-78d6-4aad-9300-d1cb6335a19d" providerId="ADAL" clId="{BF56A9D5-F26C-47E8-A87C-7B97CE9C7A07}" dt="2025-10-30T10:40:03.150" v="1262" actId="1076"/>
          <ac:spMkLst>
            <pc:docMk/>
            <pc:sldMk cId="3095509390" sldId="1472"/>
            <ac:spMk id="9" creationId="{150D2EE6-3ACB-EE2C-EFB8-A1B3EA61F1D1}"/>
          </ac:spMkLst>
        </pc:spChg>
        <pc:spChg chg="mod">
          <ac:chgData name="THIERRIN Lucile" userId="94d06fc7-78d6-4aad-9300-d1cb6335a19d" providerId="ADAL" clId="{BF56A9D5-F26C-47E8-A87C-7B97CE9C7A07}" dt="2025-10-30T10:40:12.931" v="1264" actId="255"/>
          <ac:spMkLst>
            <pc:docMk/>
            <pc:sldMk cId="3095509390" sldId="1472"/>
            <ac:spMk id="11" creationId="{1C43464B-5407-750D-CDC3-2D20919E14FD}"/>
          </ac:spMkLst>
        </pc:spChg>
      </pc:sldChg>
      <pc:sldChg chg="modSp mod">
        <pc:chgData name="THIERRIN Lucile" userId="94d06fc7-78d6-4aad-9300-d1cb6335a19d" providerId="ADAL" clId="{BF56A9D5-F26C-47E8-A87C-7B97CE9C7A07}" dt="2025-10-30T09:49:21.252" v="548" actId="207"/>
        <pc:sldMkLst>
          <pc:docMk/>
          <pc:sldMk cId="15016350" sldId="1474"/>
        </pc:sldMkLst>
        <pc:spChg chg="mod">
          <ac:chgData name="THIERRIN Lucile" userId="94d06fc7-78d6-4aad-9300-d1cb6335a19d" providerId="ADAL" clId="{BF56A9D5-F26C-47E8-A87C-7B97CE9C7A07}" dt="2025-10-30T09:42:58.279" v="476" actId="20577"/>
          <ac:spMkLst>
            <pc:docMk/>
            <pc:sldMk cId="15016350" sldId="1474"/>
            <ac:spMk id="3" creationId="{DEBA0A80-0760-20A5-F678-B524D8856D37}"/>
          </ac:spMkLst>
        </pc:spChg>
        <pc:spChg chg="mod">
          <ac:chgData name="THIERRIN Lucile" userId="94d06fc7-78d6-4aad-9300-d1cb6335a19d" providerId="ADAL" clId="{BF56A9D5-F26C-47E8-A87C-7B97CE9C7A07}" dt="2025-10-30T09:48:01.841" v="544" actId="1076"/>
          <ac:spMkLst>
            <pc:docMk/>
            <pc:sldMk cId="15016350" sldId="1474"/>
            <ac:spMk id="6" creationId="{F0252D17-0E5E-C849-561C-31E252C96625}"/>
          </ac:spMkLst>
        </pc:spChg>
        <pc:spChg chg="mod">
          <ac:chgData name="THIERRIN Lucile" userId="94d06fc7-78d6-4aad-9300-d1cb6335a19d" providerId="ADAL" clId="{BF56A9D5-F26C-47E8-A87C-7B97CE9C7A07}" dt="2025-10-30T09:49:21.252" v="548" actId="207"/>
          <ac:spMkLst>
            <pc:docMk/>
            <pc:sldMk cId="15016350" sldId="1474"/>
            <ac:spMk id="7" creationId="{946BFE52-4B42-6106-3A9F-8F0F9BCF9763}"/>
          </ac:spMkLst>
        </pc:spChg>
        <pc:spChg chg="mod">
          <ac:chgData name="THIERRIN Lucile" userId="94d06fc7-78d6-4aad-9300-d1cb6335a19d" providerId="ADAL" clId="{BF56A9D5-F26C-47E8-A87C-7B97CE9C7A07}" dt="2025-10-30T09:49:16.894" v="547" actId="207"/>
          <ac:spMkLst>
            <pc:docMk/>
            <pc:sldMk cId="15016350" sldId="1474"/>
            <ac:spMk id="8" creationId="{795066EF-743F-1571-22F1-57899EA40A3F}"/>
          </ac:spMkLst>
        </pc:spChg>
      </pc:sldChg>
      <pc:sldChg chg="modSp mod">
        <pc:chgData name="THIERRIN Lucile" userId="94d06fc7-78d6-4aad-9300-d1cb6335a19d" providerId="ADAL" clId="{BF56A9D5-F26C-47E8-A87C-7B97CE9C7A07}" dt="2025-10-30T10:41:41.560" v="1273" actId="108"/>
        <pc:sldMkLst>
          <pc:docMk/>
          <pc:sldMk cId="2802288594" sldId="1475"/>
        </pc:sldMkLst>
        <pc:spChg chg="mod">
          <ac:chgData name="THIERRIN Lucile" userId="94d06fc7-78d6-4aad-9300-d1cb6335a19d" providerId="ADAL" clId="{BF56A9D5-F26C-47E8-A87C-7B97CE9C7A07}" dt="2025-10-30T10:40:46.448" v="1270" actId="255"/>
          <ac:spMkLst>
            <pc:docMk/>
            <pc:sldMk cId="2802288594" sldId="1475"/>
            <ac:spMk id="4" creationId="{E9C1F70B-8623-0269-2594-48111496A6B3}"/>
          </ac:spMkLst>
        </pc:spChg>
        <pc:spChg chg="mod">
          <ac:chgData name="THIERRIN Lucile" userId="94d06fc7-78d6-4aad-9300-d1cb6335a19d" providerId="ADAL" clId="{BF56A9D5-F26C-47E8-A87C-7B97CE9C7A07}" dt="2025-10-30T10:41:41.560" v="1273" actId="108"/>
          <ac:spMkLst>
            <pc:docMk/>
            <pc:sldMk cId="2802288594" sldId="1475"/>
            <ac:spMk id="5" creationId="{75DC0697-3C38-8F1C-2590-992D1A182938}"/>
          </ac:spMkLst>
        </pc:spChg>
        <pc:spChg chg="mod">
          <ac:chgData name="THIERRIN Lucile" userId="94d06fc7-78d6-4aad-9300-d1cb6335a19d" providerId="ADAL" clId="{BF56A9D5-F26C-47E8-A87C-7B97CE9C7A07}" dt="2025-10-30T10:41:03.665" v="1271" actId="108"/>
          <ac:spMkLst>
            <pc:docMk/>
            <pc:sldMk cId="2802288594" sldId="1475"/>
            <ac:spMk id="8" creationId="{7E020924-D054-E35E-7AB6-5D4400B3EF36}"/>
          </ac:spMkLst>
        </pc:spChg>
        <pc:spChg chg="mod">
          <ac:chgData name="THIERRIN Lucile" userId="94d06fc7-78d6-4aad-9300-d1cb6335a19d" providerId="ADAL" clId="{BF56A9D5-F26C-47E8-A87C-7B97CE9C7A07}" dt="2025-10-30T10:40:46.448" v="1270" actId="255"/>
          <ac:spMkLst>
            <pc:docMk/>
            <pc:sldMk cId="2802288594" sldId="1475"/>
            <ac:spMk id="10" creationId="{7216C582-37AF-CA37-EB28-FA8093018FFE}"/>
          </ac:spMkLst>
        </pc:spChg>
        <pc:spChg chg="mod">
          <ac:chgData name="THIERRIN Lucile" userId="94d06fc7-78d6-4aad-9300-d1cb6335a19d" providerId="ADAL" clId="{BF56A9D5-F26C-47E8-A87C-7B97CE9C7A07}" dt="2025-10-30T10:40:46.448" v="1270" actId="255"/>
          <ac:spMkLst>
            <pc:docMk/>
            <pc:sldMk cId="2802288594" sldId="1475"/>
            <ac:spMk id="11" creationId="{DA63FD80-0600-5ED9-B2D7-843CEA8BDF27}"/>
          </ac:spMkLst>
        </pc:spChg>
        <pc:spChg chg="mod">
          <ac:chgData name="THIERRIN Lucile" userId="94d06fc7-78d6-4aad-9300-d1cb6335a19d" providerId="ADAL" clId="{BF56A9D5-F26C-47E8-A87C-7B97CE9C7A07}" dt="2025-10-30T10:40:46.448" v="1270" actId="255"/>
          <ac:spMkLst>
            <pc:docMk/>
            <pc:sldMk cId="2802288594" sldId="1475"/>
            <ac:spMk id="12" creationId="{D3C19A13-67C0-511F-2AAE-4AB7E90D1B02}"/>
          </ac:spMkLst>
        </pc:spChg>
        <pc:spChg chg="mod">
          <ac:chgData name="THIERRIN Lucile" userId="94d06fc7-78d6-4aad-9300-d1cb6335a19d" providerId="ADAL" clId="{BF56A9D5-F26C-47E8-A87C-7B97CE9C7A07}" dt="2025-10-30T10:40:46.448" v="1270" actId="255"/>
          <ac:spMkLst>
            <pc:docMk/>
            <pc:sldMk cId="2802288594" sldId="1475"/>
            <ac:spMk id="13" creationId="{BDEE1A64-EB3E-9EE5-34E6-FE628F06953E}"/>
          </ac:spMkLst>
        </pc:spChg>
        <pc:spChg chg="mod">
          <ac:chgData name="THIERRIN Lucile" userId="94d06fc7-78d6-4aad-9300-d1cb6335a19d" providerId="ADAL" clId="{BF56A9D5-F26C-47E8-A87C-7B97CE9C7A07}" dt="2025-10-30T10:40:46.448" v="1270" actId="255"/>
          <ac:spMkLst>
            <pc:docMk/>
            <pc:sldMk cId="2802288594" sldId="1475"/>
            <ac:spMk id="14" creationId="{D76DAF50-D762-74CA-B01D-7965289AAB1B}"/>
          </ac:spMkLst>
        </pc:spChg>
        <pc:spChg chg="mod">
          <ac:chgData name="THIERRIN Lucile" userId="94d06fc7-78d6-4aad-9300-d1cb6335a19d" providerId="ADAL" clId="{BF56A9D5-F26C-47E8-A87C-7B97CE9C7A07}" dt="2025-10-30T10:40:46.448" v="1270" actId="255"/>
          <ac:spMkLst>
            <pc:docMk/>
            <pc:sldMk cId="2802288594" sldId="1475"/>
            <ac:spMk id="22" creationId="{042D125F-9E81-A791-8170-5E6F7A683CD8}"/>
          </ac:spMkLst>
        </pc:spChg>
        <pc:spChg chg="mod">
          <ac:chgData name="THIERRIN Lucile" userId="94d06fc7-78d6-4aad-9300-d1cb6335a19d" providerId="ADAL" clId="{BF56A9D5-F26C-47E8-A87C-7B97CE9C7A07}" dt="2025-10-30T10:40:46.448" v="1270" actId="255"/>
          <ac:spMkLst>
            <pc:docMk/>
            <pc:sldMk cId="2802288594" sldId="1475"/>
            <ac:spMk id="25" creationId="{A2328605-CDD0-BDC8-E80F-CB87D4A499FF}"/>
          </ac:spMkLst>
        </pc:spChg>
        <pc:spChg chg="mod">
          <ac:chgData name="THIERRIN Lucile" userId="94d06fc7-78d6-4aad-9300-d1cb6335a19d" providerId="ADAL" clId="{BF56A9D5-F26C-47E8-A87C-7B97CE9C7A07}" dt="2025-10-30T10:40:46.448" v="1270" actId="255"/>
          <ac:spMkLst>
            <pc:docMk/>
            <pc:sldMk cId="2802288594" sldId="1475"/>
            <ac:spMk id="26" creationId="{7C2A2957-70ED-3957-2FAF-07B6DC797C3F}"/>
          </ac:spMkLst>
        </pc:spChg>
        <pc:spChg chg="mod">
          <ac:chgData name="THIERRIN Lucile" userId="94d06fc7-78d6-4aad-9300-d1cb6335a19d" providerId="ADAL" clId="{BF56A9D5-F26C-47E8-A87C-7B97CE9C7A07}" dt="2025-10-30T10:40:35.972" v="1269" actId="2711"/>
          <ac:spMkLst>
            <pc:docMk/>
            <pc:sldMk cId="2802288594" sldId="1475"/>
            <ac:spMk id="27" creationId="{D012FDA3-EA86-D802-FE64-68149B4572E1}"/>
          </ac:spMkLst>
        </pc:spChg>
        <pc:grpChg chg="mod">
          <ac:chgData name="THIERRIN Lucile" userId="94d06fc7-78d6-4aad-9300-d1cb6335a19d" providerId="ADAL" clId="{BF56A9D5-F26C-47E8-A87C-7B97CE9C7A07}" dt="2025-10-30T10:40:35.972" v="1269" actId="2711"/>
          <ac:grpSpMkLst>
            <pc:docMk/>
            <pc:sldMk cId="2802288594" sldId="1475"/>
            <ac:grpSpMk id="9" creationId="{24961331-BD5D-B72A-D96C-09AF2142E5F6}"/>
          </ac:grpSpMkLst>
        </pc:grpChg>
        <pc:picChg chg="mod">
          <ac:chgData name="THIERRIN Lucile" userId="94d06fc7-78d6-4aad-9300-d1cb6335a19d" providerId="ADAL" clId="{BF56A9D5-F26C-47E8-A87C-7B97CE9C7A07}" dt="2025-10-30T10:40:35.972" v="1269" actId="2711"/>
          <ac:picMkLst>
            <pc:docMk/>
            <pc:sldMk cId="2802288594" sldId="1475"/>
            <ac:picMk id="7" creationId="{84AE6FD2-371B-BDFE-A721-38B2295CE939}"/>
          </ac:picMkLst>
        </pc:picChg>
      </pc:sldChg>
      <pc:sldChg chg="modSp mod">
        <pc:chgData name="THIERRIN Lucile" userId="94d06fc7-78d6-4aad-9300-d1cb6335a19d" providerId="ADAL" clId="{BF56A9D5-F26C-47E8-A87C-7B97CE9C7A07}" dt="2025-10-30T10:42:53.005" v="1289" actId="2710"/>
        <pc:sldMkLst>
          <pc:docMk/>
          <pc:sldMk cId="2147988552" sldId="1476"/>
        </pc:sldMkLst>
        <pc:spChg chg="mod">
          <ac:chgData name="THIERRIN Lucile" userId="94d06fc7-78d6-4aad-9300-d1cb6335a19d" providerId="ADAL" clId="{BF56A9D5-F26C-47E8-A87C-7B97CE9C7A07}" dt="2025-10-30T10:41:49.843" v="1277" actId="20577"/>
          <ac:spMkLst>
            <pc:docMk/>
            <pc:sldMk cId="2147988552" sldId="1476"/>
            <ac:spMk id="3" creationId="{847CD23B-927E-3D09-8130-DC4D9C28CC52}"/>
          </ac:spMkLst>
        </pc:spChg>
        <pc:spChg chg="mod">
          <ac:chgData name="THIERRIN Lucile" userId="94d06fc7-78d6-4aad-9300-d1cb6335a19d" providerId="ADAL" clId="{BF56A9D5-F26C-47E8-A87C-7B97CE9C7A07}" dt="2025-10-30T10:42:53.005" v="1289" actId="2710"/>
          <ac:spMkLst>
            <pc:docMk/>
            <pc:sldMk cId="2147988552" sldId="1476"/>
            <ac:spMk id="4" creationId="{B40297C9-C884-F16C-23A1-4827A9182FFA}"/>
          </ac:spMkLst>
        </pc:spChg>
      </pc:sldChg>
      <pc:sldChg chg="modSp mod">
        <pc:chgData name="THIERRIN Lucile" userId="94d06fc7-78d6-4aad-9300-d1cb6335a19d" providerId="ADAL" clId="{BF56A9D5-F26C-47E8-A87C-7B97CE9C7A07}" dt="2025-10-30T10:42:46.893" v="1288" actId="2710"/>
        <pc:sldMkLst>
          <pc:docMk/>
          <pc:sldMk cId="1819451544" sldId="1477"/>
        </pc:sldMkLst>
        <pc:spChg chg="mod">
          <ac:chgData name="THIERRIN Lucile" userId="94d06fc7-78d6-4aad-9300-d1cb6335a19d" providerId="ADAL" clId="{BF56A9D5-F26C-47E8-A87C-7B97CE9C7A07}" dt="2025-10-30T10:42:40.663" v="1287" actId="20577"/>
          <ac:spMkLst>
            <pc:docMk/>
            <pc:sldMk cId="1819451544" sldId="1477"/>
            <ac:spMk id="7" creationId="{48CEBD63-9605-0C2C-6D12-3B019E02A67D}"/>
          </ac:spMkLst>
        </pc:spChg>
        <pc:spChg chg="mod">
          <ac:chgData name="THIERRIN Lucile" userId="94d06fc7-78d6-4aad-9300-d1cb6335a19d" providerId="ADAL" clId="{BF56A9D5-F26C-47E8-A87C-7B97CE9C7A07}" dt="2025-10-30T10:42:46.893" v="1288" actId="2710"/>
          <ac:spMkLst>
            <pc:docMk/>
            <pc:sldMk cId="1819451544" sldId="1477"/>
            <ac:spMk id="10" creationId="{6AD7AC78-F1BB-A884-280F-E021DF4B2C0E}"/>
          </ac:spMkLst>
        </pc:spChg>
      </pc:sldChg>
      <pc:sldChg chg="modSp mod">
        <pc:chgData name="THIERRIN Lucile" userId="94d06fc7-78d6-4aad-9300-d1cb6335a19d" providerId="ADAL" clId="{BF56A9D5-F26C-47E8-A87C-7B97CE9C7A07}" dt="2025-10-30T10:43:40.991" v="1298" actId="207"/>
        <pc:sldMkLst>
          <pc:docMk/>
          <pc:sldMk cId="111045064" sldId="1479"/>
        </pc:sldMkLst>
        <pc:spChg chg="mod">
          <ac:chgData name="THIERRIN Lucile" userId="94d06fc7-78d6-4aad-9300-d1cb6335a19d" providerId="ADAL" clId="{BF56A9D5-F26C-47E8-A87C-7B97CE9C7A07}" dt="2025-10-30T10:43:19.138" v="1295" actId="1076"/>
          <ac:spMkLst>
            <pc:docMk/>
            <pc:sldMk cId="111045064" sldId="1479"/>
            <ac:spMk id="2" creationId="{8C2E1A0E-F30B-19B0-EB2E-7D76815CD92F}"/>
          </ac:spMkLst>
        </pc:spChg>
        <pc:spChg chg="mod">
          <ac:chgData name="THIERRIN Lucile" userId="94d06fc7-78d6-4aad-9300-d1cb6335a19d" providerId="ADAL" clId="{BF56A9D5-F26C-47E8-A87C-7B97CE9C7A07}" dt="2025-10-30T10:43:06.028" v="1292" actId="20577"/>
          <ac:spMkLst>
            <pc:docMk/>
            <pc:sldMk cId="111045064" sldId="1479"/>
            <ac:spMk id="4" creationId="{8214CFE6-A77E-C149-FBDB-CF33661E24FA}"/>
          </ac:spMkLst>
        </pc:spChg>
        <pc:graphicFrameChg chg="modGraphic">
          <ac:chgData name="THIERRIN Lucile" userId="94d06fc7-78d6-4aad-9300-d1cb6335a19d" providerId="ADAL" clId="{BF56A9D5-F26C-47E8-A87C-7B97CE9C7A07}" dt="2025-10-30T10:43:40.991" v="1298" actId="207"/>
          <ac:graphicFrameMkLst>
            <pc:docMk/>
            <pc:sldMk cId="111045064" sldId="1479"/>
            <ac:graphicFrameMk id="9" creationId="{0732BC07-01D0-FE4E-09A6-A4BA9192A9A0}"/>
          </ac:graphicFrameMkLst>
        </pc:graphicFrameChg>
      </pc:sldChg>
      <pc:sldChg chg="modSp mod">
        <pc:chgData name="THIERRIN Lucile" userId="94d06fc7-78d6-4aad-9300-d1cb6335a19d" providerId="ADAL" clId="{BF56A9D5-F26C-47E8-A87C-7B97CE9C7A07}" dt="2025-10-30T10:44:07.262" v="1306" actId="12"/>
        <pc:sldMkLst>
          <pc:docMk/>
          <pc:sldMk cId="3421603886" sldId="1481"/>
        </pc:sldMkLst>
        <pc:spChg chg="mod">
          <ac:chgData name="THIERRIN Lucile" userId="94d06fc7-78d6-4aad-9300-d1cb6335a19d" providerId="ADAL" clId="{BF56A9D5-F26C-47E8-A87C-7B97CE9C7A07}" dt="2025-10-30T10:43:49.909" v="1302" actId="20577"/>
          <ac:spMkLst>
            <pc:docMk/>
            <pc:sldMk cId="3421603886" sldId="1481"/>
            <ac:spMk id="4" creationId="{2F554868-8978-8C80-6E32-5F2DB8531BD7}"/>
          </ac:spMkLst>
        </pc:spChg>
        <pc:spChg chg="mod">
          <ac:chgData name="THIERRIN Lucile" userId="94d06fc7-78d6-4aad-9300-d1cb6335a19d" providerId="ADAL" clId="{BF56A9D5-F26C-47E8-A87C-7B97CE9C7A07}" dt="2025-10-30T10:44:07.262" v="1306" actId="12"/>
          <ac:spMkLst>
            <pc:docMk/>
            <pc:sldMk cId="3421603886" sldId="1481"/>
            <ac:spMk id="11" creationId="{ACF33C2F-9726-2052-614B-A692C2D0010C}"/>
          </ac:spMkLst>
        </pc:spChg>
      </pc:sldChg>
      <pc:sldChg chg="modSp mod">
        <pc:chgData name="THIERRIN Lucile" userId="94d06fc7-78d6-4aad-9300-d1cb6335a19d" providerId="ADAL" clId="{BF56A9D5-F26C-47E8-A87C-7B97CE9C7A07}" dt="2025-10-30T10:08:24.489" v="720" actId="20577"/>
        <pc:sldMkLst>
          <pc:docMk/>
          <pc:sldMk cId="3971582975" sldId="1484"/>
        </pc:sldMkLst>
        <pc:spChg chg="mod">
          <ac:chgData name="THIERRIN Lucile" userId="94d06fc7-78d6-4aad-9300-d1cb6335a19d" providerId="ADAL" clId="{BF56A9D5-F26C-47E8-A87C-7B97CE9C7A07}" dt="2025-10-30T10:08:24.489" v="720" actId="20577"/>
          <ac:spMkLst>
            <pc:docMk/>
            <pc:sldMk cId="3971582975" sldId="1484"/>
            <ac:spMk id="5" creationId="{8618D1B4-3B51-4E12-F18A-209613C2758D}"/>
          </ac:spMkLst>
        </pc:spChg>
        <pc:spChg chg="mod">
          <ac:chgData name="THIERRIN Lucile" userId="94d06fc7-78d6-4aad-9300-d1cb6335a19d" providerId="ADAL" clId="{BF56A9D5-F26C-47E8-A87C-7B97CE9C7A07}" dt="2025-10-30T10:07:48.211" v="716" actId="1076"/>
          <ac:spMkLst>
            <pc:docMk/>
            <pc:sldMk cId="3971582975" sldId="1484"/>
            <ac:spMk id="23" creationId="{BB64F1D5-E10F-702A-3C39-2442632B5504}"/>
          </ac:spMkLst>
        </pc:spChg>
      </pc:sldChg>
      <pc:sldChg chg="modSp mod">
        <pc:chgData name="THIERRIN Lucile" userId="94d06fc7-78d6-4aad-9300-d1cb6335a19d" providerId="ADAL" clId="{BF56A9D5-F26C-47E8-A87C-7B97CE9C7A07}" dt="2025-10-30T10:09:34.201" v="737" actId="255"/>
        <pc:sldMkLst>
          <pc:docMk/>
          <pc:sldMk cId="807533343" sldId="1485"/>
        </pc:sldMkLst>
        <pc:spChg chg="mod">
          <ac:chgData name="THIERRIN Lucile" userId="94d06fc7-78d6-4aad-9300-d1cb6335a19d" providerId="ADAL" clId="{BF56A9D5-F26C-47E8-A87C-7B97CE9C7A07}" dt="2025-10-30T10:08:33.130" v="724" actId="20577"/>
          <ac:spMkLst>
            <pc:docMk/>
            <pc:sldMk cId="807533343" sldId="1485"/>
            <ac:spMk id="5" creationId="{475831F6-F958-DEA6-9F0C-57C65BCB7CB9}"/>
          </ac:spMkLst>
        </pc:spChg>
        <pc:spChg chg="mod">
          <ac:chgData name="THIERRIN Lucile" userId="94d06fc7-78d6-4aad-9300-d1cb6335a19d" providerId="ADAL" clId="{BF56A9D5-F26C-47E8-A87C-7B97CE9C7A07}" dt="2025-10-30T10:09:34.201" v="737" actId="255"/>
          <ac:spMkLst>
            <pc:docMk/>
            <pc:sldMk cId="807533343" sldId="1485"/>
            <ac:spMk id="7" creationId="{C6DAC53B-EB5F-04EA-B353-A36FDF3D74FC}"/>
          </ac:spMkLst>
        </pc:spChg>
      </pc:sldChg>
      <pc:sldChg chg="modSp mod">
        <pc:chgData name="THIERRIN Lucile" userId="94d06fc7-78d6-4aad-9300-d1cb6335a19d" providerId="ADAL" clId="{BF56A9D5-F26C-47E8-A87C-7B97CE9C7A07}" dt="2025-10-30T10:10:25.068" v="745" actId="1076"/>
        <pc:sldMkLst>
          <pc:docMk/>
          <pc:sldMk cId="3801867703" sldId="1486"/>
        </pc:sldMkLst>
        <pc:spChg chg="mod">
          <ac:chgData name="THIERRIN Lucile" userId="94d06fc7-78d6-4aad-9300-d1cb6335a19d" providerId="ADAL" clId="{BF56A9D5-F26C-47E8-A87C-7B97CE9C7A07}" dt="2025-10-30T10:08:38.290" v="726" actId="20577"/>
          <ac:spMkLst>
            <pc:docMk/>
            <pc:sldMk cId="3801867703" sldId="1486"/>
            <ac:spMk id="8" creationId="{5E14A75B-2D14-39FA-E293-C6ADE3F3EA00}"/>
          </ac:spMkLst>
        </pc:spChg>
        <pc:spChg chg="mod">
          <ac:chgData name="THIERRIN Lucile" userId="94d06fc7-78d6-4aad-9300-d1cb6335a19d" providerId="ADAL" clId="{BF56A9D5-F26C-47E8-A87C-7B97CE9C7A07}" dt="2025-10-30T10:10:19.673" v="744" actId="255"/>
          <ac:spMkLst>
            <pc:docMk/>
            <pc:sldMk cId="3801867703" sldId="1486"/>
            <ac:spMk id="14" creationId="{0F093042-B4CA-6CB3-5F98-FBF5A88331FF}"/>
          </ac:spMkLst>
        </pc:spChg>
        <pc:graphicFrameChg chg="mod modGraphic">
          <ac:chgData name="THIERRIN Lucile" userId="94d06fc7-78d6-4aad-9300-d1cb6335a19d" providerId="ADAL" clId="{BF56A9D5-F26C-47E8-A87C-7B97CE9C7A07}" dt="2025-10-30T10:10:25.068" v="745" actId="1076"/>
          <ac:graphicFrameMkLst>
            <pc:docMk/>
            <pc:sldMk cId="3801867703" sldId="1486"/>
            <ac:graphicFrameMk id="5" creationId="{2BCB5E7F-807F-AB3C-0E3A-143F118F79C8}"/>
          </ac:graphicFrameMkLst>
        </pc:graphicFrameChg>
      </pc:sldChg>
      <pc:sldChg chg="modSp mod">
        <pc:chgData name="THIERRIN Lucile" userId="94d06fc7-78d6-4aad-9300-d1cb6335a19d" providerId="ADAL" clId="{BF56A9D5-F26C-47E8-A87C-7B97CE9C7A07}" dt="2025-10-30T10:18:58.770" v="1024" actId="14100"/>
        <pc:sldMkLst>
          <pc:docMk/>
          <pc:sldMk cId="1556163825" sldId="1487"/>
        </pc:sldMkLst>
        <pc:spChg chg="mod">
          <ac:chgData name="THIERRIN Lucile" userId="94d06fc7-78d6-4aad-9300-d1cb6335a19d" providerId="ADAL" clId="{BF56A9D5-F26C-47E8-A87C-7B97CE9C7A07}" dt="2025-10-30T10:08:42.041" v="728" actId="20577"/>
          <ac:spMkLst>
            <pc:docMk/>
            <pc:sldMk cId="1556163825" sldId="1487"/>
            <ac:spMk id="5" creationId="{97F69CDC-F649-21C7-3F0A-8C4E8BF7EAD5}"/>
          </ac:spMkLst>
        </pc:spChg>
        <pc:graphicFrameChg chg="mod modGraphic">
          <ac:chgData name="THIERRIN Lucile" userId="94d06fc7-78d6-4aad-9300-d1cb6335a19d" providerId="ADAL" clId="{BF56A9D5-F26C-47E8-A87C-7B97CE9C7A07}" dt="2025-10-30T10:18:58.770" v="1024" actId="14100"/>
          <ac:graphicFrameMkLst>
            <pc:docMk/>
            <pc:sldMk cId="1556163825" sldId="1487"/>
            <ac:graphicFrameMk id="11" creationId="{474EBF4F-C8A1-D79F-BFD9-F637FC02E751}"/>
          </ac:graphicFrameMkLst>
        </pc:graphicFrameChg>
      </pc:sldChg>
      <pc:sldChg chg="modSp mod">
        <pc:chgData name="THIERRIN Lucile" userId="94d06fc7-78d6-4aad-9300-d1cb6335a19d" providerId="ADAL" clId="{BF56A9D5-F26C-47E8-A87C-7B97CE9C7A07}" dt="2025-10-30T10:39:20.870" v="1255" actId="404"/>
        <pc:sldMkLst>
          <pc:docMk/>
          <pc:sldMk cId="1462203159" sldId="1488"/>
        </pc:sldMkLst>
        <pc:spChg chg="mod">
          <ac:chgData name="THIERRIN Lucile" userId="94d06fc7-78d6-4aad-9300-d1cb6335a19d" providerId="ADAL" clId="{BF56A9D5-F26C-47E8-A87C-7B97CE9C7A07}" dt="2025-10-30T10:38:57.677" v="1249" actId="20577"/>
          <ac:spMkLst>
            <pc:docMk/>
            <pc:sldMk cId="1462203159" sldId="1488"/>
            <ac:spMk id="14" creationId="{7C83E844-2BF7-756A-0901-F444F072977D}"/>
          </ac:spMkLst>
        </pc:spChg>
        <pc:spChg chg="mod">
          <ac:chgData name="THIERRIN Lucile" userId="94d06fc7-78d6-4aad-9300-d1cb6335a19d" providerId="ADAL" clId="{BF56A9D5-F26C-47E8-A87C-7B97CE9C7A07}" dt="2025-10-30T10:39:20.870" v="1255" actId="404"/>
          <ac:spMkLst>
            <pc:docMk/>
            <pc:sldMk cId="1462203159" sldId="1488"/>
            <ac:spMk id="18" creationId="{3E25B831-F6EA-FC21-2F35-D82B87E761E9}"/>
          </ac:spMkLst>
        </pc:spChg>
        <pc:spChg chg="mod">
          <ac:chgData name="THIERRIN Lucile" userId="94d06fc7-78d6-4aad-9300-d1cb6335a19d" providerId="ADAL" clId="{BF56A9D5-F26C-47E8-A87C-7B97CE9C7A07}" dt="2025-10-30T10:39:05.523" v="1251" actId="255"/>
          <ac:spMkLst>
            <pc:docMk/>
            <pc:sldMk cId="1462203159" sldId="1488"/>
            <ac:spMk id="19" creationId="{93F0A4C7-EA7F-AF4D-7C36-16A535334C0D}"/>
          </ac:spMkLst>
        </pc:spChg>
      </pc:sldChg>
      <pc:sldChg chg="modSp mod">
        <pc:chgData name="THIERRIN Lucile" userId="94d06fc7-78d6-4aad-9300-d1cb6335a19d" providerId="ADAL" clId="{BF56A9D5-F26C-47E8-A87C-7B97CE9C7A07}" dt="2025-10-30T10:20:20.736" v="1037" actId="20577"/>
        <pc:sldMkLst>
          <pc:docMk/>
          <pc:sldMk cId="2713565086" sldId="1489"/>
        </pc:sldMkLst>
        <pc:spChg chg="mod">
          <ac:chgData name="THIERRIN Lucile" userId="94d06fc7-78d6-4aad-9300-d1cb6335a19d" providerId="ADAL" clId="{BF56A9D5-F26C-47E8-A87C-7B97CE9C7A07}" dt="2025-10-30T10:20:11.959" v="1033" actId="255"/>
          <ac:spMkLst>
            <pc:docMk/>
            <pc:sldMk cId="2713565086" sldId="1489"/>
            <ac:spMk id="2" creationId="{C1A528BE-7782-5FD7-DBC2-78A0D0B007CB}"/>
          </ac:spMkLst>
        </pc:spChg>
        <pc:spChg chg="mod">
          <ac:chgData name="THIERRIN Lucile" userId="94d06fc7-78d6-4aad-9300-d1cb6335a19d" providerId="ADAL" clId="{BF56A9D5-F26C-47E8-A87C-7B97CE9C7A07}" dt="2025-10-30T10:20:20.736" v="1037" actId="20577"/>
          <ac:spMkLst>
            <pc:docMk/>
            <pc:sldMk cId="2713565086" sldId="1489"/>
            <ac:spMk id="5" creationId="{457F4AC6-4998-822E-07C3-B0FCE331EFA2}"/>
          </ac:spMkLst>
        </pc:spChg>
      </pc:sldChg>
      <pc:sldChg chg="modSp mod">
        <pc:chgData name="THIERRIN Lucile" userId="94d06fc7-78d6-4aad-9300-d1cb6335a19d" providerId="ADAL" clId="{BF56A9D5-F26C-47E8-A87C-7B97CE9C7A07}" dt="2025-10-30T10:23:14.252" v="1070" actId="255"/>
        <pc:sldMkLst>
          <pc:docMk/>
          <pc:sldMk cId="599946420" sldId="1490"/>
        </pc:sldMkLst>
        <pc:spChg chg="mod">
          <ac:chgData name="THIERRIN Lucile" userId="94d06fc7-78d6-4aad-9300-d1cb6335a19d" providerId="ADAL" clId="{BF56A9D5-F26C-47E8-A87C-7B97CE9C7A07}" dt="2025-10-30T10:20:25.921" v="1039" actId="20577"/>
          <ac:spMkLst>
            <pc:docMk/>
            <pc:sldMk cId="599946420" sldId="1490"/>
            <ac:spMk id="7" creationId="{EFC258A9-D3E4-CAAE-194E-61A97AF924AF}"/>
          </ac:spMkLst>
        </pc:spChg>
        <pc:spChg chg="mod">
          <ac:chgData name="THIERRIN Lucile" userId="94d06fc7-78d6-4aad-9300-d1cb6335a19d" providerId="ADAL" clId="{BF56A9D5-F26C-47E8-A87C-7B97CE9C7A07}" dt="2025-10-30T10:23:06.053" v="1068" actId="255"/>
          <ac:spMkLst>
            <pc:docMk/>
            <pc:sldMk cId="599946420" sldId="1490"/>
            <ac:spMk id="10" creationId="{1E86A0B7-7B33-5EF3-5773-4EE3332731FE}"/>
          </ac:spMkLst>
        </pc:spChg>
        <pc:graphicFrameChg chg="mod modGraphic">
          <ac:chgData name="THIERRIN Lucile" userId="94d06fc7-78d6-4aad-9300-d1cb6335a19d" providerId="ADAL" clId="{BF56A9D5-F26C-47E8-A87C-7B97CE9C7A07}" dt="2025-10-30T10:23:14.252" v="1070" actId="255"/>
          <ac:graphicFrameMkLst>
            <pc:docMk/>
            <pc:sldMk cId="599946420" sldId="1490"/>
            <ac:graphicFrameMk id="6" creationId="{EDB484D0-9985-9690-69CD-5064FABBFC1F}"/>
          </ac:graphicFrameMkLst>
        </pc:graphicFrameChg>
      </pc:sldChg>
      <pc:sldChg chg="modSp mod">
        <pc:chgData name="THIERRIN Lucile" userId="94d06fc7-78d6-4aad-9300-d1cb6335a19d" providerId="ADAL" clId="{BF56A9D5-F26C-47E8-A87C-7B97CE9C7A07}" dt="2025-10-30T10:22:54.429" v="1066" actId="2711"/>
        <pc:sldMkLst>
          <pc:docMk/>
          <pc:sldMk cId="877891175" sldId="1491"/>
        </pc:sldMkLst>
        <pc:spChg chg="mod">
          <ac:chgData name="THIERRIN Lucile" userId="94d06fc7-78d6-4aad-9300-d1cb6335a19d" providerId="ADAL" clId="{BF56A9D5-F26C-47E8-A87C-7B97CE9C7A07}" dt="2025-10-30T10:20:30.873" v="1041" actId="20577"/>
          <ac:spMkLst>
            <pc:docMk/>
            <pc:sldMk cId="877891175" sldId="1491"/>
            <ac:spMk id="5" creationId="{F1D999D4-ED62-1FCB-1AA1-E1F1310F8A5B}"/>
          </ac:spMkLst>
        </pc:spChg>
        <pc:spChg chg="mod">
          <ac:chgData name="THIERRIN Lucile" userId="94d06fc7-78d6-4aad-9300-d1cb6335a19d" providerId="ADAL" clId="{BF56A9D5-F26C-47E8-A87C-7B97CE9C7A07}" dt="2025-10-30T10:22:54.429" v="1066" actId="2711"/>
          <ac:spMkLst>
            <pc:docMk/>
            <pc:sldMk cId="877891175" sldId="1491"/>
            <ac:spMk id="7" creationId="{3A0727AE-D025-495C-490A-3A6B004E44B3}"/>
          </ac:spMkLst>
        </pc:spChg>
      </pc:sldChg>
      <pc:sldChg chg="modSp mod">
        <pc:chgData name="THIERRIN Lucile" userId="94d06fc7-78d6-4aad-9300-d1cb6335a19d" providerId="ADAL" clId="{BF56A9D5-F26C-47E8-A87C-7B97CE9C7A07}" dt="2025-10-30T10:22:41.999" v="1064" actId="255"/>
        <pc:sldMkLst>
          <pc:docMk/>
          <pc:sldMk cId="2054589489" sldId="1492"/>
        </pc:sldMkLst>
        <pc:spChg chg="mod">
          <ac:chgData name="THIERRIN Lucile" userId="94d06fc7-78d6-4aad-9300-d1cb6335a19d" providerId="ADAL" clId="{BF56A9D5-F26C-47E8-A87C-7B97CE9C7A07}" dt="2025-10-30T10:20:35.432" v="1043" actId="20577"/>
          <ac:spMkLst>
            <pc:docMk/>
            <pc:sldMk cId="2054589489" sldId="1492"/>
            <ac:spMk id="7" creationId="{027838F4-C184-33E0-36C9-CA9528909C1C}"/>
          </ac:spMkLst>
        </pc:spChg>
        <pc:spChg chg="mod">
          <ac:chgData name="THIERRIN Lucile" userId="94d06fc7-78d6-4aad-9300-d1cb6335a19d" providerId="ADAL" clId="{BF56A9D5-F26C-47E8-A87C-7B97CE9C7A07}" dt="2025-10-30T10:22:41.999" v="1064" actId="255"/>
          <ac:spMkLst>
            <pc:docMk/>
            <pc:sldMk cId="2054589489" sldId="1492"/>
            <ac:spMk id="10" creationId="{22E43508-EF55-BD82-A303-6DF50415EBEC}"/>
          </ac:spMkLst>
        </pc:spChg>
      </pc:sldChg>
      <pc:sldChg chg="modSp mod">
        <pc:chgData name="THIERRIN Lucile" userId="94d06fc7-78d6-4aad-9300-d1cb6335a19d" providerId="ADAL" clId="{BF56A9D5-F26C-47E8-A87C-7B97CE9C7A07}" dt="2025-10-30T10:23:51.896" v="1080" actId="12"/>
        <pc:sldMkLst>
          <pc:docMk/>
          <pc:sldMk cId="1105698127" sldId="1493"/>
        </pc:sldMkLst>
        <pc:spChg chg="mod">
          <ac:chgData name="THIERRIN Lucile" userId="94d06fc7-78d6-4aad-9300-d1cb6335a19d" providerId="ADAL" clId="{BF56A9D5-F26C-47E8-A87C-7B97CE9C7A07}" dt="2025-10-30T10:20:39.632" v="1045" actId="20577"/>
          <ac:spMkLst>
            <pc:docMk/>
            <pc:sldMk cId="1105698127" sldId="1493"/>
            <ac:spMk id="5" creationId="{721B7E61-3130-A7E7-9E09-372231A15641}"/>
          </ac:spMkLst>
        </pc:spChg>
        <pc:spChg chg="mod">
          <ac:chgData name="THIERRIN Lucile" userId="94d06fc7-78d6-4aad-9300-d1cb6335a19d" providerId="ADAL" clId="{BF56A9D5-F26C-47E8-A87C-7B97CE9C7A07}" dt="2025-10-30T10:23:41.012" v="1079" actId="1076"/>
          <ac:spMkLst>
            <pc:docMk/>
            <pc:sldMk cId="1105698127" sldId="1493"/>
            <ac:spMk id="11" creationId="{214C2933-9A75-228E-EA66-1479AD3ED5BB}"/>
          </ac:spMkLst>
        </pc:spChg>
        <pc:spChg chg="mod">
          <ac:chgData name="THIERRIN Lucile" userId="94d06fc7-78d6-4aad-9300-d1cb6335a19d" providerId="ADAL" clId="{BF56A9D5-F26C-47E8-A87C-7B97CE9C7A07}" dt="2025-10-30T10:23:51.896" v="1080" actId="12"/>
          <ac:spMkLst>
            <pc:docMk/>
            <pc:sldMk cId="1105698127" sldId="1493"/>
            <ac:spMk id="16" creationId="{8EF8E431-B8FB-1031-CAA1-5CD92365A009}"/>
          </ac:spMkLst>
        </pc:spChg>
        <pc:grpChg chg="mod">
          <ac:chgData name="THIERRIN Lucile" userId="94d06fc7-78d6-4aad-9300-d1cb6335a19d" providerId="ADAL" clId="{BF56A9D5-F26C-47E8-A87C-7B97CE9C7A07}" dt="2025-10-30T10:23:41.012" v="1079" actId="1076"/>
          <ac:grpSpMkLst>
            <pc:docMk/>
            <pc:sldMk cId="1105698127" sldId="1493"/>
            <ac:grpSpMk id="8" creationId="{3E446A1F-DE24-889D-3887-CA75170470A2}"/>
          </ac:grpSpMkLst>
        </pc:grpChg>
        <pc:picChg chg="mod">
          <ac:chgData name="THIERRIN Lucile" userId="94d06fc7-78d6-4aad-9300-d1cb6335a19d" providerId="ADAL" clId="{BF56A9D5-F26C-47E8-A87C-7B97CE9C7A07}" dt="2025-10-30T10:23:41.012" v="1079" actId="1076"/>
          <ac:picMkLst>
            <pc:docMk/>
            <pc:sldMk cId="1105698127" sldId="1493"/>
            <ac:picMk id="10" creationId="{84790C43-E7AD-013C-0FC7-1A125FC8ABA5}"/>
          </ac:picMkLst>
        </pc:picChg>
      </pc:sldChg>
      <pc:sldChg chg="modSp mod">
        <pc:chgData name="THIERRIN Lucile" userId="94d06fc7-78d6-4aad-9300-d1cb6335a19d" providerId="ADAL" clId="{BF56A9D5-F26C-47E8-A87C-7B97CE9C7A07}" dt="2025-10-30T10:24:58.780" v="1095" actId="2710"/>
        <pc:sldMkLst>
          <pc:docMk/>
          <pc:sldMk cId="1186471125" sldId="1494"/>
        </pc:sldMkLst>
        <pc:spChg chg="mod">
          <ac:chgData name="THIERRIN Lucile" userId="94d06fc7-78d6-4aad-9300-d1cb6335a19d" providerId="ADAL" clId="{BF56A9D5-F26C-47E8-A87C-7B97CE9C7A07}" dt="2025-10-30T10:20:46.415" v="1047" actId="20577"/>
          <ac:spMkLst>
            <pc:docMk/>
            <pc:sldMk cId="1186471125" sldId="1494"/>
            <ac:spMk id="7" creationId="{65AA795E-0516-3734-1594-3A4FC1EFCA0A}"/>
          </ac:spMkLst>
        </pc:spChg>
        <pc:spChg chg="mod">
          <ac:chgData name="THIERRIN Lucile" userId="94d06fc7-78d6-4aad-9300-d1cb6335a19d" providerId="ADAL" clId="{BF56A9D5-F26C-47E8-A87C-7B97CE9C7A07}" dt="2025-10-30T10:24:58.780" v="1095" actId="2710"/>
          <ac:spMkLst>
            <pc:docMk/>
            <pc:sldMk cId="1186471125" sldId="1494"/>
            <ac:spMk id="10" creationId="{FA479165-467A-F981-695E-F94E1109F65E}"/>
          </ac:spMkLst>
        </pc:spChg>
      </pc:sldChg>
      <pc:sldChg chg="modSp mod">
        <pc:chgData name="THIERRIN Lucile" userId="94d06fc7-78d6-4aad-9300-d1cb6335a19d" providerId="ADAL" clId="{BF56A9D5-F26C-47E8-A87C-7B97CE9C7A07}" dt="2025-10-30T09:49:58.114" v="553" actId="20577"/>
        <pc:sldMkLst>
          <pc:docMk/>
          <pc:sldMk cId="1436640965" sldId="1496"/>
        </pc:sldMkLst>
        <pc:spChg chg="mod">
          <ac:chgData name="THIERRIN Lucile" userId="94d06fc7-78d6-4aad-9300-d1cb6335a19d" providerId="ADAL" clId="{BF56A9D5-F26C-47E8-A87C-7B97CE9C7A07}" dt="2025-10-30T09:43:03.415" v="480" actId="20577"/>
          <ac:spMkLst>
            <pc:docMk/>
            <pc:sldMk cId="1436640965" sldId="1496"/>
            <ac:spMk id="4" creationId="{E8E02905-2A7C-CA93-0EA8-36C617CB14AC}"/>
          </ac:spMkLst>
        </pc:spChg>
        <pc:spChg chg="mod">
          <ac:chgData name="THIERRIN Lucile" userId="94d06fc7-78d6-4aad-9300-d1cb6335a19d" providerId="ADAL" clId="{BF56A9D5-F26C-47E8-A87C-7B97CE9C7A07}" dt="2025-10-30T09:49:58.114" v="553" actId="20577"/>
          <ac:spMkLst>
            <pc:docMk/>
            <pc:sldMk cId="1436640965" sldId="1496"/>
            <ac:spMk id="7" creationId="{35827BBD-3C66-B2EA-80C4-7BA0B18538D1}"/>
          </ac:spMkLst>
        </pc:spChg>
        <pc:spChg chg="mod">
          <ac:chgData name="THIERRIN Lucile" userId="94d06fc7-78d6-4aad-9300-d1cb6335a19d" providerId="ADAL" clId="{BF56A9D5-F26C-47E8-A87C-7B97CE9C7A07}" dt="2025-10-30T09:47:26.354" v="537" actId="1076"/>
          <ac:spMkLst>
            <pc:docMk/>
            <pc:sldMk cId="1436640965" sldId="1496"/>
            <ac:spMk id="12" creationId="{7DF2F363-5DF7-1D9A-98B6-9020014E3B90}"/>
          </ac:spMkLst>
        </pc:spChg>
      </pc:sldChg>
      <pc:sldChg chg="modSp mod">
        <pc:chgData name="THIERRIN Lucile" userId="94d06fc7-78d6-4aad-9300-d1cb6335a19d" providerId="ADAL" clId="{BF56A9D5-F26C-47E8-A87C-7B97CE9C7A07}" dt="2025-10-30T10:27:38.384" v="1106" actId="207"/>
        <pc:sldMkLst>
          <pc:docMk/>
          <pc:sldMk cId="3972277215" sldId="1502"/>
        </pc:sldMkLst>
        <pc:spChg chg="mod">
          <ac:chgData name="THIERRIN Lucile" userId="94d06fc7-78d6-4aad-9300-d1cb6335a19d" providerId="ADAL" clId="{BF56A9D5-F26C-47E8-A87C-7B97CE9C7A07}" dt="2025-10-30T10:25:11.031" v="1097" actId="20577"/>
          <ac:spMkLst>
            <pc:docMk/>
            <pc:sldMk cId="3972277215" sldId="1502"/>
            <ac:spMk id="4" creationId="{0F01C560-76EA-9D96-59F4-9265D2D41900}"/>
          </ac:spMkLst>
        </pc:spChg>
        <pc:spChg chg="mod">
          <ac:chgData name="THIERRIN Lucile" userId="94d06fc7-78d6-4aad-9300-d1cb6335a19d" providerId="ADAL" clId="{BF56A9D5-F26C-47E8-A87C-7B97CE9C7A07}" dt="2025-10-30T10:27:38.384" v="1106" actId="207"/>
          <ac:spMkLst>
            <pc:docMk/>
            <pc:sldMk cId="3972277215" sldId="1502"/>
            <ac:spMk id="6" creationId="{D23510B4-21E0-341A-E6E6-03E8C5F5EDB5}"/>
          </ac:spMkLst>
        </pc:spChg>
      </pc:sldChg>
      <pc:sldChg chg="addSp delSp modSp mod">
        <pc:chgData name="THIERRIN Lucile" userId="94d06fc7-78d6-4aad-9300-d1cb6335a19d" providerId="ADAL" clId="{BF56A9D5-F26C-47E8-A87C-7B97CE9C7A07}" dt="2025-10-30T10:28:28.277" v="1119" actId="1076"/>
        <pc:sldMkLst>
          <pc:docMk/>
          <pc:sldMk cId="2387170868" sldId="1503"/>
        </pc:sldMkLst>
        <pc:spChg chg="mod">
          <ac:chgData name="THIERRIN Lucile" userId="94d06fc7-78d6-4aad-9300-d1cb6335a19d" providerId="ADAL" clId="{BF56A9D5-F26C-47E8-A87C-7B97CE9C7A07}" dt="2025-10-30T10:28:23.349" v="1117" actId="1076"/>
          <ac:spMkLst>
            <pc:docMk/>
            <pc:sldMk cId="2387170868" sldId="1503"/>
            <ac:spMk id="7" creationId="{22A69213-E3E8-CD08-3866-A0E23FFA42F8}"/>
          </ac:spMkLst>
        </pc:spChg>
        <pc:spChg chg="add del mod">
          <ac:chgData name="THIERRIN Lucile" userId="94d06fc7-78d6-4aad-9300-d1cb6335a19d" providerId="ADAL" clId="{BF56A9D5-F26C-47E8-A87C-7B97CE9C7A07}" dt="2025-10-30T10:27:55.759" v="1112" actId="20577"/>
          <ac:spMkLst>
            <pc:docMk/>
            <pc:sldMk cId="2387170868" sldId="1503"/>
            <ac:spMk id="10" creationId="{070931FA-F22C-5627-BA88-452BB1A1A12C}"/>
          </ac:spMkLst>
        </pc:spChg>
        <pc:spChg chg="mod">
          <ac:chgData name="THIERRIN Lucile" userId="94d06fc7-78d6-4aad-9300-d1cb6335a19d" providerId="ADAL" clId="{BF56A9D5-F26C-47E8-A87C-7B97CE9C7A07}" dt="2025-10-30T10:28:25.594" v="1118" actId="1076"/>
          <ac:spMkLst>
            <pc:docMk/>
            <pc:sldMk cId="2387170868" sldId="1503"/>
            <ac:spMk id="13" creationId="{3E4EAA30-E05A-2B75-4140-191BE3CF52B6}"/>
          </ac:spMkLst>
        </pc:spChg>
        <pc:spChg chg="mod">
          <ac:chgData name="THIERRIN Lucile" userId="94d06fc7-78d6-4aad-9300-d1cb6335a19d" providerId="ADAL" clId="{BF56A9D5-F26C-47E8-A87C-7B97CE9C7A07}" dt="2025-10-30T10:28:23.349" v="1117" actId="1076"/>
          <ac:spMkLst>
            <pc:docMk/>
            <pc:sldMk cId="2387170868" sldId="1503"/>
            <ac:spMk id="16" creationId="{B4B31B77-1A4A-5AA8-9599-57545AD8755A}"/>
          </ac:spMkLst>
        </pc:spChg>
        <pc:spChg chg="mod">
          <ac:chgData name="THIERRIN Lucile" userId="94d06fc7-78d6-4aad-9300-d1cb6335a19d" providerId="ADAL" clId="{BF56A9D5-F26C-47E8-A87C-7B97CE9C7A07}" dt="2025-10-30T10:28:28.277" v="1119" actId="1076"/>
          <ac:spMkLst>
            <pc:docMk/>
            <pc:sldMk cId="2387170868" sldId="1503"/>
            <ac:spMk id="17" creationId="{7D89CA23-05D7-69B4-3947-C9A1BBAD6EF6}"/>
          </ac:spMkLst>
        </pc:spChg>
        <pc:grpChg chg="mod">
          <ac:chgData name="THIERRIN Lucile" userId="94d06fc7-78d6-4aad-9300-d1cb6335a19d" providerId="ADAL" clId="{BF56A9D5-F26C-47E8-A87C-7B97CE9C7A07}" dt="2025-10-30T10:28:23.349" v="1117" actId="1076"/>
          <ac:grpSpMkLst>
            <pc:docMk/>
            <pc:sldMk cId="2387170868" sldId="1503"/>
            <ac:grpSpMk id="5" creationId="{48A19169-9B7D-E68D-F144-D34496684488}"/>
          </ac:grpSpMkLst>
        </pc:grpChg>
        <pc:grpChg chg="mod">
          <ac:chgData name="THIERRIN Lucile" userId="94d06fc7-78d6-4aad-9300-d1cb6335a19d" providerId="ADAL" clId="{BF56A9D5-F26C-47E8-A87C-7B97CE9C7A07}" dt="2025-10-30T10:28:25.594" v="1118" actId="1076"/>
          <ac:grpSpMkLst>
            <pc:docMk/>
            <pc:sldMk cId="2387170868" sldId="1503"/>
            <ac:grpSpMk id="11" creationId="{1E7CA736-1A38-82EB-8B76-408F73946AC7}"/>
          </ac:grpSpMkLst>
        </pc:grpChg>
        <pc:picChg chg="mod">
          <ac:chgData name="THIERRIN Lucile" userId="94d06fc7-78d6-4aad-9300-d1cb6335a19d" providerId="ADAL" clId="{BF56A9D5-F26C-47E8-A87C-7B97CE9C7A07}" dt="2025-10-30T10:28:23.349" v="1117" actId="1076"/>
          <ac:picMkLst>
            <pc:docMk/>
            <pc:sldMk cId="2387170868" sldId="1503"/>
            <ac:picMk id="6" creationId="{49C8F624-BAB4-C079-4F27-A237236F48F4}"/>
          </ac:picMkLst>
        </pc:picChg>
        <pc:picChg chg="mod">
          <ac:chgData name="THIERRIN Lucile" userId="94d06fc7-78d6-4aad-9300-d1cb6335a19d" providerId="ADAL" clId="{BF56A9D5-F26C-47E8-A87C-7B97CE9C7A07}" dt="2025-10-30T10:28:25.594" v="1118" actId="1076"/>
          <ac:picMkLst>
            <pc:docMk/>
            <pc:sldMk cId="2387170868" sldId="1503"/>
            <ac:picMk id="12" creationId="{2DD86309-B3C5-9D7B-6D50-5740B7108C82}"/>
          </ac:picMkLst>
        </pc:picChg>
      </pc:sldChg>
      <pc:sldChg chg="modSp mod">
        <pc:chgData name="THIERRIN Lucile" userId="94d06fc7-78d6-4aad-9300-d1cb6335a19d" providerId="ADAL" clId="{BF56A9D5-F26C-47E8-A87C-7B97CE9C7A07}" dt="2025-10-30T10:28:57.959" v="1131" actId="20577"/>
        <pc:sldMkLst>
          <pc:docMk/>
          <pc:sldMk cId="2605666009" sldId="1505"/>
        </pc:sldMkLst>
        <pc:spChg chg="mod">
          <ac:chgData name="THIERRIN Lucile" userId="94d06fc7-78d6-4aad-9300-d1cb6335a19d" providerId="ADAL" clId="{BF56A9D5-F26C-47E8-A87C-7B97CE9C7A07}" dt="2025-10-30T10:28:57.959" v="1131" actId="20577"/>
          <ac:spMkLst>
            <pc:docMk/>
            <pc:sldMk cId="2605666009" sldId="1505"/>
            <ac:spMk id="4" creationId="{21DE47A2-F0B0-AF99-4AF9-3E0923515AD7}"/>
          </ac:spMkLst>
        </pc:spChg>
        <pc:spChg chg="mod">
          <ac:chgData name="THIERRIN Lucile" userId="94d06fc7-78d6-4aad-9300-d1cb6335a19d" providerId="ADAL" clId="{BF56A9D5-F26C-47E8-A87C-7B97CE9C7A07}" dt="2025-10-30T10:28:42.140" v="1122" actId="1076"/>
          <ac:spMkLst>
            <pc:docMk/>
            <pc:sldMk cId="2605666009" sldId="1505"/>
            <ac:spMk id="8" creationId="{BC6A2968-E0C9-E718-CDCF-744959E4E4A2}"/>
          </ac:spMkLst>
        </pc:spChg>
        <pc:spChg chg="mod">
          <ac:chgData name="THIERRIN Lucile" userId="94d06fc7-78d6-4aad-9300-d1cb6335a19d" providerId="ADAL" clId="{BF56A9D5-F26C-47E8-A87C-7B97CE9C7A07}" dt="2025-10-30T10:28:50.978" v="1125" actId="1076"/>
          <ac:spMkLst>
            <pc:docMk/>
            <pc:sldMk cId="2605666009" sldId="1505"/>
            <ac:spMk id="12" creationId="{AE93E8E4-A0A9-4A4C-6A1F-F933972EE561}"/>
          </ac:spMkLst>
        </pc:spChg>
      </pc:sldChg>
      <pc:sldChg chg="modSp mod">
        <pc:chgData name="THIERRIN Lucile" userId="94d06fc7-78d6-4aad-9300-d1cb6335a19d" providerId="ADAL" clId="{BF56A9D5-F26C-47E8-A87C-7B97CE9C7A07}" dt="2025-10-30T10:29:24.158" v="1139" actId="1076"/>
        <pc:sldMkLst>
          <pc:docMk/>
          <pc:sldMk cId="1855865670" sldId="1506"/>
        </pc:sldMkLst>
        <pc:spChg chg="mod">
          <ac:chgData name="THIERRIN Lucile" userId="94d06fc7-78d6-4aad-9300-d1cb6335a19d" providerId="ADAL" clId="{BF56A9D5-F26C-47E8-A87C-7B97CE9C7A07}" dt="2025-10-30T10:29:05.209" v="1135" actId="20577"/>
          <ac:spMkLst>
            <pc:docMk/>
            <pc:sldMk cId="1855865670" sldId="1506"/>
            <ac:spMk id="5" creationId="{8FFB21BE-6DDC-0E38-43D0-42E334B5ED4D}"/>
          </ac:spMkLst>
        </pc:spChg>
        <pc:spChg chg="mod">
          <ac:chgData name="THIERRIN Lucile" userId="94d06fc7-78d6-4aad-9300-d1cb6335a19d" providerId="ADAL" clId="{BF56A9D5-F26C-47E8-A87C-7B97CE9C7A07}" dt="2025-10-30T10:29:24.158" v="1139" actId="1076"/>
          <ac:spMkLst>
            <pc:docMk/>
            <pc:sldMk cId="1855865670" sldId="1506"/>
            <ac:spMk id="6" creationId="{EFB7F0BA-F028-5E0D-93D1-F8AF020DE0D6}"/>
          </ac:spMkLst>
        </pc:spChg>
        <pc:spChg chg="mod">
          <ac:chgData name="THIERRIN Lucile" userId="94d06fc7-78d6-4aad-9300-d1cb6335a19d" providerId="ADAL" clId="{BF56A9D5-F26C-47E8-A87C-7B97CE9C7A07}" dt="2025-10-30T10:29:24.158" v="1139" actId="1076"/>
          <ac:spMkLst>
            <pc:docMk/>
            <pc:sldMk cId="1855865670" sldId="1506"/>
            <ac:spMk id="7" creationId="{908A8D66-07D2-89DC-8C3C-104ED9D35F73}"/>
          </ac:spMkLst>
        </pc:spChg>
        <pc:spChg chg="mod">
          <ac:chgData name="THIERRIN Lucile" userId="94d06fc7-78d6-4aad-9300-d1cb6335a19d" providerId="ADAL" clId="{BF56A9D5-F26C-47E8-A87C-7B97CE9C7A07}" dt="2025-10-30T10:29:24.158" v="1139" actId="1076"/>
          <ac:spMkLst>
            <pc:docMk/>
            <pc:sldMk cId="1855865670" sldId="1506"/>
            <ac:spMk id="13" creationId="{41F4DAB1-691C-4FB7-8540-DBE401BB2390}"/>
          </ac:spMkLst>
        </pc:spChg>
        <pc:spChg chg="mod">
          <ac:chgData name="THIERRIN Lucile" userId="94d06fc7-78d6-4aad-9300-d1cb6335a19d" providerId="ADAL" clId="{BF56A9D5-F26C-47E8-A87C-7B97CE9C7A07}" dt="2025-10-30T10:29:24.158" v="1139" actId="1076"/>
          <ac:spMkLst>
            <pc:docMk/>
            <pc:sldMk cId="1855865670" sldId="1506"/>
            <ac:spMk id="14" creationId="{81077A06-381A-535B-B49D-532D9AF80224}"/>
          </ac:spMkLst>
        </pc:spChg>
        <pc:grpChg chg="mod">
          <ac:chgData name="THIERRIN Lucile" userId="94d06fc7-78d6-4aad-9300-d1cb6335a19d" providerId="ADAL" clId="{BF56A9D5-F26C-47E8-A87C-7B97CE9C7A07}" dt="2025-10-30T10:29:24.158" v="1139" actId="1076"/>
          <ac:grpSpMkLst>
            <pc:docMk/>
            <pc:sldMk cId="1855865670" sldId="1506"/>
            <ac:grpSpMk id="2" creationId="{134E1C5B-9DE4-764E-616D-E8E63ADA8F4A}"/>
          </ac:grpSpMkLst>
        </pc:grpChg>
        <pc:grpChg chg="mod">
          <ac:chgData name="THIERRIN Lucile" userId="94d06fc7-78d6-4aad-9300-d1cb6335a19d" providerId="ADAL" clId="{BF56A9D5-F26C-47E8-A87C-7B97CE9C7A07}" dt="2025-10-30T10:29:24.158" v="1139" actId="1076"/>
          <ac:grpSpMkLst>
            <pc:docMk/>
            <pc:sldMk cId="1855865670" sldId="1506"/>
            <ac:grpSpMk id="10" creationId="{972FF305-1897-F977-F1B1-5D6CDB51725C}"/>
          </ac:grpSpMkLst>
        </pc:grpChg>
        <pc:picChg chg="mod">
          <ac:chgData name="THIERRIN Lucile" userId="94d06fc7-78d6-4aad-9300-d1cb6335a19d" providerId="ADAL" clId="{BF56A9D5-F26C-47E8-A87C-7B97CE9C7A07}" dt="2025-10-30T10:29:24.158" v="1139" actId="1076"/>
          <ac:picMkLst>
            <pc:docMk/>
            <pc:sldMk cId="1855865670" sldId="1506"/>
            <ac:picMk id="4" creationId="{0233AC89-66BD-E263-1F1A-E30B40E8FFAA}"/>
          </ac:picMkLst>
        </pc:picChg>
        <pc:picChg chg="mod">
          <ac:chgData name="THIERRIN Lucile" userId="94d06fc7-78d6-4aad-9300-d1cb6335a19d" providerId="ADAL" clId="{BF56A9D5-F26C-47E8-A87C-7B97CE9C7A07}" dt="2025-10-30T10:29:24.158" v="1139" actId="1076"/>
          <ac:picMkLst>
            <pc:docMk/>
            <pc:sldMk cId="1855865670" sldId="1506"/>
            <ac:picMk id="12" creationId="{68A195C2-EAE7-0277-9A4B-F7F4BA7ABF13}"/>
          </ac:picMkLst>
        </pc:picChg>
      </pc:sldChg>
      <pc:sldChg chg="modSp mod">
        <pc:chgData name="THIERRIN Lucile" userId="94d06fc7-78d6-4aad-9300-d1cb6335a19d" providerId="ADAL" clId="{BF56A9D5-F26C-47E8-A87C-7B97CE9C7A07}" dt="2025-10-30T10:30:34.908" v="1153" actId="1076"/>
        <pc:sldMkLst>
          <pc:docMk/>
          <pc:sldMk cId="152734293" sldId="1508"/>
        </pc:sldMkLst>
        <pc:spChg chg="mod">
          <ac:chgData name="THIERRIN Lucile" userId="94d06fc7-78d6-4aad-9300-d1cb6335a19d" providerId="ADAL" clId="{BF56A9D5-F26C-47E8-A87C-7B97CE9C7A07}" dt="2025-10-30T10:30:31.381" v="1152" actId="2710"/>
          <ac:spMkLst>
            <pc:docMk/>
            <pc:sldMk cId="152734293" sldId="1508"/>
            <ac:spMk id="2" creationId="{C007AC19-089E-F7BC-9829-B07928AEC6D0}"/>
          </ac:spMkLst>
        </pc:spChg>
        <pc:spChg chg="mod">
          <ac:chgData name="THIERRIN Lucile" userId="94d06fc7-78d6-4aad-9300-d1cb6335a19d" providerId="ADAL" clId="{BF56A9D5-F26C-47E8-A87C-7B97CE9C7A07}" dt="2025-10-30T10:30:02.430" v="1147" actId="20577"/>
          <ac:spMkLst>
            <pc:docMk/>
            <pc:sldMk cId="152734293" sldId="1508"/>
            <ac:spMk id="3" creationId="{08B36220-6B74-B52A-FDB8-C00E7D6D921D}"/>
          </ac:spMkLst>
        </pc:spChg>
        <pc:spChg chg="mod">
          <ac:chgData name="THIERRIN Lucile" userId="94d06fc7-78d6-4aad-9300-d1cb6335a19d" providerId="ADAL" clId="{BF56A9D5-F26C-47E8-A87C-7B97CE9C7A07}" dt="2025-10-30T10:30:34.908" v="1153" actId="1076"/>
          <ac:spMkLst>
            <pc:docMk/>
            <pc:sldMk cId="152734293" sldId="1508"/>
            <ac:spMk id="12" creationId="{3AEA6CBE-8EB5-5C11-52FC-4A023EA55A89}"/>
          </ac:spMkLst>
        </pc:spChg>
        <pc:grpChg chg="mod">
          <ac:chgData name="THIERRIN Lucile" userId="94d06fc7-78d6-4aad-9300-d1cb6335a19d" providerId="ADAL" clId="{BF56A9D5-F26C-47E8-A87C-7B97CE9C7A07}" dt="2025-10-30T10:30:34.908" v="1153" actId="1076"/>
          <ac:grpSpMkLst>
            <pc:docMk/>
            <pc:sldMk cId="152734293" sldId="1508"/>
            <ac:grpSpMk id="10" creationId="{88588322-41F6-2C9D-9BBA-37DBDE535BAD}"/>
          </ac:grpSpMkLst>
        </pc:grpChg>
        <pc:picChg chg="mod">
          <ac:chgData name="THIERRIN Lucile" userId="94d06fc7-78d6-4aad-9300-d1cb6335a19d" providerId="ADAL" clId="{BF56A9D5-F26C-47E8-A87C-7B97CE9C7A07}" dt="2025-10-30T10:30:34.908" v="1153" actId="1076"/>
          <ac:picMkLst>
            <pc:docMk/>
            <pc:sldMk cId="152734293" sldId="1508"/>
            <ac:picMk id="11" creationId="{4FDC2A44-3951-7C92-1D98-F04086394B41}"/>
          </ac:picMkLst>
        </pc:picChg>
      </pc:sldChg>
      <pc:sldChg chg="modSp mod">
        <pc:chgData name="THIERRIN Lucile" userId="94d06fc7-78d6-4aad-9300-d1cb6335a19d" providerId="ADAL" clId="{BF56A9D5-F26C-47E8-A87C-7B97CE9C7A07}" dt="2025-10-30T10:32:15.865" v="1176" actId="572"/>
        <pc:sldMkLst>
          <pc:docMk/>
          <pc:sldMk cId="2189727390" sldId="1509"/>
        </pc:sldMkLst>
        <pc:spChg chg="mod">
          <ac:chgData name="THIERRIN Lucile" userId="94d06fc7-78d6-4aad-9300-d1cb6335a19d" providerId="ADAL" clId="{BF56A9D5-F26C-47E8-A87C-7B97CE9C7A07}" dt="2025-10-30T10:30:42.328" v="1161" actId="20577"/>
          <ac:spMkLst>
            <pc:docMk/>
            <pc:sldMk cId="2189727390" sldId="1509"/>
            <ac:spMk id="3" creationId="{2B42E6B7-C058-73B1-D1CF-F57474D8CB1B}"/>
          </ac:spMkLst>
        </pc:spChg>
        <pc:spChg chg="mod">
          <ac:chgData name="THIERRIN Lucile" userId="94d06fc7-78d6-4aad-9300-d1cb6335a19d" providerId="ADAL" clId="{BF56A9D5-F26C-47E8-A87C-7B97CE9C7A07}" dt="2025-10-30T10:31:36.380" v="1167" actId="2711"/>
          <ac:spMkLst>
            <pc:docMk/>
            <pc:sldMk cId="2189727390" sldId="1509"/>
            <ac:spMk id="7" creationId="{E6B3FBED-EAB5-629F-2C60-5E8383EF8AA6}"/>
          </ac:spMkLst>
        </pc:spChg>
        <pc:graphicFrameChg chg="mod modGraphic">
          <ac:chgData name="THIERRIN Lucile" userId="94d06fc7-78d6-4aad-9300-d1cb6335a19d" providerId="ADAL" clId="{BF56A9D5-F26C-47E8-A87C-7B97CE9C7A07}" dt="2025-10-30T10:32:15.865" v="1176" actId="572"/>
          <ac:graphicFrameMkLst>
            <pc:docMk/>
            <pc:sldMk cId="2189727390" sldId="1509"/>
            <ac:graphicFrameMk id="20" creationId="{81B1D8AD-7095-E696-58A0-014E8CD2EFFD}"/>
          </ac:graphicFrameMkLst>
        </pc:graphicFrameChg>
      </pc:sldChg>
      <pc:sldChg chg="modSp mod">
        <pc:chgData name="THIERRIN Lucile" userId="94d06fc7-78d6-4aad-9300-d1cb6335a19d" providerId="ADAL" clId="{BF56A9D5-F26C-47E8-A87C-7B97CE9C7A07}" dt="2025-10-30T10:32:38.529" v="1178" actId="20577"/>
        <pc:sldMkLst>
          <pc:docMk/>
          <pc:sldMk cId="3373732470" sldId="1510"/>
        </pc:sldMkLst>
        <pc:spChg chg="mod">
          <ac:chgData name="THIERRIN Lucile" userId="94d06fc7-78d6-4aad-9300-d1cb6335a19d" providerId="ADAL" clId="{BF56A9D5-F26C-47E8-A87C-7B97CE9C7A07}" dt="2025-10-30T10:32:38.529" v="1178" actId="20577"/>
          <ac:spMkLst>
            <pc:docMk/>
            <pc:sldMk cId="3373732470" sldId="1510"/>
            <ac:spMk id="3" creationId="{69C57E9A-9432-1339-A1E7-B45EC09211AE}"/>
          </ac:spMkLst>
        </pc:spChg>
      </pc:sldChg>
      <pc:sldChg chg="modSp mod">
        <pc:chgData name="THIERRIN Lucile" userId="94d06fc7-78d6-4aad-9300-d1cb6335a19d" providerId="ADAL" clId="{BF56A9D5-F26C-47E8-A87C-7B97CE9C7A07}" dt="2025-10-30T09:35:07.333" v="409" actId="14100"/>
        <pc:sldMkLst>
          <pc:docMk/>
          <pc:sldMk cId="147943176" sldId="1511"/>
        </pc:sldMkLst>
        <pc:spChg chg="mod">
          <ac:chgData name="THIERRIN Lucile" userId="94d06fc7-78d6-4aad-9300-d1cb6335a19d" providerId="ADAL" clId="{BF56A9D5-F26C-47E8-A87C-7B97CE9C7A07}" dt="2025-10-30T09:34:17.893" v="399" actId="20577"/>
          <ac:spMkLst>
            <pc:docMk/>
            <pc:sldMk cId="147943176" sldId="1511"/>
            <ac:spMk id="8" creationId="{BD0F5D89-4593-BD1F-8D89-DF962E35840B}"/>
          </ac:spMkLst>
        </pc:spChg>
        <pc:spChg chg="mod">
          <ac:chgData name="THIERRIN Lucile" userId="94d06fc7-78d6-4aad-9300-d1cb6335a19d" providerId="ADAL" clId="{BF56A9D5-F26C-47E8-A87C-7B97CE9C7A07}" dt="2025-10-30T09:35:07.333" v="409" actId="14100"/>
          <ac:spMkLst>
            <pc:docMk/>
            <pc:sldMk cId="147943176" sldId="1511"/>
            <ac:spMk id="11" creationId="{667D17EE-D7E2-D4EE-57F4-475B157B2928}"/>
          </ac:spMkLst>
        </pc:spChg>
        <pc:spChg chg="mod">
          <ac:chgData name="THIERRIN Lucile" userId="94d06fc7-78d6-4aad-9300-d1cb6335a19d" providerId="ADAL" clId="{BF56A9D5-F26C-47E8-A87C-7B97CE9C7A07}" dt="2025-10-30T09:34:47.942" v="406" actId="207"/>
          <ac:spMkLst>
            <pc:docMk/>
            <pc:sldMk cId="147943176" sldId="1511"/>
            <ac:spMk id="13" creationId="{B3EC16CE-7F15-F7B9-4DAB-8A3079C986F4}"/>
          </ac:spMkLst>
        </pc:spChg>
      </pc:sldChg>
      <pc:sldChg chg="addSp modSp mod">
        <pc:chgData name="THIERRIN Lucile" userId="94d06fc7-78d6-4aad-9300-d1cb6335a19d" providerId="ADAL" clId="{BF56A9D5-F26C-47E8-A87C-7B97CE9C7A07}" dt="2025-10-30T10:48:42.033" v="1441" actId="1076"/>
        <pc:sldMkLst>
          <pc:docMk/>
          <pc:sldMk cId="784254355" sldId="1512"/>
        </pc:sldMkLst>
        <pc:spChg chg="add mod">
          <ac:chgData name="THIERRIN Lucile" userId="94d06fc7-78d6-4aad-9300-d1cb6335a19d" providerId="ADAL" clId="{BF56A9D5-F26C-47E8-A87C-7B97CE9C7A07}" dt="2025-10-30T10:46:52.861" v="1388" actId="1076"/>
          <ac:spMkLst>
            <pc:docMk/>
            <pc:sldMk cId="784254355" sldId="1512"/>
            <ac:spMk id="2" creationId="{5A922439-DA03-DCB5-1008-DB4714458132}"/>
          </ac:spMkLst>
        </pc:spChg>
        <pc:spChg chg="add mod">
          <ac:chgData name="THIERRIN Lucile" userId="94d06fc7-78d6-4aad-9300-d1cb6335a19d" providerId="ADAL" clId="{BF56A9D5-F26C-47E8-A87C-7B97CE9C7A07}" dt="2025-10-30T10:46:42.894" v="1386" actId="1076"/>
          <ac:spMkLst>
            <pc:docMk/>
            <pc:sldMk cId="784254355" sldId="1512"/>
            <ac:spMk id="3" creationId="{447F5C08-560E-E1CD-122B-FD519A01ACFD}"/>
          </ac:spMkLst>
        </pc:spChg>
        <pc:spChg chg="mod">
          <ac:chgData name="THIERRIN Lucile" userId="94d06fc7-78d6-4aad-9300-d1cb6335a19d" providerId="ADAL" clId="{BF56A9D5-F26C-47E8-A87C-7B97CE9C7A07}" dt="2025-10-30T10:48:40.176" v="1440" actId="1076"/>
          <ac:spMkLst>
            <pc:docMk/>
            <pc:sldMk cId="784254355" sldId="1512"/>
            <ac:spMk id="4" creationId="{42AE3F43-95BE-5809-8A4E-8D1CB901F60C}"/>
          </ac:spMkLst>
        </pc:spChg>
        <pc:picChg chg="add mod">
          <ac:chgData name="THIERRIN Lucile" userId="94d06fc7-78d6-4aad-9300-d1cb6335a19d" providerId="ADAL" clId="{BF56A9D5-F26C-47E8-A87C-7B97CE9C7A07}" dt="2025-10-30T10:48:42.033" v="1441" actId="1076"/>
          <ac:picMkLst>
            <pc:docMk/>
            <pc:sldMk cId="784254355" sldId="1512"/>
            <ac:picMk id="6" creationId="{6F778970-7D49-9C52-80D2-37F4BB89BF39}"/>
          </ac:picMkLst>
        </pc:picChg>
      </pc:sldChg>
      <pc:sldChg chg="modSp mod">
        <pc:chgData name="THIERRIN Lucile" userId="94d06fc7-78d6-4aad-9300-d1cb6335a19d" providerId="ADAL" clId="{BF56A9D5-F26C-47E8-A87C-7B97CE9C7A07}" dt="2025-10-30T10:08:28.858" v="722" actId="20577"/>
        <pc:sldMkLst>
          <pc:docMk/>
          <pc:sldMk cId="3565031292" sldId="1515"/>
        </pc:sldMkLst>
        <pc:spChg chg="mod">
          <ac:chgData name="THIERRIN Lucile" userId="94d06fc7-78d6-4aad-9300-d1cb6335a19d" providerId="ADAL" clId="{BF56A9D5-F26C-47E8-A87C-7B97CE9C7A07}" dt="2025-10-30T10:08:28.858" v="722" actId="20577"/>
          <ac:spMkLst>
            <pc:docMk/>
            <pc:sldMk cId="3565031292" sldId="1515"/>
            <ac:spMk id="5" creationId="{8618D1B4-3B51-4E12-F18A-209613C2758D}"/>
          </ac:spMkLst>
        </pc:spChg>
        <pc:graphicFrameChg chg="modGraphic">
          <ac:chgData name="THIERRIN Lucile" userId="94d06fc7-78d6-4aad-9300-d1cb6335a19d" providerId="ADAL" clId="{BF56A9D5-F26C-47E8-A87C-7B97CE9C7A07}" dt="2025-10-30T10:08:08.004" v="718" actId="2711"/>
          <ac:graphicFrameMkLst>
            <pc:docMk/>
            <pc:sldMk cId="3565031292" sldId="1515"/>
            <ac:graphicFrameMk id="10" creationId="{772A6F2C-B387-B6AE-44BC-72367B4C3AFB}"/>
          </ac:graphicFrameMkLst>
        </pc:graphicFrameChg>
      </pc:sldChg>
      <pc:sldChg chg="modSp mod">
        <pc:chgData name="THIERRIN Lucile" userId="94d06fc7-78d6-4aad-9300-d1cb6335a19d" providerId="ADAL" clId="{BF56A9D5-F26C-47E8-A87C-7B97CE9C7A07}" dt="2025-10-30T09:31:17.091" v="360" actId="1076"/>
        <pc:sldMkLst>
          <pc:docMk/>
          <pc:sldMk cId="3592571575" sldId="1518"/>
        </pc:sldMkLst>
        <pc:spChg chg="mod">
          <ac:chgData name="THIERRIN Lucile" userId="94d06fc7-78d6-4aad-9300-d1cb6335a19d" providerId="ADAL" clId="{BF56A9D5-F26C-47E8-A87C-7B97CE9C7A07}" dt="2025-10-30T09:31:08.101" v="359" actId="20577"/>
          <ac:spMkLst>
            <pc:docMk/>
            <pc:sldMk cId="3592571575" sldId="1518"/>
            <ac:spMk id="4" creationId="{B68E6941-8BEB-C3D1-5652-BAD886ECEEEC}"/>
          </ac:spMkLst>
        </pc:spChg>
        <pc:spChg chg="mod">
          <ac:chgData name="THIERRIN Lucile" userId="94d06fc7-78d6-4aad-9300-d1cb6335a19d" providerId="ADAL" clId="{BF56A9D5-F26C-47E8-A87C-7B97CE9C7A07}" dt="2025-10-30T09:31:17.091" v="360" actId="1076"/>
          <ac:spMkLst>
            <pc:docMk/>
            <pc:sldMk cId="3592571575" sldId="1518"/>
            <ac:spMk id="11" creationId="{A5D2F908-EEFF-782D-C8C6-998218EEB51B}"/>
          </ac:spMkLst>
        </pc:spChg>
        <pc:spChg chg="mod">
          <ac:chgData name="THIERRIN Lucile" userId="94d06fc7-78d6-4aad-9300-d1cb6335a19d" providerId="ADAL" clId="{BF56A9D5-F26C-47E8-A87C-7B97CE9C7A07}" dt="2025-10-30T09:30:56.478" v="356" actId="12"/>
          <ac:spMkLst>
            <pc:docMk/>
            <pc:sldMk cId="3592571575" sldId="1518"/>
            <ac:spMk id="17" creationId="{67E839F0-B937-AA44-4464-1F688BBAA4B3}"/>
          </ac:spMkLst>
        </pc:spChg>
        <pc:graphicFrameChg chg="mod">
          <ac:chgData name="THIERRIN Lucile" userId="94d06fc7-78d6-4aad-9300-d1cb6335a19d" providerId="ADAL" clId="{BF56A9D5-F26C-47E8-A87C-7B97CE9C7A07}" dt="2025-10-30T09:31:17.091" v="360" actId="1076"/>
          <ac:graphicFrameMkLst>
            <pc:docMk/>
            <pc:sldMk cId="3592571575" sldId="1518"/>
            <ac:graphicFrameMk id="9" creationId="{E7974CD7-A7D0-DE76-1E1F-2520DBF6BD09}"/>
          </ac:graphicFrameMkLst>
        </pc:graphicFrameChg>
      </pc:sldChg>
      <pc:sldChg chg="modSp mod">
        <pc:chgData name="THIERRIN Lucile" userId="94d06fc7-78d6-4aad-9300-d1cb6335a19d" providerId="ADAL" clId="{BF56A9D5-F26C-47E8-A87C-7B97CE9C7A07}" dt="2025-10-30T08:55:48.521" v="69" actId="113"/>
        <pc:sldMkLst>
          <pc:docMk/>
          <pc:sldMk cId="2565321667" sldId="1523"/>
        </pc:sldMkLst>
        <pc:spChg chg="mod">
          <ac:chgData name="THIERRIN Lucile" userId="94d06fc7-78d6-4aad-9300-d1cb6335a19d" providerId="ADAL" clId="{BF56A9D5-F26C-47E8-A87C-7B97CE9C7A07}" dt="2025-10-30T08:55:48.521" v="69" actId="113"/>
          <ac:spMkLst>
            <pc:docMk/>
            <pc:sldMk cId="2565321667" sldId="1523"/>
            <ac:spMk id="2" creationId="{8C27EA2C-B2FF-69BD-5A0C-3E6D6B08D442}"/>
          </ac:spMkLst>
        </pc:spChg>
        <pc:spChg chg="mod">
          <ac:chgData name="THIERRIN Lucile" userId="94d06fc7-78d6-4aad-9300-d1cb6335a19d" providerId="ADAL" clId="{BF56A9D5-F26C-47E8-A87C-7B97CE9C7A07}" dt="2025-10-30T08:54:23.750" v="58" actId="20577"/>
          <ac:spMkLst>
            <pc:docMk/>
            <pc:sldMk cId="2565321667" sldId="1523"/>
            <ac:spMk id="3" creationId="{34B0846E-A4CE-98DB-4037-4DDBFDEDD737}"/>
          </ac:spMkLst>
        </pc:spChg>
      </pc:sldChg>
      <pc:sldChg chg="modSp mod">
        <pc:chgData name="THIERRIN Lucile" userId="94d06fc7-78d6-4aad-9300-d1cb6335a19d" providerId="ADAL" clId="{BF56A9D5-F26C-47E8-A87C-7B97CE9C7A07}" dt="2025-10-30T09:00:26.555" v="106" actId="20577"/>
        <pc:sldMkLst>
          <pc:docMk/>
          <pc:sldMk cId="3391522988" sldId="1524"/>
        </pc:sldMkLst>
        <pc:spChg chg="mod">
          <ac:chgData name="THIERRIN Lucile" userId="94d06fc7-78d6-4aad-9300-d1cb6335a19d" providerId="ADAL" clId="{BF56A9D5-F26C-47E8-A87C-7B97CE9C7A07}" dt="2025-10-30T09:00:26.555" v="106" actId="20577"/>
          <ac:spMkLst>
            <pc:docMk/>
            <pc:sldMk cId="3391522988" sldId="1524"/>
            <ac:spMk id="4" creationId="{41148833-5F9B-673B-D571-D0E20065A0B6}"/>
          </ac:spMkLst>
        </pc:spChg>
        <pc:spChg chg="mod">
          <ac:chgData name="THIERRIN Lucile" userId="94d06fc7-78d6-4aad-9300-d1cb6335a19d" providerId="ADAL" clId="{BF56A9D5-F26C-47E8-A87C-7B97CE9C7A07}" dt="2025-10-30T08:58:51.940" v="89" actId="2710"/>
          <ac:spMkLst>
            <pc:docMk/>
            <pc:sldMk cId="3391522988" sldId="1524"/>
            <ac:spMk id="10" creationId="{0A1B835F-568D-1335-3306-2BF6CDD85160}"/>
          </ac:spMkLst>
        </pc:spChg>
        <pc:picChg chg="mod">
          <ac:chgData name="THIERRIN Lucile" userId="94d06fc7-78d6-4aad-9300-d1cb6335a19d" providerId="ADAL" clId="{BF56A9D5-F26C-47E8-A87C-7B97CE9C7A07}" dt="2025-10-30T08:58:57.213" v="90" actId="1076"/>
          <ac:picMkLst>
            <pc:docMk/>
            <pc:sldMk cId="3391522988" sldId="1524"/>
            <ac:picMk id="7" creationId="{4EEC21DC-0DC0-BCB5-BE14-02991A7BAD25}"/>
          </ac:picMkLst>
        </pc:picChg>
      </pc:sldChg>
      <pc:sldChg chg="addSp delSp modSp mod">
        <pc:chgData name="THIERRIN Lucile" userId="94d06fc7-78d6-4aad-9300-d1cb6335a19d" providerId="ADAL" clId="{BF56A9D5-F26C-47E8-A87C-7B97CE9C7A07}" dt="2025-10-30T09:28:36.092" v="335" actId="6549"/>
        <pc:sldMkLst>
          <pc:docMk/>
          <pc:sldMk cId="1799897904" sldId="1525"/>
        </pc:sldMkLst>
        <pc:spChg chg="del">
          <ac:chgData name="THIERRIN Lucile" userId="94d06fc7-78d6-4aad-9300-d1cb6335a19d" providerId="ADAL" clId="{BF56A9D5-F26C-47E8-A87C-7B97CE9C7A07}" dt="2025-10-30T09:28:32.371" v="331" actId="478"/>
          <ac:spMkLst>
            <pc:docMk/>
            <pc:sldMk cId="1799897904" sldId="1525"/>
            <ac:spMk id="2" creationId="{11963906-17F9-37EF-A370-B2DEB2542690}"/>
          </ac:spMkLst>
        </pc:spChg>
        <pc:spChg chg="add del mod">
          <ac:chgData name="THIERRIN Lucile" userId="94d06fc7-78d6-4aad-9300-d1cb6335a19d" providerId="ADAL" clId="{BF56A9D5-F26C-47E8-A87C-7B97CE9C7A07}" dt="2025-10-30T09:04:32.832" v="152" actId="3680"/>
          <ac:spMkLst>
            <pc:docMk/>
            <pc:sldMk cId="1799897904" sldId="1525"/>
            <ac:spMk id="4" creationId="{48111E52-EDC0-0A82-7310-CA196327B18E}"/>
          </ac:spMkLst>
        </pc:spChg>
        <pc:spChg chg="add mod">
          <ac:chgData name="THIERRIN Lucile" userId="94d06fc7-78d6-4aad-9300-d1cb6335a19d" providerId="ADAL" clId="{BF56A9D5-F26C-47E8-A87C-7B97CE9C7A07}" dt="2025-10-30T09:08:14.701" v="212" actId="1076"/>
          <ac:spMkLst>
            <pc:docMk/>
            <pc:sldMk cId="1799897904" sldId="1525"/>
            <ac:spMk id="6" creationId="{B712469F-56F5-6D6D-09BB-4C2504C6D517}"/>
          </ac:spMkLst>
        </pc:spChg>
        <pc:spChg chg="add mod">
          <ac:chgData name="THIERRIN Lucile" userId="94d06fc7-78d6-4aad-9300-d1cb6335a19d" providerId="ADAL" clId="{BF56A9D5-F26C-47E8-A87C-7B97CE9C7A07}" dt="2025-10-30T09:08:06.261" v="209" actId="1076"/>
          <ac:spMkLst>
            <pc:docMk/>
            <pc:sldMk cId="1799897904" sldId="1525"/>
            <ac:spMk id="8" creationId="{2A947494-FECB-39F9-5A0D-66FD75940262}"/>
          </ac:spMkLst>
        </pc:spChg>
        <pc:spChg chg="add mod">
          <ac:chgData name="THIERRIN Lucile" userId="94d06fc7-78d6-4aad-9300-d1cb6335a19d" providerId="ADAL" clId="{BF56A9D5-F26C-47E8-A87C-7B97CE9C7A07}" dt="2025-10-30T09:12:30.693" v="266" actId="1076"/>
          <ac:spMkLst>
            <pc:docMk/>
            <pc:sldMk cId="1799897904" sldId="1525"/>
            <ac:spMk id="9" creationId="{4C0D2603-249C-E6B2-D7FF-4F2A453904B9}"/>
          </ac:spMkLst>
        </pc:spChg>
        <pc:spChg chg="add mod">
          <ac:chgData name="THIERRIN Lucile" userId="94d06fc7-78d6-4aad-9300-d1cb6335a19d" providerId="ADAL" clId="{BF56A9D5-F26C-47E8-A87C-7B97CE9C7A07}" dt="2025-10-30T09:10:41.916" v="255" actId="207"/>
          <ac:spMkLst>
            <pc:docMk/>
            <pc:sldMk cId="1799897904" sldId="1525"/>
            <ac:spMk id="10" creationId="{40B1AD3E-6248-96D2-8CA7-F27E3260B9BB}"/>
          </ac:spMkLst>
        </pc:spChg>
        <pc:spChg chg="add">
          <ac:chgData name="THIERRIN Lucile" userId="94d06fc7-78d6-4aad-9300-d1cb6335a19d" providerId="ADAL" clId="{BF56A9D5-F26C-47E8-A87C-7B97CE9C7A07}" dt="2025-10-30T09:08:33.919" v="215"/>
          <ac:spMkLst>
            <pc:docMk/>
            <pc:sldMk cId="1799897904" sldId="1525"/>
            <ac:spMk id="11" creationId="{21E98926-53AD-D815-6F57-7BB9AF3A37E8}"/>
          </ac:spMkLst>
        </pc:spChg>
        <pc:spChg chg="add">
          <ac:chgData name="THIERRIN Lucile" userId="94d06fc7-78d6-4aad-9300-d1cb6335a19d" providerId="ADAL" clId="{BF56A9D5-F26C-47E8-A87C-7B97CE9C7A07}" dt="2025-10-30T09:08:38.114" v="216"/>
          <ac:spMkLst>
            <pc:docMk/>
            <pc:sldMk cId="1799897904" sldId="1525"/>
            <ac:spMk id="13" creationId="{79A153DA-6324-1349-F67A-A0ECFEB5CD58}"/>
          </ac:spMkLst>
        </pc:spChg>
        <pc:spChg chg="add">
          <ac:chgData name="THIERRIN Lucile" userId="94d06fc7-78d6-4aad-9300-d1cb6335a19d" providerId="ADAL" clId="{BF56A9D5-F26C-47E8-A87C-7B97CE9C7A07}" dt="2025-10-30T09:08:44.177" v="217"/>
          <ac:spMkLst>
            <pc:docMk/>
            <pc:sldMk cId="1799897904" sldId="1525"/>
            <ac:spMk id="15" creationId="{25BAE7C1-73EB-D083-B3D6-D46A174B9D1F}"/>
          </ac:spMkLst>
        </pc:spChg>
        <pc:spChg chg="add del">
          <ac:chgData name="THIERRIN Lucile" userId="94d06fc7-78d6-4aad-9300-d1cb6335a19d" providerId="ADAL" clId="{BF56A9D5-F26C-47E8-A87C-7B97CE9C7A07}" dt="2025-10-30T09:13:41.848" v="269" actId="22"/>
          <ac:spMkLst>
            <pc:docMk/>
            <pc:sldMk cId="1799897904" sldId="1525"/>
            <ac:spMk id="18" creationId="{41766BEB-BF48-2CBE-6BDA-7D59E5BB96C6}"/>
          </ac:spMkLst>
        </pc:spChg>
        <pc:spChg chg="add mod">
          <ac:chgData name="THIERRIN Lucile" userId="94d06fc7-78d6-4aad-9300-d1cb6335a19d" providerId="ADAL" clId="{BF56A9D5-F26C-47E8-A87C-7B97CE9C7A07}" dt="2025-10-30T09:28:36.092" v="335" actId="6549"/>
          <ac:spMkLst>
            <pc:docMk/>
            <pc:sldMk cId="1799897904" sldId="1525"/>
            <ac:spMk id="27" creationId="{029802B6-FCA8-3154-4CA7-A71217A48D09}"/>
          </ac:spMkLst>
        </pc:spChg>
        <pc:graphicFrameChg chg="add mod ord modGraphic">
          <ac:chgData name="THIERRIN Lucile" userId="94d06fc7-78d6-4aad-9300-d1cb6335a19d" providerId="ADAL" clId="{BF56A9D5-F26C-47E8-A87C-7B97CE9C7A07}" dt="2025-10-30T09:12:52.227" v="267" actId="207"/>
          <ac:graphicFrameMkLst>
            <pc:docMk/>
            <pc:sldMk cId="1799897904" sldId="1525"/>
            <ac:graphicFrameMk id="5" creationId="{68028506-16D9-1AD7-B88A-8AC40BA8EBF5}"/>
          </ac:graphicFrameMkLst>
        </pc:graphicFrameChg>
        <pc:picChg chg="del">
          <ac:chgData name="THIERRIN Lucile" userId="94d06fc7-78d6-4aad-9300-d1cb6335a19d" providerId="ADAL" clId="{BF56A9D5-F26C-47E8-A87C-7B97CE9C7A07}" dt="2025-10-30T09:04:29.452" v="151" actId="478"/>
          <ac:picMkLst>
            <pc:docMk/>
            <pc:sldMk cId="1799897904" sldId="1525"/>
            <ac:picMk id="7" creationId="{D4D71D68-3AE3-8507-2922-924A8F39A3E0}"/>
          </ac:picMkLst>
        </pc:picChg>
        <pc:picChg chg="add mod">
          <ac:chgData name="THIERRIN Lucile" userId="94d06fc7-78d6-4aad-9300-d1cb6335a19d" providerId="ADAL" clId="{BF56A9D5-F26C-47E8-A87C-7B97CE9C7A07}" dt="2025-10-30T09:14:18.020" v="274"/>
          <ac:picMkLst>
            <pc:docMk/>
            <pc:sldMk cId="1799897904" sldId="1525"/>
            <ac:picMk id="20" creationId="{D0D839DE-C828-969F-5FC2-183A6CA8FAE0}"/>
          </ac:picMkLst>
        </pc:picChg>
        <pc:picChg chg="add mod">
          <ac:chgData name="THIERRIN Lucile" userId="94d06fc7-78d6-4aad-9300-d1cb6335a19d" providerId="ADAL" clId="{BF56A9D5-F26C-47E8-A87C-7B97CE9C7A07}" dt="2025-10-30T09:14:52.923" v="280" actId="14100"/>
          <ac:picMkLst>
            <pc:docMk/>
            <pc:sldMk cId="1799897904" sldId="1525"/>
            <ac:picMk id="22" creationId="{BBF206EE-8E22-AAB2-5D4B-9C713C57DC31}"/>
          </ac:picMkLst>
        </pc:picChg>
        <pc:picChg chg="add mod">
          <ac:chgData name="THIERRIN Lucile" userId="94d06fc7-78d6-4aad-9300-d1cb6335a19d" providerId="ADAL" clId="{BF56A9D5-F26C-47E8-A87C-7B97CE9C7A07}" dt="2025-10-30T09:15:35.252" v="284" actId="1076"/>
          <ac:picMkLst>
            <pc:docMk/>
            <pc:sldMk cId="1799897904" sldId="1525"/>
            <ac:picMk id="24" creationId="{74B5C443-D26F-4983-D6E4-47FA61552279}"/>
          </ac:picMkLst>
        </pc:picChg>
        <pc:picChg chg="add mod">
          <ac:chgData name="THIERRIN Lucile" userId="94d06fc7-78d6-4aad-9300-d1cb6335a19d" providerId="ADAL" clId="{BF56A9D5-F26C-47E8-A87C-7B97CE9C7A07}" dt="2025-10-30T09:16:04.410" v="289" actId="14100"/>
          <ac:picMkLst>
            <pc:docMk/>
            <pc:sldMk cId="1799897904" sldId="1525"/>
            <ac:picMk id="26" creationId="{D2A4568E-5F3F-2F8D-B0D9-95BD527B793D}"/>
          </ac:picMkLst>
        </pc:picChg>
      </pc:sldChg>
      <pc:sldChg chg="modSp mod">
        <pc:chgData name="THIERRIN Lucile" userId="94d06fc7-78d6-4aad-9300-d1cb6335a19d" providerId="ADAL" clId="{BF56A9D5-F26C-47E8-A87C-7B97CE9C7A07}" dt="2025-10-30T09:03:30.783" v="150" actId="20577"/>
        <pc:sldMkLst>
          <pc:docMk/>
          <pc:sldMk cId="41734472" sldId="1526"/>
        </pc:sldMkLst>
        <pc:spChg chg="mod">
          <ac:chgData name="THIERRIN Lucile" userId="94d06fc7-78d6-4aad-9300-d1cb6335a19d" providerId="ADAL" clId="{BF56A9D5-F26C-47E8-A87C-7B97CE9C7A07}" dt="2025-10-30T09:03:30.783" v="150" actId="20577"/>
          <ac:spMkLst>
            <pc:docMk/>
            <pc:sldMk cId="41734472" sldId="1526"/>
            <ac:spMk id="2" creationId="{74EBCB50-CDEF-22B5-DA60-7331AA544C04}"/>
          </ac:spMkLst>
        </pc:spChg>
        <pc:spChg chg="mod">
          <ac:chgData name="THIERRIN Lucile" userId="94d06fc7-78d6-4aad-9300-d1cb6335a19d" providerId="ADAL" clId="{BF56A9D5-F26C-47E8-A87C-7B97CE9C7A07}" dt="2025-10-30T09:02:11.006" v="131" actId="20577"/>
          <ac:spMkLst>
            <pc:docMk/>
            <pc:sldMk cId="41734472" sldId="1526"/>
            <ac:spMk id="4" creationId="{FA2F2911-C980-B734-2263-E11CC0EA03C6}"/>
          </ac:spMkLst>
        </pc:spChg>
      </pc:sldChg>
      <pc:sldChg chg="modSp mod">
        <pc:chgData name="THIERRIN Lucile" userId="94d06fc7-78d6-4aad-9300-d1cb6335a19d" providerId="ADAL" clId="{BF56A9D5-F26C-47E8-A87C-7B97CE9C7A07}" dt="2025-10-30T09:51:16.846" v="570" actId="1076"/>
        <pc:sldMkLst>
          <pc:docMk/>
          <pc:sldMk cId="1277203999" sldId="1533"/>
        </pc:sldMkLst>
        <pc:spChg chg="mod">
          <ac:chgData name="THIERRIN Lucile" userId="94d06fc7-78d6-4aad-9300-d1cb6335a19d" providerId="ADAL" clId="{BF56A9D5-F26C-47E8-A87C-7B97CE9C7A07}" dt="2025-10-30T09:51:15.302" v="569" actId="1076"/>
          <ac:spMkLst>
            <pc:docMk/>
            <pc:sldMk cId="1277203999" sldId="1533"/>
            <ac:spMk id="2" creationId="{5F71F709-BC5B-EEF3-2081-AED1DAB106B5}"/>
          </ac:spMkLst>
        </pc:spChg>
        <pc:spChg chg="mod">
          <ac:chgData name="THIERRIN Lucile" userId="94d06fc7-78d6-4aad-9300-d1cb6335a19d" providerId="ADAL" clId="{BF56A9D5-F26C-47E8-A87C-7B97CE9C7A07}" dt="2025-10-30T09:50:33.504" v="557" actId="20577"/>
          <ac:spMkLst>
            <pc:docMk/>
            <pc:sldMk cId="1277203999" sldId="1533"/>
            <ac:spMk id="4" creationId="{601F460E-7775-21B0-BF22-27499F02E943}"/>
          </ac:spMkLst>
        </pc:spChg>
        <pc:spChg chg="mod">
          <ac:chgData name="THIERRIN Lucile" userId="94d06fc7-78d6-4aad-9300-d1cb6335a19d" providerId="ADAL" clId="{BF56A9D5-F26C-47E8-A87C-7B97CE9C7A07}" dt="2025-10-30T09:51:16.846" v="570" actId="1076"/>
          <ac:spMkLst>
            <pc:docMk/>
            <pc:sldMk cId="1277203999" sldId="1533"/>
            <ac:spMk id="7" creationId="{A50D8BE0-C675-255C-1220-F9D33957071E}"/>
          </ac:spMkLst>
        </pc:spChg>
        <pc:spChg chg="mod">
          <ac:chgData name="THIERRIN Lucile" userId="94d06fc7-78d6-4aad-9300-d1cb6335a19d" providerId="ADAL" clId="{BF56A9D5-F26C-47E8-A87C-7B97CE9C7A07}" dt="2025-10-30T09:51:16.846" v="570" actId="1076"/>
          <ac:spMkLst>
            <pc:docMk/>
            <pc:sldMk cId="1277203999" sldId="1533"/>
            <ac:spMk id="8" creationId="{C393EA3C-467E-FB56-30C2-97C106AE21C3}"/>
          </ac:spMkLst>
        </pc:spChg>
        <pc:spChg chg="mod">
          <ac:chgData name="THIERRIN Lucile" userId="94d06fc7-78d6-4aad-9300-d1cb6335a19d" providerId="ADAL" clId="{BF56A9D5-F26C-47E8-A87C-7B97CE9C7A07}" dt="2025-10-30T09:51:16.846" v="570" actId="1076"/>
          <ac:spMkLst>
            <pc:docMk/>
            <pc:sldMk cId="1277203999" sldId="1533"/>
            <ac:spMk id="12" creationId="{E089D814-9295-AB0B-F0EB-791742C73536}"/>
          </ac:spMkLst>
        </pc:spChg>
        <pc:spChg chg="mod">
          <ac:chgData name="THIERRIN Lucile" userId="94d06fc7-78d6-4aad-9300-d1cb6335a19d" providerId="ADAL" clId="{BF56A9D5-F26C-47E8-A87C-7B97CE9C7A07}" dt="2025-10-30T09:51:16.846" v="570" actId="1076"/>
          <ac:spMkLst>
            <pc:docMk/>
            <pc:sldMk cId="1277203999" sldId="1533"/>
            <ac:spMk id="13" creationId="{BFA845CE-34E1-F718-3C47-C02FC0796302}"/>
          </ac:spMkLst>
        </pc:spChg>
        <pc:spChg chg="mod">
          <ac:chgData name="THIERRIN Lucile" userId="94d06fc7-78d6-4aad-9300-d1cb6335a19d" providerId="ADAL" clId="{BF56A9D5-F26C-47E8-A87C-7B97CE9C7A07}" dt="2025-10-30T09:51:16.846" v="570" actId="1076"/>
          <ac:spMkLst>
            <pc:docMk/>
            <pc:sldMk cId="1277203999" sldId="1533"/>
            <ac:spMk id="14" creationId="{65487659-90E3-8593-D97B-1209B808A24B}"/>
          </ac:spMkLst>
        </pc:spChg>
        <pc:spChg chg="mod">
          <ac:chgData name="THIERRIN Lucile" userId="94d06fc7-78d6-4aad-9300-d1cb6335a19d" providerId="ADAL" clId="{BF56A9D5-F26C-47E8-A87C-7B97CE9C7A07}" dt="2025-10-30T09:51:16.846" v="570" actId="1076"/>
          <ac:spMkLst>
            <pc:docMk/>
            <pc:sldMk cId="1277203999" sldId="1533"/>
            <ac:spMk id="27" creationId="{66CBF9E7-287B-5C1A-938B-CBA75BD87BCF}"/>
          </ac:spMkLst>
        </pc:spChg>
        <pc:spChg chg="mod">
          <ac:chgData name="THIERRIN Lucile" userId="94d06fc7-78d6-4aad-9300-d1cb6335a19d" providerId="ADAL" clId="{BF56A9D5-F26C-47E8-A87C-7B97CE9C7A07}" dt="2025-10-30T09:51:16.846" v="570" actId="1076"/>
          <ac:spMkLst>
            <pc:docMk/>
            <pc:sldMk cId="1277203999" sldId="1533"/>
            <ac:spMk id="28" creationId="{1B23DF75-6098-F2E0-7218-B138165F9AD3}"/>
          </ac:spMkLst>
        </pc:spChg>
        <pc:spChg chg="mod">
          <ac:chgData name="THIERRIN Lucile" userId="94d06fc7-78d6-4aad-9300-d1cb6335a19d" providerId="ADAL" clId="{BF56A9D5-F26C-47E8-A87C-7B97CE9C7A07}" dt="2025-10-30T09:51:16.846" v="570" actId="1076"/>
          <ac:spMkLst>
            <pc:docMk/>
            <pc:sldMk cId="1277203999" sldId="1533"/>
            <ac:spMk id="29" creationId="{5D6D3AA1-906B-8AC3-BED7-FA372F6A28D5}"/>
          </ac:spMkLst>
        </pc:spChg>
        <pc:grpChg chg="mod">
          <ac:chgData name="THIERRIN Lucile" userId="94d06fc7-78d6-4aad-9300-d1cb6335a19d" providerId="ADAL" clId="{BF56A9D5-F26C-47E8-A87C-7B97CE9C7A07}" dt="2025-10-30T09:51:16.846" v="570" actId="1076"/>
          <ac:grpSpMkLst>
            <pc:docMk/>
            <pc:sldMk cId="1277203999" sldId="1533"/>
            <ac:grpSpMk id="5" creationId="{A18F0E69-486A-EAA3-1A4E-CC3D338D2E58}"/>
          </ac:grpSpMkLst>
        </pc:grpChg>
        <pc:picChg chg="mod">
          <ac:chgData name="THIERRIN Lucile" userId="94d06fc7-78d6-4aad-9300-d1cb6335a19d" providerId="ADAL" clId="{BF56A9D5-F26C-47E8-A87C-7B97CE9C7A07}" dt="2025-10-30T09:51:16.846" v="570" actId="1076"/>
          <ac:picMkLst>
            <pc:docMk/>
            <pc:sldMk cId="1277203999" sldId="1533"/>
            <ac:picMk id="6" creationId="{B0C68FB4-27A4-E950-6679-F264B1F5D7C7}"/>
          </ac:picMkLst>
        </pc:picChg>
      </pc:sldChg>
      <pc:sldChg chg="modSp mod">
        <pc:chgData name="THIERRIN Lucile" userId="94d06fc7-78d6-4aad-9300-d1cb6335a19d" providerId="ADAL" clId="{BF56A9D5-F26C-47E8-A87C-7B97CE9C7A07}" dt="2025-10-30T09:44:14.499" v="500" actId="123"/>
        <pc:sldMkLst>
          <pc:docMk/>
          <pc:sldMk cId="387514782" sldId="1534"/>
        </pc:sldMkLst>
        <pc:spChg chg="mod">
          <ac:chgData name="THIERRIN Lucile" userId="94d06fc7-78d6-4aad-9300-d1cb6335a19d" providerId="ADAL" clId="{BF56A9D5-F26C-47E8-A87C-7B97CE9C7A07}" dt="2025-10-30T09:43:22.352" v="492" actId="20577"/>
          <ac:spMkLst>
            <pc:docMk/>
            <pc:sldMk cId="387514782" sldId="1534"/>
            <ac:spMk id="4" creationId="{6D09D4F0-2D44-12A6-09E9-276464ADDD5D}"/>
          </ac:spMkLst>
        </pc:spChg>
        <pc:spChg chg="mod">
          <ac:chgData name="THIERRIN Lucile" userId="94d06fc7-78d6-4aad-9300-d1cb6335a19d" providerId="ADAL" clId="{BF56A9D5-F26C-47E8-A87C-7B97CE9C7A07}" dt="2025-10-30T09:44:14.499" v="500" actId="123"/>
          <ac:spMkLst>
            <pc:docMk/>
            <pc:sldMk cId="387514782" sldId="1534"/>
            <ac:spMk id="5" creationId="{F7748818-41C3-1451-AE58-45A78187D073}"/>
          </ac:spMkLst>
        </pc:spChg>
        <pc:spChg chg="mod">
          <ac:chgData name="THIERRIN Lucile" userId="94d06fc7-78d6-4aad-9300-d1cb6335a19d" providerId="ADAL" clId="{BF56A9D5-F26C-47E8-A87C-7B97CE9C7A07}" dt="2025-10-30T09:44:14.499" v="500" actId="123"/>
          <ac:spMkLst>
            <pc:docMk/>
            <pc:sldMk cId="387514782" sldId="1534"/>
            <ac:spMk id="6" creationId="{DE385264-E913-E9BE-E5AD-D50BB887D3B2}"/>
          </ac:spMkLst>
        </pc:spChg>
        <pc:spChg chg="mod">
          <ac:chgData name="THIERRIN Lucile" userId="94d06fc7-78d6-4aad-9300-d1cb6335a19d" providerId="ADAL" clId="{BF56A9D5-F26C-47E8-A87C-7B97CE9C7A07}" dt="2025-10-30T09:44:14.499" v="500" actId="123"/>
          <ac:spMkLst>
            <pc:docMk/>
            <pc:sldMk cId="387514782" sldId="1534"/>
            <ac:spMk id="7" creationId="{B7A1E8D8-1DCE-E9C9-E7FB-2EA8F30DD3A4}"/>
          </ac:spMkLst>
        </pc:spChg>
      </pc:sldChg>
      <pc:sldChg chg="modSp mod">
        <pc:chgData name="THIERRIN Lucile" userId="94d06fc7-78d6-4aad-9300-d1cb6335a19d" providerId="ADAL" clId="{BF56A9D5-F26C-47E8-A87C-7B97CE9C7A07}" dt="2025-10-30T09:49:37.234" v="549" actId="207"/>
        <pc:sldMkLst>
          <pc:docMk/>
          <pc:sldMk cId="3256959801" sldId="1535"/>
        </pc:sldMkLst>
        <pc:spChg chg="mod">
          <ac:chgData name="THIERRIN Lucile" userId="94d06fc7-78d6-4aad-9300-d1cb6335a19d" providerId="ADAL" clId="{BF56A9D5-F26C-47E8-A87C-7B97CE9C7A07}" dt="2025-10-30T09:43:16.313" v="490" actId="20577"/>
          <ac:spMkLst>
            <pc:docMk/>
            <pc:sldMk cId="3256959801" sldId="1535"/>
            <ac:spMk id="4" creationId="{26BD250C-AA6F-FFE7-8075-233DCFE3273B}"/>
          </ac:spMkLst>
        </pc:spChg>
        <pc:spChg chg="mod">
          <ac:chgData name="THIERRIN Lucile" userId="94d06fc7-78d6-4aad-9300-d1cb6335a19d" providerId="ADAL" clId="{BF56A9D5-F26C-47E8-A87C-7B97CE9C7A07}" dt="2025-10-30T09:45:08.403" v="510" actId="1076"/>
          <ac:spMkLst>
            <pc:docMk/>
            <pc:sldMk cId="3256959801" sldId="1535"/>
            <ac:spMk id="7" creationId="{0A927C68-90B3-6BD3-E7CF-70233519C0CD}"/>
          </ac:spMkLst>
        </pc:spChg>
        <pc:graphicFrameChg chg="mod modGraphic">
          <ac:chgData name="THIERRIN Lucile" userId="94d06fc7-78d6-4aad-9300-d1cb6335a19d" providerId="ADAL" clId="{BF56A9D5-F26C-47E8-A87C-7B97CE9C7A07}" dt="2025-10-30T09:49:37.234" v="549" actId="207"/>
          <ac:graphicFrameMkLst>
            <pc:docMk/>
            <pc:sldMk cId="3256959801" sldId="1535"/>
            <ac:graphicFrameMk id="8" creationId="{55077DC8-E66B-D5FB-E9C7-AA1CE550EF4A}"/>
          </ac:graphicFrameMkLst>
        </pc:graphicFrameChg>
      </pc:sldChg>
      <pc:sldChg chg="addSp delSp modSp mod">
        <pc:chgData name="THIERRIN Lucile" userId="94d06fc7-78d6-4aad-9300-d1cb6335a19d" providerId="ADAL" clId="{BF56A9D5-F26C-47E8-A87C-7B97CE9C7A07}" dt="2025-10-30T10:54:47.034" v="1540" actId="20577"/>
        <pc:sldMkLst>
          <pc:docMk/>
          <pc:sldMk cId="1693628682" sldId="1536"/>
        </pc:sldMkLst>
        <pc:spChg chg="del">
          <ac:chgData name="THIERRIN Lucile" userId="94d06fc7-78d6-4aad-9300-d1cb6335a19d" providerId="ADAL" clId="{BF56A9D5-F26C-47E8-A87C-7B97CE9C7A07}" dt="2025-10-30T09:42:24.575" v="453" actId="478"/>
          <ac:spMkLst>
            <pc:docMk/>
            <pc:sldMk cId="1693628682" sldId="1536"/>
            <ac:spMk id="2" creationId="{4E56C2C7-75BA-DD89-3AFB-B0B056C6216C}"/>
          </ac:spMkLst>
        </pc:spChg>
        <pc:spChg chg="mod">
          <ac:chgData name="THIERRIN Lucile" userId="94d06fc7-78d6-4aad-9300-d1cb6335a19d" providerId="ADAL" clId="{BF56A9D5-F26C-47E8-A87C-7B97CE9C7A07}" dt="2025-10-30T10:54:47.034" v="1540" actId="20577"/>
          <ac:spMkLst>
            <pc:docMk/>
            <pc:sldMk cId="1693628682" sldId="1536"/>
            <ac:spMk id="5" creationId="{AE0545C0-AE1B-73AC-4AE0-4E1063D4F0A2}"/>
          </ac:spMkLst>
        </pc:spChg>
        <pc:spChg chg="del">
          <ac:chgData name="THIERRIN Lucile" userId="94d06fc7-78d6-4aad-9300-d1cb6335a19d" providerId="ADAL" clId="{BF56A9D5-F26C-47E8-A87C-7B97CE9C7A07}" dt="2025-10-30T10:52:56.010" v="1508" actId="478"/>
          <ac:spMkLst>
            <pc:docMk/>
            <pc:sldMk cId="1693628682" sldId="1536"/>
            <ac:spMk id="6" creationId="{167E0207-0E42-E0AC-6A01-8DF462EFE2C3}"/>
          </ac:spMkLst>
        </pc:spChg>
        <pc:spChg chg="add mod">
          <ac:chgData name="THIERRIN Lucile" userId="94d06fc7-78d6-4aad-9300-d1cb6335a19d" providerId="ADAL" clId="{BF56A9D5-F26C-47E8-A87C-7B97CE9C7A07}" dt="2025-10-30T09:42:30.901" v="456" actId="20577"/>
          <ac:spMkLst>
            <pc:docMk/>
            <pc:sldMk cId="1693628682" sldId="1536"/>
            <ac:spMk id="7" creationId="{5E2463C9-0B22-F2F2-6BAD-BA303529AF1D}"/>
          </ac:spMkLst>
        </pc:spChg>
        <pc:picChg chg="add mod">
          <ac:chgData name="THIERRIN Lucile" userId="94d06fc7-78d6-4aad-9300-d1cb6335a19d" providerId="ADAL" clId="{BF56A9D5-F26C-47E8-A87C-7B97CE9C7A07}" dt="2025-10-30T10:52:18.797" v="1465" actId="14100"/>
          <ac:picMkLst>
            <pc:docMk/>
            <pc:sldMk cId="1693628682" sldId="1536"/>
            <ac:picMk id="9" creationId="{EB78975D-2D76-F2D6-BE47-9136F4C681E9}"/>
          </ac:picMkLst>
        </pc:picChg>
        <pc:picChg chg="add mod">
          <ac:chgData name="THIERRIN Lucile" userId="94d06fc7-78d6-4aad-9300-d1cb6335a19d" providerId="ADAL" clId="{BF56A9D5-F26C-47E8-A87C-7B97CE9C7A07}" dt="2025-10-30T10:52:13.887" v="1463" actId="1076"/>
          <ac:picMkLst>
            <pc:docMk/>
            <pc:sldMk cId="1693628682" sldId="1536"/>
            <ac:picMk id="11" creationId="{1B6A723C-5809-7165-7563-BE6D6DA175C1}"/>
          </ac:picMkLst>
        </pc:picChg>
      </pc:sldChg>
      <pc:sldChg chg="addSp delSp modSp mod ord">
        <pc:chgData name="THIERRIN Lucile" userId="94d06fc7-78d6-4aad-9300-d1cb6335a19d" providerId="ADAL" clId="{BF56A9D5-F26C-47E8-A87C-7B97CE9C7A07}" dt="2025-10-30T11:15:59.183" v="2257"/>
        <pc:sldMkLst>
          <pc:docMk/>
          <pc:sldMk cId="3749807604" sldId="1538"/>
        </pc:sldMkLst>
        <pc:spChg chg="del">
          <ac:chgData name="THIERRIN Lucile" userId="94d06fc7-78d6-4aad-9300-d1cb6335a19d" providerId="ADAL" clId="{BF56A9D5-F26C-47E8-A87C-7B97CE9C7A07}" dt="2025-10-30T09:42:34.912" v="457" actId="478"/>
          <ac:spMkLst>
            <pc:docMk/>
            <pc:sldMk cId="3749807604" sldId="1538"/>
            <ac:spMk id="2" creationId="{7518CE7C-544F-9464-87BB-5D80903E3A9A}"/>
          </ac:spMkLst>
        </pc:spChg>
        <pc:spChg chg="mod">
          <ac:chgData name="THIERRIN Lucile" userId="94d06fc7-78d6-4aad-9300-d1cb6335a19d" providerId="ADAL" clId="{BF56A9D5-F26C-47E8-A87C-7B97CE9C7A07}" dt="2025-10-30T11:12:07.889" v="1764" actId="5793"/>
          <ac:spMkLst>
            <pc:docMk/>
            <pc:sldMk cId="3749807604" sldId="1538"/>
            <ac:spMk id="5" creationId="{607AE282-870E-5D19-B833-D98FABCEE788}"/>
          </ac:spMkLst>
        </pc:spChg>
        <pc:spChg chg="del">
          <ac:chgData name="THIERRIN Lucile" userId="94d06fc7-78d6-4aad-9300-d1cb6335a19d" providerId="ADAL" clId="{BF56A9D5-F26C-47E8-A87C-7B97CE9C7A07}" dt="2025-10-30T11:11:05.271" v="1688" actId="478"/>
          <ac:spMkLst>
            <pc:docMk/>
            <pc:sldMk cId="3749807604" sldId="1538"/>
            <ac:spMk id="6" creationId="{B10CDFA8-D4E5-9E09-A405-E149EEE8B7D7}"/>
          </ac:spMkLst>
        </pc:spChg>
        <pc:spChg chg="add mod">
          <ac:chgData name="THIERRIN Lucile" userId="94d06fc7-78d6-4aad-9300-d1cb6335a19d" providerId="ADAL" clId="{BF56A9D5-F26C-47E8-A87C-7B97CE9C7A07}" dt="2025-10-30T09:42:38.416" v="460" actId="20577"/>
          <ac:spMkLst>
            <pc:docMk/>
            <pc:sldMk cId="3749807604" sldId="1538"/>
            <ac:spMk id="7" creationId="{EE7FB804-A0FE-734D-AD39-08EA062E31E8}"/>
          </ac:spMkLst>
        </pc:spChg>
        <pc:spChg chg="add mod">
          <ac:chgData name="THIERRIN Lucile" userId="94d06fc7-78d6-4aad-9300-d1cb6335a19d" providerId="ADAL" clId="{BF56A9D5-F26C-47E8-A87C-7B97CE9C7A07}" dt="2025-10-30T11:15:59.183" v="2257"/>
          <ac:spMkLst>
            <pc:docMk/>
            <pc:sldMk cId="3749807604" sldId="1538"/>
            <ac:spMk id="13" creationId="{FEC620AE-96DC-E48F-0034-AF59234966DC}"/>
          </ac:spMkLst>
        </pc:spChg>
        <pc:picChg chg="add mod">
          <ac:chgData name="THIERRIN Lucile" userId="94d06fc7-78d6-4aad-9300-d1cb6335a19d" providerId="ADAL" clId="{BF56A9D5-F26C-47E8-A87C-7B97CE9C7A07}" dt="2025-10-30T11:14:54.468" v="2157" actId="1076"/>
          <ac:picMkLst>
            <pc:docMk/>
            <pc:sldMk cId="3749807604" sldId="1538"/>
            <ac:picMk id="9" creationId="{6A8094D1-9398-928E-37A9-A0478A519A71}"/>
          </ac:picMkLst>
        </pc:picChg>
        <pc:picChg chg="add mod">
          <ac:chgData name="THIERRIN Lucile" userId="94d06fc7-78d6-4aad-9300-d1cb6335a19d" providerId="ADAL" clId="{BF56A9D5-F26C-47E8-A87C-7B97CE9C7A07}" dt="2025-10-30T11:14:54.038" v="2156" actId="1076"/>
          <ac:picMkLst>
            <pc:docMk/>
            <pc:sldMk cId="3749807604" sldId="1538"/>
            <ac:picMk id="11" creationId="{22826D5A-482D-07F8-DBC5-9AD0F661D5AA}"/>
          </ac:picMkLst>
        </pc:picChg>
        <pc:picChg chg="add del mod">
          <ac:chgData name="THIERRIN Lucile" userId="94d06fc7-78d6-4aad-9300-d1cb6335a19d" providerId="ADAL" clId="{BF56A9D5-F26C-47E8-A87C-7B97CE9C7A07}" dt="2025-10-30T11:14:53.197" v="2155" actId="1076"/>
          <ac:picMkLst>
            <pc:docMk/>
            <pc:sldMk cId="3749807604" sldId="1538"/>
            <ac:picMk id="12" creationId="{97049285-1515-E6DC-1116-A8A75EF069DF}"/>
          </ac:picMkLst>
        </pc:picChg>
      </pc:sldChg>
      <pc:sldChg chg="modSp mod">
        <pc:chgData name="THIERRIN Lucile" userId="94d06fc7-78d6-4aad-9300-d1cb6335a19d" providerId="ADAL" clId="{BF56A9D5-F26C-47E8-A87C-7B97CE9C7A07}" dt="2025-10-30T09:46:18.830" v="525"/>
        <pc:sldMkLst>
          <pc:docMk/>
          <pc:sldMk cId="1767701597" sldId="1540"/>
        </pc:sldMkLst>
        <pc:spChg chg="mod">
          <ac:chgData name="THIERRIN Lucile" userId="94d06fc7-78d6-4aad-9300-d1cb6335a19d" providerId="ADAL" clId="{BF56A9D5-F26C-47E8-A87C-7B97CE9C7A07}" dt="2025-10-30T09:43:11.720" v="486" actId="20577"/>
          <ac:spMkLst>
            <pc:docMk/>
            <pc:sldMk cId="1767701597" sldId="1540"/>
            <ac:spMk id="4" creationId="{EDE32DBF-C39A-25C3-67B3-18086005A7C6}"/>
          </ac:spMkLst>
        </pc:spChg>
        <pc:spChg chg="mod">
          <ac:chgData name="THIERRIN Lucile" userId="94d06fc7-78d6-4aad-9300-d1cb6335a19d" providerId="ADAL" clId="{BF56A9D5-F26C-47E8-A87C-7B97CE9C7A07}" dt="2025-10-30T09:45:44.985" v="519" actId="404"/>
          <ac:spMkLst>
            <pc:docMk/>
            <pc:sldMk cId="1767701597" sldId="1540"/>
            <ac:spMk id="7" creationId="{FB8FAFD8-37F1-5EE1-1C7F-86CF2325B685}"/>
          </ac:spMkLst>
        </pc:spChg>
        <pc:picChg chg="mod">
          <ac:chgData name="THIERRIN Lucile" userId="94d06fc7-78d6-4aad-9300-d1cb6335a19d" providerId="ADAL" clId="{BF56A9D5-F26C-47E8-A87C-7B97CE9C7A07}" dt="2025-10-30T09:46:18.830" v="525"/>
          <ac:picMkLst>
            <pc:docMk/>
            <pc:sldMk cId="1767701597" sldId="1540"/>
            <ac:picMk id="6" creationId="{A4E05509-0CAB-18A2-BD0A-F47FFE0273D6}"/>
          </ac:picMkLst>
        </pc:picChg>
      </pc:sldChg>
      <pc:sldChg chg="modSp mod">
        <pc:chgData name="THIERRIN Lucile" userId="94d06fc7-78d6-4aad-9300-d1cb6335a19d" providerId="ADAL" clId="{BF56A9D5-F26C-47E8-A87C-7B97CE9C7A07}" dt="2025-10-30T10:38:26.737" v="1234" actId="1076"/>
        <pc:sldMkLst>
          <pc:docMk/>
          <pc:sldMk cId="511889183" sldId="1545"/>
        </pc:sldMkLst>
        <pc:spChg chg="mod">
          <ac:chgData name="THIERRIN Lucile" userId="94d06fc7-78d6-4aad-9300-d1cb6335a19d" providerId="ADAL" clId="{BF56A9D5-F26C-47E8-A87C-7B97CE9C7A07}" dt="2025-10-30T10:38:26.737" v="1234" actId="1076"/>
          <ac:spMkLst>
            <pc:docMk/>
            <pc:sldMk cId="511889183" sldId="1545"/>
            <ac:spMk id="7" creationId="{6AAB0C3E-C143-6C9A-FE67-93799798A613}"/>
          </ac:spMkLst>
        </pc:spChg>
        <pc:spChg chg="mod">
          <ac:chgData name="THIERRIN Lucile" userId="94d06fc7-78d6-4aad-9300-d1cb6335a19d" providerId="ADAL" clId="{BF56A9D5-F26C-47E8-A87C-7B97CE9C7A07}" dt="2025-10-30T10:36:27.150" v="1207" actId="20577"/>
          <ac:spMkLst>
            <pc:docMk/>
            <pc:sldMk cId="511889183" sldId="1545"/>
            <ac:spMk id="8" creationId="{F990D4D6-8916-E1A8-A113-FECD7B2FB2FF}"/>
          </ac:spMkLst>
        </pc:spChg>
      </pc:sldChg>
      <pc:sldChg chg="addSp delSp modSp mod">
        <pc:chgData name="THIERRIN Lucile" userId="94d06fc7-78d6-4aad-9300-d1cb6335a19d" providerId="ADAL" clId="{BF56A9D5-F26C-47E8-A87C-7B97CE9C7A07}" dt="2025-10-30T09:28:42.115" v="336" actId="20577"/>
        <pc:sldMkLst>
          <pc:docMk/>
          <pc:sldMk cId="1587054954" sldId="1546"/>
        </pc:sldMkLst>
        <pc:spChg chg="mod">
          <ac:chgData name="THIERRIN Lucile" userId="94d06fc7-78d6-4aad-9300-d1cb6335a19d" providerId="ADAL" clId="{BF56A9D5-F26C-47E8-A87C-7B97CE9C7A07}" dt="2025-10-30T09:28:42.115" v="336" actId="20577"/>
          <ac:spMkLst>
            <pc:docMk/>
            <pc:sldMk cId="1587054954" sldId="1546"/>
            <ac:spMk id="4" creationId="{139D15FA-00B9-6130-6C84-522DBC4605BE}"/>
          </ac:spMkLst>
        </pc:spChg>
        <pc:spChg chg="add mod">
          <ac:chgData name="THIERRIN Lucile" userId="94d06fc7-78d6-4aad-9300-d1cb6335a19d" providerId="ADAL" clId="{BF56A9D5-F26C-47E8-A87C-7B97CE9C7A07}" dt="2025-10-30T09:28:14.004" v="330" actId="108"/>
          <ac:spMkLst>
            <pc:docMk/>
            <pc:sldMk cId="1587054954" sldId="1546"/>
            <ac:spMk id="5" creationId="{7444BA72-BE0B-09DA-7A49-3C089D3E15AA}"/>
          </ac:spMkLst>
        </pc:spChg>
        <pc:spChg chg="add mod">
          <ac:chgData name="THIERRIN Lucile" userId="94d06fc7-78d6-4aad-9300-d1cb6335a19d" providerId="ADAL" clId="{BF56A9D5-F26C-47E8-A87C-7B97CE9C7A07}" dt="2025-10-30T09:28:11.395" v="329" actId="108"/>
          <ac:spMkLst>
            <pc:docMk/>
            <pc:sldMk cId="1587054954" sldId="1546"/>
            <ac:spMk id="6" creationId="{1A8D2A6F-06F6-3479-23DA-AA120B2B4A2D}"/>
          </ac:spMkLst>
        </pc:spChg>
        <pc:spChg chg="add mod">
          <ac:chgData name="THIERRIN Lucile" userId="94d06fc7-78d6-4aad-9300-d1cb6335a19d" providerId="ADAL" clId="{BF56A9D5-F26C-47E8-A87C-7B97CE9C7A07}" dt="2025-10-30T09:28:05.344" v="328" actId="1076"/>
          <ac:spMkLst>
            <pc:docMk/>
            <pc:sldMk cId="1587054954" sldId="1546"/>
            <ac:spMk id="8" creationId="{1171157B-8036-9674-BDB6-C0395C0CE2A6}"/>
          </ac:spMkLst>
        </pc:spChg>
        <pc:spChg chg="add mod">
          <ac:chgData name="THIERRIN Lucile" userId="94d06fc7-78d6-4aad-9300-d1cb6335a19d" providerId="ADAL" clId="{BF56A9D5-F26C-47E8-A87C-7B97CE9C7A07}" dt="2025-10-30T09:28:05.344" v="328" actId="1076"/>
          <ac:spMkLst>
            <pc:docMk/>
            <pc:sldMk cId="1587054954" sldId="1546"/>
            <ac:spMk id="9" creationId="{A5463D2F-1949-BDF6-CF0A-1A216A306FF9}"/>
          </ac:spMkLst>
        </pc:spChg>
        <pc:spChg chg="del mod">
          <ac:chgData name="THIERRIN Lucile" userId="94d06fc7-78d6-4aad-9300-d1cb6335a19d" providerId="ADAL" clId="{BF56A9D5-F26C-47E8-A87C-7B97CE9C7A07}" dt="2025-10-30T09:27:52.978" v="322" actId="478"/>
          <ac:spMkLst>
            <pc:docMk/>
            <pc:sldMk cId="1587054954" sldId="1546"/>
            <ac:spMk id="13" creationId="{95F2F045-D119-54A5-AA73-EA55BB9B586F}"/>
          </ac:spMkLst>
        </pc:spChg>
        <pc:spChg chg="mod">
          <ac:chgData name="THIERRIN Lucile" userId="94d06fc7-78d6-4aad-9300-d1cb6335a19d" providerId="ADAL" clId="{BF56A9D5-F26C-47E8-A87C-7B97CE9C7A07}" dt="2025-10-30T09:19:48.189" v="303" actId="108"/>
          <ac:spMkLst>
            <pc:docMk/>
            <pc:sldMk cId="1587054954" sldId="1546"/>
            <ac:spMk id="14" creationId="{227CCB25-E1C9-238B-7B15-6012DC65B379}"/>
          </ac:spMkLst>
        </pc:spChg>
        <pc:spChg chg="del mod">
          <ac:chgData name="THIERRIN Lucile" userId="94d06fc7-78d6-4aad-9300-d1cb6335a19d" providerId="ADAL" clId="{BF56A9D5-F26C-47E8-A87C-7B97CE9C7A07}" dt="2025-10-30T09:27:57.002" v="325" actId="478"/>
          <ac:spMkLst>
            <pc:docMk/>
            <pc:sldMk cId="1587054954" sldId="1546"/>
            <ac:spMk id="15" creationId="{8C6BF44C-BC92-C194-56CB-89DD18B796CA}"/>
          </ac:spMkLst>
        </pc:spChg>
        <pc:spChg chg="mod">
          <ac:chgData name="THIERRIN Lucile" userId="94d06fc7-78d6-4aad-9300-d1cb6335a19d" providerId="ADAL" clId="{BF56A9D5-F26C-47E8-A87C-7B97CE9C7A07}" dt="2025-10-30T09:20:08.228" v="309" actId="113"/>
          <ac:spMkLst>
            <pc:docMk/>
            <pc:sldMk cId="1587054954" sldId="1546"/>
            <ac:spMk id="16" creationId="{5B2B4E3C-6C14-B313-BF79-3A4B989B8141}"/>
          </ac:spMkLst>
        </pc:spChg>
        <pc:spChg chg="del mod">
          <ac:chgData name="THIERRIN Lucile" userId="94d06fc7-78d6-4aad-9300-d1cb6335a19d" providerId="ADAL" clId="{BF56A9D5-F26C-47E8-A87C-7B97CE9C7A07}" dt="2025-10-30T09:27:58.762" v="326" actId="478"/>
          <ac:spMkLst>
            <pc:docMk/>
            <pc:sldMk cId="1587054954" sldId="1546"/>
            <ac:spMk id="17" creationId="{9C384D34-28AC-647A-DCB5-F40C2E58A451}"/>
          </ac:spMkLst>
        </pc:spChg>
        <pc:spChg chg="mod">
          <ac:chgData name="THIERRIN Lucile" userId="94d06fc7-78d6-4aad-9300-d1cb6335a19d" providerId="ADAL" clId="{BF56A9D5-F26C-47E8-A87C-7B97CE9C7A07}" dt="2025-10-30T09:18:39.041" v="290" actId="108"/>
          <ac:spMkLst>
            <pc:docMk/>
            <pc:sldMk cId="1587054954" sldId="1546"/>
            <ac:spMk id="18" creationId="{EE573F6E-26AD-80E0-6230-0AEF5C01DB71}"/>
          </ac:spMkLst>
        </pc:spChg>
        <pc:spChg chg="del mod">
          <ac:chgData name="THIERRIN Lucile" userId="94d06fc7-78d6-4aad-9300-d1cb6335a19d" providerId="ADAL" clId="{BF56A9D5-F26C-47E8-A87C-7B97CE9C7A07}" dt="2025-10-30T09:28:00.186" v="327" actId="478"/>
          <ac:spMkLst>
            <pc:docMk/>
            <pc:sldMk cId="1587054954" sldId="1546"/>
            <ac:spMk id="21" creationId="{A5C9C57B-F285-4D74-EC64-7F89286CDD96}"/>
          </ac:spMkLst>
        </pc:spChg>
        <pc:spChg chg="mod">
          <ac:chgData name="THIERRIN Lucile" userId="94d06fc7-78d6-4aad-9300-d1cb6335a19d" providerId="ADAL" clId="{BF56A9D5-F26C-47E8-A87C-7B97CE9C7A07}" dt="2025-10-30T09:18:39.041" v="290" actId="108"/>
          <ac:spMkLst>
            <pc:docMk/>
            <pc:sldMk cId="1587054954" sldId="1546"/>
            <ac:spMk id="22" creationId="{47283082-1255-87B3-9D98-E57F2E6AE09E}"/>
          </ac:spMkLst>
        </pc:spChg>
        <pc:grpChg chg="add del">
          <ac:chgData name="THIERRIN Lucile" userId="94d06fc7-78d6-4aad-9300-d1cb6335a19d" providerId="ADAL" clId="{BF56A9D5-F26C-47E8-A87C-7B97CE9C7A07}" dt="2025-10-30T09:27:54.840" v="324" actId="478"/>
          <ac:grpSpMkLst>
            <pc:docMk/>
            <pc:sldMk cId="1587054954" sldId="1546"/>
            <ac:grpSpMk id="7" creationId="{559379FB-FA91-3C8B-5F77-5DC76B67431D}"/>
          </ac:grpSpMkLst>
        </pc:grpChg>
        <pc:picChg chg="add del">
          <ac:chgData name="THIERRIN Lucile" userId="94d06fc7-78d6-4aad-9300-d1cb6335a19d" providerId="ADAL" clId="{BF56A9D5-F26C-47E8-A87C-7B97CE9C7A07}" dt="2025-10-30T09:27:08.382" v="313" actId="22"/>
          <ac:picMkLst>
            <pc:docMk/>
            <pc:sldMk cId="1587054954" sldId="1546"/>
            <ac:picMk id="3" creationId="{AC1FE75C-86FB-C96A-8C59-BFDBFA2CB4E6}"/>
          </ac:picMkLst>
        </pc:picChg>
        <pc:picChg chg="add del mod">
          <ac:chgData name="THIERRIN Lucile" userId="94d06fc7-78d6-4aad-9300-d1cb6335a19d" providerId="ADAL" clId="{BF56A9D5-F26C-47E8-A87C-7B97CE9C7A07}" dt="2025-10-30T09:27:18.184" v="318" actId="14100"/>
          <ac:picMkLst>
            <pc:docMk/>
            <pc:sldMk cId="1587054954" sldId="1546"/>
            <ac:picMk id="30" creationId="{902A7C9F-25BC-7F43-3F08-C69AD6F81BDA}"/>
          </ac:picMkLst>
        </pc:picChg>
      </pc:sldChg>
      <pc:sldChg chg="modSp del mod">
        <pc:chgData name="THIERRIN Lucile" userId="94d06fc7-78d6-4aad-9300-d1cb6335a19d" providerId="ADAL" clId="{BF56A9D5-F26C-47E8-A87C-7B97CE9C7A07}" dt="2025-10-30T09:35:40.427" v="412" actId="2696"/>
        <pc:sldMkLst>
          <pc:docMk/>
          <pc:sldMk cId="2102955543" sldId="1547"/>
        </pc:sldMkLst>
        <pc:spChg chg="mod">
          <ac:chgData name="THIERRIN Lucile" userId="94d06fc7-78d6-4aad-9300-d1cb6335a19d" providerId="ADAL" clId="{BF56A9D5-F26C-47E8-A87C-7B97CE9C7A07}" dt="2025-10-30T09:35:26.749" v="410" actId="20577"/>
          <ac:spMkLst>
            <pc:docMk/>
            <pc:sldMk cId="2102955543" sldId="1547"/>
            <ac:spMk id="4" creationId="{39BAFF03-E778-FFAF-0E81-A4F45A0920CD}"/>
          </ac:spMkLst>
        </pc:spChg>
      </pc:sldChg>
      <pc:sldChg chg="del">
        <pc:chgData name="THIERRIN Lucile" userId="94d06fc7-78d6-4aad-9300-d1cb6335a19d" providerId="ADAL" clId="{BF56A9D5-F26C-47E8-A87C-7B97CE9C7A07}" dt="2025-10-30T10:32:57.317" v="1180" actId="47"/>
        <pc:sldMkLst>
          <pc:docMk/>
          <pc:sldMk cId="426834155" sldId="1548"/>
        </pc:sldMkLst>
      </pc:sldChg>
      <pc:sldChg chg="del">
        <pc:chgData name="THIERRIN Lucile" userId="94d06fc7-78d6-4aad-9300-d1cb6335a19d" providerId="ADAL" clId="{BF56A9D5-F26C-47E8-A87C-7B97CE9C7A07}" dt="2025-10-30T09:59:55.009" v="615" actId="2696"/>
        <pc:sldMkLst>
          <pc:docMk/>
          <pc:sldMk cId="1416027012" sldId="1549"/>
        </pc:sldMkLst>
      </pc:sldChg>
      <pc:sldChg chg="delSp modSp mod">
        <pc:chgData name="THIERRIN Lucile" userId="94d06fc7-78d6-4aad-9300-d1cb6335a19d" providerId="ADAL" clId="{BF56A9D5-F26C-47E8-A87C-7B97CE9C7A07}" dt="2025-10-30T10:49:52.019" v="1454" actId="113"/>
        <pc:sldMkLst>
          <pc:docMk/>
          <pc:sldMk cId="1649729520" sldId="1550"/>
        </pc:sldMkLst>
        <pc:spChg chg="del">
          <ac:chgData name="THIERRIN Lucile" userId="94d06fc7-78d6-4aad-9300-d1cb6335a19d" providerId="ADAL" clId="{BF56A9D5-F26C-47E8-A87C-7B97CE9C7A07}" dt="2025-10-30T10:47:07.829" v="1389" actId="478"/>
          <ac:spMkLst>
            <pc:docMk/>
            <pc:sldMk cId="1649729520" sldId="1550"/>
            <ac:spMk id="4" creationId="{D39A8DFD-1121-4FBB-B6B8-51C1429B6AD3}"/>
          </ac:spMkLst>
        </pc:spChg>
        <pc:spChg chg="mod">
          <ac:chgData name="THIERRIN Lucile" userId="94d06fc7-78d6-4aad-9300-d1cb6335a19d" providerId="ADAL" clId="{BF56A9D5-F26C-47E8-A87C-7B97CE9C7A07}" dt="2025-10-30T10:49:52.019" v="1454" actId="113"/>
          <ac:spMkLst>
            <pc:docMk/>
            <pc:sldMk cId="1649729520" sldId="1550"/>
            <ac:spMk id="6" creationId="{216FB560-1287-B22C-D4B1-68EAFFA0B34E}"/>
          </ac:spMkLst>
        </pc:spChg>
      </pc:sldChg>
      <pc:sldChg chg="modSp add mod">
        <pc:chgData name="THIERRIN Lucile" userId="94d06fc7-78d6-4aad-9300-d1cb6335a19d" providerId="ADAL" clId="{BF56A9D5-F26C-47E8-A87C-7B97CE9C7A07}" dt="2025-10-30T10:03:21.989" v="642" actId="14826"/>
        <pc:sldMkLst>
          <pc:docMk/>
          <pc:sldMk cId="1663183997" sldId="1551"/>
        </pc:sldMkLst>
        <pc:spChg chg="mod">
          <ac:chgData name="THIERRIN Lucile" userId="94d06fc7-78d6-4aad-9300-d1cb6335a19d" providerId="ADAL" clId="{BF56A9D5-F26C-47E8-A87C-7B97CE9C7A07}" dt="2025-10-30T09:39:39.223" v="427" actId="20577"/>
          <ac:spMkLst>
            <pc:docMk/>
            <pc:sldMk cId="1663183997" sldId="1551"/>
            <ac:spMk id="4" creationId="{B34EBB04-74F3-35DC-4C8C-F52DCA7933C1}"/>
          </ac:spMkLst>
        </pc:spChg>
        <pc:spChg chg="mod">
          <ac:chgData name="THIERRIN Lucile" userId="94d06fc7-78d6-4aad-9300-d1cb6335a19d" providerId="ADAL" clId="{BF56A9D5-F26C-47E8-A87C-7B97CE9C7A07}" dt="2025-10-30T09:35:52.202" v="416" actId="108"/>
          <ac:spMkLst>
            <pc:docMk/>
            <pc:sldMk cId="1663183997" sldId="1551"/>
            <ac:spMk id="6" creationId="{675ABDC5-6D01-8FF6-7F91-9D6C4C89EA7E}"/>
          </ac:spMkLst>
        </pc:spChg>
        <pc:spChg chg="mod">
          <ac:chgData name="THIERRIN Lucile" userId="94d06fc7-78d6-4aad-9300-d1cb6335a19d" providerId="ADAL" clId="{BF56A9D5-F26C-47E8-A87C-7B97CE9C7A07}" dt="2025-10-30T09:35:49.961" v="415" actId="108"/>
          <ac:spMkLst>
            <pc:docMk/>
            <pc:sldMk cId="1663183997" sldId="1551"/>
            <ac:spMk id="8" creationId="{1D47CC39-29AB-F659-E24E-46D3AC385C60}"/>
          </ac:spMkLst>
        </pc:spChg>
        <pc:spChg chg="mod">
          <ac:chgData name="THIERRIN Lucile" userId="94d06fc7-78d6-4aad-9300-d1cb6335a19d" providerId="ADAL" clId="{BF56A9D5-F26C-47E8-A87C-7B97CE9C7A07}" dt="2025-10-30T09:35:47.627" v="414" actId="108"/>
          <ac:spMkLst>
            <pc:docMk/>
            <pc:sldMk cId="1663183997" sldId="1551"/>
            <ac:spMk id="16" creationId="{DE5B78EE-77BD-9137-40F6-B2C043E554C2}"/>
          </ac:spMkLst>
        </pc:spChg>
        <pc:spChg chg="mod">
          <ac:chgData name="THIERRIN Lucile" userId="94d06fc7-78d6-4aad-9300-d1cb6335a19d" providerId="ADAL" clId="{BF56A9D5-F26C-47E8-A87C-7B97CE9C7A07}" dt="2025-10-30T09:35:45.409" v="413" actId="108"/>
          <ac:spMkLst>
            <pc:docMk/>
            <pc:sldMk cId="1663183997" sldId="1551"/>
            <ac:spMk id="18" creationId="{90D08CDA-6E93-DFE9-F0FD-48B9107EFA66}"/>
          </ac:spMkLst>
        </pc:spChg>
        <pc:picChg chg="mod">
          <ac:chgData name="THIERRIN Lucile" userId="94d06fc7-78d6-4aad-9300-d1cb6335a19d" providerId="ADAL" clId="{BF56A9D5-F26C-47E8-A87C-7B97CE9C7A07}" dt="2025-10-30T10:03:21.989" v="642" actId="14826"/>
          <ac:picMkLst>
            <pc:docMk/>
            <pc:sldMk cId="1663183997" sldId="1551"/>
            <ac:picMk id="30" creationId="{2B308753-BE6E-57D4-744F-B7A607ABAF6D}"/>
          </ac:picMkLst>
        </pc:picChg>
      </pc:sldChg>
      <pc:sldChg chg="addSp delSp modSp add mod">
        <pc:chgData name="THIERRIN Lucile" userId="94d06fc7-78d6-4aad-9300-d1cb6335a19d" providerId="ADAL" clId="{BF56A9D5-F26C-47E8-A87C-7B97CE9C7A07}" dt="2025-10-30T10:06:51.446" v="708"/>
        <pc:sldMkLst>
          <pc:docMk/>
          <pc:sldMk cId="2755966348" sldId="1552"/>
        </pc:sldMkLst>
        <pc:spChg chg="mod">
          <ac:chgData name="THIERRIN Lucile" userId="94d06fc7-78d6-4aad-9300-d1cb6335a19d" providerId="ADAL" clId="{BF56A9D5-F26C-47E8-A87C-7B97CE9C7A07}" dt="2025-10-30T10:06:12.482" v="659" actId="20577"/>
          <ac:spMkLst>
            <pc:docMk/>
            <pc:sldMk cId="2755966348" sldId="1552"/>
            <ac:spMk id="4" creationId="{5E69AA20-51BB-0B0F-8D94-516F390C3A32}"/>
          </ac:spMkLst>
        </pc:spChg>
        <pc:spChg chg="mod">
          <ac:chgData name="THIERRIN Lucile" userId="94d06fc7-78d6-4aad-9300-d1cb6335a19d" providerId="ADAL" clId="{BF56A9D5-F26C-47E8-A87C-7B97CE9C7A07}" dt="2025-10-30T10:00:09.564" v="620" actId="108"/>
          <ac:spMkLst>
            <pc:docMk/>
            <pc:sldMk cId="2755966348" sldId="1552"/>
            <ac:spMk id="8" creationId="{117C8C43-E809-ED1E-68D7-3A0A196C5C6C}"/>
          </ac:spMkLst>
        </pc:spChg>
        <pc:spChg chg="mod">
          <ac:chgData name="THIERRIN Lucile" userId="94d06fc7-78d6-4aad-9300-d1cb6335a19d" providerId="ADAL" clId="{BF56A9D5-F26C-47E8-A87C-7B97CE9C7A07}" dt="2025-10-30T10:00:06.593" v="619" actId="108"/>
          <ac:spMkLst>
            <pc:docMk/>
            <pc:sldMk cId="2755966348" sldId="1552"/>
            <ac:spMk id="9" creationId="{F43E6E88-7F28-D4B8-EC46-21BB9699CC82}"/>
          </ac:spMkLst>
        </pc:spChg>
        <pc:spChg chg="add mod ord">
          <ac:chgData name="THIERRIN Lucile" userId="94d06fc7-78d6-4aad-9300-d1cb6335a19d" providerId="ADAL" clId="{BF56A9D5-F26C-47E8-A87C-7B97CE9C7A07}" dt="2025-10-30T10:06:26.129" v="660" actId="208"/>
          <ac:spMkLst>
            <pc:docMk/>
            <pc:sldMk cId="2755966348" sldId="1552"/>
            <ac:spMk id="10" creationId="{E05C4B81-235E-87BA-20A6-FCD43897D75A}"/>
          </ac:spMkLst>
        </pc:spChg>
        <pc:spChg chg="mod">
          <ac:chgData name="THIERRIN Lucile" userId="94d06fc7-78d6-4aad-9300-d1cb6335a19d" providerId="ADAL" clId="{BF56A9D5-F26C-47E8-A87C-7B97CE9C7A07}" dt="2025-10-30T10:00:14.028" v="621" actId="108"/>
          <ac:spMkLst>
            <pc:docMk/>
            <pc:sldMk cId="2755966348" sldId="1552"/>
            <ac:spMk id="18" creationId="{24CE6B1D-467A-6E9C-F3EE-5B2B59ECABE8}"/>
          </ac:spMkLst>
        </pc:spChg>
        <pc:spChg chg="mod">
          <ac:chgData name="THIERRIN Lucile" userId="94d06fc7-78d6-4aad-9300-d1cb6335a19d" providerId="ADAL" clId="{BF56A9D5-F26C-47E8-A87C-7B97CE9C7A07}" dt="2025-10-30T09:59:59.790" v="616" actId="108"/>
          <ac:spMkLst>
            <pc:docMk/>
            <pc:sldMk cId="2755966348" sldId="1552"/>
            <ac:spMk id="22" creationId="{0239C310-936F-BFD9-3705-7625D24408D0}"/>
          </ac:spMkLst>
        </pc:spChg>
        <pc:picChg chg="add mod">
          <ac:chgData name="THIERRIN Lucile" userId="94d06fc7-78d6-4aad-9300-d1cb6335a19d" providerId="ADAL" clId="{BF56A9D5-F26C-47E8-A87C-7B97CE9C7A07}" dt="2025-10-30T10:06:51.446" v="708"/>
          <ac:picMkLst>
            <pc:docMk/>
            <pc:sldMk cId="2755966348" sldId="1552"/>
            <ac:picMk id="3" creationId="{B6813CEE-FC1F-B073-88AC-C3C4E146D4EA}"/>
          </ac:picMkLst>
        </pc:picChg>
        <pc:picChg chg="del mod">
          <ac:chgData name="THIERRIN Lucile" userId="94d06fc7-78d6-4aad-9300-d1cb6335a19d" providerId="ADAL" clId="{BF56A9D5-F26C-47E8-A87C-7B97CE9C7A07}" dt="2025-10-30T10:05:12.207" v="644" actId="478"/>
          <ac:picMkLst>
            <pc:docMk/>
            <pc:sldMk cId="2755966348" sldId="1552"/>
            <ac:picMk id="30" creationId="{821AE4CC-ACBD-3F7A-F301-8604CAF9B18B}"/>
          </ac:picMkLst>
        </pc:picChg>
      </pc:sldChg>
      <pc:sldChg chg="modSp add mod">
        <pc:chgData name="THIERRIN Lucile" userId="94d06fc7-78d6-4aad-9300-d1cb6335a19d" providerId="ADAL" clId="{BF56A9D5-F26C-47E8-A87C-7B97CE9C7A07}" dt="2025-10-30T10:33:02.630" v="1184" actId="20577"/>
        <pc:sldMkLst>
          <pc:docMk/>
          <pc:sldMk cId="282811092" sldId="1553"/>
        </pc:sldMkLst>
        <pc:spChg chg="mod">
          <ac:chgData name="THIERRIN Lucile" userId="94d06fc7-78d6-4aad-9300-d1cb6335a19d" providerId="ADAL" clId="{BF56A9D5-F26C-47E8-A87C-7B97CE9C7A07}" dt="2025-10-30T10:33:02.630" v="1184" actId="20577"/>
          <ac:spMkLst>
            <pc:docMk/>
            <pc:sldMk cId="282811092" sldId="1553"/>
            <ac:spMk id="4" creationId="{08B9F6C9-5FBE-4085-6404-D0F88E53F92A}"/>
          </ac:spMkLst>
        </pc:spChg>
      </pc:sldChg>
      <pc:sldChg chg="addSp delSp modSp add mod">
        <pc:chgData name="THIERRIN Lucile" userId="94d06fc7-78d6-4aad-9300-d1cb6335a19d" providerId="ADAL" clId="{BF56A9D5-F26C-47E8-A87C-7B97CE9C7A07}" dt="2025-10-30T10:54:43.512" v="1538" actId="20577"/>
        <pc:sldMkLst>
          <pc:docMk/>
          <pc:sldMk cId="879997093" sldId="1554"/>
        </pc:sldMkLst>
        <pc:spChg chg="mod">
          <ac:chgData name="THIERRIN Lucile" userId="94d06fc7-78d6-4aad-9300-d1cb6335a19d" providerId="ADAL" clId="{BF56A9D5-F26C-47E8-A87C-7B97CE9C7A07}" dt="2025-10-30T10:54:43.512" v="1538" actId="20577"/>
          <ac:spMkLst>
            <pc:docMk/>
            <pc:sldMk cId="879997093" sldId="1554"/>
            <ac:spMk id="5" creationId="{2B20DCFD-A1AC-55BC-49DC-91A219B8D52E}"/>
          </ac:spMkLst>
        </pc:spChg>
        <pc:picChg chg="add mod">
          <ac:chgData name="THIERRIN Lucile" userId="94d06fc7-78d6-4aad-9300-d1cb6335a19d" providerId="ADAL" clId="{BF56A9D5-F26C-47E8-A87C-7B97CE9C7A07}" dt="2025-10-30T10:54:32.668" v="1527" actId="1076"/>
          <ac:picMkLst>
            <pc:docMk/>
            <pc:sldMk cId="879997093" sldId="1554"/>
            <ac:picMk id="6" creationId="{C3CEE03C-FDD5-D48E-FAD4-59400472CC6E}"/>
          </ac:picMkLst>
        </pc:picChg>
        <pc:picChg chg="del">
          <ac:chgData name="THIERRIN Lucile" userId="94d06fc7-78d6-4aad-9300-d1cb6335a19d" providerId="ADAL" clId="{BF56A9D5-F26C-47E8-A87C-7B97CE9C7A07}" dt="2025-10-30T10:54:23.210" v="1521" actId="478"/>
          <ac:picMkLst>
            <pc:docMk/>
            <pc:sldMk cId="879997093" sldId="1554"/>
            <ac:picMk id="9" creationId="{82E3B8EF-87A6-33E3-775C-53C13A175099}"/>
          </ac:picMkLst>
        </pc:picChg>
        <pc:picChg chg="mod">
          <ac:chgData name="THIERRIN Lucile" userId="94d06fc7-78d6-4aad-9300-d1cb6335a19d" providerId="ADAL" clId="{BF56A9D5-F26C-47E8-A87C-7B97CE9C7A07}" dt="2025-10-30T10:54:04.969" v="1520" actId="14826"/>
          <ac:picMkLst>
            <pc:docMk/>
            <pc:sldMk cId="879997093" sldId="1554"/>
            <ac:picMk id="11" creationId="{9E4007F3-6B90-FF9C-A8FE-E93D4255E670}"/>
          </ac:picMkLst>
        </pc:picChg>
      </pc:sldChg>
      <pc:sldChg chg="modSp add del mod">
        <pc:chgData name="THIERRIN Lucile" userId="94d06fc7-78d6-4aad-9300-d1cb6335a19d" providerId="ADAL" clId="{BF56A9D5-F26C-47E8-A87C-7B97CE9C7A07}" dt="2025-10-30T10:55:38" v="1548" actId="2696"/>
        <pc:sldMkLst>
          <pc:docMk/>
          <pc:sldMk cId="2257027720" sldId="1555"/>
        </pc:sldMkLst>
        <pc:spChg chg="mod">
          <ac:chgData name="THIERRIN Lucile" userId="94d06fc7-78d6-4aad-9300-d1cb6335a19d" providerId="ADAL" clId="{BF56A9D5-F26C-47E8-A87C-7B97CE9C7A07}" dt="2025-10-30T10:54:54.634" v="1544" actId="20577"/>
          <ac:spMkLst>
            <pc:docMk/>
            <pc:sldMk cId="2257027720" sldId="1555"/>
            <ac:spMk id="5" creationId="{D4272397-022A-6223-8F57-3857A2510CCC}"/>
          </ac:spMkLst>
        </pc:spChg>
      </pc:sldChg>
      <pc:sldChg chg="modSp add mod ord">
        <pc:chgData name="THIERRIN Lucile" userId="94d06fc7-78d6-4aad-9300-d1cb6335a19d" providerId="ADAL" clId="{BF56A9D5-F26C-47E8-A87C-7B97CE9C7A07}" dt="2025-10-30T10:56:24.588" v="1563" actId="20577"/>
        <pc:sldMkLst>
          <pc:docMk/>
          <pc:sldMk cId="386112926" sldId="1556"/>
        </pc:sldMkLst>
        <pc:spChg chg="mod">
          <ac:chgData name="THIERRIN Lucile" userId="94d06fc7-78d6-4aad-9300-d1cb6335a19d" providerId="ADAL" clId="{BF56A9D5-F26C-47E8-A87C-7B97CE9C7A07}" dt="2025-10-30T10:56:24.588" v="1563" actId="20577"/>
          <ac:spMkLst>
            <pc:docMk/>
            <pc:sldMk cId="386112926" sldId="1556"/>
            <ac:spMk id="5" creationId="{26543D25-E0A1-F5FC-C54C-1CFDF405C18A}"/>
          </ac:spMkLst>
        </pc:spChg>
        <pc:picChg chg="mod">
          <ac:chgData name="THIERRIN Lucile" userId="94d06fc7-78d6-4aad-9300-d1cb6335a19d" providerId="ADAL" clId="{BF56A9D5-F26C-47E8-A87C-7B97CE9C7A07}" dt="2025-10-30T10:56:22.132" v="1557" actId="14100"/>
          <ac:picMkLst>
            <pc:docMk/>
            <pc:sldMk cId="386112926" sldId="1556"/>
            <ac:picMk id="9" creationId="{D370CFD3-8ACF-8076-2D91-14E2EB00CA4B}"/>
          </ac:picMkLst>
        </pc:picChg>
        <pc:picChg chg="mod">
          <ac:chgData name="THIERRIN Lucile" userId="94d06fc7-78d6-4aad-9300-d1cb6335a19d" providerId="ADAL" clId="{BF56A9D5-F26C-47E8-A87C-7B97CE9C7A07}" dt="2025-10-30T10:56:01.384" v="1554" actId="14826"/>
          <ac:picMkLst>
            <pc:docMk/>
            <pc:sldMk cId="386112926" sldId="1556"/>
            <ac:picMk id="11" creationId="{F917F2C9-1872-E108-F3F2-5CC9D7979C53}"/>
          </ac:picMkLst>
        </pc:picChg>
      </pc:sldChg>
      <pc:sldChg chg="addSp delSp modSp add mod">
        <pc:chgData name="THIERRIN Lucile" userId="94d06fc7-78d6-4aad-9300-d1cb6335a19d" providerId="ADAL" clId="{BF56A9D5-F26C-47E8-A87C-7B97CE9C7A07}" dt="2025-10-30T11:17:10.429" v="2394" actId="1076"/>
        <pc:sldMkLst>
          <pc:docMk/>
          <pc:sldMk cId="2595984163" sldId="1557"/>
        </pc:sldMkLst>
        <pc:spChg chg="mod">
          <ac:chgData name="THIERRIN Lucile" userId="94d06fc7-78d6-4aad-9300-d1cb6335a19d" providerId="ADAL" clId="{BF56A9D5-F26C-47E8-A87C-7B97CE9C7A07}" dt="2025-10-30T11:15:07.128" v="2161" actId="20577"/>
          <ac:spMkLst>
            <pc:docMk/>
            <pc:sldMk cId="2595984163" sldId="1557"/>
            <ac:spMk id="5" creationId="{0B134EA0-3B22-3594-A251-A0ED473BD81B}"/>
          </ac:spMkLst>
        </pc:spChg>
        <pc:spChg chg="add mod">
          <ac:chgData name="THIERRIN Lucile" userId="94d06fc7-78d6-4aad-9300-d1cb6335a19d" providerId="ADAL" clId="{BF56A9D5-F26C-47E8-A87C-7B97CE9C7A07}" dt="2025-10-30T11:17:10.429" v="2394" actId="1076"/>
          <ac:spMkLst>
            <pc:docMk/>
            <pc:sldMk cId="2595984163" sldId="1557"/>
            <ac:spMk id="6" creationId="{33737A24-F171-FDAB-0B2E-2FF3CEDF4550}"/>
          </ac:spMkLst>
        </pc:spChg>
        <pc:picChg chg="add del mod">
          <ac:chgData name="THIERRIN Lucile" userId="94d06fc7-78d6-4aad-9300-d1cb6335a19d" providerId="ADAL" clId="{BF56A9D5-F26C-47E8-A87C-7B97CE9C7A07}" dt="2025-10-30T11:14:57.689" v="2158" actId="478"/>
          <ac:picMkLst>
            <pc:docMk/>
            <pc:sldMk cId="2595984163" sldId="1557"/>
            <ac:picMk id="2" creationId="{D658F21F-80F9-C9BE-F3B2-DDE52FB44EDF}"/>
          </ac:picMkLst>
        </pc:picChg>
        <pc:picChg chg="del">
          <ac:chgData name="THIERRIN Lucile" userId="94d06fc7-78d6-4aad-9300-d1cb6335a19d" providerId="ADAL" clId="{BF56A9D5-F26C-47E8-A87C-7B97CE9C7A07}" dt="2025-10-30T11:16:41.450" v="2388" actId="478"/>
          <ac:picMkLst>
            <pc:docMk/>
            <pc:sldMk cId="2595984163" sldId="1557"/>
            <ac:picMk id="9" creationId="{130383D7-0EC2-9A86-81FC-220157F30618}"/>
          </ac:picMkLst>
        </pc:picChg>
        <pc:picChg chg="add mod">
          <ac:chgData name="THIERRIN Lucile" userId="94d06fc7-78d6-4aad-9300-d1cb6335a19d" providerId="ADAL" clId="{BF56A9D5-F26C-47E8-A87C-7B97CE9C7A07}" dt="2025-10-30T11:17:07.766" v="2393" actId="1076"/>
          <ac:picMkLst>
            <pc:docMk/>
            <pc:sldMk cId="2595984163" sldId="1557"/>
            <ac:picMk id="10" creationId="{7B5C3A96-C6FA-5079-1F93-AA2426250A5C}"/>
          </ac:picMkLst>
        </pc:picChg>
        <pc:picChg chg="del">
          <ac:chgData name="THIERRIN Lucile" userId="94d06fc7-78d6-4aad-9300-d1cb6335a19d" providerId="ADAL" clId="{BF56A9D5-F26C-47E8-A87C-7B97CE9C7A07}" dt="2025-10-30T11:16:42.122" v="2389" actId="478"/>
          <ac:picMkLst>
            <pc:docMk/>
            <pc:sldMk cId="2595984163" sldId="1557"/>
            <ac:picMk id="11" creationId="{E732392F-7591-BD88-27C3-77FE9B4EB0BE}"/>
          </ac:picMkLst>
        </pc:picChg>
      </pc:sldChg>
    </pc:docChg>
  </pc:docChgLst>
  <pc:docChgLst>
    <pc:chgData name="FONTANA Luca" userId="S::l.fontana@csd.ch::2efced64-442a-4edb-bd2b-c03e0c4fbe1b" providerId="AD" clId="Web-{1BC9E6C5-FB40-9952-D3CB-5774015F3B0A}"/>
    <pc:docChg chg="modSld">
      <pc:chgData name="FONTANA Luca" userId="S::l.fontana@csd.ch::2efced64-442a-4edb-bd2b-c03e0c4fbe1b" providerId="AD" clId="Web-{1BC9E6C5-FB40-9952-D3CB-5774015F3B0A}" dt="2025-10-30T14:51:00.872" v="7" actId="20577"/>
      <pc:docMkLst>
        <pc:docMk/>
      </pc:docMkLst>
      <pc:sldChg chg="addSp delSp modSp">
        <pc:chgData name="FONTANA Luca" userId="S::l.fontana@csd.ch::2efced64-442a-4edb-bd2b-c03e0c4fbe1b" providerId="AD" clId="Web-{1BC9E6C5-FB40-9952-D3CB-5774015F3B0A}" dt="2025-10-30T14:51:00.872" v="7" actId="20577"/>
        <pc:sldMkLst>
          <pc:docMk/>
          <pc:sldMk cId="784254355" sldId="1512"/>
        </pc:sldMkLst>
        <pc:spChg chg="del">
          <ac:chgData name="FONTANA Luca" userId="S::l.fontana@csd.ch::2efced64-442a-4edb-bd2b-c03e0c4fbe1b" providerId="AD" clId="Web-{1BC9E6C5-FB40-9952-D3CB-5774015F3B0A}" dt="2025-10-30T14:49:44.716" v="0"/>
          <ac:spMkLst>
            <pc:docMk/>
            <pc:sldMk cId="784254355" sldId="1512"/>
            <ac:spMk id="2" creationId="{5A922439-DA03-DCB5-1008-DB4714458132}"/>
          </ac:spMkLst>
        </pc:spChg>
        <pc:spChg chg="add mod">
          <ac:chgData name="FONTANA Luca" userId="S::l.fontana@csd.ch::2efced64-442a-4edb-bd2b-c03e0c4fbe1b" providerId="AD" clId="Web-{1BC9E6C5-FB40-9952-D3CB-5774015F3B0A}" dt="2025-10-30T14:51:00.872" v="7" actId="20577"/>
          <ac:spMkLst>
            <pc:docMk/>
            <pc:sldMk cId="784254355" sldId="1512"/>
            <ac:spMk id="3" creationId="{C4378E36-228C-769F-48BC-BB8643454381}"/>
          </ac:spMkLst>
        </pc:spChg>
        <pc:spChg chg="mod">
          <ac:chgData name="FONTANA Luca" userId="S::l.fontana@csd.ch::2efced64-442a-4edb-bd2b-c03e0c4fbe1b" providerId="AD" clId="Web-{1BC9E6C5-FB40-9952-D3CB-5774015F3B0A}" dt="2025-10-30T14:50:41.966" v="4" actId="1076"/>
          <ac:spMkLst>
            <pc:docMk/>
            <pc:sldMk cId="784254355" sldId="1512"/>
            <ac:spMk id="4" creationId="{42AE3F43-95BE-5809-8A4E-8D1CB901F60C}"/>
          </ac:spMkLst>
        </pc:spChg>
        <pc:picChg chg="mod">
          <ac:chgData name="FONTANA Luca" userId="S::l.fontana@csd.ch::2efced64-442a-4edb-bd2b-c03e0c4fbe1b" providerId="AD" clId="Web-{1BC9E6C5-FB40-9952-D3CB-5774015F3B0A}" dt="2025-10-30T14:50:41.841" v="3" actId="1076"/>
          <ac:picMkLst>
            <pc:docMk/>
            <pc:sldMk cId="784254355" sldId="1512"/>
            <ac:picMk id="6" creationId="{6F778970-7D49-9C52-80D2-37F4BB89BF39}"/>
          </ac:picMkLst>
        </pc:picChg>
      </pc:sldChg>
    </pc:docChg>
  </pc:docChgLst>
  <pc:docChgLst>
    <pc:chgData name="FONTANA Luca" userId="S::l.fontana@csd.ch::2efced64-442a-4edb-bd2b-c03e0c4fbe1b" providerId="AD" clId="Web-{7E5CC802-4DF7-7262-D53E-1806BA5E4E23}"/>
    <pc:docChg chg="modSld sldOrd">
      <pc:chgData name="FONTANA Luca" userId="S::l.fontana@csd.ch::2efced64-442a-4edb-bd2b-c03e0c4fbe1b" providerId="AD" clId="Web-{7E5CC802-4DF7-7262-D53E-1806BA5E4E23}" dt="2025-10-30T12:27:23.184" v="319" actId="1076"/>
      <pc:docMkLst>
        <pc:docMk/>
      </pc:docMkLst>
      <pc:sldChg chg="addSp modSp">
        <pc:chgData name="FONTANA Luca" userId="S::l.fontana@csd.ch::2efced64-442a-4edb-bd2b-c03e0c4fbe1b" providerId="AD" clId="Web-{7E5CC802-4DF7-7262-D53E-1806BA5E4E23}" dt="2025-10-30T12:03:09.728" v="207" actId="20577"/>
        <pc:sldMkLst>
          <pc:docMk/>
          <pc:sldMk cId="1656676931" sldId="469"/>
        </pc:sldMkLst>
        <pc:spChg chg="mod">
          <ac:chgData name="FONTANA Luca" userId="S::l.fontana@csd.ch::2efced64-442a-4edb-bd2b-c03e0c4fbe1b" providerId="AD" clId="Web-{7E5CC802-4DF7-7262-D53E-1806BA5E4E23}" dt="2025-10-30T12:03:09.728" v="207" actId="20577"/>
          <ac:spMkLst>
            <pc:docMk/>
            <pc:sldMk cId="1656676931" sldId="469"/>
            <ac:spMk id="2" creationId="{23AC2BBF-7170-4260-6D39-21F68F0B6A71}"/>
          </ac:spMkLst>
        </pc:spChg>
        <pc:spChg chg="add mod">
          <ac:chgData name="FONTANA Luca" userId="S::l.fontana@csd.ch::2efced64-442a-4edb-bd2b-c03e0c4fbe1b" providerId="AD" clId="Web-{7E5CC802-4DF7-7262-D53E-1806BA5E4E23}" dt="2025-10-30T11:53:34.204" v="122" actId="1076"/>
          <ac:spMkLst>
            <pc:docMk/>
            <pc:sldMk cId="1656676931" sldId="469"/>
            <ac:spMk id="7" creationId="{165D881E-5901-04C9-7CEC-4B591B45A51F}"/>
          </ac:spMkLst>
        </pc:spChg>
        <pc:picChg chg="mod">
          <ac:chgData name="FONTANA Luca" userId="S::l.fontana@csd.ch::2efced64-442a-4edb-bd2b-c03e0c4fbe1b" providerId="AD" clId="Web-{7E5CC802-4DF7-7262-D53E-1806BA5E4E23}" dt="2025-10-30T11:53:18.500" v="118" actId="1076"/>
          <ac:picMkLst>
            <pc:docMk/>
            <pc:sldMk cId="1656676931" sldId="469"/>
            <ac:picMk id="5" creationId="{B06186F8-AB48-79B1-E999-BEA0796BE692}"/>
          </ac:picMkLst>
        </pc:picChg>
        <pc:picChg chg="mod">
          <ac:chgData name="FONTANA Luca" userId="S::l.fontana@csd.ch::2efced64-442a-4edb-bd2b-c03e0c4fbe1b" providerId="AD" clId="Web-{7E5CC802-4DF7-7262-D53E-1806BA5E4E23}" dt="2025-10-30T11:53:40.126" v="123" actId="1076"/>
          <ac:picMkLst>
            <pc:docMk/>
            <pc:sldMk cId="1656676931" sldId="469"/>
            <ac:picMk id="14" creationId="{4F232F2C-DBE2-6A22-F37E-40713E6BA244}"/>
          </ac:picMkLst>
        </pc:picChg>
      </pc:sldChg>
      <pc:sldChg chg="modSp">
        <pc:chgData name="FONTANA Luca" userId="S::l.fontana@csd.ch::2efced64-442a-4edb-bd2b-c03e0c4fbe1b" providerId="AD" clId="Web-{7E5CC802-4DF7-7262-D53E-1806BA5E4E23}" dt="2025-10-30T11:46:10.417" v="12" actId="20577"/>
        <pc:sldMkLst>
          <pc:docMk/>
          <pc:sldMk cId="1552270703" sldId="635"/>
        </pc:sldMkLst>
        <pc:spChg chg="mod">
          <ac:chgData name="FONTANA Luca" userId="S::l.fontana@csd.ch::2efced64-442a-4edb-bd2b-c03e0c4fbe1b" providerId="AD" clId="Web-{7E5CC802-4DF7-7262-D53E-1806BA5E4E23}" dt="2025-10-30T11:46:10.417" v="12" actId="20577"/>
          <ac:spMkLst>
            <pc:docMk/>
            <pc:sldMk cId="1552270703" sldId="635"/>
            <ac:spMk id="5" creationId="{6CA2AA57-236C-915C-4335-44DE4AF5C765}"/>
          </ac:spMkLst>
        </pc:spChg>
      </pc:sldChg>
      <pc:sldChg chg="addSp modSp">
        <pc:chgData name="FONTANA Luca" userId="S::l.fontana@csd.ch::2efced64-442a-4edb-bd2b-c03e0c4fbe1b" providerId="AD" clId="Web-{7E5CC802-4DF7-7262-D53E-1806BA5E4E23}" dt="2025-10-30T12:17:57.490" v="245" actId="20577"/>
        <pc:sldMkLst>
          <pc:docMk/>
          <pc:sldMk cId="3296429430" sldId="1432"/>
        </pc:sldMkLst>
        <pc:spChg chg="mod">
          <ac:chgData name="FONTANA Luca" userId="S::l.fontana@csd.ch::2efced64-442a-4edb-bd2b-c03e0c4fbe1b" providerId="AD" clId="Web-{7E5CC802-4DF7-7262-D53E-1806BA5E4E23}" dt="2025-10-30T12:04:52.576" v="218" actId="20577"/>
          <ac:spMkLst>
            <pc:docMk/>
            <pc:sldMk cId="3296429430" sldId="1432"/>
            <ac:spMk id="2" creationId="{8AC86ADD-72DF-D71B-49E9-06DD89470573}"/>
          </ac:spMkLst>
        </pc:spChg>
        <pc:spChg chg="add mod">
          <ac:chgData name="FONTANA Luca" userId="S::l.fontana@csd.ch::2efced64-442a-4edb-bd2b-c03e0c4fbe1b" providerId="AD" clId="Web-{7E5CC802-4DF7-7262-D53E-1806BA5E4E23}" dt="2025-10-30T12:17:57.490" v="245" actId="20577"/>
          <ac:spMkLst>
            <pc:docMk/>
            <pc:sldMk cId="3296429430" sldId="1432"/>
            <ac:spMk id="5" creationId="{DF92037A-A68A-1C39-6EAF-C2285CE823AF}"/>
          </ac:spMkLst>
        </pc:spChg>
        <pc:spChg chg="mod">
          <ac:chgData name="FONTANA Luca" userId="S::l.fontana@csd.ch::2efced64-442a-4edb-bd2b-c03e0c4fbe1b" providerId="AD" clId="Web-{7E5CC802-4DF7-7262-D53E-1806BA5E4E23}" dt="2025-10-30T12:05:41.751" v="238" actId="1076"/>
          <ac:spMkLst>
            <pc:docMk/>
            <pc:sldMk cId="3296429430" sldId="1432"/>
            <ac:spMk id="7" creationId="{B28F9979-811D-B691-615B-65937CAD5B50}"/>
          </ac:spMkLst>
        </pc:spChg>
        <pc:picChg chg="mod">
          <ac:chgData name="FONTANA Luca" userId="S::l.fontana@csd.ch::2efced64-442a-4edb-bd2b-c03e0c4fbe1b" providerId="AD" clId="Web-{7E5CC802-4DF7-7262-D53E-1806BA5E4E23}" dt="2025-10-30T12:05:55.830" v="243" actId="1076"/>
          <ac:picMkLst>
            <pc:docMk/>
            <pc:sldMk cId="3296429430" sldId="1432"/>
            <ac:picMk id="10" creationId="{03205768-A398-F1F5-6E80-878564A4952D}"/>
          </ac:picMkLst>
        </pc:picChg>
      </pc:sldChg>
      <pc:sldChg chg="addSp delSp modSp">
        <pc:chgData name="FONTANA Luca" userId="S::l.fontana@csd.ch::2efced64-442a-4edb-bd2b-c03e0c4fbe1b" providerId="AD" clId="Web-{7E5CC802-4DF7-7262-D53E-1806BA5E4E23}" dt="2025-10-30T11:59:33.351" v="183" actId="1076"/>
        <pc:sldMkLst>
          <pc:docMk/>
          <pc:sldMk cId="2963165517" sldId="1433"/>
        </pc:sldMkLst>
        <pc:spChg chg="add del mod">
          <ac:chgData name="FONTANA Luca" userId="S::l.fontana@csd.ch::2efced64-442a-4edb-bd2b-c03e0c4fbe1b" providerId="AD" clId="Web-{7E5CC802-4DF7-7262-D53E-1806BA5E4E23}" dt="2025-10-30T11:57:06.224" v="155"/>
          <ac:spMkLst>
            <pc:docMk/>
            <pc:sldMk cId="2963165517" sldId="1433"/>
            <ac:spMk id="2" creationId="{BCD25598-7D30-5F93-6D1D-1B0C10450818}"/>
          </ac:spMkLst>
        </pc:spChg>
        <pc:spChg chg="add del mod">
          <ac:chgData name="FONTANA Luca" userId="S::l.fontana@csd.ch::2efced64-442a-4edb-bd2b-c03e0c4fbe1b" providerId="AD" clId="Web-{7E5CC802-4DF7-7262-D53E-1806BA5E4E23}" dt="2025-10-30T11:55:50.222" v="154" actId="1076"/>
          <ac:spMkLst>
            <pc:docMk/>
            <pc:sldMk cId="2963165517" sldId="1433"/>
            <ac:spMk id="5" creationId="{96BB11B4-1F76-FF8F-EE06-AC8C6A61CD26}"/>
          </ac:spMkLst>
        </pc:spChg>
        <pc:spChg chg="add mod">
          <ac:chgData name="FONTANA Luca" userId="S::l.fontana@csd.ch::2efced64-442a-4edb-bd2b-c03e0c4fbe1b" providerId="AD" clId="Web-{7E5CC802-4DF7-7262-D53E-1806BA5E4E23}" dt="2025-10-30T11:59:22.444" v="180" actId="1076"/>
          <ac:spMkLst>
            <pc:docMk/>
            <pc:sldMk cId="2963165517" sldId="1433"/>
            <ac:spMk id="6" creationId="{9DE30187-58A0-FDAD-C785-BF99781B3EE2}"/>
          </ac:spMkLst>
        </pc:spChg>
        <pc:picChg chg="mod modCrop">
          <ac:chgData name="FONTANA Luca" userId="S::l.fontana@csd.ch::2efced64-442a-4edb-bd2b-c03e0c4fbe1b" providerId="AD" clId="Web-{7E5CC802-4DF7-7262-D53E-1806BA5E4E23}" dt="2025-10-30T11:59:33.351" v="183" actId="1076"/>
          <ac:picMkLst>
            <pc:docMk/>
            <pc:sldMk cId="2963165517" sldId="1433"/>
            <ac:picMk id="10" creationId="{0333CEC6-7057-6B29-0A09-8D396CE08E7F}"/>
          </ac:picMkLst>
        </pc:picChg>
      </pc:sldChg>
      <pc:sldChg chg="modSp">
        <pc:chgData name="FONTANA Luca" userId="S::l.fontana@csd.ch::2efced64-442a-4edb-bd2b-c03e0c4fbe1b" providerId="AD" clId="Web-{7E5CC802-4DF7-7262-D53E-1806BA5E4E23}" dt="2025-10-30T12:21:42.481" v="281" actId="20577"/>
        <pc:sldMkLst>
          <pc:docMk/>
          <pc:sldMk cId="1529223435" sldId="1434"/>
        </pc:sldMkLst>
        <pc:spChg chg="mod">
          <ac:chgData name="FONTANA Luca" userId="S::l.fontana@csd.ch::2efced64-442a-4edb-bd2b-c03e0c4fbe1b" providerId="AD" clId="Web-{7E5CC802-4DF7-7262-D53E-1806BA5E4E23}" dt="2025-10-30T12:21:42.481" v="281" actId="20577"/>
          <ac:spMkLst>
            <pc:docMk/>
            <pc:sldMk cId="1529223435" sldId="1434"/>
            <ac:spMk id="5" creationId="{378E068B-B49A-3BAF-C339-EEA702DABE87}"/>
          </ac:spMkLst>
        </pc:spChg>
        <pc:picChg chg="mod">
          <ac:chgData name="FONTANA Luca" userId="S::l.fontana@csd.ch::2efced64-442a-4edb-bd2b-c03e0c4fbe1b" providerId="AD" clId="Web-{7E5CC802-4DF7-7262-D53E-1806BA5E4E23}" dt="2025-10-30T12:21:24.464" v="279" actId="1076"/>
          <ac:picMkLst>
            <pc:docMk/>
            <pc:sldMk cId="1529223435" sldId="1434"/>
            <ac:picMk id="3074" creationId="{4360477E-4D13-16D3-BA06-1E74649AA62E}"/>
          </ac:picMkLst>
        </pc:picChg>
      </pc:sldChg>
      <pc:sldChg chg="modSp">
        <pc:chgData name="FONTANA Luca" userId="S::l.fontana@csd.ch::2efced64-442a-4edb-bd2b-c03e0c4fbe1b" providerId="AD" clId="Web-{7E5CC802-4DF7-7262-D53E-1806BA5E4E23}" dt="2025-10-30T12:23:15.908" v="292" actId="14100"/>
        <pc:sldMkLst>
          <pc:docMk/>
          <pc:sldMk cId="2762815718" sldId="1437"/>
        </pc:sldMkLst>
        <pc:spChg chg="mod">
          <ac:chgData name="FONTANA Luca" userId="S::l.fontana@csd.ch::2efced64-442a-4edb-bd2b-c03e0c4fbe1b" providerId="AD" clId="Web-{7E5CC802-4DF7-7262-D53E-1806BA5E4E23}" dt="2025-10-30T12:23:15.908" v="292" actId="14100"/>
          <ac:spMkLst>
            <pc:docMk/>
            <pc:sldMk cId="2762815718" sldId="1437"/>
            <ac:spMk id="6" creationId="{9468F134-3473-BE69-51D9-B6F12D95E895}"/>
          </ac:spMkLst>
        </pc:spChg>
        <pc:picChg chg="mod">
          <ac:chgData name="FONTANA Luca" userId="S::l.fontana@csd.ch::2efced64-442a-4edb-bd2b-c03e0c4fbe1b" providerId="AD" clId="Web-{7E5CC802-4DF7-7262-D53E-1806BA5E4E23}" dt="2025-10-30T12:23:10.877" v="291" actId="1076"/>
          <ac:picMkLst>
            <pc:docMk/>
            <pc:sldMk cId="2762815718" sldId="1437"/>
            <ac:picMk id="3" creationId="{09D54CCB-C0D1-BBBD-CDAC-17CA18E991D7}"/>
          </ac:picMkLst>
        </pc:picChg>
      </pc:sldChg>
      <pc:sldChg chg="modSp">
        <pc:chgData name="FONTANA Luca" userId="S::l.fontana@csd.ch::2efced64-442a-4edb-bd2b-c03e0c4fbe1b" providerId="AD" clId="Web-{7E5CC802-4DF7-7262-D53E-1806BA5E4E23}" dt="2025-10-30T11:44:47.620" v="3" actId="20577"/>
        <pc:sldMkLst>
          <pc:docMk/>
          <pc:sldMk cId="2584033875" sldId="1438"/>
        </pc:sldMkLst>
        <pc:spChg chg="mod">
          <ac:chgData name="FONTANA Luca" userId="S::l.fontana@csd.ch::2efced64-442a-4edb-bd2b-c03e0c4fbe1b" providerId="AD" clId="Web-{7E5CC802-4DF7-7262-D53E-1806BA5E4E23}" dt="2025-10-30T11:44:47.620" v="3" actId="20577"/>
          <ac:spMkLst>
            <pc:docMk/>
            <pc:sldMk cId="2584033875" sldId="1438"/>
            <ac:spMk id="11" creationId="{B4A0D82C-0007-1B33-06D2-650EEDF65371}"/>
          </ac:spMkLst>
        </pc:spChg>
      </pc:sldChg>
      <pc:sldChg chg="modSp">
        <pc:chgData name="FONTANA Luca" userId="S::l.fontana@csd.ch::2efced64-442a-4edb-bd2b-c03e0c4fbe1b" providerId="AD" clId="Web-{7E5CC802-4DF7-7262-D53E-1806BA5E4E23}" dt="2025-10-30T12:25:27.367" v="316" actId="20577"/>
        <pc:sldMkLst>
          <pc:docMk/>
          <pc:sldMk cId="3745794381" sldId="1466"/>
        </pc:sldMkLst>
        <pc:spChg chg="mod">
          <ac:chgData name="FONTANA Luca" userId="S::l.fontana@csd.ch::2efced64-442a-4edb-bd2b-c03e0c4fbe1b" providerId="AD" clId="Web-{7E5CC802-4DF7-7262-D53E-1806BA5E4E23}" dt="2025-10-30T12:25:27.367" v="316" actId="20577"/>
          <ac:spMkLst>
            <pc:docMk/>
            <pc:sldMk cId="3745794381" sldId="1466"/>
            <ac:spMk id="8" creationId="{9DC3554E-B98E-2BB3-01B4-DC708851207A}"/>
          </ac:spMkLst>
        </pc:spChg>
      </pc:sldChg>
      <pc:sldChg chg="modSp ord">
        <pc:chgData name="FONTANA Luca" userId="S::l.fontana@csd.ch::2efced64-442a-4edb-bd2b-c03e0c4fbe1b" providerId="AD" clId="Web-{7E5CC802-4DF7-7262-D53E-1806BA5E4E23}" dt="2025-10-30T12:23:53.566" v="294" actId="20577"/>
        <pc:sldMkLst>
          <pc:docMk/>
          <pc:sldMk cId="147943176" sldId="1511"/>
        </pc:sldMkLst>
        <pc:spChg chg="mod">
          <ac:chgData name="FONTANA Luca" userId="S::l.fontana@csd.ch::2efced64-442a-4edb-bd2b-c03e0c4fbe1b" providerId="AD" clId="Web-{7E5CC802-4DF7-7262-D53E-1806BA5E4E23}" dt="2025-10-30T12:23:53.566" v="294" actId="20577"/>
          <ac:spMkLst>
            <pc:docMk/>
            <pc:sldMk cId="147943176" sldId="1511"/>
            <ac:spMk id="8" creationId="{BD0F5D89-4593-BD1F-8D89-DF962E35840B}"/>
          </ac:spMkLst>
        </pc:spChg>
      </pc:sldChg>
      <pc:sldChg chg="delSp modSp">
        <pc:chgData name="FONTANA Luca" userId="S::l.fontana@csd.ch::2efced64-442a-4edb-bd2b-c03e0c4fbe1b" providerId="AD" clId="Web-{7E5CC802-4DF7-7262-D53E-1806BA5E4E23}" dt="2025-10-30T12:27:23.184" v="319" actId="1076"/>
        <pc:sldMkLst>
          <pc:docMk/>
          <pc:sldMk cId="784254355" sldId="1512"/>
        </pc:sldMkLst>
        <pc:spChg chg="mod">
          <ac:chgData name="FONTANA Luca" userId="S::l.fontana@csd.ch::2efced64-442a-4edb-bd2b-c03e0c4fbe1b" providerId="AD" clId="Web-{7E5CC802-4DF7-7262-D53E-1806BA5E4E23}" dt="2025-10-30T12:27:23.184" v="319" actId="1076"/>
          <ac:spMkLst>
            <pc:docMk/>
            <pc:sldMk cId="784254355" sldId="1512"/>
            <ac:spMk id="2" creationId="{5A922439-DA03-DCB5-1008-DB4714458132}"/>
          </ac:spMkLst>
        </pc:spChg>
        <pc:spChg chg="del">
          <ac:chgData name="FONTANA Luca" userId="S::l.fontana@csd.ch::2efced64-442a-4edb-bd2b-c03e0c4fbe1b" providerId="AD" clId="Web-{7E5CC802-4DF7-7262-D53E-1806BA5E4E23}" dt="2025-10-30T12:27:18.168" v="318"/>
          <ac:spMkLst>
            <pc:docMk/>
            <pc:sldMk cId="784254355" sldId="1512"/>
            <ac:spMk id="3" creationId="{447F5C08-560E-E1CD-122B-FD519A01ACFD}"/>
          </ac:spMkLst>
        </pc:spChg>
      </pc:sldChg>
      <pc:sldChg chg="modSp">
        <pc:chgData name="FONTANA Luca" userId="S::l.fontana@csd.ch::2efced64-442a-4edb-bd2b-c03e0c4fbe1b" providerId="AD" clId="Web-{7E5CC802-4DF7-7262-D53E-1806BA5E4E23}" dt="2025-10-30T11:48:33.113" v="70" actId="20577"/>
        <pc:sldMkLst>
          <pc:docMk/>
          <pc:sldMk cId="2565321667" sldId="1523"/>
        </pc:sldMkLst>
        <pc:spChg chg="mod">
          <ac:chgData name="FONTANA Luca" userId="S::l.fontana@csd.ch::2efced64-442a-4edb-bd2b-c03e0c4fbe1b" providerId="AD" clId="Web-{7E5CC802-4DF7-7262-D53E-1806BA5E4E23}" dt="2025-10-30T11:48:33.113" v="70" actId="20577"/>
          <ac:spMkLst>
            <pc:docMk/>
            <pc:sldMk cId="2565321667" sldId="1523"/>
            <ac:spMk id="2" creationId="{8C27EA2C-B2FF-69BD-5A0C-3E6D6B08D442}"/>
          </ac:spMkLst>
        </pc:spChg>
      </pc:sldChg>
      <pc:sldChg chg="addSp modSp">
        <pc:chgData name="FONTANA Luca" userId="S::l.fontana@csd.ch::2efced64-442a-4edb-bd2b-c03e0c4fbe1b" providerId="AD" clId="Web-{7E5CC802-4DF7-7262-D53E-1806BA5E4E23}" dt="2025-10-30T12:02:25.868" v="205" actId="1076"/>
        <pc:sldMkLst>
          <pc:docMk/>
          <pc:sldMk cId="3391522988" sldId="1524"/>
        </pc:sldMkLst>
        <pc:spChg chg="add mod">
          <ac:chgData name="FONTANA Luca" userId="S::l.fontana@csd.ch::2efced64-442a-4edb-bd2b-c03e0c4fbe1b" providerId="AD" clId="Web-{7E5CC802-4DF7-7262-D53E-1806BA5E4E23}" dt="2025-10-30T12:02:17.071" v="203" actId="1076"/>
          <ac:spMkLst>
            <pc:docMk/>
            <pc:sldMk cId="3391522988" sldId="1524"/>
            <ac:spMk id="2" creationId="{8AD4CF21-0DA5-38A8-40C1-29C9C9139505}"/>
          </ac:spMkLst>
        </pc:spChg>
        <pc:spChg chg="mod">
          <ac:chgData name="FONTANA Luca" userId="S::l.fontana@csd.ch::2efced64-442a-4edb-bd2b-c03e0c4fbe1b" providerId="AD" clId="Web-{7E5CC802-4DF7-7262-D53E-1806BA5E4E23}" dt="2025-10-30T12:02:25.868" v="205" actId="1076"/>
          <ac:spMkLst>
            <pc:docMk/>
            <pc:sldMk cId="3391522988" sldId="1524"/>
            <ac:spMk id="6" creationId="{F5B0D96E-D769-56EF-E9F8-782F707D7B13}"/>
          </ac:spMkLst>
        </pc:spChg>
        <pc:picChg chg="mod">
          <ac:chgData name="FONTANA Luca" userId="S::l.fontana@csd.ch::2efced64-442a-4edb-bd2b-c03e0c4fbe1b" providerId="AD" clId="Web-{7E5CC802-4DF7-7262-D53E-1806BA5E4E23}" dt="2025-10-30T12:02:21.196" v="204" actId="1076"/>
          <ac:picMkLst>
            <pc:docMk/>
            <pc:sldMk cId="3391522988" sldId="1524"/>
            <ac:picMk id="7" creationId="{4EEC21DC-0DC0-BCB5-BE14-02991A7BAD25}"/>
          </ac:picMkLst>
        </pc:picChg>
      </pc:sldChg>
      <pc:sldChg chg="addSp modSp">
        <pc:chgData name="FONTANA Luca" userId="S::l.fontana@csd.ch::2efced64-442a-4edb-bd2b-c03e0c4fbe1b" providerId="AD" clId="Web-{7E5CC802-4DF7-7262-D53E-1806BA5E4E23}" dt="2025-10-30T11:57:34.271" v="164" actId="1076"/>
        <pc:sldMkLst>
          <pc:docMk/>
          <pc:sldMk cId="41734472" sldId="1526"/>
        </pc:sldMkLst>
        <pc:spChg chg="mod">
          <ac:chgData name="FONTANA Luca" userId="S::l.fontana@csd.ch::2efced64-442a-4edb-bd2b-c03e0c4fbe1b" providerId="AD" clId="Web-{7E5CC802-4DF7-7262-D53E-1806BA5E4E23}" dt="2025-10-30T11:57:30.287" v="163" actId="1076"/>
          <ac:spMkLst>
            <pc:docMk/>
            <pc:sldMk cId="41734472" sldId="1526"/>
            <ac:spMk id="2" creationId="{74EBCB50-CDEF-22B5-DA60-7331AA544C04}"/>
          </ac:spMkLst>
        </pc:spChg>
        <pc:spChg chg="add mod">
          <ac:chgData name="FONTANA Luca" userId="S::l.fontana@csd.ch::2efced64-442a-4edb-bd2b-c03e0c4fbe1b" providerId="AD" clId="Web-{7E5CC802-4DF7-7262-D53E-1806BA5E4E23}" dt="2025-10-30T11:57:34.271" v="164" actId="1076"/>
          <ac:spMkLst>
            <pc:docMk/>
            <pc:sldMk cId="41734472" sldId="1526"/>
            <ac:spMk id="5" creationId="{BCD25598-7D30-5F93-6D1D-1B0C10450818}"/>
          </ac:spMkLst>
        </pc:spChg>
        <pc:picChg chg="mod">
          <ac:chgData name="FONTANA Luca" userId="S::l.fontana@csd.ch::2efced64-442a-4edb-bd2b-c03e0c4fbe1b" providerId="AD" clId="Web-{7E5CC802-4DF7-7262-D53E-1806BA5E4E23}" dt="2025-10-30T11:57:27.224" v="162" actId="1076"/>
          <ac:picMkLst>
            <pc:docMk/>
            <pc:sldMk cId="41734472" sldId="1526"/>
            <ac:picMk id="18" creationId="{9FD89C39-F3AB-320B-8DE4-BEC254B24E8A}"/>
          </ac:picMkLst>
        </pc:picChg>
      </pc:sldChg>
      <pc:sldChg chg="modSp">
        <pc:chgData name="FONTANA Luca" userId="S::l.fontana@csd.ch::2efced64-442a-4edb-bd2b-c03e0c4fbe1b" providerId="AD" clId="Web-{7E5CC802-4DF7-7262-D53E-1806BA5E4E23}" dt="2025-10-30T12:24:32.568" v="301" actId="20577"/>
        <pc:sldMkLst>
          <pc:docMk/>
          <pc:sldMk cId="1693628682" sldId="1536"/>
        </pc:sldMkLst>
        <pc:spChg chg="mod">
          <ac:chgData name="FONTANA Luca" userId="S::l.fontana@csd.ch::2efced64-442a-4edb-bd2b-c03e0c4fbe1b" providerId="AD" clId="Web-{7E5CC802-4DF7-7262-D53E-1806BA5E4E23}" dt="2025-10-30T12:24:32.568" v="301" actId="20577"/>
          <ac:spMkLst>
            <pc:docMk/>
            <pc:sldMk cId="1693628682" sldId="1536"/>
            <ac:spMk id="5" creationId="{AE0545C0-AE1B-73AC-4AE0-4E1063D4F0A2}"/>
          </ac:spMkLst>
        </pc:spChg>
        <pc:picChg chg="mod">
          <ac:chgData name="FONTANA Luca" userId="S::l.fontana@csd.ch::2efced64-442a-4edb-bd2b-c03e0c4fbe1b" providerId="AD" clId="Web-{7E5CC802-4DF7-7262-D53E-1806BA5E4E23}" dt="2025-10-30T12:24:17.646" v="297" actId="1076"/>
          <ac:picMkLst>
            <pc:docMk/>
            <pc:sldMk cId="1693628682" sldId="1536"/>
            <ac:picMk id="9" creationId="{EB78975D-2D76-F2D6-BE47-9136F4C681E9}"/>
          </ac:picMkLst>
        </pc:picChg>
        <pc:picChg chg="mod">
          <ac:chgData name="FONTANA Luca" userId="S::l.fontana@csd.ch::2efced64-442a-4edb-bd2b-c03e0c4fbe1b" providerId="AD" clId="Web-{7E5CC802-4DF7-7262-D53E-1806BA5E4E23}" dt="2025-10-30T12:24:20.240" v="298" actId="1076"/>
          <ac:picMkLst>
            <pc:docMk/>
            <pc:sldMk cId="1693628682" sldId="1536"/>
            <ac:picMk id="11" creationId="{1B6A723C-5809-7165-7563-BE6D6DA175C1}"/>
          </ac:picMkLst>
        </pc:picChg>
      </pc:sldChg>
      <pc:sldChg chg="ord">
        <pc:chgData name="FONTANA Luca" userId="S::l.fontana@csd.ch::2efced64-442a-4edb-bd2b-c03e0c4fbe1b" providerId="AD" clId="Web-{7E5CC802-4DF7-7262-D53E-1806BA5E4E23}" dt="2025-10-30T12:25:53.962" v="317"/>
        <pc:sldMkLst>
          <pc:docMk/>
          <pc:sldMk cId="3749807604" sldId="1538"/>
        </pc:sldMkLst>
      </pc:sldChg>
      <pc:sldChg chg="modSp">
        <pc:chgData name="FONTANA Luca" userId="S::l.fontana@csd.ch::2efced64-442a-4edb-bd2b-c03e0c4fbe1b" providerId="AD" clId="Web-{7E5CC802-4DF7-7262-D53E-1806BA5E4E23}" dt="2025-10-30T12:23:59.457" v="296" actId="20577"/>
        <pc:sldMkLst>
          <pc:docMk/>
          <pc:sldMk cId="1663183997" sldId="1551"/>
        </pc:sldMkLst>
        <pc:spChg chg="mod">
          <ac:chgData name="FONTANA Luca" userId="S::l.fontana@csd.ch::2efced64-442a-4edb-bd2b-c03e0c4fbe1b" providerId="AD" clId="Web-{7E5CC802-4DF7-7262-D53E-1806BA5E4E23}" dt="2025-10-30T12:23:59.457" v="296" actId="20577"/>
          <ac:spMkLst>
            <pc:docMk/>
            <pc:sldMk cId="1663183997" sldId="1551"/>
            <ac:spMk id="4" creationId="{B34EBB04-74F3-35DC-4C8C-F52DCA7933C1}"/>
          </ac:spMkLst>
        </pc:spChg>
      </pc:sldChg>
      <pc:sldChg chg="modSp">
        <pc:chgData name="FONTANA Luca" userId="S::l.fontana@csd.ch::2efced64-442a-4edb-bd2b-c03e0c4fbe1b" providerId="AD" clId="Web-{7E5CC802-4DF7-7262-D53E-1806BA5E4E23}" dt="2025-10-30T12:24:58.038" v="304" actId="20577"/>
        <pc:sldMkLst>
          <pc:docMk/>
          <pc:sldMk cId="879997093" sldId="1554"/>
        </pc:sldMkLst>
        <pc:spChg chg="mod">
          <ac:chgData name="FONTANA Luca" userId="S::l.fontana@csd.ch::2efced64-442a-4edb-bd2b-c03e0c4fbe1b" providerId="AD" clId="Web-{7E5CC802-4DF7-7262-D53E-1806BA5E4E23}" dt="2025-10-30T12:24:58.038" v="304" actId="20577"/>
          <ac:spMkLst>
            <pc:docMk/>
            <pc:sldMk cId="879997093" sldId="1554"/>
            <ac:spMk id="5" creationId="{2B20DCFD-A1AC-55BC-49DC-91A219B8D52E}"/>
          </ac:spMkLst>
        </pc:spChg>
      </pc:sldChg>
      <pc:sldChg chg="modSp">
        <pc:chgData name="FONTANA Luca" userId="S::l.fontana@csd.ch::2efced64-442a-4edb-bd2b-c03e0c4fbe1b" providerId="AD" clId="Web-{7E5CC802-4DF7-7262-D53E-1806BA5E4E23}" dt="2025-10-30T12:25:13.101" v="309" actId="20577"/>
        <pc:sldMkLst>
          <pc:docMk/>
          <pc:sldMk cId="386112926" sldId="1556"/>
        </pc:sldMkLst>
        <pc:spChg chg="mod">
          <ac:chgData name="FONTANA Luca" userId="S::l.fontana@csd.ch::2efced64-442a-4edb-bd2b-c03e0c4fbe1b" providerId="AD" clId="Web-{7E5CC802-4DF7-7262-D53E-1806BA5E4E23}" dt="2025-10-30T12:25:13.101" v="309" actId="20577"/>
          <ac:spMkLst>
            <pc:docMk/>
            <pc:sldMk cId="386112926" sldId="1556"/>
            <ac:spMk id="5" creationId="{26543D25-E0A1-F5FC-C54C-1CFDF405C18A}"/>
          </ac:spMkLst>
        </pc:spChg>
        <pc:picChg chg="mod">
          <ac:chgData name="FONTANA Luca" userId="S::l.fontana@csd.ch::2efced64-442a-4edb-bd2b-c03e0c4fbe1b" providerId="AD" clId="Web-{7E5CC802-4DF7-7262-D53E-1806BA5E4E23}" dt="2025-10-30T12:25:06.273" v="305" actId="1076"/>
          <ac:picMkLst>
            <pc:docMk/>
            <pc:sldMk cId="386112926" sldId="1556"/>
            <ac:picMk id="9" creationId="{D370CFD3-8ACF-8076-2D91-14E2EB00CA4B}"/>
          </ac:picMkLst>
        </pc:picChg>
        <pc:picChg chg="mod">
          <ac:chgData name="FONTANA Luca" userId="S::l.fontana@csd.ch::2efced64-442a-4edb-bd2b-c03e0c4fbe1b" providerId="AD" clId="Web-{7E5CC802-4DF7-7262-D53E-1806BA5E4E23}" dt="2025-10-30T12:25:07.632" v="306" actId="1076"/>
          <ac:picMkLst>
            <pc:docMk/>
            <pc:sldMk cId="386112926" sldId="1556"/>
            <ac:picMk id="11" creationId="{F917F2C9-1872-E108-F3F2-5CC9D7979C53}"/>
          </ac:picMkLst>
        </pc:picChg>
      </pc:sldChg>
    </pc:docChg>
  </pc:docChgLst>
  <pc:docChgLst>
    <pc:chgData name="THIERRIN Lucile" userId="S::l.thierrin@csd.ch::94d06fc7-78d6-4aad-9300-d1cb6335a19d" providerId="AD" clId="Web-{A57B2B0C-7E0E-1E36-70BE-062A91684AC9}"/>
    <pc:docChg chg="modSld">
      <pc:chgData name="THIERRIN Lucile" userId="S::l.thierrin@csd.ch::94d06fc7-78d6-4aad-9300-d1cb6335a19d" providerId="AD" clId="Web-{A57B2B0C-7E0E-1E36-70BE-062A91684AC9}" dt="2025-10-30T13:12:57.219" v="67" actId="20577"/>
      <pc:docMkLst>
        <pc:docMk/>
      </pc:docMkLst>
      <pc:sldChg chg="modSp">
        <pc:chgData name="THIERRIN Lucile" userId="S::l.thierrin@csd.ch::94d06fc7-78d6-4aad-9300-d1cb6335a19d" providerId="AD" clId="Web-{A57B2B0C-7E0E-1E36-70BE-062A91684AC9}" dt="2025-10-30T13:10:18.485" v="16" actId="20577"/>
        <pc:sldMkLst>
          <pc:docMk/>
          <pc:sldMk cId="513655459" sldId="1451"/>
        </pc:sldMkLst>
        <pc:spChg chg="mod">
          <ac:chgData name="THIERRIN Lucile" userId="S::l.thierrin@csd.ch::94d06fc7-78d6-4aad-9300-d1cb6335a19d" providerId="AD" clId="Web-{A57B2B0C-7E0E-1E36-70BE-062A91684AC9}" dt="2025-10-30T13:10:18.485" v="16" actId="20577"/>
          <ac:spMkLst>
            <pc:docMk/>
            <pc:sldMk cId="513655459" sldId="1451"/>
            <ac:spMk id="4" creationId="{C5D6439A-6A36-A052-53FE-CC93C43049CA}"/>
          </ac:spMkLst>
        </pc:spChg>
      </pc:sldChg>
      <pc:sldChg chg="modSp">
        <pc:chgData name="THIERRIN Lucile" userId="S::l.thierrin@csd.ch::94d06fc7-78d6-4aad-9300-d1cb6335a19d" providerId="AD" clId="Web-{A57B2B0C-7E0E-1E36-70BE-062A91684AC9}" dt="2025-10-30T13:10:22.563" v="17" actId="20577"/>
        <pc:sldMkLst>
          <pc:docMk/>
          <pc:sldMk cId="3606219760" sldId="1452"/>
        </pc:sldMkLst>
        <pc:spChg chg="mod">
          <ac:chgData name="THIERRIN Lucile" userId="S::l.thierrin@csd.ch::94d06fc7-78d6-4aad-9300-d1cb6335a19d" providerId="AD" clId="Web-{A57B2B0C-7E0E-1E36-70BE-062A91684AC9}" dt="2025-10-30T13:10:22.563" v="17" actId="20577"/>
          <ac:spMkLst>
            <pc:docMk/>
            <pc:sldMk cId="3606219760" sldId="1452"/>
            <ac:spMk id="4" creationId="{71100704-3B91-2DE2-DFEA-702531EC0DA0}"/>
          </ac:spMkLst>
        </pc:spChg>
      </pc:sldChg>
      <pc:sldChg chg="modSp">
        <pc:chgData name="THIERRIN Lucile" userId="S::l.thierrin@csd.ch::94d06fc7-78d6-4aad-9300-d1cb6335a19d" providerId="AD" clId="Web-{A57B2B0C-7E0E-1E36-70BE-062A91684AC9}" dt="2025-10-30T13:10:27.016" v="18" actId="20577"/>
        <pc:sldMkLst>
          <pc:docMk/>
          <pc:sldMk cId="3548638681" sldId="1453"/>
        </pc:sldMkLst>
        <pc:spChg chg="mod">
          <ac:chgData name="THIERRIN Lucile" userId="S::l.thierrin@csd.ch::94d06fc7-78d6-4aad-9300-d1cb6335a19d" providerId="AD" clId="Web-{A57B2B0C-7E0E-1E36-70BE-062A91684AC9}" dt="2025-10-30T13:10:27.016" v="18" actId="20577"/>
          <ac:spMkLst>
            <pc:docMk/>
            <pc:sldMk cId="3548638681" sldId="1453"/>
            <ac:spMk id="8" creationId="{CCC883F5-AF72-7830-D549-DDA164114779}"/>
          </ac:spMkLst>
        </pc:spChg>
      </pc:sldChg>
      <pc:sldChg chg="modSp">
        <pc:chgData name="THIERRIN Lucile" userId="S::l.thierrin@csd.ch::94d06fc7-78d6-4aad-9300-d1cb6335a19d" providerId="AD" clId="Web-{A57B2B0C-7E0E-1E36-70BE-062A91684AC9}" dt="2025-10-30T13:11:55.641" v="44" actId="20577"/>
        <pc:sldMkLst>
          <pc:docMk/>
          <pc:sldMk cId="2741903735" sldId="1462"/>
        </pc:sldMkLst>
        <pc:spChg chg="mod">
          <ac:chgData name="THIERRIN Lucile" userId="S::l.thierrin@csd.ch::94d06fc7-78d6-4aad-9300-d1cb6335a19d" providerId="AD" clId="Web-{A57B2B0C-7E0E-1E36-70BE-062A91684AC9}" dt="2025-10-30T13:11:55.641" v="44" actId="20577"/>
          <ac:spMkLst>
            <pc:docMk/>
            <pc:sldMk cId="2741903735" sldId="1462"/>
            <ac:spMk id="7" creationId="{BA108A46-A5B9-ED21-5129-34B39F4D1A04}"/>
          </ac:spMkLst>
        </pc:spChg>
      </pc:sldChg>
      <pc:sldChg chg="modSp">
        <pc:chgData name="THIERRIN Lucile" userId="S::l.thierrin@csd.ch::94d06fc7-78d6-4aad-9300-d1cb6335a19d" providerId="AD" clId="Web-{A57B2B0C-7E0E-1E36-70BE-062A91684AC9}" dt="2025-10-30T13:11:58.516" v="45" actId="20577"/>
        <pc:sldMkLst>
          <pc:docMk/>
          <pc:sldMk cId="3246138332" sldId="1463"/>
        </pc:sldMkLst>
        <pc:spChg chg="mod">
          <ac:chgData name="THIERRIN Lucile" userId="S::l.thierrin@csd.ch::94d06fc7-78d6-4aad-9300-d1cb6335a19d" providerId="AD" clId="Web-{A57B2B0C-7E0E-1E36-70BE-062A91684AC9}" dt="2025-10-30T13:11:58.516" v="45" actId="20577"/>
          <ac:spMkLst>
            <pc:docMk/>
            <pc:sldMk cId="3246138332" sldId="1463"/>
            <ac:spMk id="7" creationId="{765BC329-EDC2-E949-2ACA-7AEC9E5D1BF0}"/>
          </ac:spMkLst>
        </pc:spChg>
      </pc:sldChg>
      <pc:sldChg chg="modSp">
        <pc:chgData name="THIERRIN Lucile" userId="S::l.thierrin@csd.ch::94d06fc7-78d6-4aad-9300-d1cb6335a19d" providerId="AD" clId="Web-{A57B2B0C-7E0E-1E36-70BE-062A91684AC9}" dt="2025-10-30T13:12:02.157" v="46" actId="20577"/>
        <pc:sldMkLst>
          <pc:docMk/>
          <pc:sldMk cId="4219321448" sldId="1464"/>
        </pc:sldMkLst>
        <pc:spChg chg="mod">
          <ac:chgData name="THIERRIN Lucile" userId="S::l.thierrin@csd.ch::94d06fc7-78d6-4aad-9300-d1cb6335a19d" providerId="AD" clId="Web-{A57B2B0C-7E0E-1E36-70BE-062A91684AC9}" dt="2025-10-30T13:12:02.157" v="46" actId="20577"/>
          <ac:spMkLst>
            <pc:docMk/>
            <pc:sldMk cId="4219321448" sldId="1464"/>
            <ac:spMk id="10" creationId="{4AABA900-C3C5-1576-AB87-519987EE3C86}"/>
          </ac:spMkLst>
        </pc:spChg>
      </pc:sldChg>
      <pc:sldChg chg="modSp">
        <pc:chgData name="THIERRIN Lucile" userId="S::l.thierrin@csd.ch::94d06fc7-78d6-4aad-9300-d1cb6335a19d" providerId="AD" clId="Web-{A57B2B0C-7E0E-1E36-70BE-062A91684AC9}" dt="2025-10-30T13:12:05.672" v="47" actId="20577"/>
        <pc:sldMkLst>
          <pc:docMk/>
          <pc:sldMk cId="2356363615" sldId="1465"/>
        </pc:sldMkLst>
        <pc:spChg chg="mod">
          <ac:chgData name="THIERRIN Lucile" userId="S::l.thierrin@csd.ch::94d06fc7-78d6-4aad-9300-d1cb6335a19d" providerId="AD" clId="Web-{A57B2B0C-7E0E-1E36-70BE-062A91684AC9}" dt="2025-10-30T13:12:05.672" v="47" actId="20577"/>
          <ac:spMkLst>
            <pc:docMk/>
            <pc:sldMk cId="2356363615" sldId="1465"/>
            <ac:spMk id="8" creationId="{6E0DA310-0C1B-62B5-843C-1A9B8A632F00}"/>
          </ac:spMkLst>
        </pc:spChg>
      </pc:sldChg>
      <pc:sldChg chg="modSp">
        <pc:chgData name="THIERRIN Lucile" userId="S::l.thierrin@csd.ch::94d06fc7-78d6-4aad-9300-d1cb6335a19d" providerId="AD" clId="Web-{A57B2B0C-7E0E-1E36-70BE-062A91684AC9}" dt="2025-10-30T13:09:29.110" v="4" actId="20577"/>
        <pc:sldMkLst>
          <pc:docMk/>
          <pc:sldMk cId="3745794381" sldId="1466"/>
        </pc:sldMkLst>
        <pc:spChg chg="mod">
          <ac:chgData name="THIERRIN Lucile" userId="S::l.thierrin@csd.ch::94d06fc7-78d6-4aad-9300-d1cb6335a19d" providerId="AD" clId="Web-{A57B2B0C-7E0E-1E36-70BE-062A91684AC9}" dt="2025-10-30T13:09:29.110" v="4" actId="20577"/>
          <ac:spMkLst>
            <pc:docMk/>
            <pc:sldMk cId="3745794381" sldId="1466"/>
            <ac:spMk id="4" creationId="{8353E692-72F8-16E4-F6E0-5AD84F93BAFD}"/>
          </ac:spMkLst>
        </pc:spChg>
      </pc:sldChg>
      <pc:sldChg chg="modSp">
        <pc:chgData name="THIERRIN Lucile" userId="S::l.thierrin@csd.ch::94d06fc7-78d6-4aad-9300-d1cb6335a19d" providerId="AD" clId="Web-{A57B2B0C-7E0E-1E36-70BE-062A91684AC9}" dt="2025-10-30T13:09:32.610" v="5" actId="20577"/>
        <pc:sldMkLst>
          <pc:docMk/>
          <pc:sldMk cId="1178855338" sldId="1467"/>
        </pc:sldMkLst>
        <pc:spChg chg="mod">
          <ac:chgData name="THIERRIN Lucile" userId="S::l.thierrin@csd.ch::94d06fc7-78d6-4aad-9300-d1cb6335a19d" providerId="AD" clId="Web-{A57B2B0C-7E0E-1E36-70BE-062A91684AC9}" dt="2025-10-30T13:09:32.610" v="5" actId="20577"/>
          <ac:spMkLst>
            <pc:docMk/>
            <pc:sldMk cId="1178855338" sldId="1467"/>
            <ac:spMk id="4" creationId="{AD4EDDCB-6B7D-6505-CCAE-A61A2583139D}"/>
          </ac:spMkLst>
        </pc:spChg>
      </pc:sldChg>
      <pc:sldChg chg="modSp">
        <pc:chgData name="THIERRIN Lucile" userId="S::l.thierrin@csd.ch::94d06fc7-78d6-4aad-9300-d1cb6335a19d" providerId="AD" clId="Web-{A57B2B0C-7E0E-1E36-70BE-062A91684AC9}" dt="2025-10-30T13:09:43.469" v="7" actId="20577"/>
        <pc:sldMkLst>
          <pc:docMk/>
          <pc:sldMk cId="1551324245" sldId="1468"/>
        </pc:sldMkLst>
        <pc:spChg chg="mod">
          <ac:chgData name="THIERRIN Lucile" userId="S::l.thierrin@csd.ch::94d06fc7-78d6-4aad-9300-d1cb6335a19d" providerId="AD" clId="Web-{A57B2B0C-7E0E-1E36-70BE-062A91684AC9}" dt="2025-10-30T13:09:43.469" v="7" actId="20577"/>
          <ac:spMkLst>
            <pc:docMk/>
            <pc:sldMk cId="1551324245" sldId="1468"/>
            <ac:spMk id="5" creationId="{65F554DF-65AA-F71C-F207-7AAEB33E12CE}"/>
          </ac:spMkLst>
        </pc:spChg>
      </pc:sldChg>
      <pc:sldChg chg="modSp">
        <pc:chgData name="THIERRIN Lucile" userId="S::l.thierrin@csd.ch::94d06fc7-78d6-4aad-9300-d1cb6335a19d" providerId="AD" clId="Web-{A57B2B0C-7E0E-1E36-70BE-062A91684AC9}" dt="2025-10-30T13:12:14.313" v="49" actId="20577"/>
        <pc:sldMkLst>
          <pc:docMk/>
          <pc:sldMk cId="2483320488" sldId="1469"/>
        </pc:sldMkLst>
        <pc:spChg chg="mod">
          <ac:chgData name="THIERRIN Lucile" userId="S::l.thierrin@csd.ch::94d06fc7-78d6-4aad-9300-d1cb6335a19d" providerId="AD" clId="Web-{A57B2B0C-7E0E-1E36-70BE-062A91684AC9}" dt="2025-10-30T13:12:14.313" v="49" actId="20577"/>
          <ac:spMkLst>
            <pc:docMk/>
            <pc:sldMk cId="2483320488" sldId="1469"/>
            <ac:spMk id="4" creationId="{22769766-7F70-4125-E690-52C719EC395A}"/>
          </ac:spMkLst>
        </pc:spChg>
      </pc:sldChg>
      <pc:sldChg chg="modSp">
        <pc:chgData name="THIERRIN Lucile" userId="S::l.thierrin@csd.ch::94d06fc7-78d6-4aad-9300-d1cb6335a19d" providerId="AD" clId="Web-{A57B2B0C-7E0E-1E36-70BE-062A91684AC9}" dt="2025-10-30T13:12:18.079" v="50" actId="20577"/>
        <pc:sldMkLst>
          <pc:docMk/>
          <pc:sldMk cId="533404634" sldId="1470"/>
        </pc:sldMkLst>
        <pc:spChg chg="mod">
          <ac:chgData name="THIERRIN Lucile" userId="S::l.thierrin@csd.ch::94d06fc7-78d6-4aad-9300-d1cb6335a19d" providerId="AD" clId="Web-{A57B2B0C-7E0E-1E36-70BE-062A91684AC9}" dt="2025-10-30T13:12:18.079" v="50" actId="20577"/>
          <ac:spMkLst>
            <pc:docMk/>
            <pc:sldMk cId="533404634" sldId="1470"/>
            <ac:spMk id="5" creationId="{5776C280-9AB0-6D5D-D2B4-20596B4CC569}"/>
          </ac:spMkLst>
        </pc:spChg>
      </pc:sldChg>
      <pc:sldChg chg="modSp">
        <pc:chgData name="THIERRIN Lucile" userId="S::l.thierrin@csd.ch::94d06fc7-78d6-4aad-9300-d1cb6335a19d" providerId="AD" clId="Web-{A57B2B0C-7E0E-1E36-70BE-062A91684AC9}" dt="2025-10-30T13:12:21.110" v="51" actId="20577"/>
        <pc:sldMkLst>
          <pc:docMk/>
          <pc:sldMk cId="3104039842" sldId="1471"/>
        </pc:sldMkLst>
        <pc:spChg chg="mod">
          <ac:chgData name="THIERRIN Lucile" userId="S::l.thierrin@csd.ch::94d06fc7-78d6-4aad-9300-d1cb6335a19d" providerId="AD" clId="Web-{A57B2B0C-7E0E-1E36-70BE-062A91684AC9}" dt="2025-10-30T13:12:21.110" v="51" actId="20577"/>
          <ac:spMkLst>
            <pc:docMk/>
            <pc:sldMk cId="3104039842" sldId="1471"/>
            <ac:spMk id="4" creationId="{C3599BD1-88B6-60FA-ECB7-04A4748DA8FA}"/>
          </ac:spMkLst>
        </pc:spChg>
      </pc:sldChg>
      <pc:sldChg chg="addSp delSp modSp">
        <pc:chgData name="THIERRIN Lucile" userId="S::l.thierrin@csd.ch::94d06fc7-78d6-4aad-9300-d1cb6335a19d" providerId="AD" clId="Web-{A57B2B0C-7E0E-1E36-70BE-062A91684AC9}" dt="2025-10-30T13:12:30.860" v="56" actId="20577"/>
        <pc:sldMkLst>
          <pc:docMk/>
          <pc:sldMk cId="3095509390" sldId="1472"/>
        </pc:sldMkLst>
        <pc:spChg chg="add del mod">
          <ac:chgData name="THIERRIN Lucile" userId="S::l.thierrin@csd.ch::94d06fc7-78d6-4aad-9300-d1cb6335a19d" providerId="AD" clId="Web-{A57B2B0C-7E0E-1E36-70BE-062A91684AC9}" dt="2025-10-30T13:12:30.860" v="56" actId="20577"/>
          <ac:spMkLst>
            <pc:docMk/>
            <pc:sldMk cId="3095509390" sldId="1472"/>
            <ac:spMk id="4" creationId="{2E4DC733-FC4F-29B2-E38E-07BD6145FAAC}"/>
          </ac:spMkLst>
        </pc:spChg>
      </pc:sldChg>
      <pc:sldChg chg="modSp">
        <pc:chgData name="THIERRIN Lucile" userId="S::l.thierrin@csd.ch::94d06fc7-78d6-4aad-9300-d1cb6335a19d" providerId="AD" clId="Web-{A57B2B0C-7E0E-1E36-70BE-062A91684AC9}" dt="2025-10-30T13:09:47.251" v="8" actId="20577"/>
        <pc:sldMkLst>
          <pc:docMk/>
          <pc:sldMk cId="15016350" sldId="1474"/>
        </pc:sldMkLst>
        <pc:spChg chg="mod">
          <ac:chgData name="THIERRIN Lucile" userId="S::l.thierrin@csd.ch::94d06fc7-78d6-4aad-9300-d1cb6335a19d" providerId="AD" clId="Web-{A57B2B0C-7E0E-1E36-70BE-062A91684AC9}" dt="2025-10-30T13:09:47.251" v="8" actId="20577"/>
          <ac:spMkLst>
            <pc:docMk/>
            <pc:sldMk cId="15016350" sldId="1474"/>
            <ac:spMk id="3" creationId="{DEBA0A80-0760-20A5-F678-B524D8856D37}"/>
          </ac:spMkLst>
        </pc:spChg>
      </pc:sldChg>
      <pc:sldChg chg="modSp">
        <pc:chgData name="THIERRIN Lucile" userId="S::l.thierrin@csd.ch::94d06fc7-78d6-4aad-9300-d1cb6335a19d" providerId="AD" clId="Web-{A57B2B0C-7E0E-1E36-70BE-062A91684AC9}" dt="2025-10-30T13:12:35.078" v="57" actId="20577"/>
        <pc:sldMkLst>
          <pc:docMk/>
          <pc:sldMk cId="2802288594" sldId="1475"/>
        </pc:sldMkLst>
        <pc:spChg chg="mod">
          <ac:chgData name="THIERRIN Lucile" userId="S::l.thierrin@csd.ch::94d06fc7-78d6-4aad-9300-d1cb6335a19d" providerId="AD" clId="Web-{A57B2B0C-7E0E-1E36-70BE-062A91684AC9}" dt="2025-10-30T13:12:35.078" v="57" actId="20577"/>
          <ac:spMkLst>
            <pc:docMk/>
            <pc:sldMk cId="2802288594" sldId="1475"/>
            <ac:spMk id="8" creationId="{7E020924-D054-E35E-7AB6-5D4400B3EF36}"/>
          </ac:spMkLst>
        </pc:spChg>
      </pc:sldChg>
      <pc:sldChg chg="modSp">
        <pc:chgData name="THIERRIN Lucile" userId="S::l.thierrin@csd.ch::94d06fc7-78d6-4aad-9300-d1cb6335a19d" providerId="AD" clId="Web-{A57B2B0C-7E0E-1E36-70BE-062A91684AC9}" dt="2025-10-30T13:12:38.203" v="58" actId="20577"/>
        <pc:sldMkLst>
          <pc:docMk/>
          <pc:sldMk cId="2147988552" sldId="1476"/>
        </pc:sldMkLst>
        <pc:spChg chg="mod">
          <ac:chgData name="THIERRIN Lucile" userId="S::l.thierrin@csd.ch::94d06fc7-78d6-4aad-9300-d1cb6335a19d" providerId="AD" clId="Web-{A57B2B0C-7E0E-1E36-70BE-062A91684AC9}" dt="2025-10-30T13:12:38.203" v="58" actId="20577"/>
          <ac:spMkLst>
            <pc:docMk/>
            <pc:sldMk cId="2147988552" sldId="1476"/>
            <ac:spMk id="3" creationId="{847CD23B-927E-3D09-8130-DC4D9C28CC52}"/>
          </ac:spMkLst>
        </pc:spChg>
      </pc:sldChg>
      <pc:sldChg chg="addSp delSp modSp">
        <pc:chgData name="THIERRIN Lucile" userId="S::l.thierrin@csd.ch::94d06fc7-78d6-4aad-9300-d1cb6335a19d" providerId="AD" clId="Web-{A57B2B0C-7E0E-1E36-70BE-062A91684AC9}" dt="2025-10-30T13:12:46.766" v="63" actId="20577"/>
        <pc:sldMkLst>
          <pc:docMk/>
          <pc:sldMk cId="1819451544" sldId="1477"/>
        </pc:sldMkLst>
        <pc:spChg chg="add del mod">
          <ac:chgData name="THIERRIN Lucile" userId="S::l.thierrin@csd.ch::94d06fc7-78d6-4aad-9300-d1cb6335a19d" providerId="AD" clId="Web-{A57B2B0C-7E0E-1E36-70BE-062A91684AC9}" dt="2025-10-30T13:12:46.766" v="63" actId="20577"/>
          <ac:spMkLst>
            <pc:docMk/>
            <pc:sldMk cId="1819451544" sldId="1477"/>
            <ac:spMk id="7" creationId="{48CEBD63-9605-0C2C-6D12-3B019E02A67D}"/>
          </ac:spMkLst>
        </pc:spChg>
      </pc:sldChg>
      <pc:sldChg chg="modSp">
        <pc:chgData name="THIERRIN Lucile" userId="S::l.thierrin@csd.ch::94d06fc7-78d6-4aad-9300-d1cb6335a19d" providerId="AD" clId="Web-{A57B2B0C-7E0E-1E36-70BE-062A91684AC9}" dt="2025-10-30T13:12:50.938" v="65" actId="20577"/>
        <pc:sldMkLst>
          <pc:docMk/>
          <pc:sldMk cId="111045064" sldId="1479"/>
        </pc:sldMkLst>
        <pc:spChg chg="mod">
          <ac:chgData name="THIERRIN Lucile" userId="S::l.thierrin@csd.ch::94d06fc7-78d6-4aad-9300-d1cb6335a19d" providerId="AD" clId="Web-{A57B2B0C-7E0E-1E36-70BE-062A91684AC9}" dt="2025-10-30T13:12:50.938" v="65" actId="20577"/>
          <ac:spMkLst>
            <pc:docMk/>
            <pc:sldMk cId="111045064" sldId="1479"/>
            <ac:spMk id="4" creationId="{8214CFE6-A77E-C149-FBDB-CF33661E24FA}"/>
          </ac:spMkLst>
        </pc:spChg>
      </pc:sldChg>
      <pc:sldChg chg="modSp">
        <pc:chgData name="THIERRIN Lucile" userId="S::l.thierrin@csd.ch::94d06fc7-78d6-4aad-9300-d1cb6335a19d" providerId="AD" clId="Web-{A57B2B0C-7E0E-1E36-70BE-062A91684AC9}" dt="2025-10-30T13:12:57.219" v="67" actId="20577"/>
        <pc:sldMkLst>
          <pc:docMk/>
          <pc:sldMk cId="3421603886" sldId="1481"/>
        </pc:sldMkLst>
        <pc:spChg chg="mod">
          <ac:chgData name="THIERRIN Lucile" userId="S::l.thierrin@csd.ch::94d06fc7-78d6-4aad-9300-d1cb6335a19d" providerId="AD" clId="Web-{A57B2B0C-7E0E-1E36-70BE-062A91684AC9}" dt="2025-10-30T13:12:57.219" v="67" actId="20577"/>
          <ac:spMkLst>
            <pc:docMk/>
            <pc:sldMk cId="3421603886" sldId="1481"/>
            <ac:spMk id="4" creationId="{2F554868-8978-8C80-6E32-5F2DB8531BD7}"/>
          </ac:spMkLst>
        </pc:spChg>
      </pc:sldChg>
      <pc:sldChg chg="modSp">
        <pc:chgData name="THIERRIN Lucile" userId="S::l.thierrin@csd.ch::94d06fc7-78d6-4aad-9300-d1cb6335a19d" providerId="AD" clId="Web-{A57B2B0C-7E0E-1E36-70BE-062A91684AC9}" dt="2025-10-30T13:10:35.141" v="20" actId="20577"/>
        <pc:sldMkLst>
          <pc:docMk/>
          <pc:sldMk cId="3971582975" sldId="1484"/>
        </pc:sldMkLst>
        <pc:spChg chg="mod">
          <ac:chgData name="THIERRIN Lucile" userId="S::l.thierrin@csd.ch::94d06fc7-78d6-4aad-9300-d1cb6335a19d" providerId="AD" clId="Web-{A57B2B0C-7E0E-1E36-70BE-062A91684AC9}" dt="2025-10-30T13:10:35.141" v="20" actId="20577"/>
          <ac:spMkLst>
            <pc:docMk/>
            <pc:sldMk cId="3971582975" sldId="1484"/>
            <ac:spMk id="5" creationId="{8618D1B4-3B51-4E12-F18A-209613C2758D}"/>
          </ac:spMkLst>
        </pc:spChg>
      </pc:sldChg>
      <pc:sldChg chg="modSp">
        <pc:chgData name="THIERRIN Lucile" userId="S::l.thierrin@csd.ch::94d06fc7-78d6-4aad-9300-d1cb6335a19d" providerId="AD" clId="Web-{A57B2B0C-7E0E-1E36-70BE-062A91684AC9}" dt="2025-10-30T13:10:43.641" v="22" actId="20577"/>
        <pc:sldMkLst>
          <pc:docMk/>
          <pc:sldMk cId="807533343" sldId="1485"/>
        </pc:sldMkLst>
        <pc:spChg chg="mod">
          <ac:chgData name="THIERRIN Lucile" userId="S::l.thierrin@csd.ch::94d06fc7-78d6-4aad-9300-d1cb6335a19d" providerId="AD" clId="Web-{A57B2B0C-7E0E-1E36-70BE-062A91684AC9}" dt="2025-10-30T13:10:43.641" v="22" actId="20577"/>
          <ac:spMkLst>
            <pc:docMk/>
            <pc:sldMk cId="807533343" sldId="1485"/>
            <ac:spMk id="5" creationId="{475831F6-F958-DEA6-9F0C-57C65BCB7CB9}"/>
          </ac:spMkLst>
        </pc:spChg>
      </pc:sldChg>
      <pc:sldChg chg="modSp">
        <pc:chgData name="THIERRIN Lucile" userId="S::l.thierrin@csd.ch::94d06fc7-78d6-4aad-9300-d1cb6335a19d" providerId="AD" clId="Web-{A57B2B0C-7E0E-1E36-70BE-062A91684AC9}" dt="2025-10-30T13:10:49.235" v="24" actId="20577"/>
        <pc:sldMkLst>
          <pc:docMk/>
          <pc:sldMk cId="3801867703" sldId="1486"/>
        </pc:sldMkLst>
        <pc:spChg chg="mod">
          <ac:chgData name="THIERRIN Lucile" userId="S::l.thierrin@csd.ch::94d06fc7-78d6-4aad-9300-d1cb6335a19d" providerId="AD" clId="Web-{A57B2B0C-7E0E-1E36-70BE-062A91684AC9}" dt="2025-10-30T13:10:49.235" v="24" actId="20577"/>
          <ac:spMkLst>
            <pc:docMk/>
            <pc:sldMk cId="3801867703" sldId="1486"/>
            <ac:spMk id="8" creationId="{5E14A75B-2D14-39FA-E293-C6ADE3F3EA00}"/>
          </ac:spMkLst>
        </pc:spChg>
      </pc:sldChg>
      <pc:sldChg chg="modSp">
        <pc:chgData name="THIERRIN Lucile" userId="S::l.thierrin@csd.ch::94d06fc7-78d6-4aad-9300-d1cb6335a19d" providerId="AD" clId="Web-{A57B2B0C-7E0E-1E36-70BE-062A91684AC9}" dt="2025-10-30T13:10:52.766" v="25" actId="20577"/>
        <pc:sldMkLst>
          <pc:docMk/>
          <pc:sldMk cId="1556163825" sldId="1487"/>
        </pc:sldMkLst>
        <pc:spChg chg="mod">
          <ac:chgData name="THIERRIN Lucile" userId="S::l.thierrin@csd.ch::94d06fc7-78d6-4aad-9300-d1cb6335a19d" providerId="AD" clId="Web-{A57B2B0C-7E0E-1E36-70BE-062A91684AC9}" dt="2025-10-30T13:10:52.766" v="25" actId="20577"/>
          <ac:spMkLst>
            <pc:docMk/>
            <pc:sldMk cId="1556163825" sldId="1487"/>
            <ac:spMk id="5" creationId="{97F69CDC-F649-21C7-3F0A-8C4E8BF7EAD5}"/>
          </ac:spMkLst>
        </pc:spChg>
      </pc:sldChg>
      <pc:sldChg chg="modSp">
        <pc:chgData name="THIERRIN Lucile" userId="S::l.thierrin@csd.ch::94d06fc7-78d6-4aad-9300-d1cb6335a19d" providerId="AD" clId="Web-{A57B2B0C-7E0E-1E36-70BE-062A91684AC9}" dt="2025-10-30T13:12:24.063" v="52" actId="20577"/>
        <pc:sldMkLst>
          <pc:docMk/>
          <pc:sldMk cId="1462203159" sldId="1488"/>
        </pc:sldMkLst>
        <pc:spChg chg="mod">
          <ac:chgData name="THIERRIN Lucile" userId="S::l.thierrin@csd.ch::94d06fc7-78d6-4aad-9300-d1cb6335a19d" providerId="AD" clId="Web-{A57B2B0C-7E0E-1E36-70BE-062A91684AC9}" dt="2025-10-30T13:12:24.063" v="52" actId="20577"/>
          <ac:spMkLst>
            <pc:docMk/>
            <pc:sldMk cId="1462203159" sldId="1488"/>
            <ac:spMk id="14" creationId="{7C83E844-2BF7-756A-0901-F444F072977D}"/>
          </ac:spMkLst>
        </pc:spChg>
      </pc:sldChg>
      <pc:sldChg chg="modSp">
        <pc:chgData name="THIERRIN Lucile" userId="S::l.thierrin@csd.ch::94d06fc7-78d6-4aad-9300-d1cb6335a19d" providerId="AD" clId="Web-{A57B2B0C-7E0E-1E36-70BE-062A91684AC9}" dt="2025-10-30T13:10:55.751" v="26" actId="20577"/>
        <pc:sldMkLst>
          <pc:docMk/>
          <pc:sldMk cId="2713565086" sldId="1489"/>
        </pc:sldMkLst>
        <pc:spChg chg="mod">
          <ac:chgData name="THIERRIN Lucile" userId="S::l.thierrin@csd.ch::94d06fc7-78d6-4aad-9300-d1cb6335a19d" providerId="AD" clId="Web-{A57B2B0C-7E0E-1E36-70BE-062A91684AC9}" dt="2025-10-30T13:10:55.751" v="26" actId="20577"/>
          <ac:spMkLst>
            <pc:docMk/>
            <pc:sldMk cId="2713565086" sldId="1489"/>
            <ac:spMk id="5" creationId="{457F4AC6-4998-822E-07C3-B0FCE331EFA2}"/>
          </ac:spMkLst>
        </pc:spChg>
      </pc:sldChg>
      <pc:sldChg chg="modSp">
        <pc:chgData name="THIERRIN Lucile" userId="S::l.thierrin@csd.ch::94d06fc7-78d6-4aad-9300-d1cb6335a19d" providerId="AD" clId="Web-{A57B2B0C-7E0E-1E36-70BE-062A91684AC9}" dt="2025-10-30T13:10:59.266" v="27" actId="20577"/>
        <pc:sldMkLst>
          <pc:docMk/>
          <pc:sldMk cId="599946420" sldId="1490"/>
        </pc:sldMkLst>
        <pc:spChg chg="mod">
          <ac:chgData name="THIERRIN Lucile" userId="S::l.thierrin@csd.ch::94d06fc7-78d6-4aad-9300-d1cb6335a19d" providerId="AD" clId="Web-{A57B2B0C-7E0E-1E36-70BE-062A91684AC9}" dt="2025-10-30T13:10:59.266" v="27" actId="20577"/>
          <ac:spMkLst>
            <pc:docMk/>
            <pc:sldMk cId="599946420" sldId="1490"/>
            <ac:spMk id="7" creationId="{EFC258A9-D3E4-CAAE-194E-61A97AF924AF}"/>
          </ac:spMkLst>
        </pc:spChg>
      </pc:sldChg>
      <pc:sldChg chg="modSp">
        <pc:chgData name="THIERRIN Lucile" userId="S::l.thierrin@csd.ch::94d06fc7-78d6-4aad-9300-d1cb6335a19d" providerId="AD" clId="Web-{A57B2B0C-7E0E-1E36-70BE-062A91684AC9}" dt="2025-10-30T13:11:04.157" v="28" actId="20577"/>
        <pc:sldMkLst>
          <pc:docMk/>
          <pc:sldMk cId="877891175" sldId="1491"/>
        </pc:sldMkLst>
        <pc:spChg chg="mod">
          <ac:chgData name="THIERRIN Lucile" userId="S::l.thierrin@csd.ch::94d06fc7-78d6-4aad-9300-d1cb6335a19d" providerId="AD" clId="Web-{A57B2B0C-7E0E-1E36-70BE-062A91684AC9}" dt="2025-10-30T13:11:04.157" v="28" actId="20577"/>
          <ac:spMkLst>
            <pc:docMk/>
            <pc:sldMk cId="877891175" sldId="1491"/>
            <ac:spMk id="5" creationId="{F1D999D4-ED62-1FCB-1AA1-E1F1310F8A5B}"/>
          </ac:spMkLst>
        </pc:spChg>
      </pc:sldChg>
      <pc:sldChg chg="modSp">
        <pc:chgData name="THIERRIN Lucile" userId="S::l.thierrin@csd.ch::94d06fc7-78d6-4aad-9300-d1cb6335a19d" providerId="AD" clId="Web-{A57B2B0C-7E0E-1E36-70BE-062A91684AC9}" dt="2025-10-30T13:11:07.735" v="29" actId="20577"/>
        <pc:sldMkLst>
          <pc:docMk/>
          <pc:sldMk cId="2054589489" sldId="1492"/>
        </pc:sldMkLst>
        <pc:spChg chg="mod">
          <ac:chgData name="THIERRIN Lucile" userId="S::l.thierrin@csd.ch::94d06fc7-78d6-4aad-9300-d1cb6335a19d" providerId="AD" clId="Web-{A57B2B0C-7E0E-1E36-70BE-062A91684AC9}" dt="2025-10-30T13:11:07.735" v="29" actId="20577"/>
          <ac:spMkLst>
            <pc:docMk/>
            <pc:sldMk cId="2054589489" sldId="1492"/>
            <ac:spMk id="7" creationId="{027838F4-C184-33E0-36C9-CA9528909C1C}"/>
          </ac:spMkLst>
        </pc:spChg>
      </pc:sldChg>
      <pc:sldChg chg="modSp">
        <pc:chgData name="THIERRIN Lucile" userId="S::l.thierrin@csd.ch::94d06fc7-78d6-4aad-9300-d1cb6335a19d" providerId="AD" clId="Web-{A57B2B0C-7E0E-1E36-70BE-062A91684AC9}" dt="2025-10-30T13:11:12.657" v="30" actId="20577"/>
        <pc:sldMkLst>
          <pc:docMk/>
          <pc:sldMk cId="1105698127" sldId="1493"/>
        </pc:sldMkLst>
        <pc:spChg chg="mod">
          <ac:chgData name="THIERRIN Lucile" userId="S::l.thierrin@csd.ch::94d06fc7-78d6-4aad-9300-d1cb6335a19d" providerId="AD" clId="Web-{A57B2B0C-7E0E-1E36-70BE-062A91684AC9}" dt="2025-10-30T13:11:12.657" v="30" actId="20577"/>
          <ac:spMkLst>
            <pc:docMk/>
            <pc:sldMk cId="1105698127" sldId="1493"/>
            <ac:spMk id="5" creationId="{721B7E61-3130-A7E7-9E09-372231A15641}"/>
          </ac:spMkLst>
        </pc:spChg>
      </pc:sldChg>
      <pc:sldChg chg="modSp">
        <pc:chgData name="THIERRIN Lucile" userId="S::l.thierrin@csd.ch::94d06fc7-78d6-4aad-9300-d1cb6335a19d" providerId="AD" clId="Web-{A57B2B0C-7E0E-1E36-70BE-062A91684AC9}" dt="2025-10-30T13:11:16.219" v="31" actId="20577"/>
        <pc:sldMkLst>
          <pc:docMk/>
          <pc:sldMk cId="1186471125" sldId="1494"/>
        </pc:sldMkLst>
        <pc:spChg chg="mod">
          <ac:chgData name="THIERRIN Lucile" userId="S::l.thierrin@csd.ch::94d06fc7-78d6-4aad-9300-d1cb6335a19d" providerId="AD" clId="Web-{A57B2B0C-7E0E-1E36-70BE-062A91684AC9}" dt="2025-10-30T13:11:16.219" v="31" actId="20577"/>
          <ac:spMkLst>
            <pc:docMk/>
            <pc:sldMk cId="1186471125" sldId="1494"/>
            <ac:spMk id="7" creationId="{65AA795E-0516-3734-1594-3A4FC1EFCA0A}"/>
          </ac:spMkLst>
        </pc:spChg>
      </pc:sldChg>
      <pc:sldChg chg="modSp">
        <pc:chgData name="THIERRIN Lucile" userId="S::l.thierrin@csd.ch::94d06fc7-78d6-4aad-9300-d1cb6335a19d" providerId="AD" clId="Web-{A57B2B0C-7E0E-1E36-70BE-062A91684AC9}" dt="2025-10-30T13:09:51.422" v="9" actId="20577"/>
        <pc:sldMkLst>
          <pc:docMk/>
          <pc:sldMk cId="1436640965" sldId="1496"/>
        </pc:sldMkLst>
        <pc:spChg chg="mod">
          <ac:chgData name="THIERRIN Lucile" userId="S::l.thierrin@csd.ch::94d06fc7-78d6-4aad-9300-d1cb6335a19d" providerId="AD" clId="Web-{A57B2B0C-7E0E-1E36-70BE-062A91684AC9}" dt="2025-10-30T13:09:51.422" v="9" actId="20577"/>
          <ac:spMkLst>
            <pc:docMk/>
            <pc:sldMk cId="1436640965" sldId="1496"/>
            <ac:spMk id="4" creationId="{E8E02905-2A7C-CA93-0EA8-36C617CB14AC}"/>
          </ac:spMkLst>
        </pc:spChg>
      </pc:sldChg>
      <pc:sldChg chg="modSp">
        <pc:chgData name="THIERRIN Lucile" userId="S::l.thierrin@csd.ch::94d06fc7-78d6-4aad-9300-d1cb6335a19d" providerId="AD" clId="Web-{A57B2B0C-7E0E-1E36-70BE-062A91684AC9}" dt="2025-10-30T13:11:20.094" v="32" actId="20577"/>
        <pc:sldMkLst>
          <pc:docMk/>
          <pc:sldMk cId="3972277215" sldId="1502"/>
        </pc:sldMkLst>
        <pc:spChg chg="mod">
          <ac:chgData name="THIERRIN Lucile" userId="S::l.thierrin@csd.ch::94d06fc7-78d6-4aad-9300-d1cb6335a19d" providerId="AD" clId="Web-{A57B2B0C-7E0E-1E36-70BE-062A91684AC9}" dt="2025-10-30T13:11:20.094" v="32" actId="20577"/>
          <ac:spMkLst>
            <pc:docMk/>
            <pc:sldMk cId="3972277215" sldId="1502"/>
            <ac:spMk id="4" creationId="{0F01C560-76EA-9D96-59F4-9265D2D41900}"/>
          </ac:spMkLst>
        </pc:spChg>
      </pc:sldChg>
      <pc:sldChg chg="modSp">
        <pc:chgData name="THIERRIN Lucile" userId="S::l.thierrin@csd.ch::94d06fc7-78d6-4aad-9300-d1cb6335a19d" providerId="AD" clId="Web-{A57B2B0C-7E0E-1E36-70BE-062A91684AC9}" dt="2025-10-30T13:11:24.297" v="35" actId="20577"/>
        <pc:sldMkLst>
          <pc:docMk/>
          <pc:sldMk cId="2387170868" sldId="1503"/>
        </pc:sldMkLst>
        <pc:spChg chg="mod">
          <ac:chgData name="THIERRIN Lucile" userId="S::l.thierrin@csd.ch::94d06fc7-78d6-4aad-9300-d1cb6335a19d" providerId="AD" clId="Web-{A57B2B0C-7E0E-1E36-70BE-062A91684AC9}" dt="2025-10-30T13:11:24.297" v="35" actId="20577"/>
          <ac:spMkLst>
            <pc:docMk/>
            <pc:sldMk cId="2387170868" sldId="1503"/>
            <ac:spMk id="10" creationId="{070931FA-F22C-5627-BA88-452BB1A1A12C}"/>
          </ac:spMkLst>
        </pc:spChg>
      </pc:sldChg>
      <pc:sldChg chg="modSp">
        <pc:chgData name="THIERRIN Lucile" userId="S::l.thierrin@csd.ch::94d06fc7-78d6-4aad-9300-d1cb6335a19d" providerId="AD" clId="Web-{A57B2B0C-7E0E-1E36-70BE-062A91684AC9}" dt="2025-10-30T13:11:28.844" v="36" actId="20577"/>
        <pc:sldMkLst>
          <pc:docMk/>
          <pc:sldMk cId="2605666009" sldId="1505"/>
        </pc:sldMkLst>
        <pc:spChg chg="mod">
          <ac:chgData name="THIERRIN Lucile" userId="S::l.thierrin@csd.ch::94d06fc7-78d6-4aad-9300-d1cb6335a19d" providerId="AD" clId="Web-{A57B2B0C-7E0E-1E36-70BE-062A91684AC9}" dt="2025-10-30T13:11:28.844" v="36" actId="20577"/>
          <ac:spMkLst>
            <pc:docMk/>
            <pc:sldMk cId="2605666009" sldId="1505"/>
            <ac:spMk id="4" creationId="{21DE47A2-F0B0-AF99-4AF9-3E0923515AD7}"/>
          </ac:spMkLst>
        </pc:spChg>
      </pc:sldChg>
      <pc:sldChg chg="modSp">
        <pc:chgData name="THIERRIN Lucile" userId="S::l.thierrin@csd.ch::94d06fc7-78d6-4aad-9300-d1cb6335a19d" providerId="AD" clId="Web-{A57B2B0C-7E0E-1E36-70BE-062A91684AC9}" dt="2025-10-30T13:11:32.657" v="37" actId="20577"/>
        <pc:sldMkLst>
          <pc:docMk/>
          <pc:sldMk cId="1855865670" sldId="1506"/>
        </pc:sldMkLst>
        <pc:spChg chg="mod">
          <ac:chgData name="THIERRIN Lucile" userId="S::l.thierrin@csd.ch::94d06fc7-78d6-4aad-9300-d1cb6335a19d" providerId="AD" clId="Web-{A57B2B0C-7E0E-1E36-70BE-062A91684AC9}" dt="2025-10-30T13:11:32.657" v="37" actId="20577"/>
          <ac:spMkLst>
            <pc:docMk/>
            <pc:sldMk cId="1855865670" sldId="1506"/>
            <ac:spMk id="5" creationId="{8FFB21BE-6DDC-0E38-43D0-42E334B5ED4D}"/>
          </ac:spMkLst>
        </pc:spChg>
      </pc:sldChg>
      <pc:sldChg chg="modSp">
        <pc:chgData name="THIERRIN Lucile" userId="S::l.thierrin@csd.ch::94d06fc7-78d6-4aad-9300-d1cb6335a19d" providerId="AD" clId="Web-{A57B2B0C-7E0E-1E36-70BE-062A91684AC9}" dt="2025-10-30T13:11:35.954" v="38" actId="20577"/>
        <pc:sldMkLst>
          <pc:docMk/>
          <pc:sldMk cId="152734293" sldId="1508"/>
        </pc:sldMkLst>
        <pc:spChg chg="mod">
          <ac:chgData name="THIERRIN Lucile" userId="S::l.thierrin@csd.ch::94d06fc7-78d6-4aad-9300-d1cb6335a19d" providerId="AD" clId="Web-{A57B2B0C-7E0E-1E36-70BE-062A91684AC9}" dt="2025-10-30T13:11:35.954" v="38" actId="20577"/>
          <ac:spMkLst>
            <pc:docMk/>
            <pc:sldMk cId="152734293" sldId="1508"/>
            <ac:spMk id="3" creationId="{08B36220-6B74-B52A-FDB8-C00E7D6D921D}"/>
          </ac:spMkLst>
        </pc:spChg>
      </pc:sldChg>
      <pc:sldChg chg="modSp">
        <pc:chgData name="THIERRIN Lucile" userId="S::l.thierrin@csd.ch::94d06fc7-78d6-4aad-9300-d1cb6335a19d" providerId="AD" clId="Web-{A57B2B0C-7E0E-1E36-70BE-062A91684AC9}" dt="2025-10-30T13:11:40.250" v="39" actId="20577"/>
        <pc:sldMkLst>
          <pc:docMk/>
          <pc:sldMk cId="2189727390" sldId="1509"/>
        </pc:sldMkLst>
        <pc:spChg chg="mod">
          <ac:chgData name="THIERRIN Lucile" userId="S::l.thierrin@csd.ch::94d06fc7-78d6-4aad-9300-d1cb6335a19d" providerId="AD" clId="Web-{A57B2B0C-7E0E-1E36-70BE-062A91684AC9}" dt="2025-10-30T13:11:40.250" v="39" actId="20577"/>
          <ac:spMkLst>
            <pc:docMk/>
            <pc:sldMk cId="2189727390" sldId="1509"/>
            <ac:spMk id="3" creationId="{2B42E6B7-C058-73B1-D1CF-F57474D8CB1B}"/>
          </ac:spMkLst>
        </pc:spChg>
      </pc:sldChg>
      <pc:sldChg chg="modSp">
        <pc:chgData name="THIERRIN Lucile" userId="S::l.thierrin@csd.ch::94d06fc7-78d6-4aad-9300-d1cb6335a19d" providerId="AD" clId="Web-{A57B2B0C-7E0E-1E36-70BE-062A91684AC9}" dt="2025-10-30T13:11:44.235" v="40" actId="20577"/>
        <pc:sldMkLst>
          <pc:docMk/>
          <pc:sldMk cId="3373732470" sldId="1510"/>
        </pc:sldMkLst>
        <pc:spChg chg="mod">
          <ac:chgData name="THIERRIN Lucile" userId="S::l.thierrin@csd.ch::94d06fc7-78d6-4aad-9300-d1cb6335a19d" providerId="AD" clId="Web-{A57B2B0C-7E0E-1E36-70BE-062A91684AC9}" dt="2025-10-30T13:11:44.235" v="40" actId="20577"/>
          <ac:spMkLst>
            <pc:docMk/>
            <pc:sldMk cId="3373732470" sldId="1510"/>
            <ac:spMk id="3" creationId="{69C57E9A-9432-1339-A1E7-B45EC09211AE}"/>
          </ac:spMkLst>
        </pc:spChg>
      </pc:sldChg>
      <pc:sldChg chg="modSp">
        <pc:chgData name="THIERRIN Lucile" userId="S::l.thierrin@csd.ch::94d06fc7-78d6-4aad-9300-d1cb6335a19d" providerId="AD" clId="Web-{A57B2B0C-7E0E-1E36-70BE-062A91684AC9}" dt="2025-10-30T13:10:38.876" v="21" actId="20577"/>
        <pc:sldMkLst>
          <pc:docMk/>
          <pc:sldMk cId="3565031292" sldId="1515"/>
        </pc:sldMkLst>
        <pc:spChg chg="mod">
          <ac:chgData name="THIERRIN Lucile" userId="S::l.thierrin@csd.ch::94d06fc7-78d6-4aad-9300-d1cb6335a19d" providerId="AD" clId="Web-{A57B2B0C-7E0E-1E36-70BE-062A91684AC9}" dt="2025-10-30T13:10:38.876" v="21" actId="20577"/>
          <ac:spMkLst>
            <pc:docMk/>
            <pc:sldMk cId="3565031292" sldId="1515"/>
            <ac:spMk id="5" creationId="{8618D1B4-3B51-4E12-F18A-209613C2758D}"/>
          </ac:spMkLst>
        </pc:spChg>
      </pc:sldChg>
      <pc:sldChg chg="modSp">
        <pc:chgData name="THIERRIN Lucile" userId="S::l.thierrin@csd.ch::94d06fc7-78d6-4aad-9300-d1cb6335a19d" providerId="AD" clId="Web-{A57B2B0C-7E0E-1E36-70BE-062A91684AC9}" dt="2025-10-30T13:10:14.704" v="15" actId="20577"/>
        <pc:sldMkLst>
          <pc:docMk/>
          <pc:sldMk cId="1277203999" sldId="1533"/>
        </pc:sldMkLst>
        <pc:spChg chg="mod">
          <ac:chgData name="THIERRIN Lucile" userId="S::l.thierrin@csd.ch::94d06fc7-78d6-4aad-9300-d1cb6335a19d" providerId="AD" clId="Web-{A57B2B0C-7E0E-1E36-70BE-062A91684AC9}" dt="2025-10-30T13:10:14.704" v="15" actId="20577"/>
          <ac:spMkLst>
            <pc:docMk/>
            <pc:sldMk cId="1277203999" sldId="1533"/>
            <ac:spMk id="4" creationId="{601F460E-7775-21B0-BF22-27499F02E943}"/>
          </ac:spMkLst>
        </pc:spChg>
      </pc:sldChg>
      <pc:sldChg chg="modSp">
        <pc:chgData name="THIERRIN Lucile" userId="S::l.thierrin@csd.ch::94d06fc7-78d6-4aad-9300-d1cb6335a19d" providerId="AD" clId="Web-{A57B2B0C-7E0E-1E36-70BE-062A91684AC9}" dt="2025-10-30T13:10:10.563" v="14" actId="20577"/>
        <pc:sldMkLst>
          <pc:docMk/>
          <pc:sldMk cId="387514782" sldId="1534"/>
        </pc:sldMkLst>
        <pc:spChg chg="mod">
          <ac:chgData name="THIERRIN Lucile" userId="S::l.thierrin@csd.ch::94d06fc7-78d6-4aad-9300-d1cb6335a19d" providerId="AD" clId="Web-{A57B2B0C-7E0E-1E36-70BE-062A91684AC9}" dt="2025-10-30T13:10:10.563" v="14" actId="20577"/>
          <ac:spMkLst>
            <pc:docMk/>
            <pc:sldMk cId="387514782" sldId="1534"/>
            <ac:spMk id="4" creationId="{6D09D4F0-2D44-12A6-09E9-276464ADDD5D}"/>
          </ac:spMkLst>
        </pc:spChg>
      </pc:sldChg>
      <pc:sldChg chg="addSp delSp modSp">
        <pc:chgData name="THIERRIN Lucile" userId="S::l.thierrin@csd.ch::94d06fc7-78d6-4aad-9300-d1cb6335a19d" providerId="AD" clId="Web-{A57B2B0C-7E0E-1E36-70BE-062A91684AC9}" dt="2025-10-30T13:10:05.016" v="13" actId="20577"/>
        <pc:sldMkLst>
          <pc:docMk/>
          <pc:sldMk cId="3256959801" sldId="1535"/>
        </pc:sldMkLst>
        <pc:spChg chg="add del mod">
          <ac:chgData name="THIERRIN Lucile" userId="S::l.thierrin@csd.ch::94d06fc7-78d6-4aad-9300-d1cb6335a19d" providerId="AD" clId="Web-{A57B2B0C-7E0E-1E36-70BE-062A91684AC9}" dt="2025-10-30T13:10:05.016" v="13" actId="20577"/>
          <ac:spMkLst>
            <pc:docMk/>
            <pc:sldMk cId="3256959801" sldId="1535"/>
            <ac:spMk id="4" creationId="{26BD250C-AA6F-FFE7-8075-233DCFE3273B}"/>
          </ac:spMkLst>
        </pc:spChg>
      </pc:sldChg>
      <pc:sldChg chg="modSp">
        <pc:chgData name="THIERRIN Lucile" userId="S::l.thierrin@csd.ch::94d06fc7-78d6-4aad-9300-d1cb6335a19d" providerId="AD" clId="Web-{A57B2B0C-7E0E-1E36-70BE-062A91684AC9}" dt="2025-10-30T13:09:22.079" v="3" actId="20577"/>
        <pc:sldMkLst>
          <pc:docMk/>
          <pc:sldMk cId="3749807604" sldId="1538"/>
        </pc:sldMkLst>
        <pc:spChg chg="mod">
          <ac:chgData name="THIERRIN Lucile" userId="S::l.thierrin@csd.ch::94d06fc7-78d6-4aad-9300-d1cb6335a19d" providerId="AD" clId="Web-{A57B2B0C-7E0E-1E36-70BE-062A91684AC9}" dt="2025-10-30T13:09:22.079" v="3" actId="20577"/>
          <ac:spMkLst>
            <pc:docMk/>
            <pc:sldMk cId="3749807604" sldId="1538"/>
            <ac:spMk id="7" creationId="{EE7FB804-A0FE-734D-AD39-08EA062E31E8}"/>
          </ac:spMkLst>
        </pc:spChg>
      </pc:sldChg>
      <pc:sldChg chg="modSp">
        <pc:chgData name="THIERRIN Lucile" userId="S::l.thierrin@csd.ch::94d06fc7-78d6-4aad-9300-d1cb6335a19d" providerId="AD" clId="Web-{A57B2B0C-7E0E-1E36-70BE-062A91684AC9}" dt="2025-10-30T13:09:56.094" v="10" actId="20577"/>
        <pc:sldMkLst>
          <pc:docMk/>
          <pc:sldMk cId="1767701597" sldId="1540"/>
        </pc:sldMkLst>
        <pc:spChg chg="mod">
          <ac:chgData name="THIERRIN Lucile" userId="S::l.thierrin@csd.ch::94d06fc7-78d6-4aad-9300-d1cb6335a19d" providerId="AD" clId="Web-{A57B2B0C-7E0E-1E36-70BE-062A91684AC9}" dt="2025-10-30T13:09:56.094" v="10" actId="20577"/>
          <ac:spMkLst>
            <pc:docMk/>
            <pc:sldMk cId="1767701597" sldId="1540"/>
            <ac:spMk id="4" creationId="{EDE32DBF-C39A-25C3-67B3-18086005A7C6}"/>
          </ac:spMkLst>
        </pc:spChg>
      </pc:sldChg>
      <pc:sldChg chg="modSp">
        <pc:chgData name="THIERRIN Lucile" userId="S::l.thierrin@csd.ch::94d06fc7-78d6-4aad-9300-d1cb6335a19d" providerId="AD" clId="Web-{A57B2B0C-7E0E-1E36-70BE-062A91684AC9}" dt="2025-10-30T13:12:10.297" v="48" actId="20577"/>
        <pc:sldMkLst>
          <pc:docMk/>
          <pc:sldMk cId="511889183" sldId="1545"/>
        </pc:sldMkLst>
        <pc:spChg chg="mod">
          <ac:chgData name="THIERRIN Lucile" userId="S::l.thierrin@csd.ch::94d06fc7-78d6-4aad-9300-d1cb6335a19d" providerId="AD" clId="Web-{A57B2B0C-7E0E-1E36-70BE-062A91684AC9}" dt="2025-10-30T13:12:10.297" v="48" actId="20577"/>
          <ac:spMkLst>
            <pc:docMk/>
            <pc:sldMk cId="511889183" sldId="1545"/>
            <ac:spMk id="8" creationId="{F990D4D6-8916-E1A8-A113-FECD7B2FB2FF}"/>
          </ac:spMkLst>
        </pc:spChg>
      </pc:sldChg>
      <pc:sldChg chg="modSp">
        <pc:chgData name="THIERRIN Lucile" userId="S::l.thierrin@csd.ch::94d06fc7-78d6-4aad-9300-d1cb6335a19d" providerId="AD" clId="Web-{A57B2B0C-7E0E-1E36-70BE-062A91684AC9}" dt="2025-10-30T13:10:31.657" v="19" actId="20577"/>
        <pc:sldMkLst>
          <pc:docMk/>
          <pc:sldMk cId="2755966348" sldId="1552"/>
        </pc:sldMkLst>
        <pc:spChg chg="mod">
          <ac:chgData name="THIERRIN Lucile" userId="S::l.thierrin@csd.ch::94d06fc7-78d6-4aad-9300-d1cb6335a19d" providerId="AD" clId="Web-{A57B2B0C-7E0E-1E36-70BE-062A91684AC9}" dt="2025-10-30T13:10:31.657" v="19" actId="20577"/>
          <ac:spMkLst>
            <pc:docMk/>
            <pc:sldMk cId="2755966348" sldId="1552"/>
            <ac:spMk id="4" creationId="{5E69AA20-51BB-0B0F-8D94-516F390C3A32}"/>
          </ac:spMkLst>
        </pc:spChg>
      </pc:sldChg>
      <pc:sldChg chg="addSp delSp modSp">
        <pc:chgData name="THIERRIN Lucile" userId="S::l.thierrin@csd.ch::94d06fc7-78d6-4aad-9300-d1cb6335a19d" providerId="AD" clId="Web-{A57B2B0C-7E0E-1E36-70BE-062A91684AC9}" dt="2025-10-30T13:11:51.797" v="43" actId="20577"/>
        <pc:sldMkLst>
          <pc:docMk/>
          <pc:sldMk cId="282811092" sldId="1553"/>
        </pc:sldMkLst>
        <pc:spChg chg="add del mod">
          <ac:chgData name="THIERRIN Lucile" userId="S::l.thierrin@csd.ch::94d06fc7-78d6-4aad-9300-d1cb6335a19d" providerId="AD" clId="Web-{A57B2B0C-7E0E-1E36-70BE-062A91684AC9}" dt="2025-10-30T13:11:51.797" v="43" actId="20577"/>
          <ac:spMkLst>
            <pc:docMk/>
            <pc:sldMk cId="282811092" sldId="1553"/>
            <ac:spMk id="4" creationId="{08B9F6C9-5FBE-4085-6404-D0F88E53F92A}"/>
          </ac:spMkLst>
        </pc:spChg>
      </pc:sldChg>
      <pc:sldChg chg="modSp">
        <pc:chgData name="THIERRIN Lucile" userId="S::l.thierrin@csd.ch::94d06fc7-78d6-4aad-9300-d1cb6335a19d" providerId="AD" clId="Web-{A57B2B0C-7E0E-1E36-70BE-062A91684AC9}" dt="2025-10-30T13:09:12.391" v="1" actId="20577"/>
        <pc:sldMkLst>
          <pc:docMk/>
          <pc:sldMk cId="879997093" sldId="1554"/>
        </pc:sldMkLst>
        <pc:spChg chg="mod">
          <ac:chgData name="THIERRIN Lucile" userId="S::l.thierrin@csd.ch::94d06fc7-78d6-4aad-9300-d1cb6335a19d" providerId="AD" clId="Web-{A57B2B0C-7E0E-1E36-70BE-062A91684AC9}" dt="2025-10-30T13:09:12.391" v="1" actId="20577"/>
          <ac:spMkLst>
            <pc:docMk/>
            <pc:sldMk cId="879997093" sldId="1554"/>
            <ac:spMk id="7" creationId="{CE8A1D74-C19F-5810-7F53-0889433E2703}"/>
          </ac:spMkLst>
        </pc:spChg>
      </pc:sldChg>
      <pc:sldChg chg="modSp">
        <pc:chgData name="THIERRIN Lucile" userId="S::l.thierrin@csd.ch::94d06fc7-78d6-4aad-9300-d1cb6335a19d" providerId="AD" clId="Web-{A57B2B0C-7E0E-1E36-70BE-062A91684AC9}" dt="2025-10-30T13:09:17.469" v="2" actId="20577"/>
        <pc:sldMkLst>
          <pc:docMk/>
          <pc:sldMk cId="386112926" sldId="1556"/>
        </pc:sldMkLst>
        <pc:spChg chg="mod">
          <ac:chgData name="THIERRIN Lucile" userId="S::l.thierrin@csd.ch::94d06fc7-78d6-4aad-9300-d1cb6335a19d" providerId="AD" clId="Web-{A57B2B0C-7E0E-1E36-70BE-062A91684AC9}" dt="2025-10-30T13:09:17.469" v="2" actId="20577"/>
          <ac:spMkLst>
            <pc:docMk/>
            <pc:sldMk cId="386112926" sldId="1556"/>
            <ac:spMk id="7" creationId="{BEDAE07D-B218-8A5B-9216-6F891A195DC4}"/>
          </ac:spMkLst>
        </pc:spChg>
      </pc:sldChg>
      <pc:sldChg chg="modSp">
        <pc:chgData name="THIERRIN Lucile" userId="S::l.thierrin@csd.ch::94d06fc7-78d6-4aad-9300-d1cb6335a19d" providerId="AD" clId="Web-{A57B2B0C-7E0E-1E36-70BE-062A91684AC9}" dt="2025-10-30T13:09:38.657" v="6" actId="20577"/>
        <pc:sldMkLst>
          <pc:docMk/>
          <pc:sldMk cId="2595984163" sldId="1557"/>
        </pc:sldMkLst>
        <pc:spChg chg="mod">
          <ac:chgData name="THIERRIN Lucile" userId="S::l.thierrin@csd.ch::94d06fc7-78d6-4aad-9300-d1cb6335a19d" providerId="AD" clId="Web-{A57B2B0C-7E0E-1E36-70BE-062A91684AC9}" dt="2025-10-30T13:09:38.657" v="6" actId="20577"/>
          <ac:spMkLst>
            <pc:docMk/>
            <pc:sldMk cId="2595984163" sldId="1557"/>
            <ac:spMk id="7" creationId="{FFF474F7-12DD-78BA-0156-DDC9C08B09F1}"/>
          </ac:spMkLst>
        </pc:spChg>
      </pc:sldChg>
    </pc:docChg>
  </pc:docChgLst>
  <pc:docChgLst>
    <pc:chgData name="FONTANA Luca" userId="S::l.fontana@csd.ch::2efced64-442a-4edb-bd2b-c03e0c4fbe1b" providerId="AD" clId="Web-{EE5F9248-54DA-11E4-8DF2-C4FD690EE31D}"/>
    <pc:docChg chg="delSld modSld sldOrd">
      <pc:chgData name="FONTANA Luca" userId="S::l.fontana@csd.ch::2efced64-442a-4edb-bd2b-c03e0c4fbe1b" providerId="AD" clId="Web-{EE5F9248-54DA-11E4-8DF2-C4FD690EE31D}" dt="2025-10-30T15:38:47.089" v="374" actId="20577"/>
      <pc:docMkLst>
        <pc:docMk/>
      </pc:docMkLst>
      <pc:sldChg chg="modSp">
        <pc:chgData name="FONTANA Luca" userId="S::l.fontana@csd.ch::2efced64-442a-4edb-bd2b-c03e0c4fbe1b" providerId="AD" clId="Web-{EE5F9248-54DA-11E4-8DF2-C4FD690EE31D}" dt="2025-10-30T14:57:49.797" v="91" actId="20577"/>
        <pc:sldMkLst>
          <pc:docMk/>
          <pc:sldMk cId="3296429430" sldId="1432"/>
        </pc:sldMkLst>
        <pc:spChg chg="mod">
          <ac:chgData name="FONTANA Luca" userId="S::l.fontana@csd.ch::2efced64-442a-4edb-bd2b-c03e0c4fbe1b" providerId="AD" clId="Web-{EE5F9248-54DA-11E4-8DF2-C4FD690EE31D}" dt="2025-10-30T14:57:49.797" v="91" actId="20577"/>
          <ac:spMkLst>
            <pc:docMk/>
            <pc:sldMk cId="3296429430" sldId="1432"/>
            <ac:spMk id="2" creationId="{8AC86ADD-72DF-D71B-49E9-06DD89470573}"/>
          </ac:spMkLst>
        </pc:spChg>
      </pc:sldChg>
      <pc:sldChg chg="modSp">
        <pc:chgData name="FONTANA Luca" userId="S::l.fontana@csd.ch::2efced64-442a-4edb-bd2b-c03e0c4fbe1b" providerId="AD" clId="Web-{EE5F9248-54DA-11E4-8DF2-C4FD690EE31D}" dt="2025-10-30T15:01:56.925" v="148" actId="20577"/>
        <pc:sldMkLst>
          <pc:docMk/>
          <pc:sldMk cId="1529223435" sldId="1434"/>
        </pc:sldMkLst>
        <pc:spChg chg="mod">
          <ac:chgData name="FONTANA Luca" userId="S::l.fontana@csd.ch::2efced64-442a-4edb-bd2b-c03e0c4fbe1b" providerId="AD" clId="Web-{EE5F9248-54DA-11E4-8DF2-C4FD690EE31D}" dt="2025-10-30T15:01:56.925" v="148" actId="20577"/>
          <ac:spMkLst>
            <pc:docMk/>
            <pc:sldMk cId="1529223435" sldId="1434"/>
            <ac:spMk id="5" creationId="{378E068B-B49A-3BAF-C339-EEA702DABE87}"/>
          </ac:spMkLst>
        </pc:spChg>
      </pc:sldChg>
      <pc:sldChg chg="modSp">
        <pc:chgData name="FONTANA Luca" userId="S::l.fontana@csd.ch::2efced64-442a-4edb-bd2b-c03e0c4fbe1b" providerId="AD" clId="Web-{EE5F9248-54DA-11E4-8DF2-C4FD690EE31D}" dt="2025-10-30T15:32:12.210" v="355" actId="20577"/>
        <pc:sldMkLst>
          <pc:docMk/>
          <pc:sldMk cId="1489426896" sldId="1436"/>
        </pc:sldMkLst>
        <pc:spChg chg="mod">
          <ac:chgData name="FONTANA Luca" userId="S::l.fontana@csd.ch::2efced64-442a-4edb-bd2b-c03e0c4fbe1b" providerId="AD" clId="Web-{EE5F9248-54DA-11E4-8DF2-C4FD690EE31D}" dt="2025-10-30T15:32:12.210" v="355" actId="20577"/>
          <ac:spMkLst>
            <pc:docMk/>
            <pc:sldMk cId="1489426896" sldId="1436"/>
            <ac:spMk id="2" creationId="{089BC88D-3F00-F220-6EBB-CFA646777FB6}"/>
          </ac:spMkLst>
        </pc:spChg>
      </pc:sldChg>
      <pc:sldChg chg="modSp">
        <pc:chgData name="FONTANA Luca" userId="S::l.fontana@csd.ch::2efced64-442a-4edb-bd2b-c03e0c4fbe1b" providerId="AD" clId="Web-{EE5F9248-54DA-11E4-8DF2-C4FD690EE31D}" dt="2025-10-30T15:04:32.785" v="181" actId="20577"/>
        <pc:sldMkLst>
          <pc:docMk/>
          <pc:sldMk cId="2762815718" sldId="1437"/>
        </pc:sldMkLst>
        <pc:spChg chg="mod">
          <ac:chgData name="FONTANA Luca" userId="S::l.fontana@csd.ch::2efced64-442a-4edb-bd2b-c03e0c4fbe1b" providerId="AD" clId="Web-{EE5F9248-54DA-11E4-8DF2-C4FD690EE31D}" dt="2025-10-30T15:04:32.785" v="181" actId="20577"/>
          <ac:spMkLst>
            <pc:docMk/>
            <pc:sldMk cId="2762815718" sldId="1437"/>
            <ac:spMk id="6" creationId="{9468F134-3473-BE69-51D9-B6F12D95E895}"/>
          </ac:spMkLst>
        </pc:spChg>
      </pc:sldChg>
      <pc:sldChg chg="modSp">
        <pc:chgData name="FONTANA Luca" userId="S::l.fontana@csd.ch::2efced64-442a-4edb-bd2b-c03e0c4fbe1b" providerId="AD" clId="Web-{EE5F9248-54DA-11E4-8DF2-C4FD690EE31D}" dt="2025-10-30T15:07:11.104" v="232" actId="20577"/>
        <pc:sldMkLst>
          <pc:docMk/>
          <pc:sldMk cId="4146520276" sldId="1444"/>
        </pc:sldMkLst>
        <pc:spChg chg="mod">
          <ac:chgData name="FONTANA Luca" userId="S::l.fontana@csd.ch::2efced64-442a-4edb-bd2b-c03e0c4fbe1b" providerId="AD" clId="Web-{EE5F9248-54DA-11E4-8DF2-C4FD690EE31D}" dt="2025-10-30T15:07:11.104" v="232" actId="20577"/>
          <ac:spMkLst>
            <pc:docMk/>
            <pc:sldMk cId="4146520276" sldId="1444"/>
            <ac:spMk id="6" creationId="{5A9BB3F6-78EC-27FF-E0DF-5C9DE2407D25}"/>
          </ac:spMkLst>
        </pc:spChg>
      </pc:sldChg>
      <pc:sldChg chg="modSp">
        <pc:chgData name="FONTANA Luca" userId="S::l.fontana@csd.ch::2efced64-442a-4edb-bd2b-c03e0c4fbe1b" providerId="AD" clId="Web-{EE5F9248-54DA-11E4-8DF2-C4FD690EE31D}" dt="2025-10-30T15:08:58.622" v="253" actId="20577"/>
        <pc:sldMkLst>
          <pc:docMk/>
          <pc:sldMk cId="3555540013" sldId="1445"/>
        </pc:sldMkLst>
        <pc:spChg chg="mod">
          <ac:chgData name="FONTANA Luca" userId="S::l.fontana@csd.ch::2efced64-442a-4edb-bd2b-c03e0c4fbe1b" providerId="AD" clId="Web-{EE5F9248-54DA-11E4-8DF2-C4FD690EE31D}" dt="2025-10-30T15:08:58.622" v="253" actId="20577"/>
          <ac:spMkLst>
            <pc:docMk/>
            <pc:sldMk cId="3555540013" sldId="1445"/>
            <ac:spMk id="6" creationId="{44F2D5EA-AC88-3C36-7DE8-CD63612B4724}"/>
          </ac:spMkLst>
        </pc:spChg>
      </pc:sldChg>
      <pc:sldChg chg="del">
        <pc:chgData name="FONTANA Luca" userId="S::l.fontana@csd.ch::2efced64-442a-4edb-bd2b-c03e0c4fbe1b" providerId="AD" clId="Web-{EE5F9248-54DA-11E4-8DF2-C4FD690EE31D}" dt="2025-10-30T15:28:16.457" v="350"/>
        <pc:sldMkLst>
          <pc:docMk/>
          <pc:sldMk cId="3977351312" sldId="1446"/>
        </pc:sldMkLst>
      </pc:sldChg>
      <pc:sldChg chg="del">
        <pc:chgData name="FONTANA Luca" userId="S::l.fontana@csd.ch::2efced64-442a-4edb-bd2b-c03e0c4fbe1b" providerId="AD" clId="Web-{EE5F9248-54DA-11E4-8DF2-C4FD690EE31D}" dt="2025-10-30T15:28:16.441" v="349"/>
        <pc:sldMkLst>
          <pc:docMk/>
          <pc:sldMk cId="3571228460" sldId="1447"/>
        </pc:sldMkLst>
      </pc:sldChg>
      <pc:sldChg chg="del">
        <pc:chgData name="FONTANA Luca" userId="S::l.fontana@csd.ch::2efced64-442a-4edb-bd2b-c03e0c4fbe1b" providerId="AD" clId="Web-{EE5F9248-54DA-11E4-8DF2-C4FD690EE31D}" dt="2025-10-30T15:28:16.441" v="348"/>
        <pc:sldMkLst>
          <pc:docMk/>
          <pc:sldMk cId="3654976153" sldId="1448"/>
        </pc:sldMkLst>
      </pc:sldChg>
      <pc:sldChg chg="del">
        <pc:chgData name="FONTANA Luca" userId="S::l.fontana@csd.ch::2efced64-442a-4edb-bd2b-c03e0c4fbe1b" providerId="AD" clId="Web-{EE5F9248-54DA-11E4-8DF2-C4FD690EE31D}" dt="2025-10-30T15:28:16.441" v="347"/>
        <pc:sldMkLst>
          <pc:docMk/>
          <pc:sldMk cId="3795539800" sldId="1449"/>
        </pc:sldMkLst>
      </pc:sldChg>
      <pc:sldChg chg="del">
        <pc:chgData name="FONTANA Luca" userId="S::l.fontana@csd.ch::2efced64-442a-4edb-bd2b-c03e0c4fbe1b" providerId="AD" clId="Web-{EE5F9248-54DA-11E4-8DF2-C4FD690EE31D}" dt="2025-10-30T15:28:16.441" v="345"/>
        <pc:sldMkLst>
          <pc:docMk/>
          <pc:sldMk cId="613208631" sldId="1450"/>
        </pc:sldMkLst>
      </pc:sldChg>
      <pc:sldChg chg="modSp">
        <pc:chgData name="FONTANA Luca" userId="S::l.fontana@csd.ch::2efced64-442a-4edb-bd2b-c03e0c4fbe1b" providerId="AD" clId="Web-{EE5F9248-54DA-11E4-8DF2-C4FD690EE31D}" dt="2025-10-30T15:38:47.089" v="374" actId="20577"/>
        <pc:sldMkLst>
          <pc:docMk/>
          <pc:sldMk cId="513655459" sldId="1451"/>
        </pc:sldMkLst>
        <pc:spChg chg="mod">
          <ac:chgData name="FONTANA Luca" userId="S::l.fontana@csd.ch::2efced64-442a-4edb-bd2b-c03e0c4fbe1b" providerId="AD" clId="Web-{EE5F9248-54DA-11E4-8DF2-C4FD690EE31D}" dt="2025-10-30T15:38:47.089" v="374" actId="20577"/>
          <ac:spMkLst>
            <pc:docMk/>
            <pc:sldMk cId="513655459" sldId="1451"/>
            <ac:spMk id="6" creationId="{A733E552-A459-B972-8104-9E51DCA16AD3}"/>
          </ac:spMkLst>
        </pc:spChg>
      </pc:sldChg>
      <pc:sldChg chg="del">
        <pc:chgData name="FONTANA Luca" userId="S::l.fontana@csd.ch::2efced64-442a-4edb-bd2b-c03e0c4fbe1b" providerId="AD" clId="Web-{EE5F9248-54DA-11E4-8DF2-C4FD690EE31D}" dt="2025-10-30T15:28:16.441" v="344"/>
        <pc:sldMkLst>
          <pc:docMk/>
          <pc:sldMk cId="295649807" sldId="1455"/>
        </pc:sldMkLst>
      </pc:sldChg>
      <pc:sldChg chg="del">
        <pc:chgData name="FONTANA Luca" userId="S::l.fontana@csd.ch::2efced64-442a-4edb-bd2b-c03e0c4fbe1b" providerId="AD" clId="Web-{EE5F9248-54DA-11E4-8DF2-C4FD690EE31D}" dt="2025-10-30T15:28:16.441" v="343"/>
        <pc:sldMkLst>
          <pc:docMk/>
          <pc:sldMk cId="3031192654" sldId="1456"/>
        </pc:sldMkLst>
      </pc:sldChg>
      <pc:sldChg chg="del">
        <pc:chgData name="FONTANA Luca" userId="S::l.fontana@csd.ch::2efced64-442a-4edb-bd2b-c03e0c4fbe1b" providerId="AD" clId="Web-{EE5F9248-54DA-11E4-8DF2-C4FD690EE31D}" dt="2025-10-30T15:28:16.426" v="342"/>
        <pc:sldMkLst>
          <pc:docMk/>
          <pc:sldMk cId="337096410" sldId="1457"/>
        </pc:sldMkLst>
      </pc:sldChg>
      <pc:sldChg chg="del">
        <pc:chgData name="FONTANA Luca" userId="S::l.fontana@csd.ch::2efced64-442a-4edb-bd2b-c03e0c4fbe1b" providerId="AD" clId="Web-{EE5F9248-54DA-11E4-8DF2-C4FD690EE31D}" dt="2025-10-30T15:28:16.426" v="341"/>
        <pc:sldMkLst>
          <pc:docMk/>
          <pc:sldMk cId="2503023062" sldId="1458"/>
        </pc:sldMkLst>
      </pc:sldChg>
      <pc:sldChg chg="modSp">
        <pc:chgData name="FONTANA Luca" userId="S::l.fontana@csd.ch::2efced64-442a-4edb-bd2b-c03e0c4fbe1b" providerId="AD" clId="Web-{EE5F9248-54DA-11E4-8DF2-C4FD690EE31D}" dt="2025-10-30T15:36:06.337" v="357" actId="20577"/>
        <pc:sldMkLst>
          <pc:docMk/>
          <pc:sldMk cId="1178855338" sldId="1467"/>
        </pc:sldMkLst>
        <pc:spChg chg="mod">
          <ac:chgData name="FONTANA Luca" userId="S::l.fontana@csd.ch::2efced64-442a-4edb-bd2b-c03e0c4fbe1b" providerId="AD" clId="Web-{EE5F9248-54DA-11E4-8DF2-C4FD690EE31D}" dt="2025-10-30T15:36:06.337" v="357" actId="20577"/>
          <ac:spMkLst>
            <pc:docMk/>
            <pc:sldMk cId="1178855338" sldId="1467"/>
            <ac:spMk id="6" creationId="{088031A5-86A7-7BF4-CF92-C84B41836E92}"/>
          </ac:spMkLst>
        </pc:spChg>
      </pc:sldChg>
      <pc:sldChg chg="modSp">
        <pc:chgData name="FONTANA Luca" userId="S::l.fontana@csd.ch::2efced64-442a-4edb-bd2b-c03e0c4fbe1b" providerId="AD" clId="Web-{EE5F9248-54DA-11E4-8DF2-C4FD690EE31D}" dt="2025-10-30T15:36:32.463" v="360" actId="20577"/>
        <pc:sldMkLst>
          <pc:docMk/>
          <pc:sldMk cId="15016350" sldId="1474"/>
        </pc:sldMkLst>
        <pc:spChg chg="mod">
          <ac:chgData name="FONTANA Luca" userId="S::l.fontana@csd.ch::2efced64-442a-4edb-bd2b-c03e0c4fbe1b" providerId="AD" clId="Web-{EE5F9248-54DA-11E4-8DF2-C4FD690EE31D}" dt="2025-10-30T15:36:32.463" v="360" actId="20577"/>
          <ac:spMkLst>
            <pc:docMk/>
            <pc:sldMk cId="15016350" sldId="1474"/>
            <ac:spMk id="7" creationId="{946BFE52-4B42-6106-3A9F-8F0F9BCF9763}"/>
          </ac:spMkLst>
        </pc:spChg>
      </pc:sldChg>
      <pc:sldChg chg="modSp">
        <pc:chgData name="FONTANA Luca" userId="S::l.fontana@csd.ch::2efced64-442a-4edb-bd2b-c03e0c4fbe1b" providerId="AD" clId="Web-{EE5F9248-54DA-11E4-8DF2-C4FD690EE31D}" dt="2025-10-30T15:20:11.052" v="292" actId="14100"/>
        <pc:sldMkLst>
          <pc:docMk/>
          <pc:sldMk cId="3421603886" sldId="1481"/>
        </pc:sldMkLst>
        <pc:spChg chg="mod">
          <ac:chgData name="FONTANA Luca" userId="S::l.fontana@csd.ch::2efced64-442a-4edb-bd2b-c03e0c4fbe1b" providerId="AD" clId="Web-{EE5F9248-54DA-11E4-8DF2-C4FD690EE31D}" dt="2025-10-30T15:20:11.052" v="292" actId="14100"/>
          <ac:spMkLst>
            <pc:docMk/>
            <pc:sldMk cId="3421603886" sldId="1481"/>
            <ac:spMk id="11" creationId="{ACF33C2F-9726-2052-614B-A692C2D0010C}"/>
          </ac:spMkLst>
        </pc:spChg>
      </pc:sldChg>
      <pc:sldChg chg="modSp">
        <pc:chgData name="FONTANA Luca" userId="S::l.fontana@csd.ch::2efced64-442a-4edb-bd2b-c03e0c4fbe1b" providerId="AD" clId="Web-{EE5F9248-54DA-11E4-8DF2-C4FD690EE31D}" dt="2025-10-30T15:21:16.600" v="309" actId="20577"/>
        <pc:sldMkLst>
          <pc:docMk/>
          <pc:sldMk cId="807533343" sldId="1485"/>
        </pc:sldMkLst>
        <pc:spChg chg="mod">
          <ac:chgData name="FONTANA Luca" userId="S::l.fontana@csd.ch::2efced64-442a-4edb-bd2b-c03e0c4fbe1b" providerId="AD" clId="Web-{EE5F9248-54DA-11E4-8DF2-C4FD690EE31D}" dt="2025-10-30T15:21:16.600" v="309" actId="20577"/>
          <ac:spMkLst>
            <pc:docMk/>
            <pc:sldMk cId="807533343" sldId="1485"/>
            <ac:spMk id="7" creationId="{C6DAC53B-EB5F-04EA-B353-A36FDF3D74FC}"/>
          </ac:spMkLst>
        </pc:spChg>
      </pc:sldChg>
      <pc:sldChg chg="modSp">
        <pc:chgData name="FONTANA Luca" userId="S::l.fontana@csd.ch::2efced64-442a-4edb-bd2b-c03e0c4fbe1b" providerId="AD" clId="Web-{EE5F9248-54DA-11E4-8DF2-C4FD690EE31D}" dt="2025-10-30T15:21:54.772" v="310" actId="1076"/>
        <pc:sldMkLst>
          <pc:docMk/>
          <pc:sldMk cId="877891175" sldId="1491"/>
        </pc:sldMkLst>
        <pc:spChg chg="mod">
          <ac:chgData name="FONTANA Luca" userId="S::l.fontana@csd.ch::2efced64-442a-4edb-bd2b-c03e0c4fbe1b" providerId="AD" clId="Web-{EE5F9248-54DA-11E4-8DF2-C4FD690EE31D}" dt="2025-10-30T15:21:54.772" v="310" actId="1076"/>
          <ac:spMkLst>
            <pc:docMk/>
            <pc:sldMk cId="877891175" sldId="1491"/>
            <ac:spMk id="7" creationId="{3A0727AE-D025-495C-490A-3A6B004E44B3}"/>
          </ac:spMkLst>
        </pc:spChg>
      </pc:sldChg>
      <pc:sldChg chg="modSp">
        <pc:chgData name="FONTANA Luca" userId="S::l.fontana@csd.ch::2efced64-442a-4edb-bd2b-c03e0c4fbe1b" providerId="AD" clId="Web-{EE5F9248-54DA-11E4-8DF2-C4FD690EE31D}" dt="2025-10-30T15:23:06.573" v="316" actId="20577"/>
        <pc:sldMkLst>
          <pc:docMk/>
          <pc:sldMk cId="1105698127" sldId="1493"/>
        </pc:sldMkLst>
        <pc:spChg chg="mod">
          <ac:chgData name="FONTANA Luca" userId="S::l.fontana@csd.ch::2efced64-442a-4edb-bd2b-c03e0c4fbe1b" providerId="AD" clId="Web-{EE5F9248-54DA-11E4-8DF2-C4FD690EE31D}" dt="2025-10-30T15:23:06.573" v="316" actId="20577"/>
          <ac:spMkLst>
            <pc:docMk/>
            <pc:sldMk cId="1105698127" sldId="1493"/>
            <ac:spMk id="16" creationId="{8EF8E431-B8FB-1031-CAA1-5CD92365A009}"/>
          </ac:spMkLst>
        </pc:spChg>
      </pc:sldChg>
      <pc:sldChg chg="delSp modSp">
        <pc:chgData name="FONTANA Luca" userId="S::l.fontana@csd.ch::2efced64-442a-4edb-bd2b-c03e0c4fbe1b" providerId="AD" clId="Web-{EE5F9248-54DA-11E4-8DF2-C4FD690EE31D}" dt="2025-10-30T15:18:33.333" v="262"/>
        <pc:sldMkLst>
          <pc:docMk/>
          <pc:sldMk cId="1436640965" sldId="1496"/>
        </pc:sldMkLst>
        <pc:spChg chg="mod">
          <ac:chgData name="FONTANA Luca" userId="S::l.fontana@csd.ch::2efced64-442a-4edb-bd2b-c03e0c4fbe1b" providerId="AD" clId="Web-{EE5F9248-54DA-11E4-8DF2-C4FD690EE31D}" dt="2025-10-30T15:18:26.583" v="261" actId="20577"/>
          <ac:spMkLst>
            <pc:docMk/>
            <pc:sldMk cId="1436640965" sldId="1496"/>
            <ac:spMk id="7" creationId="{35827BBD-3C66-B2EA-80C4-7BA0B18538D1}"/>
          </ac:spMkLst>
        </pc:spChg>
        <pc:spChg chg="del">
          <ac:chgData name="FONTANA Luca" userId="S::l.fontana@csd.ch::2efced64-442a-4edb-bd2b-c03e0c4fbe1b" providerId="AD" clId="Web-{EE5F9248-54DA-11E4-8DF2-C4FD690EE31D}" dt="2025-10-30T15:18:33.333" v="262"/>
          <ac:spMkLst>
            <pc:docMk/>
            <pc:sldMk cId="1436640965" sldId="1496"/>
            <ac:spMk id="12" creationId="{7DF2F363-5DF7-1D9A-98B6-9020014E3B90}"/>
          </ac:spMkLst>
        </pc:spChg>
      </pc:sldChg>
      <pc:sldChg chg="modSp">
        <pc:chgData name="FONTANA Luca" userId="S::l.fontana@csd.ch::2efced64-442a-4edb-bd2b-c03e0c4fbe1b" providerId="AD" clId="Web-{EE5F9248-54DA-11E4-8DF2-C4FD690EE31D}" dt="2025-10-30T15:19:11.474" v="270"/>
        <pc:sldMkLst>
          <pc:docMk/>
          <pc:sldMk cId="2189727390" sldId="1509"/>
        </pc:sldMkLst>
        <pc:graphicFrameChg chg="mod modGraphic">
          <ac:chgData name="FONTANA Luca" userId="S::l.fontana@csd.ch::2efced64-442a-4edb-bd2b-c03e0c4fbe1b" providerId="AD" clId="Web-{EE5F9248-54DA-11E4-8DF2-C4FD690EE31D}" dt="2025-10-30T15:19:11.474" v="270"/>
          <ac:graphicFrameMkLst>
            <pc:docMk/>
            <pc:sldMk cId="2189727390" sldId="1509"/>
            <ac:graphicFrameMk id="20" creationId="{81B1D8AD-7095-E696-58A0-014E8CD2EFFD}"/>
          </ac:graphicFrameMkLst>
        </pc:graphicFrameChg>
      </pc:sldChg>
      <pc:sldChg chg="modSp">
        <pc:chgData name="FONTANA Luca" userId="S::l.fontana@csd.ch::2efced64-442a-4edb-bd2b-c03e0c4fbe1b" providerId="AD" clId="Web-{EE5F9248-54DA-11E4-8DF2-C4FD690EE31D}" dt="2025-10-30T15:05:16.162" v="184" actId="20577"/>
        <pc:sldMkLst>
          <pc:docMk/>
          <pc:sldMk cId="147943176" sldId="1511"/>
        </pc:sldMkLst>
        <pc:spChg chg="mod">
          <ac:chgData name="FONTANA Luca" userId="S::l.fontana@csd.ch::2efced64-442a-4edb-bd2b-c03e0c4fbe1b" providerId="AD" clId="Web-{EE5F9248-54DA-11E4-8DF2-C4FD690EE31D}" dt="2025-10-30T15:05:16.162" v="184" actId="20577"/>
          <ac:spMkLst>
            <pc:docMk/>
            <pc:sldMk cId="147943176" sldId="1511"/>
            <ac:spMk id="13" creationId="{B3EC16CE-7F15-F7B9-4DAB-8A3079C986F4}"/>
          </ac:spMkLst>
        </pc:spChg>
      </pc:sldChg>
      <pc:sldChg chg="modSp">
        <pc:chgData name="FONTANA Luca" userId="S::l.fontana@csd.ch::2efced64-442a-4edb-bd2b-c03e0c4fbe1b" providerId="AD" clId="Web-{EE5F9248-54DA-11E4-8DF2-C4FD690EE31D}" dt="2025-10-30T14:53:41.731" v="64" actId="1076"/>
        <pc:sldMkLst>
          <pc:docMk/>
          <pc:sldMk cId="784254355" sldId="1512"/>
        </pc:sldMkLst>
        <pc:spChg chg="mod">
          <ac:chgData name="FONTANA Luca" userId="S::l.fontana@csd.ch::2efced64-442a-4edb-bd2b-c03e0c4fbe1b" providerId="AD" clId="Web-{EE5F9248-54DA-11E4-8DF2-C4FD690EE31D}" dt="2025-10-30T14:53:34.841" v="63" actId="20577"/>
          <ac:spMkLst>
            <pc:docMk/>
            <pc:sldMk cId="784254355" sldId="1512"/>
            <ac:spMk id="3" creationId="{C4378E36-228C-769F-48BC-BB8643454381}"/>
          </ac:spMkLst>
        </pc:spChg>
        <pc:spChg chg="mod">
          <ac:chgData name="FONTANA Luca" userId="S::l.fontana@csd.ch::2efced64-442a-4edb-bd2b-c03e0c4fbe1b" providerId="AD" clId="Web-{EE5F9248-54DA-11E4-8DF2-C4FD690EE31D}" dt="2025-10-30T14:53:41.731" v="64" actId="1076"/>
          <ac:spMkLst>
            <pc:docMk/>
            <pc:sldMk cId="784254355" sldId="1512"/>
            <ac:spMk id="4" creationId="{42AE3F43-95BE-5809-8A4E-8D1CB901F60C}"/>
          </ac:spMkLst>
        </pc:spChg>
        <pc:picChg chg="mod">
          <ac:chgData name="FONTANA Luca" userId="S::l.fontana@csd.ch::2efced64-442a-4edb-bd2b-c03e0c4fbe1b" providerId="AD" clId="Web-{EE5F9248-54DA-11E4-8DF2-C4FD690EE31D}" dt="2025-10-30T14:53:13.043" v="60" actId="1076"/>
          <ac:picMkLst>
            <pc:docMk/>
            <pc:sldMk cId="784254355" sldId="1512"/>
            <ac:picMk id="6" creationId="{6F778970-7D49-9C52-80D2-37F4BB89BF39}"/>
          </ac:picMkLst>
        </pc:picChg>
      </pc:sldChg>
      <pc:sldChg chg="del">
        <pc:chgData name="FONTANA Luca" userId="S::l.fontana@csd.ch::2efced64-442a-4edb-bd2b-c03e0c4fbe1b" providerId="AD" clId="Web-{EE5F9248-54DA-11E4-8DF2-C4FD690EE31D}" dt="2025-10-30T15:28:16.441" v="346"/>
        <pc:sldMkLst>
          <pc:docMk/>
          <pc:sldMk cId="3241514839" sldId="1513"/>
        </pc:sldMkLst>
      </pc:sldChg>
      <pc:sldChg chg="modSp">
        <pc:chgData name="FONTANA Luca" userId="S::l.fontana@csd.ch::2efced64-442a-4edb-bd2b-c03e0c4fbe1b" providerId="AD" clId="Web-{EE5F9248-54DA-11E4-8DF2-C4FD690EE31D}" dt="2025-10-30T15:01:31.346" v="146" actId="1076"/>
        <pc:sldMkLst>
          <pc:docMk/>
          <pc:sldMk cId="1799897904" sldId="1525"/>
        </pc:sldMkLst>
        <pc:spChg chg="mod">
          <ac:chgData name="FONTANA Luca" userId="S::l.fontana@csd.ch::2efced64-442a-4edb-bd2b-c03e0c4fbe1b" providerId="AD" clId="Web-{EE5F9248-54DA-11E4-8DF2-C4FD690EE31D}" dt="2025-10-30T15:00:30.814" v="120" actId="20577"/>
          <ac:spMkLst>
            <pc:docMk/>
            <pc:sldMk cId="1799897904" sldId="1525"/>
            <ac:spMk id="6" creationId="{B712469F-56F5-6D6D-09BB-4C2504C6D517}"/>
          </ac:spMkLst>
        </pc:spChg>
        <pc:spChg chg="mod">
          <ac:chgData name="FONTANA Luca" userId="S::l.fontana@csd.ch::2efced64-442a-4edb-bd2b-c03e0c4fbe1b" providerId="AD" clId="Web-{EE5F9248-54DA-11E4-8DF2-C4FD690EE31D}" dt="2025-10-30T15:01:31.346" v="146" actId="1076"/>
          <ac:spMkLst>
            <pc:docMk/>
            <pc:sldMk cId="1799897904" sldId="1525"/>
            <ac:spMk id="8" creationId="{2A947494-FECB-39F9-5A0D-66FD75940262}"/>
          </ac:spMkLst>
        </pc:spChg>
        <pc:spChg chg="mod">
          <ac:chgData name="FONTANA Luca" userId="S::l.fontana@csd.ch::2efced64-442a-4edb-bd2b-c03e0c4fbe1b" providerId="AD" clId="Web-{EE5F9248-54DA-11E4-8DF2-C4FD690EE31D}" dt="2025-10-30T14:59:03.361" v="98" actId="20577"/>
          <ac:spMkLst>
            <pc:docMk/>
            <pc:sldMk cId="1799897904" sldId="1525"/>
            <ac:spMk id="9" creationId="{4C0D2603-249C-E6B2-D7FF-4F2A453904B9}"/>
          </ac:spMkLst>
        </pc:spChg>
        <pc:spChg chg="mod">
          <ac:chgData name="FONTANA Luca" userId="S::l.fontana@csd.ch::2efced64-442a-4edb-bd2b-c03e0c4fbe1b" providerId="AD" clId="Web-{EE5F9248-54DA-11E4-8DF2-C4FD690EE31D}" dt="2025-10-30T14:59:26.767" v="99" actId="20577"/>
          <ac:spMkLst>
            <pc:docMk/>
            <pc:sldMk cId="1799897904" sldId="1525"/>
            <ac:spMk id="10" creationId="{40B1AD3E-6248-96D2-8CA7-F27E3260B9BB}"/>
          </ac:spMkLst>
        </pc:spChg>
      </pc:sldChg>
      <pc:sldChg chg="modSp">
        <pc:chgData name="FONTANA Luca" userId="S::l.fontana@csd.ch::2efced64-442a-4edb-bd2b-c03e0c4fbe1b" providerId="AD" clId="Web-{EE5F9248-54DA-11E4-8DF2-C4FD690EE31D}" dt="2025-10-30T15:37:08.010" v="362" actId="20577"/>
        <pc:sldMkLst>
          <pc:docMk/>
          <pc:sldMk cId="387514782" sldId="1534"/>
        </pc:sldMkLst>
        <pc:spChg chg="mod">
          <ac:chgData name="FONTANA Luca" userId="S::l.fontana@csd.ch::2efced64-442a-4edb-bd2b-c03e0c4fbe1b" providerId="AD" clId="Web-{EE5F9248-54DA-11E4-8DF2-C4FD690EE31D}" dt="2025-10-30T15:37:08.010" v="362" actId="20577"/>
          <ac:spMkLst>
            <pc:docMk/>
            <pc:sldMk cId="387514782" sldId="1534"/>
            <ac:spMk id="6" creationId="{DE385264-E913-E9BE-E5AD-D50BB887D3B2}"/>
          </ac:spMkLst>
        </pc:spChg>
      </pc:sldChg>
      <pc:sldChg chg="modSp ord">
        <pc:chgData name="FONTANA Luca" userId="S::l.fontana@csd.ch::2efced64-442a-4edb-bd2b-c03e0c4fbe1b" providerId="AD" clId="Web-{EE5F9248-54DA-11E4-8DF2-C4FD690EE31D}" dt="2025-10-30T15:16:39.754" v="256" actId="20577"/>
        <pc:sldMkLst>
          <pc:docMk/>
          <pc:sldMk cId="3749807604" sldId="1538"/>
        </pc:sldMkLst>
        <pc:spChg chg="mod">
          <ac:chgData name="FONTANA Luca" userId="S::l.fontana@csd.ch::2efced64-442a-4edb-bd2b-c03e0c4fbe1b" providerId="AD" clId="Web-{EE5F9248-54DA-11E4-8DF2-C4FD690EE31D}" dt="2025-10-30T15:16:39.754" v="256" actId="20577"/>
          <ac:spMkLst>
            <pc:docMk/>
            <pc:sldMk cId="3749807604" sldId="1538"/>
            <ac:spMk id="7" creationId="{EE7FB804-A0FE-734D-AD39-08EA062E31E8}"/>
          </ac:spMkLst>
        </pc:spChg>
      </pc:sldChg>
      <pc:sldChg chg="del">
        <pc:chgData name="FONTANA Luca" userId="S::l.fontana@csd.ch::2efced64-442a-4edb-bd2b-c03e0c4fbe1b" providerId="AD" clId="Web-{EE5F9248-54DA-11E4-8DF2-C4FD690EE31D}" dt="2025-10-30T15:28:16.457" v="351"/>
        <pc:sldMkLst>
          <pc:docMk/>
          <pc:sldMk cId="3426036554" sldId="1544"/>
        </pc:sldMkLst>
      </pc:sldChg>
      <pc:sldChg chg="modSp">
        <pc:chgData name="FONTANA Luca" userId="S::l.fontana@csd.ch::2efced64-442a-4edb-bd2b-c03e0c4fbe1b" providerId="AD" clId="Web-{EE5F9248-54DA-11E4-8DF2-C4FD690EE31D}" dt="2025-10-30T15:26:33.892" v="340" actId="20577"/>
        <pc:sldMkLst>
          <pc:docMk/>
          <pc:sldMk cId="511889183" sldId="1545"/>
        </pc:sldMkLst>
        <pc:spChg chg="mod">
          <ac:chgData name="FONTANA Luca" userId="S::l.fontana@csd.ch::2efced64-442a-4edb-bd2b-c03e0c4fbe1b" providerId="AD" clId="Web-{EE5F9248-54DA-11E4-8DF2-C4FD690EE31D}" dt="2025-10-30T15:26:33.892" v="340" actId="20577"/>
          <ac:spMkLst>
            <pc:docMk/>
            <pc:sldMk cId="511889183" sldId="1545"/>
            <ac:spMk id="7" creationId="{6AAB0C3E-C143-6C9A-FE67-93799798A613}"/>
          </ac:spMkLst>
        </pc:spChg>
      </pc:sldChg>
      <pc:sldChg chg="modSp">
        <pc:chgData name="FONTANA Luca" userId="S::l.fontana@csd.ch::2efced64-442a-4edb-bd2b-c03e0c4fbe1b" providerId="AD" clId="Web-{EE5F9248-54DA-11E4-8DF2-C4FD690EE31D}" dt="2025-10-30T15:34:38.290" v="356" actId="1076"/>
        <pc:sldMkLst>
          <pc:docMk/>
          <pc:sldMk cId="879997093" sldId="1554"/>
        </pc:sldMkLst>
        <pc:picChg chg="mod">
          <ac:chgData name="FONTANA Luca" userId="S::l.fontana@csd.ch::2efced64-442a-4edb-bd2b-c03e0c4fbe1b" providerId="AD" clId="Web-{EE5F9248-54DA-11E4-8DF2-C4FD690EE31D}" dt="2025-10-30T15:34:38.290" v="356" actId="1076"/>
          <ac:picMkLst>
            <pc:docMk/>
            <pc:sldMk cId="879997093" sldId="1554"/>
            <ac:picMk id="6" creationId="{C3CEE03C-FDD5-D48E-FAD4-59400472CC6E}"/>
          </ac:picMkLst>
        </pc:picChg>
      </pc:sldChg>
      <pc:sldChg chg="modSp">
        <pc:chgData name="FONTANA Luca" userId="S::l.fontana@csd.ch::2efced64-442a-4edb-bd2b-c03e0c4fbe1b" providerId="AD" clId="Web-{EE5F9248-54DA-11E4-8DF2-C4FD690EE31D}" dt="2025-10-30T15:16:35.004" v="255" actId="20577"/>
        <pc:sldMkLst>
          <pc:docMk/>
          <pc:sldMk cId="386112926" sldId="1556"/>
        </pc:sldMkLst>
        <pc:spChg chg="mod">
          <ac:chgData name="FONTANA Luca" userId="S::l.fontana@csd.ch::2efced64-442a-4edb-bd2b-c03e0c4fbe1b" providerId="AD" clId="Web-{EE5F9248-54DA-11E4-8DF2-C4FD690EE31D}" dt="2025-10-30T15:16:35.004" v="255" actId="20577"/>
          <ac:spMkLst>
            <pc:docMk/>
            <pc:sldMk cId="386112926" sldId="1556"/>
            <ac:spMk id="7" creationId="{BEDAE07D-B218-8A5B-9216-6F891A195DC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ln>
              <a:noFill/>
            </a:ln>
          </c:spPr>
          <c:dPt>
            <c:idx val="0"/>
            <c:bubble3D val="0"/>
            <c:spPr>
              <a:solidFill>
                <a:schemeClr val="accent3">
                  <a:lumMod val="40000"/>
                  <a:lumOff val="60000"/>
                </a:schemeClr>
              </a:solidFill>
              <a:ln w="25400">
                <a:noFill/>
              </a:ln>
              <a:effectLst/>
              <a:sp3d/>
            </c:spPr>
            <c:extLst>
              <c:ext xmlns:c16="http://schemas.microsoft.com/office/drawing/2014/chart" uri="{C3380CC4-5D6E-409C-BE32-E72D297353CC}">
                <c16:uniqueId val="{00000001-8A78-413D-9943-4BDE9CE0202A}"/>
              </c:ext>
            </c:extLst>
          </c:dPt>
          <c:dPt>
            <c:idx val="1"/>
            <c:bubble3D val="0"/>
            <c:spPr>
              <a:solidFill>
                <a:schemeClr val="bg1">
                  <a:lumMod val="75000"/>
                </a:schemeClr>
              </a:solidFill>
              <a:ln w="25400">
                <a:noFill/>
              </a:ln>
              <a:effectLst/>
              <a:sp3d/>
            </c:spPr>
            <c:extLst>
              <c:ext xmlns:c16="http://schemas.microsoft.com/office/drawing/2014/chart" uri="{C3380CC4-5D6E-409C-BE32-E72D297353CC}">
                <c16:uniqueId val="{00000003-8A78-413D-9943-4BDE9CE0202A}"/>
              </c:ext>
            </c:extLst>
          </c:dPt>
          <c:dPt>
            <c:idx val="2"/>
            <c:bubble3D val="0"/>
            <c:spPr>
              <a:solidFill>
                <a:srgbClr val="C00000"/>
              </a:solidFill>
              <a:ln w="25400">
                <a:noFill/>
              </a:ln>
              <a:effectLst/>
              <a:sp3d/>
            </c:spPr>
            <c:extLst>
              <c:ext xmlns:c16="http://schemas.microsoft.com/office/drawing/2014/chart" uri="{C3380CC4-5D6E-409C-BE32-E72D297353CC}">
                <c16:uniqueId val="{00000005-8A78-413D-9943-4BDE9CE0202A}"/>
              </c:ext>
            </c:extLst>
          </c:dPt>
          <c:dPt>
            <c:idx val="3"/>
            <c:bubble3D val="0"/>
            <c:spPr>
              <a:solidFill>
                <a:schemeClr val="accent3">
                  <a:lumMod val="75000"/>
                </a:schemeClr>
              </a:solidFill>
              <a:ln w="25400">
                <a:noFill/>
              </a:ln>
              <a:effectLst/>
              <a:sp3d/>
            </c:spPr>
            <c:extLst>
              <c:ext xmlns:c16="http://schemas.microsoft.com/office/drawing/2014/chart" uri="{C3380CC4-5D6E-409C-BE32-E72D297353CC}">
                <c16:uniqueId val="{00000007-8A78-413D-9943-4BDE9CE0202A}"/>
              </c:ext>
            </c:extLst>
          </c:dPt>
          <c:dPt>
            <c:idx val="4"/>
            <c:bubble3D val="0"/>
            <c:spPr>
              <a:solidFill>
                <a:srgbClr val="92D050"/>
              </a:solidFill>
              <a:ln w="25400">
                <a:noFill/>
              </a:ln>
              <a:effectLst/>
              <a:sp3d/>
            </c:spPr>
            <c:extLst>
              <c:ext xmlns:c16="http://schemas.microsoft.com/office/drawing/2014/chart" uri="{C3380CC4-5D6E-409C-BE32-E72D297353CC}">
                <c16:uniqueId val="{00000009-8A78-413D-9943-4BDE9CE0202A}"/>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fr-FR"/>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Foglio1!$B$4:$B$8</c:f>
              <c:strCache>
                <c:ptCount val="5"/>
                <c:pt idx="0">
                  <c:v>Ménages</c:v>
                </c:pt>
                <c:pt idx="1">
                  <c:v>Industrie</c:v>
                </c:pt>
                <c:pt idx="2">
                  <c:v>Services</c:v>
                </c:pt>
                <c:pt idx="3">
                  <c:v>Transport</c:v>
                </c:pt>
                <c:pt idx="4">
                  <c:v>Autres</c:v>
                </c:pt>
              </c:strCache>
            </c:strRef>
          </c:cat>
          <c:val>
            <c:numRef>
              <c:f>Foglio1!$C$4:$C$8</c:f>
              <c:numCache>
                <c:formatCode>0%</c:formatCode>
                <c:ptCount val="5"/>
                <c:pt idx="0">
                  <c:v>0.28000000000000003</c:v>
                </c:pt>
                <c:pt idx="1">
                  <c:v>0.19</c:v>
                </c:pt>
                <c:pt idx="2">
                  <c:v>0.16</c:v>
                </c:pt>
                <c:pt idx="3">
                  <c:v>0.36</c:v>
                </c:pt>
                <c:pt idx="4">
                  <c:v>0.01</c:v>
                </c:pt>
              </c:numCache>
            </c:numRef>
          </c:val>
          <c:extLst>
            <c:ext xmlns:c16="http://schemas.microsoft.com/office/drawing/2014/chart" uri="{C3380CC4-5D6E-409C-BE32-E72D297353CC}">
              <c16:uniqueId val="{0000000A-8A78-413D-9943-4BDE9CE0202A}"/>
            </c:ext>
          </c:extLst>
        </c:ser>
        <c:dLbls>
          <c:dLblPos val="out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strRef>
              <c:f>'px-x-1103020100_101'!$G$3:$AM$3</c:f>
              <c:strCach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strCache>
            </c:strRef>
          </c:cat>
          <c:val>
            <c:numRef>
              <c:f>'px-x-1103020100_101'!$G$9:$AM$9</c:f>
              <c:numCache>
                <c:formatCode>0.00%</c:formatCode>
                <c:ptCount val="33"/>
                <c:pt idx="0">
                  <c:v>1.3700020466289744E-4</c:v>
                </c:pt>
                <c:pt idx="1">
                  <c:v>2.1943895574527813E-4</c:v>
                </c:pt>
                <c:pt idx="2">
                  <c:v>2.4941544266550382E-4</c:v>
                </c:pt>
                <c:pt idx="3">
                  <c:v>2.4891277536779759E-4</c:v>
                </c:pt>
                <c:pt idx="4">
                  <c:v>2.4486246943958404E-4</c:v>
                </c:pt>
                <c:pt idx="5">
                  <c:v>2.3845092370313665E-4</c:v>
                </c:pt>
                <c:pt idx="6">
                  <c:v>2.3224553279236547E-4</c:v>
                </c:pt>
                <c:pt idx="7">
                  <c:v>2.2657144447570376E-4</c:v>
                </c:pt>
                <c:pt idx="8">
                  <c:v>2.204943270001806E-4</c:v>
                </c:pt>
                <c:pt idx="9">
                  <c:v>2.0880734378889E-4</c:v>
                </c:pt>
                <c:pt idx="10">
                  <c:v>2.1267911657495232E-4</c:v>
                </c:pt>
                <c:pt idx="11">
                  <c:v>1.9009767438913215E-4</c:v>
                </c:pt>
                <c:pt idx="12">
                  <c:v>1.8265575523696478E-4</c:v>
                </c:pt>
                <c:pt idx="13">
                  <c:v>1.7342010554384919E-4</c:v>
                </c:pt>
                <c:pt idx="14">
                  <c:v>1.6398384719748982E-4</c:v>
                </c:pt>
                <c:pt idx="15">
                  <c:v>1.5331060261943594E-4</c:v>
                </c:pt>
                <c:pt idx="16">
                  <c:v>1.4410204681316528E-4</c:v>
                </c:pt>
                <c:pt idx="17">
                  <c:v>1.334753362605216E-4</c:v>
                </c:pt>
                <c:pt idx="18">
                  <c:v>1.2958007284054308E-4</c:v>
                </c:pt>
                <c:pt idx="19">
                  <c:v>1.2769347182089394E-4</c:v>
                </c:pt>
                <c:pt idx="20">
                  <c:v>1.631571522329835E-4</c:v>
                </c:pt>
                <c:pt idx="21">
                  <c:v>2.5078050628356502E-4</c:v>
                </c:pt>
                <c:pt idx="22">
                  <c:v>4.1318769133140215E-4</c:v>
                </c:pt>
                <c:pt idx="23">
                  <c:v>6.2093760884633588E-4</c:v>
                </c:pt>
                <c:pt idx="24">
                  <c:v>1.0124324607879139E-3</c:v>
                </c:pt>
                <c:pt idx="25">
                  <c:v>1.6892964195933261E-3</c:v>
                </c:pt>
                <c:pt idx="26">
                  <c:v>2.370453416633713E-3</c:v>
                </c:pt>
                <c:pt idx="27">
                  <c:v>3.1808276102574962E-3</c:v>
                </c:pt>
                <c:pt idx="28">
                  <c:v>4.1673474282853847E-3</c:v>
                </c:pt>
                <c:pt idx="29">
                  <c:v>6.2102720789489162E-3</c:v>
                </c:pt>
                <c:pt idx="30">
                  <c:v>9.3157748422988042E-3</c:v>
                </c:pt>
                <c:pt idx="31">
                  <c:v>1.5224342300003864E-2</c:v>
                </c:pt>
                <c:pt idx="32">
                  <c:v>2.3457833468889792E-2</c:v>
                </c:pt>
              </c:numCache>
            </c:numRef>
          </c:val>
          <c:extLst>
            <c:ext xmlns:c16="http://schemas.microsoft.com/office/drawing/2014/chart" uri="{C3380CC4-5D6E-409C-BE32-E72D297353CC}">
              <c16:uniqueId val="{00000000-1674-4E29-9088-3F5F80500935}"/>
            </c:ext>
          </c:extLst>
        </c:ser>
        <c:dLbls>
          <c:showLegendKey val="0"/>
          <c:showVal val="0"/>
          <c:showCatName val="0"/>
          <c:showSerName val="0"/>
          <c:showPercent val="0"/>
          <c:showBubbleSize val="0"/>
        </c:dLbls>
        <c:gapWidth val="71"/>
        <c:overlap val="-46"/>
        <c:axId val="970098672"/>
        <c:axId val="700472144"/>
      </c:barChart>
      <c:catAx>
        <c:axId val="970098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700472144"/>
        <c:crosses val="autoZero"/>
        <c:auto val="1"/>
        <c:lblAlgn val="ctr"/>
        <c:lblOffset val="100"/>
        <c:tickLblSkip val="5"/>
        <c:tickMarkSkip val="5"/>
        <c:noMultiLvlLbl val="0"/>
      </c:catAx>
      <c:valAx>
        <c:axId val="7004721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crossAx val="970098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ln>
              <a:noFill/>
            </a:ln>
          </c:spPr>
          <c:dPt>
            <c:idx val="0"/>
            <c:bubble3D val="0"/>
            <c:spPr>
              <a:solidFill>
                <a:schemeClr val="accent1"/>
              </a:solidFill>
              <a:ln w="25400">
                <a:noFill/>
              </a:ln>
              <a:effectLst/>
              <a:sp3d/>
            </c:spPr>
            <c:extLst>
              <c:ext xmlns:c16="http://schemas.microsoft.com/office/drawing/2014/chart" uri="{C3380CC4-5D6E-409C-BE32-E72D297353CC}">
                <c16:uniqueId val="{00000001-92B3-4A01-AE4E-3FEE8DDE9ED0}"/>
              </c:ext>
            </c:extLst>
          </c:dPt>
          <c:dPt>
            <c:idx val="1"/>
            <c:bubble3D val="0"/>
            <c:spPr>
              <a:solidFill>
                <a:schemeClr val="accent5">
                  <a:lumMod val="60000"/>
                  <a:lumOff val="40000"/>
                </a:schemeClr>
              </a:solidFill>
              <a:ln w="25400">
                <a:noFill/>
              </a:ln>
              <a:effectLst/>
              <a:sp3d/>
            </c:spPr>
            <c:extLst>
              <c:ext xmlns:c16="http://schemas.microsoft.com/office/drawing/2014/chart" uri="{C3380CC4-5D6E-409C-BE32-E72D297353CC}">
                <c16:uniqueId val="{00000003-92B3-4A01-AE4E-3FEE8DDE9ED0}"/>
              </c:ext>
            </c:extLst>
          </c:dPt>
          <c:dPt>
            <c:idx val="2"/>
            <c:bubble3D val="0"/>
            <c:spPr>
              <a:solidFill>
                <a:schemeClr val="bg1">
                  <a:lumMod val="65000"/>
                </a:schemeClr>
              </a:solidFill>
              <a:ln w="25400">
                <a:noFill/>
              </a:ln>
              <a:effectLst/>
              <a:sp3d/>
            </c:spPr>
            <c:extLst>
              <c:ext xmlns:c16="http://schemas.microsoft.com/office/drawing/2014/chart" uri="{C3380CC4-5D6E-409C-BE32-E72D297353CC}">
                <c16:uniqueId val="{00000005-92B3-4A01-AE4E-3FEE8DDE9ED0}"/>
              </c:ext>
            </c:extLst>
          </c:dPt>
          <c:dPt>
            <c:idx val="3"/>
            <c:bubble3D val="0"/>
            <c:spPr>
              <a:solidFill>
                <a:srgbClr val="92D050"/>
              </a:solidFill>
              <a:ln w="25400">
                <a:noFill/>
              </a:ln>
              <a:effectLst/>
              <a:sp3d/>
            </c:spPr>
            <c:extLst>
              <c:ext xmlns:c16="http://schemas.microsoft.com/office/drawing/2014/chart" uri="{C3380CC4-5D6E-409C-BE32-E72D297353CC}">
                <c16:uniqueId val="{00000007-92B3-4A01-AE4E-3FEE8DDE9ED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fr-FR"/>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FR!$ORI$11:$ORI$14</c:f>
              <c:strCache>
                <c:ptCount val="4"/>
                <c:pt idx="0">
                  <c:v>Transport</c:v>
                </c:pt>
                <c:pt idx="1">
                  <c:v>Bâtiment</c:v>
                </c:pt>
                <c:pt idx="2">
                  <c:v>Industrie</c:v>
                </c:pt>
                <c:pt idx="3">
                  <c:v>Autres</c:v>
                </c:pt>
              </c:strCache>
            </c:strRef>
          </c:cat>
          <c:val>
            <c:numRef>
              <c:f>FR!$ORJ$11:$ORJ$14</c:f>
              <c:numCache>
                <c:formatCode>0%</c:formatCode>
                <c:ptCount val="4"/>
                <c:pt idx="0">
                  <c:v>0.31</c:v>
                </c:pt>
                <c:pt idx="1">
                  <c:v>0.26</c:v>
                </c:pt>
                <c:pt idx="2">
                  <c:v>0.23</c:v>
                </c:pt>
                <c:pt idx="3">
                  <c:v>0.2</c:v>
                </c:pt>
              </c:numCache>
            </c:numRef>
          </c:val>
          <c:extLst>
            <c:ext xmlns:c16="http://schemas.microsoft.com/office/drawing/2014/chart" uri="{C3380CC4-5D6E-409C-BE32-E72D297353CC}">
              <c16:uniqueId val="{00000008-92B3-4A01-AE4E-3FEE8DDE9ED0}"/>
            </c:ext>
          </c:extLst>
        </c:ser>
        <c:dLbls>
          <c:dLblPos val="out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3"/>
            <a:ext cx="2944958" cy="494185"/>
          </a:xfrm>
          <a:prstGeom prst="rect">
            <a:avLst/>
          </a:prstGeom>
        </p:spPr>
        <p:txBody>
          <a:bodyPr vert="horz" lIns="91384" tIns="45691" rIns="91384" bIns="45691" rtlCol="0"/>
          <a:lstStyle>
            <a:lvl1pPr algn="l">
              <a:defRPr sz="1200"/>
            </a:lvl1pPr>
          </a:lstStyle>
          <a:p>
            <a:endParaRPr lang="de-DE"/>
          </a:p>
        </p:txBody>
      </p:sp>
      <p:sp>
        <p:nvSpPr>
          <p:cNvPr id="3" name="Datumsplatzhalter 2"/>
          <p:cNvSpPr>
            <a:spLocks noGrp="1"/>
          </p:cNvSpPr>
          <p:nvPr>
            <p:ph type="dt" sz="quarter" idx="1"/>
          </p:nvPr>
        </p:nvSpPr>
        <p:spPr>
          <a:xfrm>
            <a:off x="3851105" y="3"/>
            <a:ext cx="2944958" cy="494185"/>
          </a:xfrm>
          <a:prstGeom prst="rect">
            <a:avLst/>
          </a:prstGeom>
        </p:spPr>
        <p:txBody>
          <a:bodyPr vert="horz" lIns="91384" tIns="45691" rIns="91384" bIns="45691" rtlCol="0"/>
          <a:lstStyle>
            <a:lvl1pPr algn="r">
              <a:defRPr sz="1200"/>
            </a:lvl1pPr>
          </a:lstStyle>
          <a:p>
            <a:fld id="{8450B8FC-714E-48A2-8E44-56D25F758704}" type="datetimeFigureOut">
              <a:rPr lang="de-DE" smtClean="0"/>
              <a:t>30.10.2025</a:t>
            </a:fld>
            <a:endParaRPr lang="de-DE"/>
          </a:p>
        </p:txBody>
      </p:sp>
      <p:sp>
        <p:nvSpPr>
          <p:cNvPr id="4" name="Fußzeilenplatzhalter 3"/>
          <p:cNvSpPr>
            <a:spLocks noGrp="1"/>
          </p:cNvSpPr>
          <p:nvPr>
            <p:ph type="ftr" sz="quarter" idx="2"/>
          </p:nvPr>
        </p:nvSpPr>
        <p:spPr>
          <a:xfrm>
            <a:off x="2" y="9378479"/>
            <a:ext cx="2944958" cy="494185"/>
          </a:xfrm>
          <a:prstGeom prst="rect">
            <a:avLst/>
          </a:prstGeom>
        </p:spPr>
        <p:txBody>
          <a:bodyPr vert="horz" lIns="91384" tIns="45691" rIns="91384" bIns="45691" rtlCol="0" anchor="b"/>
          <a:lstStyle>
            <a:lvl1pPr algn="l">
              <a:defRPr sz="1200"/>
            </a:lvl1pPr>
          </a:lstStyle>
          <a:p>
            <a:endParaRPr lang="de-DE"/>
          </a:p>
        </p:txBody>
      </p:sp>
      <p:sp>
        <p:nvSpPr>
          <p:cNvPr id="5" name="Foliennummernplatzhalter 4"/>
          <p:cNvSpPr>
            <a:spLocks noGrp="1"/>
          </p:cNvSpPr>
          <p:nvPr>
            <p:ph type="sldNum" sz="quarter" idx="3"/>
          </p:nvPr>
        </p:nvSpPr>
        <p:spPr>
          <a:xfrm>
            <a:off x="3851105" y="9378479"/>
            <a:ext cx="2944958" cy="494185"/>
          </a:xfrm>
          <a:prstGeom prst="rect">
            <a:avLst/>
          </a:prstGeom>
        </p:spPr>
        <p:txBody>
          <a:bodyPr vert="horz" lIns="91384" tIns="45691" rIns="91384" bIns="45691" rtlCol="0" anchor="b"/>
          <a:lstStyle>
            <a:lvl1pPr algn="r">
              <a:defRPr sz="1200"/>
            </a:lvl1pPr>
          </a:lstStyle>
          <a:p>
            <a:fld id="{37EA0638-1204-433B-84FC-523B5B170F5E}" type="slidenum">
              <a:rPr lang="de-DE" smtClean="0"/>
              <a:t>‹#›</a:t>
            </a:fld>
            <a:endParaRPr lang="de-DE"/>
          </a:p>
        </p:txBody>
      </p:sp>
    </p:spTree>
    <p:extLst>
      <p:ext uri="{BB962C8B-B14F-4D97-AF65-F5344CB8AC3E}">
        <p14:creationId xmlns:p14="http://schemas.microsoft.com/office/powerpoint/2010/main" val="1969185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9" y="2"/>
            <a:ext cx="2945659" cy="493633"/>
          </a:xfrm>
          <a:prstGeom prst="rect">
            <a:avLst/>
          </a:prstGeom>
        </p:spPr>
        <p:txBody>
          <a:bodyPr vert="horz" lIns="91384" tIns="45691" rIns="91384" bIns="45691" rtlCol="0"/>
          <a:lstStyle>
            <a:lvl1pPr algn="l">
              <a:defRPr sz="1200"/>
            </a:lvl1pPr>
          </a:lstStyle>
          <a:p>
            <a:endParaRPr lang="de-DE"/>
          </a:p>
        </p:txBody>
      </p:sp>
      <p:sp>
        <p:nvSpPr>
          <p:cNvPr id="3" name="Datumsplatzhalter 2"/>
          <p:cNvSpPr>
            <a:spLocks noGrp="1"/>
          </p:cNvSpPr>
          <p:nvPr>
            <p:ph type="dt" idx="1"/>
          </p:nvPr>
        </p:nvSpPr>
        <p:spPr>
          <a:xfrm>
            <a:off x="3850450" y="2"/>
            <a:ext cx="2945659" cy="493633"/>
          </a:xfrm>
          <a:prstGeom prst="rect">
            <a:avLst/>
          </a:prstGeom>
        </p:spPr>
        <p:txBody>
          <a:bodyPr vert="horz" lIns="91384" tIns="45691" rIns="91384" bIns="45691" rtlCol="0"/>
          <a:lstStyle>
            <a:lvl1pPr algn="r">
              <a:defRPr sz="1200"/>
            </a:lvl1pPr>
          </a:lstStyle>
          <a:p>
            <a:fld id="{569C9874-DE1E-48CB-A603-4C70CD126593}" type="datetimeFigureOut">
              <a:rPr lang="de-DE" smtClean="0"/>
              <a:pPr/>
              <a:t>30.10.2025</a:t>
            </a:fld>
            <a:endParaRPr lang="de-DE"/>
          </a:p>
        </p:txBody>
      </p:sp>
      <p:sp>
        <p:nvSpPr>
          <p:cNvPr id="4" name="Folienbildplatzhalt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384" tIns="45691" rIns="91384" bIns="45691" rtlCol="0" anchor="ctr"/>
          <a:lstStyle/>
          <a:p>
            <a:endParaRPr lang="de-DE"/>
          </a:p>
        </p:txBody>
      </p:sp>
      <p:sp>
        <p:nvSpPr>
          <p:cNvPr id="5" name="Notizenplatzhalter 4"/>
          <p:cNvSpPr>
            <a:spLocks noGrp="1"/>
          </p:cNvSpPr>
          <p:nvPr>
            <p:ph type="body" sz="quarter" idx="3"/>
          </p:nvPr>
        </p:nvSpPr>
        <p:spPr>
          <a:xfrm>
            <a:off x="679768" y="4689521"/>
            <a:ext cx="5438140" cy="4442699"/>
          </a:xfrm>
          <a:prstGeom prst="rect">
            <a:avLst/>
          </a:prstGeom>
        </p:spPr>
        <p:txBody>
          <a:bodyPr vert="horz" lIns="91384" tIns="45691" rIns="91384" bIns="45691"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9" y="9377319"/>
            <a:ext cx="2945659" cy="493633"/>
          </a:xfrm>
          <a:prstGeom prst="rect">
            <a:avLst/>
          </a:prstGeom>
        </p:spPr>
        <p:txBody>
          <a:bodyPr vert="horz" lIns="91384" tIns="45691" rIns="91384" bIns="45691" rtlCol="0" anchor="b"/>
          <a:lstStyle>
            <a:lvl1pPr algn="l">
              <a:defRPr sz="1200"/>
            </a:lvl1pPr>
          </a:lstStyle>
          <a:p>
            <a:endParaRPr lang="de-DE"/>
          </a:p>
        </p:txBody>
      </p:sp>
      <p:sp>
        <p:nvSpPr>
          <p:cNvPr id="7" name="Foliennummernplatzhalter 6"/>
          <p:cNvSpPr>
            <a:spLocks noGrp="1"/>
          </p:cNvSpPr>
          <p:nvPr>
            <p:ph type="sldNum" sz="quarter" idx="5"/>
          </p:nvPr>
        </p:nvSpPr>
        <p:spPr>
          <a:xfrm>
            <a:off x="3850450" y="9377319"/>
            <a:ext cx="2945659" cy="493633"/>
          </a:xfrm>
          <a:prstGeom prst="rect">
            <a:avLst/>
          </a:prstGeom>
        </p:spPr>
        <p:txBody>
          <a:bodyPr vert="horz" lIns="91384" tIns="45691" rIns="91384" bIns="45691" rtlCol="0" anchor="b"/>
          <a:lstStyle>
            <a:lvl1pPr algn="r">
              <a:defRPr sz="1200"/>
            </a:lvl1pPr>
          </a:lstStyle>
          <a:p>
            <a:fld id="{C14CEB38-DA38-4F43-AFB8-94FE45CA5866}" type="slidenum">
              <a:rPr lang="de-DE" smtClean="0"/>
              <a:pPr/>
              <a:t>‹#›</a:t>
            </a:fld>
            <a:endParaRPr lang="de-DE"/>
          </a:p>
        </p:txBody>
      </p:sp>
    </p:spTree>
    <p:extLst>
      <p:ext uri="{BB962C8B-B14F-4D97-AF65-F5344CB8AC3E}">
        <p14:creationId xmlns:p14="http://schemas.microsoft.com/office/powerpoint/2010/main" val="210976794"/>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C14CEB38-DA38-4F43-AFB8-94FE45CA5866}" type="slidenum">
              <a:rPr lang="de-DE" smtClean="0"/>
              <a:pPr/>
              <a:t>1</a:t>
            </a:fld>
            <a:endParaRPr lang="de-DE" dirty="0"/>
          </a:p>
        </p:txBody>
      </p:sp>
    </p:spTree>
    <p:extLst>
      <p:ext uri="{BB962C8B-B14F-4D97-AF65-F5344CB8AC3E}">
        <p14:creationId xmlns:p14="http://schemas.microsoft.com/office/powerpoint/2010/main" val="2806480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BA2B-3DF0-54D7-6612-9E638945D79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B6050EA-F9EF-746D-51B4-2B212B3FBF9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300BCB4-1945-7772-41C7-9B791F619FE2}"/>
              </a:ext>
            </a:extLst>
          </p:cNvPr>
          <p:cNvSpPr>
            <a:spLocks noGrp="1"/>
          </p:cNvSpPr>
          <p:nvPr>
            <p:ph type="body" idx="1"/>
          </p:nvPr>
        </p:nvSpPr>
        <p:spPr/>
        <p:txBody>
          <a:bodyPr/>
          <a:lstStyle/>
          <a:p>
            <a:r>
              <a:rPr lang="fr-CH" altLang="fr-FR"/>
              <a:t>Des 30.0 km de distance moyenne: 1% MD; 70% TIM et 19% TP</a:t>
            </a:r>
          </a:p>
          <a:p>
            <a:endParaRPr lang="fr-CH" altLang="fr-FR"/>
          </a:p>
          <a:p>
            <a:r>
              <a:rPr lang="fr-CH" altLang="fr-FR"/>
              <a:t>Mais distances TIM 2015-2021 : - 13% </a:t>
            </a:r>
          </a:p>
          <a:p>
            <a:endParaRPr lang="fr-CH" altLang="fr-FR"/>
          </a:p>
          <a:p>
            <a:r>
              <a:rPr lang="fr-CH" altLang="fr-FR"/>
              <a:t>Effets Post-Covid?</a:t>
            </a:r>
          </a:p>
          <a:p>
            <a:endParaRPr lang="fr-CH" altLang="fr-FR"/>
          </a:p>
          <a:p>
            <a:endParaRPr lang="fr-CH" altLang="fr-FR"/>
          </a:p>
          <a:p>
            <a:endParaRPr lang="it-CH"/>
          </a:p>
        </p:txBody>
      </p:sp>
      <p:sp>
        <p:nvSpPr>
          <p:cNvPr id="4" name="Segnaposto numero diapositiva 3">
            <a:extLst>
              <a:ext uri="{FF2B5EF4-FFF2-40B4-BE49-F238E27FC236}">
                <a16:creationId xmlns:a16="http://schemas.microsoft.com/office/drawing/2014/main" id="{26DA70E5-F937-358B-22BC-F24A8296F5D1}"/>
              </a:ext>
            </a:extLst>
          </p:cNvPr>
          <p:cNvSpPr>
            <a:spLocks noGrp="1"/>
          </p:cNvSpPr>
          <p:nvPr>
            <p:ph type="sldNum" sz="quarter" idx="5"/>
          </p:nvPr>
        </p:nvSpPr>
        <p:spPr/>
        <p:txBody>
          <a:bodyPr/>
          <a:lstStyle/>
          <a:p>
            <a:fld id="{C14CEB38-DA38-4F43-AFB8-94FE45CA5866}" type="slidenum">
              <a:rPr lang="de-DE" smtClean="0"/>
              <a:pPr/>
              <a:t>10</a:t>
            </a:fld>
            <a:endParaRPr lang="de-DE"/>
          </a:p>
        </p:txBody>
      </p:sp>
    </p:spTree>
    <p:extLst>
      <p:ext uri="{BB962C8B-B14F-4D97-AF65-F5344CB8AC3E}">
        <p14:creationId xmlns:p14="http://schemas.microsoft.com/office/powerpoint/2010/main" val="67938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9C035-5D90-0067-B7BF-5CBE2104FA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08F1F6-3806-5CD9-3AF9-75028CCAA4C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B23451-FA90-564E-3889-2318EBBBDCCA}"/>
              </a:ext>
            </a:extLst>
          </p:cNvPr>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fr-CH" altLang="en-US"/>
              <a:t>L’objectif de ce cours n’est pas de vous apporter les enseignements pour devenir un spécialiste en mobilité, MAIS de vous faciliter une démarche simplifiée utile pour la réalisation des EIE</a:t>
            </a:r>
          </a:p>
          <a:p>
            <a:endParaRPr lang="fr-CH"/>
          </a:p>
        </p:txBody>
      </p:sp>
      <p:sp>
        <p:nvSpPr>
          <p:cNvPr id="4" name="Espace réservé du numéro de diapositive 3">
            <a:extLst>
              <a:ext uri="{FF2B5EF4-FFF2-40B4-BE49-F238E27FC236}">
                <a16:creationId xmlns:a16="http://schemas.microsoft.com/office/drawing/2014/main" id="{61569771-70BB-1826-0D5F-07A54A0B4854}"/>
              </a:ext>
            </a:extLst>
          </p:cNvPr>
          <p:cNvSpPr>
            <a:spLocks noGrp="1"/>
          </p:cNvSpPr>
          <p:nvPr>
            <p:ph type="sldNum" sz="quarter" idx="10"/>
          </p:nvPr>
        </p:nvSpPr>
        <p:spPr/>
        <p:txBody>
          <a:bodyPr/>
          <a:lstStyle/>
          <a:p>
            <a:fld id="{C14CEB38-DA38-4F43-AFB8-94FE45CA5866}" type="slidenum">
              <a:rPr lang="de-DE" smtClean="0"/>
              <a:pPr/>
              <a:t>12</a:t>
            </a:fld>
            <a:endParaRPr lang="de-DE"/>
          </a:p>
        </p:txBody>
      </p:sp>
    </p:spTree>
    <p:extLst>
      <p:ext uri="{BB962C8B-B14F-4D97-AF65-F5344CB8AC3E}">
        <p14:creationId xmlns:p14="http://schemas.microsoft.com/office/powerpoint/2010/main" val="36246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defRPr/>
            </a:pPr>
            <a:r>
              <a:rPr lang="fr-CH"/>
              <a:t>En ville : distribution non démocratique de l’espace de voirie (tout voiture, trottoirs espace résiduel….)</a:t>
            </a:r>
          </a:p>
          <a:p>
            <a:pPr>
              <a:defRPr/>
            </a:pPr>
            <a:endParaRPr lang="fr-CH"/>
          </a:p>
          <a:p>
            <a:pPr>
              <a:defRPr/>
            </a:pPr>
            <a:r>
              <a:rPr lang="fr-CH"/>
              <a:t>Fonds Financement : principe coordination transports – territoire -environnement</a:t>
            </a:r>
          </a:p>
          <a:p>
            <a:pPr marL="171450" indent="-171450">
              <a:buFont typeface="Arial" panose="020B0604020202020204" pitchFamily="34" charset="0"/>
              <a:buChar char="•"/>
              <a:defRPr/>
            </a:pPr>
            <a:r>
              <a:rPr lang="fr-CH"/>
              <a:t>FORTA (Fonds routes nationales et trafic d’agglo): inscrit constitution 2018 Route et PA</a:t>
            </a:r>
          </a:p>
          <a:p>
            <a:pPr marL="171450" indent="-171450">
              <a:buFont typeface="Arial" panose="020B0604020202020204" pitchFamily="34" charset="0"/>
              <a:buChar char="•"/>
              <a:defRPr/>
            </a:pPr>
            <a:r>
              <a:rPr lang="fr-CH"/>
              <a:t>FIF (Fons infra ferroviaire) : TP/ferroviaire</a:t>
            </a:r>
          </a:p>
          <a:p>
            <a:pPr>
              <a:defRPr/>
            </a:pPr>
            <a:r>
              <a:rPr lang="fr-CH"/>
              <a:t>Les impacts environnementaux associés à la mobilité seront objet d’autres cours:</a:t>
            </a:r>
          </a:p>
          <a:p>
            <a:pPr marL="171450" indent="-171450">
              <a:buFont typeface="Arial" panose="020B0604020202020204" pitchFamily="34" charset="0"/>
              <a:buChar char="•"/>
              <a:defRPr/>
            </a:pPr>
            <a:r>
              <a:rPr lang="en-US">
                <a:latin typeface="Arial" charset="0"/>
                <a:cs typeface="Arial" charset="0"/>
              </a:rPr>
              <a:t>Air et </a:t>
            </a:r>
            <a:r>
              <a:rPr lang="en-US" err="1">
                <a:latin typeface="Arial" charset="0"/>
                <a:cs typeface="Arial" charset="0"/>
              </a:rPr>
              <a:t>climat</a:t>
            </a:r>
            <a:r>
              <a:rPr lang="en-US">
                <a:latin typeface="Arial" charset="0"/>
                <a:cs typeface="Arial" charset="0"/>
              </a:rPr>
              <a:t>, </a:t>
            </a:r>
            <a:r>
              <a:rPr lang="en-US" err="1">
                <a:latin typeface="Arial" charset="0"/>
                <a:cs typeface="Arial" charset="0"/>
              </a:rPr>
              <a:t>énergie</a:t>
            </a:r>
            <a:r>
              <a:rPr lang="en-US">
                <a:latin typeface="Arial" charset="0"/>
              </a:rPr>
              <a:t> </a:t>
            </a:r>
            <a:r>
              <a:rPr lang="fr-CH"/>
              <a:t>(Clericetti) et </a:t>
            </a:r>
          </a:p>
          <a:p>
            <a:pPr marL="171450" indent="-171450">
              <a:buFont typeface="Arial" panose="020B0604020202020204" pitchFamily="34" charset="0"/>
              <a:buChar char="•"/>
              <a:defRPr/>
            </a:pPr>
            <a:r>
              <a:rPr lang="fr-CH"/>
              <a:t>Bruit (</a:t>
            </a:r>
            <a:r>
              <a:rPr lang="fr-CH" err="1"/>
              <a:t>Helfer</a:t>
            </a:r>
            <a:r>
              <a:rPr lang="fr-CH"/>
              <a:t>)</a:t>
            </a: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13</a:t>
            </a:fld>
            <a:endParaRPr lang="de-DE"/>
          </a:p>
        </p:txBody>
      </p:sp>
    </p:spTree>
    <p:extLst>
      <p:ext uri="{BB962C8B-B14F-4D97-AF65-F5344CB8AC3E}">
        <p14:creationId xmlns:p14="http://schemas.microsoft.com/office/powerpoint/2010/main" val="4209093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CH" altLang="fr-FR"/>
              <a:t>A noter que le transport international aérien et maritime n’est pas inclus.</a:t>
            </a:r>
          </a:p>
          <a:p>
            <a:endParaRPr lang="fr-CH" altLang="fr-FR"/>
          </a:p>
          <a:p>
            <a:r>
              <a:rPr lang="fr-CH" altLang="fr-FR"/>
              <a:t>TJ = térajoule (1’000’000’000’0000 joule = ^12)</a:t>
            </a:r>
          </a:p>
          <a:p>
            <a:endParaRPr lang="fr-CH" altLang="fr-FR"/>
          </a:p>
          <a:p>
            <a:r>
              <a:rPr lang="fr-CH" altLang="fr-FR"/>
              <a:t>En 1990 52.9 </a:t>
            </a:r>
            <a:r>
              <a:rPr lang="fr-CH" altLang="fr-FR" err="1"/>
              <a:t>Mio</a:t>
            </a:r>
            <a:r>
              <a:rPr lang="fr-CH" altLang="fr-FR"/>
              <a:t> tonnes CO2 </a:t>
            </a:r>
            <a:r>
              <a:rPr lang="fr-CH" altLang="fr-FR" err="1"/>
              <a:t>équiv</a:t>
            </a:r>
            <a:r>
              <a:rPr lang="fr-CH" altLang="fr-FR"/>
              <a:t>.</a:t>
            </a:r>
          </a:p>
          <a:p>
            <a:endParaRPr lang="fr-CH" altLang="fr-FR"/>
          </a:p>
          <a:p>
            <a:r>
              <a:rPr lang="fr-CH" altLang="fr-FR"/>
              <a:t>Protocole de Kyoto fixait pour 2020 -20% par rapport à 1990, soit 42,3 </a:t>
            </a:r>
            <a:r>
              <a:rPr lang="fr-CH" altLang="fr-FR" err="1"/>
              <a:t>Mio</a:t>
            </a:r>
            <a:r>
              <a:rPr lang="fr-CH" altLang="fr-FR"/>
              <a:t> tonnes</a:t>
            </a:r>
          </a:p>
          <a:p>
            <a:endParaRPr lang="fr-CH" altLang="fr-FR"/>
          </a:p>
          <a:p>
            <a:r>
              <a:rPr lang="fr-CH" altLang="fr-FR"/>
              <a:t>Les 45.2 </a:t>
            </a:r>
            <a:r>
              <a:rPr lang="fr-CH" altLang="fr-FR" err="1"/>
              <a:t>Mio</a:t>
            </a:r>
            <a:r>
              <a:rPr lang="fr-CH" altLang="fr-FR"/>
              <a:t> tonnes </a:t>
            </a:r>
            <a:r>
              <a:rPr lang="fr-CH" altLang="fr-FR" err="1"/>
              <a:t>équiv</a:t>
            </a:r>
            <a:r>
              <a:rPr lang="fr-CH" altLang="fr-FR"/>
              <a:t>. CO2 correspond à 5,2 t/</a:t>
            </a:r>
            <a:r>
              <a:rPr lang="fr-CH" altLang="fr-FR" err="1"/>
              <a:t>hab</a:t>
            </a:r>
            <a:r>
              <a:rPr lang="fr-CH" altLang="fr-FR"/>
              <a:t> dont 4.2 t CO2</a:t>
            </a: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14</a:t>
            </a:fld>
            <a:endParaRPr lang="de-DE"/>
          </a:p>
        </p:txBody>
      </p:sp>
    </p:spTree>
    <p:extLst>
      <p:ext uri="{BB962C8B-B14F-4D97-AF65-F5344CB8AC3E}">
        <p14:creationId xmlns:p14="http://schemas.microsoft.com/office/powerpoint/2010/main" val="1098440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CH"/>
              <a:t>Cela représente une baisse de 18 % par rapport à 1990, donc légèrement en dessous de l’objectif Kyoto fixé à –20 %.</a:t>
            </a:r>
            <a:endParaRPr lang="en-US"/>
          </a:p>
          <a:p>
            <a:endParaRPr lang="fr-CH" dirty="0"/>
          </a:p>
          <a:p>
            <a:r>
              <a:rPr lang="fr-CH"/>
              <a:t>Le secteur des </a:t>
            </a:r>
            <a:r>
              <a:rPr lang="fr-CH" b="1"/>
              <a:t>transports reste le premier contributeur</a:t>
            </a:r>
            <a:r>
              <a:rPr lang="fr-CH"/>
              <a:t>, avec près d’un tiers des émissions totales, devant les bâtiments et l’industrie.</a:t>
            </a:r>
          </a:p>
          <a:p>
            <a:endParaRPr lang="fr-CH" dirty="0"/>
          </a:p>
          <a:p>
            <a:r>
              <a:rPr lang="fr-CH" dirty="0"/>
              <a:t>objectifs climatiques de l’Accord de Paris — soit une réduction de moitié d’ici 2030 — il faudra une </a:t>
            </a:r>
            <a:r>
              <a:rPr lang="fr-CH" b="1" dirty="0"/>
              <a:t>transition massive</a:t>
            </a:r>
            <a:r>
              <a:rPr lang="fr-CH" dirty="0"/>
              <a:t> : électrification rapide, sobriété énergétique et report modal.</a:t>
            </a:r>
          </a:p>
          <a:p>
            <a:endParaRPr lang="fr-CH" altLang="fr-FR" dirty="0">
              <a:ea typeface="Calibri"/>
              <a:cs typeface="Calibri"/>
            </a:endParaRP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15</a:t>
            </a:fld>
            <a:endParaRPr lang="de-DE"/>
          </a:p>
        </p:txBody>
      </p:sp>
    </p:spTree>
    <p:extLst>
      <p:ext uri="{BB962C8B-B14F-4D97-AF65-F5344CB8AC3E}">
        <p14:creationId xmlns:p14="http://schemas.microsoft.com/office/powerpoint/2010/main" val="3994769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CH" dirty="0"/>
              <a:t>microgrammes par mètre cube d’air</a:t>
            </a:r>
            <a:endParaRPr lang="en-US" dirty="0"/>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16</a:t>
            </a:fld>
            <a:endParaRPr lang="de-DE"/>
          </a:p>
        </p:txBody>
      </p:sp>
    </p:spTree>
    <p:extLst>
      <p:ext uri="{BB962C8B-B14F-4D97-AF65-F5344CB8AC3E}">
        <p14:creationId xmlns:p14="http://schemas.microsoft.com/office/powerpoint/2010/main" val="2820985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CH" altLang="fr-FR"/>
              <a:t>Trafic principale source de bruit en ville.</a:t>
            </a:r>
          </a:p>
          <a:p>
            <a:endParaRPr lang="fr-CH" altLang="fr-FR"/>
          </a:p>
          <a:p>
            <a:r>
              <a:rPr lang="fr-CH" altLang="fr-FR"/>
              <a:t>Effets du bruit: troubles sommeil, fatigue, hypertension, maladies cardio-vasculaires…</a:t>
            </a: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17</a:t>
            </a:fld>
            <a:endParaRPr lang="de-DE"/>
          </a:p>
        </p:txBody>
      </p:sp>
    </p:spTree>
    <p:extLst>
      <p:ext uri="{BB962C8B-B14F-4D97-AF65-F5344CB8AC3E}">
        <p14:creationId xmlns:p14="http://schemas.microsoft.com/office/powerpoint/2010/main" val="3783471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A4A30-34EB-73CB-4522-21969F6380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10D075-D1C7-CC37-5324-264271646A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96CE2A-992A-6CBC-DF2A-91B45814F354}"/>
              </a:ext>
            </a:extLst>
          </p:cNvPr>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fr-CH" altLang="en-US"/>
              <a:t>L’objectif de ce cours n’est pas de vous apporter les enseignements pour devenir un spécialiste en mobilité, MAIS de vous faciliter une démarche simplifiée utile pour la réalisation des EIE</a:t>
            </a:r>
          </a:p>
          <a:p>
            <a:endParaRPr lang="fr-CH"/>
          </a:p>
        </p:txBody>
      </p:sp>
      <p:sp>
        <p:nvSpPr>
          <p:cNvPr id="4" name="Espace réservé du numéro de diapositive 3">
            <a:extLst>
              <a:ext uri="{FF2B5EF4-FFF2-40B4-BE49-F238E27FC236}">
                <a16:creationId xmlns:a16="http://schemas.microsoft.com/office/drawing/2014/main" id="{ABB1F9B3-52F6-1B9E-9025-156A0583C5CE}"/>
              </a:ext>
            </a:extLst>
          </p:cNvPr>
          <p:cNvSpPr>
            <a:spLocks noGrp="1"/>
          </p:cNvSpPr>
          <p:nvPr>
            <p:ph type="sldNum" sz="quarter" idx="10"/>
          </p:nvPr>
        </p:nvSpPr>
        <p:spPr/>
        <p:txBody>
          <a:bodyPr/>
          <a:lstStyle/>
          <a:p>
            <a:fld id="{C14CEB38-DA38-4F43-AFB8-94FE45CA5866}" type="slidenum">
              <a:rPr lang="de-DE" smtClean="0"/>
              <a:pPr/>
              <a:t>18</a:t>
            </a:fld>
            <a:endParaRPr lang="de-DE"/>
          </a:p>
        </p:txBody>
      </p:sp>
    </p:spTree>
    <p:extLst>
      <p:ext uri="{BB962C8B-B14F-4D97-AF65-F5344CB8AC3E}">
        <p14:creationId xmlns:p14="http://schemas.microsoft.com/office/powerpoint/2010/main" val="1725598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72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dirty="0">
              <a:ea typeface="Calibri"/>
              <a:cs typeface="Calibri"/>
            </a:endParaRPr>
          </a:p>
        </p:txBody>
      </p:sp>
      <p:sp>
        <p:nvSpPr>
          <p:cNvPr id="4" name="Segnaposto numero diapositiva 3"/>
          <p:cNvSpPr>
            <a:spLocks noGrp="1"/>
          </p:cNvSpPr>
          <p:nvPr>
            <p:ph type="sldNum" sz="quarter" idx="5"/>
          </p:nvPr>
        </p:nvSpPr>
        <p:spPr/>
        <p:txBody>
          <a:bodyPr/>
          <a:lstStyle/>
          <a:p>
            <a:fld id="{C14CEB38-DA38-4F43-AFB8-94FE45CA5866}" type="slidenum">
              <a:rPr lang="de-DE" smtClean="0"/>
              <a:pPr/>
              <a:t>20</a:t>
            </a:fld>
            <a:endParaRPr lang="de-DE"/>
          </a:p>
        </p:txBody>
      </p:sp>
    </p:spTree>
    <p:extLst>
      <p:ext uri="{BB962C8B-B14F-4D97-AF65-F5344CB8AC3E}">
        <p14:creationId xmlns:p14="http://schemas.microsoft.com/office/powerpoint/2010/main" val="271747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fr-CH" altLang="en-US"/>
              <a:t>L’objectif de ce cours n’est pas de vous apporter les enseignements pour devenir un spécialiste en mobilité, MAIS de vous faciliter une démarche simplifiée utile pour la réalisation des EIE</a:t>
            </a:r>
          </a:p>
          <a:p>
            <a:endParaRPr lang="fr-CH"/>
          </a:p>
        </p:txBody>
      </p:sp>
      <p:sp>
        <p:nvSpPr>
          <p:cNvPr id="4" name="Espace réservé du numéro de diapositive 3"/>
          <p:cNvSpPr>
            <a:spLocks noGrp="1"/>
          </p:cNvSpPr>
          <p:nvPr>
            <p:ph type="sldNum" sz="quarter" idx="10"/>
          </p:nvPr>
        </p:nvSpPr>
        <p:spPr/>
        <p:txBody>
          <a:bodyPr/>
          <a:lstStyle/>
          <a:p>
            <a:fld id="{C14CEB38-DA38-4F43-AFB8-94FE45CA5866}" type="slidenum">
              <a:rPr lang="de-DE" smtClean="0"/>
              <a:pPr/>
              <a:t>2</a:t>
            </a:fld>
            <a:endParaRPr lang="de-DE"/>
          </a:p>
        </p:txBody>
      </p:sp>
    </p:spTree>
    <p:extLst>
      <p:ext uri="{BB962C8B-B14F-4D97-AF65-F5344CB8AC3E}">
        <p14:creationId xmlns:p14="http://schemas.microsoft.com/office/powerpoint/2010/main" val="3141299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CH" altLang="it-IT"/>
              <a:t>PA 3 Mendrisiotto. PA promus par ARE. Aujourd'hui 4ème génération.</a:t>
            </a:r>
          </a:p>
          <a:p>
            <a:endParaRPr lang="fr-CH" altLang="it-IT"/>
          </a:p>
          <a:p>
            <a:r>
              <a:rPr lang="fr-CH" altLang="it-IT"/>
              <a:t>Objectif coordination Transports-Urbanisation et paysage. Transports multimodales et efficaces (ENV et Energie).</a:t>
            </a:r>
          </a:p>
          <a:p>
            <a:endParaRPr lang="fr-CH" altLang="it-IT"/>
          </a:p>
          <a:p>
            <a:r>
              <a:rPr lang="fr-CH" altLang="it-IT"/>
              <a:t>Financement via Fonds routes nationales et trafic agglo (FORTA). Inscrit dans la constitution et entré en vigueur en 2018.</a:t>
            </a: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21</a:t>
            </a:fld>
            <a:endParaRPr lang="de-DE"/>
          </a:p>
        </p:txBody>
      </p:sp>
    </p:spTree>
    <p:extLst>
      <p:ext uri="{BB962C8B-B14F-4D97-AF65-F5344CB8AC3E}">
        <p14:creationId xmlns:p14="http://schemas.microsoft.com/office/powerpoint/2010/main" val="3133981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26</a:t>
            </a:fld>
            <a:endParaRPr lang="de-DE"/>
          </a:p>
        </p:txBody>
      </p:sp>
    </p:spTree>
    <p:extLst>
      <p:ext uri="{BB962C8B-B14F-4D97-AF65-F5344CB8AC3E}">
        <p14:creationId xmlns:p14="http://schemas.microsoft.com/office/powerpoint/2010/main" val="1256196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27</a:t>
            </a:fld>
            <a:endParaRPr lang="de-DE"/>
          </a:p>
        </p:txBody>
      </p:sp>
    </p:spTree>
    <p:extLst>
      <p:ext uri="{BB962C8B-B14F-4D97-AF65-F5344CB8AC3E}">
        <p14:creationId xmlns:p14="http://schemas.microsoft.com/office/powerpoint/2010/main" val="3053977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29</a:t>
            </a:fld>
            <a:endParaRPr lang="de-DE"/>
          </a:p>
        </p:txBody>
      </p:sp>
    </p:spTree>
    <p:extLst>
      <p:ext uri="{BB962C8B-B14F-4D97-AF65-F5344CB8AC3E}">
        <p14:creationId xmlns:p14="http://schemas.microsoft.com/office/powerpoint/2010/main" val="3756178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30</a:t>
            </a:fld>
            <a:endParaRPr lang="de-DE"/>
          </a:p>
        </p:txBody>
      </p:sp>
    </p:spTree>
    <p:extLst>
      <p:ext uri="{BB962C8B-B14F-4D97-AF65-F5344CB8AC3E}">
        <p14:creationId xmlns:p14="http://schemas.microsoft.com/office/powerpoint/2010/main" val="492075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208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E5F90-8B5C-F831-A022-4A4B3A3AFF7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6C9A7FC-FAA1-F979-3470-39391FAD512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5F5A7EA-90D2-AC91-B6BE-04A06CF137D6}"/>
              </a:ext>
            </a:extLst>
          </p:cNvPr>
          <p:cNvSpPr>
            <a:spLocks noGrp="1"/>
          </p:cNvSpPr>
          <p:nvPr>
            <p:ph type="body" idx="1"/>
          </p:nvPr>
        </p:nvSpPr>
        <p:spPr/>
        <p:txBody>
          <a:bodyPr/>
          <a:lstStyle/>
          <a:p>
            <a:endParaRPr lang="it-CH"/>
          </a:p>
        </p:txBody>
      </p:sp>
      <p:sp>
        <p:nvSpPr>
          <p:cNvPr id="4" name="Segnaposto numero diapositiva 3">
            <a:extLst>
              <a:ext uri="{FF2B5EF4-FFF2-40B4-BE49-F238E27FC236}">
                <a16:creationId xmlns:a16="http://schemas.microsoft.com/office/drawing/2014/main" id="{AE6F4801-0266-3B15-D784-0F82A49C02EE}"/>
              </a:ext>
            </a:extLst>
          </p:cNvPr>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0229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010A6-FB95-16D7-250F-3C232502D3E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CB794E4-FD5A-56D9-BB9A-0CCEC20228F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6B6D693-8E26-0A10-67BA-230D66898C5B}"/>
              </a:ext>
            </a:extLst>
          </p:cNvPr>
          <p:cNvSpPr>
            <a:spLocks noGrp="1"/>
          </p:cNvSpPr>
          <p:nvPr>
            <p:ph type="body" idx="1"/>
          </p:nvPr>
        </p:nvSpPr>
        <p:spPr/>
        <p:txBody>
          <a:bodyPr/>
          <a:lstStyle/>
          <a:p>
            <a:endParaRPr lang="it-CH"/>
          </a:p>
        </p:txBody>
      </p:sp>
      <p:sp>
        <p:nvSpPr>
          <p:cNvPr id="4" name="Segnaposto numero diapositiva 3">
            <a:extLst>
              <a:ext uri="{FF2B5EF4-FFF2-40B4-BE49-F238E27FC236}">
                <a16:creationId xmlns:a16="http://schemas.microsoft.com/office/drawing/2014/main" id="{5DBCE0E4-16E9-64D0-2583-3D4BE17B23D6}"/>
              </a:ext>
            </a:extLst>
          </p:cNvPr>
          <p:cNvSpPr>
            <a:spLocks noGrp="1"/>
          </p:cNvSpPr>
          <p:nvPr>
            <p:ph type="sldNum" sz="quarter" idx="5"/>
          </p:nvPr>
        </p:nvSpPr>
        <p:spPr/>
        <p:txBody>
          <a:bodyPr/>
          <a:lstStyle/>
          <a:p>
            <a:fld id="{C14CEB38-DA38-4F43-AFB8-94FE45CA5866}" type="slidenum">
              <a:rPr lang="de-DE" smtClean="0"/>
              <a:pPr/>
              <a:t>33</a:t>
            </a:fld>
            <a:endParaRPr lang="de-DE"/>
          </a:p>
        </p:txBody>
      </p:sp>
    </p:spTree>
    <p:extLst>
      <p:ext uri="{BB962C8B-B14F-4D97-AF65-F5344CB8AC3E}">
        <p14:creationId xmlns:p14="http://schemas.microsoft.com/office/powerpoint/2010/main" val="2804109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F2472-6D39-9A3B-40DF-B999CDFE01F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168EBB0-6332-506E-9554-B8E4FC4EE04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2EDBD97-717C-ABCF-1974-1B80115D7905}"/>
              </a:ext>
            </a:extLst>
          </p:cNvPr>
          <p:cNvSpPr>
            <a:spLocks noGrp="1"/>
          </p:cNvSpPr>
          <p:nvPr>
            <p:ph type="body" idx="1"/>
          </p:nvPr>
        </p:nvSpPr>
        <p:spPr/>
        <p:txBody>
          <a:bodyPr/>
          <a:lstStyle/>
          <a:p>
            <a:pPr eaLnBrk="1" hangingPunct="1"/>
            <a:r>
              <a:rPr lang="fr-FR" altLang="fr-FR"/>
              <a:t>Rapport TJOM/TJM 0.9 pour routes NON touristiques</a:t>
            </a:r>
          </a:p>
          <a:p>
            <a:pPr eaLnBrk="1" hangingPunct="1"/>
            <a:endParaRPr lang="fr-FR" altLang="fr-FR"/>
          </a:p>
          <a:p>
            <a:pPr eaLnBrk="1" hangingPunct="1"/>
            <a:r>
              <a:rPr lang="fr-FR" altLang="fr-FR"/>
              <a:t>THP 8-9% TJM</a:t>
            </a:r>
          </a:p>
          <a:p>
            <a:endParaRPr lang="it-CH"/>
          </a:p>
        </p:txBody>
      </p:sp>
      <p:sp>
        <p:nvSpPr>
          <p:cNvPr id="4" name="Segnaposto numero diapositiva 3">
            <a:extLst>
              <a:ext uri="{FF2B5EF4-FFF2-40B4-BE49-F238E27FC236}">
                <a16:creationId xmlns:a16="http://schemas.microsoft.com/office/drawing/2014/main" id="{1F6C42CE-9A32-7CE4-41B8-3E6D4747AA5E}"/>
              </a:ext>
            </a:extLst>
          </p:cNvPr>
          <p:cNvSpPr>
            <a:spLocks noGrp="1"/>
          </p:cNvSpPr>
          <p:nvPr>
            <p:ph type="sldNum" sz="quarter" idx="5"/>
          </p:nvPr>
        </p:nvSpPr>
        <p:spPr/>
        <p:txBody>
          <a:bodyPr/>
          <a:lstStyle/>
          <a:p>
            <a:fld id="{C14CEB38-DA38-4F43-AFB8-94FE45CA5866}" type="slidenum">
              <a:rPr lang="de-DE" smtClean="0"/>
              <a:pPr/>
              <a:t>34</a:t>
            </a:fld>
            <a:endParaRPr lang="de-DE"/>
          </a:p>
        </p:txBody>
      </p:sp>
    </p:spTree>
    <p:extLst>
      <p:ext uri="{BB962C8B-B14F-4D97-AF65-F5344CB8AC3E}">
        <p14:creationId xmlns:p14="http://schemas.microsoft.com/office/powerpoint/2010/main" val="453075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17227-4F8E-B2B1-3A94-4BE76A505C7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FC63681-885A-3561-6055-E851BBD415D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8F62B98-57AD-8196-9D12-6BAAB1B0A0A5}"/>
              </a:ext>
            </a:extLst>
          </p:cNvPr>
          <p:cNvSpPr>
            <a:spLocks noGrp="1"/>
          </p:cNvSpPr>
          <p:nvPr>
            <p:ph type="body" idx="1"/>
          </p:nvPr>
        </p:nvSpPr>
        <p:spPr/>
        <p:txBody>
          <a:bodyPr/>
          <a:lstStyle/>
          <a:p>
            <a:endParaRPr lang="it-CH"/>
          </a:p>
        </p:txBody>
      </p:sp>
      <p:sp>
        <p:nvSpPr>
          <p:cNvPr id="4" name="Segnaposto numero diapositiva 3">
            <a:extLst>
              <a:ext uri="{FF2B5EF4-FFF2-40B4-BE49-F238E27FC236}">
                <a16:creationId xmlns:a16="http://schemas.microsoft.com/office/drawing/2014/main" id="{E2FAF970-D532-8B30-2C5A-05E91C9F82C0}"/>
              </a:ext>
            </a:extLst>
          </p:cNvPr>
          <p:cNvSpPr>
            <a:spLocks noGrp="1"/>
          </p:cNvSpPr>
          <p:nvPr>
            <p:ph type="sldNum" sz="quarter" idx="5"/>
          </p:nvPr>
        </p:nvSpPr>
        <p:spPr/>
        <p:txBody>
          <a:bodyPr/>
          <a:lstStyle/>
          <a:p>
            <a:fld id="{C14CEB38-DA38-4F43-AFB8-94FE45CA5866}" type="slidenum">
              <a:rPr lang="de-DE" smtClean="0"/>
              <a:pPr/>
              <a:t>35</a:t>
            </a:fld>
            <a:endParaRPr lang="de-DE"/>
          </a:p>
        </p:txBody>
      </p:sp>
    </p:spTree>
    <p:extLst>
      <p:ext uri="{BB962C8B-B14F-4D97-AF65-F5344CB8AC3E}">
        <p14:creationId xmlns:p14="http://schemas.microsoft.com/office/powerpoint/2010/main" val="397890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CH" altLang="fr-FR"/>
              <a:t>Coordination nécessaire avec AT et ENV</a:t>
            </a: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3</a:t>
            </a:fld>
            <a:endParaRPr lang="de-DE"/>
          </a:p>
        </p:txBody>
      </p:sp>
    </p:spTree>
    <p:extLst>
      <p:ext uri="{BB962C8B-B14F-4D97-AF65-F5344CB8AC3E}">
        <p14:creationId xmlns:p14="http://schemas.microsoft.com/office/powerpoint/2010/main" val="1738362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36</a:t>
            </a:fld>
            <a:endParaRPr lang="de-DE"/>
          </a:p>
        </p:txBody>
      </p:sp>
    </p:spTree>
    <p:extLst>
      <p:ext uri="{BB962C8B-B14F-4D97-AF65-F5344CB8AC3E}">
        <p14:creationId xmlns:p14="http://schemas.microsoft.com/office/powerpoint/2010/main" val="2680778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37</a:t>
            </a:fld>
            <a:endParaRPr lang="de-DE"/>
          </a:p>
        </p:txBody>
      </p:sp>
    </p:spTree>
    <p:extLst>
      <p:ext uri="{BB962C8B-B14F-4D97-AF65-F5344CB8AC3E}">
        <p14:creationId xmlns:p14="http://schemas.microsoft.com/office/powerpoint/2010/main" val="2383470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38</a:t>
            </a:fld>
            <a:endParaRPr lang="de-DE"/>
          </a:p>
        </p:txBody>
      </p:sp>
    </p:spTree>
    <p:extLst>
      <p:ext uri="{BB962C8B-B14F-4D97-AF65-F5344CB8AC3E}">
        <p14:creationId xmlns:p14="http://schemas.microsoft.com/office/powerpoint/2010/main" val="1713658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5C019-2CC2-B65C-F14C-A8DDBE9082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E76F7B-8524-2D85-925E-E3E0E8A159C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516479-6F2E-3654-829E-E31FCD1A303B}"/>
              </a:ext>
            </a:extLst>
          </p:cNvPr>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fr-CH" altLang="en-US"/>
              <a:t>L’objectif de ce cours n’est pas de vous apporter les enseignements pour devenir un spécialiste en mobilité, MAIS de vous faciliter une démarche simplifiée utile pour la réalisation des EIE</a:t>
            </a:r>
          </a:p>
          <a:p>
            <a:endParaRPr lang="fr-CH"/>
          </a:p>
        </p:txBody>
      </p:sp>
      <p:sp>
        <p:nvSpPr>
          <p:cNvPr id="4" name="Espace réservé du numéro de diapositive 3">
            <a:extLst>
              <a:ext uri="{FF2B5EF4-FFF2-40B4-BE49-F238E27FC236}">
                <a16:creationId xmlns:a16="http://schemas.microsoft.com/office/drawing/2014/main" id="{208FB1F0-7C41-7620-6619-6177E7756305}"/>
              </a:ext>
            </a:extLst>
          </p:cNvPr>
          <p:cNvSpPr>
            <a:spLocks noGrp="1"/>
          </p:cNvSpPr>
          <p:nvPr>
            <p:ph type="sldNum" sz="quarter" idx="10"/>
          </p:nvPr>
        </p:nvSpPr>
        <p:spPr/>
        <p:txBody>
          <a:bodyPr/>
          <a:lstStyle/>
          <a:p>
            <a:fld id="{C14CEB38-DA38-4F43-AFB8-94FE45CA5866}" type="slidenum">
              <a:rPr lang="de-DE" smtClean="0"/>
              <a:pPr/>
              <a:t>39</a:t>
            </a:fld>
            <a:endParaRPr lang="de-DE"/>
          </a:p>
        </p:txBody>
      </p:sp>
    </p:spTree>
    <p:extLst>
      <p:ext uri="{BB962C8B-B14F-4D97-AF65-F5344CB8AC3E}">
        <p14:creationId xmlns:p14="http://schemas.microsoft.com/office/powerpoint/2010/main" val="3397318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0267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8424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4374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984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0493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118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lnSpcReduction="10000"/>
          </a:bodyPr>
          <a:lstStyle/>
          <a:p>
            <a:pPr>
              <a:defRPr/>
            </a:pPr>
            <a:r>
              <a:rPr lang="fr-CH" altLang="it-IT"/>
              <a:t>Le transport de personnes et marchandises est un aspect d’importance majeure du fonctionnement de notre société et économie qui présente des importants impacts environnementaux.</a:t>
            </a:r>
          </a:p>
          <a:p>
            <a:pPr>
              <a:defRPr/>
            </a:pPr>
            <a:endParaRPr lang="fr-CH" altLang="it-IT"/>
          </a:p>
          <a:p>
            <a:pPr>
              <a:defRPr/>
            </a:pPr>
            <a:r>
              <a:rPr lang="fr-CH" altLang="it-IT"/>
              <a:t>Pour cela et pour connaitre et caractériser la mobilité est essentiel réaliser des enquêtes.</a:t>
            </a:r>
          </a:p>
          <a:p>
            <a:pPr>
              <a:defRPr/>
            </a:pPr>
            <a:endParaRPr lang="fr-CH" altLang="it-IT"/>
          </a:p>
          <a:p>
            <a:pPr>
              <a:defRPr/>
            </a:pPr>
            <a:r>
              <a:rPr lang="fr-CH" altLang="it-IT"/>
              <a:t>A ce fin l’OFS et l’ARE (Office fédéral du développement territorial) réalisent chaque 5 ans le micro-recensement mobilité et transport sur un échantillon représentatif de la société helvétique (55’000 enquêtes).</a:t>
            </a:r>
          </a:p>
          <a:p>
            <a:pPr>
              <a:defRPr/>
            </a:pPr>
            <a:endParaRPr lang="fr-CH" altLang="it-IT"/>
          </a:p>
          <a:p>
            <a:pPr>
              <a:defRPr/>
            </a:pPr>
            <a:r>
              <a:rPr lang="fr-CH" altLang="it-IT"/>
              <a:t>Des bonnes statistiques sont la base pour:</a:t>
            </a:r>
          </a:p>
          <a:p>
            <a:pPr>
              <a:defRPr/>
            </a:pPr>
            <a:endParaRPr lang="fr-CH" altLang="it-IT"/>
          </a:p>
          <a:p>
            <a:pPr marL="171450" indent="-171450">
              <a:buFont typeface="Arial" panose="020B0604020202020204" pitchFamily="34" charset="0"/>
              <a:buChar char="•"/>
              <a:defRPr/>
            </a:pPr>
            <a:r>
              <a:rPr lang="fr-CH" altLang="it-IT"/>
              <a:t>Établir une politique des transports</a:t>
            </a:r>
          </a:p>
          <a:p>
            <a:pPr marL="171450" indent="-171450">
              <a:buFont typeface="Arial" panose="020B0604020202020204" pitchFamily="34" charset="0"/>
              <a:buChar char="•"/>
              <a:defRPr/>
            </a:pPr>
            <a:r>
              <a:rPr lang="fr-CH" altLang="it-IT"/>
              <a:t>Planifier et assurer le développement visé des infrastructures de transport, tout en réduisant les externalités</a:t>
            </a:r>
          </a:p>
          <a:p>
            <a:pPr marL="171450" indent="-171450">
              <a:buFont typeface="Arial" panose="020B0604020202020204" pitchFamily="34" charset="0"/>
              <a:buChar char="•"/>
              <a:defRPr/>
            </a:pPr>
            <a:r>
              <a:rPr lang="fr-CH" altLang="it-IT"/>
              <a:t>Traiter les pointes de la demande pour éviter le surdimensionnement des infrastructures</a:t>
            </a:r>
          </a:p>
          <a:p>
            <a:pPr marL="171450" indent="-171450">
              <a:buFont typeface="Arial" panose="020B0604020202020204" pitchFamily="34" charset="0"/>
              <a:buChar char="•"/>
              <a:defRPr/>
            </a:pPr>
            <a:r>
              <a:rPr lang="fr-CH" altLang="it-IT"/>
              <a:t>…</a:t>
            </a:r>
          </a:p>
          <a:p>
            <a:pPr marL="171450" indent="-171450">
              <a:buFont typeface="Arial" panose="020B0604020202020204" pitchFamily="34" charset="0"/>
              <a:buChar char="•"/>
              <a:defRPr/>
            </a:pPr>
            <a:endParaRPr lang="fr-CH" altLang="it-IT"/>
          </a:p>
          <a:p>
            <a:pPr>
              <a:buFont typeface="Arial" panose="020B0604020202020204" pitchFamily="34" charset="0"/>
              <a:buNone/>
              <a:defRPr/>
            </a:pPr>
            <a:r>
              <a:rPr lang="fr-CH" altLang="it-IT"/>
              <a:t>Société mobile: 83% au moins une fois par jour </a:t>
            </a:r>
          </a:p>
          <a:p>
            <a:pPr>
              <a:buFont typeface="Arial" panose="020B0604020202020204" pitchFamily="34" charset="0"/>
              <a:buNone/>
              <a:defRPr/>
            </a:pPr>
            <a:r>
              <a:rPr lang="fr-CH" altLang="it-IT"/>
              <a:t>Distance parcourue diminue:  30.0 km</a:t>
            </a:r>
          </a:p>
          <a:p>
            <a:pPr>
              <a:buFont typeface="Arial" panose="020B0604020202020204" pitchFamily="34" charset="0"/>
              <a:buNone/>
              <a:defRPr/>
            </a:pPr>
            <a:r>
              <a:rPr lang="fr-CH" altLang="it-IT"/>
              <a:t>Temps trajet: 80.2 min … le motif le plus gourmand les «loisirs»</a:t>
            </a:r>
          </a:p>
          <a:p>
            <a:pPr>
              <a:buFont typeface="Arial" panose="020B0604020202020204" pitchFamily="34" charset="0"/>
              <a:buNone/>
              <a:defRPr/>
            </a:pPr>
            <a:r>
              <a:rPr lang="fr-CH" altLang="it-IT"/>
              <a:t>Taux occupation: 1.5 pax/</a:t>
            </a:r>
            <a:r>
              <a:rPr lang="fr-CH" altLang="it-IT" err="1"/>
              <a:t>véh</a:t>
            </a:r>
            <a:r>
              <a:rPr lang="fr-CH" altLang="it-IT"/>
              <a:t>. &gt;&gt;&gt; utilisation irrationnelle: 3/4 vides &gt;&gt;&gt; Intérêt du covoiturage!!!</a:t>
            </a: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4</a:t>
            </a:fld>
            <a:endParaRPr lang="de-DE"/>
          </a:p>
        </p:txBody>
      </p:sp>
    </p:spTree>
    <p:extLst>
      <p:ext uri="{BB962C8B-B14F-4D97-AF65-F5344CB8AC3E}">
        <p14:creationId xmlns:p14="http://schemas.microsoft.com/office/powerpoint/2010/main" val="1559847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782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285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30519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415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6375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365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588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8205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54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463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837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7B0F8-BA42-6EAA-DD2A-5BC2C062780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59AD0E6-0BE8-CE3D-CEDD-DC765EFA52B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605670D-EA9C-343A-C79F-2C16E6C0F4C3}"/>
              </a:ext>
            </a:extLst>
          </p:cNvPr>
          <p:cNvSpPr>
            <a:spLocks noGrp="1"/>
          </p:cNvSpPr>
          <p:nvPr>
            <p:ph type="body" idx="1"/>
          </p:nvPr>
        </p:nvSpPr>
        <p:spPr/>
        <p:txBody>
          <a:bodyPr>
            <a:normAutofit lnSpcReduction="10000"/>
          </a:bodyPr>
          <a:lstStyle/>
          <a:p>
            <a:pPr>
              <a:defRPr/>
            </a:pPr>
            <a:r>
              <a:rPr lang="fr-CH" altLang="it-IT"/>
              <a:t>Le transport de personnes et marchandises est un aspect d’importance majeure du fonctionnement de notre société et économie qui présente des importants impacts environnementaux.</a:t>
            </a:r>
          </a:p>
          <a:p>
            <a:pPr>
              <a:defRPr/>
            </a:pPr>
            <a:endParaRPr lang="fr-CH" altLang="it-IT"/>
          </a:p>
          <a:p>
            <a:pPr>
              <a:defRPr/>
            </a:pPr>
            <a:r>
              <a:rPr lang="fr-CH" altLang="it-IT"/>
              <a:t>Pour cela et pour connaitre et caractériser la mobilité est essentiel réaliser des enquêtes.</a:t>
            </a:r>
          </a:p>
          <a:p>
            <a:pPr>
              <a:defRPr/>
            </a:pPr>
            <a:endParaRPr lang="fr-CH" altLang="it-IT"/>
          </a:p>
          <a:p>
            <a:pPr>
              <a:defRPr/>
            </a:pPr>
            <a:r>
              <a:rPr lang="fr-CH" altLang="it-IT"/>
              <a:t>A ce fin l’OFS et l’ARE (Office fédéral du développement territorial) réalisent chaque 5 ans le micro-recensement mobilité et transport sur un échantillon représentatif de la société helvétique (55’000 enquêtes).</a:t>
            </a:r>
          </a:p>
          <a:p>
            <a:pPr>
              <a:defRPr/>
            </a:pPr>
            <a:endParaRPr lang="fr-CH" altLang="it-IT"/>
          </a:p>
          <a:p>
            <a:pPr>
              <a:defRPr/>
            </a:pPr>
            <a:r>
              <a:rPr lang="fr-CH" altLang="it-IT"/>
              <a:t>Des bonnes statistiques sont la base pour:</a:t>
            </a:r>
          </a:p>
          <a:p>
            <a:pPr>
              <a:defRPr/>
            </a:pPr>
            <a:endParaRPr lang="fr-CH" altLang="it-IT"/>
          </a:p>
          <a:p>
            <a:pPr marL="171450" indent="-171450">
              <a:buFont typeface="Arial" panose="020B0604020202020204" pitchFamily="34" charset="0"/>
              <a:buChar char="•"/>
              <a:defRPr/>
            </a:pPr>
            <a:r>
              <a:rPr lang="fr-CH" altLang="it-IT"/>
              <a:t>Établir une politique des transports</a:t>
            </a:r>
          </a:p>
          <a:p>
            <a:pPr marL="171450" indent="-171450">
              <a:buFont typeface="Arial" panose="020B0604020202020204" pitchFamily="34" charset="0"/>
              <a:buChar char="•"/>
              <a:defRPr/>
            </a:pPr>
            <a:r>
              <a:rPr lang="fr-CH" altLang="it-IT"/>
              <a:t>Planifier et assurer le développement visé des infrastructures de transport, tout en réduisant les externalités</a:t>
            </a:r>
          </a:p>
          <a:p>
            <a:pPr marL="171450" indent="-171450">
              <a:buFont typeface="Arial" panose="020B0604020202020204" pitchFamily="34" charset="0"/>
              <a:buChar char="•"/>
              <a:defRPr/>
            </a:pPr>
            <a:r>
              <a:rPr lang="fr-CH" altLang="it-IT"/>
              <a:t>Traiter les pointes de la demande pour éviter le surdimensionnement des infrastructures</a:t>
            </a:r>
          </a:p>
          <a:p>
            <a:pPr marL="171450" indent="-171450">
              <a:buFont typeface="Arial" panose="020B0604020202020204" pitchFamily="34" charset="0"/>
              <a:buChar char="•"/>
              <a:defRPr/>
            </a:pPr>
            <a:r>
              <a:rPr lang="fr-CH" altLang="it-IT"/>
              <a:t>…</a:t>
            </a:r>
          </a:p>
          <a:p>
            <a:pPr marL="171450" indent="-171450">
              <a:buFont typeface="Arial" panose="020B0604020202020204" pitchFamily="34" charset="0"/>
              <a:buChar char="•"/>
              <a:defRPr/>
            </a:pPr>
            <a:endParaRPr lang="fr-CH" altLang="it-IT"/>
          </a:p>
          <a:p>
            <a:pPr>
              <a:buFont typeface="Arial" panose="020B0604020202020204" pitchFamily="34" charset="0"/>
              <a:buNone/>
              <a:defRPr/>
            </a:pPr>
            <a:r>
              <a:rPr lang="fr-CH" altLang="it-IT"/>
              <a:t>Société mobile: 83% au moins une fois par jour </a:t>
            </a:r>
          </a:p>
          <a:p>
            <a:pPr>
              <a:buFont typeface="Arial" panose="020B0604020202020204" pitchFamily="34" charset="0"/>
              <a:buNone/>
              <a:defRPr/>
            </a:pPr>
            <a:r>
              <a:rPr lang="fr-CH" altLang="it-IT"/>
              <a:t>Distance parcourue diminue:  30.0 km</a:t>
            </a:r>
          </a:p>
          <a:p>
            <a:pPr>
              <a:buFont typeface="Arial" panose="020B0604020202020204" pitchFamily="34" charset="0"/>
              <a:buNone/>
              <a:defRPr/>
            </a:pPr>
            <a:r>
              <a:rPr lang="fr-CH" altLang="it-IT"/>
              <a:t>Temps trajet: 80.2 min … le motif le plus gourmand les «loisirs»</a:t>
            </a:r>
          </a:p>
          <a:p>
            <a:pPr>
              <a:buFont typeface="Arial" panose="020B0604020202020204" pitchFamily="34" charset="0"/>
              <a:buNone/>
              <a:defRPr/>
            </a:pPr>
            <a:r>
              <a:rPr lang="fr-CH" altLang="it-IT"/>
              <a:t>Taux occupation: 1.5 pax/</a:t>
            </a:r>
            <a:r>
              <a:rPr lang="fr-CH" altLang="it-IT" err="1"/>
              <a:t>véh</a:t>
            </a:r>
            <a:r>
              <a:rPr lang="fr-CH" altLang="it-IT"/>
              <a:t>. &gt;&gt;&gt; utilisation irrationnelle: 3/4 vides &gt;&gt;&gt; Intérêt du covoiturage!!!</a:t>
            </a:r>
          </a:p>
          <a:p>
            <a:endParaRPr lang="it-CH"/>
          </a:p>
        </p:txBody>
      </p:sp>
      <p:sp>
        <p:nvSpPr>
          <p:cNvPr id="4" name="Segnaposto numero diapositiva 3">
            <a:extLst>
              <a:ext uri="{FF2B5EF4-FFF2-40B4-BE49-F238E27FC236}">
                <a16:creationId xmlns:a16="http://schemas.microsoft.com/office/drawing/2014/main" id="{4CF4F994-4356-B228-B34D-1A49C3462929}"/>
              </a:ext>
            </a:extLst>
          </p:cNvPr>
          <p:cNvSpPr>
            <a:spLocks noGrp="1"/>
          </p:cNvSpPr>
          <p:nvPr>
            <p:ph type="sldNum" sz="quarter" idx="5"/>
          </p:nvPr>
        </p:nvSpPr>
        <p:spPr/>
        <p:txBody>
          <a:bodyPr/>
          <a:lstStyle/>
          <a:p>
            <a:fld id="{C14CEB38-DA38-4F43-AFB8-94FE45CA5866}" type="slidenum">
              <a:rPr lang="de-DE" smtClean="0"/>
              <a:pPr/>
              <a:t>5</a:t>
            </a:fld>
            <a:endParaRPr lang="de-DE"/>
          </a:p>
        </p:txBody>
      </p:sp>
    </p:spTree>
    <p:extLst>
      <p:ext uri="{BB962C8B-B14F-4D97-AF65-F5344CB8AC3E}">
        <p14:creationId xmlns:p14="http://schemas.microsoft.com/office/powerpoint/2010/main" val="25868607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56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7074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0145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A62BF-2F25-475A-B1E5-695DE3071B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356724-9020-991D-83DB-2EB39A7C03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322DB7-38BD-2CEB-6940-BD2DEDD8893D}"/>
              </a:ext>
            </a:extLst>
          </p:cNvPr>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fr-CH" altLang="en-US"/>
              <a:t>L’objectif de ce cours n’est pas de vous apporter les enseignements pour devenir un spécialiste en mobilité, MAIS de vous faciliter une démarche simplifiée utile pour la réalisation des EIE</a:t>
            </a:r>
          </a:p>
          <a:p>
            <a:endParaRPr lang="fr-CH"/>
          </a:p>
        </p:txBody>
      </p:sp>
      <p:sp>
        <p:nvSpPr>
          <p:cNvPr id="4" name="Espace réservé du numéro de diapositive 3">
            <a:extLst>
              <a:ext uri="{FF2B5EF4-FFF2-40B4-BE49-F238E27FC236}">
                <a16:creationId xmlns:a16="http://schemas.microsoft.com/office/drawing/2014/main" id="{D9F2250F-45F6-6875-2938-8D3050474A27}"/>
              </a:ext>
            </a:extLst>
          </p:cNvPr>
          <p:cNvSpPr>
            <a:spLocks noGrp="1"/>
          </p:cNvSpPr>
          <p:nvPr>
            <p:ph type="sldNum" sz="quarter" idx="10"/>
          </p:nvPr>
        </p:nvSpPr>
        <p:spPr/>
        <p:txBody>
          <a:bodyPr/>
          <a:lstStyle/>
          <a:p>
            <a:fld id="{C14CEB38-DA38-4F43-AFB8-94FE45CA5866}" type="slidenum">
              <a:rPr lang="de-DE" smtClean="0"/>
              <a:pPr/>
              <a:t>58</a:t>
            </a:fld>
            <a:endParaRPr lang="de-DE"/>
          </a:p>
        </p:txBody>
      </p:sp>
    </p:spTree>
    <p:extLst>
      <p:ext uri="{BB962C8B-B14F-4D97-AF65-F5344CB8AC3E}">
        <p14:creationId xmlns:p14="http://schemas.microsoft.com/office/powerpoint/2010/main" val="1141270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59</a:t>
            </a:fld>
            <a:endParaRPr lang="de-DE"/>
          </a:p>
        </p:txBody>
      </p:sp>
    </p:spTree>
    <p:extLst>
      <p:ext uri="{BB962C8B-B14F-4D97-AF65-F5344CB8AC3E}">
        <p14:creationId xmlns:p14="http://schemas.microsoft.com/office/powerpoint/2010/main" val="2443865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60</a:t>
            </a:fld>
            <a:endParaRPr lang="de-DE"/>
          </a:p>
        </p:txBody>
      </p:sp>
    </p:spTree>
    <p:extLst>
      <p:ext uri="{BB962C8B-B14F-4D97-AF65-F5344CB8AC3E}">
        <p14:creationId xmlns:p14="http://schemas.microsoft.com/office/powerpoint/2010/main" val="1573149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fr-CH" altLang="it-IT"/>
              <a:t>Le projet prévoyait 150 pl. stationnement TIM.</a:t>
            </a: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61</a:t>
            </a:fld>
            <a:endParaRPr lang="de-DE"/>
          </a:p>
        </p:txBody>
      </p:sp>
    </p:spTree>
    <p:extLst>
      <p:ext uri="{BB962C8B-B14F-4D97-AF65-F5344CB8AC3E}">
        <p14:creationId xmlns:p14="http://schemas.microsoft.com/office/powerpoint/2010/main" val="41708026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eaLnBrk="1" hangingPunct="1"/>
            <a:r>
              <a:rPr lang="fr-FR" altLang="fr-FR"/>
              <a:t>Ordonnance relative à l’étude de l’impact sur l’environnement</a:t>
            </a:r>
          </a:p>
          <a:p>
            <a:pPr eaLnBrk="1" hangingPunct="1"/>
            <a:endParaRPr lang="fr-FR" altLang="fr-FR"/>
          </a:p>
          <a:p>
            <a:pPr eaLnBrk="1" hangingPunct="1"/>
            <a:r>
              <a:rPr lang="fr-FR" altLang="fr-FR"/>
              <a:t>Installation 80.6: page 25</a:t>
            </a:r>
          </a:p>
          <a:p>
            <a:pPr eaLnBrk="1" hangingPunct="1"/>
            <a:r>
              <a:rPr lang="fr-FR" altLang="fr-FR"/>
              <a:t>Surface de stockage &lt; 20’000 m2</a:t>
            </a:r>
          </a:p>
          <a:p>
            <a:pPr eaLnBrk="1" hangingPunct="1"/>
            <a:r>
              <a:rPr lang="fr-FR" altLang="fr-FR"/>
              <a:t>Volume stockage &lt; 120’000 m3</a:t>
            </a: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62</a:t>
            </a:fld>
            <a:endParaRPr lang="de-DE"/>
          </a:p>
        </p:txBody>
      </p:sp>
    </p:spTree>
    <p:extLst>
      <p:ext uri="{BB962C8B-B14F-4D97-AF65-F5344CB8AC3E}">
        <p14:creationId xmlns:p14="http://schemas.microsoft.com/office/powerpoint/2010/main" val="35538624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9555-F066-FEFB-704C-365B12E289F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DD66817-6B59-0E20-0084-1AB568D9218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2575D17-F3C9-7FC2-F859-4E4401F7A910}"/>
              </a:ext>
            </a:extLst>
          </p:cNvPr>
          <p:cNvSpPr>
            <a:spLocks noGrp="1"/>
          </p:cNvSpPr>
          <p:nvPr>
            <p:ph type="body" idx="1"/>
          </p:nvPr>
        </p:nvSpPr>
        <p:spPr/>
        <p:txBody>
          <a:bodyPr/>
          <a:lstStyle/>
          <a:p>
            <a:pPr eaLnBrk="1" hangingPunct="1"/>
            <a:r>
              <a:rPr lang="fr-FR" altLang="fr-FR"/>
              <a:t>Ordonnance relative à l’étude de l’impact sur l’environnement</a:t>
            </a:r>
          </a:p>
          <a:p>
            <a:pPr eaLnBrk="1" hangingPunct="1"/>
            <a:endParaRPr lang="fr-FR" altLang="fr-FR"/>
          </a:p>
          <a:p>
            <a:pPr eaLnBrk="1" hangingPunct="1"/>
            <a:r>
              <a:rPr lang="fr-FR" altLang="fr-FR"/>
              <a:t>Installation 80.6: page 25</a:t>
            </a:r>
          </a:p>
          <a:p>
            <a:pPr eaLnBrk="1" hangingPunct="1"/>
            <a:r>
              <a:rPr lang="fr-FR" altLang="fr-FR"/>
              <a:t>Surface de stockage &lt; 20’000 m2</a:t>
            </a:r>
          </a:p>
          <a:p>
            <a:pPr eaLnBrk="1" hangingPunct="1"/>
            <a:r>
              <a:rPr lang="fr-FR" altLang="fr-FR"/>
              <a:t>Volume stockage &lt; 120’000 m3</a:t>
            </a:r>
          </a:p>
          <a:p>
            <a:endParaRPr lang="it-CH"/>
          </a:p>
        </p:txBody>
      </p:sp>
      <p:sp>
        <p:nvSpPr>
          <p:cNvPr id="4" name="Segnaposto numero diapositiva 3">
            <a:extLst>
              <a:ext uri="{FF2B5EF4-FFF2-40B4-BE49-F238E27FC236}">
                <a16:creationId xmlns:a16="http://schemas.microsoft.com/office/drawing/2014/main" id="{414A8EF0-5D6A-FE88-D000-F6935C8E1DF0}"/>
              </a:ext>
            </a:extLst>
          </p:cNvPr>
          <p:cNvSpPr>
            <a:spLocks noGrp="1"/>
          </p:cNvSpPr>
          <p:nvPr>
            <p:ph type="sldNum" sz="quarter" idx="5"/>
          </p:nvPr>
        </p:nvSpPr>
        <p:spPr/>
        <p:txBody>
          <a:bodyPr/>
          <a:lstStyle/>
          <a:p>
            <a:fld id="{C14CEB38-DA38-4F43-AFB8-94FE45CA5866}" type="slidenum">
              <a:rPr lang="de-DE" smtClean="0"/>
              <a:pPr/>
              <a:t>63</a:t>
            </a:fld>
            <a:endParaRPr lang="de-DE"/>
          </a:p>
        </p:txBody>
      </p:sp>
    </p:spTree>
    <p:extLst>
      <p:ext uri="{BB962C8B-B14F-4D97-AF65-F5344CB8AC3E}">
        <p14:creationId xmlns:p14="http://schemas.microsoft.com/office/powerpoint/2010/main" val="37746924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64</a:t>
            </a:fld>
            <a:endParaRPr lang="de-DE"/>
          </a:p>
        </p:txBody>
      </p:sp>
    </p:spTree>
    <p:extLst>
      <p:ext uri="{BB962C8B-B14F-4D97-AF65-F5344CB8AC3E}">
        <p14:creationId xmlns:p14="http://schemas.microsoft.com/office/powerpoint/2010/main" val="4622579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65</a:t>
            </a:fld>
            <a:endParaRPr lang="de-DE"/>
          </a:p>
        </p:txBody>
      </p:sp>
    </p:spTree>
    <p:extLst>
      <p:ext uri="{BB962C8B-B14F-4D97-AF65-F5344CB8AC3E}">
        <p14:creationId xmlns:p14="http://schemas.microsoft.com/office/powerpoint/2010/main" val="284104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CH" altLang="fr-FR">
                <a:highlight>
                  <a:srgbClr val="FFFF00"/>
                </a:highlight>
              </a:rPr>
              <a:t>Auparavant on a vu que les ménages disposent: 78% voiture, 61% vélos et 53% abonnement TP.</a:t>
            </a:r>
          </a:p>
          <a:p>
            <a:endParaRPr lang="fr-CH" altLang="fr-FR"/>
          </a:p>
          <a:p>
            <a:r>
              <a:rPr lang="fr-CH" altLang="fr-FR"/>
              <a:t>Una analyse de majeur détail nous montre que: </a:t>
            </a:r>
          </a:p>
          <a:p>
            <a:r>
              <a:rPr lang="fr-CH" altLang="fr-FR"/>
              <a:t>VP: 29% disposent de 2 </a:t>
            </a:r>
            <a:r>
              <a:rPr lang="fr-CH" altLang="fr-FR" err="1"/>
              <a:t>véh</a:t>
            </a:r>
            <a:r>
              <a:rPr lang="fr-CH" altLang="fr-FR"/>
              <a:t> ou +, MAIS 22% aucun</a:t>
            </a:r>
          </a:p>
          <a:p>
            <a:r>
              <a:rPr lang="fr-CH" altLang="fr-FR"/>
              <a:t>Suréquipement en vélos: 21% +3; 18% + 2 MAIS 39% aucun et déjà en 2021 essor important des e-vélos</a:t>
            </a:r>
          </a:p>
          <a:p>
            <a:endParaRPr lang="fr-CH" altLang="fr-FR"/>
          </a:p>
          <a:p>
            <a:r>
              <a:rPr lang="fr-CH" altLang="fr-FR"/>
              <a:t>Effets de la localisation urbaine, rural: hors centres urbains VP  + 15%</a:t>
            </a:r>
          </a:p>
          <a:p>
            <a:endParaRPr lang="fr-CH" altLang="fr-FR"/>
          </a:p>
          <a:p>
            <a:r>
              <a:rPr lang="fr-CH" altLang="fr-FR"/>
              <a:t>Évolution 1994-2015: e-vélo(+) ; </a:t>
            </a:r>
            <a:r>
              <a:rPr lang="fr-CH" altLang="fr-FR" err="1"/>
              <a:t>velo</a:t>
            </a:r>
            <a:r>
              <a:rPr lang="fr-CH" altLang="fr-FR"/>
              <a:t> (-)  MAIS aussi TP (-)</a:t>
            </a:r>
          </a:p>
          <a:p>
            <a:endParaRPr lang="fr-CH" altLang="fr-FR"/>
          </a:p>
          <a:p>
            <a:endParaRPr lang="fr-CH" altLang="fr-F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6</a:t>
            </a:fld>
            <a:endParaRPr lang="de-DE"/>
          </a:p>
        </p:txBody>
      </p:sp>
    </p:spTree>
    <p:extLst>
      <p:ext uri="{BB962C8B-B14F-4D97-AF65-F5344CB8AC3E}">
        <p14:creationId xmlns:p14="http://schemas.microsoft.com/office/powerpoint/2010/main" val="2368945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66</a:t>
            </a:fld>
            <a:endParaRPr lang="de-DE"/>
          </a:p>
        </p:txBody>
      </p:sp>
    </p:spTree>
    <p:extLst>
      <p:ext uri="{BB962C8B-B14F-4D97-AF65-F5344CB8AC3E}">
        <p14:creationId xmlns:p14="http://schemas.microsoft.com/office/powerpoint/2010/main" val="3314218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fr-CH" altLang="it-IT"/>
              <a:t>MAIS attention normes planification &gt;&gt; réduction taux de satisfaction. Exemple PAC Vennes 20%!!!</a:t>
            </a: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67</a:t>
            </a:fld>
            <a:endParaRPr lang="de-DE"/>
          </a:p>
        </p:txBody>
      </p:sp>
    </p:spTree>
    <p:extLst>
      <p:ext uri="{BB962C8B-B14F-4D97-AF65-F5344CB8AC3E}">
        <p14:creationId xmlns:p14="http://schemas.microsoft.com/office/powerpoint/2010/main" val="36492402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fr-CH" altLang="it-IT"/>
              <a:t>MAIS attention normes planification &gt;&gt; réduction taux de satisfaction. Exemple PAC Vennes 20%!!!</a:t>
            </a:r>
          </a:p>
          <a:p>
            <a:r>
              <a:rPr lang="it-CH" err="1"/>
              <a:t>Opair</a:t>
            </a:r>
            <a:r>
              <a:rPr lang="it-CH"/>
              <a:t>: plan de </a:t>
            </a:r>
            <a:r>
              <a:rPr lang="it-CH" err="1"/>
              <a:t>mesures</a:t>
            </a:r>
            <a:r>
              <a:rPr lang="it-CH"/>
              <a:t> (2018) pour la </a:t>
            </a:r>
            <a:r>
              <a:rPr lang="it-CH" err="1"/>
              <a:t>protection</a:t>
            </a:r>
            <a:r>
              <a:rPr lang="it-CH"/>
              <a:t> de l’air du Canton Vaud (pour l’</a:t>
            </a:r>
            <a:r>
              <a:rPr lang="it-CH" err="1"/>
              <a:t>agglomération</a:t>
            </a:r>
            <a:r>
              <a:rPr lang="it-CH"/>
              <a:t> Lausanne </a:t>
            </a:r>
            <a:r>
              <a:rPr lang="it-CH" err="1"/>
              <a:t>Morges</a:t>
            </a:r>
            <a:r>
              <a:rPr lang="it-CH"/>
              <a:t>). </a:t>
            </a:r>
            <a:r>
              <a:rPr lang="it-CH" err="1"/>
              <a:t>Concernant</a:t>
            </a:r>
            <a:r>
              <a:rPr lang="it-CH"/>
              <a:t> la </a:t>
            </a:r>
            <a:r>
              <a:rPr lang="it-CH" err="1"/>
              <a:t>mobilité</a:t>
            </a:r>
            <a:r>
              <a:rPr lang="it-CH"/>
              <a:t>, le </a:t>
            </a:r>
            <a:r>
              <a:rPr lang="it-CH" err="1"/>
              <a:t>Opair</a:t>
            </a:r>
            <a:r>
              <a:rPr lang="it-CH"/>
              <a:t> </a:t>
            </a:r>
            <a:r>
              <a:rPr lang="it-CH" err="1"/>
              <a:t>dit</a:t>
            </a:r>
            <a:r>
              <a:rPr lang="it-CH"/>
              <a:t>: «</a:t>
            </a:r>
            <a:r>
              <a:rPr lang="fr-FR"/>
              <a:t>Le trafic automobile représente la source principale de pollution atmosphérique dans l’agglomération. Le plan des mesures a pour objectif de renforcer le report modal  vers les transports publics et la mobilité douce. Une offre de stationnement maîtrisée, la généralisation  des plans de mobilité et le développement des infrastructures de mobilité douce sont quelques exemples que le plan des mesures préconise. »</a:t>
            </a:r>
          </a:p>
          <a:p>
            <a:endParaRPr lang="fr-FR"/>
          </a:p>
          <a:p>
            <a:r>
              <a:rPr lang="fr-FR"/>
              <a:t>« La mesure MO-3 vise à maîtriser l’offre en stationnement des activités, en appliquant généralement aux planifications et aux projets de construction le taux minimum (bas de la fourchette) de prise en compte des valeurs indicatives (besoin limite) de la norme VSS en vigueur aux planifications et aux projets de construction » (p.35 Plan </a:t>
            </a:r>
            <a:r>
              <a:rPr lang="fr-FR" err="1"/>
              <a:t>OPair</a:t>
            </a:r>
            <a:r>
              <a:rPr lang="fr-FR"/>
              <a:t>). </a:t>
            </a:r>
            <a:endParaRPr lang="it-CH"/>
          </a:p>
          <a:p>
            <a:pPr marL="0" marR="0" lvl="0" indent="0" algn="l" defTabSz="914309" rtl="0" eaLnBrk="1" fontAlgn="auto" latinLnBrk="0" hangingPunct="1">
              <a:lnSpc>
                <a:spcPct val="100000"/>
              </a:lnSpc>
              <a:spcBef>
                <a:spcPts val="0"/>
              </a:spcBef>
              <a:spcAft>
                <a:spcPts val="0"/>
              </a:spcAft>
              <a:buClrTx/>
              <a:buSzTx/>
              <a:buFontTx/>
              <a:buNone/>
              <a:tabLst/>
              <a:defRPr/>
            </a:pPr>
            <a:endParaRPr lang="fr-CH" altLang="it-IT"/>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68</a:t>
            </a:fld>
            <a:endParaRPr lang="de-DE"/>
          </a:p>
        </p:txBody>
      </p:sp>
    </p:spTree>
    <p:extLst>
      <p:ext uri="{BB962C8B-B14F-4D97-AF65-F5344CB8AC3E}">
        <p14:creationId xmlns:p14="http://schemas.microsoft.com/office/powerpoint/2010/main" val="5162988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69</a:t>
            </a:fld>
            <a:endParaRPr lang="de-DE"/>
          </a:p>
        </p:txBody>
      </p:sp>
    </p:spTree>
    <p:extLst>
      <p:ext uri="{BB962C8B-B14F-4D97-AF65-F5344CB8AC3E}">
        <p14:creationId xmlns:p14="http://schemas.microsoft.com/office/powerpoint/2010/main" val="32830030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70</a:t>
            </a:fld>
            <a:endParaRPr lang="de-DE"/>
          </a:p>
        </p:txBody>
      </p:sp>
    </p:spTree>
    <p:extLst>
      <p:ext uri="{BB962C8B-B14F-4D97-AF65-F5344CB8AC3E}">
        <p14:creationId xmlns:p14="http://schemas.microsoft.com/office/powerpoint/2010/main" val="34049231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71</a:t>
            </a:fld>
            <a:endParaRPr lang="de-DE"/>
          </a:p>
        </p:txBody>
      </p:sp>
    </p:spTree>
    <p:extLst>
      <p:ext uri="{BB962C8B-B14F-4D97-AF65-F5344CB8AC3E}">
        <p14:creationId xmlns:p14="http://schemas.microsoft.com/office/powerpoint/2010/main" val="36313114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72</a:t>
            </a:fld>
            <a:endParaRPr lang="de-DE"/>
          </a:p>
        </p:txBody>
      </p:sp>
    </p:spTree>
    <p:extLst>
      <p:ext uri="{BB962C8B-B14F-4D97-AF65-F5344CB8AC3E}">
        <p14:creationId xmlns:p14="http://schemas.microsoft.com/office/powerpoint/2010/main" val="39570634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73</a:t>
            </a:fld>
            <a:endParaRPr lang="de-DE"/>
          </a:p>
        </p:txBody>
      </p:sp>
    </p:spTree>
    <p:extLst>
      <p:ext uri="{BB962C8B-B14F-4D97-AF65-F5344CB8AC3E}">
        <p14:creationId xmlns:p14="http://schemas.microsoft.com/office/powerpoint/2010/main" val="6491583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a:p>
        </p:txBody>
      </p:sp>
      <p:sp>
        <p:nvSpPr>
          <p:cNvPr id="4" name="Segnaposto numero diapositiva 3"/>
          <p:cNvSpPr>
            <a:spLocks noGrp="1"/>
          </p:cNvSpPr>
          <p:nvPr>
            <p:ph type="sldNum" sz="quarter" idx="5"/>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3250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912E-EDF0-1FA7-85A1-C4318D03B02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76F4B8F-08BD-B053-F90F-BA1B1875091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08FF798-A86A-A631-977E-C948DB86D8A4}"/>
              </a:ext>
            </a:extLst>
          </p:cNvPr>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it-CH"/>
          </a:p>
        </p:txBody>
      </p:sp>
      <p:sp>
        <p:nvSpPr>
          <p:cNvPr id="4" name="Segnaposto numero diapositiva 3">
            <a:extLst>
              <a:ext uri="{FF2B5EF4-FFF2-40B4-BE49-F238E27FC236}">
                <a16:creationId xmlns:a16="http://schemas.microsoft.com/office/drawing/2014/main" id="{3373AE41-F16C-CD23-E51A-4400C9F16D4E}"/>
              </a:ext>
            </a:extLst>
          </p:cNvPr>
          <p:cNvSpPr>
            <a:spLocks noGrp="1"/>
          </p:cNvSpPr>
          <p:nvPr>
            <p:ph type="sldNum" sz="quarter" idx="5"/>
          </p:nvPr>
        </p:nvSpPr>
        <p:spPr/>
        <p:txBody>
          <a:bodyPr/>
          <a:lstStyle/>
          <a:p>
            <a:fld id="{C14CEB38-DA38-4F43-AFB8-94FE45CA5866}" type="slidenum">
              <a:rPr lang="de-DE" smtClean="0"/>
              <a:pPr/>
              <a:t>75</a:t>
            </a:fld>
            <a:endParaRPr lang="de-DE"/>
          </a:p>
        </p:txBody>
      </p:sp>
    </p:spTree>
    <p:extLst>
      <p:ext uri="{BB962C8B-B14F-4D97-AF65-F5344CB8AC3E}">
        <p14:creationId xmlns:p14="http://schemas.microsoft.com/office/powerpoint/2010/main" val="3397218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F29F0-ABAF-520C-EE65-0AD3E1BB899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F33E6D2-7265-E778-BDE2-CFF26B000CD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FC3A976-C2BC-B856-630E-CEB7BC9CD457}"/>
              </a:ext>
            </a:extLst>
          </p:cNvPr>
          <p:cNvSpPr>
            <a:spLocks noGrp="1"/>
          </p:cNvSpPr>
          <p:nvPr>
            <p:ph type="body" idx="1"/>
          </p:nvPr>
        </p:nvSpPr>
        <p:spPr/>
        <p:txBody>
          <a:bodyPr/>
          <a:lstStyle/>
          <a:p>
            <a:r>
              <a:rPr lang="fr-CH" dirty="0"/>
              <a:t> le niveau d’équipement reste très élevé en Suisse, mais avec de fortes différences selon le type de territoire.</a:t>
            </a:r>
            <a:br>
              <a:rPr lang="fr-CH" dirty="0">
                <a:cs typeface="+mn-lt"/>
              </a:rPr>
            </a:br>
            <a:r>
              <a:rPr lang="fr-CH" dirty="0"/>
              <a:t> En ville, la dépendance à la voiture diminue, alors qu’en milieu rural, elle reste presque totale.</a:t>
            </a:r>
            <a:br>
              <a:rPr lang="fr-CH" dirty="0">
                <a:cs typeface="+mn-lt"/>
              </a:rPr>
            </a:br>
            <a:r>
              <a:rPr lang="fr-CH" dirty="0"/>
              <a:t> les vélos électriques gagnent du terrain.</a:t>
            </a:r>
            <a:endParaRPr lang="en-US" dirty="0"/>
          </a:p>
          <a:p>
            <a:endParaRPr lang="fr-CH" altLang="fr-FR"/>
          </a:p>
          <a:p>
            <a:endParaRPr lang="it-CH"/>
          </a:p>
        </p:txBody>
      </p:sp>
      <p:sp>
        <p:nvSpPr>
          <p:cNvPr id="4" name="Segnaposto numero diapositiva 3">
            <a:extLst>
              <a:ext uri="{FF2B5EF4-FFF2-40B4-BE49-F238E27FC236}">
                <a16:creationId xmlns:a16="http://schemas.microsoft.com/office/drawing/2014/main" id="{F5B77BD6-007D-EEA2-C638-6DC4FEED04DB}"/>
              </a:ext>
            </a:extLst>
          </p:cNvPr>
          <p:cNvSpPr>
            <a:spLocks noGrp="1"/>
          </p:cNvSpPr>
          <p:nvPr>
            <p:ph type="sldNum" sz="quarter" idx="5"/>
          </p:nvPr>
        </p:nvSpPr>
        <p:spPr/>
        <p:txBody>
          <a:bodyPr/>
          <a:lstStyle/>
          <a:p>
            <a:fld id="{C14CEB38-DA38-4F43-AFB8-94FE45CA5866}" type="slidenum">
              <a:rPr lang="de-DE" smtClean="0"/>
              <a:pPr/>
              <a:t>7</a:t>
            </a:fld>
            <a:endParaRPr lang="de-DE"/>
          </a:p>
        </p:txBody>
      </p:sp>
    </p:spTree>
    <p:extLst>
      <p:ext uri="{BB962C8B-B14F-4D97-AF65-F5344CB8AC3E}">
        <p14:creationId xmlns:p14="http://schemas.microsoft.com/office/powerpoint/2010/main" val="164166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CH" altLang="fr-FR"/>
              <a:t>Des 30.0 km de distance moyenne: 1% MD; 70% TIM et 19% TP</a:t>
            </a:r>
          </a:p>
          <a:p>
            <a:endParaRPr lang="fr-CH" altLang="fr-FR"/>
          </a:p>
          <a:p>
            <a:r>
              <a:rPr lang="fr-CH" altLang="fr-FR"/>
              <a:t>Mais distances TIM 2015-2021 : - 13% </a:t>
            </a:r>
          </a:p>
          <a:p>
            <a:endParaRPr lang="fr-CH" altLang="fr-FR"/>
          </a:p>
          <a:p>
            <a:r>
              <a:rPr lang="fr-CH" altLang="fr-FR"/>
              <a:t>Effets Post-Covid?</a:t>
            </a:r>
          </a:p>
          <a:p>
            <a:endParaRPr lang="fr-CH" altLang="fr-FR"/>
          </a:p>
          <a:p>
            <a:endParaRPr lang="fr-CH" altLang="fr-F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8</a:t>
            </a:fld>
            <a:endParaRPr lang="de-DE"/>
          </a:p>
        </p:txBody>
      </p:sp>
    </p:spTree>
    <p:extLst>
      <p:ext uri="{BB962C8B-B14F-4D97-AF65-F5344CB8AC3E}">
        <p14:creationId xmlns:p14="http://schemas.microsoft.com/office/powerpoint/2010/main" val="1803723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defRPr/>
            </a:pPr>
            <a:endParaRPr lang="fr-CH" dirty="0">
              <a:ea typeface="Calibri"/>
              <a:cs typeface="Calibri"/>
            </a:endParaRPr>
          </a:p>
          <a:p>
            <a:endParaRPr lang="it-CH"/>
          </a:p>
        </p:txBody>
      </p:sp>
      <p:sp>
        <p:nvSpPr>
          <p:cNvPr id="4" name="Segnaposto numero diapositiva 3"/>
          <p:cNvSpPr>
            <a:spLocks noGrp="1"/>
          </p:cNvSpPr>
          <p:nvPr>
            <p:ph type="sldNum" sz="quarter" idx="5"/>
          </p:nvPr>
        </p:nvSpPr>
        <p:spPr/>
        <p:txBody>
          <a:bodyPr/>
          <a:lstStyle/>
          <a:p>
            <a:fld id="{C14CEB38-DA38-4F43-AFB8-94FE45CA5866}" type="slidenum">
              <a:rPr lang="de-DE" smtClean="0"/>
              <a:pPr/>
              <a:t>9</a:t>
            </a:fld>
            <a:endParaRPr lang="de-DE"/>
          </a:p>
        </p:txBody>
      </p:sp>
    </p:spTree>
    <p:extLst>
      <p:ext uri="{BB962C8B-B14F-4D97-AF65-F5344CB8AC3E}">
        <p14:creationId xmlns:p14="http://schemas.microsoft.com/office/powerpoint/2010/main" val="1295321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con testo a destra">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5A4F164-3A46-4CEE-A25C-CA523D5E42F3}" type="slidenum">
              <a:rPr lang="it-CH" noProof="0" smtClean="0"/>
              <a:t>‹#›</a:t>
            </a:fld>
            <a:endParaRPr lang="it-CH" noProof="0"/>
          </a:p>
        </p:txBody>
      </p:sp>
      <p:sp>
        <p:nvSpPr>
          <p:cNvPr id="8" name="Titel 1"/>
          <p:cNvSpPr>
            <a:spLocks noGrp="1"/>
          </p:cNvSpPr>
          <p:nvPr>
            <p:ph type="title" hasCustomPrompt="1"/>
          </p:nvPr>
        </p:nvSpPr>
        <p:spPr>
          <a:xfrm>
            <a:off x="516253" y="460800"/>
            <a:ext cx="9266400" cy="864000"/>
          </a:xfrm>
        </p:spPr>
        <p:txBody>
          <a:bodyPr>
            <a:normAutofit/>
          </a:bodyPr>
          <a:lstStyle>
            <a:lvl1pPr>
              <a:defRPr sz="2800" baseline="0"/>
            </a:lvl1pPr>
          </a:lstStyle>
          <a:p>
            <a:r>
              <a:rPr lang="it-CH" noProof="0"/>
              <a:t>Titolo</a:t>
            </a:r>
            <a:br>
              <a:rPr lang="it-CH" noProof="0"/>
            </a:br>
            <a:r>
              <a:rPr lang="it-CH" noProof="0"/>
              <a:t>(= Messaggio o riassunto)</a:t>
            </a:r>
          </a:p>
        </p:txBody>
      </p:sp>
      <p:sp>
        <p:nvSpPr>
          <p:cNvPr id="9" name="Textplatzhalter 12"/>
          <p:cNvSpPr>
            <a:spLocks noGrp="1"/>
          </p:cNvSpPr>
          <p:nvPr>
            <p:ph type="body" sz="quarter" idx="13" hasCustomPrompt="1"/>
          </p:nvPr>
        </p:nvSpPr>
        <p:spPr>
          <a:xfrm>
            <a:off x="516251" y="144000"/>
            <a:ext cx="9266400" cy="291600"/>
          </a:xfrm>
        </p:spPr>
        <p:txBody>
          <a:bodyPr lIns="10800" anchor="t" anchorCtr="0"/>
          <a:lstStyle>
            <a:lvl1pPr marL="0" indent="0">
              <a:buNone/>
              <a:defRPr sz="1600" baseline="0">
                <a:solidFill>
                  <a:schemeClr val="bg1">
                    <a:lumMod val="50000"/>
                  </a:schemeClr>
                </a:solidFill>
                <a:latin typeface="+mn-lt"/>
              </a:defRPr>
            </a:lvl1pPr>
          </a:lstStyle>
          <a:p>
            <a:r>
              <a:rPr lang="it-CH" noProof="0"/>
              <a:t>Tema (per es. dal sommario, punti all'ordine del giorno)</a:t>
            </a:r>
            <a:endParaRPr lang="it-CH" noProof="0">
              <a:latin typeface="Calibri Light" panose="020F0302020204030204" pitchFamily="34" charset="0"/>
            </a:endParaRPr>
          </a:p>
        </p:txBody>
      </p:sp>
      <p:sp>
        <p:nvSpPr>
          <p:cNvPr id="3" name="Inhaltsplatzhalter 2"/>
          <p:cNvSpPr>
            <a:spLocks noGrp="1"/>
          </p:cNvSpPr>
          <p:nvPr>
            <p:ph idx="1" hasCustomPrompt="1"/>
          </p:nvPr>
        </p:nvSpPr>
        <p:spPr>
          <a:xfrm>
            <a:off x="8787600" y="1587600"/>
            <a:ext cx="2863627" cy="4536000"/>
          </a:xfrm>
          <a:noFill/>
        </p:spPr>
        <p:txBody>
          <a:bodyPr/>
          <a:lstStyle>
            <a:lvl1pPr>
              <a:defRPr sz="2000">
                <a:solidFill>
                  <a:schemeClr val="tx1"/>
                </a:solidFill>
              </a:defRPr>
            </a:lvl1pPr>
            <a:lvl2pPr>
              <a:defRPr sz="1800">
                <a:solidFill>
                  <a:schemeClr val="tx1"/>
                </a:solidFill>
              </a:defRPr>
            </a:lvl2pPr>
            <a:lvl3pPr>
              <a:defRPr sz="1600"/>
            </a:lvl3pPr>
            <a:lvl4pPr>
              <a:defRPr sz="1400"/>
            </a:lvl4pPr>
            <a:lvl5pPr>
              <a:defRPr sz="1400"/>
            </a:lvl5pPr>
          </a:lstStyle>
          <a:p>
            <a:pPr lvl="0"/>
            <a:r>
              <a:rPr lang="it-CH" noProof="0"/>
              <a:t>Modificare il testo dello schema</a:t>
            </a:r>
          </a:p>
          <a:p>
            <a:pPr lvl="1"/>
            <a:r>
              <a:rPr lang="it-CH" noProof="0"/>
              <a:t>Secondo livello</a:t>
            </a:r>
          </a:p>
        </p:txBody>
      </p:sp>
      <p:sp>
        <p:nvSpPr>
          <p:cNvPr id="7" name="Rectangle 6"/>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sz="1900" noProof="0"/>
          </a:p>
        </p:txBody>
      </p:sp>
      <p:sp>
        <p:nvSpPr>
          <p:cNvPr id="10" name="Espace réservé du contenu 2"/>
          <p:cNvSpPr>
            <a:spLocks noGrp="1"/>
          </p:cNvSpPr>
          <p:nvPr>
            <p:ph sz="quarter" idx="14" hasCustomPrompt="1"/>
          </p:nvPr>
        </p:nvSpPr>
        <p:spPr>
          <a:xfrm>
            <a:off x="514800" y="6350400"/>
            <a:ext cx="8013700" cy="359590"/>
          </a:xfrm>
        </p:spPr>
        <p:txBody>
          <a:bodyPr anchor="ctr"/>
          <a:lstStyle>
            <a:lvl1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914400" rtl="0" eaLnBrk="1" fontAlgn="auto" latinLnBrk="0" hangingPunct="1">
              <a:lnSpc>
                <a:spcPct val="100000"/>
              </a:lnSpc>
              <a:spcBef>
                <a:spcPts val="1400"/>
              </a:spcBef>
              <a:spcAft>
                <a:spcPts val="800"/>
              </a:spcAft>
              <a:buClrTx/>
              <a:buSzTx/>
              <a:buFontTx/>
              <a:buNone/>
              <a:tabLst/>
              <a:defRPr lang="fr-CH" sz="12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it-CH" noProof="0"/>
              <a:t>Riferimento (informazione, nota a piè di pagina)</a:t>
            </a:r>
          </a:p>
        </p:txBody>
      </p:sp>
    </p:spTree>
    <p:extLst>
      <p:ext uri="{BB962C8B-B14F-4D97-AF65-F5344CB8AC3E}">
        <p14:creationId xmlns:p14="http://schemas.microsoft.com/office/powerpoint/2010/main" val="246346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con testo">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3" y="460800"/>
            <a:ext cx="9266400" cy="864000"/>
          </a:xfrm>
        </p:spPr>
        <p:txBody>
          <a:bodyPr>
            <a:normAutofit/>
          </a:bodyPr>
          <a:lstStyle>
            <a:lvl1pPr>
              <a:defRPr sz="2800" baseline="0"/>
            </a:lvl1pPr>
          </a:lstStyle>
          <a:p>
            <a:r>
              <a:rPr lang="it-CH" noProof="0"/>
              <a:t>Titolo</a:t>
            </a:r>
            <a:br>
              <a:rPr lang="it-CH" noProof="0"/>
            </a:br>
            <a:r>
              <a:rPr lang="it-CH" noProof="0"/>
              <a:t>(= Messaggio o riassunto)</a:t>
            </a:r>
          </a:p>
        </p:txBody>
      </p:sp>
      <p:sp>
        <p:nvSpPr>
          <p:cNvPr id="3" name="Inhaltsplatzhalter 2"/>
          <p:cNvSpPr>
            <a:spLocks noGrp="1"/>
          </p:cNvSpPr>
          <p:nvPr>
            <p:ph idx="1" hasCustomPrompt="1"/>
          </p:nvPr>
        </p:nvSpPr>
        <p:spPr>
          <a:xfrm>
            <a:off x="630000" y="1587600"/>
            <a:ext cx="11133348" cy="4536000"/>
          </a:xfrm>
          <a:noFill/>
        </p:spPr>
        <p:txBody>
          <a:bodyPr/>
          <a:lstStyle>
            <a:lvl1pPr marL="273050" indent="-273050">
              <a:spcBef>
                <a:spcPts val="1400"/>
              </a:spcBef>
              <a:spcAft>
                <a:spcPts val="800"/>
              </a:spcAft>
              <a:buFontTx/>
              <a:buBlip>
                <a:blip r:embed="rId2"/>
              </a:buBlip>
              <a:defRPr sz="2200" baseline="0"/>
            </a:lvl1pPr>
            <a:lvl2pPr>
              <a:defRPr/>
            </a:lvl2pPr>
            <a:lvl3pPr>
              <a:defRPr/>
            </a:lvl3pPr>
            <a:lvl4pPr>
              <a:defRPr/>
            </a:lvl4pPr>
            <a:lvl5pPr>
              <a:defRPr/>
            </a:lvl5pPr>
          </a:lstStyle>
          <a:p>
            <a:pPr lvl="0"/>
            <a:r>
              <a:rPr lang="it-CH" noProof="0"/>
              <a:t>Modificare i stili del testo dello schema</a:t>
            </a:r>
          </a:p>
          <a:p>
            <a:pPr lvl="1"/>
            <a:r>
              <a:rPr lang="it-CH" noProof="0"/>
              <a:t>Secondo livello</a:t>
            </a:r>
          </a:p>
          <a:p>
            <a:pPr lvl="2"/>
            <a:r>
              <a:rPr lang="it-CH" noProof="0"/>
              <a:t>Terzo livello</a:t>
            </a:r>
          </a:p>
          <a:p>
            <a:pPr lvl="3"/>
            <a:r>
              <a:rPr lang="it-CH" noProof="0"/>
              <a:t>Quarto livello</a:t>
            </a:r>
          </a:p>
          <a:p>
            <a:pPr lvl="4"/>
            <a:r>
              <a:rPr lang="it-CH" noProof="0"/>
              <a:t>Quinto livello</a:t>
            </a:r>
          </a:p>
        </p:txBody>
      </p:sp>
      <p:sp>
        <p:nvSpPr>
          <p:cNvPr id="13" name="Textplatzhalter 12"/>
          <p:cNvSpPr>
            <a:spLocks noGrp="1"/>
          </p:cNvSpPr>
          <p:nvPr>
            <p:ph type="body" sz="quarter" idx="13" hasCustomPrompt="1"/>
          </p:nvPr>
        </p:nvSpPr>
        <p:spPr>
          <a:xfrm>
            <a:off x="516253" y="144000"/>
            <a:ext cx="9266400" cy="291600"/>
          </a:xfrm>
        </p:spPr>
        <p:txBody>
          <a:bodyPr lIns="10800" anchor="t" anchorCtr="0"/>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stStyle>
          <a:p>
            <a:r>
              <a:rPr lang="it-CH" noProof="0"/>
              <a:t>Tema (per es. dal sommario, punti all'ordine del giorno)</a:t>
            </a:r>
            <a:endParaRPr lang="it-CH" noProof="0">
              <a:latin typeface="Calibri Light" panose="020F0302020204030204" pitchFamily="34" charset="0"/>
            </a:endParaRPr>
          </a:p>
        </p:txBody>
      </p:sp>
      <p:sp>
        <p:nvSpPr>
          <p:cNvPr id="11" name="Foliennummernplatzhalter 5"/>
          <p:cNvSpPr>
            <a:spLocks noGrp="1"/>
          </p:cNvSpPr>
          <p:nvPr>
            <p:ph type="sldNum" sz="quarter" idx="4"/>
          </p:nvPr>
        </p:nvSpPr>
        <p:spPr>
          <a:xfrm>
            <a:off x="10735294" y="6349990"/>
            <a:ext cx="914307" cy="360000"/>
          </a:xfrm>
          <a:prstGeom prst="rect">
            <a:avLst/>
          </a:prstGeom>
        </p:spPr>
        <p:txBody>
          <a:bodyPr vert="horz" lIns="0" tIns="0" rIns="0" bIns="0" rtlCol="0" anchor="b" anchorCtr="0"/>
          <a:lstStyle>
            <a:lvl1pPr algn="r">
              <a:defRPr sz="1200">
                <a:solidFill>
                  <a:srgbClr val="7F7F7F"/>
                </a:solidFill>
                <a:latin typeface="Arial" panose="020B0604020202020204" pitchFamily="34" charset="0"/>
                <a:cs typeface="Arial" panose="020B0604020202020204" pitchFamily="34" charset="0"/>
              </a:defRPr>
            </a:lvl1pPr>
          </a:lstStyle>
          <a:p>
            <a:fld id="{75A4F164-3A46-4CEE-A25C-CA523D5E42F3}" type="slidenum">
              <a:rPr lang="it-CH" noProof="0" smtClean="0"/>
              <a:pPr/>
              <a:t>‹#›</a:t>
            </a:fld>
            <a:endParaRPr lang="it-CH" noProof="0"/>
          </a:p>
        </p:txBody>
      </p:sp>
      <p:sp>
        <p:nvSpPr>
          <p:cNvPr id="7" name="Espace réservé du contenu 2"/>
          <p:cNvSpPr>
            <a:spLocks noGrp="1"/>
          </p:cNvSpPr>
          <p:nvPr>
            <p:ph sz="quarter" idx="14" hasCustomPrompt="1"/>
          </p:nvPr>
        </p:nvSpPr>
        <p:spPr>
          <a:xfrm>
            <a:off x="514800" y="6350400"/>
            <a:ext cx="8013700" cy="359590"/>
          </a:xfrm>
        </p:spPr>
        <p:txBody>
          <a:bodyPr anchor="ctr"/>
          <a:lstStyle>
            <a:lvl1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914400" rtl="0" eaLnBrk="1" fontAlgn="auto" latinLnBrk="0" hangingPunct="1">
              <a:lnSpc>
                <a:spcPct val="100000"/>
              </a:lnSpc>
              <a:spcBef>
                <a:spcPts val="1400"/>
              </a:spcBef>
              <a:spcAft>
                <a:spcPts val="800"/>
              </a:spcAft>
              <a:buClrTx/>
              <a:buSzTx/>
              <a:buFontTx/>
              <a:buNone/>
              <a:tabLst/>
              <a:defRPr lang="fr-CH" sz="12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it-CH" noProof="0"/>
              <a:t>Riferimento (informazione, nota a piè di pagina)</a:t>
            </a:r>
          </a:p>
        </p:txBody>
      </p:sp>
      <p:sp>
        <p:nvSpPr>
          <p:cNvPr id="8" name="Rectangle 7"/>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sz="1900" noProof="0"/>
          </a:p>
        </p:txBody>
      </p:sp>
    </p:spTree>
    <p:extLst>
      <p:ext uri="{BB962C8B-B14F-4D97-AF65-F5344CB8AC3E}">
        <p14:creationId xmlns:p14="http://schemas.microsoft.com/office/powerpoint/2010/main" val="18748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con foto a destra">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7694746" y="6349990"/>
            <a:ext cx="914307" cy="360000"/>
          </a:xfrm>
        </p:spPr>
        <p:txBody>
          <a:bodyPr/>
          <a:lstStyle/>
          <a:p>
            <a:fld id="{75A4F164-3A46-4CEE-A25C-CA523D5E42F3}" type="slidenum">
              <a:rPr lang="it-CH" noProof="0" smtClean="0"/>
              <a:t>‹#›</a:t>
            </a:fld>
            <a:endParaRPr lang="it-CH" noProof="0"/>
          </a:p>
        </p:txBody>
      </p:sp>
      <p:sp>
        <p:nvSpPr>
          <p:cNvPr id="8" name="Titel 1"/>
          <p:cNvSpPr>
            <a:spLocks noGrp="1"/>
          </p:cNvSpPr>
          <p:nvPr>
            <p:ph type="title" hasCustomPrompt="1"/>
          </p:nvPr>
        </p:nvSpPr>
        <p:spPr>
          <a:xfrm>
            <a:off x="516253" y="460800"/>
            <a:ext cx="9266400" cy="864000"/>
          </a:xfrm>
        </p:spPr>
        <p:txBody>
          <a:bodyPr>
            <a:normAutofit/>
          </a:bodyPr>
          <a:lstStyle>
            <a:lvl1pPr>
              <a:defRPr sz="2800" baseline="0"/>
            </a:lvl1pPr>
          </a:lstStyle>
          <a:p>
            <a:r>
              <a:rPr lang="it-CH" noProof="0"/>
              <a:t>Titolo</a:t>
            </a:r>
            <a:br>
              <a:rPr lang="it-CH" noProof="0"/>
            </a:br>
            <a:r>
              <a:rPr lang="it-CH" noProof="0"/>
              <a:t>(= Messaggio o riassunto)</a:t>
            </a:r>
          </a:p>
        </p:txBody>
      </p:sp>
      <p:sp>
        <p:nvSpPr>
          <p:cNvPr id="9" name="Textplatzhalter 12"/>
          <p:cNvSpPr>
            <a:spLocks noGrp="1"/>
          </p:cNvSpPr>
          <p:nvPr>
            <p:ph type="body" sz="quarter" idx="13" hasCustomPrompt="1"/>
          </p:nvPr>
        </p:nvSpPr>
        <p:spPr>
          <a:xfrm>
            <a:off x="516251" y="144000"/>
            <a:ext cx="9266400" cy="291600"/>
          </a:xfrm>
        </p:spPr>
        <p:txBody>
          <a:bodyPr lIns="10800" anchor="t" anchorCtr="0"/>
          <a:lstStyle>
            <a:lvl1pPr marL="0" indent="0">
              <a:buNone/>
              <a:defRPr sz="1600" baseline="0">
                <a:solidFill>
                  <a:schemeClr val="bg1">
                    <a:lumMod val="50000"/>
                  </a:schemeClr>
                </a:solidFill>
                <a:latin typeface="Arial" panose="020B0604020202020204" pitchFamily="34" charset="0"/>
                <a:cs typeface="Arial" panose="020B0604020202020204" pitchFamily="34" charset="0"/>
              </a:defRPr>
            </a:lvl1pPr>
          </a:lstStyle>
          <a:p>
            <a:r>
              <a:rPr lang="it-CH" noProof="0"/>
              <a:t>Tema (per es. dal sommario, punti all'ordine del giorno)</a:t>
            </a:r>
            <a:endParaRPr lang="it-CH" noProof="0">
              <a:latin typeface="Calibri Light" panose="020F0302020204030204" pitchFamily="34" charset="0"/>
            </a:endParaRPr>
          </a:p>
        </p:txBody>
      </p:sp>
      <p:sp>
        <p:nvSpPr>
          <p:cNvPr id="7" name="Inhaltsplatzhalter 2"/>
          <p:cNvSpPr>
            <a:spLocks noGrp="1"/>
          </p:cNvSpPr>
          <p:nvPr>
            <p:ph idx="1" hasCustomPrompt="1"/>
          </p:nvPr>
        </p:nvSpPr>
        <p:spPr>
          <a:xfrm>
            <a:off x="516253" y="1587600"/>
            <a:ext cx="8092800" cy="4536000"/>
          </a:xfrm>
          <a:noFill/>
        </p:spPr>
        <p:txBody>
          <a:bodyPr/>
          <a:lstStyle>
            <a:lvl1pPr marL="273050" indent="-273050">
              <a:spcBef>
                <a:spcPts val="1400"/>
              </a:spcBef>
              <a:spcAft>
                <a:spcPts val="800"/>
              </a:spcAft>
              <a:buFontTx/>
              <a:buBlip>
                <a:blip r:embed="rId2"/>
              </a:buBlip>
              <a:defRPr sz="2200" baseline="0"/>
            </a:lvl1pPr>
            <a:lvl2pPr>
              <a:defRPr/>
            </a:lvl2pPr>
            <a:lvl3pPr>
              <a:defRPr/>
            </a:lvl3pPr>
            <a:lvl4pPr>
              <a:defRPr/>
            </a:lvl4pPr>
            <a:lvl5pPr>
              <a:defRPr/>
            </a:lvl5pPr>
          </a:lstStyle>
          <a:p>
            <a:pPr lvl="0"/>
            <a:r>
              <a:rPr lang="it-CH" noProof="0"/>
              <a:t>Modificare i stili del testo dello schema</a:t>
            </a:r>
          </a:p>
          <a:p>
            <a:pPr lvl="1"/>
            <a:r>
              <a:rPr lang="it-CH" noProof="0"/>
              <a:t>Secondo livello</a:t>
            </a:r>
          </a:p>
          <a:p>
            <a:pPr lvl="2"/>
            <a:r>
              <a:rPr lang="it-CH" noProof="0"/>
              <a:t>Terzo livello</a:t>
            </a:r>
          </a:p>
          <a:p>
            <a:pPr lvl="3"/>
            <a:r>
              <a:rPr lang="it-CH" noProof="0"/>
              <a:t>Quarto livello</a:t>
            </a:r>
          </a:p>
          <a:p>
            <a:pPr lvl="4"/>
            <a:r>
              <a:rPr lang="it-CH" noProof="0"/>
              <a:t>Quinto livello</a:t>
            </a:r>
          </a:p>
        </p:txBody>
      </p:sp>
      <p:sp>
        <p:nvSpPr>
          <p:cNvPr id="10" name="Rectangle 9"/>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sz="1900" noProof="0"/>
          </a:p>
        </p:txBody>
      </p:sp>
      <p:sp>
        <p:nvSpPr>
          <p:cNvPr id="11" name="Espace réservé du contenu 2"/>
          <p:cNvSpPr>
            <a:spLocks noGrp="1"/>
          </p:cNvSpPr>
          <p:nvPr>
            <p:ph sz="quarter" idx="14" hasCustomPrompt="1"/>
          </p:nvPr>
        </p:nvSpPr>
        <p:spPr>
          <a:xfrm>
            <a:off x="514800" y="6350400"/>
            <a:ext cx="6873552" cy="359590"/>
          </a:xfrm>
        </p:spPr>
        <p:txBody>
          <a:bodyPr anchor="ctr"/>
          <a:lstStyle>
            <a:lvl1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914400" rtl="0" eaLnBrk="1" fontAlgn="auto" latinLnBrk="0" hangingPunct="1">
              <a:lnSpc>
                <a:spcPct val="100000"/>
              </a:lnSpc>
              <a:spcBef>
                <a:spcPts val="1400"/>
              </a:spcBef>
              <a:spcAft>
                <a:spcPts val="800"/>
              </a:spcAft>
              <a:buClrTx/>
              <a:buSzTx/>
              <a:buFontTx/>
              <a:buNone/>
              <a:tabLst/>
              <a:defRPr lang="fr-CH" sz="12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it-CH" noProof="0"/>
              <a:t>Riferimento (informazione, nota a piè di pagina)</a:t>
            </a:r>
          </a:p>
        </p:txBody>
      </p:sp>
    </p:spTree>
    <p:extLst>
      <p:ext uri="{BB962C8B-B14F-4D97-AF65-F5344CB8AC3E}">
        <p14:creationId xmlns:p14="http://schemas.microsoft.com/office/powerpoint/2010/main" val="267910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blu con foto">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10687192" y="6356750"/>
            <a:ext cx="914307" cy="360000"/>
          </a:xfrm>
        </p:spPr>
        <p:txBody>
          <a:bodyPr/>
          <a:lstStyle>
            <a:lvl1pPr algn="r">
              <a:defRPr/>
            </a:lvl1pPr>
          </a:lstStyle>
          <a:p>
            <a:fld id="{75A4F164-3A46-4CEE-A25C-CA523D5E42F3}" type="slidenum">
              <a:rPr lang="it-CH" noProof="0" smtClean="0"/>
              <a:pPr/>
              <a:t>‹#›</a:t>
            </a:fld>
            <a:endParaRPr lang="it-CH" noProof="0"/>
          </a:p>
        </p:txBody>
      </p:sp>
      <p:sp>
        <p:nvSpPr>
          <p:cNvPr id="11" name="Rectangle 20"/>
          <p:cNvSpPr>
            <a:spLocks noChangeArrowheads="1"/>
          </p:cNvSpPr>
          <p:nvPr userDrawn="1"/>
        </p:nvSpPr>
        <p:spPr bwMode="auto">
          <a:xfrm>
            <a:off x="0" y="0"/>
            <a:ext cx="3953760" cy="6858000"/>
          </a:xfrm>
          <a:prstGeom prst="rect">
            <a:avLst/>
          </a:prstGeom>
          <a:solidFill>
            <a:srgbClr val="53A0C3"/>
          </a:solidFill>
          <a:ln>
            <a:noFill/>
          </a:ln>
        </p:spPr>
        <p:txBody>
          <a:bodyPr vert="horz" wrap="square" lIns="91431" tIns="45715" rIns="91431" bIns="45715" numCol="1" anchor="t" anchorCtr="0" compatLnSpc="1">
            <a:prstTxWarp prst="textNoShape">
              <a:avLst/>
            </a:prstTxWarp>
          </a:bodyPr>
          <a:lstStyle/>
          <a:p>
            <a:endParaRPr lang="it-CH" noProof="0"/>
          </a:p>
        </p:txBody>
      </p:sp>
      <p:sp>
        <p:nvSpPr>
          <p:cNvPr id="12" name="Inhaltsplatzhalter 3"/>
          <p:cNvSpPr txBox="1">
            <a:spLocks/>
          </p:cNvSpPr>
          <p:nvPr userDrawn="1"/>
        </p:nvSpPr>
        <p:spPr>
          <a:xfrm>
            <a:off x="539999" y="1483951"/>
            <a:ext cx="2998499" cy="4319248"/>
          </a:xfrm>
          <a:prstGeom prst="rect">
            <a:avLst/>
          </a:prstGeom>
        </p:spPr>
        <p:txBody>
          <a:bodyPr/>
          <a:lstStyle>
            <a:lvl1pPr marL="273050" indent="-273050" algn="l" defTabSz="914400" rtl="0" eaLnBrk="1" latinLnBrk="0" hangingPunct="1">
              <a:spcBef>
                <a:spcPts val="0"/>
              </a:spcBef>
              <a:spcAft>
                <a:spcPts val="1000"/>
              </a:spcAft>
              <a:buFont typeface="Wingdings" panose="05000000000000000000" pitchFamily="2" charset="2"/>
              <a:buChar char="§"/>
              <a:defRPr sz="2200" kern="1200">
                <a:solidFill>
                  <a:schemeClr val="tx1"/>
                </a:solidFill>
                <a:latin typeface="Calibri Light" panose="020F0302020204030204" pitchFamily="34" charset="0"/>
                <a:ea typeface="+mn-ea"/>
                <a:cs typeface="+mn-cs"/>
              </a:defRPr>
            </a:lvl1pPr>
            <a:lvl2pPr marL="808038" indent="-273050" algn="l" defTabSz="914400" rtl="0" eaLnBrk="1" latinLnBrk="0" hangingPunct="1">
              <a:spcBef>
                <a:spcPts val="0"/>
              </a:spcBef>
              <a:spcAft>
                <a:spcPts val="1000"/>
              </a:spcAft>
              <a:buFont typeface="Symbol" panose="05050102010706020507" pitchFamily="18" charset="2"/>
              <a:buChar char="-"/>
              <a:defRPr sz="2000" kern="1200">
                <a:solidFill>
                  <a:schemeClr val="tx1"/>
                </a:solidFill>
                <a:latin typeface="Calibri Light" panose="020F0302020204030204" pitchFamily="34" charset="0"/>
                <a:ea typeface="+mn-ea"/>
                <a:cs typeface="+mn-cs"/>
              </a:defRPr>
            </a:lvl2pPr>
            <a:lvl3pPr marL="1081088" indent="-177800" algn="l" defTabSz="914400" rtl="0" eaLnBrk="1" latinLnBrk="0" hangingPunct="1">
              <a:spcBef>
                <a:spcPts val="0"/>
              </a:spcBef>
              <a:spcAft>
                <a:spcPts val="1000"/>
              </a:spcAft>
              <a:buFont typeface="Symbol" panose="05050102010706020507" pitchFamily="18" charset="2"/>
              <a:buChar char="-"/>
              <a:defRPr sz="1800" kern="1200">
                <a:solidFill>
                  <a:schemeClr val="tx1"/>
                </a:solidFill>
                <a:latin typeface="Calibri Light" panose="020F0302020204030204" pitchFamily="34" charset="0"/>
                <a:ea typeface="+mn-ea"/>
                <a:cs typeface="+mn-cs"/>
              </a:defRPr>
            </a:lvl3pPr>
            <a:lvl4pPr marL="1436688" indent="-177800"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4pPr>
            <a:lvl5pPr marL="1793875" indent="-179388"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801608">
              <a:lnSpc>
                <a:spcPct val="95000"/>
              </a:lnSpc>
              <a:spcAft>
                <a:spcPts val="800"/>
              </a:spcAft>
            </a:pPr>
            <a:endParaRPr lang="it-CH" sz="2000" noProof="0">
              <a:solidFill>
                <a:schemeClr val="bg2"/>
              </a:solidFill>
            </a:endParaRPr>
          </a:p>
        </p:txBody>
      </p:sp>
      <p:sp>
        <p:nvSpPr>
          <p:cNvPr id="13" name="Titel 3"/>
          <p:cNvSpPr>
            <a:spLocks noGrp="1"/>
          </p:cNvSpPr>
          <p:nvPr>
            <p:ph type="title" hasCustomPrompt="1"/>
          </p:nvPr>
        </p:nvSpPr>
        <p:spPr>
          <a:xfrm>
            <a:off x="516252" y="410830"/>
            <a:ext cx="3141349" cy="1073122"/>
          </a:xfrm>
        </p:spPr>
        <p:txBody>
          <a:bodyPr>
            <a:normAutofit/>
          </a:bodyPr>
          <a:lstStyle>
            <a:lvl1pPr>
              <a:defRPr sz="3200">
                <a:solidFill>
                  <a:schemeClr val="bg1"/>
                </a:solidFill>
              </a:defRPr>
            </a:lvl1pPr>
          </a:lstStyle>
          <a:p>
            <a:r>
              <a:rPr lang="it-CH" noProof="0">
                <a:solidFill>
                  <a:schemeClr val="bg1"/>
                </a:solidFill>
              </a:rPr>
              <a:t>TITOLO</a:t>
            </a:r>
          </a:p>
        </p:txBody>
      </p:sp>
      <p:sp>
        <p:nvSpPr>
          <p:cNvPr id="14" name="Inhaltsplatzhalter 1"/>
          <p:cNvSpPr>
            <a:spLocks noGrp="1"/>
          </p:cNvSpPr>
          <p:nvPr>
            <p:ph idx="1" hasCustomPrompt="1"/>
          </p:nvPr>
        </p:nvSpPr>
        <p:spPr>
          <a:xfrm>
            <a:off x="516253" y="1817914"/>
            <a:ext cx="3141348" cy="3985286"/>
          </a:xfrm>
        </p:spPr>
        <p:txBody>
          <a:bodyPr/>
          <a:lstStyle>
            <a:lvl1pPr marL="0" marR="0" indent="0" algn="l" defTabSz="801608" rtl="0" eaLnBrk="1" fontAlgn="auto" latinLnBrk="0" hangingPunct="1">
              <a:lnSpc>
                <a:spcPct val="95000"/>
              </a:lnSpc>
              <a:spcBef>
                <a:spcPts val="1400"/>
              </a:spcBef>
              <a:spcAft>
                <a:spcPts val="800"/>
              </a:spcAft>
              <a:buClrTx/>
              <a:buSzTx/>
              <a:buFont typeface="Wingdings" panose="05000000000000000000" pitchFamily="2" charset="2"/>
              <a:buNone/>
              <a:tabLst/>
              <a:defRPr/>
            </a:lvl1pPr>
          </a:lstStyle>
          <a:p>
            <a:pPr marL="273050" marR="0" lvl="0" indent="-273050" algn="l" defTabSz="801608" rtl="0" eaLnBrk="1" fontAlgn="auto" latinLnBrk="0" hangingPunct="1">
              <a:lnSpc>
                <a:spcPct val="95000"/>
              </a:lnSpc>
              <a:spcBef>
                <a:spcPts val="1400"/>
              </a:spcBef>
              <a:spcAft>
                <a:spcPts val="800"/>
              </a:spcAft>
              <a:buClrTx/>
              <a:buSzTx/>
              <a:buFont typeface="Wingdings" panose="05000000000000000000" pitchFamily="2" charset="2"/>
              <a:buChar char="§"/>
              <a:tabLst/>
              <a:defRPr/>
            </a:pPr>
            <a:r>
              <a:rPr lang="it-CH" noProof="0"/>
              <a:t>Modificare i stili del testo dello schema</a:t>
            </a:r>
          </a:p>
        </p:txBody>
      </p:sp>
      <p:sp>
        <p:nvSpPr>
          <p:cNvPr id="16" name="Rectangle 15"/>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sz="1900" noProof="0"/>
          </a:p>
        </p:txBody>
      </p:sp>
    </p:spTree>
    <p:extLst>
      <p:ext uri="{BB962C8B-B14F-4D97-AF65-F5344CB8AC3E}">
        <p14:creationId xmlns:p14="http://schemas.microsoft.com/office/powerpoint/2010/main" val="285974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itolo">
    <p:spTree>
      <p:nvGrpSpPr>
        <p:cNvPr id="1" name=""/>
        <p:cNvGrpSpPr/>
        <p:nvPr/>
      </p:nvGrpSpPr>
      <p:grpSpPr>
        <a:xfrm>
          <a:off x="0" y="0"/>
          <a:ext cx="0" cy="0"/>
          <a:chOff x="0" y="0"/>
          <a:chExt cx="0" cy="0"/>
        </a:xfrm>
      </p:grpSpPr>
      <p:sp>
        <p:nvSpPr>
          <p:cNvPr id="5" name="Espace réservé pour une image  16"/>
          <p:cNvSpPr>
            <a:spLocks noGrp="1"/>
          </p:cNvSpPr>
          <p:nvPr>
            <p:ph type="pic" sz="quarter" idx="14" hasCustomPrompt="1"/>
          </p:nvPr>
        </p:nvSpPr>
        <p:spPr>
          <a:xfrm>
            <a:off x="1" y="0"/>
            <a:ext cx="12190413" cy="6858000"/>
          </a:xfrm>
        </p:spPr>
        <p:txBody>
          <a:bodyPr/>
          <a:lstStyle>
            <a:lvl1pPr marL="0" indent="0" defTabSz="533400">
              <a:spcBef>
                <a:spcPts val="0"/>
              </a:spcBef>
              <a:spcAft>
                <a:spcPts val="0"/>
              </a:spcAft>
              <a:buFontTx/>
              <a:buNone/>
              <a:defRPr baseline="0">
                <a:sym typeface="Wingdings" panose="05000000000000000000" pitchFamily="2" charset="2"/>
              </a:defRPr>
            </a:lvl1pPr>
            <a:lvl2pPr>
              <a:defRPr baseline="0"/>
            </a:lvl2pPr>
          </a:lstStyle>
          <a:p>
            <a:r>
              <a:rPr lang="it-CH" noProof="0"/>
              <a:t>	</a:t>
            </a:r>
            <a:br>
              <a:rPr lang="it-CH" noProof="0"/>
            </a:br>
            <a:br>
              <a:rPr lang="it-CH" noProof="0"/>
            </a:br>
            <a:r>
              <a:rPr lang="it-CH" noProof="0"/>
              <a:t>	Scegliere un’altra immagine di sfondo</a:t>
            </a:r>
            <a:br>
              <a:rPr lang="it-CH" noProof="0"/>
            </a:br>
            <a:r>
              <a:rPr lang="it-CH" noProof="0"/>
              <a:t>			Cliccare sull’icona per aggiungere un’immagine</a:t>
            </a:r>
            <a:br>
              <a:rPr lang="it-CH" noProof="0"/>
            </a:br>
            <a:endParaRPr lang="it-CH" noProof="0"/>
          </a:p>
        </p:txBody>
      </p:sp>
    </p:spTree>
    <p:extLst>
      <p:ext uri="{BB962C8B-B14F-4D97-AF65-F5344CB8AC3E}">
        <p14:creationId xmlns:p14="http://schemas.microsoft.com/office/powerpoint/2010/main" val="181467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lide avec texte">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5A4F164-3A46-4CEE-A25C-CA523D5E42F3}" type="slidenum">
              <a:rPr lang="fr-CH" noProof="0" smtClean="0"/>
              <a:t>‹#›</a:t>
            </a:fld>
            <a:endParaRPr lang="fr-CH" noProof="0"/>
          </a:p>
        </p:txBody>
      </p:sp>
      <p:sp>
        <p:nvSpPr>
          <p:cNvPr id="8" name="Titel 1"/>
          <p:cNvSpPr>
            <a:spLocks noGrp="1"/>
          </p:cNvSpPr>
          <p:nvPr>
            <p:ph type="title" hasCustomPrompt="1"/>
          </p:nvPr>
        </p:nvSpPr>
        <p:spPr>
          <a:xfrm>
            <a:off x="516253" y="462105"/>
            <a:ext cx="9266939" cy="864000"/>
          </a:xfrm>
        </p:spPr>
        <p:txBody>
          <a:bodyPr>
            <a:noAutofit/>
          </a:bodyPr>
          <a:lstStyle>
            <a:lvl1pPr>
              <a:defRPr sz="2800" baseline="0"/>
            </a:lvl1pPr>
          </a:lstStyle>
          <a:p>
            <a:r>
              <a:rPr lang="fr-CH" noProof="0"/>
              <a:t>Titre </a:t>
            </a:r>
            <a:br>
              <a:rPr lang="fr-CH" noProof="0"/>
            </a:br>
            <a:r>
              <a:rPr lang="fr-CH" noProof="0"/>
              <a:t>(= Message ou résumé)</a:t>
            </a:r>
          </a:p>
        </p:txBody>
      </p:sp>
      <p:sp>
        <p:nvSpPr>
          <p:cNvPr id="9" name="Textplatzhalter 12"/>
          <p:cNvSpPr>
            <a:spLocks noGrp="1"/>
          </p:cNvSpPr>
          <p:nvPr>
            <p:ph type="body" sz="quarter" idx="13" hasCustomPrompt="1"/>
          </p:nvPr>
        </p:nvSpPr>
        <p:spPr>
          <a:xfrm>
            <a:off x="516252" y="144000"/>
            <a:ext cx="9266940" cy="291600"/>
          </a:xfrm>
        </p:spPr>
        <p:txBody>
          <a:bodyPr lIns="10800" anchor="t" anchorCtr="0"/>
          <a:lstStyle>
            <a:lvl1pPr marL="0" marR="0" indent="0" algn="l" defTabSz="914400" rtl="0" eaLnBrk="1" fontAlgn="auto" latinLnBrk="0" hangingPunct="1">
              <a:lnSpc>
                <a:spcPct val="100000"/>
              </a:lnSpc>
              <a:spcBef>
                <a:spcPts val="1400"/>
              </a:spcBef>
              <a:spcAft>
                <a:spcPts val="800"/>
              </a:spcAft>
              <a:buClrTx/>
              <a:buSzTx/>
              <a:buFontTx/>
              <a:buNone/>
              <a:tabLst/>
              <a:defRPr sz="1600" baseline="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400"/>
              </a:spcBef>
              <a:spcAft>
                <a:spcPts val="800"/>
              </a:spcAft>
              <a:buClrTx/>
              <a:buSzTx/>
              <a:buFontTx/>
              <a:buNone/>
              <a:tabLst/>
              <a:defRPr/>
            </a:pPr>
            <a:r>
              <a:rPr lang="fr-CH" noProof="0"/>
              <a:t>Thème (par ex. de la table des matières, points de l’ordre du jour</a:t>
            </a:r>
            <a:endParaRPr lang="fr-CH" noProof="0">
              <a:latin typeface="Calibri Light" panose="020F0302020204030204" pitchFamily="34" charset="0"/>
            </a:endParaRPr>
          </a:p>
        </p:txBody>
      </p:sp>
      <p:sp>
        <p:nvSpPr>
          <p:cNvPr id="7" name="Inhaltsplatzhalter 2"/>
          <p:cNvSpPr>
            <a:spLocks noGrp="1"/>
          </p:cNvSpPr>
          <p:nvPr>
            <p:ph idx="1"/>
          </p:nvPr>
        </p:nvSpPr>
        <p:spPr>
          <a:xfrm>
            <a:off x="514801" y="1588644"/>
            <a:ext cx="11134801" cy="4536947"/>
          </a:xfrm>
          <a:noFill/>
        </p:spPr>
        <p:txBody>
          <a:bodyPr/>
          <a:lstStyle>
            <a:lvl1pPr marL="273050" indent="-273050">
              <a:spcBef>
                <a:spcPts val="1400"/>
              </a:spcBef>
              <a:spcAft>
                <a:spcPts val="800"/>
              </a:spcAft>
              <a:buFontTx/>
              <a:buBlip>
                <a:blip r:embed="rId2"/>
              </a:buBlip>
              <a:defRPr sz="2200"/>
            </a:lvl1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H" noProof="0"/>
          </a:p>
        </p:txBody>
      </p:sp>
      <p:sp>
        <p:nvSpPr>
          <p:cNvPr id="3" name="Espace réservé du contenu 2"/>
          <p:cNvSpPr>
            <a:spLocks noGrp="1"/>
          </p:cNvSpPr>
          <p:nvPr>
            <p:ph sz="quarter" idx="14" hasCustomPrompt="1"/>
          </p:nvPr>
        </p:nvSpPr>
        <p:spPr>
          <a:xfrm>
            <a:off x="514800" y="6350400"/>
            <a:ext cx="8013700" cy="359590"/>
          </a:xfrm>
        </p:spPr>
        <p:txBody>
          <a:bodyPr anchor="ctr"/>
          <a:lstStyle>
            <a:lvl1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914400" rtl="0" eaLnBrk="1" fontAlgn="auto" latinLnBrk="0" hangingPunct="1">
              <a:lnSpc>
                <a:spcPct val="100000"/>
              </a:lnSpc>
              <a:spcBef>
                <a:spcPts val="1400"/>
              </a:spcBef>
              <a:spcAft>
                <a:spcPts val="800"/>
              </a:spcAft>
              <a:buClrTx/>
              <a:buSzTx/>
              <a:buFontTx/>
              <a:buNone/>
              <a:tabLst/>
              <a:defRPr lang="fr-FR" sz="12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914400" rtl="0" eaLnBrk="1" fontAlgn="auto" latinLnBrk="0" hangingPunct="1">
              <a:lnSpc>
                <a:spcPct val="100000"/>
              </a:lnSpc>
              <a:spcBef>
                <a:spcPts val="1400"/>
              </a:spcBef>
              <a:spcAft>
                <a:spcPts val="800"/>
              </a:spcAft>
              <a:buClrTx/>
              <a:buSzTx/>
              <a:buFontTx/>
              <a:buNone/>
              <a:tabLst/>
              <a:defRPr lang="fr-CH" sz="12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fr-FR"/>
              <a:t>Référence (source d’information, note de pied de page)</a:t>
            </a:r>
            <a:endParaRPr lang="fr-CH"/>
          </a:p>
        </p:txBody>
      </p:sp>
      <p:sp>
        <p:nvSpPr>
          <p:cNvPr id="11" name="Rectangle 10"/>
          <p:cNvSpPr/>
          <p:nvPr userDrawn="1"/>
        </p:nvSpPr>
        <p:spPr>
          <a:xfrm>
            <a:off x="1" y="1368891"/>
            <a:ext cx="12190413" cy="4571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spTree>
    <p:extLst>
      <p:ext uri="{BB962C8B-B14F-4D97-AF65-F5344CB8AC3E}">
        <p14:creationId xmlns:p14="http://schemas.microsoft.com/office/powerpoint/2010/main" val="234456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5837620"/>
            <a:ext cx="448517" cy="813709"/>
          </a:xfrm>
          <a:prstGeom prst="rect">
            <a:avLst/>
          </a:prstGeom>
        </p:spPr>
      </p:pic>
      <p:sp>
        <p:nvSpPr>
          <p:cNvPr id="2" name="Titelplatzhalter 1"/>
          <p:cNvSpPr>
            <a:spLocks noGrp="1"/>
          </p:cNvSpPr>
          <p:nvPr>
            <p:ph type="title"/>
          </p:nvPr>
        </p:nvSpPr>
        <p:spPr>
          <a:xfrm>
            <a:off x="516253" y="144000"/>
            <a:ext cx="8246748" cy="1073122"/>
          </a:xfrm>
          <a:prstGeom prst="rect">
            <a:avLst/>
          </a:prstGeom>
        </p:spPr>
        <p:txBody>
          <a:bodyPr vert="horz" lIns="0" tIns="0" rIns="0" bIns="0" rtlCol="0" anchor="t" anchorCtr="0">
            <a:normAutofit/>
          </a:bodyPr>
          <a:lstStyle/>
          <a:p>
            <a:r>
              <a:rPr lang="it-CH" noProof="0"/>
              <a:t>Cliccare per modificare il titolo dello schema</a:t>
            </a:r>
          </a:p>
        </p:txBody>
      </p:sp>
      <p:sp>
        <p:nvSpPr>
          <p:cNvPr id="3" name="Textplatzhalter 2"/>
          <p:cNvSpPr>
            <a:spLocks noGrp="1"/>
          </p:cNvSpPr>
          <p:nvPr>
            <p:ph type="body" idx="1"/>
          </p:nvPr>
        </p:nvSpPr>
        <p:spPr>
          <a:xfrm>
            <a:off x="516252" y="1483952"/>
            <a:ext cx="11133349" cy="4247998"/>
          </a:xfrm>
          <a:prstGeom prst="rect">
            <a:avLst/>
          </a:prstGeom>
        </p:spPr>
        <p:txBody>
          <a:bodyPr vert="horz" lIns="10800" tIns="0" rIns="0" bIns="0" rtlCol="0">
            <a:noAutofit/>
          </a:bodyPr>
          <a:lstStyle/>
          <a:p>
            <a:pPr lvl="0"/>
            <a:r>
              <a:rPr lang="it-CH" noProof="0"/>
              <a:t>Modificare il testo dello schema</a:t>
            </a:r>
          </a:p>
          <a:p>
            <a:pPr lvl="1"/>
            <a:r>
              <a:rPr lang="it-CH" noProof="0"/>
              <a:t>Secondo livello</a:t>
            </a:r>
          </a:p>
          <a:p>
            <a:pPr lvl="2"/>
            <a:r>
              <a:rPr lang="it-CH" noProof="0"/>
              <a:t>Terzo livello</a:t>
            </a:r>
          </a:p>
          <a:p>
            <a:pPr lvl="3"/>
            <a:r>
              <a:rPr lang="it-CH" noProof="0"/>
              <a:t>Quarto livello</a:t>
            </a:r>
          </a:p>
          <a:p>
            <a:pPr lvl="4"/>
            <a:r>
              <a:rPr lang="it-CH" noProof="0"/>
              <a:t>Quinto livello</a:t>
            </a:r>
          </a:p>
        </p:txBody>
      </p:sp>
      <p:sp>
        <p:nvSpPr>
          <p:cNvPr id="6" name="Foliennummernplatzhalter 5"/>
          <p:cNvSpPr>
            <a:spLocks noGrp="1"/>
          </p:cNvSpPr>
          <p:nvPr>
            <p:ph type="sldNum" sz="quarter" idx="4"/>
          </p:nvPr>
        </p:nvSpPr>
        <p:spPr>
          <a:xfrm>
            <a:off x="10735294" y="6349990"/>
            <a:ext cx="914307" cy="360000"/>
          </a:xfrm>
          <a:prstGeom prst="rect">
            <a:avLst/>
          </a:prstGeom>
        </p:spPr>
        <p:txBody>
          <a:bodyPr vert="horz" lIns="0" tIns="0" rIns="0" bIns="0" rtlCol="0" anchor="b" anchorCtr="0"/>
          <a:lstStyle>
            <a:lvl1pPr algn="r">
              <a:defRPr sz="1200">
                <a:solidFill>
                  <a:srgbClr val="7F7F7F"/>
                </a:solidFill>
                <a:latin typeface="Arial" panose="020B0604020202020204" pitchFamily="34" charset="0"/>
                <a:cs typeface="Arial" panose="020B0604020202020204" pitchFamily="34" charset="0"/>
              </a:defRPr>
            </a:lvl1pPr>
          </a:lstStyle>
          <a:p>
            <a:fld id="{75A4F164-3A46-4CEE-A25C-CA523D5E42F3}" type="slidenum">
              <a:rPr lang="it-CH" noProof="0" smtClean="0"/>
              <a:pPr/>
              <a:t>‹#›</a:t>
            </a:fld>
            <a:endParaRPr lang="it-CH" noProof="0"/>
          </a:p>
        </p:txBody>
      </p:sp>
      <p:pic>
        <p:nvPicPr>
          <p:cNvPr id="7" name="Immagine 6" descr="Immagine che contiene testo, Carattere, logo, Elementi grafici&#10;&#10;Descrizione generata automaticamente">
            <a:extLst>
              <a:ext uri="{FF2B5EF4-FFF2-40B4-BE49-F238E27FC236}">
                <a16:creationId xmlns:a16="http://schemas.microsoft.com/office/drawing/2014/main" id="{F7715A1F-C552-156C-682F-D7A1BC9A2CE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9072591" y="60842"/>
            <a:ext cx="2792715" cy="683861"/>
          </a:xfrm>
          <a:prstGeom prst="rect">
            <a:avLst/>
          </a:prstGeom>
        </p:spPr>
      </p:pic>
      <p:pic>
        <p:nvPicPr>
          <p:cNvPr id="9" name="Immagine 8" descr="Immagine che contiene Carattere, logo, Elementi grafici, simbolo&#10;&#10;Descrizione generata automaticamente">
            <a:extLst>
              <a:ext uri="{FF2B5EF4-FFF2-40B4-BE49-F238E27FC236}">
                <a16:creationId xmlns:a16="http://schemas.microsoft.com/office/drawing/2014/main" id="{410F3B19-FCFC-97F2-87B6-6519ACF7F09A}"/>
              </a:ext>
            </a:extLst>
          </p:cNvPr>
          <p:cNvPicPr>
            <a:picLocks noChangeAspect="1"/>
          </p:cNvPicPr>
          <p:nvPr userDrawn="1"/>
        </p:nvPicPr>
        <p:blipFill rotWithShape="1">
          <a:blip r:embed="rId10" cstate="hq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10631706" y="764581"/>
            <a:ext cx="1323052" cy="405520"/>
          </a:xfrm>
          <a:prstGeom prst="rect">
            <a:avLst/>
          </a:prstGeom>
        </p:spPr>
      </p:pic>
    </p:spTree>
    <p:extLst>
      <p:ext uri="{BB962C8B-B14F-4D97-AF65-F5344CB8AC3E}">
        <p14:creationId xmlns:p14="http://schemas.microsoft.com/office/powerpoint/2010/main" val="1187222015"/>
      </p:ext>
    </p:extLst>
  </p:cSld>
  <p:clrMap bg1="lt1" tx1="dk1" bg2="lt2" tx2="dk2" accent1="accent1" accent2="accent2" accent3="accent3" accent4="accent4" accent5="accent5" accent6="accent6" hlink="hlink" folHlink="folHlink"/>
  <p:sldLayoutIdLst>
    <p:sldLayoutId id="2147483682" r:id="rId1"/>
    <p:sldLayoutId id="2147483681" r:id="rId2"/>
    <p:sldLayoutId id="2147483679" r:id="rId3"/>
    <p:sldLayoutId id="2147483691" r:id="rId4"/>
    <p:sldLayoutId id="2147483695" r:id="rId5"/>
    <p:sldLayoutId id="214748369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600" b="0" kern="1200" baseline="0">
          <a:solidFill>
            <a:schemeClr val="tx1"/>
          </a:solidFill>
          <a:latin typeface="Arial" panose="020B0604020202020204" pitchFamily="34" charset="0"/>
          <a:ea typeface="+mj-ea"/>
          <a:cs typeface="Arial" panose="020B0604020202020204" pitchFamily="34" charset="0"/>
        </a:defRPr>
      </a:lvl1pPr>
    </p:titleStyle>
    <p:bodyStyle>
      <a:lvl1pPr marL="273050" indent="-273050" algn="l" defTabSz="914400" rtl="0" eaLnBrk="1" latinLnBrk="0" hangingPunct="1">
        <a:spcBef>
          <a:spcPts val="1400"/>
        </a:spcBef>
        <a:spcAft>
          <a:spcPts val="800"/>
        </a:spcAft>
        <a:buFontTx/>
        <a:buBlip>
          <a:blip r:embed="rId11"/>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chart" Target="../charts/char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4.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6.xml"/><Relationship Id="rId5" Type="http://schemas.openxmlformats.org/officeDocument/2006/relationships/image" Target="../media/image48.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37.xml"/><Relationship Id="rId5" Type="http://schemas.openxmlformats.org/officeDocument/2006/relationships/image" Target="../media/image46.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8.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39.x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40.xml"/><Relationship Id="rId5" Type="http://schemas.openxmlformats.org/officeDocument/2006/relationships/image" Target="../media/image46.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4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43.xml"/><Relationship Id="rId5" Type="http://schemas.openxmlformats.org/officeDocument/2006/relationships/image" Target="../media/image46.png"/><Relationship Id="rId4" Type="http://schemas.openxmlformats.org/officeDocument/2006/relationships/image" Target="../media/image51.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44.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45.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4.png"/><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image" Target="../media/image4.png"/><Relationship Id="rId5" Type="http://schemas.openxmlformats.org/officeDocument/2006/relationships/image" Target="../media/image56.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48.xml"/><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49.xml"/><Relationship Id="rId5" Type="http://schemas.openxmlformats.org/officeDocument/2006/relationships/image" Target="../media/image46.pn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50.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51.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53.xml"/><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54.xml"/><Relationship Id="rId6" Type="http://schemas.openxmlformats.org/officeDocument/2006/relationships/image" Target="../media/image61.png"/><Relationship Id="rId5" Type="http://schemas.openxmlformats.org/officeDocument/2006/relationships/image" Target="../media/image63.jpeg"/><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notesSlide" Target="../notesSlides/notesSlide55.xml"/><Relationship Id="rId7"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5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56.xml"/><Relationship Id="rId5" Type="http://schemas.openxmlformats.org/officeDocument/2006/relationships/image" Target="../media/image68.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57.xm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58.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60.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61.xml"/><Relationship Id="rId5" Type="http://schemas.openxmlformats.org/officeDocument/2006/relationships/image" Target="../media/image61.png"/><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62.xml"/><Relationship Id="rId5" Type="http://schemas.openxmlformats.org/officeDocument/2006/relationships/image" Target="../media/image71.pn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63.xml"/><Relationship Id="rId7" Type="http://schemas.openxmlformats.org/officeDocument/2006/relationships/image" Target="../media/image74.jpeg"/><Relationship Id="rId2" Type="http://schemas.openxmlformats.org/officeDocument/2006/relationships/slideLayout" Target="../slideLayouts/slideLayout6.xml"/><Relationship Id="rId1" Type="http://schemas.openxmlformats.org/officeDocument/2006/relationships/tags" Target="../tags/tag63.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61.png"/><Relationship Id="rId9"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tags" Target="../tags/tag64.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66.xml"/><Relationship Id="rId6" Type="http://schemas.openxmlformats.org/officeDocument/2006/relationships/image" Target="../media/image61.png"/><Relationship Id="rId5" Type="http://schemas.openxmlformats.org/officeDocument/2006/relationships/image" Target="../media/image79.emf"/><Relationship Id="rId4" Type="http://schemas.openxmlformats.org/officeDocument/2006/relationships/image" Target="../media/image78.e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67.xml"/><Relationship Id="rId5" Type="http://schemas.openxmlformats.org/officeDocument/2006/relationships/image" Target="../media/image80.jpeg"/><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68.xml"/><Relationship Id="rId6" Type="http://schemas.openxmlformats.org/officeDocument/2006/relationships/hyperlink" Target="https://www.csd.ch/" TargetMode="External"/><Relationship Id="rId5" Type="http://schemas.openxmlformats.org/officeDocument/2006/relationships/hyperlink" Target="mailto:l.fontana@csd.ch" TargetMode="Externa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AE02935F-77D9-B930-148F-40A96141F335}"/>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6095206" y="1381538"/>
            <a:ext cx="6113485" cy="33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BC4DFF96-8E6D-9E97-B975-E534F8F8FB9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0" y="1377937"/>
            <a:ext cx="6104733" cy="33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9">
            <a:extLst>
              <a:ext uri="{FF2B5EF4-FFF2-40B4-BE49-F238E27FC236}">
                <a16:creationId xmlns:a16="http://schemas.microsoft.com/office/drawing/2014/main" id="{727B9F59-8C91-D628-27F6-2C1C6C972B23}"/>
              </a:ext>
            </a:extLst>
          </p:cNvPr>
          <p:cNvSpPr>
            <a:spLocks noChangeArrowheads="1"/>
          </p:cNvSpPr>
          <p:nvPr/>
        </p:nvSpPr>
        <p:spPr bwMode="auto">
          <a:xfrm>
            <a:off x="6095206" y="1385140"/>
            <a:ext cx="242896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ts val="0"/>
              </a:spcBef>
              <a:buFontTx/>
              <a:buNone/>
            </a:pPr>
            <a:r>
              <a:rPr lang="fr-CH" altLang="en-US" sz="900" dirty="0">
                <a:solidFill>
                  <a:schemeClr val="tx1"/>
                </a:solidFill>
                <a:latin typeface="+mj-lt"/>
                <a:cs typeface="Calibri" panose="020F0502020204030204" pitchFamily="34" charset="0"/>
              </a:rPr>
              <a:t>MEP Sébeillon – Logistique urbaine  Lausanne 2024-2025</a:t>
            </a:r>
            <a:endParaRPr lang="fr-FR" altLang="en-US" sz="900" dirty="0">
              <a:solidFill>
                <a:schemeClr val="tx1"/>
              </a:solidFill>
              <a:latin typeface="+mj-lt"/>
              <a:cs typeface="Calibri" panose="020F0502020204030204" pitchFamily="34" charset="0"/>
            </a:endParaRPr>
          </a:p>
        </p:txBody>
      </p:sp>
      <p:sp>
        <p:nvSpPr>
          <p:cNvPr id="8" name="Rectangle 5">
            <a:extLst>
              <a:ext uri="{FF2B5EF4-FFF2-40B4-BE49-F238E27FC236}">
                <a16:creationId xmlns:a16="http://schemas.microsoft.com/office/drawing/2014/main" id="{980EA96E-D036-EB3C-36BE-DAEDBC59FE09}"/>
              </a:ext>
            </a:extLst>
          </p:cNvPr>
          <p:cNvSpPr>
            <a:spLocks noChangeArrowheads="1"/>
          </p:cNvSpPr>
          <p:nvPr/>
        </p:nvSpPr>
        <p:spPr bwMode="auto">
          <a:xfrm>
            <a:off x="2612141" y="1385140"/>
            <a:ext cx="349259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r">
              <a:spcBef>
                <a:spcPts val="0"/>
              </a:spcBef>
              <a:buFontTx/>
              <a:buNone/>
            </a:pPr>
            <a:r>
              <a:rPr lang="fr-CH" altLang="en-US" sz="900" dirty="0">
                <a:solidFill>
                  <a:schemeClr val="tx1"/>
                </a:solidFill>
                <a:latin typeface="+mj-lt"/>
                <a:cs typeface="Calibri" panose="020F0502020204030204" pitchFamily="34" charset="0"/>
              </a:rPr>
              <a:t>Appui au maître d’ouvrage pour les trains appenzellois  Herisau 2014-2018</a:t>
            </a:r>
            <a:endParaRPr lang="fr-FR" altLang="en-US" sz="900" dirty="0">
              <a:solidFill>
                <a:schemeClr val="tx1"/>
              </a:solidFill>
              <a:latin typeface="+mj-lt"/>
              <a:cs typeface="Calibri" panose="020F0502020204030204" pitchFamily="34" charset="0"/>
            </a:endParaRPr>
          </a:p>
        </p:txBody>
      </p:sp>
      <p:pic>
        <p:nvPicPr>
          <p:cNvPr id="11" name="Immagine 10" descr="Immagine che contiene Carattere, logo, Elementi grafici, simbolo&#10;&#10;Descrizione generata automaticamente">
            <a:extLst>
              <a:ext uri="{FF2B5EF4-FFF2-40B4-BE49-F238E27FC236}">
                <a16:creationId xmlns:a16="http://schemas.microsoft.com/office/drawing/2014/main" id="{D779ABC6-B80F-C1F2-418E-525B2904FD01}"/>
              </a:ext>
            </a:extLst>
          </p:cNvPr>
          <p:cNvPicPr>
            <a:picLocks noChangeAspect="1"/>
          </p:cNvPicPr>
          <p:nvPr/>
        </p:nvPicPr>
        <p:blipFill rotWithShape="1">
          <a:blip r:embed="rId5" cstate="hq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268271" y="403729"/>
            <a:ext cx="1938902" cy="594280"/>
          </a:xfrm>
          <a:prstGeom prst="rect">
            <a:avLst/>
          </a:prstGeom>
        </p:spPr>
      </p:pic>
      <p:grpSp>
        <p:nvGrpSpPr>
          <p:cNvPr id="10" name="Gruppo 9">
            <a:extLst>
              <a:ext uri="{FF2B5EF4-FFF2-40B4-BE49-F238E27FC236}">
                <a16:creationId xmlns:a16="http://schemas.microsoft.com/office/drawing/2014/main" id="{DCFE76DC-72B7-946B-ACC9-EEC52399897C}"/>
              </a:ext>
            </a:extLst>
          </p:cNvPr>
          <p:cNvGrpSpPr/>
          <p:nvPr/>
        </p:nvGrpSpPr>
        <p:grpSpPr>
          <a:xfrm>
            <a:off x="7415072" y="15612"/>
            <a:ext cx="4765816" cy="1365927"/>
            <a:chOff x="7415072" y="15612"/>
            <a:chExt cx="4765816" cy="1365927"/>
          </a:xfrm>
        </p:grpSpPr>
        <p:sp>
          <p:nvSpPr>
            <p:cNvPr id="4" name="Rectangle 3"/>
            <p:cNvSpPr/>
            <p:nvPr/>
          </p:nvSpPr>
          <p:spPr>
            <a:xfrm>
              <a:off x="7415072" y="15612"/>
              <a:ext cx="4623988" cy="1365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H" dirty="0"/>
            </a:p>
          </p:txBody>
        </p:sp>
        <p:pic>
          <p:nvPicPr>
            <p:cNvPr id="9" name="Immagine 8" descr="Immagine che contiene Carattere, simbolo, schermata, testo&#10;&#10;Descrizione generata automaticamente">
              <a:extLst>
                <a:ext uri="{FF2B5EF4-FFF2-40B4-BE49-F238E27FC236}">
                  <a16:creationId xmlns:a16="http://schemas.microsoft.com/office/drawing/2014/main" id="{6E5BC68E-167C-A3F4-8CB1-7F82D15226C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77275" y="262373"/>
              <a:ext cx="3503613" cy="857941"/>
            </a:xfrm>
            <a:prstGeom prst="rect">
              <a:avLst/>
            </a:prstGeom>
          </p:spPr>
        </p:pic>
      </p:grpSp>
      <p:sp>
        <p:nvSpPr>
          <p:cNvPr id="13" name="ZoneTexte 2">
            <a:extLst>
              <a:ext uri="{FF2B5EF4-FFF2-40B4-BE49-F238E27FC236}">
                <a16:creationId xmlns:a16="http://schemas.microsoft.com/office/drawing/2014/main" id="{3B5CD155-9E55-5AA8-AA89-6BEA8D0FBA3E}"/>
              </a:ext>
            </a:extLst>
          </p:cNvPr>
          <p:cNvSpPr txBox="1"/>
          <p:nvPr/>
        </p:nvSpPr>
        <p:spPr>
          <a:xfrm>
            <a:off x="527957" y="4980686"/>
            <a:ext cx="7928066" cy="1508105"/>
          </a:xfrm>
          <a:prstGeom prst="rect">
            <a:avLst/>
          </a:prstGeom>
          <a:noFill/>
        </p:spPr>
        <p:txBody>
          <a:bodyPr wrap="square" lIns="91440" tIns="45720" rIns="91440" bIns="45720" rtlCol="0" anchor="t">
            <a:spAutoFit/>
          </a:bodyPr>
          <a:lstStyle/>
          <a:p>
            <a:pPr>
              <a:spcAft>
                <a:spcPts val="600"/>
              </a:spcAft>
            </a:pPr>
            <a:r>
              <a:rPr lang="fr-FR" altLang="en-US" sz="3200" b="1" dirty="0">
                <a:latin typeface="+mj-lt"/>
                <a:cs typeface="Calibri" panose="020F0502020204030204" pitchFamily="34" charset="0"/>
              </a:rPr>
              <a:t>Etudes d’impact sur l’environnement</a:t>
            </a:r>
          </a:p>
          <a:p>
            <a:pPr>
              <a:spcAft>
                <a:spcPts val="600"/>
              </a:spcAft>
            </a:pPr>
            <a:r>
              <a:rPr lang="fr-FR" altLang="en-US" sz="3200" b="1" dirty="0">
                <a:latin typeface="+mj-lt"/>
                <a:ea typeface="Calibri"/>
                <a:cs typeface="Calibri"/>
              </a:rPr>
              <a:t>Mobilité et trafic</a:t>
            </a:r>
            <a:endParaRPr lang="fr-FR" altLang="en-US" sz="3200" b="1" dirty="0">
              <a:latin typeface="+mj-lt"/>
              <a:ea typeface="Calibri"/>
              <a:cs typeface="Calibri" panose="020F0502020204030204" pitchFamily="34" charset="0"/>
            </a:endParaRPr>
          </a:p>
          <a:p>
            <a:pPr>
              <a:spcAft>
                <a:spcPts val="600"/>
              </a:spcAft>
            </a:pPr>
            <a:r>
              <a:rPr lang="it-CH" sz="1600" dirty="0">
                <a:latin typeface="+mj-lt"/>
                <a:ea typeface="Calibri"/>
                <a:cs typeface="Calibri"/>
              </a:rPr>
              <a:t>Luca Fontana ꟾ 31.10.2025</a:t>
            </a:r>
            <a:endParaRPr lang="it-CH" sz="1600" dirty="0">
              <a:latin typeface="+mj-lt"/>
              <a:ea typeface="Calibri"/>
              <a:cs typeface="Calibri" panose="020F0502020204030204" pitchFamily="34" charset="0"/>
            </a:endParaRPr>
          </a:p>
        </p:txBody>
      </p:sp>
    </p:spTree>
    <p:extLst>
      <p:ext uri="{BB962C8B-B14F-4D97-AF65-F5344CB8AC3E}">
        <p14:creationId xmlns:p14="http://schemas.microsoft.com/office/powerpoint/2010/main" val="2597811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42F63-02A5-B22B-44AE-28AF52BE88F7}"/>
            </a:ext>
          </a:extLst>
        </p:cNvPr>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C4F70A8A-0AE2-1D79-9376-B0AA7131008A}"/>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Répartition modale et évolutions (1994-2021) </a:t>
            </a:r>
          </a:p>
          <a:p>
            <a:pPr>
              <a:spcBef>
                <a:spcPts val="0"/>
              </a:spcBef>
              <a:spcAft>
                <a:spcPts val="0"/>
              </a:spcAft>
            </a:pPr>
            <a:r>
              <a:rPr lang="fr-FR" sz="2000" b="1">
                <a:latin typeface="Calibri"/>
                <a:ea typeface="Calibri"/>
                <a:cs typeface="Calibri"/>
              </a:rPr>
              <a:t>Pratiques </a:t>
            </a:r>
            <a:r>
              <a:rPr lang="fr-FR" sz="2000" b="1" dirty="0">
                <a:latin typeface="Calibri"/>
                <a:ea typeface="Calibri"/>
                <a:cs typeface="Calibri"/>
              </a:rPr>
              <a:t>et </a:t>
            </a:r>
            <a:r>
              <a:rPr lang="fr-FR" sz="2000" b="1">
                <a:latin typeface="Calibri"/>
                <a:ea typeface="Calibri"/>
                <a:cs typeface="Calibri"/>
              </a:rPr>
              <a:t>évolutions de la mobilité en Suisse</a:t>
            </a:r>
            <a:endParaRPr lang="fr-CH"/>
          </a:p>
        </p:txBody>
      </p:sp>
      <p:pic>
        <p:nvPicPr>
          <p:cNvPr id="18" name="Immagine 17">
            <a:extLst>
              <a:ext uri="{FF2B5EF4-FFF2-40B4-BE49-F238E27FC236}">
                <a16:creationId xmlns:a16="http://schemas.microsoft.com/office/drawing/2014/main" id="{9FD89C39-F3AB-320B-8DE4-BEC254B24E8A}"/>
              </a:ext>
            </a:extLst>
          </p:cNvPr>
          <p:cNvPicPr>
            <a:picLocks noChangeAspect="1"/>
          </p:cNvPicPr>
          <p:nvPr/>
        </p:nvPicPr>
        <p:blipFill>
          <a:blip r:embed="rId4"/>
          <a:stretch>
            <a:fillRect/>
          </a:stretch>
        </p:blipFill>
        <p:spPr>
          <a:xfrm>
            <a:off x="1905254" y="2013163"/>
            <a:ext cx="8715122" cy="3367938"/>
          </a:xfrm>
          <a:prstGeom prst="rect">
            <a:avLst/>
          </a:prstGeom>
        </p:spPr>
      </p:pic>
      <p:sp>
        <p:nvSpPr>
          <p:cNvPr id="4" name="Espace réservé du numéro de diapositive 2">
            <a:extLst>
              <a:ext uri="{FF2B5EF4-FFF2-40B4-BE49-F238E27FC236}">
                <a16:creationId xmlns:a16="http://schemas.microsoft.com/office/drawing/2014/main" id="{FA2F2911-C980-B734-2263-E11CC0EA03C6}"/>
              </a:ext>
            </a:extLst>
          </p:cNvPr>
          <p:cNvSpPr txBox="1">
            <a:spLocks/>
          </p:cNvSpPr>
          <p:nvPr/>
        </p:nvSpPr>
        <p:spPr>
          <a:xfrm>
            <a:off x="11180776" y="6323116"/>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9</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2" name="TextBox 1">
            <a:extLst>
              <a:ext uri="{FF2B5EF4-FFF2-40B4-BE49-F238E27FC236}">
                <a16:creationId xmlns:a16="http://schemas.microsoft.com/office/drawing/2014/main" id="{74EBCB50-CDEF-22B5-DA60-7331AA544C04}"/>
              </a:ext>
            </a:extLst>
          </p:cNvPr>
          <p:cNvSpPr txBox="1"/>
          <p:nvPr/>
        </p:nvSpPr>
        <p:spPr>
          <a:xfrm>
            <a:off x="1698588" y="5498901"/>
            <a:ext cx="91250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Clr>
                <a:srgbClr val="005B85"/>
              </a:buClr>
              <a:buFont typeface="Arial"/>
              <a:buChar char="•"/>
            </a:pPr>
            <a:r>
              <a:rPr lang="en-US" sz="1600" dirty="0">
                <a:ea typeface="+mn-lt"/>
                <a:cs typeface="+mn-lt"/>
              </a:rPr>
              <a:t>La </a:t>
            </a:r>
            <a:r>
              <a:rPr lang="en-US" sz="1600" b="1" dirty="0">
                <a:solidFill>
                  <a:srgbClr val="005B85"/>
                </a:solidFill>
                <a:ea typeface="+mn-lt"/>
                <a:cs typeface="+mn-lt"/>
              </a:rPr>
              <a:t>voiture </a:t>
            </a:r>
            <a:r>
              <a:rPr lang="en-US" sz="1600" b="1" err="1">
                <a:solidFill>
                  <a:srgbClr val="005B85"/>
                </a:solidFill>
                <a:ea typeface="+mn-lt"/>
                <a:cs typeface="+mn-lt"/>
              </a:rPr>
              <a:t>reste</a:t>
            </a:r>
            <a:r>
              <a:rPr lang="en-US" sz="1600" b="1" dirty="0">
                <a:solidFill>
                  <a:srgbClr val="005B85"/>
                </a:solidFill>
                <a:ea typeface="+mn-lt"/>
                <a:cs typeface="+mn-lt"/>
              </a:rPr>
              <a:t> </a:t>
            </a:r>
            <a:r>
              <a:rPr lang="en-US" sz="1600" b="1" err="1">
                <a:solidFill>
                  <a:srgbClr val="005B85"/>
                </a:solidFill>
                <a:ea typeface="+mn-lt"/>
                <a:cs typeface="+mn-lt"/>
              </a:rPr>
              <a:t>majoritaire</a:t>
            </a:r>
            <a:r>
              <a:rPr lang="en-US" sz="1600" b="1" dirty="0">
                <a:solidFill>
                  <a:srgbClr val="005B85"/>
                </a:solidFill>
                <a:ea typeface="+mn-lt"/>
                <a:cs typeface="+mn-lt"/>
              </a:rPr>
              <a:t> </a:t>
            </a:r>
            <a:r>
              <a:rPr lang="en-US" sz="1600" dirty="0">
                <a:ea typeface="+mn-lt"/>
                <a:cs typeface="+mn-lt"/>
              </a:rPr>
              <a:t>(69% </a:t>
            </a:r>
            <a:r>
              <a:rPr lang="en-US" sz="1600" err="1">
                <a:ea typeface="+mn-lt"/>
                <a:cs typeface="+mn-lt"/>
              </a:rPr>
              <a:t>en</a:t>
            </a:r>
            <a:r>
              <a:rPr lang="en-US" sz="1600" dirty="0">
                <a:ea typeface="+mn-lt"/>
                <a:cs typeface="+mn-lt"/>
              </a:rPr>
              <a:t> 2021), </a:t>
            </a:r>
            <a:r>
              <a:rPr lang="en-US" sz="1600" err="1">
                <a:ea typeface="+mn-lt"/>
                <a:cs typeface="+mn-lt"/>
              </a:rPr>
              <a:t>mais</a:t>
            </a:r>
            <a:r>
              <a:rPr lang="en-US" sz="1600" dirty="0">
                <a:ea typeface="+mn-lt"/>
                <a:cs typeface="+mn-lt"/>
              </a:rPr>
              <a:t> </a:t>
            </a:r>
            <a:r>
              <a:rPr lang="en-US" sz="1600" err="1">
                <a:ea typeface="+mn-lt"/>
                <a:cs typeface="+mn-lt"/>
              </a:rPr>
              <a:t>elle</a:t>
            </a:r>
            <a:r>
              <a:rPr lang="en-US" sz="1600" dirty="0">
                <a:ea typeface="+mn-lt"/>
                <a:cs typeface="+mn-lt"/>
              </a:rPr>
              <a:t> </a:t>
            </a:r>
            <a:r>
              <a:rPr lang="en-US" sz="1600" b="1" err="1">
                <a:solidFill>
                  <a:srgbClr val="005B85"/>
                </a:solidFill>
                <a:ea typeface="+mn-lt"/>
                <a:cs typeface="+mn-lt"/>
              </a:rPr>
              <a:t>perd</a:t>
            </a:r>
            <a:r>
              <a:rPr lang="en-US" sz="1600" b="1" dirty="0">
                <a:solidFill>
                  <a:srgbClr val="005B85"/>
                </a:solidFill>
                <a:ea typeface="+mn-lt"/>
                <a:cs typeface="+mn-lt"/>
              </a:rPr>
              <a:t> </a:t>
            </a:r>
            <a:r>
              <a:rPr lang="en-US" sz="1600" b="1" err="1">
                <a:solidFill>
                  <a:srgbClr val="005B85"/>
                </a:solidFill>
                <a:ea typeface="+mn-lt"/>
                <a:cs typeface="+mn-lt"/>
              </a:rPr>
              <a:t>lentement</a:t>
            </a:r>
            <a:r>
              <a:rPr lang="en-US" sz="1600" b="1" dirty="0">
                <a:solidFill>
                  <a:srgbClr val="005B85"/>
                </a:solidFill>
                <a:ea typeface="+mn-lt"/>
                <a:cs typeface="+mn-lt"/>
              </a:rPr>
              <a:t> du </a:t>
            </a:r>
            <a:r>
              <a:rPr lang="en-US" sz="1600" b="1">
                <a:solidFill>
                  <a:srgbClr val="005B85"/>
                </a:solidFill>
                <a:ea typeface="+mn-lt"/>
                <a:cs typeface="+mn-lt"/>
              </a:rPr>
              <a:t>terrain</a:t>
            </a:r>
            <a:endParaRPr lang="en-US" sz="1600">
              <a:solidFill>
                <a:srgbClr val="005B85"/>
              </a:solidFill>
              <a:ea typeface="+mn-lt"/>
              <a:cs typeface="+mn-lt"/>
            </a:endParaRPr>
          </a:p>
          <a:p>
            <a:pPr marL="171450" indent="-171450">
              <a:buClr>
                <a:srgbClr val="005B85"/>
              </a:buClr>
              <a:buFont typeface="Arial"/>
              <a:buChar char="•"/>
            </a:pPr>
            <a:r>
              <a:rPr lang="en-US" sz="1600" dirty="0">
                <a:ea typeface="+mn-lt"/>
                <a:cs typeface="+mn-lt"/>
              </a:rPr>
              <a:t>Les </a:t>
            </a:r>
            <a:r>
              <a:rPr lang="en-US" sz="1600" b="1" dirty="0">
                <a:solidFill>
                  <a:srgbClr val="005B85"/>
                </a:solidFill>
                <a:ea typeface="+mn-lt"/>
                <a:cs typeface="+mn-lt"/>
              </a:rPr>
              <a:t>TP et les modes doux </a:t>
            </a:r>
            <a:r>
              <a:rPr lang="en-US" sz="1600" b="1" dirty="0" err="1">
                <a:solidFill>
                  <a:srgbClr val="005B85"/>
                </a:solidFill>
                <a:ea typeface="+mn-lt"/>
                <a:cs typeface="+mn-lt"/>
              </a:rPr>
              <a:t>progressent</a:t>
            </a:r>
            <a:r>
              <a:rPr lang="en-US" sz="1600" dirty="0">
                <a:ea typeface="+mn-lt"/>
                <a:cs typeface="+mn-lt"/>
              </a:rPr>
              <a:t> - </a:t>
            </a:r>
            <a:r>
              <a:rPr lang="en-US" sz="1600" dirty="0" err="1">
                <a:ea typeface="+mn-lt"/>
                <a:cs typeface="+mn-lt"/>
              </a:rPr>
              <a:t>en</a:t>
            </a:r>
            <a:r>
              <a:rPr lang="en-US" sz="1600" dirty="0">
                <a:ea typeface="+mn-lt"/>
                <a:cs typeface="+mn-lt"/>
              </a:rPr>
              <a:t> particulier le </a:t>
            </a:r>
            <a:r>
              <a:rPr lang="en-US" sz="1600" b="1" dirty="0">
                <a:solidFill>
                  <a:srgbClr val="005B85"/>
                </a:solidFill>
                <a:ea typeface="+mn-lt"/>
                <a:cs typeface="+mn-lt"/>
              </a:rPr>
              <a:t>train</a:t>
            </a:r>
            <a:r>
              <a:rPr lang="en-US" sz="1600" dirty="0">
                <a:ea typeface="+mn-lt"/>
                <a:cs typeface="+mn-lt"/>
              </a:rPr>
              <a:t>, qui a </a:t>
            </a:r>
            <a:r>
              <a:rPr lang="en-US" sz="1600" dirty="0" err="1">
                <a:ea typeface="+mn-lt"/>
                <a:cs typeface="+mn-lt"/>
              </a:rPr>
              <a:t>presque</a:t>
            </a:r>
            <a:r>
              <a:rPr lang="en-US" sz="1600" dirty="0">
                <a:ea typeface="+mn-lt"/>
                <a:cs typeface="+mn-lt"/>
              </a:rPr>
              <a:t> </a:t>
            </a:r>
            <a:r>
              <a:rPr lang="en-US" sz="1600" dirty="0" err="1">
                <a:ea typeface="+mn-lt"/>
                <a:cs typeface="+mn-lt"/>
              </a:rPr>
              <a:t>doublé</a:t>
            </a:r>
            <a:r>
              <a:rPr lang="en-US" sz="1600" dirty="0">
                <a:ea typeface="+mn-lt"/>
                <a:cs typeface="+mn-lt"/>
              </a:rPr>
              <a:t> </a:t>
            </a:r>
            <a:r>
              <a:rPr lang="en-US" sz="1600" dirty="0" err="1">
                <a:ea typeface="+mn-lt"/>
                <a:cs typeface="+mn-lt"/>
              </a:rPr>
              <a:t>sa</a:t>
            </a:r>
            <a:r>
              <a:rPr lang="en-US" sz="1600" dirty="0">
                <a:ea typeface="+mn-lt"/>
                <a:cs typeface="+mn-lt"/>
              </a:rPr>
              <a:t> part.</a:t>
            </a:r>
            <a:endParaRPr lang="en-US" sz="1600" dirty="0">
              <a:cs typeface="Arial" panose="020B0604020202020204"/>
            </a:endParaRPr>
          </a:p>
          <a:p>
            <a:pPr marL="171450" indent="-171450">
              <a:buClr>
                <a:srgbClr val="005B85"/>
              </a:buClr>
              <a:buFont typeface="Arial"/>
              <a:buChar char="•"/>
            </a:pPr>
            <a:r>
              <a:rPr lang="en-US" sz="1600" dirty="0">
                <a:ea typeface="+mn-lt"/>
                <a:cs typeface="+mn-lt"/>
              </a:rPr>
              <a:t>Les habitants </a:t>
            </a:r>
            <a:r>
              <a:rPr lang="en-US" sz="1600" dirty="0" err="1">
                <a:ea typeface="+mn-lt"/>
                <a:cs typeface="+mn-lt"/>
              </a:rPr>
              <a:t>urbains</a:t>
            </a:r>
            <a:r>
              <a:rPr lang="en-US" sz="1600" dirty="0">
                <a:ea typeface="+mn-lt"/>
                <a:cs typeface="+mn-lt"/>
              </a:rPr>
              <a:t> se </a:t>
            </a:r>
            <a:r>
              <a:rPr lang="en-US" sz="1600" dirty="0" err="1">
                <a:ea typeface="+mn-lt"/>
                <a:cs typeface="+mn-lt"/>
              </a:rPr>
              <a:t>déplacent</a:t>
            </a:r>
            <a:r>
              <a:rPr lang="en-US" sz="1600" dirty="0">
                <a:ea typeface="+mn-lt"/>
                <a:cs typeface="+mn-lt"/>
              </a:rPr>
              <a:t> </a:t>
            </a:r>
            <a:r>
              <a:rPr lang="en-US" sz="1600" dirty="0" err="1">
                <a:ea typeface="+mn-lt"/>
                <a:cs typeface="+mn-lt"/>
              </a:rPr>
              <a:t>davantage</a:t>
            </a:r>
            <a:r>
              <a:rPr lang="en-US" sz="1600" dirty="0">
                <a:ea typeface="+mn-lt"/>
                <a:cs typeface="+mn-lt"/>
              </a:rPr>
              <a:t> </a:t>
            </a:r>
            <a:r>
              <a:rPr lang="en-US" sz="1600" dirty="0" err="1">
                <a:ea typeface="+mn-lt"/>
                <a:cs typeface="+mn-lt"/>
              </a:rPr>
              <a:t>en</a:t>
            </a:r>
            <a:r>
              <a:rPr lang="en-US" sz="1600" dirty="0">
                <a:ea typeface="+mn-lt"/>
                <a:cs typeface="+mn-lt"/>
              </a:rPr>
              <a:t> TP, la voiture </a:t>
            </a:r>
            <a:r>
              <a:rPr lang="en-US" sz="1600" dirty="0" err="1">
                <a:ea typeface="+mn-lt"/>
                <a:cs typeface="+mn-lt"/>
              </a:rPr>
              <a:t>reste</a:t>
            </a:r>
            <a:r>
              <a:rPr lang="en-US" sz="1600" dirty="0">
                <a:ea typeface="+mn-lt"/>
                <a:cs typeface="+mn-lt"/>
              </a:rPr>
              <a:t> </a:t>
            </a:r>
            <a:r>
              <a:rPr lang="en-US" sz="1600" dirty="0" err="1">
                <a:ea typeface="+mn-lt"/>
                <a:cs typeface="+mn-lt"/>
              </a:rPr>
              <a:t>dominante</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périphérie</a:t>
            </a:r>
            <a:r>
              <a:rPr lang="en-US" sz="1600" dirty="0">
                <a:ea typeface="+mn-lt"/>
                <a:cs typeface="+mn-lt"/>
              </a:rPr>
              <a:t>.</a:t>
            </a:r>
            <a:endParaRPr lang="en-US" sz="1600" dirty="0">
              <a:cs typeface="Arial"/>
            </a:endParaRPr>
          </a:p>
          <a:p>
            <a:pPr marL="171450" indent="-171450">
              <a:buClr>
                <a:srgbClr val="005B85"/>
              </a:buClr>
              <a:buFont typeface="Arial"/>
              <a:buChar char="•"/>
            </a:pPr>
            <a:r>
              <a:rPr lang="en-US" sz="1600" dirty="0">
                <a:ea typeface="+mn-lt"/>
                <a:cs typeface="+mn-lt"/>
              </a:rPr>
              <a:t>En Suisse, </a:t>
            </a:r>
            <a:r>
              <a:rPr lang="en-US" sz="1600" b="1" dirty="0">
                <a:solidFill>
                  <a:srgbClr val="005B85"/>
                </a:solidFill>
                <a:ea typeface="+mn-lt"/>
                <a:cs typeface="+mn-lt"/>
              </a:rPr>
              <a:t>transition très lente et </a:t>
            </a:r>
            <a:r>
              <a:rPr lang="en-US" sz="1600" b="1" dirty="0" err="1">
                <a:solidFill>
                  <a:srgbClr val="005B85"/>
                </a:solidFill>
                <a:ea typeface="+mn-lt"/>
                <a:cs typeface="+mn-lt"/>
              </a:rPr>
              <a:t>graduelle</a:t>
            </a:r>
            <a:r>
              <a:rPr lang="en-US" sz="1600" dirty="0">
                <a:solidFill>
                  <a:srgbClr val="005B85"/>
                </a:solidFill>
                <a:ea typeface="+mn-lt"/>
                <a:cs typeface="+mn-lt"/>
              </a:rPr>
              <a:t> </a:t>
            </a:r>
            <a:r>
              <a:rPr lang="en-US" sz="1600" dirty="0">
                <a:ea typeface="+mn-lt"/>
                <a:cs typeface="+mn-lt"/>
              </a:rPr>
              <a:t>vers les modes durables</a:t>
            </a:r>
            <a:endParaRPr lang="en-US" sz="1600" dirty="0">
              <a:cs typeface="Arial"/>
            </a:endParaRPr>
          </a:p>
        </p:txBody>
      </p:sp>
      <p:sp>
        <p:nvSpPr>
          <p:cNvPr id="5" name="TextBox 1">
            <a:extLst>
              <a:ext uri="{FF2B5EF4-FFF2-40B4-BE49-F238E27FC236}">
                <a16:creationId xmlns:a16="http://schemas.microsoft.com/office/drawing/2014/main" id="{BCD25598-7D30-5F93-6D1D-1B0C10450818}"/>
              </a:ext>
            </a:extLst>
          </p:cNvPr>
          <p:cNvSpPr txBox="1"/>
          <p:nvPr/>
        </p:nvSpPr>
        <p:spPr>
          <a:xfrm>
            <a:off x="3337158" y="1481301"/>
            <a:ext cx="6181438" cy="4770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en-US" sz="1400" b="1">
                <a:ea typeface="+mn-lt"/>
                <a:cs typeface="+mn-lt"/>
              </a:rPr>
              <a:t>Moyens de transport utilisés, de 1994 à 2021</a:t>
            </a:r>
            <a:endParaRPr lang="en-US" sz="1400" b="1">
              <a:cs typeface="Arial"/>
            </a:endParaRPr>
          </a:p>
          <a:p>
            <a:pPr algn="ctr"/>
            <a:r>
              <a:rPr lang="en-US" sz="1050" b="1" dirty="0">
                <a:ea typeface="+mn-lt"/>
                <a:cs typeface="+mn-lt"/>
              </a:rPr>
              <a:t>Parts des distances </a:t>
            </a:r>
            <a:r>
              <a:rPr lang="en-US" sz="1050" b="1" err="1">
                <a:ea typeface="+mn-lt"/>
                <a:cs typeface="+mn-lt"/>
              </a:rPr>
              <a:t>journalières</a:t>
            </a:r>
            <a:r>
              <a:rPr lang="en-US" sz="1050" b="1" dirty="0">
                <a:ea typeface="+mn-lt"/>
                <a:cs typeface="+mn-lt"/>
              </a:rPr>
              <a:t> </a:t>
            </a:r>
            <a:r>
              <a:rPr lang="en-US" sz="1050" b="1" err="1">
                <a:ea typeface="+mn-lt"/>
                <a:cs typeface="+mn-lt"/>
              </a:rPr>
              <a:t>en</a:t>
            </a:r>
            <a:r>
              <a:rPr lang="en-US" sz="1050" b="1" dirty="0">
                <a:ea typeface="+mn-lt"/>
                <a:cs typeface="+mn-lt"/>
              </a:rPr>
              <a:t> Suisse</a:t>
            </a:r>
            <a:endParaRPr lang="en-US" sz="1050" b="1" dirty="0">
              <a:cs typeface="Arial" panose="020B0604020202020204"/>
            </a:endParaRPr>
          </a:p>
        </p:txBody>
      </p:sp>
    </p:spTree>
    <p:extLst>
      <p:ext uri="{BB962C8B-B14F-4D97-AF65-F5344CB8AC3E}">
        <p14:creationId xmlns:p14="http://schemas.microsoft.com/office/powerpoint/2010/main" val="41734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7EBD3-B8E7-B39C-3A90-76D4EB6D166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792339AB-1BF3-FE47-E1C3-F9296E1BA0E4}"/>
              </a:ext>
            </a:extLst>
          </p:cNvPr>
          <p:cNvSpPr>
            <a:spLocks noGrp="1"/>
          </p:cNvSpPr>
          <p:nvPr>
            <p:ph type="title"/>
          </p:nvPr>
        </p:nvSpPr>
        <p:spPr>
          <a:xfrm>
            <a:off x="516253" y="460800"/>
            <a:ext cx="9266400" cy="864000"/>
          </a:xfrm>
        </p:spPr>
        <p:txBody>
          <a:bodyPr/>
          <a:lstStyle/>
          <a:p>
            <a:r>
              <a:rPr lang="en-US" sz="2600" b="1" dirty="0" err="1">
                <a:solidFill>
                  <a:schemeClr val="tx2"/>
                </a:solidFill>
                <a:latin typeface="Calibri"/>
                <a:ea typeface="Calibri"/>
                <a:cs typeface="Calibri"/>
              </a:rPr>
              <a:t>Enjeux</a:t>
            </a:r>
            <a:r>
              <a:rPr lang="en-US" sz="2600" b="1" dirty="0">
                <a:solidFill>
                  <a:schemeClr val="tx2"/>
                </a:solidFill>
                <a:latin typeface="Calibri"/>
                <a:ea typeface="Calibri"/>
                <a:cs typeface="Calibri"/>
              </a:rPr>
              <a:t> et tendances </a:t>
            </a:r>
            <a:r>
              <a:rPr lang="en-US" sz="2600" b="1" dirty="0" err="1">
                <a:solidFill>
                  <a:schemeClr val="tx2"/>
                </a:solidFill>
                <a:latin typeface="Calibri"/>
                <a:ea typeface="Calibri"/>
                <a:cs typeface="Calibri"/>
              </a:rPr>
              <a:t>globales</a:t>
            </a:r>
            <a:br>
              <a:rPr lang="en-US" sz="2600" b="1" dirty="0">
                <a:solidFill>
                  <a:schemeClr val="tx2"/>
                </a:solidFill>
                <a:latin typeface="Calibri"/>
                <a:ea typeface="Calibri"/>
                <a:cs typeface="Calibri"/>
              </a:rPr>
            </a:br>
            <a:r>
              <a:rPr lang="fr-FR" sz="2000" b="1" dirty="0">
                <a:solidFill>
                  <a:srgbClr val="7F7F7F"/>
                </a:solidFill>
                <a:latin typeface="Calibri"/>
                <a:ea typeface="Calibri"/>
                <a:cs typeface="Calibri"/>
              </a:rPr>
              <a:t>Pratiques et évolutions de la mobilité en Suisse</a:t>
            </a:r>
            <a:endParaRPr lang="en-US" sz="2600" b="1" dirty="0">
              <a:solidFill>
                <a:schemeClr val="tx2"/>
              </a:solidFill>
              <a:latin typeface="Calibri"/>
              <a:ea typeface="Calibri"/>
              <a:cs typeface="Calibri"/>
            </a:endParaRPr>
          </a:p>
        </p:txBody>
      </p:sp>
      <p:sp>
        <p:nvSpPr>
          <p:cNvPr id="14" name="Text Placeholder 3">
            <a:extLst>
              <a:ext uri="{FF2B5EF4-FFF2-40B4-BE49-F238E27FC236}">
                <a16:creationId xmlns:a16="http://schemas.microsoft.com/office/drawing/2014/main" id="{19EC94DC-E48D-26AB-4339-DB5883786EE3}"/>
              </a:ext>
            </a:extLst>
          </p:cNvPr>
          <p:cNvSpPr>
            <a:spLocks noGrp="1"/>
          </p:cNvSpPr>
          <p:nvPr>
            <p:ph type="body" sz="quarter" idx="13"/>
          </p:nvPr>
        </p:nvSpPr>
        <p:spPr>
          <a:xfrm>
            <a:off x="516253" y="144000"/>
            <a:ext cx="9266400" cy="291600"/>
          </a:xfrm>
        </p:spPr>
        <p:txBody>
          <a:bodyPr/>
          <a:lstStyle/>
          <a:p>
            <a:endParaRPr lang="en-US"/>
          </a:p>
        </p:txBody>
      </p:sp>
      <p:sp>
        <p:nvSpPr>
          <p:cNvPr id="16" name="Content Placeholder 5">
            <a:extLst>
              <a:ext uri="{FF2B5EF4-FFF2-40B4-BE49-F238E27FC236}">
                <a16:creationId xmlns:a16="http://schemas.microsoft.com/office/drawing/2014/main" id="{03B0B202-341B-80DB-8A63-C0DE043431F7}"/>
              </a:ext>
            </a:extLst>
          </p:cNvPr>
          <p:cNvSpPr>
            <a:spLocks noGrp="1"/>
          </p:cNvSpPr>
          <p:nvPr>
            <p:ph sz="quarter" idx="14"/>
          </p:nvPr>
        </p:nvSpPr>
        <p:spPr>
          <a:xfrm>
            <a:off x="514800" y="6350400"/>
            <a:ext cx="8013700" cy="359590"/>
          </a:xfrm>
        </p:spPr>
        <p:txBody>
          <a:bodyPr/>
          <a:lstStyle/>
          <a:p>
            <a:endParaRPr lang="en-US"/>
          </a:p>
        </p:txBody>
      </p:sp>
      <p:graphicFrame>
        <p:nvGraphicFramePr>
          <p:cNvPr id="5" name="Espace réservé du contenu 4">
            <a:extLst>
              <a:ext uri="{FF2B5EF4-FFF2-40B4-BE49-F238E27FC236}">
                <a16:creationId xmlns:a16="http://schemas.microsoft.com/office/drawing/2014/main" id="{68028506-16D9-1AD7-B88A-8AC40BA8EBF5}"/>
              </a:ext>
            </a:extLst>
          </p:cNvPr>
          <p:cNvGraphicFramePr>
            <a:graphicFrameLocks noGrp="1"/>
          </p:cNvGraphicFramePr>
          <p:nvPr>
            <p:ph idx="1"/>
            <p:extLst>
              <p:ext uri="{D42A27DB-BD31-4B8C-83A1-F6EECF244321}">
                <p14:modId xmlns:p14="http://schemas.microsoft.com/office/powerpoint/2010/main" val="822234983"/>
              </p:ext>
            </p:extLst>
          </p:nvPr>
        </p:nvGraphicFramePr>
        <p:xfrm>
          <a:off x="630238" y="1587499"/>
          <a:ext cx="11133136" cy="4212410"/>
        </p:xfrm>
        <a:graphic>
          <a:graphicData uri="http://schemas.openxmlformats.org/drawingml/2006/table">
            <a:tbl>
              <a:tblPr firstRow="1" bandRow="1">
                <a:tableStyleId>{F5AB1C69-6EDB-4FF4-983F-18BD219EF322}</a:tableStyleId>
              </a:tblPr>
              <a:tblGrid>
                <a:gridCol w="1024391">
                  <a:extLst>
                    <a:ext uri="{9D8B030D-6E8A-4147-A177-3AD203B41FA5}">
                      <a16:colId xmlns:a16="http://schemas.microsoft.com/office/drawing/2014/main" val="3158299844"/>
                    </a:ext>
                  </a:extLst>
                </a:gridCol>
                <a:gridCol w="4542177">
                  <a:extLst>
                    <a:ext uri="{9D8B030D-6E8A-4147-A177-3AD203B41FA5}">
                      <a16:colId xmlns:a16="http://schemas.microsoft.com/office/drawing/2014/main" val="416197378"/>
                    </a:ext>
                  </a:extLst>
                </a:gridCol>
                <a:gridCol w="4532154">
                  <a:extLst>
                    <a:ext uri="{9D8B030D-6E8A-4147-A177-3AD203B41FA5}">
                      <a16:colId xmlns:a16="http://schemas.microsoft.com/office/drawing/2014/main" val="11270590"/>
                    </a:ext>
                  </a:extLst>
                </a:gridCol>
                <a:gridCol w="1034414">
                  <a:extLst>
                    <a:ext uri="{9D8B030D-6E8A-4147-A177-3AD203B41FA5}">
                      <a16:colId xmlns:a16="http://schemas.microsoft.com/office/drawing/2014/main" val="3664312688"/>
                    </a:ext>
                  </a:extLst>
                </a:gridCol>
              </a:tblGrid>
              <a:tr h="2106205">
                <a:tc>
                  <a:txBody>
                    <a:bodyPr/>
                    <a:lstStyle/>
                    <a:p>
                      <a:pPr algn="l"/>
                      <a:endParaRPr lang="fr-CH" b="0" dirty="0">
                        <a:solidFill>
                          <a:srgbClr val="005B85"/>
                        </a:solidFill>
                      </a:endParaRPr>
                    </a:p>
                  </a:txBody>
                  <a:tcPr>
                    <a:solidFill>
                      <a:schemeClr val="accent3">
                        <a:lumMod val="20000"/>
                        <a:lumOff val="80000"/>
                      </a:schemeClr>
                    </a:solidFill>
                  </a:tcPr>
                </a:tc>
                <a:tc>
                  <a:txBody>
                    <a:bodyPr/>
                    <a:lstStyle/>
                    <a:p>
                      <a:pPr algn="l"/>
                      <a:endParaRPr lang="fr-CH" b="0" dirty="0">
                        <a:solidFill>
                          <a:srgbClr val="005B85"/>
                        </a:solidFill>
                      </a:endParaRPr>
                    </a:p>
                  </a:txBody>
                  <a:tcPr>
                    <a:solidFill>
                      <a:schemeClr val="accent3">
                        <a:lumMod val="20000"/>
                        <a:lumOff val="80000"/>
                      </a:schemeClr>
                    </a:solidFill>
                  </a:tcPr>
                </a:tc>
                <a:tc>
                  <a:txBody>
                    <a:bodyPr/>
                    <a:lstStyle/>
                    <a:p>
                      <a:endParaRPr lang="fr-CH" dirty="0"/>
                    </a:p>
                  </a:txBody>
                  <a:tcPr>
                    <a:solidFill>
                      <a:schemeClr val="accent3">
                        <a:lumMod val="20000"/>
                        <a:lumOff val="80000"/>
                      </a:schemeClr>
                    </a:solidFill>
                  </a:tcPr>
                </a:tc>
                <a:tc>
                  <a:txBody>
                    <a:bodyPr/>
                    <a:lstStyle/>
                    <a:p>
                      <a:endParaRPr lang="fr-CH" dirty="0"/>
                    </a:p>
                  </a:txBody>
                  <a:tcPr>
                    <a:solidFill>
                      <a:schemeClr val="accent3">
                        <a:lumMod val="20000"/>
                        <a:lumOff val="80000"/>
                      </a:schemeClr>
                    </a:solidFill>
                  </a:tcPr>
                </a:tc>
                <a:extLst>
                  <a:ext uri="{0D108BD9-81ED-4DB2-BD59-A6C34878D82A}">
                    <a16:rowId xmlns:a16="http://schemas.microsoft.com/office/drawing/2014/main" val="1768494537"/>
                  </a:ext>
                </a:extLst>
              </a:tr>
              <a:tr h="2106205">
                <a:tc>
                  <a:txBody>
                    <a:bodyPr/>
                    <a:lstStyle/>
                    <a:p>
                      <a:endParaRPr lang="fr-CH" dirty="0"/>
                    </a:p>
                  </a:txBody>
                  <a:tcPr>
                    <a:solidFill>
                      <a:schemeClr val="accent3">
                        <a:lumMod val="20000"/>
                        <a:lumOff val="80000"/>
                      </a:schemeClr>
                    </a:solidFill>
                  </a:tcPr>
                </a:tc>
                <a:tc>
                  <a:txBody>
                    <a:bodyPr/>
                    <a:lstStyle/>
                    <a:p>
                      <a:endParaRPr lang="fr-CH" dirty="0"/>
                    </a:p>
                  </a:txBody>
                  <a:tcPr>
                    <a:solidFill>
                      <a:schemeClr val="accent3">
                        <a:lumMod val="20000"/>
                        <a:lumOff val="80000"/>
                      </a:schemeClr>
                    </a:solidFill>
                  </a:tcPr>
                </a:tc>
                <a:tc>
                  <a:txBody>
                    <a:bodyPr/>
                    <a:lstStyle/>
                    <a:p>
                      <a:endParaRPr lang="fr-CH" dirty="0"/>
                    </a:p>
                  </a:txBody>
                  <a:tcPr>
                    <a:solidFill>
                      <a:schemeClr val="accent3">
                        <a:lumMod val="20000"/>
                        <a:lumOff val="80000"/>
                      </a:schemeClr>
                    </a:solidFill>
                  </a:tcPr>
                </a:tc>
                <a:tc>
                  <a:txBody>
                    <a:bodyPr/>
                    <a:lstStyle/>
                    <a:p>
                      <a:endParaRPr lang="fr-CH" dirty="0"/>
                    </a:p>
                  </a:txBody>
                  <a:tcPr>
                    <a:solidFill>
                      <a:schemeClr val="accent3">
                        <a:lumMod val="20000"/>
                        <a:lumOff val="80000"/>
                      </a:schemeClr>
                    </a:solidFill>
                  </a:tcPr>
                </a:tc>
                <a:extLst>
                  <a:ext uri="{0D108BD9-81ED-4DB2-BD59-A6C34878D82A}">
                    <a16:rowId xmlns:a16="http://schemas.microsoft.com/office/drawing/2014/main" val="2643334150"/>
                  </a:ext>
                </a:extLst>
              </a:tr>
            </a:tbl>
          </a:graphicData>
        </a:graphic>
      </p:graphicFrame>
      <p:sp>
        <p:nvSpPr>
          <p:cNvPr id="6" name="ZoneTexte 5">
            <a:extLst>
              <a:ext uri="{FF2B5EF4-FFF2-40B4-BE49-F238E27FC236}">
                <a16:creationId xmlns:a16="http://schemas.microsoft.com/office/drawing/2014/main" id="{B712469F-56F5-6D6D-09BB-4C2504C6D517}"/>
              </a:ext>
            </a:extLst>
          </p:cNvPr>
          <p:cNvSpPr txBox="1"/>
          <p:nvPr/>
        </p:nvSpPr>
        <p:spPr>
          <a:xfrm>
            <a:off x="1699031" y="1581255"/>
            <a:ext cx="4396175" cy="2308324"/>
          </a:xfrm>
          <a:prstGeom prst="rect">
            <a:avLst/>
          </a:prstGeom>
          <a:noFill/>
        </p:spPr>
        <p:txBody>
          <a:bodyPr wrap="square" lIns="91440" tIns="45720" rIns="91440" bIns="45720" rtlCol="0" anchor="t">
            <a:spAutoFit/>
          </a:bodyPr>
          <a:lstStyle/>
          <a:p>
            <a:pPr>
              <a:lnSpc>
                <a:spcPct val="150000"/>
              </a:lnSpc>
            </a:pPr>
            <a:r>
              <a:rPr lang="fr-CH" sz="1400" dirty="0"/>
              <a:t>Réduction des émissions CO₂</a:t>
            </a:r>
            <a:br>
              <a:rPr lang="fr-CH" sz="1400" dirty="0"/>
            </a:br>
            <a:r>
              <a:rPr lang="fr-CH" sz="1400" dirty="0"/>
              <a:t>Adaptation aux changements climatiques</a:t>
            </a:r>
            <a:br>
              <a:rPr lang="fr-CH" sz="1400" dirty="0"/>
            </a:br>
            <a:r>
              <a:rPr lang="fr-CH" sz="1400" dirty="0"/>
              <a:t>Transition énergétique, électrification</a:t>
            </a:r>
            <a:br>
              <a:rPr lang="fr-CH" sz="1400" dirty="0"/>
            </a:br>
            <a:r>
              <a:rPr lang="fr-CH" sz="1400" dirty="0"/>
              <a:t>Affectation du sol et usage de l’espace public</a:t>
            </a:r>
            <a:br>
              <a:rPr lang="fr-CH" sz="1400" dirty="0"/>
            </a:br>
            <a:r>
              <a:rPr lang="fr-CH" sz="1400" dirty="0"/>
              <a:t>Projets d’urbanisme tactique</a:t>
            </a:r>
            <a:endParaRPr lang="en-US"/>
          </a:p>
          <a:p>
            <a:pPr>
              <a:lnSpc>
                <a:spcPct val="150000"/>
              </a:lnSpc>
            </a:pPr>
            <a:r>
              <a:rPr lang="fr-CH" sz="1400" dirty="0">
                <a:cs typeface="Arial"/>
              </a:rPr>
              <a:t>Rôle croissant des plans climats </a:t>
            </a:r>
          </a:p>
          <a:p>
            <a:pPr algn="r"/>
            <a:endParaRPr lang="fr-CH" sz="1800" dirty="0">
              <a:cs typeface="Arial" panose="020B0604020202020204"/>
            </a:endParaRPr>
          </a:p>
        </p:txBody>
      </p:sp>
      <p:sp>
        <p:nvSpPr>
          <p:cNvPr id="8" name="ZoneTexte 7">
            <a:extLst>
              <a:ext uri="{FF2B5EF4-FFF2-40B4-BE49-F238E27FC236}">
                <a16:creationId xmlns:a16="http://schemas.microsoft.com/office/drawing/2014/main" id="{2A947494-FECB-39F9-5A0D-66FD75940262}"/>
              </a:ext>
            </a:extLst>
          </p:cNvPr>
          <p:cNvSpPr txBox="1"/>
          <p:nvPr/>
        </p:nvSpPr>
        <p:spPr>
          <a:xfrm>
            <a:off x="6184045" y="1914613"/>
            <a:ext cx="4614320" cy="1345048"/>
          </a:xfrm>
          <a:prstGeom prst="rect">
            <a:avLst/>
          </a:prstGeom>
          <a:noFill/>
        </p:spPr>
        <p:txBody>
          <a:bodyPr wrap="square" lIns="91440" tIns="45720" rIns="91440" bIns="45720" rtlCol="0" anchor="t">
            <a:spAutoFit/>
          </a:bodyPr>
          <a:lstStyle/>
          <a:p>
            <a:pPr>
              <a:lnSpc>
                <a:spcPct val="150000"/>
              </a:lnSpc>
            </a:pPr>
            <a:r>
              <a:rPr lang="fr-CH" sz="1400" dirty="0"/>
              <a:t>Réduction de la dépendance automobile</a:t>
            </a:r>
            <a:br>
              <a:rPr lang="fr-CH" sz="1400" dirty="0"/>
            </a:br>
            <a:r>
              <a:rPr lang="fr-CH" sz="1400" dirty="0"/>
              <a:t>Montée en puissance de la mobilité douce et partagée</a:t>
            </a:r>
            <a:br>
              <a:rPr lang="fr-CH" sz="1400" dirty="0"/>
            </a:br>
            <a:r>
              <a:rPr lang="fr-CH" sz="1400" dirty="0"/>
              <a:t>Forte demande pour des solutions multimodales</a:t>
            </a:r>
            <a:br>
              <a:rPr lang="fr-CH" sz="1400" dirty="0"/>
            </a:br>
            <a:r>
              <a:rPr lang="fr-CH" sz="1400" dirty="0"/>
              <a:t>Formes de travail flexibles</a:t>
            </a:r>
            <a:endParaRPr lang="fr-CH"/>
          </a:p>
        </p:txBody>
      </p:sp>
      <p:sp>
        <p:nvSpPr>
          <p:cNvPr id="9" name="ZoneTexte 8">
            <a:extLst>
              <a:ext uri="{FF2B5EF4-FFF2-40B4-BE49-F238E27FC236}">
                <a16:creationId xmlns:a16="http://schemas.microsoft.com/office/drawing/2014/main" id="{4C0D2603-249C-E6B2-D7FF-4F2A453904B9}"/>
              </a:ext>
            </a:extLst>
          </p:cNvPr>
          <p:cNvSpPr txBox="1"/>
          <p:nvPr/>
        </p:nvSpPr>
        <p:spPr>
          <a:xfrm>
            <a:off x="1699031" y="3766626"/>
            <a:ext cx="4396176" cy="2308324"/>
          </a:xfrm>
          <a:prstGeom prst="rect">
            <a:avLst/>
          </a:prstGeom>
          <a:noFill/>
        </p:spPr>
        <p:txBody>
          <a:bodyPr wrap="square" lIns="91440" tIns="45720" rIns="91440" bIns="45720" rtlCol="0" anchor="t">
            <a:spAutoFit/>
          </a:bodyPr>
          <a:lstStyle/>
          <a:p>
            <a:pPr>
              <a:lnSpc>
                <a:spcPct val="150000"/>
              </a:lnSpc>
            </a:pPr>
            <a:r>
              <a:rPr lang="fr-CH" sz="1400" dirty="0"/>
              <a:t>Digitalisation : IA, big data, internet des objets, capteurs</a:t>
            </a:r>
            <a:br>
              <a:rPr lang="fr-CH" sz="1400" dirty="0"/>
            </a:br>
            <a:r>
              <a:rPr lang="fr-CH" sz="1400" err="1"/>
              <a:t>Mobility</a:t>
            </a:r>
            <a:r>
              <a:rPr lang="fr-CH" sz="1400" dirty="0"/>
              <a:t> as a Service (</a:t>
            </a:r>
            <a:r>
              <a:rPr lang="fr-CH" sz="1400" err="1"/>
              <a:t>MaaS</a:t>
            </a:r>
            <a:r>
              <a:rPr lang="fr-CH" sz="1400" dirty="0"/>
              <a:t>) : intégration des modes dans une offre unique</a:t>
            </a:r>
            <a:br>
              <a:rPr lang="fr-CH" sz="1400" dirty="0"/>
            </a:br>
            <a:r>
              <a:rPr lang="fr-CH" sz="1400" dirty="0"/>
              <a:t>Véhicules autonomes et connectés</a:t>
            </a:r>
            <a:br>
              <a:rPr lang="fr-CH" sz="1400" dirty="0"/>
            </a:br>
            <a:r>
              <a:rPr lang="fr-CH" sz="1400" dirty="0"/>
              <a:t>Living </a:t>
            </a:r>
            <a:r>
              <a:rPr lang="fr-CH" sz="1400" err="1"/>
              <a:t>lab</a:t>
            </a:r>
            <a:endParaRPr lang="fr-CH" sz="1400">
              <a:cs typeface="Arial" panose="020B0604020202020204"/>
            </a:endParaRPr>
          </a:p>
          <a:p>
            <a:pPr algn="r"/>
            <a:endParaRPr lang="fr-CH" sz="1800" dirty="0"/>
          </a:p>
        </p:txBody>
      </p:sp>
      <p:sp>
        <p:nvSpPr>
          <p:cNvPr id="10" name="ZoneTexte 9">
            <a:extLst>
              <a:ext uri="{FF2B5EF4-FFF2-40B4-BE49-F238E27FC236}">
                <a16:creationId xmlns:a16="http://schemas.microsoft.com/office/drawing/2014/main" id="{40B1AD3E-6248-96D2-8CA7-F27E3260B9BB}"/>
              </a:ext>
            </a:extLst>
          </p:cNvPr>
          <p:cNvSpPr txBox="1"/>
          <p:nvPr/>
        </p:nvSpPr>
        <p:spPr>
          <a:xfrm>
            <a:off x="6261018" y="3934621"/>
            <a:ext cx="4396176" cy="1668214"/>
          </a:xfrm>
          <a:prstGeom prst="rect">
            <a:avLst/>
          </a:prstGeom>
          <a:noFill/>
        </p:spPr>
        <p:txBody>
          <a:bodyPr wrap="square" lIns="91440" tIns="45720" rIns="91440" bIns="45720" rtlCol="0" anchor="t">
            <a:spAutoFit/>
          </a:bodyPr>
          <a:lstStyle/>
          <a:p>
            <a:pPr>
              <a:lnSpc>
                <a:spcPct val="150000"/>
              </a:lnSpc>
            </a:pPr>
            <a:r>
              <a:rPr lang="fr-CH" sz="1400" dirty="0"/>
              <a:t>Accessibilité et équité dans l’accès à la mobilité</a:t>
            </a:r>
            <a:br>
              <a:rPr lang="fr-CH" sz="1400" dirty="0"/>
            </a:br>
            <a:r>
              <a:rPr lang="fr-CH" sz="1400" dirty="0"/>
              <a:t>Pression croissante sur les coûts publics liés aux infrastructures.</a:t>
            </a:r>
            <a:br>
              <a:rPr lang="fr-CH" sz="1400" dirty="0"/>
            </a:br>
            <a:r>
              <a:rPr lang="fr-CH" sz="1400" dirty="0"/>
              <a:t>Besoin de financements innovants (PPP, partenariats public-privé).</a:t>
            </a:r>
          </a:p>
        </p:txBody>
      </p:sp>
      <p:pic>
        <p:nvPicPr>
          <p:cNvPr id="20" name="Image 19">
            <a:extLst>
              <a:ext uri="{FF2B5EF4-FFF2-40B4-BE49-F238E27FC236}">
                <a16:creationId xmlns:a16="http://schemas.microsoft.com/office/drawing/2014/main" id="{D0D839DE-C828-969F-5FC2-183A6CA8FAE0}"/>
              </a:ext>
            </a:extLst>
          </p:cNvPr>
          <p:cNvPicPr>
            <a:picLocks noChangeAspect="1"/>
          </p:cNvPicPr>
          <p:nvPr/>
        </p:nvPicPr>
        <p:blipFill>
          <a:blip r:embed="rId2">
            <a:duotone>
              <a:schemeClr val="bg2">
                <a:shade val="45000"/>
                <a:satMod val="135000"/>
              </a:schemeClr>
              <a:prstClr val="white"/>
            </a:duotone>
          </a:blip>
          <a:stretch>
            <a:fillRect/>
          </a:stretch>
        </p:blipFill>
        <p:spPr>
          <a:xfrm>
            <a:off x="10823007" y="2272292"/>
            <a:ext cx="784418" cy="784418"/>
          </a:xfrm>
          <a:prstGeom prst="rect">
            <a:avLst/>
          </a:prstGeom>
        </p:spPr>
      </p:pic>
      <p:pic>
        <p:nvPicPr>
          <p:cNvPr id="22" name="Image 21">
            <a:extLst>
              <a:ext uri="{FF2B5EF4-FFF2-40B4-BE49-F238E27FC236}">
                <a16:creationId xmlns:a16="http://schemas.microsoft.com/office/drawing/2014/main" id="{BBF206EE-8E22-AAB2-5D4B-9C713C57DC31}"/>
              </a:ext>
            </a:extLst>
          </p:cNvPr>
          <p:cNvPicPr>
            <a:picLocks noChangeAspect="1"/>
          </p:cNvPicPr>
          <p:nvPr/>
        </p:nvPicPr>
        <p:blipFill>
          <a:blip r:embed="rId3">
            <a:duotone>
              <a:schemeClr val="bg2">
                <a:shade val="45000"/>
                <a:satMod val="135000"/>
              </a:schemeClr>
              <a:prstClr val="white"/>
            </a:duotone>
          </a:blip>
          <a:stretch>
            <a:fillRect/>
          </a:stretch>
        </p:blipFill>
        <p:spPr>
          <a:xfrm>
            <a:off x="10823005" y="4336728"/>
            <a:ext cx="784418" cy="784418"/>
          </a:xfrm>
          <a:prstGeom prst="rect">
            <a:avLst/>
          </a:prstGeom>
        </p:spPr>
      </p:pic>
      <p:pic>
        <p:nvPicPr>
          <p:cNvPr id="24" name="Image 23">
            <a:extLst>
              <a:ext uri="{FF2B5EF4-FFF2-40B4-BE49-F238E27FC236}">
                <a16:creationId xmlns:a16="http://schemas.microsoft.com/office/drawing/2014/main" id="{74B5C443-D26F-4983-D6E4-47FA61552279}"/>
              </a:ext>
            </a:extLst>
          </p:cNvPr>
          <p:cNvPicPr>
            <a:picLocks noChangeAspect="1"/>
          </p:cNvPicPr>
          <p:nvPr/>
        </p:nvPicPr>
        <p:blipFill>
          <a:blip r:embed="rId4">
            <a:duotone>
              <a:schemeClr val="bg2">
                <a:shade val="45000"/>
                <a:satMod val="135000"/>
              </a:schemeClr>
              <a:prstClr val="white"/>
            </a:duotone>
          </a:blip>
          <a:stretch>
            <a:fillRect/>
          </a:stretch>
        </p:blipFill>
        <p:spPr>
          <a:xfrm>
            <a:off x="739945" y="4336728"/>
            <a:ext cx="793274" cy="793274"/>
          </a:xfrm>
          <a:prstGeom prst="rect">
            <a:avLst/>
          </a:prstGeom>
        </p:spPr>
      </p:pic>
      <p:pic>
        <p:nvPicPr>
          <p:cNvPr id="26" name="Image 25">
            <a:extLst>
              <a:ext uri="{FF2B5EF4-FFF2-40B4-BE49-F238E27FC236}">
                <a16:creationId xmlns:a16="http://schemas.microsoft.com/office/drawing/2014/main" id="{D2A4568E-5F3F-2F8D-B0D9-95BD527B793D}"/>
              </a:ext>
            </a:extLst>
          </p:cNvPr>
          <p:cNvPicPr>
            <a:picLocks noChangeAspect="1"/>
          </p:cNvPicPr>
          <p:nvPr/>
        </p:nvPicPr>
        <p:blipFill>
          <a:blip r:embed="rId5">
            <a:duotone>
              <a:schemeClr val="bg2">
                <a:shade val="45000"/>
                <a:satMod val="135000"/>
              </a:schemeClr>
              <a:prstClr val="white"/>
            </a:duotone>
          </a:blip>
          <a:stretch>
            <a:fillRect/>
          </a:stretch>
        </p:blipFill>
        <p:spPr>
          <a:xfrm>
            <a:off x="687201" y="2127787"/>
            <a:ext cx="928923" cy="928923"/>
          </a:xfrm>
          <a:prstGeom prst="rect">
            <a:avLst/>
          </a:prstGeom>
        </p:spPr>
      </p:pic>
      <p:sp>
        <p:nvSpPr>
          <p:cNvPr id="27" name="Espace réservé du numéro de diapositive 2">
            <a:extLst>
              <a:ext uri="{FF2B5EF4-FFF2-40B4-BE49-F238E27FC236}">
                <a16:creationId xmlns:a16="http://schemas.microsoft.com/office/drawing/2014/main" id="{029802B6-FCA8-3154-4CA7-A71217A48D09}"/>
              </a:ext>
            </a:extLst>
          </p:cNvPr>
          <p:cNvSpPr txBox="1">
            <a:spLocks/>
          </p:cNvSpPr>
          <p:nvPr/>
        </p:nvSpPr>
        <p:spPr>
          <a:xfrm>
            <a:off x="11180776" y="6323116"/>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10</a:t>
            </a:r>
            <a:endParaRPr lang="de-CH" b="1" dirty="0">
              <a:solidFill>
                <a:srgbClr val="F3F6F7"/>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179989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5E787-9738-FF15-FC20-C30AAD5397D5}"/>
            </a:ext>
          </a:extLst>
        </p:cNvPr>
        <p:cNvGrpSpPr/>
        <p:nvPr/>
      </p:nvGrpSpPr>
      <p:grpSpPr>
        <a:xfrm>
          <a:off x="0" y="0"/>
          <a:ext cx="0" cy="0"/>
          <a:chOff x="0" y="0"/>
          <a:chExt cx="0" cy="0"/>
        </a:xfrm>
      </p:grpSpPr>
      <p:pic>
        <p:nvPicPr>
          <p:cNvPr id="30" name="Picture 2">
            <a:extLst>
              <a:ext uri="{FF2B5EF4-FFF2-40B4-BE49-F238E27FC236}">
                <a16:creationId xmlns:a16="http://schemas.microsoft.com/office/drawing/2014/main" id="{902A7C9F-25BC-7F43-3F08-C69AD6F81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70856" y="1558397"/>
            <a:ext cx="3449669" cy="4749360"/>
          </a:xfrm>
          <a:prstGeom prst="rect">
            <a:avLst/>
          </a:prstGeom>
          <a:noFill/>
          <a:extLst>
            <a:ext uri="{909E8E84-426E-40DD-AFC4-6F175D3DCCD1}">
              <a14:hiddenFill xmlns:a14="http://schemas.microsoft.com/office/drawing/2010/main">
                <a:solidFill>
                  <a:srgbClr val="FFFFFF"/>
                </a:solidFill>
              </a14:hiddenFill>
            </a:ext>
          </a:extLst>
        </p:spPr>
      </p:pic>
      <p:sp>
        <p:nvSpPr>
          <p:cNvPr id="36" name="Espace réservé du texte 3">
            <a:extLst>
              <a:ext uri="{FF2B5EF4-FFF2-40B4-BE49-F238E27FC236}">
                <a16:creationId xmlns:a16="http://schemas.microsoft.com/office/drawing/2014/main" id="{B3237777-61B1-6182-2BE4-33D4FD66F3D8}"/>
              </a:ext>
            </a:extLst>
          </p:cNvPr>
          <p:cNvSpPr txBox="1">
            <a:spLocks/>
          </p:cNvSpPr>
          <p:nvPr>
            <p:custDataLst>
              <p:tags r:id="rId1"/>
            </p:custDataLst>
          </p:nvPr>
        </p:nvSpPr>
        <p:spPr>
          <a:xfrm>
            <a:off x="514285" y="560601"/>
            <a:ext cx="11455847" cy="612353"/>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it-IT" sz="2600" b="1">
                <a:solidFill>
                  <a:schemeClr val="tx2"/>
                </a:solidFill>
                <a:latin typeface="Calibri"/>
                <a:ea typeface="Calibri"/>
                <a:cs typeface="Calibri"/>
              </a:rPr>
              <a:t>Sommaire</a:t>
            </a:r>
            <a:endParaRPr lang="fr-BE" sz="2600" b="1">
              <a:solidFill>
                <a:schemeClr val="tx2"/>
              </a:solidFill>
              <a:latin typeface="Calibri" panose="020F0502020204030204" pitchFamily="34" charset="0"/>
              <a:ea typeface="Calibri"/>
              <a:cs typeface="Calibri" panose="020F0502020204030204" pitchFamily="34" charset="0"/>
            </a:endParaRPr>
          </a:p>
          <a:p>
            <a:pPr>
              <a:spcBef>
                <a:spcPts val="600"/>
              </a:spcBef>
              <a:spcAft>
                <a:spcPts val="0"/>
              </a:spcAft>
            </a:pPr>
            <a:endParaRPr lang="fr-CH" sz="2000" b="1">
              <a:solidFill>
                <a:schemeClr val="tx2"/>
              </a:solidFill>
              <a:latin typeface="Calibri" panose="020F0502020204030204" pitchFamily="34" charset="0"/>
              <a:cs typeface="Calibri" panose="020F0502020204030204" pitchFamily="34" charset="0"/>
            </a:endParaRPr>
          </a:p>
          <a:p>
            <a:pPr>
              <a:spcBef>
                <a:spcPts val="0"/>
              </a:spcBef>
              <a:spcAft>
                <a:spcPts val="0"/>
              </a:spcAft>
            </a:pPr>
            <a:endParaRPr lang="fr-CH" sz="2600" b="1">
              <a:solidFill>
                <a:schemeClr val="tx2"/>
              </a:solidFill>
              <a:latin typeface="Calibri" panose="020F0502020204030204" pitchFamily="34" charset="0"/>
              <a:cs typeface="Calibri" panose="020F0502020204030204" pitchFamily="34" charset="0"/>
            </a:endParaRPr>
          </a:p>
        </p:txBody>
      </p:sp>
      <p:grpSp>
        <p:nvGrpSpPr>
          <p:cNvPr id="7" name="Gruppo 6">
            <a:extLst>
              <a:ext uri="{FF2B5EF4-FFF2-40B4-BE49-F238E27FC236}">
                <a16:creationId xmlns:a16="http://schemas.microsoft.com/office/drawing/2014/main" id="{559379FB-FA91-3C8B-5F77-5DC76B67431D}"/>
              </a:ext>
            </a:extLst>
          </p:cNvPr>
          <p:cNvGrpSpPr/>
          <p:nvPr/>
        </p:nvGrpSpPr>
        <p:grpSpPr>
          <a:xfrm>
            <a:off x="1101775" y="1558397"/>
            <a:ext cx="7175326" cy="4750877"/>
            <a:chOff x="1101775" y="1558397"/>
            <a:chExt cx="7175326" cy="4750877"/>
          </a:xfrm>
        </p:grpSpPr>
        <p:sp>
          <p:nvSpPr>
            <p:cNvPr id="14" name="Rechteck 13">
              <a:extLst>
                <a:ext uri="{FF2B5EF4-FFF2-40B4-BE49-F238E27FC236}">
                  <a16:creationId xmlns:a16="http://schemas.microsoft.com/office/drawing/2014/main" id="{227CCB25-E1C9-238B-7B15-6012DC65B379}"/>
                </a:ext>
              </a:extLst>
            </p:cNvPr>
            <p:cNvSpPr/>
            <p:nvPr/>
          </p:nvSpPr>
          <p:spPr bwMode="auto">
            <a:xfrm>
              <a:off x="1101775" y="155839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a:latin typeface="Calibri"/>
                  <a:cs typeface="Calibri"/>
                </a:rPr>
                <a:t>Pratiques</a:t>
              </a:r>
              <a:r>
                <a:rPr lang="it-CH" sz="1600" dirty="0">
                  <a:latin typeface="Calibri"/>
                  <a:cs typeface="Calibri"/>
                </a:rPr>
                <a:t> </a:t>
              </a:r>
              <a:r>
                <a:rPr lang="it-CH" sz="1600">
                  <a:latin typeface="Calibri"/>
                  <a:cs typeface="Calibri"/>
                </a:rPr>
                <a:t>et évolutions</a:t>
              </a:r>
              <a:r>
                <a:rPr lang="it-CH" sz="1600" dirty="0">
                  <a:latin typeface="Calibri"/>
                  <a:cs typeface="Calibri"/>
                </a:rPr>
                <a:t> de </a:t>
              </a:r>
              <a:r>
                <a:rPr lang="it-CH" sz="1600">
                  <a:latin typeface="Calibri"/>
                  <a:cs typeface="Calibri"/>
                </a:rPr>
                <a:t>la mobilité</a:t>
              </a:r>
              <a:r>
                <a:rPr lang="it-CH" sz="1600" dirty="0">
                  <a:latin typeface="Calibri"/>
                  <a:cs typeface="Calibri"/>
                </a:rPr>
                <a:t> </a:t>
              </a:r>
              <a:r>
                <a:rPr lang="it-CH" sz="1600">
                  <a:latin typeface="Calibri"/>
                  <a:cs typeface="Calibri"/>
                </a:rPr>
                <a:t>en Suisse</a:t>
              </a:r>
              <a:endParaRPr lang="it-CH" sz="1600" dirty="0">
                <a:latin typeface="Calibri"/>
                <a:cs typeface="Calibri"/>
              </a:endParaRPr>
            </a:p>
          </p:txBody>
        </p:sp>
        <p:sp>
          <p:nvSpPr>
            <p:cNvPr id="16" name="Rechteck 15">
              <a:extLst>
                <a:ext uri="{FF2B5EF4-FFF2-40B4-BE49-F238E27FC236}">
                  <a16:creationId xmlns:a16="http://schemas.microsoft.com/office/drawing/2014/main" id="{5B2B4E3C-6C14-B313-BF79-3A4B989B8141}"/>
                </a:ext>
              </a:extLst>
            </p:cNvPr>
            <p:cNvSpPr/>
            <p:nvPr/>
          </p:nvSpPr>
          <p:spPr bwMode="auto">
            <a:xfrm>
              <a:off x="1101775" y="2785437"/>
              <a:ext cx="7175326" cy="1041427"/>
            </a:xfrm>
            <a:prstGeom prst="rect">
              <a:avLst/>
            </a:prstGeom>
            <a:solidFill>
              <a:srgbClr val="005B85"/>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b="1" dirty="0">
                  <a:solidFill>
                    <a:schemeClr val="bg1"/>
                  </a:solidFill>
                  <a:latin typeface="Calibri"/>
                  <a:cs typeface="Calibri"/>
                </a:rPr>
                <a:t>Impacts environnementaux de la </a:t>
              </a:r>
              <a:r>
                <a:rPr lang="it-CH" sz="1600" b="1" dirty="0" err="1">
                  <a:solidFill>
                    <a:schemeClr val="bg1"/>
                  </a:solidFill>
                  <a:latin typeface="Calibri"/>
                  <a:cs typeface="Calibri"/>
                </a:rPr>
                <a:t>mobilité</a:t>
              </a:r>
              <a:endParaRPr lang="it-CH" sz="1600" b="1" dirty="0">
                <a:solidFill>
                  <a:schemeClr val="bg1"/>
                </a:solidFill>
                <a:latin typeface="Calibri"/>
                <a:cs typeface="Calibri"/>
              </a:endParaRPr>
            </a:p>
          </p:txBody>
        </p:sp>
        <p:sp>
          <p:nvSpPr>
            <p:cNvPr id="18" name="Rechteck 17">
              <a:extLst>
                <a:ext uri="{FF2B5EF4-FFF2-40B4-BE49-F238E27FC236}">
                  <a16:creationId xmlns:a16="http://schemas.microsoft.com/office/drawing/2014/main" id="{EE573F6E-26AD-80E0-6230-0AEF5C01DB71}"/>
                </a:ext>
              </a:extLst>
            </p:cNvPr>
            <p:cNvSpPr/>
            <p:nvPr/>
          </p:nvSpPr>
          <p:spPr bwMode="auto">
            <a:xfrm>
              <a:off x="1101775" y="4036593"/>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a:latin typeface="Calibri"/>
                  <a:cs typeface="Calibri"/>
                </a:rPr>
                <a:t>Démarche</a:t>
              </a:r>
              <a:r>
                <a:rPr lang="it-CH" sz="1600" dirty="0">
                  <a:latin typeface="Calibri"/>
                  <a:cs typeface="Calibri"/>
                </a:rPr>
                <a:t> de </a:t>
              </a:r>
              <a:r>
                <a:rPr lang="it-CH" sz="1600">
                  <a:latin typeface="Calibri"/>
                  <a:cs typeface="Calibri"/>
                </a:rPr>
                <a:t>l'EIE </a:t>
              </a:r>
              <a:endParaRPr lang="en-US" sz="1600" dirty="0">
                <a:latin typeface="Calibri"/>
                <a:cs typeface="Calibri"/>
              </a:endParaRPr>
            </a:p>
          </p:txBody>
        </p:sp>
        <p:sp>
          <p:nvSpPr>
            <p:cNvPr id="22" name="Rechteck 21">
              <a:extLst>
                <a:ext uri="{FF2B5EF4-FFF2-40B4-BE49-F238E27FC236}">
                  <a16:creationId xmlns:a16="http://schemas.microsoft.com/office/drawing/2014/main" id="{47283082-1255-87B3-9D98-E57F2E6AE09E}"/>
                </a:ext>
              </a:extLst>
            </p:cNvPr>
            <p:cNvSpPr/>
            <p:nvPr/>
          </p:nvSpPr>
          <p:spPr bwMode="auto">
            <a:xfrm>
              <a:off x="1101775" y="526784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a:latin typeface="Calibri"/>
                  <a:cs typeface="Calibri"/>
                </a:rPr>
                <a:t>Cas </a:t>
              </a:r>
              <a:r>
                <a:rPr lang="it-CH" sz="1600" dirty="0" err="1">
                  <a:latin typeface="Calibri"/>
                  <a:cs typeface="Calibri"/>
                </a:rPr>
                <a:t>pratiques</a:t>
              </a:r>
            </a:p>
          </p:txBody>
        </p:sp>
      </p:grpSp>
      <p:sp>
        <p:nvSpPr>
          <p:cNvPr id="4" name="Espace réservé du numéro de diapositive 2">
            <a:extLst>
              <a:ext uri="{FF2B5EF4-FFF2-40B4-BE49-F238E27FC236}">
                <a16:creationId xmlns:a16="http://schemas.microsoft.com/office/drawing/2014/main" id="{139D15FA-00B9-6130-6C84-522DBC4605BE}"/>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11</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5" name="Rechteck 12">
            <a:extLst>
              <a:ext uri="{FF2B5EF4-FFF2-40B4-BE49-F238E27FC236}">
                <a16:creationId xmlns:a16="http://schemas.microsoft.com/office/drawing/2014/main" id="{7444BA72-BE0B-09DA-7A49-3C089D3E15AA}"/>
              </a:ext>
            </a:extLst>
          </p:cNvPr>
          <p:cNvSpPr/>
          <p:nvPr/>
        </p:nvSpPr>
        <p:spPr bwMode="auto">
          <a:xfrm>
            <a:off x="514285" y="1559410"/>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1</a:t>
            </a:r>
          </a:p>
        </p:txBody>
      </p:sp>
      <p:sp>
        <p:nvSpPr>
          <p:cNvPr id="6" name="Rechteck 14">
            <a:extLst>
              <a:ext uri="{FF2B5EF4-FFF2-40B4-BE49-F238E27FC236}">
                <a16:creationId xmlns:a16="http://schemas.microsoft.com/office/drawing/2014/main" id="{1A8D2A6F-06F6-3479-23DA-AA120B2B4A2D}"/>
              </a:ext>
            </a:extLst>
          </p:cNvPr>
          <p:cNvSpPr/>
          <p:nvPr/>
        </p:nvSpPr>
        <p:spPr bwMode="auto">
          <a:xfrm>
            <a:off x="514285" y="2785942"/>
            <a:ext cx="498454" cy="1041427"/>
          </a:xfrm>
          <a:prstGeom prst="rect">
            <a:avLst/>
          </a:prstGeom>
          <a:solidFill>
            <a:schemeClr val="tx2"/>
          </a:solidFill>
          <a:ln>
            <a:noFill/>
          </a:ln>
        </p:spPr>
        <p:txBody>
          <a:bodyPr vert="horz" wrap="square" lIns="91431" tIns="45715" rIns="91431" bIns="45715" numCol="1" anchor="ctr" anchorCtr="0" compatLnSpc="1">
            <a:prstTxWarp prst="textNoShape">
              <a:avLst/>
            </a:prstTxWarp>
          </a:bodyPr>
          <a:lstStyle/>
          <a:p>
            <a:pPr algn="ctr"/>
            <a:r>
              <a:rPr lang="it-CH" sz="1600" b="1">
                <a:solidFill>
                  <a:srgbClr val="F3F6F7"/>
                </a:solidFill>
                <a:latin typeface="Calibri" panose="020F0502020204030204" pitchFamily="34" charset="0"/>
                <a:cs typeface="Calibri" panose="020F0502020204030204" pitchFamily="34" charset="0"/>
              </a:rPr>
              <a:t>2</a:t>
            </a:r>
          </a:p>
        </p:txBody>
      </p:sp>
      <p:sp>
        <p:nvSpPr>
          <p:cNvPr id="8" name="Rechteck 16">
            <a:extLst>
              <a:ext uri="{FF2B5EF4-FFF2-40B4-BE49-F238E27FC236}">
                <a16:creationId xmlns:a16="http://schemas.microsoft.com/office/drawing/2014/main" id="{1171157B-8036-9674-BDB6-C0395C0CE2A6}"/>
              </a:ext>
            </a:extLst>
          </p:cNvPr>
          <p:cNvSpPr/>
          <p:nvPr/>
        </p:nvSpPr>
        <p:spPr bwMode="auto">
          <a:xfrm>
            <a:off x="514285" y="4036593"/>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3</a:t>
            </a:r>
          </a:p>
        </p:txBody>
      </p:sp>
      <p:sp>
        <p:nvSpPr>
          <p:cNvPr id="9" name="Rechteck 20">
            <a:extLst>
              <a:ext uri="{FF2B5EF4-FFF2-40B4-BE49-F238E27FC236}">
                <a16:creationId xmlns:a16="http://schemas.microsoft.com/office/drawing/2014/main" id="{A5463D2F-1949-BDF6-CF0A-1A216A306FF9}"/>
              </a:ext>
            </a:extLst>
          </p:cNvPr>
          <p:cNvSpPr/>
          <p:nvPr/>
        </p:nvSpPr>
        <p:spPr bwMode="auto">
          <a:xfrm>
            <a:off x="514285" y="5267341"/>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158705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it-CH" sz="2600" b="1" dirty="0" err="1">
                <a:solidFill>
                  <a:schemeClr val="tx2"/>
                </a:solidFill>
                <a:latin typeface="Calibri"/>
                <a:ea typeface="Calibri"/>
                <a:cs typeface="Calibri"/>
              </a:rPr>
              <a:t>Mobilité</a:t>
            </a:r>
            <a:r>
              <a:rPr lang="it-CH" sz="2600" b="1">
                <a:solidFill>
                  <a:schemeClr val="tx2"/>
                </a:solidFill>
                <a:latin typeface="Calibri"/>
                <a:ea typeface="Calibri"/>
                <a:cs typeface="Calibri"/>
              </a:rPr>
              <a:t> - </a:t>
            </a:r>
            <a:r>
              <a:rPr lang="fr-BE" sz="2600" b="1">
                <a:solidFill>
                  <a:schemeClr val="tx2"/>
                </a:solidFill>
                <a:latin typeface="Calibri"/>
                <a:ea typeface="Calibri"/>
                <a:cs typeface="Calibri"/>
              </a:rPr>
              <a:t>source d’importantes externalités</a:t>
            </a:r>
          </a:p>
          <a:p>
            <a:pPr>
              <a:spcBef>
                <a:spcPts val="0"/>
              </a:spcBef>
              <a:spcAft>
                <a:spcPts val="0"/>
              </a:spcAft>
            </a:pPr>
            <a:r>
              <a:rPr lang="fr-FR" sz="2000" b="1" dirty="0">
                <a:solidFill>
                  <a:srgbClr val="7F7F7F"/>
                </a:solidFill>
                <a:latin typeface="Calibri"/>
                <a:ea typeface="Calibri"/>
                <a:cs typeface="Calibri"/>
              </a:rPr>
              <a:t>Impacts sur l'environnement</a:t>
            </a:r>
            <a:endParaRPr lang="fr-BE" dirty="0">
              <a:latin typeface="Calibri"/>
              <a:cs typeface="Calibri"/>
            </a:endParaRPr>
          </a:p>
        </p:txBody>
      </p:sp>
      <p:sp>
        <p:nvSpPr>
          <p:cNvPr id="5" name="Espace réservé du contenu 4">
            <a:extLst>
              <a:ext uri="{FF2B5EF4-FFF2-40B4-BE49-F238E27FC236}">
                <a16:creationId xmlns:a16="http://schemas.microsoft.com/office/drawing/2014/main" id="{378E068B-B49A-3BAF-C339-EEA702DABE87}"/>
              </a:ext>
            </a:extLst>
          </p:cNvPr>
          <p:cNvSpPr>
            <a:spLocks noGrp="1"/>
          </p:cNvSpPr>
          <p:nvPr>
            <p:ph idx="1"/>
          </p:nvPr>
        </p:nvSpPr>
        <p:spPr>
          <a:xfrm>
            <a:off x="530597" y="1557338"/>
            <a:ext cx="10975794" cy="3850684"/>
          </a:xfrm>
        </p:spPr>
        <p:txBody>
          <a:bodyPr vert="horz" lIns="10800" tIns="0" rIns="0" bIns="0" rtlCol="0" anchor="t">
            <a:noAutofit/>
          </a:bodyPr>
          <a:lstStyle/>
          <a:p>
            <a:pPr>
              <a:spcBef>
                <a:spcPts val="0"/>
              </a:spcBef>
              <a:spcAft>
                <a:spcPts val="600"/>
              </a:spcAft>
              <a:buFont typeface="Arial" panose="020B0604020202020204" pitchFamily="34" charset="0"/>
              <a:buChar char="•"/>
            </a:pPr>
            <a:r>
              <a:rPr lang="fr-CH" sz="1600" b="1" dirty="0">
                <a:latin typeface="Arial"/>
                <a:ea typeface="Calibri"/>
                <a:cs typeface="Arial"/>
              </a:rPr>
              <a:t>Consommation énergétique</a:t>
            </a:r>
            <a:r>
              <a:rPr lang="fr-CH" sz="1600" dirty="0">
                <a:latin typeface="Arial"/>
                <a:ea typeface="Calibri"/>
                <a:cs typeface="Arial"/>
              </a:rPr>
              <a:t> → dépendance aux énergies fossiles, raréfaction des ressources</a:t>
            </a:r>
            <a:endParaRPr lang="fr-CH" sz="1600"/>
          </a:p>
          <a:p>
            <a:pPr>
              <a:spcBef>
                <a:spcPts val="0"/>
              </a:spcBef>
              <a:spcAft>
                <a:spcPts val="600"/>
              </a:spcAft>
              <a:buFont typeface="Arial" panose="020B0604020202020204" pitchFamily="34" charset="0"/>
              <a:buChar char="•"/>
            </a:pPr>
            <a:r>
              <a:rPr lang="fr-CH" sz="1600" b="1" dirty="0">
                <a:latin typeface="Arial"/>
                <a:ea typeface="Calibri"/>
                <a:cs typeface="Arial"/>
              </a:rPr>
              <a:t>Réchauffement climatique</a:t>
            </a:r>
            <a:r>
              <a:rPr lang="fr-CH" sz="1600" dirty="0">
                <a:latin typeface="Arial"/>
                <a:ea typeface="Calibri"/>
                <a:cs typeface="Arial"/>
              </a:rPr>
              <a:t> → émissions de CO₂ et autres gaz à effet de serre</a:t>
            </a:r>
            <a:endParaRPr lang="fr-CH" sz="1600" dirty="0"/>
          </a:p>
          <a:p>
            <a:pPr>
              <a:spcBef>
                <a:spcPts val="0"/>
              </a:spcBef>
              <a:spcAft>
                <a:spcPts val="600"/>
              </a:spcAft>
              <a:buFont typeface="Arial" panose="020B0604020202020204" pitchFamily="34" charset="0"/>
              <a:buChar char="•"/>
            </a:pPr>
            <a:r>
              <a:rPr lang="fr-CH" sz="1600" b="1" dirty="0">
                <a:latin typeface="Arial"/>
                <a:ea typeface="Calibri"/>
                <a:cs typeface="Arial"/>
              </a:rPr>
              <a:t>Pollution atmosphérique</a:t>
            </a:r>
            <a:r>
              <a:rPr lang="fr-CH" sz="1600" dirty="0">
                <a:latin typeface="Arial"/>
                <a:ea typeface="Calibri"/>
                <a:cs typeface="Arial"/>
              </a:rPr>
              <a:t> → NOₓ, particules fines (PM₁₀, PM₂.₅), ozone troposphérique</a:t>
            </a:r>
            <a:endParaRPr lang="fr-CH" sz="1600"/>
          </a:p>
          <a:p>
            <a:pPr>
              <a:spcBef>
                <a:spcPts val="0"/>
              </a:spcBef>
              <a:spcAft>
                <a:spcPts val="600"/>
              </a:spcAft>
              <a:buFont typeface="Arial" panose="020B0604020202020204" pitchFamily="34" charset="0"/>
              <a:buChar char="•"/>
            </a:pPr>
            <a:r>
              <a:rPr lang="fr-CH" sz="1600" b="1" dirty="0">
                <a:latin typeface="Arial"/>
                <a:ea typeface="Calibri"/>
                <a:cs typeface="Arial"/>
              </a:rPr>
              <a:t>Pollution microplastique</a:t>
            </a:r>
            <a:r>
              <a:rPr lang="fr-CH" sz="1600" dirty="0">
                <a:latin typeface="Arial"/>
                <a:ea typeface="Calibri"/>
                <a:cs typeface="Arial"/>
              </a:rPr>
              <a:t> → abrasion des pneus, usure des revêtements, marquages routiers</a:t>
            </a:r>
            <a:endParaRPr lang="fr-CH" sz="1600"/>
          </a:p>
          <a:p>
            <a:pPr>
              <a:spcBef>
                <a:spcPts val="0"/>
              </a:spcBef>
              <a:spcAft>
                <a:spcPts val="600"/>
              </a:spcAft>
              <a:buFont typeface="Arial" panose="020B0604020202020204" pitchFamily="34" charset="0"/>
              <a:buChar char="•"/>
            </a:pPr>
            <a:r>
              <a:rPr lang="fr-CH" sz="1600" b="1" err="1">
                <a:latin typeface="Arial"/>
                <a:ea typeface="Calibri"/>
                <a:cs typeface="Arial"/>
              </a:rPr>
              <a:t>Morcelement</a:t>
            </a:r>
            <a:r>
              <a:rPr lang="fr-CH" sz="1600" b="1" dirty="0">
                <a:latin typeface="Arial"/>
                <a:ea typeface="Calibri"/>
                <a:cs typeface="Arial"/>
              </a:rPr>
              <a:t> du territoire</a:t>
            </a:r>
            <a:r>
              <a:rPr lang="fr-CH" sz="1600" dirty="0">
                <a:latin typeface="Arial"/>
                <a:ea typeface="Calibri"/>
                <a:cs typeface="Arial"/>
              </a:rPr>
              <a:t> → coupures écologiques, perte de continuité des habitats</a:t>
            </a:r>
            <a:endParaRPr lang="fr-CH" sz="1600"/>
          </a:p>
          <a:p>
            <a:pPr>
              <a:spcBef>
                <a:spcPts val="0"/>
              </a:spcBef>
              <a:spcAft>
                <a:spcPts val="600"/>
              </a:spcAft>
              <a:buFont typeface="Arial" panose="020B0604020202020204" pitchFamily="34" charset="0"/>
              <a:buChar char="•"/>
            </a:pPr>
            <a:r>
              <a:rPr lang="fr-CH" sz="1600" b="1" dirty="0">
                <a:latin typeface="Arial"/>
                <a:ea typeface="Calibri"/>
                <a:cs typeface="Arial"/>
              </a:rPr>
              <a:t>Atteinte au paysage et à la biodiversité</a:t>
            </a:r>
            <a:endParaRPr lang="fr-CH" sz="1600"/>
          </a:p>
          <a:p>
            <a:pPr marL="807720" lvl="1">
              <a:spcAft>
                <a:spcPts val="600"/>
              </a:spcAft>
              <a:buFont typeface="Symbol" panose="020B0604020202020204" pitchFamily="34" charset="0"/>
              <a:buChar char="-"/>
            </a:pPr>
            <a:r>
              <a:rPr lang="fr-CH" sz="1600" dirty="0">
                <a:latin typeface="Arial"/>
                <a:ea typeface="Calibri"/>
                <a:cs typeface="Arial"/>
              </a:rPr>
              <a:t>artificialisation des sols, imperméabilisation</a:t>
            </a:r>
            <a:endParaRPr lang="fr-CH" sz="1600"/>
          </a:p>
          <a:p>
            <a:pPr marL="807720" lvl="1">
              <a:spcAft>
                <a:spcPts val="600"/>
              </a:spcAft>
              <a:buFont typeface="Symbol" panose="020B0604020202020204" pitchFamily="34" charset="0"/>
              <a:buChar char="-"/>
            </a:pPr>
            <a:r>
              <a:rPr lang="fr-CH" sz="1600" dirty="0">
                <a:latin typeface="Arial"/>
                <a:ea typeface="Calibri"/>
                <a:cs typeface="Arial"/>
              </a:rPr>
              <a:t>nuisances lumineuses, fragmentation des milieux naturels</a:t>
            </a:r>
            <a:endParaRPr lang="fr-CH" sz="1600" dirty="0"/>
          </a:p>
          <a:p>
            <a:pPr>
              <a:spcBef>
                <a:spcPts val="0"/>
              </a:spcBef>
              <a:spcAft>
                <a:spcPts val="600"/>
              </a:spcAft>
              <a:buFont typeface="Arial" panose="020B0604020202020204" pitchFamily="34" charset="0"/>
              <a:buChar char="•"/>
            </a:pPr>
            <a:r>
              <a:rPr lang="fr-CH" sz="1600" b="1" dirty="0">
                <a:latin typeface="Arial"/>
                <a:ea typeface="Calibri"/>
                <a:cs typeface="Arial"/>
              </a:rPr>
              <a:t>Atteinte à la qualité de vie</a:t>
            </a:r>
            <a:endParaRPr lang="fr-CH" sz="1600"/>
          </a:p>
          <a:p>
            <a:pPr marL="807720" lvl="1">
              <a:spcAft>
                <a:spcPts val="600"/>
              </a:spcAft>
              <a:buFont typeface="Symbol" panose="020B0604020202020204" pitchFamily="34" charset="0"/>
              <a:buChar char="-"/>
            </a:pPr>
            <a:r>
              <a:rPr lang="fr-CH" sz="1600" dirty="0">
                <a:latin typeface="Arial"/>
                <a:ea typeface="Calibri"/>
                <a:cs typeface="Arial"/>
              </a:rPr>
              <a:t>bruit, insécurité routière, coupures spatiales</a:t>
            </a:r>
            <a:endParaRPr lang="fr-CH" sz="1600"/>
          </a:p>
          <a:p>
            <a:pPr marL="807720" lvl="1">
              <a:spcAft>
                <a:spcPts val="600"/>
              </a:spcAft>
              <a:buFont typeface="Symbol" panose="020B0604020202020204" pitchFamily="34" charset="0"/>
              <a:buChar char="-"/>
            </a:pPr>
            <a:r>
              <a:rPr lang="fr-CH" sz="1600" dirty="0">
                <a:latin typeface="Arial"/>
                <a:ea typeface="Calibri"/>
                <a:cs typeface="Arial"/>
              </a:rPr>
              <a:t>dégradation de l’espace public et du paysage urbain</a:t>
            </a:r>
            <a:endParaRPr lang="fr-CH" sz="1600"/>
          </a:p>
          <a:p>
            <a:pPr>
              <a:spcBef>
                <a:spcPts val="0"/>
              </a:spcBef>
              <a:spcAft>
                <a:spcPts val="600"/>
              </a:spcAft>
              <a:buFont typeface="Arial" panose="020B0604020202020204" pitchFamily="34" charset="0"/>
              <a:buChar char="•"/>
            </a:pPr>
            <a:r>
              <a:rPr lang="fr-CH" sz="1600" b="1" dirty="0">
                <a:latin typeface="Arial"/>
                <a:ea typeface="Calibri"/>
                <a:cs typeface="Arial"/>
              </a:rPr>
              <a:t>Nuisances sonores</a:t>
            </a:r>
            <a:r>
              <a:rPr lang="fr-CH" sz="1600" dirty="0">
                <a:latin typeface="Arial"/>
                <a:ea typeface="Calibri"/>
                <a:cs typeface="Arial"/>
              </a:rPr>
              <a:t> → effets sur la santé, stress, troubles du sommeil</a:t>
            </a:r>
            <a:endParaRPr lang="fr-CH" sz="1600"/>
          </a:p>
          <a:p>
            <a:pPr>
              <a:spcBef>
                <a:spcPts val="0"/>
              </a:spcBef>
              <a:spcAft>
                <a:spcPts val="600"/>
              </a:spcAft>
              <a:buFont typeface="Arial" panose="020B0604020202020204" pitchFamily="34" charset="0"/>
              <a:buChar char="•"/>
            </a:pPr>
            <a:r>
              <a:rPr lang="fr-CH" sz="1600" b="1" dirty="0">
                <a:latin typeface="Arial"/>
                <a:ea typeface="Calibri"/>
                <a:cs typeface="Arial"/>
              </a:rPr>
              <a:t>Coûts collectifs élevés</a:t>
            </a:r>
            <a:endParaRPr lang="fr-CH" sz="1600"/>
          </a:p>
          <a:p>
            <a:pPr marL="807720" lvl="1">
              <a:spcAft>
                <a:spcPts val="600"/>
              </a:spcAft>
              <a:buFont typeface="Symbol" panose="020B0604020202020204" pitchFamily="34" charset="0"/>
              <a:buChar char="-"/>
            </a:pPr>
            <a:r>
              <a:rPr lang="fr-CH" sz="1600" dirty="0">
                <a:latin typeface="Arial"/>
                <a:ea typeface="Calibri"/>
                <a:cs typeface="Arial"/>
              </a:rPr>
              <a:t>entretien et financement des infrastructures</a:t>
            </a:r>
            <a:endParaRPr lang="fr-CH" sz="1600"/>
          </a:p>
          <a:p>
            <a:pPr marL="807720" lvl="1">
              <a:spcAft>
                <a:spcPts val="600"/>
              </a:spcAft>
              <a:buFont typeface="Symbol" panose="020B0604020202020204" pitchFamily="34" charset="0"/>
              <a:buChar char="-"/>
            </a:pPr>
            <a:r>
              <a:rPr lang="fr-CH" sz="1600" dirty="0">
                <a:latin typeface="Arial"/>
                <a:ea typeface="Calibri"/>
                <a:cs typeface="Arial"/>
              </a:rPr>
              <a:t>coûts externes (pollution, accidents, santé publique) : </a:t>
            </a:r>
            <a:r>
              <a:rPr lang="fr-CH" sz="1600" b="1" dirty="0">
                <a:latin typeface="Arial"/>
                <a:ea typeface="Calibri"/>
                <a:cs typeface="Arial"/>
              </a:rPr>
              <a:t>≈ 14,8 milliards CHF/an</a:t>
            </a:r>
            <a:r>
              <a:rPr lang="fr-CH" sz="1600" dirty="0">
                <a:latin typeface="Arial"/>
                <a:ea typeface="Calibri"/>
                <a:cs typeface="Arial"/>
              </a:rPr>
              <a:t> </a:t>
            </a:r>
            <a:r>
              <a:rPr lang="fr-CH" sz="1600" i="1" dirty="0">
                <a:latin typeface="Arial"/>
                <a:ea typeface="Calibri"/>
                <a:cs typeface="Arial"/>
              </a:rPr>
              <a:t>(OFEV 2023)</a:t>
            </a:r>
            <a:endParaRPr lang="fr-CH" sz="1600" i="1" dirty="0"/>
          </a:p>
        </p:txBody>
      </p:sp>
      <p:sp>
        <p:nvSpPr>
          <p:cNvPr id="4" name="Espace réservé du numéro de diapositive 2">
            <a:extLst>
              <a:ext uri="{FF2B5EF4-FFF2-40B4-BE49-F238E27FC236}">
                <a16:creationId xmlns:a16="http://schemas.microsoft.com/office/drawing/2014/main" id="{A87D792D-A478-B69A-5008-C99825A41740}"/>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12</a:t>
            </a:r>
            <a:endParaRPr lang="en-US" dirty="0"/>
          </a:p>
        </p:txBody>
      </p:sp>
      <p:pic>
        <p:nvPicPr>
          <p:cNvPr id="3074" name="Picture 2" descr="Hausse du trafic et baisse des bouchons en 2008 - rts.ch - Suisse">
            <a:extLst>
              <a:ext uri="{FF2B5EF4-FFF2-40B4-BE49-F238E27FC236}">
                <a16:creationId xmlns:a16="http://schemas.microsoft.com/office/drawing/2014/main" id="{4360477E-4D13-16D3-BA06-1E74649AA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0308" y="2172537"/>
            <a:ext cx="2051135" cy="310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223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421736" y="48969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Consommation énergétique (2022) et part de véhicules électriques</a:t>
            </a:r>
            <a:endParaRPr lang="fr-FR" sz="2600" b="1">
              <a:solidFill>
                <a:schemeClr val="tx2"/>
              </a:solidFill>
              <a:latin typeface="Calibri" panose="020F0502020204030204" pitchFamily="34" charset="0"/>
              <a:cs typeface="Calibri" panose="020F0502020204030204" pitchFamily="34" charset="0"/>
            </a:endParaRPr>
          </a:p>
          <a:p>
            <a:pPr>
              <a:spcBef>
                <a:spcPts val="0"/>
              </a:spcBef>
              <a:spcAft>
                <a:spcPts val="0"/>
              </a:spcAft>
            </a:pPr>
            <a:r>
              <a:rPr lang="fr-FR" altLang="fr-FR" sz="2000" b="1">
                <a:latin typeface="Calibri"/>
                <a:ea typeface="Calibri"/>
                <a:cs typeface="Calibri"/>
              </a:rPr>
              <a:t>Impacts sur l'environnement</a:t>
            </a:r>
            <a:endParaRPr lang="fr-FR" altLang="fr-FR" sz="2000" b="1">
              <a:latin typeface="Calibri" panose="020F0502020204030204" pitchFamily="34" charset="0"/>
              <a:ea typeface="Calibri"/>
              <a:cs typeface="Calibri" panose="020F0502020204030204" pitchFamily="34" charset="0"/>
            </a:endParaRPr>
          </a:p>
          <a:p>
            <a:pPr>
              <a:spcBef>
                <a:spcPts val="0"/>
              </a:spcBef>
              <a:spcAft>
                <a:spcPts val="0"/>
              </a:spcAft>
            </a:pPr>
            <a:endParaRPr lang="fr-CH" sz="2000" b="1">
              <a:latin typeface="Calibri" panose="020F0502020204030204" pitchFamily="34" charset="0"/>
              <a:cs typeface="Calibri" panose="020F0502020204030204" pitchFamily="34" charset="0"/>
            </a:endParaRPr>
          </a:p>
        </p:txBody>
      </p:sp>
      <p:sp>
        <p:nvSpPr>
          <p:cNvPr id="6" name="ZoneTexte 3">
            <a:extLst>
              <a:ext uri="{FF2B5EF4-FFF2-40B4-BE49-F238E27FC236}">
                <a16:creationId xmlns:a16="http://schemas.microsoft.com/office/drawing/2014/main" id="{85B59EE4-10EE-44F8-99B6-2250D63393A0}"/>
              </a:ext>
            </a:extLst>
          </p:cNvPr>
          <p:cNvSpPr txBox="1">
            <a:spLocks noChangeArrowheads="1"/>
          </p:cNvSpPr>
          <p:nvPr/>
        </p:nvSpPr>
        <p:spPr bwMode="auto">
          <a:xfrm>
            <a:off x="469405" y="6117876"/>
            <a:ext cx="39535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200" b="0">
                <a:latin typeface="Calibri" panose="020F0502020204030204" pitchFamily="34" charset="0"/>
                <a:cs typeface="Calibri" panose="020F0502020204030204" pitchFamily="34" charset="0"/>
              </a:rPr>
              <a:t>Source: OFEN &gt; Statistique globale suisse de l’énergie 2022 </a:t>
            </a:r>
            <a:endParaRPr kumimoji="0" lang="en-US" altLang="fr-FR" sz="1200" b="0">
              <a:latin typeface="Calibri" panose="020F0502020204030204" pitchFamily="34" charset="0"/>
              <a:cs typeface="Calibri" panose="020F0502020204030204" pitchFamily="34" charset="0"/>
            </a:endParaRPr>
          </a:p>
        </p:txBody>
      </p:sp>
      <p:sp>
        <p:nvSpPr>
          <p:cNvPr id="17" name="Espace réservé du contenu 4">
            <a:extLst>
              <a:ext uri="{FF2B5EF4-FFF2-40B4-BE49-F238E27FC236}">
                <a16:creationId xmlns:a16="http://schemas.microsoft.com/office/drawing/2014/main" id="{67E839F0-B937-AA44-4464-1F688BBAA4B3}"/>
              </a:ext>
            </a:extLst>
          </p:cNvPr>
          <p:cNvSpPr>
            <a:spLocks noGrp="1"/>
          </p:cNvSpPr>
          <p:nvPr>
            <p:ph idx="1"/>
          </p:nvPr>
        </p:nvSpPr>
        <p:spPr>
          <a:xfrm>
            <a:off x="543836" y="1569778"/>
            <a:ext cx="11215306" cy="770487"/>
          </a:xfrm>
        </p:spPr>
        <p:txBody>
          <a:bodyPr vert="horz" lIns="10800" tIns="0" rIns="0" bIns="0" rtlCol="0" anchor="t">
            <a:noAutofit/>
          </a:bodyPr>
          <a:lstStyle/>
          <a:p>
            <a:pPr>
              <a:spcBef>
                <a:spcPts val="0"/>
              </a:spcBef>
              <a:spcAft>
                <a:spcPts val="1800"/>
              </a:spcAft>
              <a:buClr>
                <a:srgbClr val="005B85"/>
              </a:buClr>
              <a:buFont typeface="Arial" panose="020B0604020202020204" pitchFamily="34" charset="0"/>
              <a:buChar char="•"/>
            </a:pPr>
            <a:r>
              <a:rPr lang="fr-FR" sz="1600" dirty="0">
                <a:latin typeface="Arial"/>
                <a:cs typeface="Arial"/>
              </a:rPr>
              <a:t>En 2022,le secteur des transports était le premier consommateur d’énergie en Suisse : </a:t>
            </a:r>
            <a:r>
              <a:rPr lang="fr-FR" sz="1600" b="1" dirty="0">
                <a:solidFill>
                  <a:srgbClr val="005B85"/>
                </a:solidFill>
                <a:latin typeface="Arial"/>
                <a:cs typeface="Arial"/>
              </a:rPr>
              <a:t>36% de la consommation totale</a:t>
            </a:r>
            <a:r>
              <a:rPr lang="fr-FR" sz="1600" dirty="0">
                <a:solidFill>
                  <a:srgbClr val="005B85"/>
                </a:solidFill>
                <a:latin typeface="Arial"/>
                <a:cs typeface="Arial"/>
              </a:rPr>
              <a:t> </a:t>
            </a:r>
            <a:r>
              <a:rPr lang="fr-FR" sz="1600" dirty="0">
                <a:latin typeface="Arial"/>
                <a:cs typeface="Arial"/>
              </a:rPr>
              <a:t>(</a:t>
            </a:r>
            <a:r>
              <a:rPr lang="fr-FR" altLang="fr-FR" sz="1600" dirty="0">
                <a:latin typeface="Arial"/>
                <a:cs typeface="Arial"/>
              </a:rPr>
              <a:t>0.76 millions de TJ)</a:t>
            </a:r>
            <a:endParaRPr lang="fr-FR" altLang="fr-FR" sz="1600" b="1" dirty="0">
              <a:solidFill>
                <a:schemeClr val="tx2"/>
              </a:solidFill>
              <a:latin typeface="Calibri"/>
              <a:ea typeface="Calibri"/>
              <a:cs typeface="Calibri"/>
            </a:endParaRPr>
          </a:p>
        </p:txBody>
      </p:sp>
      <p:sp>
        <p:nvSpPr>
          <p:cNvPr id="4" name="Espace réservé du numéro de diapositive 2">
            <a:extLst>
              <a:ext uri="{FF2B5EF4-FFF2-40B4-BE49-F238E27FC236}">
                <a16:creationId xmlns:a16="http://schemas.microsoft.com/office/drawing/2014/main" id="{B68E6941-8BEB-C3D1-5652-BAD886ECEEEC}"/>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panose="020F0502020204030204" pitchFamily="34" charset="0"/>
                <a:ea typeface="Calibri"/>
                <a:cs typeface="Calibri" panose="020F0502020204030204" pitchFamily="34" charset="0"/>
              </a:rPr>
              <a:t>13</a:t>
            </a:r>
          </a:p>
        </p:txBody>
      </p:sp>
      <p:graphicFrame>
        <p:nvGraphicFramePr>
          <p:cNvPr id="5" name="Grafico 4">
            <a:extLst>
              <a:ext uri="{FF2B5EF4-FFF2-40B4-BE49-F238E27FC236}">
                <a16:creationId xmlns:a16="http://schemas.microsoft.com/office/drawing/2014/main" id="{93E74A00-1B27-B5CB-4FED-3800D813C205}"/>
              </a:ext>
            </a:extLst>
          </p:cNvPr>
          <p:cNvGraphicFramePr>
            <a:graphicFrameLocks/>
          </p:cNvGraphicFramePr>
          <p:nvPr>
            <p:extLst>
              <p:ext uri="{D42A27DB-BD31-4B8C-83A1-F6EECF244321}">
                <p14:modId xmlns:p14="http://schemas.microsoft.com/office/powerpoint/2010/main" val="1818190549"/>
              </p:ext>
            </p:extLst>
          </p:nvPr>
        </p:nvGraphicFramePr>
        <p:xfrm>
          <a:off x="50002" y="2484840"/>
          <a:ext cx="5808928" cy="34853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ico 8">
            <a:extLst>
              <a:ext uri="{FF2B5EF4-FFF2-40B4-BE49-F238E27FC236}">
                <a16:creationId xmlns:a16="http://schemas.microsoft.com/office/drawing/2014/main" id="{E7974CD7-A7D0-DE76-1E1F-2520DBF6BD09}"/>
              </a:ext>
            </a:extLst>
          </p:cNvPr>
          <p:cNvGraphicFramePr>
            <a:graphicFrameLocks/>
          </p:cNvGraphicFramePr>
          <p:nvPr>
            <p:extLst>
              <p:ext uri="{D42A27DB-BD31-4B8C-83A1-F6EECF244321}">
                <p14:modId xmlns:p14="http://schemas.microsoft.com/office/powerpoint/2010/main" val="321725936"/>
              </p:ext>
            </p:extLst>
          </p:nvPr>
        </p:nvGraphicFramePr>
        <p:xfrm>
          <a:off x="5539196" y="2822583"/>
          <a:ext cx="6338387" cy="3383036"/>
        </p:xfrm>
        <a:graphic>
          <a:graphicData uri="http://schemas.openxmlformats.org/drawingml/2006/chart">
            <c:chart xmlns:c="http://schemas.openxmlformats.org/drawingml/2006/chart" xmlns:r="http://schemas.openxmlformats.org/officeDocument/2006/relationships" r:id="rId5"/>
          </a:graphicData>
        </a:graphic>
      </p:graphicFrame>
      <p:sp>
        <p:nvSpPr>
          <p:cNvPr id="11" name="CasellaDiTesto 10">
            <a:extLst>
              <a:ext uri="{FF2B5EF4-FFF2-40B4-BE49-F238E27FC236}">
                <a16:creationId xmlns:a16="http://schemas.microsoft.com/office/drawing/2014/main" id="{A5D2F908-EEFF-782D-C8C6-998218EEB51B}"/>
              </a:ext>
            </a:extLst>
          </p:cNvPr>
          <p:cNvSpPr txBox="1"/>
          <p:nvPr/>
        </p:nvSpPr>
        <p:spPr>
          <a:xfrm>
            <a:off x="5539196" y="2340265"/>
            <a:ext cx="6110083" cy="338554"/>
          </a:xfrm>
          <a:prstGeom prst="rect">
            <a:avLst/>
          </a:prstGeom>
          <a:solidFill>
            <a:srgbClr val="005B85"/>
          </a:solidFill>
        </p:spPr>
        <p:txBody>
          <a:bodyPr wrap="square">
            <a:spAutoFit/>
          </a:bodyPr>
          <a:lstStyle/>
          <a:p>
            <a:pPr algn="ctr">
              <a:spcBef>
                <a:spcPct val="0"/>
              </a:spcBef>
              <a:buFontTx/>
              <a:buNone/>
            </a:pPr>
            <a:r>
              <a:rPr kumimoji="0" lang="fr-FR" altLang="fr-FR" sz="1600" b="1">
                <a:solidFill>
                  <a:schemeClr val="bg1"/>
                </a:solidFill>
                <a:latin typeface="Calibri" panose="020F0502020204030204" pitchFamily="34" charset="0"/>
                <a:cs typeface="Calibri" panose="020F0502020204030204" pitchFamily="34" charset="0"/>
              </a:rPr>
              <a:t>Part de véhicules électriques dans les véhicules de tourisme en Suisse</a:t>
            </a:r>
          </a:p>
        </p:txBody>
      </p:sp>
    </p:spTree>
    <p:extLst>
      <p:ext uri="{BB962C8B-B14F-4D97-AF65-F5344CB8AC3E}">
        <p14:creationId xmlns:p14="http://schemas.microsoft.com/office/powerpoint/2010/main" val="3592571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Emissions de gaz à effet de serre (GES)</a:t>
            </a:r>
            <a:endParaRPr lang="fr-FR" sz="2600" b="1">
              <a:solidFill>
                <a:schemeClr val="tx2"/>
              </a:solidFill>
              <a:latin typeface="Calibri" panose="020F0502020204030204" pitchFamily="34" charset="0"/>
              <a:cs typeface="Calibri" panose="020F0502020204030204" pitchFamily="34" charset="0"/>
            </a:endParaRPr>
          </a:p>
          <a:p>
            <a:pPr>
              <a:spcBef>
                <a:spcPts val="0"/>
              </a:spcBef>
              <a:spcAft>
                <a:spcPts val="0"/>
              </a:spcAft>
            </a:pPr>
            <a:r>
              <a:rPr lang="fr-FR" altLang="fr-FR" sz="2000" b="1">
                <a:latin typeface="Calibri"/>
                <a:ea typeface="Calibri"/>
                <a:cs typeface="Calibri"/>
              </a:rPr>
              <a:t>Impacts sur l'environnement</a:t>
            </a:r>
          </a:p>
          <a:p>
            <a:pPr>
              <a:spcBef>
                <a:spcPts val="0"/>
              </a:spcBef>
              <a:spcAft>
                <a:spcPts val="0"/>
              </a:spcAft>
            </a:pPr>
            <a:endParaRPr lang="fr-CH" sz="2000" b="1">
              <a:latin typeface="Calibri" panose="020F0502020204030204" pitchFamily="34" charset="0"/>
              <a:cs typeface="Calibri" panose="020F0502020204030204" pitchFamily="34" charset="0"/>
            </a:endParaRPr>
          </a:p>
        </p:txBody>
      </p:sp>
      <p:sp>
        <p:nvSpPr>
          <p:cNvPr id="6" name="ZoneTexte 3">
            <a:extLst>
              <a:ext uri="{FF2B5EF4-FFF2-40B4-BE49-F238E27FC236}">
                <a16:creationId xmlns:a16="http://schemas.microsoft.com/office/drawing/2014/main" id="{85B59EE4-10EE-44F8-99B6-2250D63393A0}"/>
              </a:ext>
            </a:extLst>
          </p:cNvPr>
          <p:cNvSpPr txBox="1">
            <a:spLocks noChangeArrowheads="1"/>
          </p:cNvSpPr>
          <p:nvPr/>
        </p:nvSpPr>
        <p:spPr bwMode="auto">
          <a:xfrm>
            <a:off x="469405" y="6107147"/>
            <a:ext cx="18819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200" b="0">
                <a:latin typeface="Calibri" panose="020F0502020204030204" pitchFamily="34" charset="0"/>
                <a:cs typeface="Calibri" panose="020F0502020204030204" pitchFamily="34" charset="0"/>
              </a:rPr>
              <a:t>Source</a:t>
            </a:r>
            <a:r>
              <a:rPr kumimoji="0" lang="fr-CH" altLang="fr-FR" sz="1000" b="0"/>
              <a:t>: OFEV &gt; Climat </a:t>
            </a:r>
            <a:endParaRPr kumimoji="0" lang="en-US" altLang="fr-FR" sz="1000" b="0"/>
          </a:p>
        </p:txBody>
      </p:sp>
      <p:sp>
        <p:nvSpPr>
          <p:cNvPr id="17" name="Espace réservé du contenu 4">
            <a:extLst>
              <a:ext uri="{FF2B5EF4-FFF2-40B4-BE49-F238E27FC236}">
                <a16:creationId xmlns:a16="http://schemas.microsoft.com/office/drawing/2014/main" id="{67E839F0-B937-AA44-4464-1F688BBAA4B3}"/>
              </a:ext>
            </a:extLst>
          </p:cNvPr>
          <p:cNvSpPr>
            <a:spLocks noGrp="1"/>
          </p:cNvSpPr>
          <p:nvPr>
            <p:ph idx="1"/>
          </p:nvPr>
        </p:nvSpPr>
        <p:spPr>
          <a:xfrm>
            <a:off x="533703" y="1569778"/>
            <a:ext cx="10961973" cy="770487"/>
          </a:xfrm>
        </p:spPr>
        <p:txBody>
          <a:bodyPr vert="horz" lIns="10800" tIns="0" rIns="0" bIns="0" rtlCol="0" anchor="t">
            <a:noAutofit/>
          </a:bodyPr>
          <a:lstStyle/>
          <a:p>
            <a:pPr>
              <a:spcBef>
                <a:spcPts val="0"/>
              </a:spcBef>
              <a:spcAft>
                <a:spcPts val="1800"/>
              </a:spcAft>
              <a:buClr>
                <a:srgbClr val="005B85"/>
              </a:buClr>
              <a:buFont typeface="Arial" panose="020B0604020202020204" pitchFamily="34" charset="0"/>
              <a:buChar char="•"/>
            </a:pPr>
            <a:r>
              <a:rPr lang="fr-FR" altLang="fr-FR" sz="1600" dirty="0">
                <a:latin typeface="Arial"/>
                <a:cs typeface="Arial"/>
              </a:rPr>
              <a:t>En 2021 les émissions annuelles GES produites en Suisse étaient de </a:t>
            </a:r>
            <a:r>
              <a:rPr lang="fr-FR" altLang="fr-FR" sz="1600" b="1" dirty="0">
                <a:solidFill>
                  <a:srgbClr val="005B85"/>
                </a:solidFill>
                <a:latin typeface="Arial"/>
                <a:cs typeface="Arial"/>
              </a:rPr>
              <a:t>45,2 millions de tCO2-eq</a:t>
            </a:r>
            <a:r>
              <a:rPr lang="fr-FR" altLang="fr-FR" sz="1600" dirty="0">
                <a:latin typeface="Arial"/>
                <a:cs typeface="Arial"/>
              </a:rPr>
              <a:t>, ce qui correspond à une réduction de 18% par rapport au niveau de 1990</a:t>
            </a:r>
          </a:p>
        </p:txBody>
      </p:sp>
      <p:pic>
        <p:nvPicPr>
          <p:cNvPr id="7" name="Immagine 6">
            <a:extLst>
              <a:ext uri="{FF2B5EF4-FFF2-40B4-BE49-F238E27FC236}">
                <a16:creationId xmlns:a16="http://schemas.microsoft.com/office/drawing/2014/main" id="{380CDBA4-995A-E206-A6E7-7D16CEAE6941}"/>
              </a:ext>
            </a:extLst>
          </p:cNvPr>
          <p:cNvPicPr>
            <a:picLocks noChangeAspect="1"/>
          </p:cNvPicPr>
          <p:nvPr/>
        </p:nvPicPr>
        <p:blipFill>
          <a:blip r:embed="rId4"/>
          <a:stretch>
            <a:fillRect/>
          </a:stretch>
        </p:blipFill>
        <p:spPr>
          <a:xfrm>
            <a:off x="6094413" y="2466225"/>
            <a:ext cx="5689600" cy="3831174"/>
          </a:xfrm>
          <a:prstGeom prst="rect">
            <a:avLst/>
          </a:prstGeom>
        </p:spPr>
      </p:pic>
      <p:graphicFrame>
        <p:nvGraphicFramePr>
          <p:cNvPr id="8" name="Grafico 7">
            <a:extLst>
              <a:ext uri="{FF2B5EF4-FFF2-40B4-BE49-F238E27FC236}">
                <a16:creationId xmlns:a16="http://schemas.microsoft.com/office/drawing/2014/main" id="{22860452-F8F7-8E38-D7B7-0AEE02AE01B4}"/>
              </a:ext>
            </a:extLst>
          </p:cNvPr>
          <p:cNvGraphicFramePr>
            <a:graphicFrameLocks/>
          </p:cNvGraphicFramePr>
          <p:nvPr>
            <p:extLst>
              <p:ext uri="{D42A27DB-BD31-4B8C-83A1-F6EECF244321}">
                <p14:modId xmlns:p14="http://schemas.microsoft.com/office/powerpoint/2010/main" val="2115522232"/>
              </p:ext>
            </p:extLst>
          </p:nvPr>
        </p:nvGraphicFramePr>
        <p:xfrm>
          <a:off x="77178" y="2466226"/>
          <a:ext cx="5802627" cy="3578082"/>
        </p:xfrm>
        <a:graphic>
          <a:graphicData uri="http://schemas.openxmlformats.org/drawingml/2006/chart">
            <c:chart xmlns:c="http://schemas.openxmlformats.org/drawingml/2006/chart" xmlns:r="http://schemas.openxmlformats.org/officeDocument/2006/relationships" r:id="rId5"/>
          </a:graphicData>
        </a:graphic>
      </p:graphicFrame>
      <p:sp>
        <p:nvSpPr>
          <p:cNvPr id="4" name="Espace réservé du numéro de diapositive 2">
            <a:extLst>
              <a:ext uri="{FF2B5EF4-FFF2-40B4-BE49-F238E27FC236}">
                <a16:creationId xmlns:a16="http://schemas.microsoft.com/office/drawing/2014/main" id="{B68E6941-8BEB-C3D1-5652-BAD886ECEEEC}"/>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14</a:t>
            </a:r>
            <a:endParaRPr lang="en-US" dirty="0"/>
          </a:p>
        </p:txBody>
      </p:sp>
    </p:spTree>
    <p:extLst>
      <p:ext uri="{BB962C8B-B14F-4D97-AF65-F5344CB8AC3E}">
        <p14:creationId xmlns:p14="http://schemas.microsoft.com/office/powerpoint/2010/main" val="3923741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Pollution atmosphérique</a:t>
            </a:r>
          </a:p>
          <a:p>
            <a:pPr>
              <a:spcBef>
                <a:spcPts val="0"/>
              </a:spcBef>
              <a:spcAft>
                <a:spcPts val="0"/>
              </a:spcAft>
            </a:pPr>
            <a:r>
              <a:rPr lang="fr-FR" sz="2000" b="1">
                <a:latin typeface="Calibri"/>
                <a:ea typeface="Calibri"/>
                <a:cs typeface="Calibri"/>
              </a:rPr>
              <a:t>Impacts sur l'environnement</a:t>
            </a:r>
            <a:endParaRPr lang="fr-FR"/>
          </a:p>
          <a:p>
            <a:pPr>
              <a:spcBef>
                <a:spcPts val="0"/>
              </a:spcBef>
              <a:spcAft>
                <a:spcPts val="0"/>
              </a:spcAft>
            </a:pPr>
            <a:endParaRPr lang="fr-CH" sz="2000" b="1">
              <a:latin typeface="Calibri" panose="020F0502020204030204" pitchFamily="34" charset="0"/>
              <a:cs typeface="Calibri" panose="020F0502020204030204" pitchFamily="34" charset="0"/>
            </a:endParaRPr>
          </a:p>
        </p:txBody>
      </p:sp>
      <p:sp>
        <p:nvSpPr>
          <p:cNvPr id="19" name="ZoneTexte 17">
            <a:extLst>
              <a:ext uri="{FF2B5EF4-FFF2-40B4-BE49-F238E27FC236}">
                <a16:creationId xmlns:a16="http://schemas.microsoft.com/office/drawing/2014/main" id="{79F875DB-032E-AA9D-1A2F-B630F9920F0C}"/>
              </a:ext>
            </a:extLst>
          </p:cNvPr>
          <p:cNvSpPr txBox="1">
            <a:spLocks noChangeArrowheads="1"/>
          </p:cNvSpPr>
          <p:nvPr/>
        </p:nvSpPr>
        <p:spPr bwMode="auto">
          <a:xfrm>
            <a:off x="5711342" y="6301720"/>
            <a:ext cx="3221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200" b="0">
                <a:latin typeface="Calibri" panose="020F0502020204030204" pitchFamily="34" charset="0"/>
                <a:cs typeface="Calibri" panose="020F0502020204030204" pitchFamily="34" charset="0"/>
              </a:rPr>
              <a:t>Source: Ge.ch &gt; Thèmes &gt; Air  </a:t>
            </a:r>
            <a:endParaRPr kumimoji="0" lang="en-US" altLang="fr-FR" sz="1200" b="0">
              <a:latin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F0321693-77E9-417C-65C7-4E4D62026A76}"/>
              </a:ext>
            </a:extLst>
          </p:cNvPr>
          <p:cNvPicPr>
            <a:picLocks noChangeAspect="1"/>
          </p:cNvPicPr>
          <p:nvPr/>
        </p:nvPicPr>
        <p:blipFill>
          <a:blip r:embed="rId4"/>
          <a:stretch>
            <a:fillRect/>
          </a:stretch>
        </p:blipFill>
        <p:spPr>
          <a:xfrm>
            <a:off x="5729002" y="1880965"/>
            <a:ext cx="4308216" cy="4369615"/>
          </a:xfrm>
          <a:prstGeom prst="rect">
            <a:avLst/>
          </a:prstGeom>
        </p:spPr>
      </p:pic>
      <p:pic>
        <p:nvPicPr>
          <p:cNvPr id="10" name="Immagine 9">
            <a:extLst>
              <a:ext uri="{FF2B5EF4-FFF2-40B4-BE49-F238E27FC236}">
                <a16:creationId xmlns:a16="http://schemas.microsoft.com/office/drawing/2014/main" id="{AFC7BB46-28F6-90A1-6B04-8BAEA0E6CB7E}"/>
              </a:ext>
            </a:extLst>
          </p:cNvPr>
          <p:cNvPicPr>
            <a:picLocks noChangeAspect="1"/>
          </p:cNvPicPr>
          <p:nvPr/>
        </p:nvPicPr>
        <p:blipFill>
          <a:blip r:embed="rId5"/>
          <a:stretch>
            <a:fillRect/>
          </a:stretch>
        </p:blipFill>
        <p:spPr>
          <a:xfrm>
            <a:off x="10060737" y="1880965"/>
            <a:ext cx="1422846" cy="4446836"/>
          </a:xfrm>
          <a:prstGeom prst="rect">
            <a:avLst/>
          </a:prstGeom>
        </p:spPr>
      </p:pic>
      <p:grpSp>
        <p:nvGrpSpPr>
          <p:cNvPr id="14" name="Groupe 14">
            <a:extLst>
              <a:ext uri="{FF2B5EF4-FFF2-40B4-BE49-F238E27FC236}">
                <a16:creationId xmlns:a16="http://schemas.microsoft.com/office/drawing/2014/main" id="{5540B17D-31EC-00D2-386E-4D7E745D1226}"/>
              </a:ext>
            </a:extLst>
          </p:cNvPr>
          <p:cNvGrpSpPr>
            <a:grpSpLocks/>
          </p:cNvGrpSpPr>
          <p:nvPr/>
        </p:nvGrpSpPr>
        <p:grpSpPr bwMode="auto">
          <a:xfrm>
            <a:off x="10522123" y="4355348"/>
            <a:ext cx="1924050" cy="260350"/>
            <a:chOff x="6949440" y="5074844"/>
            <a:chExt cx="1925411" cy="261610"/>
          </a:xfrm>
        </p:grpSpPr>
        <p:cxnSp>
          <p:nvCxnSpPr>
            <p:cNvPr id="15" name="Connecteur droit 8">
              <a:extLst>
                <a:ext uri="{FF2B5EF4-FFF2-40B4-BE49-F238E27FC236}">
                  <a16:creationId xmlns:a16="http://schemas.microsoft.com/office/drawing/2014/main" id="{924768AE-9728-3CB0-270A-4E9C547F2BC0}"/>
                </a:ext>
              </a:extLst>
            </p:cNvPr>
            <p:cNvCxnSpPr>
              <a:cxnSpLocks noChangeShapeType="1"/>
            </p:cNvCxnSpPr>
            <p:nvPr/>
          </p:nvCxnSpPr>
          <p:spPr bwMode="auto">
            <a:xfrm flipV="1">
              <a:off x="6949440" y="5205649"/>
              <a:ext cx="501559" cy="2077"/>
            </a:xfrm>
            <a:prstGeom prst="line">
              <a:avLst/>
            </a:prstGeom>
            <a:noFill/>
            <a:ln w="19050" cap="sq" algn="ctr">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ZoneTexte 9">
              <a:extLst>
                <a:ext uri="{FF2B5EF4-FFF2-40B4-BE49-F238E27FC236}">
                  <a16:creationId xmlns:a16="http://schemas.microsoft.com/office/drawing/2014/main" id="{A4C42BA7-3915-6642-92F9-01B262D71D56}"/>
                </a:ext>
              </a:extLst>
            </p:cNvPr>
            <p:cNvSpPr txBox="1">
              <a:spLocks noChangeArrowheads="1"/>
            </p:cNvSpPr>
            <p:nvPr/>
          </p:nvSpPr>
          <p:spPr bwMode="auto">
            <a:xfrm>
              <a:off x="7450999" y="5074844"/>
              <a:ext cx="14238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100"/>
                <a:t>VLI 30 [µg / m</a:t>
              </a:r>
              <a:r>
                <a:rPr kumimoji="0" lang="fr-CH" altLang="fr-FR" sz="1100" baseline="30000"/>
                <a:t>3</a:t>
              </a:r>
              <a:r>
                <a:rPr kumimoji="0" lang="fr-CH" altLang="fr-FR" sz="1100"/>
                <a:t>]</a:t>
              </a:r>
              <a:endParaRPr kumimoji="0" lang="en-US" altLang="fr-FR" sz="1100"/>
            </a:p>
          </p:txBody>
        </p:sp>
      </p:grpSp>
      <p:sp>
        <p:nvSpPr>
          <p:cNvPr id="17" name="CasellaDiTesto 16">
            <a:extLst>
              <a:ext uri="{FF2B5EF4-FFF2-40B4-BE49-F238E27FC236}">
                <a16:creationId xmlns:a16="http://schemas.microsoft.com/office/drawing/2014/main" id="{65AD46BE-B3B2-C000-F2F5-3D60EBC93E04}"/>
              </a:ext>
            </a:extLst>
          </p:cNvPr>
          <p:cNvSpPr txBox="1"/>
          <p:nvPr/>
        </p:nvSpPr>
        <p:spPr>
          <a:xfrm>
            <a:off x="5729001" y="1518232"/>
            <a:ext cx="5675356" cy="338554"/>
          </a:xfrm>
          <a:prstGeom prst="rect">
            <a:avLst/>
          </a:prstGeom>
          <a:solidFill>
            <a:srgbClr val="005B85"/>
          </a:solidFill>
        </p:spPr>
        <p:txBody>
          <a:bodyPr wrap="square">
            <a:spAutoFit/>
          </a:bodyPr>
          <a:lstStyle/>
          <a:p>
            <a:pPr algn="ctr">
              <a:spcBef>
                <a:spcPct val="0"/>
              </a:spcBef>
              <a:buFontTx/>
              <a:buNone/>
            </a:pPr>
            <a:r>
              <a:rPr kumimoji="0" lang="fr-FR" altLang="fr-FR" sz="1600" b="1">
                <a:solidFill>
                  <a:schemeClr val="bg1"/>
                </a:solidFill>
                <a:latin typeface="Calibri" panose="020F0502020204030204" pitchFamily="34" charset="0"/>
                <a:cs typeface="Calibri" panose="020F0502020204030204" pitchFamily="34" charset="0"/>
              </a:rPr>
              <a:t>Genève, immission moyenne de NO</a:t>
            </a:r>
            <a:r>
              <a:rPr kumimoji="0" lang="fr-FR" altLang="fr-FR" sz="1600" b="1" baseline="-25000">
                <a:solidFill>
                  <a:schemeClr val="bg1"/>
                </a:solidFill>
                <a:latin typeface="Calibri" panose="020F0502020204030204" pitchFamily="34" charset="0"/>
                <a:cs typeface="Calibri" panose="020F0502020204030204" pitchFamily="34" charset="0"/>
              </a:rPr>
              <a:t>2</a:t>
            </a:r>
            <a:r>
              <a:rPr kumimoji="0" lang="fr-FR" altLang="fr-FR" sz="1600" b="1">
                <a:solidFill>
                  <a:schemeClr val="bg1"/>
                </a:solidFill>
                <a:latin typeface="Calibri" panose="020F0502020204030204" pitchFamily="34" charset="0"/>
                <a:cs typeface="Calibri" panose="020F0502020204030204" pitchFamily="34" charset="0"/>
              </a:rPr>
              <a:t> en 2021 </a:t>
            </a:r>
          </a:p>
        </p:txBody>
      </p:sp>
      <p:sp>
        <p:nvSpPr>
          <p:cNvPr id="4" name="Espace réservé du numéro de diapositive 2">
            <a:extLst>
              <a:ext uri="{FF2B5EF4-FFF2-40B4-BE49-F238E27FC236}">
                <a16:creationId xmlns:a16="http://schemas.microsoft.com/office/drawing/2014/main" id="{AA40BBD8-D2F0-4A02-21FC-409D79EEA859}"/>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15</a:t>
            </a:r>
          </a:p>
        </p:txBody>
      </p:sp>
      <p:sp>
        <p:nvSpPr>
          <p:cNvPr id="2" name="TextBox 1">
            <a:extLst>
              <a:ext uri="{FF2B5EF4-FFF2-40B4-BE49-F238E27FC236}">
                <a16:creationId xmlns:a16="http://schemas.microsoft.com/office/drawing/2014/main" id="{089BC88D-3F00-F220-6EBB-CFA646777FB6}"/>
              </a:ext>
            </a:extLst>
          </p:cNvPr>
          <p:cNvSpPr txBox="1"/>
          <p:nvPr/>
        </p:nvSpPr>
        <p:spPr>
          <a:xfrm>
            <a:off x="361937" y="1457504"/>
            <a:ext cx="5367064"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ct val="150000"/>
              </a:lnSpc>
              <a:buClr>
                <a:srgbClr val="005B85"/>
              </a:buClr>
              <a:buFont typeface=""/>
              <a:buChar char="•"/>
            </a:pPr>
            <a:r>
              <a:rPr lang="en-US" sz="1800" err="1"/>
              <a:t>Polluant</a:t>
            </a:r>
            <a:r>
              <a:rPr lang="en-US" sz="1800" dirty="0"/>
              <a:t> principal : </a:t>
            </a:r>
            <a:r>
              <a:rPr lang="en-US" sz="1800" b="1" err="1">
                <a:solidFill>
                  <a:srgbClr val="005B85"/>
                </a:solidFill>
              </a:rPr>
              <a:t>dioxyde</a:t>
            </a:r>
            <a:r>
              <a:rPr lang="en-US" sz="1800" b="1" dirty="0">
                <a:solidFill>
                  <a:srgbClr val="005B85"/>
                </a:solidFill>
              </a:rPr>
              <a:t> </a:t>
            </a:r>
            <a:r>
              <a:rPr lang="en-US" sz="1800" b="1" err="1">
                <a:solidFill>
                  <a:srgbClr val="005B85"/>
                </a:solidFill>
              </a:rPr>
              <a:t>d’azote</a:t>
            </a:r>
            <a:r>
              <a:rPr lang="en-US" sz="1800" dirty="0">
                <a:solidFill>
                  <a:srgbClr val="005B85"/>
                </a:solidFill>
              </a:rPr>
              <a:t> </a:t>
            </a:r>
            <a:r>
              <a:rPr lang="en-US" sz="1800" dirty="0"/>
              <a:t>(NO₂), </a:t>
            </a:r>
            <a:r>
              <a:rPr lang="en-US" sz="1800" err="1"/>
              <a:t>émis</a:t>
            </a:r>
            <a:r>
              <a:rPr lang="en-US" sz="1800" dirty="0"/>
              <a:t> surtout par le </a:t>
            </a:r>
            <a:r>
              <a:rPr lang="en-US" sz="1800" err="1"/>
              <a:t>trafic</a:t>
            </a:r>
            <a:r>
              <a:rPr lang="en-US" sz="1800" dirty="0"/>
              <a:t> </a:t>
            </a:r>
            <a:r>
              <a:rPr lang="en-US" sz="1800" err="1"/>
              <a:t>routier</a:t>
            </a:r>
            <a:endParaRPr lang="en-US" sz="1800">
              <a:cs typeface="Arial"/>
            </a:endParaRPr>
          </a:p>
          <a:p>
            <a:pPr marL="228600" indent="-228600">
              <a:lnSpc>
                <a:spcPct val="150000"/>
              </a:lnSpc>
              <a:buFont typeface=""/>
              <a:buChar char="•"/>
            </a:pPr>
            <a:r>
              <a:rPr lang="en-US" sz="1800" b="1" dirty="0">
                <a:solidFill>
                  <a:srgbClr val="005B85"/>
                </a:solidFill>
              </a:rPr>
              <a:t>Valeur </a:t>
            </a:r>
            <a:r>
              <a:rPr lang="en-US" sz="1800" b="1" dirty="0" err="1">
                <a:solidFill>
                  <a:srgbClr val="005B85"/>
                </a:solidFill>
              </a:rPr>
              <a:t>limite</a:t>
            </a:r>
            <a:r>
              <a:rPr lang="en-US" sz="1800" b="1" dirty="0">
                <a:solidFill>
                  <a:srgbClr val="005B85"/>
                </a:solidFill>
              </a:rPr>
              <a:t> </a:t>
            </a:r>
            <a:r>
              <a:rPr lang="en-US" sz="1800" b="1" dirty="0" err="1">
                <a:solidFill>
                  <a:srgbClr val="005B85"/>
                </a:solidFill>
              </a:rPr>
              <a:t>annuelle</a:t>
            </a:r>
            <a:r>
              <a:rPr lang="en-US" sz="1800" dirty="0">
                <a:solidFill>
                  <a:srgbClr val="005B85"/>
                </a:solidFill>
              </a:rPr>
              <a:t> </a:t>
            </a:r>
            <a:r>
              <a:rPr lang="en-US" sz="1800" dirty="0"/>
              <a:t>(VLI) : 30 µg/m³ (</a:t>
            </a:r>
            <a:r>
              <a:rPr lang="en-US" sz="1800" dirty="0" err="1"/>
              <a:t>OPair</a:t>
            </a:r>
            <a:r>
              <a:rPr lang="en-US" sz="1800" dirty="0"/>
              <a:t>) - </a:t>
            </a:r>
            <a:r>
              <a:rPr lang="en-US" sz="1800" dirty="0" err="1"/>
              <a:t>souvent</a:t>
            </a:r>
            <a:r>
              <a:rPr lang="en-US" sz="1800" dirty="0"/>
              <a:t> </a:t>
            </a:r>
            <a:r>
              <a:rPr lang="en-US" sz="1800" dirty="0" err="1"/>
              <a:t>dépassée</a:t>
            </a:r>
            <a:r>
              <a:rPr lang="en-US" sz="1800" dirty="0"/>
              <a:t> dans les zones </a:t>
            </a:r>
            <a:r>
              <a:rPr lang="en-US" sz="1800" dirty="0" err="1"/>
              <a:t>urbaines</a:t>
            </a:r>
            <a:r>
              <a:rPr lang="en-US" sz="1800" dirty="0"/>
              <a:t>, le long des axes </a:t>
            </a:r>
            <a:r>
              <a:rPr lang="en-US" sz="1800" dirty="0" err="1"/>
              <a:t>routiers</a:t>
            </a:r>
            <a:r>
              <a:rPr lang="en-US" sz="1800" dirty="0"/>
              <a:t>, </a:t>
            </a:r>
            <a:r>
              <a:rPr lang="en-US" sz="1800" dirty="0" err="1"/>
              <a:t>vallées</a:t>
            </a:r>
            <a:r>
              <a:rPr lang="en-US" sz="1800" dirty="0"/>
              <a:t> peu </a:t>
            </a:r>
            <a:r>
              <a:rPr lang="en-US" sz="1800" dirty="0" err="1"/>
              <a:t>ventilées</a:t>
            </a:r>
            <a:endParaRPr lang="en-US" sz="1800" dirty="0" err="1">
              <a:cs typeface="Arial"/>
            </a:endParaRPr>
          </a:p>
          <a:p>
            <a:pPr marL="228600" indent="-228600">
              <a:lnSpc>
                <a:spcPct val="150000"/>
              </a:lnSpc>
              <a:buFont typeface=""/>
              <a:buChar char="•"/>
            </a:pPr>
            <a:r>
              <a:rPr lang="en-US" sz="1800" b="1" dirty="0" err="1">
                <a:solidFill>
                  <a:srgbClr val="005B85"/>
                </a:solidFill>
              </a:rPr>
              <a:t>Effets</a:t>
            </a:r>
            <a:r>
              <a:rPr lang="en-US" sz="1800" b="1" dirty="0">
                <a:solidFill>
                  <a:srgbClr val="005B85"/>
                </a:solidFill>
              </a:rPr>
              <a:t> sur la santé</a:t>
            </a:r>
            <a:r>
              <a:rPr lang="en-US" sz="1800" dirty="0">
                <a:solidFill>
                  <a:srgbClr val="005B85"/>
                </a:solidFill>
              </a:rPr>
              <a:t> </a:t>
            </a:r>
            <a:r>
              <a:rPr lang="en-US" sz="1800" dirty="0"/>
              <a:t>: affections </a:t>
            </a:r>
            <a:r>
              <a:rPr lang="en-US" sz="1800" dirty="0" err="1"/>
              <a:t>respiratoires</a:t>
            </a:r>
            <a:r>
              <a:rPr lang="en-US" sz="1800" dirty="0"/>
              <a:t>, </a:t>
            </a:r>
            <a:r>
              <a:rPr lang="en-US" sz="1800" dirty="0" err="1"/>
              <a:t>cardiovasculaires</a:t>
            </a:r>
            <a:r>
              <a:rPr lang="en-US" sz="1800" dirty="0"/>
              <a:t>, </a:t>
            </a:r>
            <a:r>
              <a:rPr lang="en-US" sz="1800" dirty="0" err="1"/>
              <a:t>asthme</a:t>
            </a:r>
            <a:r>
              <a:rPr lang="en-US" sz="1800" dirty="0"/>
              <a:t>, irritations</a:t>
            </a:r>
            <a:endParaRPr lang="en-US" sz="1800" dirty="0">
              <a:cs typeface="Arial"/>
            </a:endParaRPr>
          </a:p>
          <a:p>
            <a:pPr marL="228600" indent="-228600">
              <a:lnSpc>
                <a:spcPct val="150000"/>
              </a:lnSpc>
              <a:buFont typeface=""/>
              <a:buChar char="•"/>
            </a:pPr>
            <a:r>
              <a:rPr lang="en-US" sz="1800" b="1" dirty="0" err="1">
                <a:solidFill>
                  <a:srgbClr val="005B85"/>
                </a:solidFill>
              </a:rPr>
              <a:t>Autres</a:t>
            </a:r>
            <a:r>
              <a:rPr lang="en-US" sz="1800" b="1" dirty="0">
                <a:solidFill>
                  <a:srgbClr val="005B85"/>
                </a:solidFill>
              </a:rPr>
              <a:t> </a:t>
            </a:r>
            <a:r>
              <a:rPr lang="en-US" sz="1800" b="1" dirty="0" err="1">
                <a:solidFill>
                  <a:srgbClr val="005B85"/>
                </a:solidFill>
              </a:rPr>
              <a:t>polluants</a:t>
            </a:r>
            <a:r>
              <a:rPr lang="en-US" sz="1800" dirty="0">
                <a:solidFill>
                  <a:srgbClr val="005B85"/>
                </a:solidFill>
              </a:rPr>
              <a:t> </a:t>
            </a:r>
            <a:r>
              <a:rPr lang="en-US" sz="1800" dirty="0" err="1"/>
              <a:t>liés</a:t>
            </a:r>
            <a:r>
              <a:rPr lang="en-US" sz="1800" dirty="0"/>
              <a:t> au </a:t>
            </a:r>
            <a:r>
              <a:rPr lang="en-US" sz="1800" dirty="0" err="1"/>
              <a:t>trafic</a:t>
            </a:r>
            <a:r>
              <a:rPr lang="en-US" sz="1800" dirty="0"/>
              <a:t> : </a:t>
            </a:r>
            <a:r>
              <a:rPr lang="en-US" sz="1800" dirty="0" err="1"/>
              <a:t>particules</a:t>
            </a:r>
            <a:r>
              <a:rPr lang="en-US" sz="1800" dirty="0"/>
              <a:t> fines (PM₁₀, PM₂.₅), ozone </a:t>
            </a:r>
            <a:r>
              <a:rPr lang="en-US" sz="1800" dirty="0" err="1"/>
              <a:t>troposphérique</a:t>
            </a:r>
            <a:endParaRPr lang="en-US" sz="1800" dirty="0">
              <a:cs typeface="Arial"/>
            </a:endParaRPr>
          </a:p>
          <a:p>
            <a:pPr marL="228600" indent="-228600">
              <a:lnSpc>
                <a:spcPct val="150000"/>
              </a:lnSpc>
              <a:buFont typeface=""/>
              <a:buChar char="•"/>
            </a:pPr>
            <a:r>
              <a:rPr lang="en-US" sz="1800" b="1" dirty="0">
                <a:solidFill>
                  <a:srgbClr val="005B85"/>
                </a:solidFill>
              </a:rPr>
              <a:t>Tendance</a:t>
            </a:r>
            <a:r>
              <a:rPr lang="en-US" sz="1800" dirty="0"/>
              <a:t>: </a:t>
            </a:r>
            <a:r>
              <a:rPr lang="en-US" sz="1800" dirty="0" err="1"/>
              <a:t>baisse</a:t>
            </a:r>
            <a:r>
              <a:rPr lang="en-US" sz="1800" dirty="0"/>
              <a:t> </a:t>
            </a:r>
            <a:r>
              <a:rPr lang="en-US" sz="1800" dirty="0" err="1"/>
              <a:t>depuis</a:t>
            </a:r>
            <a:r>
              <a:rPr lang="en-US" sz="1800" dirty="0"/>
              <a:t> 2000 grâce aux </a:t>
            </a:r>
            <a:r>
              <a:rPr lang="en-US" sz="1800" dirty="0" err="1"/>
              <a:t>normes</a:t>
            </a:r>
            <a:r>
              <a:rPr lang="en-US" sz="1800" dirty="0"/>
              <a:t> Euro</a:t>
            </a:r>
            <a:endParaRPr lang="en-US" sz="1800" dirty="0">
              <a:cs typeface="Arial"/>
            </a:endParaRPr>
          </a:p>
        </p:txBody>
      </p:sp>
    </p:spTree>
    <p:extLst>
      <p:ext uri="{BB962C8B-B14F-4D97-AF65-F5344CB8AC3E}">
        <p14:creationId xmlns:p14="http://schemas.microsoft.com/office/powerpoint/2010/main" val="1489426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4">
            <a:extLst>
              <a:ext uri="{FF2B5EF4-FFF2-40B4-BE49-F238E27FC236}">
                <a16:creationId xmlns:a16="http://schemas.microsoft.com/office/drawing/2014/main" id="{9468F134-3473-BE69-51D9-B6F12D95E895}"/>
              </a:ext>
            </a:extLst>
          </p:cNvPr>
          <p:cNvSpPr>
            <a:spLocks noGrp="1"/>
          </p:cNvSpPr>
          <p:nvPr>
            <p:ph idx="1"/>
          </p:nvPr>
        </p:nvSpPr>
        <p:spPr>
          <a:xfrm>
            <a:off x="530202" y="1838105"/>
            <a:ext cx="6590969" cy="1397624"/>
          </a:xfrm>
        </p:spPr>
        <p:txBody>
          <a:bodyPr vert="horz" lIns="10800" tIns="0" rIns="0" bIns="0" rtlCol="0" anchor="t">
            <a:noAutofit/>
          </a:bodyPr>
          <a:lstStyle/>
          <a:p>
            <a:pPr marL="285750" indent="-285750">
              <a:buClr>
                <a:srgbClr val="005B85"/>
              </a:buClr>
              <a:buFont typeface="Arial"/>
              <a:buChar char="•"/>
            </a:pPr>
            <a:r>
              <a:rPr lang="fr-CH" sz="1800" dirty="0">
                <a:latin typeface="Arial"/>
                <a:cs typeface="Arial"/>
              </a:rPr>
              <a:t>Le bruit routier est la </a:t>
            </a:r>
            <a:r>
              <a:rPr lang="fr-CH" sz="1800" b="1" dirty="0">
                <a:solidFill>
                  <a:srgbClr val="005B85"/>
                </a:solidFill>
                <a:latin typeface="Arial"/>
                <a:cs typeface="Arial"/>
              </a:rPr>
              <a:t>1</a:t>
            </a:r>
            <a:r>
              <a:rPr lang="fr-CH" sz="1800" b="1" baseline="30000" dirty="0">
                <a:solidFill>
                  <a:srgbClr val="005B85"/>
                </a:solidFill>
                <a:latin typeface="Arial"/>
                <a:cs typeface="Arial"/>
              </a:rPr>
              <a:t>ère</a:t>
            </a:r>
            <a:r>
              <a:rPr lang="fr-CH" sz="1800" b="1" dirty="0">
                <a:solidFill>
                  <a:srgbClr val="005B85"/>
                </a:solidFill>
                <a:latin typeface="Arial"/>
                <a:cs typeface="Arial"/>
              </a:rPr>
              <a:t> source de nuisance sonore</a:t>
            </a:r>
            <a:r>
              <a:rPr lang="fr-CH" sz="1800" dirty="0">
                <a:solidFill>
                  <a:srgbClr val="005B85"/>
                </a:solidFill>
                <a:latin typeface="Arial"/>
                <a:cs typeface="Arial"/>
              </a:rPr>
              <a:t> </a:t>
            </a:r>
            <a:r>
              <a:rPr lang="fr-CH" sz="1800" dirty="0">
                <a:latin typeface="Arial"/>
                <a:cs typeface="Arial"/>
              </a:rPr>
              <a:t>en Suisse</a:t>
            </a:r>
            <a:endParaRPr lang="fr-CH" sz="1800" b="1" dirty="0">
              <a:latin typeface="Arial"/>
              <a:cs typeface="Arial"/>
            </a:endParaRPr>
          </a:p>
          <a:p>
            <a:pPr>
              <a:buClr>
                <a:srgbClr val="005B85"/>
              </a:buClr>
              <a:buFont typeface="Arial" panose="020B0604020202020204" pitchFamily="34" charset="0"/>
              <a:buChar char="•"/>
            </a:pPr>
            <a:r>
              <a:rPr lang="fr-CH" sz="1800" b="1" dirty="0">
                <a:solidFill>
                  <a:srgbClr val="005B85"/>
                </a:solidFill>
                <a:latin typeface="Arial"/>
                <a:cs typeface="Arial"/>
              </a:rPr>
              <a:t>La législation fédérale</a:t>
            </a:r>
            <a:r>
              <a:rPr lang="fr-CH" sz="1800" dirty="0">
                <a:latin typeface="Arial"/>
                <a:cs typeface="Arial"/>
              </a:rPr>
              <a:t>, en particulier l'OPB, impose l’</a:t>
            </a:r>
            <a:r>
              <a:rPr lang="fr-CH" sz="1800" b="1" dirty="0">
                <a:solidFill>
                  <a:srgbClr val="005B85"/>
                </a:solidFill>
                <a:latin typeface="Arial"/>
                <a:cs typeface="Arial"/>
              </a:rPr>
              <a:t>assainissement</a:t>
            </a:r>
            <a:r>
              <a:rPr lang="fr-CH" sz="1800" dirty="0">
                <a:latin typeface="Arial"/>
                <a:cs typeface="Arial"/>
              </a:rPr>
              <a:t> des </a:t>
            </a:r>
            <a:r>
              <a:rPr lang="fr-CH" sz="1800" b="0" dirty="0">
                <a:latin typeface="Arial"/>
                <a:cs typeface="Arial"/>
              </a:rPr>
              <a:t>routes </a:t>
            </a:r>
            <a:r>
              <a:rPr lang="fr-CH" sz="1800" dirty="0">
                <a:latin typeface="Arial"/>
                <a:cs typeface="Arial"/>
              </a:rPr>
              <a:t>dépassant </a:t>
            </a:r>
            <a:r>
              <a:rPr lang="fr-CH" sz="1800" b="0" dirty="0">
                <a:latin typeface="Arial"/>
                <a:cs typeface="Arial"/>
              </a:rPr>
              <a:t>les </a:t>
            </a:r>
            <a:r>
              <a:rPr lang="fr-CH" sz="1800" b="1" dirty="0">
                <a:solidFill>
                  <a:srgbClr val="005B85"/>
                </a:solidFill>
                <a:latin typeface="Arial"/>
                <a:cs typeface="Arial"/>
              </a:rPr>
              <a:t>valeurs limites d’immissions (VLI)</a:t>
            </a:r>
            <a:r>
              <a:rPr lang="fr-CH" sz="1800" dirty="0">
                <a:solidFill>
                  <a:srgbClr val="005B85"/>
                </a:solidFill>
                <a:latin typeface="Arial"/>
                <a:cs typeface="Arial"/>
              </a:rPr>
              <a:t>.</a:t>
            </a:r>
            <a:endParaRPr lang="fr-CH" sz="1800" dirty="0">
              <a:solidFill>
                <a:srgbClr val="005B85"/>
              </a:solidFill>
            </a:endParaRPr>
          </a:p>
          <a:p>
            <a:pPr>
              <a:buClr>
                <a:srgbClr val="005B85"/>
              </a:buClr>
              <a:buFont typeface="Arial" panose="020B0604020202020204" pitchFamily="34" charset="0"/>
              <a:buChar char="•"/>
            </a:pPr>
            <a:r>
              <a:rPr lang="fr-CH" sz="1800" dirty="0">
                <a:latin typeface="Arial"/>
                <a:cs typeface="Arial"/>
              </a:rPr>
              <a:t>Les zones dépassant</a:t>
            </a:r>
            <a:r>
              <a:rPr lang="fr-CH" sz="1800" b="0" dirty="0">
                <a:latin typeface="Arial"/>
                <a:cs typeface="Arial"/>
              </a:rPr>
              <a:t> les </a:t>
            </a:r>
            <a:r>
              <a:rPr lang="fr-CH" sz="1800" dirty="0">
                <a:latin typeface="Arial"/>
                <a:cs typeface="Arial"/>
              </a:rPr>
              <a:t>limites (≥ 65 dB(A) jour, ≥ 55 dB(A) nuit, catégorie routes principales) concernent </a:t>
            </a:r>
            <a:r>
              <a:rPr lang="fr-CH" sz="1800" b="1" dirty="0">
                <a:solidFill>
                  <a:srgbClr val="005B85"/>
                </a:solidFill>
                <a:latin typeface="Arial"/>
                <a:cs typeface="Arial"/>
              </a:rPr>
              <a:t>environ ~1,6 million de personnes</a:t>
            </a:r>
            <a:r>
              <a:rPr lang="fr-CH" sz="1800" dirty="0">
                <a:solidFill>
                  <a:srgbClr val="005B85"/>
                </a:solidFill>
                <a:latin typeface="Arial"/>
                <a:cs typeface="Arial"/>
              </a:rPr>
              <a:t> </a:t>
            </a:r>
            <a:r>
              <a:rPr lang="fr-CH" sz="1800" dirty="0">
                <a:latin typeface="Arial"/>
                <a:cs typeface="Arial"/>
              </a:rPr>
              <a:t>(OFEV, 2023)</a:t>
            </a:r>
            <a:endParaRPr lang="fr-CH" sz="1800" dirty="0"/>
          </a:p>
          <a:p>
            <a:pPr>
              <a:buClr>
                <a:srgbClr val="005B85"/>
              </a:buClr>
              <a:buFont typeface="Arial" panose="020B0604020202020204" pitchFamily="34" charset="0"/>
              <a:buChar char="•"/>
            </a:pPr>
            <a:r>
              <a:rPr lang="fr-CH" sz="1800" b="1" dirty="0">
                <a:solidFill>
                  <a:srgbClr val="005B85"/>
                </a:solidFill>
                <a:latin typeface="Arial"/>
                <a:cs typeface="Arial"/>
              </a:rPr>
              <a:t>Effets sur la santé </a:t>
            </a:r>
            <a:r>
              <a:rPr lang="fr-CH" sz="1800" dirty="0">
                <a:latin typeface="Arial"/>
                <a:cs typeface="Arial"/>
              </a:rPr>
              <a:t>: stress, troubles du sommeil, risques cardiovasculaires, baisse de concentration.</a:t>
            </a:r>
            <a:endParaRPr lang="fr-CH" sz="1800" dirty="0"/>
          </a:p>
          <a:p>
            <a:pPr>
              <a:buClr>
                <a:srgbClr val="005B85"/>
              </a:buClr>
              <a:buFont typeface="Arial" panose="020B0604020202020204" pitchFamily="34" charset="0"/>
              <a:buChar char="•"/>
            </a:pPr>
            <a:r>
              <a:rPr lang="fr-CH" sz="1800" b="1" dirty="0">
                <a:solidFill>
                  <a:srgbClr val="005B85"/>
                </a:solidFill>
                <a:latin typeface="Arial"/>
                <a:cs typeface="Arial"/>
              </a:rPr>
              <a:t>Solutions</a:t>
            </a:r>
            <a:r>
              <a:rPr lang="fr-CH" sz="1800" dirty="0">
                <a:latin typeface="Arial"/>
                <a:cs typeface="Arial"/>
              </a:rPr>
              <a:t> : revêtements </a:t>
            </a:r>
            <a:r>
              <a:rPr lang="fr-CH" sz="1800" dirty="0" err="1">
                <a:latin typeface="Arial"/>
                <a:cs typeface="Arial"/>
              </a:rPr>
              <a:t>phonoabsorbants</a:t>
            </a:r>
            <a:r>
              <a:rPr lang="fr-CH" sz="1800" dirty="0">
                <a:latin typeface="Arial"/>
                <a:cs typeface="Arial"/>
              </a:rPr>
              <a:t>, réduction de vitesse, murs antibruit, requalification urbaine.</a:t>
            </a:r>
            <a:endParaRPr lang="fr-CH" sz="1800" dirty="0"/>
          </a:p>
          <a:p>
            <a:pPr>
              <a:spcBef>
                <a:spcPts val="0"/>
              </a:spcBef>
              <a:spcAft>
                <a:spcPts val="2000"/>
              </a:spcAft>
              <a:buFont typeface="Arial"/>
            </a:pPr>
            <a:endParaRPr lang="fr-CH" altLang="fr-FR" b="0" dirty="0">
              <a:latin typeface="Calibri" panose="020F0502020204030204" pitchFamily="34" charset="0"/>
              <a:ea typeface="Calibri"/>
              <a:cs typeface="Calibri" panose="020F0502020204030204" pitchFamily="34" charset="0"/>
            </a:endParaRPr>
          </a:p>
        </p:txBody>
      </p:sp>
      <p:sp>
        <p:nvSpPr>
          <p:cNvPr id="5" name="Espace réservé du numéro de diapositive 2">
            <a:extLst>
              <a:ext uri="{FF2B5EF4-FFF2-40B4-BE49-F238E27FC236}">
                <a16:creationId xmlns:a16="http://schemas.microsoft.com/office/drawing/2014/main" id="{97C48FF6-BB83-74DB-BBB1-9EEC3C555AEC}"/>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16</a:t>
            </a:r>
            <a:endParaRPr lang="en-US" dirty="0"/>
          </a:p>
        </p:txBody>
      </p:sp>
      <p:sp>
        <p:nvSpPr>
          <p:cNvPr id="2" name="Espace réservé du texte 3">
            <a:extLst>
              <a:ext uri="{FF2B5EF4-FFF2-40B4-BE49-F238E27FC236}">
                <a16:creationId xmlns:a16="http://schemas.microsoft.com/office/drawing/2014/main" id="{4B2473D1-D3AD-7F07-C5F1-57CFFD68F2F2}"/>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CH" sz="2600" b="1">
                <a:solidFill>
                  <a:schemeClr val="tx2"/>
                </a:solidFill>
                <a:latin typeface="Calibri"/>
                <a:ea typeface="Calibri"/>
                <a:cs typeface="Calibri"/>
              </a:rPr>
              <a:t>Bruit routier</a:t>
            </a:r>
            <a:endParaRPr lang="it-IT" sz="2600" b="1" dirty="0">
              <a:solidFill>
                <a:schemeClr val="tx2"/>
              </a:solidFill>
              <a:latin typeface="Calibri"/>
              <a:ea typeface="Calibri"/>
              <a:cs typeface="Calibri"/>
            </a:endParaRPr>
          </a:p>
          <a:p>
            <a:pPr>
              <a:spcBef>
                <a:spcPts val="0"/>
              </a:spcBef>
              <a:spcAft>
                <a:spcPts val="0"/>
              </a:spcAft>
            </a:pPr>
            <a:r>
              <a:rPr lang="fr-FR" sz="2000" b="1">
                <a:latin typeface="Calibri"/>
                <a:ea typeface="Calibri"/>
                <a:cs typeface="Calibri"/>
              </a:rPr>
              <a:t>Impacts sur l'environnement</a:t>
            </a:r>
            <a:endParaRPr lang="fr-CH"/>
          </a:p>
        </p:txBody>
      </p:sp>
      <p:pic>
        <p:nvPicPr>
          <p:cNvPr id="3" name="Picture 2">
            <a:extLst>
              <a:ext uri="{FF2B5EF4-FFF2-40B4-BE49-F238E27FC236}">
                <a16:creationId xmlns:a16="http://schemas.microsoft.com/office/drawing/2014/main" id="{09D54CCB-C0D1-BBBD-CDAC-17CA18E991D7}"/>
              </a:ext>
            </a:extLst>
          </p:cNvPr>
          <p:cNvPicPr>
            <a:picLocks noChangeAspect="1"/>
          </p:cNvPicPr>
          <p:nvPr/>
        </p:nvPicPr>
        <p:blipFill>
          <a:blip r:embed="rId4"/>
          <a:stretch>
            <a:fillRect/>
          </a:stretch>
        </p:blipFill>
        <p:spPr>
          <a:xfrm>
            <a:off x="7617831" y="1617597"/>
            <a:ext cx="3444693" cy="4867408"/>
          </a:xfrm>
          <a:prstGeom prst="rect">
            <a:avLst/>
          </a:prstGeom>
        </p:spPr>
      </p:pic>
    </p:spTree>
    <p:extLst>
      <p:ext uri="{BB962C8B-B14F-4D97-AF65-F5344CB8AC3E}">
        <p14:creationId xmlns:p14="http://schemas.microsoft.com/office/powerpoint/2010/main" val="2762815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E03C2-A6D7-A174-F0F1-47E7D3E4A76F}"/>
            </a:ext>
          </a:extLst>
        </p:cNvPr>
        <p:cNvGrpSpPr/>
        <p:nvPr/>
      </p:nvGrpSpPr>
      <p:grpSpPr>
        <a:xfrm>
          <a:off x="0" y="0"/>
          <a:ext cx="0" cy="0"/>
          <a:chOff x="0" y="0"/>
          <a:chExt cx="0" cy="0"/>
        </a:xfrm>
      </p:grpSpPr>
      <p:pic>
        <p:nvPicPr>
          <p:cNvPr id="30" name="Picture 2">
            <a:extLst>
              <a:ext uri="{FF2B5EF4-FFF2-40B4-BE49-F238E27FC236}">
                <a16:creationId xmlns:a16="http://schemas.microsoft.com/office/drawing/2014/main" id="{2B308753-BE6E-57D4-744F-B7A607ABA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75041" y="1558397"/>
            <a:ext cx="3441298" cy="4749360"/>
          </a:xfrm>
          <a:prstGeom prst="rect">
            <a:avLst/>
          </a:prstGeom>
          <a:noFill/>
          <a:extLst>
            <a:ext uri="{909E8E84-426E-40DD-AFC4-6F175D3DCCD1}">
              <a14:hiddenFill xmlns:a14="http://schemas.microsoft.com/office/drawing/2010/main">
                <a:solidFill>
                  <a:srgbClr val="FFFFFF"/>
                </a:solidFill>
              </a14:hiddenFill>
            </a:ext>
          </a:extLst>
        </p:spPr>
      </p:pic>
      <p:sp>
        <p:nvSpPr>
          <p:cNvPr id="36" name="Espace réservé du texte 3">
            <a:extLst>
              <a:ext uri="{FF2B5EF4-FFF2-40B4-BE49-F238E27FC236}">
                <a16:creationId xmlns:a16="http://schemas.microsoft.com/office/drawing/2014/main" id="{90D9C378-CC53-042E-6360-9C4ADA1EFD93}"/>
              </a:ext>
            </a:extLst>
          </p:cNvPr>
          <p:cNvSpPr txBox="1">
            <a:spLocks/>
          </p:cNvSpPr>
          <p:nvPr>
            <p:custDataLst>
              <p:tags r:id="rId1"/>
            </p:custDataLst>
          </p:nvPr>
        </p:nvSpPr>
        <p:spPr>
          <a:xfrm>
            <a:off x="514285" y="560601"/>
            <a:ext cx="11455847" cy="612353"/>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it-IT" sz="2600" b="1">
                <a:solidFill>
                  <a:schemeClr val="tx2"/>
                </a:solidFill>
                <a:latin typeface="Calibri"/>
                <a:ea typeface="Calibri"/>
                <a:cs typeface="Calibri"/>
              </a:rPr>
              <a:t>Sommaire</a:t>
            </a:r>
            <a:endParaRPr lang="fr-BE" sz="2600" b="1">
              <a:solidFill>
                <a:schemeClr val="tx2"/>
              </a:solidFill>
              <a:latin typeface="Calibri" panose="020F0502020204030204" pitchFamily="34" charset="0"/>
              <a:ea typeface="Calibri"/>
              <a:cs typeface="Calibri" panose="020F0502020204030204" pitchFamily="34" charset="0"/>
            </a:endParaRPr>
          </a:p>
          <a:p>
            <a:pPr>
              <a:spcBef>
                <a:spcPts val="600"/>
              </a:spcBef>
              <a:spcAft>
                <a:spcPts val="0"/>
              </a:spcAft>
            </a:pPr>
            <a:endParaRPr lang="fr-CH" sz="2000" b="1">
              <a:solidFill>
                <a:schemeClr val="tx2"/>
              </a:solidFill>
              <a:latin typeface="Calibri" panose="020F0502020204030204" pitchFamily="34" charset="0"/>
              <a:cs typeface="Calibri" panose="020F0502020204030204" pitchFamily="34" charset="0"/>
            </a:endParaRPr>
          </a:p>
          <a:p>
            <a:pPr>
              <a:spcBef>
                <a:spcPts val="0"/>
              </a:spcBef>
              <a:spcAft>
                <a:spcPts val="0"/>
              </a:spcAft>
            </a:pPr>
            <a:endParaRPr lang="fr-CH" sz="2600" b="1">
              <a:solidFill>
                <a:schemeClr val="tx2"/>
              </a:solidFill>
              <a:latin typeface="Calibri" panose="020F0502020204030204" pitchFamily="34" charset="0"/>
              <a:cs typeface="Calibri" panose="020F0502020204030204" pitchFamily="34" charset="0"/>
            </a:endParaRPr>
          </a:p>
        </p:txBody>
      </p:sp>
      <p:grpSp>
        <p:nvGrpSpPr>
          <p:cNvPr id="7" name="Gruppo 6">
            <a:extLst>
              <a:ext uri="{FF2B5EF4-FFF2-40B4-BE49-F238E27FC236}">
                <a16:creationId xmlns:a16="http://schemas.microsoft.com/office/drawing/2014/main" id="{9C50C0EE-75AF-F5F3-2BBA-C33E548AC3F7}"/>
              </a:ext>
            </a:extLst>
          </p:cNvPr>
          <p:cNvGrpSpPr/>
          <p:nvPr/>
        </p:nvGrpSpPr>
        <p:grpSpPr>
          <a:xfrm>
            <a:off x="1101775" y="1558397"/>
            <a:ext cx="7175326" cy="4750877"/>
            <a:chOff x="1101775" y="1558397"/>
            <a:chExt cx="7175326" cy="4750877"/>
          </a:xfrm>
        </p:grpSpPr>
        <p:sp>
          <p:nvSpPr>
            <p:cNvPr id="14" name="Rechteck 13">
              <a:extLst>
                <a:ext uri="{FF2B5EF4-FFF2-40B4-BE49-F238E27FC236}">
                  <a16:creationId xmlns:a16="http://schemas.microsoft.com/office/drawing/2014/main" id="{BEA0528D-36D0-292C-A894-5A3B83F5672D}"/>
                </a:ext>
              </a:extLst>
            </p:cNvPr>
            <p:cNvSpPr/>
            <p:nvPr/>
          </p:nvSpPr>
          <p:spPr bwMode="auto">
            <a:xfrm>
              <a:off x="1101775" y="155839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a:latin typeface="Calibri"/>
                  <a:cs typeface="Calibri"/>
                </a:rPr>
                <a:t>Pratiques</a:t>
              </a:r>
              <a:r>
                <a:rPr lang="it-CH" sz="1600" dirty="0">
                  <a:latin typeface="Calibri"/>
                  <a:cs typeface="Calibri"/>
                </a:rPr>
                <a:t> </a:t>
              </a:r>
              <a:r>
                <a:rPr lang="it-CH" sz="1600">
                  <a:latin typeface="Calibri"/>
                  <a:cs typeface="Calibri"/>
                </a:rPr>
                <a:t>et évolutions</a:t>
              </a:r>
              <a:r>
                <a:rPr lang="it-CH" sz="1600" dirty="0">
                  <a:latin typeface="Calibri"/>
                  <a:cs typeface="Calibri"/>
                </a:rPr>
                <a:t> de </a:t>
              </a:r>
              <a:r>
                <a:rPr lang="it-CH" sz="1600">
                  <a:latin typeface="Calibri"/>
                  <a:cs typeface="Calibri"/>
                </a:rPr>
                <a:t>la mobilité</a:t>
              </a:r>
              <a:r>
                <a:rPr lang="it-CH" sz="1600" dirty="0">
                  <a:latin typeface="Calibri"/>
                  <a:cs typeface="Calibri"/>
                </a:rPr>
                <a:t> </a:t>
              </a:r>
              <a:r>
                <a:rPr lang="it-CH" sz="1600">
                  <a:latin typeface="Calibri"/>
                  <a:cs typeface="Calibri"/>
                </a:rPr>
                <a:t>en Suisse</a:t>
              </a:r>
              <a:endParaRPr lang="it-CH" sz="1600" dirty="0">
                <a:latin typeface="Calibri"/>
                <a:cs typeface="Calibri"/>
              </a:endParaRPr>
            </a:p>
          </p:txBody>
        </p:sp>
        <p:sp>
          <p:nvSpPr>
            <p:cNvPr id="16" name="Rechteck 15">
              <a:extLst>
                <a:ext uri="{FF2B5EF4-FFF2-40B4-BE49-F238E27FC236}">
                  <a16:creationId xmlns:a16="http://schemas.microsoft.com/office/drawing/2014/main" id="{DE5B78EE-77BD-9137-40F6-B2C043E554C2}"/>
                </a:ext>
              </a:extLst>
            </p:cNvPr>
            <p:cNvSpPr/>
            <p:nvPr/>
          </p:nvSpPr>
          <p:spPr bwMode="auto">
            <a:xfrm>
              <a:off x="1101775" y="278543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dirty="0">
                  <a:latin typeface="Calibri"/>
                  <a:cs typeface="Calibri"/>
                </a:rPr>
                <a:t>Impacts environnementaux de </a:t>
              </a:r>
              <a:r>
                <a:rPr lang="it-CH" sz="1600">
                  <a:latin typeface="Calibri"/>
                  <a:cs typeface="Calibri"/>
                </a:rPr>
                <a:t>la mobilité</a:t>
              </a:r>
              <a:endParaRPr lang="it-CH" sz="1600" dirty="0">
                <a:latin typeface="Calibri"/>
                <a:cs typeface="Calibri"/>
              </a:endParaRPr>
            </a:p>
          </p:txBody>
        </p:sp>
        <p:sp>
          <p:nvSpPr>
            <p:cNvPr id="18" name="Rechteck 17">
              <a:extLst>
                <a:ext uri="{FF2B5EF4-FFF2-40B4-BE49-F238E27FC236}">
                  <a16:creationId xmlns:a16="http://schemas.microsoft.com/office/drawing/2014/main" id="{90D08CDA-6E93-DFE9-F0FD-48B9107EFA66}"/>
                </a:ext>
              </a:extLst>
            </p:cNvPr>
            <p:cNvSpPr/>
            <p:nvPr/>
          </p:nvSpPr>
          <p:spPr bwMode="auto">
            <a:xfrm>
              <a:off x="1101775" y="4036593"/>
              <a:ext cx="7175326" cy="1041427"/>
            </a:xfrm>
            <a:prstGeom prst="rect">
              <a:avLst/>
            </a:prstGeom>
            <a:solidFill>
              <a:srgbClr val="005B85"/>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b="1">
                  <a:solidFill>
                    <a:schemeClr val="bg1"/>
                  </a:solidFill>
                  <a:latin typeface="Calibri"/>
                  <a:cs typeface="Calibri"/>
                </a:rPr>
                <a:t>Démarche</a:t>
              </a:r>
              <a:r>
                <a:rPr lang="it-CH" sz="1600" b="1" dirty="0">
                  <a:solidFill>
                    <a:schemeClr val="bg1"/>
                  </a:solidFill>
                  <a:latin typeface="Calibri"/>
                  <a:cs typeface="Calibri"/>
                </a:rPr>
                <a:t> </a:t>
              </a:r>
              <a:r>
                <a:rPr lang="it-CH" sz="1600" b="1">
                  <a:solidFill>
                    <a:schemeClr val="bg1"/>
                  </a:solidFill>
                  <a:latin typeface="Calibri"/>
                  <a:cs typeface="Calibri"/>
                </a:rPr>
                <a:t>de l'EIE </a:t>
              </a:r>
              <a:endParaRPr lang="en-US" sz="1600" b="1" dirty="0">
                <a:solidFill>
                  <a:schemeClr val="bg1"/>
                </a:solidFill>
                <a:latin typeface="Calibri"/>
                <a:cs typeface="Calibri"/>
              </a:endParaRPr>
            </a:p>
          </p:txBody>
        </p:sp>
        <p:sp>
          <p:nvSpPr>
            <p:cNvPr id="22" name="Rechteck 21">
              <a:extLst>
                <a:ext uri="{FF2B5EF4-FFF2-40B4-BE49-F238E27FC236}">
                  <a16:creationId xmlns:a16="http://schemas.microsoft.com/office/drawing/2014/main" id="{A05A7FB6-9184-5BEC-D320-AB684ADBF826}"/>
                </a:ext>
              </a:extLst>
            </p:cNvPr>
            <p:cNvSpPr/>
            <p:nvPr/>
          </p:nvSpPr>
          <p:spPr bwMode="auto">
            <a:xfrm>
              <a:off x="1101775" y="526784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a:latin typeface="Calibri"/>
                  <a:cs typeface="Calibri"/>
                </a:rPr>
                <a:t>Cas </a:t>
              </a:r>
              <a:r>
                <a:rPr lang="it-CH" sz="1600" dirty="0" err="1">
                  <a:latin typeface="Calibri"/>
                  <a:cs typeface="Calibri"/>
                </a:rPr>
                <a:t>pratiques</a:t>
              </a:r>
            </a:p>
          </p:txBody>
        </p:sp>
      </p:grpSp>
      <p:sp>
        <p:nvSpPr>
          <p:cNvPr id="4" name="Espace réservé du numéro de diapositive 2">
            <a:extLst>
              <a:ext uri="{FF2B5EF4-FFF2-40B4-BE49-F238E27FC236}">
                <a16:creationId xmlns:a16="http://schemas.microsoft.com/office/drawing/2014/main" id="{B34EBB04-74F3-35DC-4C8C-F52DCA7933C1}"/>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17</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5" name="Rechteck 12">
            <a:extLst>
              <a:ext uri="{FF2B5EF4-FFF2-40B4-BE49-F238E27FC236}">
                <a16:creationId xmlns:a16="http://schemas.microsoft.com/office/drawing/2014/main" id="{F03E0AA2-9D43-774D-F5D2-FFAB189A9D5E}"/>
              </a:ext>
            </a:extLst>
          </p:cNvPr>
          <p:cNvSpPr/>
          <p:nvPr/>
        </p:nvSpPr>
        <p:spPr bwMode="auto">
          <a:xfrm>
            <a:off x="514285" y="1559410"/>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1</a:t>
            </a:r>
          </a:p>
        </p:txBody>
      </p:sp>
      <p:sp>
        <p:nvSpPr>
          <p:cNvPr id="6" name="Rechteck 14">
            <a:extLst>
              <a:ext uri="{FF2B5EF4-FFF2-40B4-BE49-F238E27FC236}">
                <a16:creationId xmlns:a16="http://schemas.microsoft.com/office/drawing/2014/main" id="{675ABDC5-6D01-8FF6-7F91-9D6C4C89EA7E}"/>
              </a:ext>
            </a:extLst>
          </p:cNvPr>
          <p:cNvSpPr/>
          <p:nvPr/>
        </p:nvSpPr>
        <p:spPr bwMode="auto">
          <a:xfrm>
            <a:off x="514285" y="2785942"/>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2</a:t>
            </a:r>
          </a:p>
        </p:txBody>
      </p:sp>
      <p:sp>
        <p:nvSpPr>
          <p:cNvPr id="8" name="Rechteck 16">
            <a:extLst>
              <a:ext uri="{FF2B5EF4-FFF2-40B4-BE49-F238E27FC236}">
                <a16:creationId xmlns:a16="http://schemas.microsoft.com/office/drawing/2014/main" id="{1D47CC39-29AB-F659-E24E-46D3AC385C60}"/>
              </a:ext>
            </a:extLst>
          </p:cNvPr>
          <p:cNvSpPr/>
          <p:nvPr/>
        </p:nvSpPr>
        <p:spPr bwMode="auto">
          <a:xfrm>
            <a:off x="514285" y="4036593"/>
            <a:ext cx="498454" cy="1041427"/>
          </a:xfrm>
          <a:prstGeom prst="rect">
            <a:avLst/>
          </a:prstGeom>
          <a:solidFill>
            <a:schemeClr val="tx2"/>
          </a:solidFill>
          <a:ln>
            <a:noFill/>
          </a:ln>
        </p:spPr>
        <p:txBody>
          <a:bodyPr vert="horz" wrap="square" lIns="91431" tIns="45715" rIns="91431" bIns="45715" numCol="1" anchor="ctr" anchorCtr="0" compatLnSpc="1">
            <a:prstTxWarp prst="textNoShape">
              <a:avLst/>
            </a:prstTxWarp>
          </a:bodyPr>
          <a:lstStyle/>
          <a:p>
            <a:pPr algn="ctr"/>
            <a:r>
              <a:rPr lang="it-CH" sz="1600" b="1">
                <a:solidFill>
                  <a:srgbClr val="F3F6F7"/>
                </a:solidFill>
                <a:latin typeface="Calibri" panose="020F0502020204030204" pitchFamily="34" charset="0"/>
                <a:cs typeface="Calibri" panose="020F0502020204030204" pitchFamily="34" charset="0"/>
              </a:rPr>
              <a:t>3</a:t>
            </a:r>
          </a:p>
        </p:txBody>
      </p:sp>
      <p:sp>
        <p:nvSpPr>
          <p:cNvPr id="9" name="Rechteck 20">
            <a:extLst>
              <a:ext uri="{FF2B5EF4-FFF2-40B4-BE49-F238E27FC236}">
                <a16:creationId xmlns:a16="http://schemas.microsoft.com/office/drawing/2014/main" id="{3B922AA8-6F8A-CBF3-6AB3-F5821B633ACA}"/>
              </a:ext>
            </a:extLst>
          </p:cNvPr>
          <p:cNvSpPr/>
          <p:nvPr/>
        </p:nvSpPr>
        <p:spPr bwMode="auto">
          <a:xfrm>
            <a:off x="514285" y="5267341"/>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4</a:t>
            </a:r>
          </a:p>
        </p:txBody>
      </p:sp>
    </p:spTree>
    <p:extLst>
      <p:ext uri="{BB962C8B-B14F-4D97-AF65-F5344CB8AC3E}">
        <p14:creationId xmlns:p14="http://schemas.microsoft.com/office/powerpoint/2010/main" val="166318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7993EF3-B808-13C7-AEA3-EBA8F93E8200}"/>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kumimoji="0" lang="fr-FR" sz="2600" b="1" i="0" u="none" strike="noStrike" kern="1200" cap="none" spc="0" normalizeH="0" baseline="0" noProof="0" dirty="0">
                <a:ln>
                  <a:noFill/>
                </a:ln>
                <a:solidFill>
                  <a:srgbClr val="005B85"/>
                </a:solidFill>
                <a:effectLst/>
                <a:uLnTx/>
                <a:uFillTx/>
                <a:latin typeface="Calibri"/>
                <a:ea typeface="Calibri"/>
                <a:cs typeface="Calibri"/>
              </a:rPr>
              <a:t>Démarche EIE</a:t>
            </a:r>
            <a:r>
              <a:rPr lang="fr-FR" sz="2600" b="1" dirty="0">
                <a:solidFill>
                  <a:srgbClr val="005B85"/>
                </a:solidFill>
                <a:latin typeface="Calibri"/>
                <a:ea typeface="Calibri"/>
                <a:cs typeface="Calibri"/>
              </a:rPr>
              <a:t> appliquée à la mobilité</a:t>
            </a:r>
            <a:endParaRPr kumimoji="0" lang="fr-FR" sz="2600" b="1" i="0" u="none" strike="noStrike" kern="1200" cap="none" spc="0" normalizeH="0" baseline="0" noProof="0" dirty="0">
              <a:ln>
                <a:noFill/>
              </a:ln>
              <a:solidFill>
                <a:srgbClr val="005B85"/>
              </a:solidFill>
              <a:effectLst/>
              <a:uLnTx/>
              <a:uFillTx/>
              <a:latin typeface="Calibri"/>
              <a:ea typeface="Calibri"/>
              <a:cs typeface="Calibri"/>
            </a:endParaRPr>
          </a:p>
          <a:p>
            <a:pPr>
              <a:spcBef>
                <a:spcPts val="0"/>
              </a:spcBef>
              <a:spcAft>
                <a:spcPts val="0"/>
              </a:spcAft>
              <a:defRPr/>
            </a:pPr>
            <a:r>
              <a:rPr lang="fr-FR" sz="2000" b="1" dirty="0">
                <a:latin typeface="Calibri"/>
                <a:ea typeface="Calibri"/>
                <a:cs typeface="Calibri"/>
              </a:rPr>
              <a:t>Démarche EIE</a:t>
            </a:r>
            <a:endParaRPr lang="fr-FR" dirty="0"/>
          </a:p>
        </p:txBody>
      </p:sp>
      <p:sp>
        <p:nvSpPr>
          <p:cNvPr id="5" name="Text Box 5">
            <a:extLst>
              <a:ext uri="{FF2B5EF4-FFF2-40B4-BE49-F238E27FC236}">
                <a16:creationId xmlns:a16="http://schemas.microsoft.com/office/drawing/2014/main" id="{37F7F9A1-131E-39FF-4807-8AAF304D1BCA}"/>
              </a:ext>
            </a:extLst>
          </p:cNvPr>
          <p:cNvSpPr txBox="1">
            <a:spLocks noChangeArrowheads="1"/>
          </p:cNvSpPr>
          <p:nvPr/>
        </p:nvSpPr>
        <p:spPr bwMode="auto">
          <a:xfrm rot="16200000">
            <a:off x="-1688968" y="3685081"/>
            <a:ext cx="46511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None/>
            </a:pPr>
            <a:r>
              <a:rPr kumimoji="0" lang="fr-CH" altLang="fr-FR" sz="2000" dirty="0">
                <a:solidFill>
                  <a:schemeClr val="tx2"/>
                </a:solidFill>
                <a:latin typeface="Calibri"/>
                <a:ea typeface="Calibri"/>
                <a:cs typeface="Calibri"/>
              </a:rPr>
              <a:t>Processus itératif, d'adaptation du projet</a:t>
            </a:r>
            <a:endParaRPr kumimoji="0" lang="fr-FR" altLang="fr-FR" sz="2000" dirty="0">
              <a:solidFill>
                <a:schemeClr val="tx2"/>
              </a:solidFill>
              <a:latin typeface="Calibri" panose="020F0502020204030204" pitchFamily="34" charset="0"/>
              <a:cs typeface="Calibri" panose="020F0502020204030204" pitchFamily="34" charset="0"/>
            </a:endParaRPr>
          </a:p>
        </p:txBody>
      </p:sp>
      <p:sp>
        <p:nvSpPr>
          <p:cNvPr id="6" name="Line 9">
            <a:extLst>
              <a:ext uri="{FF2B5EF4-FFF2-40B4-BE49-F238E27FC236}">
                <a16:creationId xmlns:a16="http://schemas.microsoft.com/office/drawing/2014/main" id="{11EFE5F1-F8FE-2544-08C1-A4C1F8BEC200}"/>
              </a:ext>
            </a:extLst>
          </p:cNvPr>
          <p:cNvSpPr>
            <a:spLocks noChangeShapeType="1"/>
          </p:cNvSpPr>
          <p:nvPr/>
        </p:nvSpPr>
        <p:spPr bwMode="auto">
          <a:xfrm>
            <a:off x="862124" y="1711530"/>
            <a:ext cx="31859" cy="4377509"/>
          </a:xfrm>
          <a:prstGeom prst="line">
            <a:avLst/>
          </a:prstGeom>
          <a:ln w="38100">
            <a:solidFill>
              <a:schemeClr val="bg2"/>
            </a:solidFill>
            <a:headEnd type="none" w="sm" len="sm"/>
            <a:tailEnd type="none" w="sm" len="sm"/>
          </a:ln>
        </p:spPr>
        <p:style>
          <a:lnRef idx="1">
            <a:schemeClr val="accent3"/>
          </a:lnRef>
          <a:fillRef idx="0">
            <a:schemeClr val="accent3"/>
          </a:fillRef>
          <a:effectRef idx="0">
            <a:schemeClr val="accent3"/>
          </a:effectRef>
          <a:fontRef idx="minor">
            <a:schemeClr val="tx1"/>
          </a:fontRef>
        </p:style>
        <p:txBody>
          <a:bodyPr/>
          <a:lstStyle/>
          <a:p>
            <a:endParaRPr lang="it-CH"/>
          </a:p>
        </p:txBody>
      </p:sp>
      <p:sp>
        <p:nvSpPr>
          <p:cNvPr id="7" name="Line 10">
            <a:extLst>
              <a:ext uri="{FF2B5EF4-FFF2-40B4-BE49-F238E27FC236}">
                <a16:creationId xmlns:a16="http://schemas.microsoft.com/office/drawing/2014/main" id="{6CC09771-9986-283C-B8E8-388182F8E15C}"/>
              </a:ext>
            </a:extLst>
          </p:cNvPr>
          <p:cNvSpPr>
            <a:spLocks noChangeShapeType="1"/>
          </p:cNvSpPr>
          <p:nvPr/>
        </p:nvSpPr>
        <p:spPr bwMode="auto">
          <a:xfrm>
            <a:off x="862125" y="3178320"/>
            <a:ext cx="257175" cy="0"/>
          </a:xfrm>
          <a:prstGeom prst="line">
            <a:avLst/>
          </a:prstGeom>
          <a:ln w="38100">
            <a:solidFill>
              <a:schemeClr val="bg2"/>
            </a:solidFill>
            <a:headEnd type="none" w="sm" len="sm"/>
            <a:tailEnd type="none" w="sm" len="sm"/>
          </a:ln>
        </p:spPr>
        <p:style>
          <a:lnRef idx="1">
            <a:schemeClr val="accent3"/>
          </a:lnRef>
          <a:fillRef idx="0">
            <a:schemeClr val="accent3"/>
          </a:fillRef>
          <a:effectRef idx="0">
            <a:schemeClr val="accent3"/>
          </a:effectRef>
          <a:fontRef idx="minor">
            <a:schemeClr val="tx1"/>
          </a:fontRef>
        </p:style>
        <p:txBody>
          <a:bodyPr/>
          <a:lstStyle/>
          <a:p>
            <a:endParaRPr lang="it-CH"/>
          </a:p>
        </p:txBody>
      </p:sp>
      <p:sp>
        <p:nvSpPr>
          <p:cNvPr id="11" name="Line 13">
            <a:extLst>
              <a:ext uri="{FF2B5EF4-FFF2-40B4-BE49-F238E27FC236}">
                <a16:creationId xmlns:a16="http://schemas.microsoft.com/office/drawing/2014/main" id="{667D17EE-D7E2-D4EE-57F4-475B157B2928}"/>
              </a:ext>
            </a:extLst>
          </p:cNvPr>
          <p:cNvSpPr>
            <a:spLocks noChangeShapeType="1"/>
          </p:cNvSpPr>
          <p:nvPr/>
        </p:nvSpPr>
        <p:spPr bwMode="auto">
          <a:xfrm>
            <a:off x="893983" y="6089039"/>
            <a:ext cx="231667" cy="7"/>
          </a:xfrm>
          <a:prstGeom prst="line">
            <a:avLst/>
          </a:prstGeom>
          <a:ln w="38100">
            <a:solidFill>
              <a:schemeClr val="bg2"/>
            </a:solidFill>
            <a:headEnd type="none" w="sm" len="sm"/>
            <a:tailEnd type="none" w="sm" len="sm"/>
          </a:ln>
        </p:spPr>
        <p:style>
          <a:lnRef idx="1">
            <a:schemeClr val="accent3"/>
          </a:lnRef>
          <a:fillRef idx="0">
            <a:schemeClr val="accent3"/>
          </a:fillRef>
          <a:effectRef idx="0">
            <a:schemeClr val="accent3"/>
          </a:effectRef>
          <a:fontRef idx="minor">
            <a:schemeClr val="tx1"/>
          </a:fontRef>
        </p:style>
        <p:txBody>
          <a:bodyPr/>
          <a:lstStyle/>
          <a:p>
            <a:endParaRPr lang="it-CH"/>
          </a:p>
        </p:txBody>
      </p:sp>
      <p:sp>
        <p:nvSpPr>
          <p:cNvPr id="8" name="Espace réservé du numéro de diapositive 2">
            <a:extLst>
              <a:ext uri="{FF2B5EF4-FFF2-40B4-BE49-F238E27FC236}">
                <a16:creationId xmlns:a16="http://schemas.microsoft.com/office/drawing/2014/main" id="{BD0F5D89-4593-BD1F-8D89-DF962E35840B}"/>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18</a:t>
            </a:r>
            <a:endParaRPr lang="en-US" dirty="0"/>
          </a:p>
        </p:txBody>
      </p:sp>
      <p:sp>
        <p:nvSpPr>
          <p:cNvPr id="13" name="Espace réservé du contenu 4">
            <a:extLst>
              <a:ext uri="{FF2B5EF4-FFF2-40B4-BE49-F238E27FC236}">
                <a16:creationId xmlns:a16="http://schemas.microsoft.com/office/drawing/2014/main" id="{B3EC16CE-7F15-F7B9-4DAB-8A3079C986F4}"/>
              </a:ext>
            </a:extLst>
          </p:cNvPr>
          <p:cNvSpPr>
            <a:spLocks noGrp="1"/>
          </p:cNvSpPr>
          <p:nvPr>
            <p:ph idx="1"/>
          </p:nvPr>
        </p:nvSpPr>
        <p:spPr>
          <a:xfrm>
            <a:off x="1254745" y="1618118"/>
            <a:ext cx="10261683" cy="4991301"/>
          </a:xfrm>
        </p:spPr>
        <p:txBody>
          <a:bodyPr vert="horz" lIns="10800" tIns="0" rIns="0" bIns="0" rtlCol="0" anchor="t">
            <a:noAutofit/>
          </a:bodyPr>
          <a:lstStyle/>
          <a:p>
            <a:pPr marL="342900" indent="-342900">
              <a:buAutoNum type="arabicParenR"/>
            </a:pPr>
            <a:r>
              <a:rPr lang="fr-FR" sz="1800" b="1" dirty="0">
                <a:solidFill>
                  <a:srgbClr val="005B85"/>
                </a:solidFill>
                <a:latin typeface="Arial"/>
                <a:cs typeface="Arial"/>
              </a:rPr>
              <a:t>Quantifier les besoins du projet</a:t>
            </a:r>
            <a:endParaRPr lang="en-US" sz="1800" b="1" dirty="0">
              <a:solidFill>
                <a:srgbClr val="005B85"/>
              </a:solidFill>
              <a:latin typeface="Arial"/>
              <a:cs typeface="Arial"/>
            </a:endParaRPr>
          </a:p>
          <a:p>
            <a:pPr marL="991870" lvl="1">
              <a:buFont typeface="Courier New"/>
              <a:buChar char="o"/>
            </a:pPr>
            <a:r>
              <a:rPr lang="fr-FR" sz="1800" dirty="0">
                <a:latin typeface="Arial"/>
                <a:cs typeface="Arial"/>
              </a:rPr>
              <a:t>Diagnostic de l'accessibilité par mode de transport et par motif (travail, visiteurs, livraison)</a:t>
            </a:r>
          </a:p>
          <a:p>
            <a:pPr marL="991870" lvl="1">
              <a:buFont typeface="Courier New"/>
              <a:buChar char="o"/>
            </a:pPr>
            <a:r>
              <a:rPr lang="fr-FR" sz="1800" dirty="0">
                <a:latin typeface="Arial"/>
                <a:cs typeface="Arial"/>
              </a:rPr>
              <a:t>Stationnement autorisé (RCU/VSS)</a:t>
            </a:r>
            <a:endParaRPr lang="en-US" sz="1800" b="1" dirty="0">
              <a:latin typeface="Arial"/>
              <a:cs typeface="Arial"/>
            </a:endParaRPr>
          </a:p>
          <a:p>
            <a:pPr>
              <a:buAutoNum type="arabicParenR"/>
            </a:pPr>
            <a:r>
              <a:rPr lang="fr-FR" sz="1800" b="1" dirty="0">
                <a:solidFill>
                  <a:srgbClr val="005B85"/>
                </a:solidFill>
                <a:latin typeface="Arial"/>
                <a:cs typeface="Arial"/>
              </a:rPr>
              <a:t> Analyser et optimiser</a:t>
            </a:r>
            <a:endParaRPr lang="fr-FR" sz="1800" dirty="0">
              <a:solidFill>
                <a:srgbClr val="005B85"/>
              </a:solidFill>
            </a:endParaRPr>
          </a:p>
          <a:p>
            <a:pPr marL="807720" lvl="1">
              <a:buFont typeface="Courier New"/>
              <a:buChar char="o"/>
            </a:pPr>
            <a:r>
              <a:rPr lang="fr-FR" sz="1800" dirty="0">
                <a:latin typeface="Arial"/>
                <a:cs typeface="Arial"/>
              </a:rPr>
              <a:t>Stationnement souhaité vs autorisé</a:t>
            </a:r>
          </a:p>
          <a:p>
            <a:pPr marL="807720" lvl="1">
              <a:buFont typeface="Courier New"/>
              <a:buChar char="o"/>
            </a:pPr>
            <a:r>
              <a:rPr lang="fr-FR" sz="1800" dirty="0">
                <a:latin typeface="Arial"/>
                <a:cs typeface="Arial"/>
              </a:rPr>
              <a:t>Proposer des mesures d’amélioration : plan de mobilité, encouragement du vélo et des TP, covoiturage, mutualisation des places, etc.</a:t>
            </a:r>
            <a:endParaRPr lang="fr-FR" sz="1800" dirty="0"/>
          </a:p>
          <a:p>
            <a:pPr>
              <a:buAutoNum type="arabicParenR"/>
            </a:pPr>
            <a:r>
              <a:rPr lang="fr-FR" sz="1800" b="1" dirty="0">
                <a:solidFill>
                  <a:srgbClr val="005B85"/>
                </a:solidFill>
                <a:latin typeface="Arial"/>
                <a:cs typeface="Arial"/>
              </a:rPr>
              <a:t>Définir les charges de trafic</a:t>
            </a:r>
            <a:endParaRPr lang="fr-FR" sz="1800" dirty="0">
              <a:solidFill>
                <a:srgbClr val="005B85"/>
              </a:solidFill>
              <a:latin typeface="Arial"/>
              <a:cs typeface="Arial"/>
            </a:endParaRPr>
          </a:p>
          <a:p>
            <a:pPr marL="807720" lvl="1">
              <a:buFont typeface="Courier New"/>
              <a:buChar char="o"/>
            </a:pPr>
            <a:r>
              <a:rPr lang="fr-FR" sz="1800" dirty="0">
                <a:latin typeface="Arial"/>
                <a:cs typeface="Arial"/>
              </a:rPr>
              <a:t>• Estimer le </a:t>
            </a:r>
            <a:r>
              <a:rPr lang="fr-FR" sz="1800" b="1" dirty="0">
                <a:solidFill>
                  <a:srgbClr val="005B85"/>
                </a:solidFill>
                <a:latin typeface="Arial"/>
                <a:cs typeface="Arial"/>
              </a:rPr>
              <a:t>trafic généré par le projet</a:t>
            </a:r>
            <a:r>
              <a:rPr lang="fr-FR" sz="1800" dirty="0">
                <a:solidFill>
                  <a:srgbClr val="005B85"/>
                </a:solidFill>
                <a:latin typeface="Arial"/>
                <a:cs typeface="Arial"/>
              </a:rPr>
              <a:t> </a:t>
            </a:r>
            <a:r>
              <a:rPr lang="fr-FR" sz="1800" dirty="0">
                <a:latin typeface="Arial"/>
                <a:cs typeface="Arial"/>
              </a:rPr>
              <a:t>selon les principaux accès.</a:t>
            </a:r>
            <a:br>
              <a:rPr lang="fr-FR" sz="1800" dirty="0">
                <a:latin typeface="Arial"/>
                <a:cs typeface="Arial"/>
              </a:rPr>
            </a:br>
            <a:r>
              <a:rPr lang="fr-FR" sz="1800" dirty="0">
                <a:latin typeface="Arial"/>
                <a:cs typeface="Arial"/>
              </a:rPr>
              <a:t> • Localiser les zones sensibles où le réseau pourrait être </a:t>
            </a:r>
            <a:r>
              <a:rPr lang="fr-FR" sz="1800" b="1" dirty="0">
                <a:solidFill>
                  <a:srgbClr val="005B85"/>
                </a:solidFill>
                <a:latin typeface="Arial"/>
                <a:cs typeface="Arial"/>
              </a:rPr>
              <a:t>saturé</a:t>
            </a:r>
            <a:r>
              <a:rPr lang="fr-FR" sz="1800" dirty="0">
                <a:latin typeface="Arial"/>
                <a:cs typeface="Arial"/>
              </a:rPr>
              <a:t>.</a:t>
            </a:r>
            <a:endParaRPr lang="fr-FR" sz="1800" dirty="0"/>
          </a:p>
          <a:p>
            <a:pPr>
              <a:buAutoNum type="arabicParenR"/>
            </a:pPr>
            <a:r>
              <a:rPr lang="fr-FR" sz="1800" dirty="0">
                <a:solidFill>
                  <a:srgbClr val="005B85"/>
                </a:solidFill>
                <a:latin typeface="Arial"/>
                <a:cs typeface="Arial"/>
              </a:rPr>
              <a:t> </a:t>
            </a:r>
            <a:r>
              <a:rPr lang="fr-FR" sz="1800" b="1" dirty="0">
                <a:solidFill>
                  <a:srgbClr val="005B85"/>
                </a:solidFill>
                <a:latin typeface="Arial"/>
                <a:cs typeface="Arial"/>
              </a:rPr>
              <a:t>Évaluer les impacts</a:t>
            </a:r>
          </a:p>
          <a:p>
            <a:pPr marL="807720" lvl="1">
              <a:buFont typeface="Courier New"/>
              <a:buChar char="o"/>
            </a:pPr>
            <a:r>
              <a:rPr lang="fr-FR" sz="1800" dirty="0">
                <a:latin typeface="Arial"/>
                <a:cs typeface="Arial"/>
              </a:rPr>
              <a:t>Avec / sans projet : niveau de service, saturation, files, sécurité, etc.</a:t>
            </a:r>
            <a:endParaRPr lang="fr-FR" sz="1800" dirty="0"/>
          </a:p>
          <a:p>
            <a:pPr marL="807720" lvl="1">
              <a:buFont typeface="Courier New"/>
              <a:buChar char="o"/>
            </a:pPr>
            <a:r>
              <a:rPr lang="fr-FR" sz="1800" dirty="0">
                <a:latin typeface="Arial"/>
                <a:cs typeface="Arial"/>
              </a:rPr>
              <a:t>Sur la qualité de l’air et le bruit routier conformément aux ordonnances OPB et </a:t>
            </a:r>
            <a:r>
              <a:rPr lang="fr-FR" sz="1800" dirty="0" err="1">
                <a:latin typeface="Arial"/>
                <a:cs typeface="Arial"/>
              </a:rPr>
              <a:t>OPair</a:t>
            </a:r>
            <a:r>
              <a:rPr lang="fr-FR" sz="1800" dirty="0">
                <a:latin typeface="Arial"/>
                <a:cs typeface="Arial"/>
              </a:rPr>
              <a:t> </a:t>
            </a:r>
            <a:endParaRPr lang="fr-FR" sz="1800" dirty="0"/>
          </a:p>
          <a:p>
            <a:pPr>
              <a:spcBef>
                <a:spcPts val="0"/>
              </a:spcBef>
              <a:spcAft>
                <a:spcPts val="1200"/>
              </a:spcAft>
              <a:buAutoNum type="arabicParenR"/>
            </a:pPr>
            <a:endParaRPr lang="fr-FR" dirty="0">
              <a:latin typeface="Calibri" panose="020F0502020204030204" pitchFamily="34" charset="0"/>
              <a:ea typeface="Calibri"/>
              <a:cs typeface="Calibri" panose="020F0502020204030204" pitchFamily="34" charset="0"/>
            </a:endParaRPr>
          </a:p>
        </p:txBody>
      </p:sp>
      <p:cxnSp>
        <p:nvCxnSpPr>
          <p:cNvPr id="14" name="Connettore 2 13">
            <a:extLst>
              <a:ext uri="{FF2B5EF4-FFF2-40B4-BE49-F238E27FC236}">
                <a16:creationId xmlns:a16="http://schemas.microsoft.com/office/drawing/2014/main" id="{7CB1C710-79F0-1C99-6990-D7937D93C52D}"/>
              </a:ext>
            </a:extLst>
          </p:cNvPr>
          <p:cNvCxnSpPr>
            <a:cxnSpLocks/>
          </p:cNvCxnSpPr>
          <p:nvPr/>
        </p:nvCxnSpPr>
        <p:spPr>
          <a:xfrm>
            <a:off x="842883" y="1711531"/>
            <a:ext cx="298811" cy="0"/>
          </a:xfrm>
          <a:prstGeom prst="straightConnector1">
            <a:avLst/>
          </a:prstGeom>
          <a:ln w="38100">
            <a:solidFill>
              <a:schemeClr val="bg2"/>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7943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70856" y="1558397"/>
            <a:ext cx="3449669" cy="4749359"/>
          </a:xfrm>
          <a:prstGeom prst="rect">
            <a:avLst/>
          </a:prstGeom>
          <a:noFill/>
          <a:extLst>
            <a:ext uri="{909E8E84-426E-40DD-AFC4-6F175D3DCCD1}">
              <a14:hiddenFill xmlns:a14="http://schemas.microsoft.com/office/drawing/2010/main">
                <a:solidFill>
                  <a:srgbClr val="FFFFFF"/>
                </a:solidFill>
              </a14:hiddenFill>
            </a:ext>
          </a:extLst>
        </p:spPr>
      </p:pic>
      <p:sp>
        <p:nvSpPr>
          <p:cNvPr id="36" name="Espace réservé du texte 3"/>
          <p:cNvSpPr txBox="1">
            <a:spLocks/>
          </p:cNvSpPr>
          <p:nvPr>
            <p:custDataLst>
              <p:tags r:id="rId1"/>
            </p:custDataLst>
          </p:nvPr>
        </p:nvSpPr>
        <p:spPr>
          <a:xfrm>
            <a:off x="514285" y="560601"/>
            <a:ext cx="11455847" cy="612353"/>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it-IT" sz="2600" b="1" dirty="0" err="1">
                <a:solidFill>
                  <a:schemeClr val="tx2"/>
                </a:solidFill>
                <a:latin typeface="Calibri"/>
                <a:ea typeface="Calibri"/>
                <a:cs typeface="Calibri"/>
              </a:rPr>
              <a:t>Sommaire</a:t>
            </a:r>
            <a:endParaRPr lang="fr-BE" sz="2600" b="1">
              <a:solidFill>
                <a:schemeClr val="tx2"/>
              </a:solidFill>
              <a:latin typeface="Calibri" panose="020F0502020204030204" pitchFamily="34" charset="0"/>
              <a:ea typeface="Calibri"/>
              <a:cs typeface="Calibri" panose="020F0502020204030204" pitchFamily="34" charset="0"/>
            </a:endParaRPr>
          </a:p>
          <a:p>
            <a:pPr>
              <a:spcBef>
                <a:spcPts val="600"/>
              </a:spcBef>
              <a:spcAft>
                <a:spcPts val="0"/>
              </a:spcAft>
            </a:pPr>
            <a:endParaRPr lang="fr-CH" sz="2000" b="1">
              <a:solidFill>
                <a:schemeClr val="tx2"/>
              </a:solidFill>
              <a:latin typeface="Calibri" panose="020F0502020204030204" pitchFamily="34" charset="0"/>
              <a:cs typeface="Calibri" panose="020F0502020204030204" pitchFamily="34" charset="0"/>
            </a:endParaRPr>
          </a:p>
          <a:p>
            <a:pPr>
              <a:spcBef>
                <a:spcPts val="0"/>
              </a:spcBef>
              <a:spcAft>
                <a:spcPts val="0"/>
              </a:spcAft>
            </a:pPr>
            <a:endParaRPr lang="fr-CH" sz="2600" b="1">
              <a:solidFill>
                <a:schemeClr val="tx2"/>
              </a:solidFill>
              <a:latin typeface="Calibri" panose="020F0502020204030204" pitchFamily="34" charset="0"/>
              <a:cs typeface="Calibri" panose="020F0502020204030204" pitchFamily="34" charset="0"/>
            </a:endParaRPr>
          </a:p>
        </p:txBody>
      </p:sp>
      <p:grpSp>
        <p:nvGrpSpPr>
          <p:cNvPr id="7" name="Gruppo 6">
            <a:extLst>
              <a:ext uri="{FF2B5EF4-FFF2-40B4-BE49-F238E27FC236}">
                <a16:creationId xmlns:a16="http://schemas.microsoft.com/office/drawing/2014/main" id="{94212CD1-4A39-DABD-02CD-98C23714D10E}"/>
              </a:ext>
            </a:extLst>
          </p:cNvPr>
          <p:cNvGrpSpPr/>
          <p:nvPr/>
        </p:nvGrpSpPr>
        <p:grpSpPr>
          <a:xfrm>
            <a:off x="550863" y="1558397"/>
            <a:ext cx="7726238" cy="4750877"/>
            <a:chOff x="550863" y="1558397"/>
            <a:chExt cx="7726238" cy="4750877"/>
          </a:xfrm>
        </p:grpSpPr>
        <p:sp>
          <p:nvSpPr>
            <p:cNvPr id="13" name="Rechteck 12"/>
            <p:cNvSpPr/>
            <p:nvPr/>
          </p:nvSpPr>
          <p:spPr bwMode="auto">
            <a:xfrm>
              <a:off x="550863" y="1558399"/>
              <a:ext cx="498454" cy="1041427"/>
            </a:xfrm>
            <a:prstGeom prst="rect">
              <a:avLst/>
            </a:prstGeom>
            <a:solidFill>
              <a:schemeClr val="tx2"/>
            </a:solidFill>
            <a:ln>
              <a:noFill/>
            </a:ln>
          </p:spPr>
          <p:txBody>
            <a:bodyPr vert="horz" wrap="square" lIns="91431" tIns="45715" rIns="91431" bIns="45715" numCol="1" anchor="ctr" anchorCtr="0" compatLnSpc="1">
              <a:prstTxWarp prst="textNoShape">
                <a:avLst/>
              </a:prstTxWarp>
            </a:bodyPr>
            <a:lstStyle/>
            <a:p>
              <a:pPr algn="ctr"/>
              <a:r>
                <a:rPr lang="it-CH" sz="1600" b="1">
                  <a:solidFill>
                    <a:srgbClr val="F3F6F7"/>
                  </a:solidFill>
                  <a:latin typeface="Calibri" panose="020F0502020204030204" pitchFamily="34" charset="0"/>
                  <a:cs typeface="Calibri" panose="020F0502020204030204" pitchFamily="34" charset="0"/>
                </a:rPr>
                <a:t>1</a:t>
              </a:r>
            </a:p>
          </p:txBody>
        </p:sp>
        <p:sp>
          <p:nvSpPr>
            <p:cNvPr id="14" name="Rechteck 13"/>
            <p:cNvSpPr/>
            <p:nvPr/>
          </p:nvSpPr>
          <p:spPr bwMode="auto">
            <a:xfrm>
              <a:off x="1101775" y="1558397"/>
              <a:ext cx="7175326" cy="1041427"/>
            </a:xfrm>
            <a:prstGeom prst="rect">
              <a:avLst/>
            </a:prstGeom>
            <a:solidFill>
              <a:srgbClr val="005B85"/>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51613" algn="r"/>
                </a:tabLst>
              </a:pPr>
              <a:r>
                <a:rPr lang="it-CH" sz="1600" b="1" dirty="0" err="1">
                  <a:solidFill>
                    <a:schemeClr val="bg1"/>
                  </a:solidFill>
                  <a:latin typeface="Calibri"/>
                  <a:ea typeface="Calibri"/>
                  <a:cs typeface="Calibri"/>
                </a:rPr>
                <a:t>Pratiques</a:t>
              </a:r>
              <a:r>
                <a:rPr lang="it-CH" sz="1600" b="1" dirty="0">
                  <a:solidFill>
                    <a:schemeClr val="bg1"/>
                  </a:solidFill>
                  <a:latin typeface="Calibri"/>
                  <a:ea typeface="Calibri"/>
                  <a:cs typeface="Calibri"/>
                </a:rPr>
                <a:t> et </a:t>
              </a:r>
              <a:r>
                <a:rPr lang="it-CH" sz="1600" b="1" dirty="0" err="1">
                  <a:solidFill>
                    <a:schemeClr val="bg1"/>
                  </a:solidFill>
                  <a:latin typeface="Calibri"/>
                  <a:ea typeface="Calibri"/>
                  <a:cs typeface="Calibri"/>
                </a:rPr>
                <a:t>évolutions</a:t>
              </a:r>
              <a:r>
                <a:rPr lang="it-CH" sz="1600" b="1" dirty="0">
                  <a:solidFill>
                    <a:schemeClr val="bg1"/>
                  </a:solidFill>
                  <a:latin typeface="Calibri"/>
                  <a:ea typeface="Calibri"/>
                  <a:cs typeface="Calibri"/>
                </a:rPr>
                <a:t> de la </a:t>
              </a:r>
              <a:r>
                <a:rPr lang="it-CH" sz="1600" b="1" dirty="0" err="1">
                  <a:solidFill>
                    <a:schemeClr val="bg1"/>
                  </a:solidFill>
                  <a:latin typeface="Calibri"/>
                  <a:ea typeface="Calibri"/>
                  <a:cs typeface="Calibri"/>
                </a:rPr>
                <a:t>mobilité</a:t>
              </a:r>
              <a:r>
                <a:rPr lang="it-CH" sz="1600" b="1" dirty="0">
                  <a:solidFill>
                    <a:schemeClr val="bg1"/>
                  </a:solidFill>
                  <a:latin typeface="Calibri"/>
                  <a:ea typeface="Calibri"/>
                  <a:cs typeface="Calibri"/>
                </a:rPr>
                <a:t> en Suisse</a:t>
              </a:r>
              <a:endParaRPr lang="it-CH" sz="1600" b="1" dirty="0" err="1">
                <a:solidFill>
                  <a:schemeClr val="bg1"/>
                </a:solidFill>
                <a:latin typeface="Calibri" panose="020F0502020204030204" pitchFamily="34" charset="0"/>
                <a:ea typeface="Calibri"/>
                <a:cs typeface="Calibri" panose="020F0502020204030204" pitchFamily="34" charset="0"/>
              </a:endParaRPr>
            </a:p>
          </p:txBody>
        </p:sp>
        <p:sp>
          <p:nvSpPr>
            <p:cNvPr id="15" name="Rechteck 14"/>
            <p:cNvSpPr/>
            <p:nvPr/>
          </p:nvSpPr>
          <p:spPr bwMode="auto">
            <a:xfrm>
              <a:off x="550863" y="2784931"/>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2</a:t>
              </a:r>
            </a:p>
          </p:txBody>
        </p:sp>
        <p:sp>
          <p:nvSpPr>
            <p:cNvPr id="16" name="Rechteck 15"/>
            <p:cNvSpPr/>
            <p:nvPr/>
          </p:nvSpPr>
          <p:spPr bwMode="auto">
            <a:xfrm>
              <a:off x="1101775" y="278543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dirty="0">
                  <a:latin typeface="Calibri"/>
                  <a:ea typeface="Calibri"/>
                  <a:cs typeface="Calibri"/>
                </a:rPr>
                <a:t>Impacts </a:t>
              </a:r>
              <a:r>
                <a:rPr lang="fr-CH" sz="1600" dirty="0">
                  <a:latin typeface="Calibri"/>
                  <a:ea typeface="Calibri"/>
                  <a:cs typeface="Calibri"/>
                </a:rPr>
                <a:t>environnementaux</a:t>
              </a:r>
              <a:r>
                <a:rPr lang="it-CH" sz="1600" dirty="0">
                  <a:latin typeface="Calibri"/>
                  <a:ea typeface="Calibri"/>
                  <a:cs typeface="Calibri"/>
                </a:rPr>
                <a:t> de la </a:t>
              </a:r>
              <a:r>
                <a:rPr lang="it-CH" sz="1600" dirty="0" err="1">
                  <a:latin typeface="Calibri"/>
                  <a:ea typeface="Calibri"/>
                  <a:cs typeface="Calibri"/>
                </a:rPr>
                <a:t>mobilité</a:t>
              </a:r>
              <a:endParaRPr lang="it-CH" sz="1600" dirty="0">
                <a:latin typeface="Calibri"/>
                <a:ea typeface="Calibri"/>
                <a:cs typeface="Calibri"/>
              </a:endParaRPr>
            </a:p>
          </p:txBody>
        </p:sp>
        <p:sp>
          <p:nvSpPr>
            <p:cNvPr id="17" name="Rechteck 16"/>
            <p:cNvSpPr/>
            <p:nvPr/>
          </p:nvSpPr>
          <p:spPr bwMode="auto">
            <a:xfrm>
              <a:off x="550863" y="4035582"/>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3</a:t>
              </a:r>
            </a:p>
          </p:txBody>
        </p:sp>
        <p:sp>
          <p:nvSpPr>
            <p:cNvPr id="18" name="Rechteck 17"/>
            <p:cNvSpPr/>
            <p:nvPr/>
          </p:nvSpPr>
          <p:spPr bwMode="auto">
            <a:xfrm>
              <a:off x="1101775" y="4036593"/>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2088" algn="r"/>
                </a:tabLst>
              </a:pPr>
              <a:r>
                <a:rPr lang="it-CH" sz="1600" dirty="0" err="1">
                  <a:latin typeface="Calibri"/>
                  <a:ea typeface="Calibri"/>
                  <a:cs typeface="Calibri"/>
                </a:rPr>
                <a:t>Démarche</a:t>
              </a:r>
              <a:r>
                <a:rPr lang="it-CH" sz="1600" dirty="0">
                  <a:latin typeface="Calibri"/>
                  <a:ea typeface="Calibri"/>
                  <a:cs typeface="Calibri"/>
                </a:rPr>
                <a:t> de l'EIE </a:t>
              </a:r>
              <a:endParaRPr lang="en-US" dirty="0"/>
            </a:p>
          </p:txBody>
        </p:sp>
        <p:sp>
          <p:nvSpPr>
            <p:cNvPr id="21" name="Rechteck 20"/>
            <p:cNvSpPr/>
            <p:nvPr/>
          </p:nvSpPr>
          <p:spPr bwMode="auto">
            <a:xfrm>
              <a:off x="550863" y="5266330"/>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4</a:t>
              </a:r>
            </a:p>
          </p:txBody>
        </p:sp>
        <p:sp>
          <p:nvSpPr>
            <p:cNvPr id="22" name="Rechteck 21"/>
            <p:cNvSpPr/>
            <p:nvPr/>
          </p:nvSpPr>
          <p:spPr bwMode="auto">
            <a:xfrm>
              <a:off x="1101775" y="526784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dirty="0">
                  <a:latin typeface="Calibri"/>
                  <a:ea typeface="Calibri"/>
                  <a:cs typeface="Calibri"/>
                </a:rPr>
                <a:t>Cas </a:t>
              </a:r>
              <a:r>
                <a:rPr lang="it-CH" sz="1600" dirty="0" err="1">
                  <a:latin typeface="Calibri"/>
                  <a:ea typeface="Calibri"/>
                  <a:cs typeface="Calibri"/>
                </a:rPr>
                <a:t>pratiques</a:t>
              </a:r>
            </a:p>
          </p:txBody>
        </p:sp>
      </p:grpSp>
      <p:sp>
        <p:nvSpPr>
          <p:cNvPr id="4" name="Espace réservé du numéro de diapositive 2">
            <a:extLst>
              <a:ext uri="{FF2B5EF4-FFF2-40B4-BE49-F238E27FC236}">
                <a16:creationId xmlns:a16="http://schemas.microsoft.com/office/drawing/2014/main" id="{B7329D6A-68E2-803B-BEB1-64E4C0EB9320}"/>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1</a:t>
            </a:r>
            <a:endParaRPr lang="de-CH" b="1" dirty="0">
              <a:solidFill>
                <a:srgbClr val="F3F6F7"/>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420294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Cadre légal de l'évaluation</a:t>
            </a:r>
            <a:endParaRPr lang="fr-FR" sz="2600" b="1">
              <a:solidFill>
                <a:schemeClr val="tx2"/>
              </a:solidFill>
              <a:latin typeface="Calibri" panose="020F0502020204030204" pitchFamily="34" charset="0"/>
              <a:cs typeface="Calibri" panose="020F0502020204030204" pitchFamily="34" charset="0"/>
            </a:endParaRPr>
          </a:p>
          <a:p>
            <a:pPr>
              <a:spcBef>
                <a:spcPts val="0"/>
              </a:spcBef>
              <a:spcAft>
                <a:spcPts val="0"/>
              </a:spcAft>
            </a:pPr>
            <a:r>
              <a:rPr lang="fr-CH" sz="2000" b="1">
                <a:latin typeface="Calibri"/>
                <a:ea typeface="Calibri"/>
                <a:cs typeface="Calibri"/>
              </a:rPr>
              <a:t>Démarche EIE</a:t>
            </a:r>
            <a:endParaRPr lang="fr-FR"/>
          </a:p>
          <a:p>
            <a:pPr>
              <a:spcBef>
                <a:spcPts val="0"/>
              </a:spcBef>
              <a:spcAft>
                <a:spcPts val="0"/>
              </a:spcAft>
            </a:pPr>
            <a:endParaRPr lang="fr-CH" sz="2000" b="1">
              <a:latin typeface="Calibri" panose="020F0502020204030204" pitchFamily="34" charset="0"/>
              <a:cs typeface="Calibri" panose="020F0502020204030204" pitchFamily="34" charset="0"/>
            </a:endParaRPr>
          </a:p>
        </p:txBody>
      </p:sp>
      <p:sp>
        <p:nvSpPr>
          <p:cNvPr id="4" name="Espace réservé du numéro de diapositive 2">
            <a:extLst>
              <a:ext uri="{FF2B5EF4-FFF2-40B4-BE49-F238E27FC236}">
                <a16:creationId xmlns:a16="http://schemas.microsoft.com/office/drawing/2014/main" id="{2183D807-2A22-0614-1122-2CF1E8026A37}"/>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19</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5" name="Picture 4">
            <a:extLst>
              <a:ext uri="{FF2B5EF4-FFF2-40B4-BE49-F238E27FC236}">
                <a16:creationId xmlns:a16="http://schemas.microsoft.com/office/drawing/2014/main" id="{F3197D0D-EA8B-F870-0DA1-3A52F7AD3451}"/>
              </a:ext>
            </a:extLst>
          </p:cNvPr>
          <p:cNvPicPr>
            <a:picLocks noChangeAspect="1"/>
          </p:cNvPicPr>
          <p:nvPr/>
        </p:nvPicPr>
        <p:blipFill>
          <a:blip r:embed="rId4"/>
          <a:stretch>
            <a:fillRect/>
          </a:stretch>
        </p:blipFill>
        <p:spPr>
          <a:xfrm>
            <a:off x="5853680" y="2029135"/>
            <a:ext cx="6336225" cy="3448050"/>
          </a:xfrm>
          <a:prstGeom prst="rect">
            <a:avLst/>
          </a:prstGeom>
        </p:spPr>
      </p:pic>
      <p:sp>
        <p:nvSpPr>
          <p:cNvPr id="6" name="TextBox 5">
            <a:extLst>
              <a:ext uri="{FF2B5EF4-FFF2-40B4-BE49-F238E27FC236}">
                <a16:creationId xmlns:a16="http://schemas.microsoft.com/office/drawing/2014/main" id="{5A9BB3F6-78EC-27FF-E0DF-5C9DE2407D25}"/>
              </a:ext>
            </a:extLst>
          </p:cNvPr>
          <p:cNvSpPr txBox="1"/>
          <p:nvPr/>
        </p:nvSpPr>
        <p:spPr>
          <a:xfrm>
            <a:off x="379258" y="1933535"/>
            <a:ext cx="5396005"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600" b="1" err="1">
                <a:solidFill>
                  <a:srgbClr val="005B85"/>
                </a:solidFill>
                <a:ea typeface="+mn-lt"/>
                <a:cs typeface="+mn-lt"/>
              </a:rPr>
              <a:t>Principales</a:t>
            </a:r>
            <a:r>
              <a:rPr lang="en-US" sz="1600" b="1" dirty="0">
                <a:solidFill>
                  <a:srgbClr val="005B85"/>
                </a:solidFill>
                <a:ea typeface="+mn-lt"/>
                <a:cs typeface="+mn-lt"/>
              </a:rPr>
              <a:t> exigences </a:t>
            </a:r>
            <a:r>
              <a:rPr lang="en-US" sz="1600" b="1" err="1">
                <a:solidFill>
                  <a:srgbClr val="005B85"/>
                </a:solidFill>
                <a:ea typeface="+mn-lt"/>
                <a:cs typeface="+mn-lt"/>
              </a:rPr>
              <a:t>légales</a:t>
            </a:r>
            <a:r>
              <a:rPr lang="en-US" sz="1600" b="1" dirty="0">
                <a:solidFill>
                  <a:srgbClr val="005B85"/>
                </a:solidFill>
                <a:ea typeface="+mn-lt"/>
                <a:cs typeface="+mn-lt"/>
              </a:rPr>
              <a:t> :</a:t>
            </a:r>
            <a:endParaRPr lang="en-US"/>
          </a:p>
          <a:p>
            <a:pPr marL="285750">
              <a:spcAft>
                <a:spcPts val="600"/>
              </a:spcAft>
              <a:buFont typeface="Arial"/>
              <a:buChar char="•"/>
            </a:pPr>
            <a:r>
              <a:rPr lang="en-US" sz="1600" b="1" dirty="0">
                <a:solidFill>
                  <a:srgbClr val="005B85"/>
                </a:solidFill>
                <a:ea typeface="+mn-lt"/>
                <a:cs typeface="+mn-lt"/>
              </a:rPr>
              <a:t>Nombre de places de </a:t>
            </a:r>
            <a:r>
              <a:rPr lang="en-US" sz="1600" b="1" err="1">
                <a:solidFill>
                  <a:srgbClr val="005B85"/>
                </a:solidFill>
                <a:ea typeface="+mn-lt"/>
                <a:cs typeface="+mn-lt"/>
              </a:rPr>
              <a:t>stationnement</a:t>
            </a:r>
            <a:r>
              <a:rPr lang="en-US" sz="1600" b="1" dirty="0">
                <a:solidFill>
                  <a:srgbClr val="005B85"/>
                </a:solidFill>
                <a:ea typeface="+mn-lt"/>
                <a:cs typeface="+mn-lt"/>
              </a:rPr>
              <a:t>: </a:t>
            </a:r>
            <a:r>
              <a:rPr lang="en-US" sz="1600" err="1">
                <a:ea typeface="+mn-lt"/>
                <a:cs typeface="+mn-lt"/>
              </a:rPr>
              <a:t>encadré</a:t>
            </a:r>
            <a:r>
              <a:rPr lang="en-US" sz="1600" dirty="0">
                <a:ea typeface="+mn-lt"/>
                <a:cs typeface="+mn-lt"/>
              </a:rPr>
              <a:t> par </a:t>
            </a:r>
            <a:r>
              <a:rPr lang="en-US" sz="1600" err="1">
                <a:ea typeface="+mn-lt"/>
                <a:cs typeface="+mn-lt"/>
              </a:rPr>
              <a:t>règlements</a:t>
            </a:r>
            <a:r>
              <a:rPr lang="en-US" sz="1600" dirty="0">
                <a:ea typeface="+mn-lt"/>
                <a:cs typeface="+mn-lt"/>
              </a:rPr>
              <a:t> </a:t>
            </a:r>
            <a:r>
              <a:rPr lang="en-US" sz="1600" err="1">
                <a:ea typeface="+mn-lt"/>
                <a:cs typeface="+mn-lt"/>
              </a:rPr>
              <a:t>communaux</a:t>
            </a:r>
            <a:r>
              <a:rPr lang="en-US" sz="1600" dirty="0">
                <a:ea typeface="+mn-lt"/>
                <a:cs typeface="+mn-lt"/>
              </a:rPr>
              <a:t> et </a:t>
            </a:r>
            <a:r>
              <a:rPr lang="en-US" sz="1600" err="1">
                <a:ea typeface="+mn-lt"/>
                <a:cs typeface="+mn-lt"/>
              </a:rPr>
              <a:t>normes</a:t>
            </a:r>
            <a:r>
              <a:rPr lang="en-US" sz="1600" dirty="0">
                <a:ea typeface="+mn-lt"/>
                <a:cs typeface="+mn-lt"/>
              </a:rPr>
              <a:t> VSS</a:t>
            </a:r>
            <a:endParaRPr lang="en-US" dirty="0">
              <a:ea typeface="+mn-lt"/>
              <a:cs typeface="+mn-lt"/>
            </a:endParaRPr>
          </a:p>
          <a:p>
            <a:pPr marL="285750">
              <a:spcAft>
                <a:spcPts val="600"/>
              </a:spcAft>
              <a:buFont typeface="Arial"/>
              <a:buChar char="•"/>
            </a:pPr>
            <a:r>
              <a:rPr lang="en-US" sz="1600" b="1" err="1">
                <a:solidFill>
                  <a:srgbClr val="005B85"/>
                </a:solidFill>
                <a:ea typeface="+mn-lt"/>
                <a:cs typeface="+mn-lt"/>
              </a:rPr>
              <a:t>Génération</a:t>
            </a:r>
            <a:r>
              <a:rPr lang="en-US" sz="1600" b="1" dirty="0">
                <a:solidFill>
                  <a:srgbClr val="005B85"/>
                </a:solidFill>
                <a:ea typeface="+mn-lt"/>
                <a:cs typeface="+mn-lt"/>
              </a:rPr>
              <a:t> de </a:t>
            </a:r>
            <a:r>
              <a:rPr lang="en-US" sz="1600" b="1" err="1">
                <a:solidFill>
                  <a:srgbClr val="005B85"/>
                </a:solidFill>
                <a:ea typeface="+mn-lt"/>
                <a:cs typeface="+mn-lt"/>
              </a:rPr>
              <a:t>trafic</a:t>
            </a:r>
            <a:r>
              <a:rPr lang="en-US" sz="1600" dirty="0">
                <a:solidFill>
                  <a:srgbClr val="005B85"/>
                </a:solidFill>
                <a:ea typeface="+mn-lt"/>
                <a:cs typeface="+mn-lt"/>
              </a:rPr>
              <a:t> : </a:t>
            </a:r>
            <a:r>
              <a:rPr lang="en-US" sz="1600" dirty="0">
                <a:ea typeface="+mn-lt"/>
                <a:cs typeface="+mn-lt"/>
              </a:rPr>
              <a:t>pas de base </a:t>
            </a:r>
            <a:r>
              <a:rPr lang="en-US" sz="1600" err="1">
                <a:ea typeface="+mn-lt"/>
                <a:cs typeface="+mn-lt"/>
              </a:rPr>
              <a:t>légale</a:t>
            </a:r>
            <a:r>
              <a:rPr lang="en-US" sz="1600" dirty="0">
                <a:ea typeface="+mn-lt"/>
                <a:cs typeface="+mn-lt"/>
              </a:rPr>
              <a:t> </a:t>
            </a:r>
            <a:r>
              <a:rPr lang="en-US" sz="1600" err="1">
                <a:ea typeface="+mn-lt"/>
                <a:cs typeface="+mn-lt"/>
              </a:rPr>
              <a:t>stricte</a:t>
            </a:r>
            <a:r>
              <a:rPr lang="en-US" sz="1600" dirty="0">
                <a:ea typeface="+mn-lt"/>
                <a:cs typeface="+mn-lt"/>
              </a:rPr>
              <a:t>,  </a:t>
            </a:r>
            <a:r>
              <a:rPr lang="en-US" sz="1600" err="1">
                <a:ea typeface="+mn-lt"/>
                <a:cs typeface="+mn-lt"/>
              </a:rPr>
              <a:t>mais</a:t>
            </a:r>
            <a:r>
              <a:rPr lang="en-US" sz="1600" dirty="0">
                <a:ea typeface="+mn-lt"/>
                <a:cs typeface="+mn-lt"/>
              </a:rPr>
              <a:t> exigence </a:t>
            </a:r>
            <a:r>
              <a:rPr lang="en-US" sz="1600" err="1">
                <a:ea typeface="+mn-lt"/>
                <a:cs typeface="+mn-lt"/>
              </a:rPr>
              <a:t>fonctionnelle</a:t>
            </a:r>
            <a:r>
              <a:rPr lang="en-US" sz="1600" dirty="0">
                <a:ea typeface="+mn-lt"/>
                <a:cs typeface="+mn-lt"/>
              </a:rPr>
              <a:t> de non-saturation du réseau et </a:t>
            </a:r>
            <a:r>
              <a:rPr lang="en-US" sz="1600" err="1">
                <a:ea typeface="+mn-lt"/>
                <a:cs typeface="+mn-lt"/>
              </a:rPr>
              <a:t>d'objectifs</a:t>
            </a:r>
            <a:r>
              <a:rPr lang="en-US" sz="1600" dirty="0">
                <a:ea typeface="+mn-lt"/>
                <a:cs typeface="+mn-lt"/>
              </a:rPr>
              <a:t> de report modal (</a:t>
            </a:r>
            <a:r>
              <a:rPr lang="en-US" sz="1600" err="1">
                <a:ea typeface="+mn-lt"/>
                <a:cs typeface="+mn-lt"/>
              </a:rPr>
              <a:t>PDcn</a:t>
            </a:r>
            <a:r>
              <a:rPr lang="en-US" sz="1600" dirty="0">
                <a:ea typeface="+mn-lt"/>
                <a:cs typeface="+mn-lt"/>
              </a:rPr>
              <a:t>, </a:t>
            </a:r>
            <a:r>
              <a:rPr lang="en-US" sz="1600" err="1">
                <a:ea typeface="+mn-lt"/>
                <a:cs typeface="+mn-lt"/>
              </a:rPr>
              <a:t>OPair</a:t>
            </a:r>
            <a:r>
              <a:rPr lang="en-US" sz="1600" dirty="0">
                <a:ea typeface="+mn-lt"/>
                <a:cs typeface="+mn-lt"/>
              </a:rPr>
              <a:t>, plans </a:t>
            </a:r>
            <a:r>
              <a:rPr lang="en-US" sz="1600" err="1">
                <a:ea typeface="+mn-lt"/>
                <a:cs typeface="+mn-lt"/>
              </a:rPr>
              <a:t>climat</a:t>
            </a:r>
            <a:r>
              <a:rPr lang="en-US" sz="1600" dirty="0">
                <a:ea typeface="+mn-lt"/>
                <a:cs typeface="+mn-lt"/>
              </a:rPr>
              <a:t> </a:t>
            </a:r>
            <a:r>
              <a:rPr lang="en-US" sz="1600" err="1">
                <a:ea typeface="+mn-lt"/>
                <a:cs typeface="+mn-lt"/>
              </a:rPr>
              <a:t>cantonaux</a:t>
            </a:r>
            <a:r>
              <a:rPr lang="en-US" sz="1600" dirty="0">
                <a:ea typeface="+mn-lt"/>
                <a:cs typeface="+mn-lt"/>
              </a:rPr>
              <a:t> </a:t>
            </a:r>
            <a:r>
              <a:rPr lang="en-US" sz="1600" err="1">
                <a:ea typeface="+mn-lt"/>
                <a:cs typeface="+mn-lt"/>
              </a:rPr>
              <a:t>ou</a:t>
            </a:r>
            <a:r>
              <a:rPr lang="en-US" sz="1600" dirty="0">
                <a:ea typeface="+mn-lt"/>
                <a:cs typeface="+mn-lt"/>
              </a:rPr>
              <a:t> </a:t>
            </a:r>
            <a:r>
              <a:rPr lang="en-US" sz="1600" err="1">
                <a:ea typeface="+mn-lt"/>
                <a:cs typeface="+mn-lt"/>
              </a:rPr>
              <a:t>communaux</a:t>
            </a:r>
            <a:r>
              <a:rPr lang="en-US" sz="1600" dirty="0">
                <a:ea typeface="+mn-lt"/>
                <a:cs typeface="+mn-lt"/>
              </a:rPr>
              <a:t>)</a:t>
            </a:r>
            <a:endParaRPr lang="en-US" dirty="0">
              <a:ea typeface="+mn-lt"/>
              <a:cs typeface="+mn-lt"/>
            </a:endParaRPr>
          </a:p>
          <a:p>
            <a:pPr marL="285750">
              <a:spcAft>
                <a:spcPts val="600"/>
              </a:spcAft>
              <a:buFont typeface="Arial"/>
              <a:buChar char="•"/>
            </a:pPr>
            <a:r>
              <a:rPr lang="en-US" sz="1600" b="1" dirty="0">
                <a:solidFill>
                  <a:srgbClr val="005B85"/>
                </a:solidFill>
                <a:ea typeface="+mn-lt"/>
                <a:cs typeface="+mn-lt"/>
              </a:rPr>
              <a:t>Nuisances </a:t>
            </a:r>
            <a:r>
              <a:rPr lang="en-US" sz="1600" b="1" err="1">
                <a:solidFill>
                  <a:srgbClr val="005B85"/>
                </a:solidFill>
                <a:ea typeface="+mn-lt"/>
                <a:cs typeface="+mn-lt"/>
              </a:rPr>
              <a:t>environnementales</a:t>
            </a:r>
            <a:r>
              <a:rPr lang="en-US" sz="1600" dirty="0">
                <a:solidFill>
                  <a:srgbClr val="005B85"/>
                </a:solidFill>
                <a:ea typeface="+mn-lt"/>
                <a:cs typeface="+mn-lt"/>
              </a:rPr>
              <a:t> </a:t>
            </a:r>
            <a:r>
              <a:rPr lang="en-US" sz="1600" dirty="0">
                <a:ea typeface="+mn-lt"/>
                <a:cs typeface="+mn-lt"/>
              </a:rPr>
              <a:t>→ pas </a:t>
            </a:r>
            <a:r>
              <a:rPr lang="en-US" sz="1600" err="1">
                <a:ea typeface="+mn-lt"/>
                <a:cs typeface="+mn-lt"/>
              </a:rPr>
              <a:t>d’aggravation</a:t>
            </a:r>
            <a:r>
              <a:rPr lang="en-US" sz="1600" dirty="0">
                <a:ea typeface="+mn-lt"/>
                <a:cs typeface="+mn-lt"/>
              </a:rPr>
              <a:t> des impacts </a:t>
            </a:r>
            <a:r>
              <a:rPr lang="en-US" sz="1600" err="1">
                <a:ea typeface="+mn-lt"/>
                <a:cs typeface="+mn-lt"/>
              </a:rPr>
              <a:t>existants</a:t>
            </a:r>
            <a:r>
              <a:rPr lang="en-US" sz="1600" dirty="0">
                <a:ea typeface="+mn-lt"/>
                <a:cs typeface="+mn-lt"/>
              </a:rPr>
              <a:t>, </a:t>
            </a:r>
            <a:r>
              <a:rPr lang="en-US" sz="1600" err="1">
                <a:ea typeface="+mn-lt"/>
                <a:cs typeface="+mn-lt"/>
              </a:rPr>
              <a:t>sinon</a:t>
            </a:r>
            <a:r>
              <a:rPr lang="en-US" sz="1600" dirty="0">
                <a:ea typeface="+mn-lt"/>
                <a:cs typeface="+mn-lt"/>
              </a:rPr>
              <a:t> </a:t>
            </a:r>
            <a:r>
              <a:rPr lang="en-US" sz="1600" err="1">
                <a:ea typeface="+mn-lt"/>
                <a:cs typeface="+mn-lt"/>
              </a:rPr>
              <a:t>mesures</a:t>
            </a:r>
            <a:r>
              <a:rPr lang="en-US" sz="1600" dirty="0">
                <a:ea typeface="+mn-lt"/>
                <a:cs typeface="+mn-lt"/>
              </a:rPr>
              <a:t> </a:t>
            </a:r>
            <a:r>
              <a:rPr lang="en-US" sz="1600" err="1">
                <a:ea typeface="+mn-lt"/>
                <a:cs typeface="+mn-lt"/>
              </a:rPr>
              <a:t>d’atténuation</a:t>
            </a:r>
            <a:r>
              <a:rPr lang="en-US" sz="1600" dirty="0">
                <a:ea typeface="+mn-lt"/>
                <a:cs typeface="+mn-lt"/>
              </a:rPr>
              <a:t> (LPE, OPB, </a:t>
            </a:r>
            <a:r>
              <a:rPr lang="en-US" sz="1600" err="1">
                <a:ea typeface="+mn-lt"/>
                <a:cs typeface="+mn-lt"/>
              </a:rPr>
              <a:t>Opair</a:t>
            </a:r>
            <a:r>
              <a:rPr lang="en-US" sz="1600" dirty="0">
                <a:ea typeface="+mn-lt"/>
                <a:cs typeface="+mn-lt"/>
              </a:rPr>
              <a:t>)</a:t>
            </a:r>
            <a:endParaRPr lang="en-US" sz="1600" dirty="0">
              <a:cs typeface="Arial"/>
            </a:endParaRPr>
          </a:p>
          <a:p>
            <a:endParaRPr lang="en-US" sz="1600" dirty="0">
              <a:cs typeface="Arial"/>
            </a:endParaRPr>
          </a:p>
        </p:txBody>
      </p:sp>
    </p:spTree>
    <p:extLst>
      <p:ext uri="{BB962C8B-B14F-4D97-AF65-F5344CB8AC3E}">
        <p14:creationId xmlns:p14="http://schemas.microsoft.com/office/powerpoint/2010/main" val="4146520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Champ d'action</a:t>
            </a:r>
            <a:endParaRPr lang="fr-FR" sz="2600" b="1" dirty="0">
              <a:solidFill>
                <a:schemeClr val="tx2"/>
              </a:solidFill>
              <a:latin typeface="Calibri" panose="020F0502020204030204" pitchFamily="34" charset="0"/>
              <a:ea typeface="Calibri"/>
              <a:cs typeface="Calibri" panose="020F0502020204030204" pitchFamily="34" charset="0"/>
            </a:endParaRPr>
          </a:p>
          <a:p>
            <a:pPr>
              <a:spcBef>
                <a:spcPts val="0"/>
              </a:spcBef>
              <a:spcAft>
                <a:spcPts val="0"/>
              </a:spcAft>
            </a:pPr>
            <a:r>
              <a:rPr lang="fr-FR" sz="2000" b="1">
                <a:latin typeface="Calibri"/>
                <a:ea typeface="Calibri"/>
                <a:cs typeface="Calibri"/>
              </a:rPr>
              <a:t>Démarche EIE</a:t>
            </a:r>
            <a:endParaRPr lang="fr-CH" sz="2000" b="1" dirty="0">
              <a:latin typeface="Calibri"/>
              <a:ea typeface="Calibri"/>
              <a:cs typeface="Calibri"/>
            </a:endParaRPr>
          </a:p>
        </p:txBody>
      </p:sp>
      <p:sp>
        <p:nvSpPr>
          <p:cNvPr id="6" name="Espace réservé du contenu 4">
            <a:extLst>
              <a:ext uri="{FF2B5EF4-FFF2-40B4-BE49-F238E27FC236}">
                <a16:creationId xmlns:a16="http://schemas.microsoft.com/office/drawing/2014/main" id="{44F2D5EA-AC88-3C36-7DE8-CD63612B4724}"/>
              </a:ext>
            </a:extLst>
          </p:cNvPr>
          <p:cNvSpPr>
            <a:spLocks noGrp="1"/>
          </p:cNvSpPr>
          <p:nvPr>
            <p:ph idx="1"/>
          </p:nvPr>
        </p:nvSpPr>
        <p:spPr>
          <a:xfrm>
            <a:off x="542637" y="1551165"/>
            <a:ext cx="11318235" cy="3078434"/>
          </a:xfrm>
        </p:spPr>
        <p:txBody>
          <a:bodyPr vert="horz" lIns="10800" tIns="0" rIns="0" bIns="0" rtlCol="0" anchor="t">
            <a:noAutofit/>
          </a:bodyPr>
          <a:lstStyle/>
          <a:p>
            <a:pPr indent="0">
              <a:spcBef>
                <a:spcPts val="0"/>
              </a:spcBef>
              <a:spcAft>
                <a:spcPts val="0"/>
              </a:spcAft>
              <a:buNone/>
            </a:pPr>
            <a:r>
              <a:rPr lang="fr-CH" sz="1600" b="1" dirty="0">
                <a:solidFill>
                  <a:srgbClr val="005B85"/>
                </a:solidFill>
                <a:latin typeface="Arial"/>
                <a:cs typeface="Arial"/>
              </a:rPr>
              <a:t>Rôle de l’EIE</a:t>
            </a:r>
            <a:endParaRPr lang="en-US" sz="1600" b="1" dirty="0">
              <a:solidFill>
                <a:srgbClr val="005B85"/>
              </a:solidFill>
              <a:latin typeface="Arial"/>
              <a:cs typeface="Arial"/>
            </a:endParaRPr>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latin typeface="Arial"/>
                <a:ea typeface="Calibri"/>
                <a:cs typeface="Arial"/>
              </a:rPr>
              <a:t>Évaluer les effets environnementaux du trafic généré par un projet</a:t>
            </a:r>
            <a:endParaRPr lang="fr-CH" sz="1600" dirty="0"/>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latin typeface="Arial"/>
                <a:ea typeface="Calibri"/>
                <a:cs typeface="Arial"/>
              </a:rPr>
              <a:t>Vérifier la conformité légale avec les prescriptions applicables (LPE, OPB, </a:t>
            </a:r>
            <a:r>
              <a:rPr lang="fr-CH" sz="1600" dirty="0" err="1">
                <a:latin typeface="Arial"/>
                <a:ea typeface="Calibri"/>
                <a:cs typeface="Arial"/>
              </a:rPr>
              <a:t>OPair</a:t>
            </a:r>
            <a:r>
              <a:rPr lang="fr-CH" sz="1600" dirty="0">
                <a:latin typeface="Arial"/>
                <a:ea typeface="Calibri"/>
                <a:cs typeface="Arial"/>
              </a:rPr>
              <a:t>)</a:t>
            </a:r>
            <a:endParaRPr lang="fr-CH" sz="1600" dirty="0">
              <a:ea typeface="Calibri"/>
            </a:endParaRPr>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latin typeface="Arial"/>
                <a:ea typeface="Calibri"/>
                <a:cs typeface="Arial"/>
              </a:rPr>
              <a:t>Proposer des mesures d’atténuation en cas de dépassement des valeurs limites ou d’aggravation notable des impacts existants.</a:t>
            </a:r>
            <a:br>
              <a:rPr lang="en-US" sz="1600" dirty="0"/>
            </a:br>
            <a:endParaRPr lang="en-US" sz="1600" dirty="0"/>
          </a:p>
          <a:p>
            <a:pPr indent="0">
              <a:spcBef>
                <a:spcPts val="0"/>
              </a:spcBef>
              <a:spcAft>
                <a:spcPts val="0"/>
              </a:spcAft>
              <a:buNone/>
            </a:pPr>
            <a:r>
              <a:rPr lang="fr-CH" sz="1600" b="1" dirty="0">
                <a:solidFill>
                  <a:srgbClr val="005B85"/>
                </a:solidFill>
                <a:latin typeface="Arial"/>
                <a:cs typeface="Arial"/>
              </a:rPr>
              <a:t>Limites de la démarche</a:t>
            </a:r>
            <a:endParaRPr lang="fr-CH" sz="1600" dirty="0">
              <a:solidFill>
                <a:srgbClr val="005B85"/>
              </a:solidFill>
              <a:latin typeface="Arial"/>
              <a:cs typeface="Arial"/>
            </a:endParaRPr>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latin typeface="Arial"/>
                <a:cs typeface="Arial"/>
              </a:rPr>
              <a:t>L’EIE ne définit pas de stratégie modale et ne conçoit pas le réseau ni les aménagements de mobilité.</a:t>
            </a:r>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solidFill>
                  <a:srgbClr val="000000"/>
                </a:solidFill>
                <a:latin typeface="Arial"/>
                <a:cs typeface="Arial"/>
              </a:rPr>
              <a:t>L’EIE ne justifie pas le dimensionnement du stationnement — c’est du ressort du RCU et des études de mobilité.</a:t>
            </a:r>
          </a:p>
          <a:p>
            <a:pPr indent="0">
              <a:spcBef>
                <a:spcPts val="0"/>
              </a:spcBef>
              <a:spcAft>
                <a:spcPts val="0"/>
              </a:spcAft>
              <a:buNone/>
            </a:pPr>
            <a:endParaRPr lang="en-US" dirty="0">
              <a:solidFill>
                <a:srgbClr val="005B85"/>
              </a:solidFill>
            </a:endParaRPr>
          </a:p>
          <a:p>
            <a:pPr indent="0">
              <a:spcBef>
                <a:spcPts val="0"/>
              </a:spcBef>
              <a:spcAft>
                <a:spcPts val="0"/>
              </a:spcAft>
              <a:buNone/>
            </a:pPr>
            <a:r>
              <a:rPr lang="fr-CH" sz="1600" b="1" dirty="0">
                <a:solidFill>
                  <a:srgbClr val="005B85"/>
                </a:solidFill>
                <a:latin typeface="Arial"/>
                <a:cs typeface="Arial"/>
              </a:rPr>
              <a:t>Relève des études de mobilité et trafic menées en amont du projet</a:t>
            </a:r>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latin typeface="Arial"/>
                <a:cs typeface="Arial"/>
              </a:rPr>
              <a:t>Diagnostic multimodal et analyse du stationnement.</a:t>
            </a:r>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latin typeface="Arial"/>
                <a:cs typeface="Arial"/>
              </a:rPr>
              <a:t>Modélisation détaillée du réseau (capacités, niveaux de service, flux multimodaux).</a:t>
            </a:r>
            <a:endParaRPr lang="fr-CH" dirty="0"/>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latin typeface="Arial"/>
                <a:cs typeface="Arial"/>
              </a:rPr>
              <a:t>Dimensionnement des accès et carrefours.</a:t>
            </a:r>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latin typeface="Arial"/>
                <a:cs typeface="Arial"/>
              </a:rPr>
              <a:t>Élaboration de scénarios avec/sans projet intégrant la gestion du trafic, la durabilité et le report modal.</a:t>
            </a:r>
          </a:p>
          <a:p>
            <a:pPr marL="0" indent="0">
              <a:spcBef>
                <a:spcPts val="0"/>
              </a:spcBef>
              <a:spcAft>
                <a:spcPts val="0"/>
              </a:spcAft>
              <a:buNone/>
            </a:pPr>
            <a:endParaRPr lang="fr-CH" sz="1400" b="1" dirty="0">
              <a:ea typeface="Calibri"/>
            </a:endParaRPr>
          </a:p>
          <a:p>
            <a:pPr>
              <a:spcBef>
                <a:spcPts val="0"/>
              </a:spcBef>
              <a:spcAft>
                <a:spcPts val="1200"/>
              </a:spcAft>
              <a:buFontTx/>
              <a:buChar char="•"/>
            </a:pPr>
            <a:endParaRPr lang="fr-CH" sz="1400" dirty="0">
              <a:ea typeface="Calibri"/>
            </a:endParaRPr>
          </a:p>
          <a:p>
            <a:pPr>
              <a:buFont typeface="Wingdings" panose="05000000000000000000" pitchFamily="2" charset="2"/>
            </a:pPr>
            <a:endParaRPr lang="fr-CH" sz="1400" b="1" dirty="0">
              <a:solidFill>
                <a:srgbClr val="000000"/>
              </a:solidFill>
              <a:latin typeface="Arial"/>
              <a:ea typeface="Calibri"/>
              <a:cs typeface="Arial"/>
              <a:sym typeface="Wingdings" panose="05000000000000000000" pitchFamily="2" charset="2"/>
            </a:endParaRPr>
          </a:p>
          <a:p>
            <a:pPr>
              <a:spcBef>
                <a:spcPts val="0"/>
              </a:spcBef>
              <a:spcAft>
                <a:spcPts val="2000"/>
              </a:spcAft>
              <a:buChar char="•"/>
            </a:pPr>
            <a:endParaRPr lang="fr-FR" altLang="fr-FR"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2">
            <a:extLst>
              <a:ext uri="{FF2B5EF4-FFF2-40B4-BE49-F238E27FC236}">
                <a16:creationId xmlns:a16="http://schemas.microsoft.com/office/drawing/2014/main" id="{09B28179-EB36-7239-1A77-5E70DD96A17C}"/>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20</a:t>
            </a:r>
            <a:endParaRPr lang="de-CH" b="1" dirty="0">
              <a:solidFill>
                <a:srgbClr val="F3F6F7"/>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3555540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81E3A2-AF92-2737-C380-AAB5E3371070}"/>
              </a:ext>
            </a:extLst>
          </p:cNvPr>
          <p:cNvSpPr>
            <a:spLocks noGrp="1"/>
          </p:cNvSpPr>
          <p:nvPr>
            <p:ph type="title"/>
          </p:nvPr>
        </p:nvSpPr>
        <p:spPr/>
        <p:txBody>
          <a:bodyPr/>
          <a:lstStyle/>
          <a:p>
            <a:r>
              <a:rPr lang="en-US" sz="2600" b="1" dirty="0">
                <a:solidFill>
                  <a:schemeClr val="tx2"/>
                </a:solidFill>
                <a:latin typeface="Calibri"/>
                <a:ea typeface="Calibri"/>
                <a:cs typeface="Calibri"/>
              </a:rPr>
              <a:t>Quantifier les </a:t>
            </a:r>
            <a:r>
              <a:rPr lang="en-US" sz="2600" b="1" dirty="0" err="1">
                <a:solidFill>
                  <a:schemeClr val="tx2"/>
                </a:solidFill>
                <a:latin typeface="Calibri"/>
                <a:ea typeface="Calibri"/>
                <a:cs typeface="Calibri"/>
              </a:rPr>
              <a:t>besoins</a:t>
            </a:r>
            <a:r>
              <a:rPr lang="en-US" sz="2600" b="1" dirty="0">
                <a:solidFill>
                  <a:schemeClr val="tx2"/>
                </a:solidFill>
                <a:latin typeface="Calibri"/>
                <a:ea typeface="Calibri"/>
                <a:cs typeface="Calibri"/>
              </a:rPr>
              <a:t> du </a:t>
            </a:r>
            <a:r>
              <a:rPr lang="en-US" sz="2600" b="1" dirty="0" err="1">
                <a:solidFill>
                  <a:schemeClr val="tx2"/>
                </a:solidFill>
                <a:latin typeface="Calibri"/>
                <a:ea typeface="Calibri"/>
                <a:cs typeface="Calibri"/>
              </a:rPr>
              <a:t>projet</a:t>
            </a:r>
            <a:br>
              <a:rPr lang="en-US" sz="2600" b="1" dirty="0">
                <a:solidFill>
                  <a:schemeClr val="tx2"/>
                </a:solidFill>
                <a:latin typeface="Calibri"/>
                <a:ea typeface="Calibri"/>
                <a:cs typeface="Calibri"/>
              </a:rPr>
            </a:br>
            <a:r>
              <a:rPr lang="en-US" sz="2000" b="1" dirty="0">
                <a:solidFill>
                  <a:srgbClr val="7F7F7F"/>
                </a:solidFill>
                <a:latin typeface="Calibri"/>
                <a:ea typeface="Calibri"/>
                <a:cs typeface="Calibri"/>
              </a:rPr>
              <a:t>Démarche EIE</a:t>
            </a:r>
            <a:endParaRPr lang="en-US" dirty="0"/>
          </a:p>
        </p:txBody>
      </p:sp>
      <p:sp>
        <p:nvSpPr>
          <p:cNvPr id="4" name="Text Placeholder 3">
            <a:extLst>
              <a:ext uri="{FF2B5EF4-FFF2-40B4-BE49-F238E27FC236}">
                <a16:creationId xmlns:a16="http://schemas.microsoft.com/office/drawing/2014/main" id="{9CC8773E-0F29-9EC2-4B63-D73205703A21}"/>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AE0545C0-AE1B-73AC-4AE0-4E1063D4F0A2}"/>
              </a:ext>
            </a:extLst>
          </p:cNvPr>
          <p:cNvSpPr>
            <a:spLocks noGrp="1"/>
          </p:cNvSpPr>
          <p:nvPr>
            <p:ph idx="1"/>
          </p:nvPr>
        </p:nvSpPr>
        <p:spPr/>
        <p:txBody>
          <a:bodyPr vert="horz" lIns="10800" tIns="0" rIns="0" bIns="0" rtlCol="0" anchor="t">
            <a:noAutofit/>
          </a:bodyPr>
          <a:lstStyle/>
          <a:p>
            <a:r>
              <a:rPr lang="fr-FR" sz="1800" dirty="0"/>
              <a:t>Diagnostic de l'accessibilité par mode de transport et par motif (travail, visiteurs, livraison)</a:t>
            </a:r>
          </a:p>
          <a:p>
            <a:pPr marL="0" indent="0">
              <a:buNone/>
            </a:pPr>
            <a:r>
              <a:rPr lang="fr-FR" sz="1800" dirty="0">
                <a:latin typeface="Arial"/>
                <a:cs typeface="Arial"/>
              </a:rPr>
              <a:t>			  </a:t>
            </a:r>
            <a:r>
              <a:rPr lang="fr-FR" sz="1800" dirty="0">
                <a:solidFill>
                  <a:srgbClr val="000000"/>
                </a:solidFill>
                <a:latin typeface="Arial"/>
                <a:cs typeface="Arial"/>
              </a:rPr>
              <a:t>                </a:t>
            </a:r>
            <a:r>
              <a:rPr lang="fr-FR" sz="1800" b="1" dirty="0">
                <a:solidFill>
                  <a:schemeClr val="tx2"/>
                </a:solidFill>
                <a:latin typeface="Arial"/>
                <a:cs typeface="Arial"/>
              </a:rPr>
              <a:t>Exemple pour les modes actifs</a:t>
            </a:r>
            <a:endParaRPr lang="en-US" b="1" dirty="0">
              <a:solidFill>
                <a:schemeClr val="tx2"/>
              </a:solidFill>
              <a:latin typeface="Arial"/>
              <a:cs typeface="Arial"/>
            </a:endParaRPr>
          </a:p>
        </p:txBody>
      </p:sp>
      <p:sp>
        <p:nvSpPr>
          <p:cNvPr id="7" name="Espace réservé du numéro de diapositive 2">
            <a:extLst>
              <a:ext uri="{FF2B5EF4-FFF2-40B4-BE49-F238E27FC236}">
                <a16:creationId xmlns:a16="http://schemas.microsoft.com/office/drawing/2014/main" id="{5E2463C9-0B22-F2F2-6BAD-BA303529AF1D}"/>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21</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9" name="Image 8">
            <a:extLst>
              <a:ext uri="{FF2B5EF4-FFF2-40B4-BE49-F238E27FC236}">
                <a16:creationId xmlns:a16="http://schemas.microsoft.com/office/drawing/2014/main" id="{EB78975D-2D76-F2D6-BE47-9136F4C681E9}"/>
              </a:ext>
            </a:extLst>
          </p:cNvPr>
          <p:cNvPicPr>
            <a:picLocks noChangeAspect="1"/>
          </p:cNvPicPr>
          <p:nvPr/>
        </p:nvPicPr>
        <p:blipFill>
          <a:blip r:embed="rId2"/>
          <a:stretch>
            <a:fillRect/>
          </a:stretch>
        </p:blipFill>
        <p:spPr>
          <a:xfrm>
            <a:off x="6726484" y="2479148"/>
            <a:ext cx="4460681" cy="3449775"/>
          </a:xfrm>
          <a:prstGeom prst="rect">
            <a:avLst/>
          </a:prstGeom>
        </p:spPr>
      </p:pic>
      <p:pic>
        <p:nvPicPr>
          <p:cNvPr id="11" name="Image 10">
            <a:extLst>
              <a:ext uri="{FF2B5EF4-FFF2-40B4-BE49-F238E27FC236}">
                <a16:creationId xmlns:a16="http://schemas.microsoft.com/office/drawing/2014/main" id="{1B6A723C-5809-7165-7563-BE6D6DA175C1}"/>
              </a:ext>
            </a:extLst>
          </p:cNvPr>
          <p:cNvPicPr>
            <a:picLocks noChangeAspect="1"/>
          </p:cNvPicPr>
          <p:nvPr/>
        </p:nvPicPr>
        <p:blipFill>
          <a:blip r:embed="rId3"/>
          <a:stretch>
            <a:fillRect/>
          </a:stretch>
        </p:blipFill>
        <p:spPr>
          <a:xfrm>
            <a:off x="1203082" y="2479149"/>
            <a:ext cx="4571653" cy="3449775"/>
          </a:xfrm>
          <a:prstGeom prst="rect">
            <a:avLst/>
          </a:prstGeom>
        </p:spPr>
      </p:pic>
    </p:spTree>
    <p:extLst>
      <p:ext uri="{BB962C8B-B14F-4D97-AF65-F5344CB8AC3E}">
        <p14:creationId xmlns:p14="http://schemas.microsoft.com/office/powerpoint/2010/main" val="169362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F9530-3CCC-9958-CD30-D156631121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B6BFEB-515C-98B8-C08B-39DD21C0C6FF}"/>
              </a:ext>
            </a:extLst>
          </p:cNvPr>
          <p:cNvSpPr>
            <a:spLocks noGrp="1"/>
          </p:cNvSpPr>
          <p:nvPr>
            <p:ph type="title"/>
          </p:nvPr>
        </p:nvSpPr>
        <p:spPr/>
        <p:txBody>
          <a:bodyPr/>
          <a:lstStyle/>
          <a:p>
            <a:r>
              <a:rPr lang="en-US" sz="2600" b="1" dirty="0">
                <a:solidFill>
                  <a:schemeClr val="tx2"/>
                </a:solidFill>
                <a:latin typeface="Calibri"/>
                <a:ea typeface="Calibri"/>
                <a:cs typeface="Calibri"/>
              </a:rPr>
              <a:t>Quantifier les </a:t>
            </a:r>
            <a:r>
              <a:rPr lang="en-US" sz="2600" b="1" dirty="0" err="1">
                <a:solidFill>
                  <a:schemeClr val="tx2"/>
                </a:solidFill>
                <a:latin typeface="Calibri"/>
                <a:ea typeface="Calibri"/>
                <a:cs typeface="Calibri"/>
              </a:rPr>
              <a:t>besoins</a:t>
            </a:r>
            <a:r>
              <a:rPr lang="en-US" sz="2600" b="1" dirty="0">
                <a:solidFill>
                  <a:schemeClr val="tx2"/>
                </a:solidFill>
                <a:latin typeface="Calibri"/>
                <a:ea typeface="Calibri"/>
                <a:cs typeface="Calibri"/>
              </a:rPr>
              <a:t> du </a:t>
            </a:r>
            <a:r>
              <a:rPr lang="en-US" sz="2600" b="1" dirty="0" err="1">
                <a:solidFill>
                  <a:schemeClr val="tx2"/>
                </a:solidFill>
                <a:latin typeface="Calibri"/>
                <a:ea typeface="Calibri"/>
                <a:cs typeface="Calibri"/>
              </a:rPr>
              <a:t>projet</a:t>
            </a:r>
            <a:br>
              <a:rPr lang="en-US" sz="2600" b="1" dirty="0">
                <a:solidFill>
                  <a:schemeClr val="tx2"/>
                </a:solidFill>
                <a:latin typeface="Calibri"/>
                <a:ea typeface="Calibri"/>
                <a:cs typeface="Calibri"/>
              </a:rPr>
            </a:br>
            <a:r>
              <a:rPr lang="en-US" sz="2000" b="1" dirty="0">
                <a:solidFill>
                  <a:srgbClr val="7F7F7F"/>
                </a:solidFill>
                <a:latin typeface="Calibri"/>
                <a:ea typeface="Calibri"/>
                <a:cs typeface="Calibri"/>
              </a:rPr>
              <a:t>Démarche EIE</a:t>
            </a:r>
            <a:endParaRPr lang="en-US" dirty="0"/>
          </a:p>
        </p:txBody>
      </p:sp>
      <p:sp>
        <p:nvSpPr>
          <p:cNvPr id="4" name="Text Placeholder 3">
            <a:extLst>
              <a:ext uri="{FF2B5EF4-FFF2-40B4-BE49-F238E27FC236}">
                <a16:creationId xmlns:a16="http://schemas.microsoft.com/office/drawing/2014/main" id="{3DD4D4AA-28A5-4938-2ED4-1C788E262D69}"/>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2B20DCFD-A1AC-55BC-49DC-91A219B8D52E}"/>
              </a:ext>
            </a:extLst>
          </p:cNvPr>
          <p:cNvSpPr>
            <a:spLocks noGrp="1"/>
          </p:cNvSpPr>
          <p:nvPr>
            <p:ph idx="1"/>
          </p:nvPr>
        </p:nvSpPr>
        <p:spPr/>
        <p:txBody>
          <a:bodyPr vert="horz" lIns="10800" tIns="0" rIns="0" bIns="0" rtlCol="0" anchor="t">
            <a:noAutofit/>
          </a:bodyPr>
          <a:lstStyle/>
          <a:p>
            <a:r>
              <a:rPr lang="fr-FR" sz="1800" dirty="0"/>
              <a:t>Diagnostic de l'accessibilité par mode de transport et par motif (travail, visiteurs, livraison)</a:t>
            </a:r>
          </a:p>
          <a:p>
            <a:pPr marL="0" indent="0">
              <a:buNone/>
            </a:pPr>
            <a:r>
              <a:rPr lang="fr-FR" sz="1800" dirty="0">
                <a:latin typeface="Arial"/>
                <a:cs typeface="Arial"/>
              </a:rPr>
              <a:t>			           </a:t>
            </a:r>
            <a:r>
              <a:rPr lang="fr-FR" sz="1800" dirty="0">
                <a:solidFill>
                  <a:srgbClr val="000000"/>
                </a:solidFill>
                <a:latin typeface="Arial"/>
                <a:cs typeface="Arial"/>
              </a:rPr>
              <a:t>          </a:t>
            </a:r>
            <a:r>
              <a:rPr lang="fr-FR" sz="1800" b="1" dirty="0">
                <a:solidFill>
                  <a:schemeClr val="tx2"/>
                </a:solidFill>
                <a:latin typeface="Arial"/>
                <a:cs typeface="Arial"/>
              </a:rPr>
              <a:t>Exemple pour les TP</a:t>
            </a:r>
            <a:endParaRPr lang="en-US" b="1" dirty="0">
              <a:solidFill>
                <a:schemeClr val="tx2"/>
              </a:solidFill>
              <a:latin typeface="Arial"/>
              <a:cs typeface="Arial"/>
            </a:endParaRPr>
          </a:p>
        </p:txBody>
      </p:sp>
      <p:sp>
        <p:nvSpPr>
          <p:cNvPr id="7" name="Espace réservé du numéro de diapositive 2">
            <a:extLst>
              <a:ext uri="{FF2B5EF4-FFF2-40B4-BE49-F238E27FC236}">
                <a16:creationId xmlns:a16="http://schemas.microsoft.com/office/drawing/2014/main" id="{CE8A1D74-C19F-5810-7F53-0889433E2703}"/>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22</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11" name="Image 10">
            <a:extLst>
              <a:ext uri="{FF2B5EF4-FFF2-40B4-BE49-F238E27FC236}">
                <a16:creationId xmlns:a16="http://schemas.microsoft.com/office/drawing/2014/main" id="{9E4007F3-6B90-FF9C-A8FE-E93D4255E6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4815" y="2577628"/>
            <a:ext cx="4571653" cy="3252817"/>
          </a:xfrm>
          <a:prstGeom prst="rect">
            <a:avLst/>
          </a:prstGeom>
        </p:spPr>
      </p:pic>
      <p:pic>
        <p:nvPicPr>
          <p:cNvPr id="6" name="Image 5">
            <a:extLst>
              <a:ext uri="{FF2B5EF4-FFF2-40B4-BE49-F238E27FC236}">
                <a16:creationId xmlns:a16="http://schemas.microsoft.com/office/drawing/2014/main" id="{C3CEE03C-FDD5-D48E-FAD4-59400472CC6E}"/>
              </a:ext>
            </a:extLst>
          </p:cNvPr>
          <p:cNvPicPr>
            <a:picLocks noChangeAspect="1"/>
          </p:cNvPicPr>
          <p:nvPr/>
        </p:nvPicPr>
        <p:blipFill>
          <a:blip r:embed="rId3"/>
          <a:stretch>
            <a:fillRect/>
          </a:stretch>
        </p:blipFill>
        <p:spPr>
          <a:xfrm>
            <a:off x="5380355" y="3347453"/>
            <a:ext cx="6351433" cy="1728151"/>
          </a:xfrm>
          <a:prstGeom prst="rect">
            <a:avLst/>
          </a:prstGeom>
        </p:spPr>
      </p:pic>
    </p:spTree>
    <p:extLst>
      <p:ext uri="{BB962C8B-B14F-4D97-AF65-F5344CB8AC3E}">
        <p14:creationId xmlns:p14="http://schemas.microsoft.com/office/powerpoint/2010/main" val="87999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DCD09-9194-D6C7-46B9-ADE13D8F8A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19873C-B696-AB56-7EC1-A46EEE7B526C}"/>
              </a:ext>
            </a:extLst>
          </p:cNvPr>
          <p:cNvSpPr>
            <a:spLocks noGrp="1"/>
          </p:cNvSpPr>
          <p:nvPr>
            <p:ph type="title"/>
          </p:nvPr>
        </p:nvSpPr>
        <p:spPr/>
        <p:txBody>
          <a:bodyPr/>
          <a:lstStyle/>
          <a:p>
            <a:r>
              <a:rPr lang="en-US" sz="2600" b="1" dirty="0">
                <a:solidFill>
                  <a:schemeClr val="tx2"/>
                </a:solidFill>
                <a:latin typeface="Calibri"/>
                <a:ea typeface="Calibri"/>
                <a:cs typeface="Calibri"/>
              </a:rPr>
              <a:t>Quantifier les </a:t>
            </a:r>
            <a:r>
              <a:rPr lang="en-US" sz="2600" b="1" dirty="0" err="1">
                <a:solidFill>
                  <a:schemeClr val="tx2"/>
                </a:solidFill>
                <a:latin typeface="Calibri"/>
                <a:ea typeface="Calibri"/>
                <a:cs typeface="Calibri"/>
              </a:rPr>
              <a:t>besoins</a:t>
            </a:r>
            <a:r>
              <a:rPr lang="en-US" sz="2600" b="1" dirty="0">
                <a:solidFill>
                  <a:schemeClr val="tx2"/>
                </a:solidFill>
                <a:latin typeface="Calibri"/>
                <a:ea typeface="Calibri"/>
                <a:cs typeface="Calibri"/>
              </a:rPr>
              <a:t> du </a:t>
            </a:r>
            <a:r>
              <a:rPr lang="en-US" sz="2600" b="1" dirty="0" err="1">
                <a:solidFill>
                  <a:schemeClr val="tx2"/>
                </a:solidFill>
                <a:latin typeface="Calibri"/>
                <a:ea typeface="Calibri"/>
                <a:cs typeface="Calibri"/>
              </a:rPr>
              <a:t>projet</a:t>
            </a:r>
            <a:br>
              <a:rPr lang="en-US" sz="2600" b="1" dirty="0">
                <a:solidFill>
                  <a:schemeClr val="tx2"/>
                </a:solidFill>
                <a:latin typeface="Calibri"/>
                <a:ea typeface="Calibri"/>
                <a:cs typeface="Calibri"/>
              </a:rPr>
            </a:br>
            <a:r>
              <a:rPr lang="en-US" sz="2000" b="1" dirty="0">
                <a:solidFill>
                  <a:srgbClr val="7F7F7F"/>
                </a:solidFill>
                <a:latin typeface="Calibri"/>
                <a:ea typeface="Calibri"/>
                <a:cs typeface="Calibri"/>
              </a:rPr>
              <a:t>Démarche EIE</a:t>
            </a:r>
            <a:endParaRPr lang="en-US" dirty="0"/>
          </a:p>
        </p:txBody>
      </p:sp>
      <p:sp>
        <p:nvSpPr>
          <p:cNvPr id="4" name="Text Placeholder 3">
            <a:extLst>
              <a:ext uri="{FF2B5EF4-FFF2-40B4-BE49-F238E27FC236}">
                <a16:creationId xmlns:a16="http://schemas.microsoft.com/office/drawing/2014/main" id="{B777599F-13B1-7D5C-30CD-C55CF4F16189}"/>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607AE282-870E-5D19-B833-D98FABCEE788}"/>
              </a:ext>
            </a:extLst>
          </p:cNvPr>
          <p:cNvSpPr>
            <a:spLocks noGrp="1"/>
          </p:cNvSpPr>
          <p:nvPr>
            <p:ph idx="1"/>
          </p:nvPr>
        </p:nvSpPr>
        <p:spPr>
          <a:xfrm>
            <a:off x="514802" y="1588644"/>
            <a:ext cx="5768304" cy="4536947"/>
          </a:xfrm>
        </p:spPr>
        <p:txBody>
          <a:bodyPr vert="horz" lIns="10800" tIns="0" rIns="0" bIns="0" rtlCol="0" anchor="t">
            <a:noAutofit/>
          </a:bodyPr>
          <a:lstStyle/>
          <a:p>
            <a:r>
              <a:rPr lang="fr-FR" sz="1600" dirty="0">
                <a:latin typeface="Arial"/>
                <a:cs typeface="Arial"/>
              </a:rPr>
              <a:t>Type de localisation</a:t>
            </a:r>
          </a:p>
          <a:p>
            <a:pPr>
              <a:buClr>
                <a:srgbClr val="005B85"/>
              </a:buClr>
              <a:buFont typeface="Arial" panose="020B0604020202020204" pitchFamily="34" charset="0"/>
              <a:buChar char="•"/>
            </a:pPr>
            <a:r>
              <a:rPr lang="fr-FR" sz="1600" dirty="0">
                <a:latin typeface="Arial"/>
                <a:cs typeface="Arial"/>
              </a:rPr>
              <a:t>Se catégorise par niveau (A,B,C,D,E)</a:t>
            </a:r>
          </a:p>
          <a:p>
            <a:pPr>
              <a:buClr>
                <a:srgbClr val="005B85"/>
              </a:buClr>
              <a:buFont typeface="Arial" panose="020B0604020202020204" pitchFamily="34" charset="0"/>
              <a:buChar char="•"/>
            </a:pPr>
            <a:r>
              <a:rPr lang="fr-CH" sz="1600" dirty="0">
                <a:latin typeface="Arial"/>
                <a:cs typeface="Arial"/>
              </a:rPr>
              <a:t>Les niveaux de qualité de desserte servent à </a:t>
            </a:r>
            <a:r>
              <a:rPr lang="fr-CH" sz="1600" b="1" dirty="0">
                <a:solidFill>
                  <a:schemeClr val="tx2"/>
                </a:solidFill>
                <a:latin typeface="Arial"/>
                <a:cs typeface="Arial"/>
              </a:rPr>
              <a:t>mesurer à quel point une zone est bien desservie par les transports publics.</a:t>
            </a:r>
          </a:p>
          <a:p>
            <a:pPr>
              <a:buClr>
                <a:srgbClr val="005B85"/>
              </a:buClr>
              <a:buFont typeface="Arial" panose="020B0604020202020204" pitchFamily="34" charset="0"/>
              <a:buChar char="•"/>
            </a:pPr>
            <a:r>
              <a:rPr lang="fr-CH" sz="1600" dirty="0">
                <a:latin typeface="Arial"/>
                <a:cs typeface="Arial"/>
              </a:rPr>
              <a:t>Plus il y a de passages (bonne fréquence) et plus le moyen de transport est important (train, tram, bus), meilleure est la qualité de desserte autour de cet arrêt.</a:t>
            </a:r>
          </a:p>
          <a:p>
            <a:pPr>
              <a:buClr>
                <a:srgbClr val="005B85"/>
              </a:buClr>
              <a:buFont typeface="Arial" panose="020B0604020202020204" pitchFamily="34" charset="0"/>
              <a:buChar char="•"/>
            </a:pPr>
            <a:r>
              <a:rPr lang="fr-CH" sz="1600" dirty="0">
                <a:latin typeface="Arial"/>
                <a:cs typeface="Arial"/>
              </a:rPr>
              <a:t>Les zones proches de l’arrêt ont un bon niveau. Plus on s'éloigne, plus la qualité diminue.</a:t>
            </a:r>
          </a:p>
          <a:p>
            <a:pPr>
              <a:buClr>
                <a:srgbClr val="005B85"/>
              </a:buClr>
              <a:buFont typeface="Arial" panose="020B0604020202020204" pitchFamily="34" charset="0"/>
              <a:buChar char="•"/>
            </a:pPr>
            <a:r>
              <a:rPr lang="fr-CH" sz="1600" dirty="0">
                <a:latin typeface="Arial"/>
                <a:cs typeface="Arial"/>
              </a:rPr>
              <a:t>Ces niveaux permettent d’identifier des endroits qui, grâce à une bonne desserte, ont un fort potentiel de développement (ex. logements, commerces).</a:t>
            </a:r>
          </a:p>
          <a:p>
            <a:pPr marL="0" indent="0">
              <a:buNone/>
            </a:pPr>
            <a:endParaRPr lang="fr-CH" sz="1600" dirty="0">
              <a:latin typeface="Arial"/>
              <a:cs typeface="Arial"/>
            </a:endParaRPr>
          </a:p>
          <a:p>
            <a:pPr>
              <a:buFont typeface="Arial" panose="020B0604020202020204" pitchFamily="34" charset="0"/>
              <a:buChar char="•"/>
            </a:pPr>
            <a:endParaRPr lang="en-US" dirty="0"/>
          </a:p>
        </p:txBody>
      </p:sp>
      <p:sp>
        <p:nvSpPr>
          <p:cNvPr id="7" name="Espace réservé du numéro de diapositive 2">
            <a:extLst>
              <a:ext uri="{FF2B5EF4-FFF2-40B4-BE49-F238E27FC236}">
                <a16:creationId xmlns:a16="http://schemas.microsoft.com/office/drawing/2014/main" id="{EE7FB804-A0FE-734D-AD39-08EA062E31E8}"/>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23</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9" name="Image 8">
            <a:extLst>
              <a:ext uri="{FF2B5EF4-FFF2-40B4-BE49-F238E27FC236}">
                <a16:creationId xmlns:a16="http://schemas.microsoft.com/office/drawing/2014/main" id="{6A8094D1-9398-928E-37A9-A0478A519A71}"/>
              </a:ext>
            </a:extLst>
          </p:cNvPr>
          <p:cNvPicPr>
            <a:picLocks noChangeAspect="1"/>
          </p:cNvPicPr>
          <p:nvPr/>
        </p:nvPicPr>
        <p:blipFill>
          <a:blip r:embed="rId2"/>
          <a:stretch>
            <a:fillRect/>
          </a:stretch>
        </p:blipFill>
        <p:spPr>
          <a:xfrm>
            <a:off x="6364095" y="1963871"/>
            <a:ext cx="5667484" cy="3786492"/>
          </a:xfrm>
          <a:prstGeom prst="rect">
            <a:avLst/>
          </a:prstGeom>
        </p:spPr>
      </p:pic>
      <p:pic>
        <p:nvPicPr>
          <p:cNvPr id="11" name="Image 10">
            <a:extLst>
              <a:ext uri="{FF2B5EF4-FFF2-40B4-BE49-F238E27FC236}">
                <a16:creationId xmlns:a16="http://schemas.microsoft.com/office/drawing/2014/main" id="{22826D5A-482D-07F8-DBC5-9AD0F661D5AA}"/>
              </a:ext>
            </a:extLst>
          </p:cNvPr>
          <p:cNvPicPr>
            <a:picLocks noChangeAspect="1"/>
          </p:cNvPicPr>
          <p:nvPr/>
        </p:nvPicPr>
        <p:blipFill>
          <a:blip r:embed="rId3"/>
          <a:stretch>
            <a:fillRect/>
          </a:stretch>
        </p:blipFill>
        <p:spPr>
          <a:xfrm>
            <a:off x="6468987" y="2011406"/>
            <a:ext cx="1331185" cy="1838699"/>
          </a:xfrm>
          <a:prstGeom prst="rect">
            <a:avLst/>
          </a:prstGeom>
        </p:spPr>
      </p:pic>
      <p:sp>
        <p:nvSpPr>
          <p:cNvPr id="13" name="ZoneTexte 12">
            <a:extLst>
              <a:ext uri="{FF2B5EF4-FFF2-40B4-BE49-F238E27FC236}">
                <a16:creationId xmlns:a16="http://schemas.microsoft.com/office/drawing/2014/main" id="{FEC620AE-96DC-E48F-0034-AF59234966DC}"/>
              </a:ext>
            </a:extLst>
          </p:cNvPr>
          <p:cNvSpPr txBox="1"/>
          <p:nvPr/>
        </p:nvSpPr>
        <p:spPr>
          <a:xfrm>
            <a:off x="6283106" y="5803376"/>
            <a:ext cx="5264583" cy="261610"/>
          </a:xfrm>
          <a:prstGeom prst="rect">
            <a:avLst/>
          </a:prstGeom>
          <a:noFill/>
        </p:spPr>
        <p:txBody>
          <a:bodyPr wrap="none" rtlCol="0">
            <a:spAutoFit/>
          </a:bodyPr>
          <a:lstStyle/>
          <a:p>
            <a:r>
              <a:rPr lang="fr-CH" sz="1100" dirty="0"/>
              <a:t>Source : Portail géographique fribourgeois &gt; couche Qualité de la desserte en TP</a:t>
            </a:r>
          </a:p>
        </p:txBody>
      </p:sp>
    </p:spTree>
    <p:extLst>
      <p:ext uri="{BB962C8B-B14F-4D97-AF65-F5344CB8AC3E}">
        <p14:creationId xmlns:p14="http://schemas.microsoft.com/office/powerpoint/2010/main" val="374980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06838-4310-8161-9CED-C98ED02366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6686E4-1051-757D-76A8-2E25205F5951}"/>
              </a:ext>
            </a:extLst>
          </p:cNvPr>
          <p:cNvSpPr>
            <a:spLocks noGrp="1"/>
          </p:cNvSpPr>
          <p:nvPr>
            <p:ph type="title"/>
          </p:nvPr>
        </p:nvSpPr>
        <p:spPr/>
        <p:txBody>
          <a:bodyPr/>
          <a:lstStyle/>
          <a:p>
            <a:r>
              <a:rPr lang="en-US" sz="2600" b="1" dirty="0">
                <a:solidFill>
                  <a:schemeClr val="tx2"/>
                </a:solidFill>
                <a:latin typeface="Calibri"/>
                <a:ea typeface="Calibri"/>
                <a:cs typeface="Calibri"/>
              </a:rPr>
              <a:t>Quantifier les </a:t>
            </a:r>
            <a:r>
              <a:rPr lang="en-US" sz="2600" b="1" dirty="0" err="1">
                <a:solidFill>
                  <a:schemeClr val="tx2"/>
                </a:solidFill>
                <a:latin typeface="Calibri"/>
                <a:ea typeface="Calibri"/>
                <a:cs typeface="Calibri"/>
              </a:rPr>
              <a:t>besoins</a:t>
            </a:r>
            <a:r>
              <a:rPr lang="en-US" sz="2600" b="1" dirty="0">
                <a:solidFill>
                  <a:schemeClr val="tx2"/>
                </a:solidFill>
                <a:latin typeface="Calibri"/>
                <a:ea typeface="Calibri"/>
                <a:cs typeface="Calibri"/>
              </a:rPr>
              <a:t> du </a:t>
            </a:r>
            <a:r>
              <a:rPr lang="en-US" sz="2600" b="1" dirty="0" err="1">
                <a:solidFill>
                  <a:schemeClr val="tx2"/>
                </a:solidFill>
                <a:latin typeface="Calibri"/>
                <a:ea typeface="Calibri"/>
                <a:cs typeface="Calibri"/>
              </a:rPr>
              <a:t>projet</a:t>
            </a:r>
            <a:br>
              <a:rPr lang="en-US" sz="2600" b="1" dirty="0">
                <a:solidFill>
                  <a:schemeClr val="tx2"/>
                </a:solidFill>
                <a:latin typeface="Calibri"/>
                <a:ea typeface="Calibri"/>
                <a:cs typeface="Calibri"/>
              </a:rPr>
            </a:br>
            <a:r>
              <a:rPr lang="en-US" sz="2000" b="1" dirty="0">
                <a:solidFill>
                  <a:srgbClr val="7F7F7F"/>
                </a:solidFill>
                <a:latin typeface="Calibri"/>
                <a:ea typeface="Calibri"/>
                <a:cs typeface="Calibri"/>
              </a:rPr>
              <a:t>Démarche EIE</a:t>
            </a:r>
            <a:endParaRPr lang="en-US" dirty="0"/>
          </a:p>
        </p:txBody>
      </p:sp>
      <p:sp>
        <p:nvSpPr>
          <p:cNvPr id="4" name="Text Placeholder 3">
            <a:extLst>
              <a:ext uri="{FF2B5EF4-FFF2-40B4-BE49-F238E27FC236}">
                <a16:creationId xmlns:a16="http://schemas.microsoft.com/office/drawing/2014/main" id="{530109D8-6734-7488-D6CB-2F82A2332042}"/>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26543D25-E0A1-F5FC-C54C-1CFDF405C18A}"/>
              </a:ext>
            </a:extLst>
          </p:cNvPr>
          <p:cNvSpPr>
            <a:spLocks noGrp="1"/>
          </p:cNvSpPr>
          <p:nvPr>
            <p:ph idx="1"/>
          </p:nvPr>
        </p:nvSpPr>
        <p:spPr/>
        <p:txBody>
          <a:bodyPr vert="horz" lIns="10800" tIns="0" rIns="0" bIns="0" rtlCol="0" anchor="t">
            <a:noAutofit/>
          </a:bodyPr>
          <a:lstStyle/>
          <a:p>
            <a:r>
              <a:rPr lang="fr-FR" sz="1800" dirty="0"/>
              <a:t>Diagnostic de l'accessibilité par mode de transport et par motif (travail, visiteurs, livraison)</a:t>
            </a:r>
          </a:p>
          <a:p>
            <a:pPr marL="0" indent="0">
              <a:buNone/>
            </a:pPr>
            <a:r>
              <a:rPr lang="fr-FR" sz="1800" dirty="0">
                <a:latin typeface="Arial"/>
                <a:cs typeface="Arial"/>
              </a:rPr>
              <a:t>			        </a:t>
            </a:r>
            <a:r>
              <a:rPr lang="fr-FR" sz="1800" dirty="0">
                <a:solidFill>
                  <a:srgbClr val="000000"/>
                </a:solidFill>
                <a:latin typeface="Arial"/>
                <a:cs typeface="Arial"/>
              </a:rPr>
              <a:t>               </a:t>
            </a:r>
            <a:r>
              <a:rPr lang="fr-FR" sz="1800" b="1" dirty="0">
                <a:solidFill>
                  <a:schemeClr val="tx2"/>
                </a:solidFill>
                <a:latin typeface="Arial"/>
                <a:cs typeface="Arial"/>
              </a:rPr>
              <a:t>Exemple pour les TIM</a:t>
            </a:r>
            <a:endParaRPr lang="en-US" b="1" dirty="0">
              <a:solidFill>
                <a:schemeClr val="tx2"/>
              </a:solidFill>
              <a:latin typeface="Arial"/>
              <a:cs typeface="Arial"/>
            </a:endParaRPr>
          </a:p>
        </p:txBody>
      </p:sp>
      <p:sp>
        <p:nvSpPr>
          <p:cNvPr id="7" name="Espace réservé du numéro de diapositive 2">
            <a:extLst>
              <a:ext uri="{FF2B5EF4-FFF2-40B4-BE49-F238E27FC236}">
                <a16:creationId xmlns:a16="http://schemas.microsoft.com/office/drawing/2014/main" id="{BEDAE07D-B218-8A5B-9216-6F891A195DC4}"/>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24</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9" name="Image 8">
            <a:extLst>
              <a:ext uri="{FF2B5EF4-FFF2-40B4-BE49-F238E27FC236}">
                <a16:creationId xmlns:a16="http://schemas.microsoft.com/office/drawing/2014/main" id="{D370CFD3-8ACF-8076-2D91-14E2EB00CA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2882" y="2479149"/>
            <a:ext cx="4861498" cy="3449774"/>
          </a:xfrm>
          <a:prstGeom prst="rect">
            <a:avLst/>
          </a:prstGeom>
        </p:spPr>
      </p:pic>
      <p:pic>
        <p:nvPicPr>
          <p:cNvPr id="11" name="Image 10">
            <a:extLst>
              <a:ext uri="{FF2B5EF4-FFF2-40B4-BE49-F238E27FC236}">
                <a16:creationId xmlns:a16="http://schemas.microsoft.com/office/drawing/2014/main" id="{F917F2C9-1872-E108-F3F2-5CC9D7979C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1081" y="2479149"/>
            <a:ext cx="4402056" cy="3449775"/>
          </a:xfrm>
          <a:prstGeom prst="rect">
            <a:avLst/>
          </a:prstGeom>
        </p:spPr>
      </p:pic>
    </p:spTree>
    <p:extLst>
      <p:ext uri="{BB962C8B-B14F-4D97-AF65-F5344CB8AC3E}">
        <p14:creationId xmlns:p14="http://schemas.microsoft.com/office/powerpoint/2010/main" val="38611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en-US" sz="2600" b="1">
                <a:solidFill>
                  <a:schemeClr val="tx2"/>
                </a:solidFill>
                <a:latin typeface="Calibri"/>
                <a:ea typeface="Calibri"/>
                <a:cs typeface="Calibri"/>
              </a:rPr>
              <a:t>Quantifier les </a:t>
            </a:r>
            <a:r>
              <a:rPr lang="en-US" sz="2600" b="1" dirty="0" err="1">
                <a:solidFill>
                  <a:schemeClr val="tx2"/>
                </a:solidFill>
                <a:latin typeface="Calibri"/>
                <a:ea typeface="Calibri"/>
                <a:cs typeface="Calibri"/>
              </a:rPr>
              <a:t>besoins</a:t>
            </a:r>
            <a:r>
              <a:rPr lang="en-US" sz="2600" b="1">
                <a:solidFill>
                  <a:schemeClr val="tx2"/>
                </a:solidFill>
                <a:latin typeface="Calibri"/>
                <a:ea typeface="Calibri"/>
                <a:cs typeface="Calibri"/>
              </a:rPr>
              <a:t> du projet</a:t>
            </a:r>
            <a:endParaRPr lang="en-US">
              <a:solidFill>
                <a:schemeClr val="tx2"/>
              </a:solidFill>
            </a:endParaRPr>
          </a:p>
          <a:p>
            <a:pPr>
              <a:spcBef>
                <a:spcPts val="0"/>
              </a:spcBef>
              <a:spcAft>
                <a:spcPts val="0"/>
              </a:spcAft>
            </a:pPr>
            <a:r>
              <a:rPr lang="fr-BE" altLang="fr-FR" sz="2000" b="1" dirty="0">
                <a:latin typeface="Calibri"/>
                <a:ea typeface="Calibri"/>
                <a:cs typeface="Calibri"/>
              </a:rPr>
              <a:t>Démarche EIE</a:t>
            </a:r>
          </a:p>
          <a:p>
            <a:pPr>
              <a:spcBef>
                <a:spcPts val="0"/>
              </a:spcBef>
              <a:spcAft>
                <a:spcPts val="0"/>
              </a:spcAft>
            </a:pPr>
            <a:r>
              <a:rPr lang="it-CH" altLang="fr-FR" sz="2000" b="1" dirty="0">
                <a:latin typeface="Calibri"/>
                <a:ea typeface="Calibri"/>
                <a:cs typeface="Calibri"/>
              </a:rPr>
              <a:t>   </a:t>
            </a:r>
            <a:endParaRPr lang="fr-FR" altLang="fr-FR" sz="2000" b="1" dirty="0">
              <a:latin typeface="Calibri"/>
              <a:ea typeface="Calibri"/>
              <a:cs typeface="Calibri"/>
            </a:endParaRPr>
          </a:p>
          <a:p>
            <a:pPr>
              <a:spcBef>
                <a:spcPts val="0"/>
              </a:spcBef>
              <a:spcAft>
                <a:spcPts val="0"/>
              </a:spcAft>
            </a:pPr>
            <a:endParaRPr lang="fr-FR" sz="2000" b="1">
              <a:latin typeface="Calibri" panose="020F0502020204030204" pitchFamily="34" charset="0"/>
              <a:cs typeface="Calibri" panose="020F0502020204030204" pitchFamily="34" charset="0"/>
            </a:endParaRPr>
          </a:p>
        </p:txBody>
      </p:sp>
      <p:sp>
        <p:nvSpPr>
          <p:cNvPr id="7" name="Rectangle 8">
            <a:extLst>
              <a:ext uri="{FF2B5EF4-FFF2-40B4-BE49-F238E27FC236}">
                <a16:creationId xmlns:a16="http://schemas.microsoft.com/office/drawing/2014/main" id="{3AF46A9A-E40A-9B85-4909-69157746CB6A}"/>
              </a:ext>
            </a:extLst>
          </p:cNvPr>
          <p:cNvSpPr>
            <a:spLocks noChangeArrowheads="1"/>
          </p:cNvSpPr>
          <p:nvPr/>
        </p:nvSpPr>
        <p:spPr bwMode="auto">
          <a:xfrm>
            <a:off x="533203" y="4519660"/>
            <a:ext cx="7518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61950" indent="-36195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100000"/>
              </a:spcBef>
              <a:buClr>
                <a:srgbClr val="FF0000"/>
              </a:buClr>
              <a:buSzPct val="80000"/>
              <a:buFont typeface="Wingdings" panose="05000000000000000000" pitchFamily="2" charset="2"/>
              <a:buNone/>
            </a:pPr>
            <a:endParaRPr lang="fr-CH" altLang="fr-FR" sz="2000" b="0"/>
          </a:p>
        </p:txBody>
      </p:sp>
      <p:sp>
        <p:nvSpPr>
          <p:cNvPr id="4" name="Espace réservé du numéro de diapositive 2">
            <a:extLst>
              <a:ext uri="{FF2B5EF4-FFF2-40B4-BE49-F238E27FC236}">
                <a16:creationId xmlns:a16="http://schemas.microsoft.com/office/drawing/2014/main" id="{8353E692-72F8-16E4-F6E0-5AD84F93BAFD}"/>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25</a:t>
            </a:r>
            <a:endParaRPr lang="en-US" dirty="0"/>
          </a:p>
        </p:txBody>
      </p:sp>
      <p:sp>
        <p:nvSpPr>
          <p:cNvPr id="8" name="Espace réservé du contenu 4">
            <a:extLst>
              <a:ext uri="{FF2B5EF4-FFF2-40B4-BE49-F238E27FC236}">
                <a16:creationId xmlns:a16="http://schemas.microsoft.com/office/drawing/2014/main" id="{9DC3554E-B98E-2BB3-01B4-DC708851207A}"/>
              </a:ext>
            </a:extLst>
          </p:cNvPr>
          <p:cNvSpPr>
            <a:spLocks noGrp="1"/>
          </p:cNvSpPr>
          <p:nvPr>
            <p:ph idx="1"/>
          </p:nvPr>
        </p:nvSpPr>
        <p:spPr>
          <a:xfrm>
            <a:off x="552338" y="1566393"/>
            <a:ext cx="7597094" cy="4718216"/>
          </a:xfrm>
        </p:spPr>
        <p:txBody>
          <a:bodyPr vert="horz" lIns="10800" tIns="0" rIns="0" bIns="0" rtlCol="0" anchor="t">
            <a:noAutofit/>
          </a:bodyPr>
          <a:lstStyle/>
          <a:p>
            <a:pPr marL="0" indent="0">
              <a:spcBef>
                <a:spcPts val="0"/>
              </a:spcBef>
              <a:spcAft>
                <a:spcPts val="2400"/>
              </a:spcAft>
              <a:buNone/>
            </a:pPr>
            <a:r>
              <a:rPr lang="fr-FR" sz="1600" b="1" dirty="0">
                <a:solidFill>
                  <a:srgbClr val="005B85"/>
                </a:solidFill>
                <a:latin typeface="Arial"/>
                <a:ea typeface="Calibri"/>
                <a:cs typeface="Calibri"/>
              </a:rPr>
              <a:t>VSS</a:t>
            </a:r>
            <a:r>
              <a:rPr lang="fr-FR" sz="1600" dirty="0">
                <a:latin typeface="Arial"/>
                <a:ea typeface="Calibri"/>
                <a:cs typeface="Calibri"/>
              </a:rPr>
              <a:t>: Association suisse des professionnels de la route</a:t>
            </a:r>
            <a:endParaRPr lang="en-US" sz="1600" dirty="0">
              <a:ea typeface="Calibri"/>
            </a:endParaRPr>
          </a:p>
          <a:p>
            <a:pPr marL="0" indent="0">
              <a:spcBef>
                <a:spcPts val="0"/>
              </a:spcBef>
              <a:spcAft>
                <a:spcPts val="2400"/>
              </a:spcAft>
              <a:buNone/>
            </a:pPr>
            <a:r>
              <a:rPr lang="fr-FR" sz="1600" dirty="0">
                <a:latin typeface="Arial"/>
                <a:ea typeface="Calibri"/>
                <a:cs typeface="Calibri"/>
              </a:rPr>
              <a:t>Normes pour la détermination des besoins en stationnement</a:t>
            </a:r>
            <a:r>
              <a:rPr lang="fr-FR" sz="1600" b="1" dirty="0">
                <a:solidFill>
                  <a:srgbClr val="005B85"/>
                </a:solidFill>
                <a:latin typeface="Arial"/>
                <a:ea typeface="Calibri"/>
                <a:cs typeface="Calibri"/>
              </a:rPr>
              <a:t>:</a:t>
            </a:r>
            <a:endParaRPr lang="en-US" sz="1600" dirty="0">
              <a:solidFill>
                <a:srgbClr val="000000"/>
              </a:solidFill>
              <a:latin typeface="Arial"/>
              <a:ea typeface="Calibri"/>
              <a:cs typeface="Arial"/>
            </a:endParaRPr>
          </a:p>
          <a:p>
            <a:pPr marL="823595" indent="-285750">
              <a:spcBef>
                <a:spcPts val="0"/>
              </a:spcBef>
              <a:spcAft>
                <a:spcPts val="0"/>
              </a:spcAft>
              <a:buClr>
                <a:srgbClr val="005B85"/>
              </a:buClr>
              <a:buFont typeface="Arial" panose="020B0604020202020204" pitchFamily="34" charset="0"/>
              <a:buChar char="•"/>
            </a:pPr>
            <a:r>
              <a:rPr lang="fr-FR" sz="1600" b="1" dirty="0">
                <a:solidFill>
                  <a:srgbClr val="005B85"/>
                </a:solidFill>
                <a:latin typeface="Arial"/>
                <a:ea typeface="Calibri"/>
                <a:cs typeface="Calibri"/>
              </a:rPr>
              <a:t>SN 640 280 </a:t>
            </a:r>
            <a:r>
              <a:rPr lang="fr-FR" sz="1600" dirty="0">
                <a:latin typeface="Arial"/>
                <a:ea typeface="Calibri"/>
                <a:cs typeface="Calibri"/>
              </a:rPr>
              <a:t>Stationnement: bases (édition 2013)</a:t>
            </a:r>
            <a:endParaRPr lang="en-US" sz="1600" dirty="0"/>
          </a:p>
          <a:p>
            <a:pPr marL="823595" indent="-285750">
              <a:spcBef>
                <a:spcPts val="0"/>
              </a:spcBef>
              <a:spcAft>
                <a:spcPts val="0"/>
              </a:spcAft>
              <a:buClr>
                <a:srgbClr val="005B85"/>
              </a:buClr>
              <a:buFont typeface="Arial" panose="020B0604020202020204" pitchFamily="34" charset="0"/>
              <a:buChar char="•"/>
            </a:pPr>
            <a:r>
              <a:rPr lang="fr-FR" altLang="fr-FR" sz="1600" b="1" dirty="0">
                <a:solidFill>
                  <a:srgbClr val="005B85"/>
                </a:solidFill>
                <a:latin typeface="Arial"/>
                <a:ea typeface="Calibri"/>
                <a:cs typeface="Calibri"/>
              </a:rPr>
              <a:t>VSS 40 281 </a:t>
            </a:r>
            <a:r>
              <a:rPr lang="fr-FR" altLang="fr-FR" sz="1600" b="0" dirty="0">
                <a:latin typeface="Arial"/>
                <a:ea typeface="Calibri"/>
                <a:cs typeface="Calibri"/>
              </a:rPr>
              <a:t>Stationnement: </a:t>
            </a:r>
            <a:r>
              <a:rPr lang="fr-FR" altLang="fr-FR" sz="1600" dirty="0">
                <a:latin typeface="Arial"/>
                <a:ea typeface="Calibri"/>
                <a:cs typeface="Calibri"/>
              </a:rPr>
              <a:t>offre</a:t>
            </a:r>
            <a:r>
              <a:rPr lang="fr-FR" altLang="fr-FR" sz="1600" b="0" dirty="0">
                <a:latin typeface="Arial"/>
                <a:ea typeface="Calibri"/>
                <a:cs typeface="Calibri"/>
              </a:rPr>
              <a:t> en cases de stationnement pour les voitures de tourisme (</a:t>
            </a:r>
            <a:r>
              <a:rPr lang="fr-FR" altLang="fr-FR" sz="1600" dirty="0">
                <a:latin typeface="Arial"/>
                <a:ea typeface="Calibri"/>
                <a:cs typeface="Calibri"/>
              </a:rPr>
              <a:t>édition 2019</a:t>
            </a:r>
            <a:r>
              <a:rPr lang="fr-FR" altLang="fr-FR" sz="1600" b="0" dirty="0">
                <a:latin typeface="Arial"/>
                <a:ea typeface="Calibri"/>
                <a:cs typeface="Calibri"/>
              </a:rPr>
              <a:t>) </a:t>
            </a:r>
          </a:p>
          <a:p>
            <a:pPr marL="823595" indent="-285750">
              <a:spcBef>
                <a:spcPts val="0"/>
              </a:spcBef>
              <a:spcAft>
                <a:spcPts val="0"/>
              </a:spcAft>
              <a:buClr>
                <a:srgbClr val="005B85"/>
              </a:buClr>
              <a:buFont typeface="Arial" panose="020B0604020202020204" pitchFamily="34" charset="0"/>
              <a:buChar char="•"/>
            </a:pPr>
            <a:r>
              <a:rPr lang="fr-FR" altLang="fr-FR" sz="1600" b="1" dirty="0">
                <a:solidFill>
                  <a:srgbClr val="005B85"/>
                </a:solidFill>
                <a:latin typeface="Arial"/>
                <a:ea typeface="Calibri"/>
                <a:cs typeface="Calibri"/>
              </a:rPr>
              <a:t>VSS 40 065 </a:t>
            </a:r>
            <a:r>
              <a:rPr lang="fr-FR" altLang="fr-FR" sz="1600" b="0" dirty="0">
                <a:latin typeface="Arial"/>
                <a:ea typeface="Calibri"/>
                <a:cs typeface="Calibri"/>
              </a:rPr>
              <a:t>Stationnement: détermination des besoins et choix de l’emplacement des aménagements de stationnement pour vélos (</a:t>
            </a:r>
            <a:r>
              <a:rPr lang="fr-FR" altLang="fr-FR" sz="1600" dirty="0">
                <a:latin typeface="Arial"/>
                <a:ea typeface="Calibri"/>
                <a:cs typeface="Calibri"/>
              </a:rPr>
              <a:t>édition 2019</a:t>
            </a:r>
            <a:r>
              <a:rPr lang="fr-FR" altLang="fr-FR" sz="1600" b="0" dirty="0">
                <a:latin typeface="Arial"/>
                <a:ea typeface="Calibri"/>
                <a:cs typeface="Calibri"/>
              </a:rPr>
              <a:t>)</a:t>
            </a:r>
            <a:endParaRPr lang="fr-FR" altLang="fr-FR" sz="1600" dirty="0">
              <a:latin typeface="Arial"/>
              <a:ea typeface="Calibri"/>
              <a:cs typeface="Calibri"/>
            </a:endParaRPr>
          </a:p>
          <a:p>
            <a:pPr marL="537845" indent="0">
              <a:lnSpc>
                <a:spcPct val="150000"/>
              </a:lnSpc>
              <a:spcBef>
                <a:spcPts val="0"/>
              </a:spcBef>
              <a:spcAft>
                <a:spcPts val="0"/>
              </a:spcAft>
              <a:buFont typeface="Wingdings" panose="05000000000000000000" pitchFamily="2" charset="2"/>
              <a:buChar char="§"/>
            </a:pPr>
            <a:endParaRPr lang="fr-CH" altLang="fr-FR" sz="1600" dirty="0">
              <a:solidFill>
                <a:srgbClr val="FF0000"/>
              </a:solidFill>
              <a:latin typeface="Arial"/>
              <a:ea typeface="Calibri"/>
              <a:cs typeface="Calibri"/>
              <a:sym typeface="Wingdings" panose="05000000000000000000" pitchFamily="2" charset="2"/>
            </a:endParaRPr>
          </a:p>
          <a:p>
            <a:pPr marL="537845" indent="0">
              <a:lnSpc>
                <a:spcPct val="150000"/>
              </a:lnSpc>
              <a:spcBef>
                <a:spcPts val="0"/>
              </a:spcBef>
              <a:spcAft>
                <a:spcPts val="0"/>
              </a:spcAft>
              <a:buNone/>
            </a:pPr>
            <a:r>
              <a:rPr lang="fr-CH" altLang="fr-FR" sz="1600" b="0" dirty="0">
                <a:latin typeface="Arial"/>
                <a:ea typeface="Calibri"/>
                <a:cs typeface="Calibri"/>
                <a:sym typeface="Wingdings" panose="05000000000000000000" pitchFamily="2" charset="2"/>
              </a:rPr>
              <a:t> </a:t>
            </a:r>
            <a:r>
              <a:rPr lang="fr-CH" altLang="fr-FR" sz="1600" dirty="0">
                <a:latin typeface="Arial"/>
                <a:ea typeface="Calibri"/>
                <a:cs typeface="Calibri"/>
                <a:sym typeface="Wingdings" panose="05000000000000000000" pitchFamily="2" charset="2"/>
              </a:rPr>
              <a:t>Les valeurs VSS sont indicatives; le Règlement communal d'urbanisme (RCU) fixe les </a:t>
            </a:r>
            <a:r>
              <a:rPr lang="fr-CH" altLang="fr-FR" sz="1600" b="1" dirty="0">
                <a:solidFill>
                  <a:schemeClr val="tx2"/>
                </a:solidFill>
                <a:latin typeface="Arial"/>
                <a:ea typeface="Calibri"/>
                <a:cs typeface="Calibri"/>
                <a:sym typeface="Wingdings" panose="05000000000000000000" pitchFamily="2" charset="2"/>
              </a:rPr>
              <a:t>plafonds contraignants </a:t>
            </a:r>
            <a:r>
              <a:rPr lang="fr-CH" altLang="fr-FR" sz="1600" dirty="0">
                <a:latin typeface="Arial"/>
                <a:ea typeface="Calibri"/>
                <a:cs typeface="Calibri"/>
                <a:sym typeface="Wingdings" panose="05000000000000000000" pitchFamily="2" charset="2"/>
              </a:rPr>
              <a:t>selon le contexte local</a:t>
            </a:r>
            <a:endParaRPr lang="fr-FR" altLang="fr-FR" sz="1600" dirty="0">
              <a:latin typeface="Arial"/>
              <a:ea typeface="Calibri"/>
              <a:cs typeface="Calibri"/>
            </a:endParaRPr>
          </a:p>
          <a:p>
            <a:pPr marL="537845" indent="0">
              <a:lnSpc>
                <a:spcPct val="150000"/>
              </a:lnSpc>
              <a:spcBef>
                <a:spcPts val="0"/>
              </a:spcBef>
              <a:spcAft>
                <a:spcPts val="0"/>
              </a:spcAft>
              <a:buNone/>
            </a:pPr>
            <a:r>
              <a:rPr lang="fr-CH" sz="1600" dirty="0">
                <a:latin typeface="Arial"/>
                <a:ea typeface="Calibri"/>
                <a:cs typeface="Arial"/>
                <a:sym typeface="Wingdings" panose="05000000000000000000" pitchFamily="2" charset="2"/>
              </a:rPr>
              <a:t> P</a:t>
            </a:r>
            <a:r>
              <a:rPr lang="fr-CH" altLang="fr-FR" sz="1600" dirty="0">
                <a:latin typeface="Arial"/>
                <a:ea typeface="Calibri"/>
                <a:cs typeface="Calibri"/>
                <a:sym typeface="Wingdings" panose="05000000000000000000" pitchFamily="2" charset="2"/>
              </a:rPr>
              <a:t>as</a:t>
            </a:r>
            <a:r>
              <a:rPr lang="fr-CH" altLang="fr-FR" sz="1600" b="0" dirty="0">
                <a:latin typeface="Arial"/>
                <a:ea typeface="Calibri"/>
                <a:cs typeface="Calibri"/>
              </a:rPr>
              <a:t> de norme VSS pour le stationnement de poids-lourds </a:t>
            </a:r>
            <a:r>
              <a:rPr lang="fr-CH" altLang="fr-FR" sz="1600" dirty="0">
                <a:latin typeface="Arial"/>
                <a:ea typeface="Calibri"/>
                <a:cs typeface="Calibri"/>
              </a:rPr>
              <a:t>et 2RM</a:t>
            </a:r>
            <a:endParaRPr lang="fr-CH" altLang="fr-FR" sz="1600" b="0" dirty="0">
              <a:latin typeface="Arial"/>
              <a:ea typeface="Calibri"/>
              <a:cs typeface="Calibri"/>
            </a:endParaRPr>
          </a:p>
          <a:p>
            <a:pPr marL="0" indent="0">
              <a:spcBef>
                <a:spcPts val="0"/>
              </a:spcBef>
              <a:spcAft>
                <a:spcPts val="1200"/>
              </a:spcAft>
              <a:buNone/>
            </a:pPr>
            <a:endParaRPr lang="fr-CH" sz="2000" dirty="0">
              <a:latin typeface="Calibri" panose="020F0502020204030204" pitchFamily="34" charset="0"/>
              <a:cs typeface="Calibri" panose="020F0502020204030204" pitchFamily="34" charset="0"/>
            </a:endParaRPr>
          </a:p>
          <a:p>
            <a:pPr marL="0" indent="0">
              <a:spcBef>
                <a:spcPts val="0"/>
              </a:spcBef>
              <a:spcAft>
                <a:spcPts val="1200"/>
              </a:spcAft>
              <a:buNone/>
            </a:pPr>
            <a:endParaRPr lang="fr-CH" sz="2000" dirty="0">
              <a:latin typeface="Calibri" panose="020F0502020204030204" pitchFamily="34" charset="0"/>
              <a:ea typeface="Calibri"/>
              <a:cs typeface="Calibri" panose="020F0502020204030204" pitchFamily="34" charset="0"/>
            </a:endParaRPr>
          </a:p>
        </p:txBody>
      </p:sp>
      <p:grpSp>
        <p:nvGrpSpPr>
          <p:cNvPr id="13" name="Gruppo 12">
            <a:extLst>
              <a:ext uri="{FF2B5EF4-FFF2-40B4-BE49-F238E27FC236}">
                <a16:creationId xmlns:a16="http://schemas.microsoft.com/office/drawing/2014/main" id="{8766884C-6E21-4314-DC68-6E01B03C9EDD}"/>
              </a:ext>
            </a:extLst>
          </p:cNvPr>
          <p:cNvGrpSpPr/>
          <p:nvPr/>
        </p:nvGrpSpPr>
        <p:grpSpPr>
          <a:xfrm>
            <a:off x="8464062" y="1557338"/>
            <a:ext cx="3357089" cy="4757251"/>
            <a:chOff x="8464062" y="1596373"/>
            <a:chExt cx="3357089" cy="4718216"/>
          </a:xfrm>
        </p:grpSpPr>
        <p:pic>
          <p:nvPicPr>
            <p:cNvPr id="11" name="Immagine 10">
              <a:extLst>
                <a:ext uri="{FF2B5EF4-FFF2-40B4-BE49-F238E27FC236}">
                  <a16:creationId xmlns:a16="http://schemas.microsoft.com/office/drawing/2014/main" id="{8B5BB802-8CC5-4D57-8578-661A5DBDCF7A}"/>
                </a:ext>
              </a:extLst>
            </p:cNvPr>
            <p:cNvPicPr>
              <a:picLocks noChangeAspect="1"/>
            </p:cNvPicPr>
            <p:nvPr/>
          </p:nvPicPr>
          <p:blipFill rotWithShape="1">
            <a:blip r:embed="rId4"/>
            <a:srcRect b="534"/>
            <a:stretch/>
          </p:blipFill>
          <p:spPr>
            <a:xfrm>
              <a:off x="8464062" y="1596373"/>
              <a:ext cx="3357089" cy="4718216"/>
            </a:xfrm>
            <a:prstGeom prst="rect">
              <a:avLst/>
            </a:prstGeom>
            <a:ln>
              <a:solidFill>
                <a:schemeClr val="bg1">
                  <a:lumMod val="50000"/>
                </a:schemeClr>
              </a:solidFill>
            </a:ln>
          </p:spPr>
        </p:pic>
        <p:sp>
          <p:nvSpPr>
            <p:cNvPr id="12" name="Rettangolo 11">
              <a:extLst>
                <a:ext uri="{FF2B5EF4-FFF2-40B4-BE49-F238E27FC236}">
                  <a16:creationId xmlns:a16="http://schemas.microsoft.com/office/drawing/2014/main" id="{5BD67B68-486E-6965-999D-9ED6EC8D20D6}"/>
                </a:ext>
              </a:extLst>
            </p:cNvPr>
            <p:cNvSpPr/>
            <p:nvPr/>
          </p:nvSpPr>
          <p:spPr>
            <a:xfrm>
              <a:off x="9373683" y="6173283"/>
              <a:ext cx="1577449" cy="80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spTree>
    <p:extLst>
      <p:ext uri="{BB962C8B-B14F-4D97-AF65-F5344CB8AC3E}">
        <p14:creationId xmlns:p14="http://schemas.microsoft.com/office/powerpoint/2010/main" val="3745794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en-US" sz="2600" b="1">
                <a:solidFill>
                  <a:schemeClr val="tx2"/>
                </a:solidFill>
                <a:latin typeface="Calibri"/>
                <a:ea typeface="Calibri"/>
                <a:cs typeface="Calibri"/>
              </a:rPr>
              <a:t>Quantifier les </a:t>
            </a:r>
            <a:r>
              <a:rPr lang="en-US" sz="2600" b="1" dirty="0" err="1">
                <a:solidFill>
                  <a:schemeClr val="tx2"/>
                </a:solidFill>
                <a:latin typeface="Calibri"/>
                <a:ea typeface="Calibri"/>
                <a:cs typeface="Calibri"/>
              </a:rPr>
              <a:t>besoins</a:t>
            </a:r>
            <a:r>
              <a:rPr lang="en-US" sz="2600" b="1">
                <a:solidFill>
                  <a:schemeClr val="tx2"/>
                </a:solidFill>
                <a:latin typeface="Calibri"/>
                <a:ea typeface="Calibri"/>
                <a:cs typeface="Calibri"/>
              </a:rPr>
              <a:t> du projet</a:t>
            </a:r>
            <a:endParaRPr lang="en-US">
              <a:solidFill>
                <a:schemeClr val="tx2"/>
              </a:solidFill>
            </a:endParaRPr>
          </a:p>
          <a:p>
            <a:pPr>
              <a:spcBef>
                <a:spcPts val="0"/>
              </a:spcBef>
              <a:spcAft>
                <a:spcPts val="0"/>
              </a:spcAft>
            </a:pPr>
            <a:r>
              <a:rPr lang="fr-FR" altLang="fr-FR" sz="2000" b="1" dirty="0">
                <a:solidFill>
                  <a:srgbClr val="7F7F7F"/>
                </a:solidFill>
                <a:latin typeface="Calibri"/>
                <a:ea typeface="Calibri"/>
                <a:cs typeface="Calibri"/>
              </a:rPr>
              <a:t>Démarche</a:t>
            </a:r>
            <a:r>
              <a:rPr lang="fr-FR" altLang="fr-FR" sz="2000" b="1" dirty="0">
                <a:latin typeface="Calibri"/>
                <a:ea typeface="Calibri"/>
                <a:cs typeface="Calibri"/>
              </a:rPr>
              <a:t> EIE</a:t>
            </a:r>
          </a:p>
          <a:p>
            <a:pPr>
              <a:spcBef>
                <a:spcPts val="0"/>
              </a:spcBef>
              <a:spcAft>
                <a:spcPts val="0"/>
              </a:spcAft>
            </a:pPr>
            <a:r>
              <a:rPr lang="it-CH" altLang="fr-FR" sz="2000" b="1" dirty="0">
                <a:latin typeface="Calibri"/>
                <a:ea typeface="Calibri"/>
                <a:cs typeface="Calibri"/>
              </a:rPr>
              <a:t>   </a:t>
            </a:r>
            <a:endParaRPr lang="fr-FR" altLang="fr-FR" sz="2000" b="1" dirty="0">
              <a:latin typeface="Calibri"/>
              <a:ea typeface="Calibri"/>
              <a:cs typeface="Calibri"/>
            </a:endParaRPr>
          </a:p>
          <a:p>
            <a:pPr>
              <a:spcBef>
                <a:spcPts val="0"/>
              </a:spcBef>
              <a:spcAft>
                <a:spcPts val="0"/>
              </a:spcAft>
            </a:pPr>
            <a:endParaRPr lang="fr-FR" sz="2000" b="1">
              <a:latin typeface="Calibri" panose="020F0502020204030204" pitchFamily="34" charset="0"/>
              <a:cs typeface="Calibri" panose="020F0502020204030204" pitchFamily="34" charset="0"/>
            </a:endParaRPr>
          </a:p>
        </p:txBody>
      </p:sp>
      <p:sp>
        <p:nvSpPr>
          <p:cNvPr id="4" name="Espace réservé du numéro de diapositive 2">
            <a:extLst>
              <a:ext uri="{FF2B5EF4-FFF2-40B4-BE49-F238E27FC236}">
                <a16:creationId xmlns:a16="http://schemas.microsoft.com/office/drawing/2014/main" id="{AD4EDDCB-6B7D-6505-CCAE-A61A2583139D}"/>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26</a:t>
            </a:r>
            <a:endParaRPr lang="en-US" dirty="0"/>
          </a:p>
        </p:txBody>
      </p:sp>
      <p:sp>
        <p:nvSpPr>
          <p:cNvPr id="6" name="Espace réservé du contenu 4">
            <a:extLst>
              <a:ext uri="{FF2B5EF4-FFF2-40B4-BE49-F238E27FC236}">
                <a16:creationId xmlns:a16="http://schemas.microsoft.com/office/drawing/2014/main" id="{088031A5-86A7-7BF4-CF92-C84B41836E92}"/>
              </a:ext>
            </a:extLst>
          </p:cNvPr>
          <p:cNvSpPr>
            <a:spLocks noGrp="1"/>
          </p:cNvSpPr>
          <p:nvPr>
            <p:ph idx="1"/>
          </p:nvPr>
        </p:nvSpPr>
        <p:spPr>
          <a:xfrm>
            <a:off x="533203" y="1753720"/>
            <a:ext cx="7433397" cy="3350559"/>
          </a:xfrm>
        </p:spPr>
        <p:txBody>
          <a:bodyPr vert="horz" lIns="10800" tIns="0" rIns="0" bIns="0" rtlCol="0" anchor="t">
            <a:noAutofit/>
          </a:bodyPr>
          <a:lstStyle/>
          <a:p>
            <a:pPr marL="0" indent="0">
              <a:lnSpc>
                <a:spcPct val="150000"/>
              </a:lnSpc>
              <a:spcBef>
                <a:spcPts val="0"/>
              </a:spcBef>
              <a:spcAft>
                <a:spcPts val="0"/>
              </a:spcAft>
              <a:buNone/>
            </a:pPr>
            <a:r>
              <a:rPr lang="fr-BE" sz="1600" b="1" dirty="0">
                <a:solidFill>
                  <a:schemeClr val="tx2"/>
                </a:solidFill>
                <a:latin typeface="Arial"/>
                <a:ea typeface="Calibri"/>
                <a:cs typeface="Arial"/>
              </a:rPr>
              <a:t>Stationnement voitures – VSS 40 281</a:t>
            </a:r>
          </a:p>
          <a:p>
            <a:pPr>
              <a:lnSpc>
                <a:spcPct val="150000"/>
              </a:lnSpc>
              <a:spcBef>
                <a:spcPts val="0"/>
              </a:spcBef>
              <a:spcAft>
                <a:spcPts val="0"/>
              </a:spcAft>
              <a:buClr>
                <a:srgbClr val="005B85"/>
              </a:buClr>
              <a:buFontTx/>
              <a:buChar char="•"/>
            </a:pPr>
            <a:r>
              <a:rPr lang="fr-BE" sz="1600" dirty="0">
                <a:latin typeface="Arial"/>
                <a:ea typeface="Calibri"/>
                <a:cs typeface="Arial"/>
              </a:rPr>
              <a:t>Concerne les </a:t>
            </a:r>
            <a:r>
              <a:rPr lang="fr-BE" sz="1600" b="1" dirty="0">
                <a:solidFill>
                  <a:schemeClr val="tx2"/>
                </a:solidFill>
                <a:latin typeface="Arial"/>
                <a:ea typeface="Calibri"/>
                <a:cs typeface="Arial"/>
              </a:rPr>
              <a:t>voitures privées</a:t>
            </a:r>
            <a:r>
              <a:rPr lang="fr-BE" sz="1600" dirty="0">
                <a:solidFill>
                  <a:schemeClr val="tx2"/>
                </a:solidFill>
                <a:latin typeface="Arial"/>
                <a:ea typeface="Calibri"/>
                <a:cs typeface="Arial"/>
              </a:rPr>
              <a:t> </a:t>
            </a:r>
            <a:r>
              <a:rPr lang="fr-BE" sz="1600" dirty="0">
                <a:latin typeface="Arial"/>
                <a:ea typeface="Calibri"/>
                <a:cs typeface="Arial"/>
              </a:rPr>
              <a:t>(habitants, visiteurs, employés, clients)</a:t>
            </a:r>
            <a:endParaRPr lang="fr-BE" sz="1600" dirty="0">
              <a:latin typeface="Arial"/>
              <a:cs typeface="Arial"/>
            </a:endParaRPr>
          </a:p>
          <a:p>
            <a:pPr>
              <a:lnSpc>
                <a:spcPct val="150000"/>
              </a:lnSpc>
              <a:spcBef>
                <a:spcPts val="0"/>
              </a:spcBef>
              <a:spcAft>
                <a:spcPts val="0"/>
              </a:spcAft>
              <a:buClr>
                <a:srgbClr val="005B85"/>
              </a:buClr>
              <a:buFontTx/>
              <a:buChar char="•"/>
            </a:pPr>
            <a:r>
              <a:rPr lang="fr-BE" sz="1600" dirty="0">
                <a:latin typeface="Arial"/>
                <a:ea typeface="Calibri"/>
                <a:cs typeface="Arial"/>
              </a:rPr>
              <a:t>N’inclut pas les </a:t>
            </a:r>
            <a:r>
              <a:rPr lang="fr-BE" sz="1600" b="1" dirty="0">
                <a:solidFill>
                  <a:schemeClr val="tx2"/>
                </a:solidFill>
                <a:latin typeface="Arial"/>
                <a:ea typeface="Calibri"/>
                <a:cs typeface="Arial"/>
              </a:rPr>
              <a:t>véhicules professionnels </a:t>
            </a:r>
            <a:r>
              <a:rPr lang="fr-BE" sz="1600" dirty="0">
                <a:latin typeface="Arial"/>
                <a:ea typeface="Calibri"/>
                <a:cs typeface="Arial"/>
              </a:rPr>
              <a:t>(livraison, service, car sharing, etc.)</a:t>
            </a:r>
            <a:endParaRPr lang="fr-FR" sz="1600" dirty="0"/>
          </a:p>
          <a:p>
            <a:pPr marL="0" indent="0">
              <a:lnSpc>
                <a:spcPct val="150000"/>
              </a:lnSpc>
              <a:spcBef>
                <a:spcPts val="0"/>
              </a:spcBef>
              <a:spcAft>
                <a:spcPts val="0"/>
              </a:spcAft>
              <a:buNone/>
            </a:pPr>
            <a:endParaRPr lang="fr-BE" sz="1600" dirty="0">
              <a:solidFill>
                <a:schemeClr val="tx2"/>
              </a:solidFill>
              <a:latin typeface="Arial"/>
              <a:ea typeface="Calibri"/>
              <a:cs typeface="Arial"/>
            </a:endParaRPr>
          </a:p>
          <a:p>
            <a:pPr marL="0" indent="0">
              <a:lnSpc>
                <a:spcPct val="150000"/>
              </a:lnSpc>
              <a:spcBef>
                <a:spcPts val="0"/>
              </a:spcBef>
              <a:spcAft>
                <a:spcPts val="0"/>
              </a:spcAft>
              <a:buNone/>
            </a:pPr>
            <a:r>
              <a:rPr lang="fr-BE" sz="1600" b="1" dirty="0">
                <a:solidFill>
                  <a:schemeClr val="tx2"/>
                </a:solidFill>
                <a:latin typeface="Arial"/>
                <a:ea typeface="Calibri"/>
                <a:cs typeface="Arial"/>
              </a:rPr>
              <a:t>Objectif</a:t>
            </a:r>
            <a:endParaRPr lang="fr-FR" sz="1600" dirty="0">
              <a:solidFill>
                <a:schemeClr val="tx2"/>
              </a:solidFill>
            </a:endParaRPr>
          </a:p>
          <a:p>
            <a:pPr>
              <a:lnSpc>
                <a:spcPct val="150000"/>
              </a:lnSpc>
              <a:spcBef>
                <a:spcPts val="0"/>
              </a:spcBef>
              <a:spcAft>
                <a:spcPts val="0"/>
              </a:spcAft>
              <a:buClr>
                <a:srgbClr val="005B85"/>
              </a:buClr>
              <a:buFontTx/>
              <a:buChar char="•"/>
              <a:tabLst>
                <a:tab pos="541338" algn="l"/>
              </a:tabLst>
            </a:pPr>
            <a:r>
              <a:rPr lang="fr-BE" sz="1600" dirty="0">
                <a:latin typeface="Arial"/>
                <a:ea typeface="Calibri"/>
                <a:cs typeface="Arial"/>
              </a:rPr>
              <a:t>Fournir une </a:t>
            </a:r>
            <a:r>
              <a:rPr lang="fr-BE" sz="1600" b="1" dirty="0">
                <a:solidFill>
                  <a:schemeClr val="tx2"/>
                </a:solidFill>
                <a:latin typeface="Arial"/>
                <a:ea typeface="Calibri"/>
                <a:cs typeface="Arial"/>
              </a:rPr>
              <a:t>fourchette indicative (min-max)</a:t>
            </a:r>
            <a:r>
              <a:rPr lang="fr-BE" sz="1600" dirty="0">
                <a:solidFill>
                  <a:schemeClr val="tx2"/>
                </a:solidFill>
                <a:latin typeface="Arial"/>
                <a:ea typeface="Calibri"/>
                <a:cs typeface="Arial"/>
              </a:rPr>
              <a:t> </a:t>
            </a:r>
            <a:r>
              <a:rPr lang="fr-BE" sz="1600" dirty="0">
                <a:latin typeface="Arial"/>
                <a:ea typeface="Calibri"/>
                <a:cs typeface="Arial"/>
              </a:rPr>
              <a:t>du nombre de places autorisées pour un projet ;</a:t>
            </a:r>
            <a:endParaRPr lang="fr-FR" sz="1600" dirty="0"/>
          </a:p>
          <a:p>
            <a:pPr>
              <a:lnSpc>
                <a:spcPct val="150000"/>
              </a:lnSpc>
              <a:spcBef>
                <a:spcPts val="0"/>
              </a:spcBef>
              <a:spcAft>
                <a:spcPts val="0"/>
              </a:spcAft>
              <a:buClr>
                <a:srgbClr val="005B85"/>
              </a:buClr>
              <a:buFontTx/>
              <a:buChar char="•"/>
              <a:tabLst>
                <a:tab pos="541338" algn="l"/>
              </a:tabLst>
            </a:pPr>
            <a:r>
              <a:rPr lang="fr-BE" sz="1600" dirty="0">
                <a:latin typeface="Arial"/>
                <a:ea typeface="Calibri"/>
                <a:cs typeface="Arial"/>
              </a:rPr>
              <a:t>En fonction du </a:t>
            </a:r>
            <a:r>
              <a:rPr lang="fr-BE" sz="1600" b="1" dirty="0">
                <a:solidFill>
                  <a:schemeClr val="tx2"/>
                </a:solidFill>
                <a:latin typeface="Arial"/>
                <a:ea typeface="Calibri"/>
                <a:cs typeface="Arial"/>
              </a:rPr>
              <a:t>type d’affectation, de la localisation</a:t>
            </a:r>
            <a:r>
              <a:rPr lang="fr-BE" sz="1600" dirty="0">
                <a:latin typeface="Arial"/>
                <a:ea typeface="Calibri"/>
                <a:cs typeface="Arial"/>
              </a:rPr>
              <a:t> et de la </a:t>
            </a:r>
            <a:r>
              <a:rPr lang="fr-BE" sz="1600" b="1" dirty="0">
                <a:solidFill>
                  <a:schemeClr val="tx2"/>
                </a:solidFill>
                <a:latin typeface="Arial"/>
                <a:ea typeface="Calibri"/>
                <a:cs typeface="Arial"/>
              </a:rPr>
              <a:t>qualité de desserte en transports publics</a:t>
            </a:r>
            <a:r>
              <a:rPr lang="fr-BE" sz="1600" dirty="0">
                <a:solidFill>
                  <a:schemeClr val="tx2"/>
                </a:solidFill>
                <a:latin typeface="Arial"/>
                <a:ea typeface="Calibri"/>
                <a:cs typeface="Arial"/>
              </a:rPr>
              <a:t>.</a:t>
            </a:r>
            <a:endParaRPr lang="fr-FR" sz="1600" dirty="0">
              <a:solidFill>
                <a:schemeClr val="tx2"/>
              </a:solidFill>
            </a:endParaRPr>
          </a:p>
          <a:p>
            <a:pPr>
              <a:spcBef>
                <a:spcPts val="0"/>
              </a:spcBef>
              <a:spcAft>
                <a:spcPts val="1200"/>
              </a:spcAft>
              <a:buFontTx/>
              <a:buChar char="•"/>
              <a:tabLst>
                <a:tab pos="541338" algn="l"/>
              </a:tabLst>
            </a:pPr>
            <a:endParaRPr lang="fr-BE" sz="2600" b="1" dirty="0">
              <a:solidFill>
                <a:schemeClr val="tx2"/>
              </a:solidFill>
              <a:latin typeface="Calibri"/>
              <a:ea typeface="Calibri"/>
              <a:cs typeface="Calibri"/>
            </a:endParaRPr>
          </a:p>
        </p:txBody>
      </p:sp>
      <p:pic>
        <p:nvPicPr>
          <p:cNvPr id="11" name="Immagine 10">
            <a:extLst>
              <a:ext uri="{FF2B5EF4-FFF2-40B4-BE49-F238E27FC236}">
                <a16:creationId xmlns:a16="http://schemas.microsoft.com/office/drawing/2014/main" id="{39C18937-B619-6128-E8FF-ADFFCF72B735}"/>
              </a:ext>
            </a:extLst>
          </p:cNvPr>
          <p:cNvPicPr>
            <a:picLocks noChangeAspect="1"/>
          </p:cNvPicPr>
          <p:nvPr/>
        </p:nvPicPr>
        <p:blipFill>
          <a:blip r:embed="rId4"/>
          <a:stretch>
            <a:fillRect/>
          </a:stretch>
        </p:blipFill>
        <p:spPr>
          <a:xfrm>
            <a:off x="8488345" y="1595358"/>
            <a:ext cx="3332180" cy="4710317"/>
          </a:xfrm>
          <a:prstGeom prst="rect">
            <a:avLst/>
          </a:prstGeom>
          <a:ln>
            <a:solidFill>
              <a:schemeClr val="bg1">
                <a:lumMod val="50000"/>
              </a:schemeClr>
            </a:solidFill>
          </a:ln>
        </p:spPr>
      </p:pic>
    </p:spTree>
    <p:extLst>
      <p:ext uri="{BB962C8B-B14F-4D97-AF65-F5344CB8AC3E}">
        <p14:creationId xmlns:p14="http://schemas.microsoft.com/office/powerpoint/2010/main" val="1178855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2074F-5C20-817C-8451-39C3C6067A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5415A0-BEC7-9E76-BC4A-836E464D4DDC}"/>
              </a:ext>
            </a:extLst>
          </p:cNvPr>
          <p:cNvSpPr>
            <a:spLocks noGrp="1"/>
          </p:cNvSpPr>
          <p:nvPr>
            <p:ph type="title"/>
          </p:nvPr>
        </p:nvSpPr>
        <p:spPr/>
        <p:txBody>
          <a:bodyPr/>
          <a:lstStyle/>
          <a:p>
            <a:r>
              <a:rPr lang="en-US" sz="2600" b="1" dirty="0">
                <a:solidFill>
                  <a:schemeClr val="tx2"/>
                </a:solidFill>
                <a:latin typeface="Calibri"/>
                <a:ea typeface="Calibri"/>
                <a:cs typeface="Calibri"/>
              </a:rPr>
              <a:t>Quantifier les </a:t>
            </a:r>
            <a:r>
              <a:rPr lang="en-US" sz="2600" b="1" dirty="0" err="1">
                <a:solidFill>
                  <a:schemeClr val="tx2"/>
                </a:solidFill>
                <a:latin typeface="Calibri"/>
                <a:ea typeface="Calibri"/>
                <a:cs typeface="Calibri"/>
              </a:rPr>
              <a:t>besoins</a:t>
            </a:r>
            <a:r>
              <a:rPr lang="en-US" sz="2600" b="1" dirty="0">
                <a:solidFill>
                  <a:schemeClr val="tx2"/>
                </a:solidFill>
                <a:latin typeface="Calibri"/>
                <a:ea typeface="Calibri"/>
                <a:cs typeface="Calibri"/>
              </a:rPr>
              <a:t> du </a:t>
            </a:r>
            <a:r>
              <a:rPr lang="en-US" sz="2600" b="1" dirty="0" err="1">
                <a:solidFill>
                  <a:schemeClr val="tx2"/>
                </a:solidFill>
                <a:latin typeface="Calibri"/>
                <a:ea typeface="Calibri"/>
                <a:cs typeface="Calibri"/>
              </a:rPr>
              <a:t>projet</a:t>
            </a:r>
            <a:br>
              <a:rPr lang="en-US" sz="2600" b="1" dirty="0">
                <a:solidFill>
                  <a:schemeClr val="tx2"/>
                </a:solidFill>
                <a:latin typeface="Calibri"/>
                <a:ea typeface="Calibri"/>
                <a:cs typeface="Calibri"/>
              </a:rPr>
            </a:br>
            <a:r>
              <a:rPr lang="en-US" sz="2000" b="1" dirty="0">
                <a:solidFill>
                  <a:srgbClr val="7F7F7F"/>
                </a:solidFill>
                <a:latin typeface="Calibri"/>
                <a:ea typeface="Calibri"/>
                <a:cs typeface="Calibri"/>
              </a:rPr>
              <a:t>Démarche EIE</a:t>
            </a:r>
            <a:endParaRPr lang="en-US" dirty="0"/>
          </a:p>
        </p:txBody>
      </p:sp>
      <p:sp>
        <p:nvSpPr>
          <p:cNvPr id="4" name="Text Placeholder 3">
            <a:extLst>
              <a:ext uri="{FF2B5EF4-FFF2-40B4-BE49-F238E27FC236}">
                <a16:creationId xmlns:a16="http://schemas.microsoft.com/office/drawing/2014/main" id="{4C9FE30C-C876-C0A1-F76A-8DC7FB5C5766}"/>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0B134EA0-3B22-3594-A251-A0ED473BD81B}"/>
              </a:ext>
            </a:extLst>
          </p:cNvPr>
          <p:cNvSpPr>
            <a:spLocks noGrp="1"/>
          </p:cNvSpPr>
          <p:nvPr>
            <p:ph idx="1"/>
          </p:nvPr>
        </p:nvSpPr>
        <p:spPr>
          <a:xfrm>
            <a:off x="514802" y="1588644"/>
            <a:ext cx="5768304" cy="4536947"/>
          </a:xfrm>
        </p:spPr>
        <p:txBody>
          <a:bodyPr vert="horz" lIns="10800" tIns="0" rIns="0" bIns="0" rtlCol="0" anchor="t">
            <a:noAutofit/>
          </a:bodyPr>
          <a:lstStyle/>
          <a:p>
            <a:r>
              <a:rPr lang="fr-FR" sz="1600" dirty="0">
                <a:latin typeface="Arial"/>
                <a:cs typeface="Arial"/>
              </a:rPr>
              <a:t>Type de localisation</a:t>
            </a:r>
          </a:p>
          <a:p>
            <a:pPr>
              <a:buClr>
                <a:srgbClr val="005B85"/>
              </a:buClr>
              <a:buFont typeface="Arial" panose="020B0604020202020204" pitchFamily="34" charset="0"/>
              <a:buChar char="•"/>
            </a:pPr>
            <a:r>
              <a:rPr lang="fr-CH" sz="1600" dirty="0">
                <a:latin typeface="Arial"/>
                <a:cs typeface="Arial"/>
              </a:rPr>
              <a:t>Selon le niveau de desserte, une </a:t>
            </a:r>
            <a:r>
              <a:rPr lang="fr-CH" sz="1600" b="1" dirty="0">
                <a:solidFill>
                  <a:schemeClr val="tx2"/>
                </a:solidFill>
                <a:latin typeface="Arial"/>
                <a:cs typeface="Arial"/>
              </a:rPr>
              <a:t>réduction du besoin en stationnement </a:t>
            </a:r>
            <a:r>
              <a:rPr lang="fr-CH" sz="1600" dirty="0">
                <a:latin typeface="Arial"/>
                <a:cs typeface="Arial"/>
              </a:rPr>
              <a:t>s’applique (VSS 40 281) </a:t>
            </a:r>
          </a:p>
          <a:p>
            <a:pPr>
              <a:buClr>
                <a:srgbClr val="005B85"/>
              </a:buClr>
              <a:buFont typeface="Arial" panose="020B0604020202020204" pitchFamily="34" charset="0"/>
              <a:buChar char="•"/>
            </a:pPr>
            <a:r>
              <a:rPr lang="fr-CH" sz="1600" dirty="0">
                <a:latin typeface="Arial"/>
                <a:cs typeface="Arial"/>
              </a:rPr>
              <a:t>Uniquement pour les stationnement dédies </a:t>
            </a:r>
            <a:r>
              <a:rPr lang="fr-CH" sz="1600" b="1" dirty="0">
                <a:solidFill>
                  <a:schemeClr val="tx2"/>
                </a:solidFill>
                <a:latin typeface="Arial"/>
                <a:cs typeface="Arial"/>
              </a:rPr>
              <a:t>aux autres affectations </a:t>
            </a:r>
            <a:r>
              <a:rPr lang="fr-CH" sz="1600" dirty="0">
                <a:latin typeface="Arial"/>
                <a:cs typeface="Arial"/>
              </a:rPr>
              <a:t>que le logement !</a:t>
            </a:r>
          </a:p>
          <a:p>
            <a:pPr>
              <a:buClr>
                <a:srgbClr val="005B85"/>
              </a:buClr>
              <a:buFont typeface="Arial" panose="020B0604020202020204" pitchFamily="34" charset="0"/>
              <a:buChar char="•"/>
            </a:pPr>
            <a:r>
              <a:rPr lang="fr-CH" sz="1600" dirty="0">
                <a:latin typeface="Arial"/>
                <a:cs typeface="Arial"/>
              </a:rPr>
              <a:t>Il n’y a pas de réduction pour les logements sauf si le RCU l’indique car </a:t>
            </a:r>
            <a:r>
              <a:rPr lang="fr-CH" sz="1600" b="1" u="sng" dirty="0">
                <a:solidFill>
                  <a:schemeClr val="tx2"/>
                </a:solidFill>
                <a:latin typeface="Arial"/>
                <a:cs typeface="Arial"/>
              </a:rPr>
              <a:t>le RCU prime sur les normes VSS</a:t>
            </a:r>
          </a:p>
          <a:p>
            <a:pPr marL="0" indent="0">
              <a:buNone/>
            </a:pPr>
            <a:endParaRPr lang="fr-CH" sz="1600" dirty="0">
              <a:latin typeface="Arial"/>
              <a:cs typeface="Arial"/>
            </a:endParaRPr>
          </a:p>
          <a:p>
            <a:pPr>
              <a:buFont typeface="Arial" panose="020B0604020202020204" pitchFamily="34" charset="0"/>
              <a:buChar char="•"/>
            </a:pPr>
            <a:endParaRPr lang="en-US" dirty="0"/>
          </a:p>
        </p:txBody>
      </p:sp>
      <p:sp>
        <p:nvSpPr>
          <p:cNvPr id="7" name="Espace réservé du numéro de diapositive 2">
            <a:extLst>
              <a:ext uri="{FF2B5EF4-FFF2-40B4-BE49-F238E27FC236}">
                <a16:creationId xmlns:a16="http://schemas.microsoft.com/office/drawing/2014/main" id="{FFF474F7-12DD-78BA-0156-DDC9C08B09F1}"/>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27</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6" name="ZoneTexte 5">
            <a:extLst>
              <a:ext uri="{FF2B5EF4-FFF2-40B4-BE49-F238E27FC236}">
                <a16:creationId xmlns:a16="http://schemas.microsoft.com/office/drawing/2014/main" id="{33737A24-F171-FDAB-0B2E-2FF3CEDF4550}"/>
              </a:ext>
            </a:extLst>
          </p:cNvPr>
          <p:cNvSpPr txBox="1"/>
          <p:nvPr/>
        </p:nvSpPr>
        <p:spPr>
          <a:xfrm>
            <a:off x="6283106" y="4506685"/>
            <a:ext cx="5410455" cy="261610"/>
          </a:xfrm>
          <a:prstGeom prst="rect">
            <a:avLst/>
          </a:prstGeom>
          <a:noFill/>
        </p:spPr>
        <p:txBody>
          <a:bodyPr wrap="none" rtlCol="0">
            <a:spAutoFit/>
          </a:bodyPr>
          <a:lstStyle/>
          <a:p>
            <a:r>
              <a:rPr lang="fr-CH" sz="1100" dirty="0"/>
              <a:t>Exemple de réduction du besoin en stationnement dans le RCU de Granges-Paccot</a:t>
            </a:r>
          </a:p>
        </p:txBody>
      </p:sp>
      <p:pic>
        <p:nvPicPr>
          <p:cNvPr id="10" name="Image 9">
            <a:extLst>
              <a:ext uri="{FF2B5EF4-FFF2-40B4-BE49-F238E27FC236}">
                <a16:creationId xmlns:a16="http://schemas.microsoft.com/office/drawing/2014/main" id="{7B5C3A96-C6FA-5079-1F93-AA2426250A5C}"/>
              </a:ext>
            </a:extLst>
          </p:cNvPr>
          <p:cNvPicPr>
            <a:picLocks noChangeAspect="1"/>
          </p:cNvPicPr>
          <p:nvPr/>
        </p:nvPicPr>
        <p:blipFill>
          <a:blip r:embed="rId2"/>
          <a:stretch>
            <a:fillRect/>
          </a:stretch>
        </p:blipFill>
        <p:spPr>
          <a:xfrm>
            <a:off x="6331812" y="1882463"/>
            <a:ext cx="5313041" cy="2624222"/>
          </a:xfrm>
          <a:prstGeom prst="rect">
            <a:avLst/>
          </a:prstGeom>
        </p:spPr>
      </p:pic>
    </p:spTree>
    <p:extLst>
      <p:ext uri="{BB962C8B-B14F-4D97-AF65-F5344CB8AC3E}">
        <p14:creationId xmlns:p14="http://schemas.microsoft.com/office/powerpoint/2010/main" val="259598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en-US" sz="2600" b="1">
                <a:solidFill>
                  <a:schemeClr val="tx2"/>
                </a:solidFill>
                <a:latin typeface="Calibri"/>
                <a:ea typeface="Calibri"/>
                <a:cs typeface="Calibri"/>
              </a:rPr>
              <a:t>Quantifier les </a:t>
            </a:r>
            <a:r>
              <a:rPr lang="en-US" sz="2600" b="1" dirty="0" err="1">
                <a:solidFill>
                  <a:schemeClr val="tx2"/>
                </a:solidFill>
                <a:latin typeface="Calibri"/>
                <a:ea typeface="Calibri"/>
                <a:cs typeface="Calibri"/>
              </a:rPr>
              <a:t>besoins</a:t>
            </a:r>
            <a:r>
              <a:rPr lang="en-US" sz="2600" b="1">
                <a:solidFill>
                  <a:schemeClr val="tx2"/>
                </a:solidFill>
                <a:latin typeface="Calibri"/>
                <a:ea typeface="Calibri"/>
                <a:cs typeface="Calibri"/>
              </a:rPr>
              <a:t> du projet</a:t>
            </a:r>
            <a:endParaRPr lang="en-US">
              <a:solidFill>
                <a:schemeClr val="tx2"/>
              </a:solidFill>
            </a:endParaRPr>
          </a:p>
          <a:p>
            <a:pPr>
              <a:spcBef>
                <a:spcPts val="0"/>
              </a:spcBef>
              <a:spcAft>
                <a:spcPts val="0"/>
              </a:spcAft>
            </a:pPr>
            <a:r>
              <a:rPr lang="fr-FR" sz="2000" b="1" dirty="0">
                <a:latin typeface="Calibri"/>
                <a:ea typeface="Calibri"/>
                <a:cs typeface="Calibri"/>
              </a:rPr>
              <a:t>Démarche EIE</a:t>
            </a:r>
            <a:endParaRPr lang="fr-BE" dirty="0"/>
          </a:p>
          <a:p>
            <a:pPr>
              <a:spcBef>
                <a:spcPts val="0"/>
              </a:spcBef>
              <a:spcAft>
                <a:spcPts val="0"/>
              </a:spcAft>
            </a:pPr>
            <a:r>
              <a:rPr lang="it-CH" altLang="fr-FR" sz="2000" b="1" dirty="0">
                <a:latin typeface="Calibri"/>
                <a:ea typeface="Calibri"/>
                <a:cs typeface="Calibri"/>
              </a:rPr>
              <a:t>   </a:t>
            </a:r>
            <a:endParaRPr lang="fr-FR" altLang="fr-FR" sz="2000" b="1" dirty="0">
              <a:latin typeface="Calibri"/>
              <a:ea typeface="Calibri"/>
              <a:cs typeface="Calibri"/>
            </a:endParaRPr>
          </a:p>
          <a:p>
            <a:pPr>
              <a:spcBef>
                <a:spcPts val="0"/>
              </a:spcBef>
              <a:spcAft>
                <a:spcPts val="0"/>
              </a:spcAft>
            </a:pPr>
            <a:endParaRPr lang="fr-FR" sz="2000" b="1">
              <a:latin typeface="Calibri" panose="020F0502020204030204" pitchFamily="34" charset="0"/>
              <a:cs typeface="Calibri" panose="020F0502020204030204" pitchFamily="34" charset="0"/>
            </a:endParaRPr>
          </a:p>
        </p:txBody>
      </p:sp>
      <p:sp>
        <p:nvSpPr>
          <p:cNvPr id="5" name="Espace réservé du numéro de diapositive 2">
            <a:extLst>
              <a:ext uri="{FF2B5EF4-FFF2-40B4-BE49-F238E27FC236}">
                <a16:creationId xmlns:a16="http://schemas.microsoft.com/office/drawing/2014/main" id="{65F554DF-65AA-F71C-F207-7AAEB33E12CE}"/>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28</a:t>
            </a:r>
            <a:endParaRPr lang="en-US" dirty="0"/>
          </a:p>
        </p:txBody>
      </p:sp>
      <p:sp>
        <p:nvSpPr>
          <p:cNvPr id="6" name="Espace réservé du contenu 4">
            <a:extLst>
              <a:ext uri="{FF2B5EF4-FFF2-40B4-BE49-F238E27FC236}">
                <a16:creationId xmlns:a16="http://schemas.microsoft.com/office/drawing/2014/main" id="{8EDE8367-3EEE-D23B-5A1D-3AC8CED1F471}"/>
              </a:ext>
            </a:extLst>
          </p:cNvPr>
          <p:cNvSpPr>
            <a:spLocks noGrp="1"/>
          </p:cNvSpPr>
          <p:nvPr>
            <p:ph idx="1"/>
          </p:nvPr>
        </p:nvSpPr>
        <p:spPr>
          <a:xfrm>
            <a:off x="533721" y="2274449"/>
            <a:ext cx="7692134" cy="2648728"/>
          </a:xfrm>
        </p:spPr>
        <p:txBody>
          <a:bodyPr vert="horz" lIns="10800" tIns="0" rIns="0" bIns="0" rtlCol="0" anchor="t">
            <a:noAutofit/>
          </a:bodyPr>
          <a:lstStyle/>
          <a:p>
            <a:pPr marL="0" indent="0">
              <a:lnSpc>
                <a:spcPct val="150000"/>
              </a:lnSpc>
              <a:spcBef>
                <a:spcPts val="0"/>
              </a:spcBef>
              <a:spcAft>
                <a:spcPts val="0"/>
              </a:spcAft>
              <a:buNone/>
            </a:pPr>
            <a:r>
              <a:rPr lang="fr-FR" sz="1600" b="1" dirty="0">
                <a:solidFill>
                  <a:schemeClr val="tx2"/>
                </a:solidFill>
                <a:latin typeface="Arial"/>
                <a:cs typeface="Arial"/>
              </a:rPr>
              <a:t>Dimensionnement selon les paramètres suivants :</a:t>
            </a:r>
            <a:endParaRPr lang="en-US" sz="1600" b="1" dirty="0">
              <a:solidFill>
                <a:schemeClr val="tx2"/>
              </a:solidFill>
              <a:latin typeface="Arial"/>
              <a:cs typeface="Arial"/>
            </a:endParaRPr>
          </a:p>
          <a:p>
            <a:pPr marL="558800" indent="-285750">
              <a:lnSpc>
                <a:spcPct val="150000"/>
              </a:lnSpc>
              <a:spcBef>
                <a:spcPts val="0"/>
              </a:spcBef>
              <a:spcAft>
                <a:spcPts val="0"/>
              </a:spcAft>
              <a:buClr>
                <a:srgbClr val="005B85"/>
              </a:buClr>
              <a:buFont typeface="Arial" panose="020B0604020202020204" pitchFamily="34" charset="0"/>
              <a:buChar char="•"/>
            </a:pPr>
            <a:r>
              <a:rPr lang="fr-FR" sz="1600" b="1" dirty="0">
                <a:solidFill>
                  <a:schemeClr val="tx2"/>
                </a:solidFill>
                <a:latin typeface="Arial"/>
                <a:cs typeface="Arial"/>
              </a:rPr>
              <a:t>Ampleur du projet</a:t>
            </a:r>
            <a:r>
              <a:rPr lang="fr-FR" sz="1600" dirty="0">
                <a:solidFill>
                  <a:schemeClr val="tx2"/>
                </a:solidFill>
                <a:latin typeface="Arial"/>
                <a:cs typeface="Arial"/>
              </a:rPr>
              <a:t> : </a:t>
            </a:r>
            <a:r>
              <a:rPr lang="fr-FR" sz="1600" dirty="0">
                <a:latin typeface="Arial"/>
                <a:cs typeface="Arial"/>
              </a:rPr>
              <a:t>surface brute de plancher, surface de vente, etc.</a:t>
            </a:r>
            <a:endParaRPr lang="fr-FR" sz="1600" dirty="0"/>
          </a:p>
          <a:p>
            <a:pPr marL="558800" indent="-285750">
              <a:lnSpc>
                <a:spcPct val="150000"/>
              </a:lnSpc>
              <a:spcBef>
                <a:spcPts val="0"/>
              </a:spcBef>
              <a:spcAft>
                <a:spcPts val="0"/>
              </a:spcAft>
              <a:buClr>
                <a:srgbClr val="005B85"/>
              </a:buClr>
              <a:buFont typeface="Arial" panose="020B0604020202020204" pitchFamily="34" charset="0"/>
              <a:buChar char="•"/>
            </a:pPr>
            <a:r>
              <a:rPr lang="fr-FR" sz="1600" b="1" dirty="0">
                <a:solidFill>
                  <a:schemeClr val="tx2"/>
                </a:solidFill>
                <a:latin typeface="Arial"/>
                <a:cs typeface="Arial"/>
              </a:rPr>
              <a:t>Affectation</a:t>
            </a:r>
            <a:r>
              <a:rPr lang="fr-FR" sz="1600" dirty="0">
                <a:solidFill>
                  <a:schemeClr val="tx2"/>
                </a:solidFill>
                <a:latin typeface="Arial"/>
                <a:cs typeface="Arial"/>
              </a:rPr>
              <a:t> : </a:t>
            </a:r>
            <a:r>
              <a:rPr lang="fr-FR" sz="1600" dirty="0">
                <a:latin typeface="Arial"/>
                <a:cs typeface="Arial"/>
              </a:rPr>
              <a:t>logement, industrie, services, écoles, etc.</a:t>
            </a:r>
            <a:endParaRPr lang="fr-FR" sz="1600" dirty="0"/>
          </a:p>
          <a:p>
            <a:pPr marL="558800" indent="-285750">
              <a:lnSpc>
                <a:spcPct val="150000"/>
              </a:lnSpc>
              <a:spcBef>
                <a:spcPts val="0"/>
              </a:spcBef>
              <a:spcAft>
                <a:spcPts val="0"/>
              </a:spcAft>
              <a:buClr>
                <a:srgbClr val="005B85"/>
              </a:buClr>
              <a:buFont typeface="Arial" panose="020B0604020202020204" pitchFamily="34" charset="0"/>
              <a:buChar char="•"/>
            </a:pPr>
            <a:r>
              <a:rPr lang="fr-FR" sz="1600" b="1" dirty="0">
                <a:solidFill>
                  <a:schemeClr val="tx2"/>
                </a:solidFill>
                <a:latin typeface="Arial"/>
                <a:cs typeface="Arial"/>
              </a:rPr>
              <a:t>Utilisateurs concernés</a:t>
            </a:r>
            <a:r>
              <a:rPr lang="fr-FR" sz="1600" dirty="0">
                <a:solidFill>
                  <a:schemeClr val="tx2"/>
                </a:solidFill>
                <a:latin typeface="Arial"/>
                <a:cs typeface="Arial"/>
              </a:rPr>
              <a:t> </a:t>
            </a:r>
            <a:r>
              <a:rPr lang="fr-FR" sz="1600" dirty="0">
                <a:latin typeface="Arial"/>
                <a:cs typeface="Arial"/>
              </a:rPr>
              <a:t>: habitants, employés, visiteurs, clients.</a:t>
            </a:r>
            <a:endParaRPr lang="fr-FR" sz="1600" dirty="0"/>
          </a:p>
          <a:p>
            <a:pPr>
              <a:lnSpc>
                <a:spcPct val="150000"/>
              </a:lnSpc>
              <a:spcBef>
                <a:spcPts val="0"/>
              </a:spcBef>
              <a:spcAft>
                <a:spcPts val="0"/>
              </a:spcAft>
              <a:buClr>
                <a:srgbClr val="005B85"/>
              </a:buClr>
              <a:buFont typeface="Arial" panose="020B0604020202020204" pitchFamily="34" charset="0"/>
              <a:buChar char="•"/>
            </a:pPr>
            <a:endParaRPr lang="fr-FR" sz="1600" b="1" dirty="0">
              <a:latin typeface="Arial"/>
              <a:cs typeface="Arial"/>
            </a:endParaRPr>
          </a:p>
          <a:p>
            <a:pPr marL="0" indent="0">
              <a:lnSpc>
                <a:spcPct val="150000"/>
              </a:lnSpc>
              <a:spcBef>
                <a:spcPts val="0"/>
              </a:spcBef>
              <a:spcAft>
                <a:spcPts val="0"/>
              </a:spcAft>
              <a:buClr>
                <a:srgbClr val="005B85"/>
              </a:buClr>
              <a:buNone/>
            </a:pPr>
            <a:r>
              <a:rPr lang="fr-FR" sz="1600" b="1" dirty="0">
                <a:solidFill>
                  <a:schemeClr val="tx2"/>
                </a:solidFill>
                <a:latin typeface="Arial"/>
                <a:cs typeface="Arial"/>
              </a:rPr>
              <a:t>Facteurs d’ajustement :</a:t>
            </a:r>
            <a:endParaRPr lang="fr-FR" sz="1600" b="1" dirty="0">
              <a:solidFill>
                <a:schemeClr val="tx2"/>
              </a:solidFill>
            </a:endParaRPr>
          </a:p>
          <a:p>
            <a:pPr marL="558800" indent="-285750">
              <a:lnSpc>
                <a:spcPct val="150000"/>
              </a:lnSpc>
              <a:spcBef>
                <a:spcPts val="0"/>
              </a:spcBef>
              <a:spcAft>
                <a:spcPts val="0"/>
              </a:spcAft>
              <a:buClr>
                <a:srgbClr val="005B85"/>
              </a:buClr>
              <a:buFont typeface="Arial" panose="020B0604020202020204" pitchFamily="34" charset="0"/>
              <a:buChar char="•"/>
            </a:pPr>
            <a:r>
              <a:rPr lang="fr-FR" sz="1600" dirty="0">
                <a:latin typeface="Arial"/>
                <a:cs typeface="Arial"/>
              </a:rPr>
              <a:t>Qualité de la </a:t>
            </a:r>
            <a:r>
              <a:rPr lang="fr-FR" sz="1600" b="1" dirty="0">
                <a:solidFill>
                  <a:schemeClr val="tx2"/>
                </a:solidFill>
                <a:latin typeface="Arial"/>
                <a:cs typeface="Arial"/>
              </a:rPr>
              <a:t>desserte en transports publics (= type de localisation)</a:t>
            </a:r>
            <a:endParaRPr lang="fr-FR" sz="1600" dirty="0">
              <a:solidFill>
                <a:schemeClr val="tx2"/>
              </a:solidFill>
              <a:latin typeface="Arial"/>
              <a:cs typeface="Arial"/>
            </a:endParaRPr>
          </a:p>
          <a:p>
            <a:pPr marL="558800" indent="-285750">
              <a:lnSpc>
                <a:spcPct val="150000"/>
              </a:lnSpc>
              <a:spcBef>
                <a:spcPts val="0"/>
              </a:spcBef>
              <a:spcAft>
                <a:spcPts val="0"/>
              </a:spcAft>
              <a:buClr>
                <a:srgbClr val="005B85"/>
              </a:buClr>
              <a:buFont typeface="Arial" panose="020B0604020202020204" pitchFamily="34" charset="0"/>
              <a:buChar char="•"/>
            </a:pPr>
            <a:r>
              <a:rPr lang="fr-FR" sz="1600" dirty="0">
                <a:latin typeface="Arial"/>
                <a:cs typeface="Arial"/>
              </a:rPr>
              <a:t>Part estimée de </a:t>
            </a:r>
            <a:r>
              <a:rPr lang="fr-FR" sz="1600" b="1" dirty="0">
                <a:solidFill>
                  <a:schemeClr val="tx2"/>
                </a:solidFill>
                <a:latin typeface="Arial"/>
                <a:cs typeface="Arial"/>
              </a:rPr>
              <a:t>mobilité active</a:t>
            </a:r>
            <a:r>
              <a:rPr lang="fr-FR" sz="1600" dirty="0">
                <a:solidFill>
                  <a:schemeClr val="tx2"/>
                </a:solidFill>
                <a:latin typeface="Arial"/>
                <a:cs typeface="Arial"/>
              </a:rPr>
              <a:t> </a:t>
            </a:r>
            <a:r>
              <a:rPr lang="fr-FR" sz="1600" dirty="0">
                <a:latin typeface="Arial"/>
                <a:cs typeface="Arial"/>
              </a:rPr>
              <a:t>(marche, vélo, etc.)</a:t>
            </a:r>
            <a:endParaRPr lang="fr-FR" sz="1600" dirty="0"/>
          </a:p>
        </p:txBody>
      </p:sp>
      <p:pic>
        <p:nvPicPr>
          <p:cNvPr id="4" name="Immagine 10">
            <a:extLst>
              <a:ext uri="{FF2B5EF4-FFF2-40B4-BE49-F238E27FC236}">
                <a16:creationId xmlns:a16="http://schemas.microsoft.com/office/drawing/2014/main" id="{0B78C613-90FD-649F-3436-90F5F612E507}"/>
              </a:ext>
            </a:extLst>
          </p:cNvPr>
          <p:cNvPicPr>
            <a:picLocks noChangeAspect="1"/>
          </p:cNvPicPr>
          <p:nvPr/>
        </p:nvPicPr>
        <p:blipFill>
          <a:blip r:embed="rId4"/>
          <a:stretch>
            <a:fillRect/>
          </a:stretch>
        </p:blipFill>
        <p:spPr>
          <a:xfrm>
            <a:off x="8488345" y="1595358"/>
            <a:ext cx="3332180" cy="4710317"/>
          </a:xfrm>
          <a:prstGeom prst="rect">
            <a:avLst/>
          </a:prstGeom>
          <a:ln>
            <a:solidFill>
              <a:schemeClr val="bg1">
                <a:lumMod val="50000"/>
              </a:schemeClr>
            </a:solidFill>
          </a:ln>
        </p:spPr>
      </p:pic>
    </p:spTree>
    <p:extLst>
      <p:ext uri="{BB962C8B-B14F-4D97-AF65-F5344CB8AC3E}">
        <p14:creationId xmlns:p14="http://schemas.microsoft.com/office/powerpoint/2010/main" val="1551324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382540" y="478472"/>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Vers une mobilité durable et responsable </a:t>
            </a:r>
          </a:p>
          <a:p>
            <a:pPr>
              <a:spcBef>
                <a:spcPts val="0"/>
              </a:spcBef>
              <a:spcAft>
                <a:spcPts val="0"/>
              </a:spcAft>
            </a:pPr>
            <a:r>
              <a:rPr lang="fr-FR" sz="2000" b="1" dirty="0">
                <a:latin typeface="Calibri" panose="020F0502020204030204" pitchFamily="34" charset="0"/>
                <a:ea typeface="Calibri"/>
                <a:cs typeface="Calibri" panose="020F0502020204030204" pitchFamily="34" charset="0"/>
              </a:rPr>
              <a:t>Pratiques et évolutions de la mobilité en Suisse</a:t>
            </a:r>
            <a:endParaRPr lang="fr-CH" dirty="0"/>
          </a:p>
        </p:txBody>
      </p:sp>
      <p:pic>
        <p:nvPicPr>
          <p:cNvPr id="6" name="Immagine 4">
            <a:extLst>
              <a:ext uri="{FF2B5EF4-FFF2-40B4-BE49-F238E27FC236}">
                <a16:creationId xmlns:a16="http://schemas.microsoft.com/office/drawing/2014/main" id="{D0F7DD99-CECD-1EDD-9AF0-8684DE8D28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6261400" y="1922307"/>
            <a:ext cx="5562372" cy="368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contenu 4">
            <a:extLst>
              <a:ext uri="{FF2B5EF4-FFF2-40B4-BE49-F238E27FC236}">
                <a16:creationId xmlns:a16="http://schemas.microsoft.com/office/drawing/2014/main" id="{B4A0D82C-0007-1B33-06D2-650EEDF65371}"/>
              </a:ext>
            </a:extLst>
          </p:cNvPr>
          <p:cNvSpPr>
            <a:spLocks noGrp="1"/>
          </p:cNvSpPr>
          <p:nvPr>
            <p:ph idx="1"/>
          </p:nvPr>
        </p:nvSpPr>
        <p:spPr>
          <a:xfrm>
            <a:off x="533703" y="1879350"/>
            <a:ext cx="5379890" cy="3410578"/>
          </a:xfrm>
        </p:spPr>
        <p:txBody>
          <a:bodyPr vert="horz" lIns="10800" tIns="0" rIns="0" bIns="0" rtlCol="0" anchor="t">
            <a:noAutofit/>
          </a:bodyPr>
          <a:lstStyle/>
          <a:p>
            <a:pPr marL="0" indent="0" algn="just">
              <a:buNone/>
            </a:pPr>
            <a:r>
              <a:rPr lang="en-US" sz="1800" b="1" dirty="0" err="1">
                <a:solidFill>
                  <a:srgbClr val="005B85"/>
                </a:solidFill>
                <a:latin typeface="Arial"/>
                <a:cs typeface="Arial"/>
              </a:rPr>
              <a:t>Mobilité</a:t>
            </a:r>
            <a:r>
              <a:rPr lang="en-US" sz="1800" b="1" dirty="0">
                <a:solidFill>
                  <a:srgbClr val="005B85"/>
                </a:solidFill>
                <a:latin typeface="Arial"/>
                <a:cs typeface="Arial"/>
              </a:rPr>
              <a:t> durable</a:t>
            </a:r>
            <a:r>
              <a:rPr lang="en-US" sz="1800" dirty="0">
                <a:latin typeface="Arial"/>
                <a:cs typeface="Arial"/>
              </a:rPr>
              <a:t> : </a:t>
            </a:r>
            <a:r>
              <a:rPr lang="en-US" sz="1800" b="1" dirty="0" err="1">
                <a:solidFill>
                  <a:srgbClr val="005B85"/>
                </a:solidFill>
                <a:latin typeface="Arial"/>
                <a:cs typeface="Arial"/>
              </a:rPr>
              <a:t>répondre</a:t>
            </a:r>
            <a:r>
              <a:rPr lang="en-US" sz="1800" b="1" dirty="0">
                <a:solidFill>
                  <a:srgbClr val="005B85"/>
                </a:solidFill>
                <a:latin typeface="Arial"/>
                <a:cs typeface="Arial"/>
              </a:rPr>
              <a:t> aux </a:t>
            </a:r>
            <a:r>
              <a:rPr lang="en-US" sz="1800" b="1" dirty="0" err="1">
                <a:solidFill>
                  <a:srgbClr val="005B85"/>
                </a:solidFill>
                <a:latin typeface="Arial"/>
                <a:cs typeface="Arial"/>
              </a:rPr>
              <a:t>besoins</a:t>
            </a:r>
            <a:r>
              <a:rPr lang="en-US" sz="1800" b="1" dirty="0">
                <a:solidFill>
                  <a:srgbClr val="005B85"/>
                </a:solidFill>
                <a:latin typeface="Arial"/>
                <a:cs typeface="Arial"/>
              </a:rPr>
              <a:t> de </a:t>
            </a:r>
            <a:r>
              <a:rPr lang="en-US" sz="1800" b="1" dirty="0" err="1">
                <a:solidFill>
                  <a:srgbClr val="005B85"/>
                </a:solidFill>
                <a:latin typeface="Arial"/>
                <a:cs typeface="Arial"/>
              </a:rPr>
              <a:t>déplacement</a:t>
            </a:r>
            <a:r>
              <a:rPr lang="en-US" sz="1800" dirty="0">
                <a:latin typeface="Arial"/>
                <a:cs typeface="Arial"/>
              </a:rPr>
              <a:t> des </a:t>
            </a:r>
            <a:r>
              <a:rPr lang="en-US" sz="1800" dirty="0" err="1">
                <a:latin typeface="Arial"/>
                <a:cs typeface="Arial"/>
              </a:rPr>
              <a:t>personnes</a:t>
            </a:r>
            <a:r>
              <a:rPr lang="en-US" sz="1800" dirty="0">
                <a:latin typeface="Arial"/>
                <a:cs typeface="Arial"/>
              </a:rPr>
              <a:t> et des </a:t>
            </a:r>
            <a:r>
              <a:rPr lang="en-US" sz="1800" dirty="0" err="1">
                <a:latin typeface="Arial"/>
                <a:cs typeface="Arial"/>
              </a:rPr>
              <a:t>biens</a:t>
            </a:r>
            <a:r>
              <a:rPr lang="en-US" sz="1800" dirty="0">
                <a:latin typeface="Arial"/>
                <a:cs typeface="Arial"/>
              </a:rPr>
              <a:t> </a:t>
            </a:r>
            <a:r>
              <a:rPr lang="en-US" sz="1800" b="1" dirty="0">
                <a:solidFill>
                  <a:srgbClr val="005B85"/>
                </a:solidFill>
                <a:latin typeface="Arial"/>
                <a:cs typeface="Arial"/>
              </a:rPr>
              <a:t>sans </a:t>
            </a:r>
            <a:r>
              <a:rPr lang="en-US" sz="1800" b="1" dirty="0" err="1">
                <a:solidFill>
                  <a:srgbClr val="005B85"/>
                </a:solidFill>
                <a:latin typeface="Arial"/>
                <a:cs typeface="Arial"/>
              </a:rPr>
              <a:t>compromettre</a:t>
            </a:r>
            <a:r>
              <a:rPr lang="en-US" sz="1800" dirty="0">
                <a:latin typeface="Arial"/>
                <a:cs typeface="Arial"/>
              </a:rPr>
              <a:t> la santé, </a:t>
            </a:r>
            <a:r>
              <a:rPr lang="en-US" sz="1800" dirty="0" err="1">
                <a:latin typeface="Arial"/>
                <a:cs typeface="Arial"/>
              </a:rPr>
              <a:t>l’environnement</a:t>
            </a:r>
            <a:r>
              <a:rPr lang="en-US" sz="1800" dirty="0">
                <a:latin typeface="Arial"/>
                <a:cs typeface="Arial"/>
              </a:rPr>
              <a:t> </a:t>
            </a:r>
            <a:r>
              <a:rPr lang="en-US" sz="1800" dirty="0" err="1">
                <a:latin typeface="Arial"/>
                <a:cs typeface="Arial"/>
              </a:rPr>
              <a:t>ni</a:t>
            </a:r>
            <a:r>
              <a:rPr lang="en-US" sz="1800" dirty="0">
                <a:latin typeface="Arial"/>
                <a:cs typeface="Arial"/>
              </a:rPr>
              <a:t> la </a:t>
            </a:r>
            <a:r>
              <a:rPr lang="en-US" sz="1800" dirty="0" err="1">
                <a:latin typeface="Arial"/>
                <a:cs typeface="Arial"/>
              </a:rPr>
              <a:t>capacité</a:t>
            </a:r>
            <a:r>
              <a:rPr lang="en-US" sz="1800" dirty="0">
                <a:latin typeface="Arial"/>
                <a:cs typeface="Arial"/>
              </a:rPr>
              <a:t> des </a:t>
            </a:r>
            <a:r>
              <a:rPr lang="en-US" sz="1800" dirty="0" err="1">
                <a:latin typeface="Arial"/>
                <a:cs typeface="Arial"/>
              </a:rPr>
              <a:t>générations</a:t>
            </a:r>
            <a:r>
              <a:rPr lang="en-US" sz="1800" dirty="0">
                <a:latin typeface="Arial"/>
                <a:cs typeface="Arial"/>
              </a:rPr>
              <a:t> futures à se </a:t>
            </a:r>
            <a:r>
              <a:rPr lang="en-US" sz="1800" dirty="0" err="1">
                <a:latin typeface="Arial"/>
                <a:cs typeface="Arial"/>
              </a:rPr>
              <a:t>déplacer</a:t>
            </a:r>
            <a:r>
              <a:rPr lang="en-US" sz="1800" dirty="0">
                <a:latin typeface="Arial"/>
                <a:cs typeface="Arial"/>
              </a:rPr>
              <a:t>.</a:t>
            </a:r>
            <a:endParaRPr lang="en-US" sz="1800" dirty="0"/>
          </a:p>
          <a:p>
            <a:pPr marL="0" indent="0" algn="just">
              <a:buNone/>
            </a:pPr>
            <a:endParaRPr lang="en-US" sz="1800" dirty="0">
              <a:latin typeface="Arial"/>
              <a:cs typeface="Arial"/>
            </a:endParaRPr>
          </a:p>
          <a:p>
            <a:pPr marL="0" indent="0" algn="just">
              <a:spcBef>
                <a:spcPts val="0"/>
              </a:spcBef>
              <a:spcAft>
                <a:spcPts val="0"/>
              </a:spcAft>
              <a:buNone/>
            </a:pPr>
            <a:r>
              <a:rPr lang="en-US" sz="1800" dirty="0">
                <a:latin typeface="Arial"/>
                <a:cs typeface="Arial"/>
              </a:rPr>
              <a:t>Elle repose sur trois </a:t>
            </a:r>
            <a:r>
              <a:rPr lang="en-US" sz="1800" dirty="0" err="1">
                <a:latin typeface="Arial"/>
                <a:cs typeface="Arial"/>
              </a:rPr>
              <a:t>piliers</a:t>
            </a:r>
            <a:r>
              <a:rPr lang="en-US" sz="1800" dirty="0">
                <a:latin typeface="Arial"/>
                <a:cs typeface="Arial"/>
              </a:rPr>
              <a:t> :</a:t>
            </a:r>
            <a:endParaRPr lang="en-US" sz="1800" dirty="0"/>
          </a:p>
          <a:p>
            <a:pPr marL="571500" indent="-342900" algn="just">
              <a:spcBef>
                <a:spcPts val="0"/>
              </a:spcBef>
              <a:spcAft>
                <a:spcPts val="0"/>
              </a:spcAft>
              <a:buFont typeface="+mj-lt"/>
              <a:buAutoNum type="arabicPeriod"/>
            </a:pPr>
            <a:r>
              <a:rPr lang="en-US" sz="1800" b="1" dirty="0">
                <a:solidFill>
                  <a:srgbClr val="005B85"/>
                </a:solidFill>
                <a:latin typeface="Arial"/>
                <a:cs typeface="Arial"/>
              </a:rPr>
              <a:t>Environnemental</a:t>
            </a:r>
            <a:r>
              <a:rPr lang="en-US" sz="1800" dirty="0">
                <a:latin typeface="Arial"/>
                <a:cs typeface="Arial"/>
              </a:rPr>
              <a:t> : respect de </a:t>
            </a:r>
            <a:r>
              <a:rPr lang="en-US" sz="1800" dirty="0" err="1">
                <a:latin typeface="Arial"/>
                <a:cs typeface="Arial"/>
              </a:rPr>
              <a:t>l’intégrité</a:t>
            </a:r>
            <a:r>
              <a:rPr lang="en-US" sz="1800" dirty="0">
                <a:latin typeface="Arial"/>
                <a:cs typeface="Arial"/>
              </a:rPr>
              <a:t> de </a:t>
            </a:r>
            <a:r>
              <a:rPr lang="en-US" sz="1800" dirty="0" err="1">
                <a:latin typeface="Arial"/>
                <a:cs typeface="Arial"/>
              </a:rPr>
              <a:t>l’environnement</a:t>
            </a:r>
            <a:r>
              <a:rPr lang="en-US" sz="1800" dirty="0">
                <a:latin typeface="Arial"/>
                <a:cs typeface="Arial"/>
              </a:rPr>
              <a:t> et </a:t>
            </a:r>
            <a:r>
              <a:rPr lang="en-US" sz="1800" dirty="0" err="1">
                <a:latin typeface="Arial"/>
                <a:cs typeface="Arial"/>
              </a:rPr>
              <a:t>réduction</a:t>
            </a:r>
            <a:r>
              <a:rPr lang="en-US" sz="1800" dirty="0">
                <a:latin typeface="Arial"/>
                <a:cs typeface="Arial"/>
              </a:rPr>
              <a:t> des </a:t>
            </a:r>
            <a:r>
              <a:rPr lang="en-US" sz="1800" dirty="0" err="1">
                <a:latin typeface="Arial"/>
                <a:cs typeface="Arial"/>
              </a:rPr>
              <a:t>émissions</a:t>
            </a:r>
            <a:r>
              <a:rPr lang="en-US" sz="1800" dirty="0">
                <a:latin typeface="Arial"/>
                <a:cs typeface="Arial"/>
              </a:rPr>
              <a:t>.</a:t>
            </a:r>
          </a:p>
          <a:p>
            <a:pPr marL="571500" indent="-342900" algn="just">
              <a:spcBef>
                <a:spcPts val="0"/>
              </a:spcBef>
              <a:spcAft>
                <a:spcPts val="0"/>
              </a:spcAft>
              <a:buFont typeface="+mj-lt"/>
              <a:buAutoNum type="arabicPeriod"/>
            </a:pPr>
            <a:r>
              <a:rPr lang="en-US" sz="1800" b="1" dirty="0">
                <a:solidFill>
                  <a:srgbClr val="005B85"/>
                </a:solidFill>
                <a:latin typeface="Arial"/>
                <a:cs typeface="Arial"/>
              </a:rPr>
              <a:t>Social</a:t>
            </a:r>
            <a:r>
              <a:rPr lang="en-US" sz="1800" dirty="0">
                <a:solidFill>
                  <a:srgbClr val="005B85"/>
                </a:solidFill>
                <a:latin typeface="Arial"/>
                <a:cs typeface="Arial"/>
              </a:rPr>
              <a:t> </a:t>
            </a:r>
            <a:r>
              <a:rPr lang="en-US" sz="1800" dirty="0">
                <a:latin typeface="Arial"/>
                <a:cs typeface="Arial"/>
              </a:rPr>
              <a:t>: </a:t>
            </a:r>
            <a:r>
              <a:rPr lang="en-US" sz="1800" dirty="0" err="1">
                <a:latin typeface="Arial"/>
                <a:cs typeface="Arial"/>
              </a:rPr>
              <a:t>équité</a:t>
            </a:r>
            <a:r>
              <a:rPr lang="en-US" sz="1800" dirty="0">
                <a:latin typeface="Arial"/>
                <a:cs typeface="Arial"/>
              </a:rPr>
              <a:t> </a:t>
            </a:r>
            <a:r>
              <a:rPr lang="en-US" sz="1800" dirty="0" err="1">
                <a:latin typeface="Arial"/>
                <a:cs typeface="Arial"/>
              </a:rPr>
              <a:t>d’accès</a:t>
            </a:r>
            <a:r>
              <a:rPr lang="en-US" sz="1800" dirty="0">
                <a:latin typeface="Arial"/>
                <a:cs typeface="Arial"/>
              </a:rPr>
              <a:t> à la </a:t>
            </a:r>
            <a:r>
              <a:rPr lang="en-US" sz="1800" dirty="0" err="1">
                <a:latin typeface="Arial"/>
                <a:cs typeface="Arial"/>
              </a:rPr>
              <a:t>mobilité</a:t>
            </a:r>
            <a:r>
              <a:rPr lang="en-US" sz="1800" dirty="0">
                <a:latin typeface="Arial"/>
                <a:cs typeface="Arial"/>
              </a:rPr>
              <a:t> (ex.  PMR, </a:t>
            </a:r>
            <a:r>
              <a:rPr lang="en-US" sz="1800" dirty="0" err="1">
                <a:latin typeface="Arial"/>
                <a:cs typeface="Arial"/>
              </a:rPr>
              <a:t>ruralité</a:t>
            </a:r>
            <a:r>
              <a:rPr lang="en-US" sz="1800" dirty="0">
                <a:latin typeface="Arial"/>
                <a:cs typeface="Arial"/>
              </a:rPr>
              <a:t>), </a:t>
            </a:r>
            <a:r>
              <a:rPr lang="en-US" sz="1800" dirty="0" err="1">
                <a:latin typeface="Arial"/>
                <a:cs typeface="Arial"/>
              </a:rPr>
              <a:t>sécurité</a:t>
            </a:r>
            <a:r>
              <a:rPr lang="en-US" sz="1800" dirty="0">
                <a:latin typeface="Arial"/>
                <a:cs typeface="Arial"/>
              </a:rPr>
              <a:t> pour </a:t>
            </a:r>
            <a:r>
              <a:rPr lang="en-US" sz="1800" dirty="0" err="1">
                <a:latin typeface="Arial"/>
                <a:cs typeface="Arial"/>
              </a:rPr>
              <a:t>tous</a:t>
            </a:r>
            <a:r>
              <a:rPr lang="en-US" sz="1800" dirty="0">
                <a:latin typeface="Arial"/>
                <a:cs typeface="Arial"/>
              </a:rPr>
              <a:t>, </a:t>
            </a:r>
            <a:r>
              <a:rPr lang="en-US" sz="1800" dirty="0" err="1">
                <a:latin typeface="Arial"/>
                <a:cs typeface="Arial"/>
              </a:rPr>
              <a:t>qualité</a:t>
            </a:r>
            <a:r>
              <a:rPr lang="en-US" sz="1800" dirty="0">
                <a:latin typeface="Arial"/>
                <a:cs typeface="Arial"/>
              </a:rPr>
              <a:t> de vie</a:t>
            </a:r>
          </a:p>
          <a:p>
            <a:pPr marL="571500" indent="-342900" algn="just">
              <a:spcBef>
                <a:spcPts val="0"/>
              </a:spcBef>
              <a:spcAft>
                <a:spcPts val="0"/>
              </a:spcAft>
              <a:buFont typeface="+mj-lt"/>
              <a:buAutoNum type="arabicPeriod"/>
            </a:pPr>
            <a:r>
              <a:rPr lang="en-US" sz="1800" b="1" dirty="0" err="1">
                <a:solidFill>
                  <a:srgbClr val="005B85"/>
                </a:solidFill>
                <a:latin typeface="Arial"/>
                <a:cs typeface="Arial"/>
              </a:rPr>
              <a:t>Économique</a:t>
            </a:r>
            <a:r>
              <a:rPr lang="en-US" sz="1800" dirty="0">
                <a:solidFill>
                  <a:srgbClr val="005B85"/>
                </a:solidFill>
                <a:latin typeface="Arial"/>
                <a:cs typeface="Arial"/>
              </a:rPr>
              <a:t> </a:t>
            </a:r>
            <a:r>
              <a:rPr lang="en-US" sz="1800" dirty="0">
                <a:latin typeface="Arial"/>
                <a:cs typeface="Arial"/>
              </a:rPr>
              <a:t>: </a:t>
            </a:r>
            <a:r>
              <a:rPr lang="en-US" sz="1800" dirty="0" err="1">
                <a:latin typeface="Arial"/>
                <a:cs typeface="Arial"/>
              </a:rPr>
              <a:t>efficacité</a:t>
            </a:r>
            <a:r>
              <a:rPr lang="en-US" sz="1800" dirty="0">
                <a:latin typeface="Arial"/>
                <a:cs typeface="Arial"/>
              </a:rPr>
              <a:t> dans </a:t>
            </a:r>
            <a:r>
              <a:rPr lang="en-US" sz="1800" dirty="0" err="1">
                <a:latin typeface="Arial"/>
                <a:cs typeface="Arial"/>
              </a:rPr>
              <a:t>l’usage</a:t>
            </a:r>
            <a:r>
              <a:rPr lang="en-US" sz="1800" dirty="0">
                <a:latin typeface="Arial"/>
                <a:cs typeface="Arial"/>
              </a:rPr>
              <a:t> des </a:t>
            </a:r>
            <a:r>
              <a:rPr lang="en-US" sz="1800" dirty="0" err="1">
                <a:latin typeface="Arial"/>
                <a:cs typeface="Arial"/>
              </a:rPr>
              <a:t>ressources</a:t>
            </a:r>
            <a:r>
              <a:rPr lang="en-US" sz="1800" dirty="0">
                <a:latin typeface="Arial"/>
                <a:cs typeface="Arial"/>
              </a:rPr>
              <a:t>, </a:t>
            </a:r>
            <a:r>
              <a:rPr lang="en-US" sz="1800" dirty="0" err="1">
                <a:latin typeface="Arial"/>
                <a:cs typeface="Arial"/>
              </a:rPr>
              <a:t>viabilité</a:t>
            </a:r>
            <a:r>
              <a:rPr lang="en-US" sz="1800" dirty="0">
                <a:latin typeface="Arial"/>
                <a:cs typeface="Arial"/>
              </a:rPr>
              <a:t> à long </a:t>
            </a:r>
            <a:r>
              <a:rPr lang="en-US" sz="1800" dirty="0" err="1">
                <a:latin typeface="Arial"/>
                <a:cs typeface="Arial"/>
              </a:rPr>
              <a:t>terme</a:t>
            </a:r>
            <a:r>
              <a:rPr lang="en-US" sz="1800" dirty="0">
                <a:latin typeface="Arial"/>
                <a:cs typeface="Arial"/>
              </a:rPr>
              <a:t>, gestion de la </a:t>
            </a:r>
            <a:r>
              <a:rPr lang="en-US" sz="1800" dirty="0" err="1">
                <a:latin typeface="Arial"/>
                <a:cs typeface="Arial"/>
              </a:rPr>
              <a:t>demande</a:t>
            </a:r>
            <a:endParaRPr lang="en-US" sz="1800" b="0" dirty="0">
              <a:latin typeface="Arial"/>
              <a:cs typeface="Arial"/>
            </a:endParaRPr>
          </a:p>
        </p:txBody>
      </p:sp>
      <p:sp>
        <p:nvSpPr>
          <p:cNvPr id="4" name="Espace réservé du numéro de diapositive 2">
            <a:extLst>
              <a:ext uri="{FF2B5EF4-FFF2-40B4-BE49-F238E27FC236}">
                <a16:creationId xmlns:a16="http://schemas.microsoft.com/office/drawing/2014/main" id="{7F603D29-093C-019C-2922-266849CC0F98}"/>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2</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2" name="ZoneTexte 1">
            <a:extLst>
              <a:ext uri="{FF2B5EF4-FFF2-40B4-BE49-F238E27FC236}">
                <a16:creationId xmlns:a16="http://schemas.microsoft.com/office/drawing/2014/main" id="{4BF0668B-B0E5-DE1D-0B1F-3C1226ADF607}"/>
              </a:ext>
            </a:extLst>
          </p:cNvPr>
          <p:cNvSpPr txBox="1"/>
          <p:nvPr/>
        </p:nvSpPr>
        <p:spPr>
          <a:xfrm>
            <a:off x="6191794" y="5603018"/>
            <a:ext cx="2667718" cy="276999"/>
          </a:xfrm>
          <a:prstGeom prst="rect">
            <a:avLst/>
          </a:prstGeom>
          <a:noFill/>
        </p:spPr>
        <p:txBody>
          <a:bodyPr wrap="none" rtlCol="0">
            <a:spAutoFit/>
          </a:bodyPr>
          <a:lstStyle/>
          <a:p>
            <a:r>
              <a:rPr lang="fr-CH" sz="1200" dirty="0"/>
              <a:t>Piste cyclable solaire à Satigny (GE)</a:t>
            </a:r>
          </a:p>
        </p:txBody>
      </p:sp>
    </p:spTree>
    <p:extLst>
      <p:ext uri="{BB962C8B-B14F-4D97-AF65-F5344CB8AC3E}">
        <p14:creationId xmlns:p14="http://schemas.microsoft.com/office/powerpoint/2010/main" val="258403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795066EF-743F-1571-22F1-57899EA40A3F}"/>
              </a:ext>
            </a:extLst>
          </p:cNvPr>
          <p:cNvSpPr/>
          <p:nvPr/>
        </p:nvSpPr>
        <p:spPr>
          <a:xfrm>
            <a:off x="563183" y="4310311"/>
            <a:ext cx="11257341" cy="1785692"/>
          </a:xfrm>
          <a:prstGeom prst="rect">
            <a:avLst/>
          </a:prstGeom>
          <a:solidFill>
            <a:srgbClr val="BAD9E7"/>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5" name="Espace réservé du texte 3">
            <a:extLst>
              <a:ext uri="{FF2B5EF4-FFF2-40B4-BE49-F238E27FC236}">
                <a16:creationId xmlns:a16="http://schemas.microsoft.com/office/drawing/2014/main" id="{75DC0697-3C38-8F1C-2590-992D1A182938}"/>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Analyser et optimiser</a:t>
            </a:r>
            <a:br>
              <a:rPr lang="fr-FR" sz="2600" b="1" dirty="0">
                <a:solidFill>
                  <a:schemeClr val="tx2"/>
                </a:solidFill>
                <a:latin typeface="Calibri"/>
                <a:ea typeface="Calibri"/>
                <a:cs typeface="Calibri"/>
              </a:rPr>
            </a:br>
            <a:r>
              <a:rPr lang="fr-FR" sz="2000" b="1">
                <a:solidFill>
                  <a:srgbClr val="7F7F7F"/>
                </a:solidFill>
                <a:latin typeface="Calibri"/>
                <a:ea typeface="Calibri"/>
                <a:cs typeface="Calibri"/>
              </a:rPr>
              <a:t>Démarche EIE</a:t>
            </a:r>
            <a:endParaRPr lang="en-US" sz="2000" b="1">
              <a:solidFill>
                <a:srgbClr val="7F7F7F"/>
              </a:solidFill>
              <a:latin typeface="Calibri"/>
              <a:ea typeface="Calibri"/>
              <a:cs typeface="Calibri"/>
            </a:endParaRPr>
          </a:p>
        </p:txBody>
      </p:sp>
      <p:sp>
        <p:nvSpPr>
          <p:cNvPr id="7" name="Rectangle 4">
            <a:extLst>
              <a:ext uri="{FF2B5EF4-FFF2-40B4-BE49-F238E27FC236}">
                <a16:creationId xmlns:a16="http://schemas.microsoft.com/office/drawing/2014/main" id="{946BFE52-4B42-6106-3A9F-8F0F9BCF9763}"/>
              </a:ext>
            </a:extLst>
          </p:cNvPr>
          <p:cNvSpPr>
            <a:spLocks noChangeArrowheads="1"/>
          </p:cNvSpPr>
          <p:nvPr/>
        </p:nvSpPr>
        <p:spPr bwMode="auto">
          <a:xfrm>
            <a:off x="728133" y="4324718"/>
            <a:ext cx="10989734" cy="1972260"/>
          </a:xfrm>
          <a:prstGeom prst="rect">
            <a:avLst/>
          </a:prstGeom>
          <a:noFill/>
          <a:ln>
            <a:noFill/>
          </a:ln>
          <a:effectLst/>
        </p:spPr>
        <p:txBody>
          <a:bodyPr lIns="92075" tIns="46038" rIns="92075" bIns="46038" anchor="t"/>
          <a:lstStyle>
            <a:lvl1pPr marL="342900" indent="-3429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lvl="1">
              <a:lnSpc>
                <a:spcPct val="30000"/>
              </a:lnSpc>
              <a:buClr>
                <a:srgbClr val="FF0000"/>
              </a:buClr>
              <a:buSzPct val="80000"/>
              <a:buFont typeface="Wingdings" panose="05000000000000000000" pitchFamily="2" charset="2"/>
              <a:buNone/>
              <a:defRPr/>
            </a:pPr>
            <a:endParaRPr lang="fr-CH" altLang="fr-FR" sz="2000" b="0" dirty="0">
              <a:solidFill>
                <a:schemeClr val="bg1"/>
              </a:solidFill>
              <a:latin typeface="Calibri" panose="020F0502020204030204" pitchFamily="34" charset="0"/>
              <a:cs typeface="Calibri" panose="020F0502020204030204" pitchFamily="34" charset="0"/>
            </a:endParaRPr>
          </a:p>
          <a:p>
            <a:pPr marL="0" indent="0">
              <a:spcBef>
                <a:spcPts val="300"/>
              </a:spcBef>
              <a:spcAft>
                <a:spcPts val="1200"/>
              </a:spcAft>
              <a:buClr>
                <a:srgbClr val="000000"/>
              </a:buClr>
              <a:buFontTx/>
              <a:buNone/>
              <a:defRPr/>
            </a:pPr>
            <a:r>
              <a:rPr lang="fr-CH" altLang="fr-FR" sz="1800" b="0" dirty="0">
                <a:solidFill>
                  <a:srgbClr val="005B85"/>
                </a:solidFill>
                <a:latin typeface="+mj-lt"/>
                <a:cs typeface="Calibri" panose="020F0502020204030204" pitchFamily="34" charset="0"/>
              </a:rPr>
              <a:t>La norme VSS 40 281 permet d’</a:t>
            </a:r>
            <a:r>
              <a:rPr lang="fr-CH" altLang="fr-FR" sz="1800" dirty="0">
                <a:solidFill>
                  <a:srgbClr val="005B85"/>
                </a:solidFill>
                <a:latin typeface="+mj-lt"/>
                <a:cs typeface="Calibri" panose="020F0502020204030204" pitchFamily="34" charset="0"/>
              </a:rPr>
              <a:t>estimer les besoins en stationnement en fournissant une fourchette (MIN-MAX)</a:t>
            </a:r>
            <a:endParaRPr lang="fr-CH" altLang="fr-FR" sz="1800" b="0" dirty="0">
              <a:solidFill>
                <a:srgbClr val="005B85"/>
              </a:solidFill>
              <a:latin typeface="+mj-lt"/>
              <a:cs typeface="Calibri" panose="020F0502020204030204" pitchFamily="34" charset="0"/>
            </a:endParaRPr>
          </a:p>
          <a:p>
            <a:pPr marL="0" lvl="1" indent="0">
              <a:spcBef>
                <a:spcPts val="300"/>
              </a:spcBef>
              <a:buClr>
                <a:srgbClr val="000000"/>
              </a:buClr>
              <a:buSzPct val="80000"/>
              <a:buFontTx/>
              <a:buNone/>
              <a:defRPr/>
            </a:pPr>
            <a:r>
              <a:rPr lang="fr-CH" altLang="fr-FR" sz="1800" dirty="0">
                <a:solidFill>
                  <a:srgbClr val="005B85"/>
                </a:solidFill>
                <a:latin typeface="+mj-lt"/>
                <a:cs typeface="Calibri"/>
                <a:sym typeface="Wingdings" panose="05000000000000000000" pitchFamily="2" charset="2"/>
              </a:rPr>
              <a:t>La valeur juste n’existe pas</a:t>
            </a:r>
            <a:r>
              <a:rPr lang="fr-CH" altLang="fr-FR" sz="1800" b="0" dirty="0">
                <a:solidFill>
                  <a:srgbClr val="005B85"/>
                </a:solidFill>
                <a:latin typeface="+mj-lt"/>
                <a:cs typeface="Calibri"/>
                <a:sym typeface="Wingdings" panose="05000000000000000000" pitchFamily="2" charset="2"/>
              </a:rPr>
              <a:t>, car elle </a:t>
            </a:r>
            <a:r>
              <a:rPr lang="fr-FR" altLang="fr-FR" sz="1800" b="0" dirty="0">
                <a:solidFill>
                  <a:srgbClr val="005B85"/>
                </a:solidFill>
                <a:latin typeface="+mj-lt"/>
                <a:cs typeface="Calibri"/>
                <a:sym typeface="Wingdings" panose="05000000000000000000" pitchFamily="2" charset="2"/>
              </a:rPr>
              <a:t>dépend d'une quantité de facteurs complexes à modéliser.</a:t>
            </a:r>
            <a:endParaRPr lang="fr-FR" altLang="fr-FR" sz="1800" b="0" dirty="0">
              <a:solidFill>
                <a:srgbClr val="005B85"/>
              </a:solidFill>
              <a:latin typeface="+mj-lt"/>
              <a:cs typeface="Calibri"/>
            </a:endParaRPr>
          </a:p>
        </p:txBody>
      </p:sp>
      <p:sp>
        <p:nvSpPr>
          <p:cNvPr id="3" name="Espace réservé du numéro de diapositive 2">
            <a:extLst>
              <a:ext uri="{FF2B5EF4-FFF2-40B4-BE49-F238E27FC236}">
                <a16:creationId xmlns:a16="http://schemas.microsoft.com/office/drawing/2014/main" id="{DEBA0A80-0760-20A5-F678-B524D8856D37}"/>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29</a:t>
            </a:r>
            <a:endParaRPr lang="en-US" dirty="0"/>
          </a:p>
        </p:txBody>
      </p:sp>
      <p:sp>
        <p:nvSpPr>
          <p:cNvPr id="6" name="Espace réservé du contenu 4">
            <a:extLst>
              <a:ext uri="{FF2B5EF4-FFF2-40B4-BE49-F238E27FC236}">
                <a16:creationId xmlns:a16="http://schemas.microsoft.com/office/drawing/2014/main" id="{F0252D17-0E5E-C849-561C-31E252C96625}"/>
              </a:ext>
            </a:extLst>
          </p:cNvPr>
          <p:cNvSpPr>
            <a:spLocks noGrp="1"/>
          </p:cNvSpPr>
          <p:nvPr>
            <p:ph idx="1"/>
          </p:nvPr>
        </p:nvSpPr>
        <p:spPr>
          <a:xfrm>
            <a:off x="563183" y="1837024"/>
            <a:ext cx="11284640" cy="2759298"/>
          </a:xfrm>
        </p:spPr>
        <p:txBody>
          <a:bodyPr vert="horz" lIns="10800" tIns="0" rIns="0" bIns="0" rtlCol="0" anchor="t">
            <a:noAutofit/>
          </a:bodyPr>
          <a:lstStyle/>
          <a:p>
            <a:pPr>
              <a:spcBef>
                <a:spcPts val="0"/>
              </a:spcBef>
              <a:spcAft>
                <a:spcPts val="1200"/>
              </a:spcAft>
            </a:pPr>
            <a:r>
              <a:rPr lang="fr-FR" sz="1600" b="1" dirty="0">
                <a:solidFill>
                  <a:schemeClr val="tx2"/>
                </a:solidFill>
                <a:latin typeface="+mj-lt"/>
                <a:ea typeface="Calibri"/>
                <a:cs typeface="Calibri"/>
              </a:rPr>
              <a:t>Stationnement souhaité &lt; Stationnement autorisé</a:t>
            </a:r>
            <a:endParaRPr lang="en-US" sz="1600" dirty="0">
              <a:solidFill>
                <a:schemeClr val="tx2"/>
              </a:solidFill>
              <a:latin typeface="+mj-lt"/>
            </a:endParaRPr>
          </a:p>
          <a:p>
            <a:pPr marL="552450" indent="-285750">
              <a:spcBef>
                <a:spcPts val="0"/>
              </a:spcBef>
              <a:spcAft>
                <a:spcPts val="2400"/>
              </a:spcAft>
              <a:buFont typeface="Arial" panose="020B0604020202020204" pitchFamily="34" charset="0"/>
              <a:buChar char="•"/>
            </a:pPr>
            <a:r>
              <a:rPr lang="fr-FR" sz="1600" dirty="0">
                <a:latin typeface="+mj-lt"/>
                <a:ea typeface="Calibri"/>
                <a:cs typeface="Calibri"/>
              </a:rPr>
              <a:t>Conservation du cas </a:t>
            </a:r>
            <a:r>
              <a:rPr lang="fr-FR" sz="1600" b="1" dirty="0">
                <a:solidFill>
                  <a:schemeClr val="tx2"/>
                </a:solidFill>
                <a:latin typeface="+mj-lt"/>
                <a:ea typeface="Calibri"/>
                <a:cs typeface="Calibri"/>
              </a:rPr>
              <a:t>souhaité</a:t>
            </a:r>
          </a:p>
          <a:p>
            <a:pPr>
              <a:spcBef>
                <a:spcPts val="0"/>
              </a:spcBef>
              <a:spcAft>
                <a:spcPts val="1200"/>
              </a:spcAft>
            </a:pPr>
            <a:r>
              <a:rPr lang="fr-FR" sz="1600" b="1" dirty="0">
                <a:solidFill>
                  <a:schemeClr val="tx2"/>
                </a:solidFill>
                <a:latin typeface="+mj-lt"/>
                <a:ea typeface="Calibri"/>
                <a:cs typeface="Calibri"/>
              </a:rPr>
              <a:t>Stationnement souhaité &gt; Stationnement autorisé</a:t>
            </a:r>
          </a:p>
          <a:p>
            <a:pPr marL="552450" indent="-285750">
              <a:spcBef>
                <a:spcPts val="0"/>
              </a:spcBef>
              <a:spcAft>
                <a:spcPts val="1800"/>
              </a:spcAft>
              <a:buFont typeface="Arial" panose="020B0604020202020204" pitchFamily="34" charset="0"/>
              <a:buChar char="•"/>
            </a:pPr>
            <a:r>
              <a:rPr lang="fr-FR" sz="1600" dirty="0">
                <a:latin typeface="+mj-lt"/>
                <a:ea typeface="Calibri"/>
                <a:cs typeface="Calibri"/>
              </a:rPr>
              <a:t>Conservation du cas </a:t>
            </a:r>
            <a:r>
              <a:rPr lang="fr-FR" sz="1600" b="1" dirty="0">
                <a:solidFill>
                  <a:schemeClr val="tx2"/>
                </a:solidFill>
                <a:latin typeface="+mj-lt"/>
                <a:ea typeface="Calibri"/>
                <a:cs typeface="Calibri"/>
              </a:rPr>
              <a:t>autorisé</a:t>
            </a:r>
          </a:p>
        </p:txBody>
      </p:sp>
    </p:spTree>
    <p:extLst>
      <p:ext uri="{BB962C8B-B14F-4D97-AF65-F5344CB8AC3E}">
        <p14:creationId xmlns:p14="http://schemas.microsoft.com/office/powerpoint/2010/main" val="15016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chemeClr val="tx2"/>
                </a:solidFill>
                <a:latin typeface="Calibri"/>
                <a:ea typeface="Calibri"/>
                <a:cs typeface="Calibri"/>
              </a:rPr>
              <a:t>Analyser et optimiser</a:t>
            </a:r>
            <a:br>
              <a:rPr lang="fr-FR" sz="2600" b="1" dirty="0">
                <a:solidFill>
                  <a:schemeClr val="tx2"/>
                </a:solidFill>
                <a:latin typeface="Calibri"/>
                <a:ea typeface="Calibri"/>
                <a:cs typeface="Calibri"/>
              </a:rPr>
            </a:br>
            <a:r>
              <a:rPr lang="fr-FR" sz="2000" b="1" dirty="0">
                <a:solidFill>
                  <a:srgbClr val="7F7F7F"/>
                </a:solidFill>
                <a:latin typeface="Calibri"/>
                <a:ea typeface="Calibri"/>
                <a:cs typeface="Calibri"/>
              </a:rPr>
              <a:t>Démarche EIE</a:t>
            </a:r>
            <a:endParaRPr lang="en-US" sz="2000" b="1" dirty="0">
              <a:solidFill>
                <a:srgbClr val="7F7F7F"/>
              </a:solidFill>
              <a:latin typeface="Calibri"/>
              <a:ea typeface="Calibri"/>
              <a:cs typeface="Calibri"/>
            </a:endParaRPr>
          </a:p>
        </p:txBody>
      </p:sp>
      <p:sp>
        <p:nvSpPr>
          <p:cNvPr id="4" name="Espace réservé du numéro de diapositive 2">
            <a:extLst>
              <a:ext uri="{FF2B5EF4-FFF2-40B4-BE49-F238E27FC236}">
                <a16:creationId xmlns:a16="http://schemas.microsoft.com/office/drawing/2014/main" id="{E8E02905-2A7C-CA93-0EA8-36C617CB14AC}"/>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30</a:t>
            </a:r>
            <a:endParaRPr lang="de-CH" b="1" dirty="0">
              <a:solidFill>
                <a:srgbClr val="F3F6F7"/>
              </a:solidFill>
              <a:latin typeface="Calibri"/>
              <a:ea typeface="Calibri"/>
              <a:cs typeface="Calibri"/>
            </a:endParaRPr>
          </a:p>
        </p:txBody>
      </p:sp>
      <p:sp>
        <p:nvSpPr>
          <p:cNvPr id="7" name="Espace réservé du contenu 4">
            <a:extLst>
              <a:ext uri="{FF2B5EF4-FFF2-40B4-BE49-F238E27FC236}">
                <a16:creationId xmlns:a16="http://schemas.microsoft.com/office/drawing/2014/main" id="{35827BBD-3C66-B2EA-80C4-7BA0B18538D1}"/>
              </a:ext>
            </a:extLst>
          </p:cNvPr>
          <p:cNvSpPr>
            <a:spLocks noGrp="1"/>
          </p:cNvSpPr>
          <p:nvPr>
            <p:ph idx="1"/>
          </p:nvPr>
        </p:nvSpPr>
        <p:spPr>
          <a:xfrm>
            <a:off x="624902" y="1768021"/>
            <a:ext cx="11276689" cy="4649112"/>
          </a:xfrm>
        </p:spPr>
        <p:txBody>
          <a:bodyPr vert="horz" lIns="10800" tIns="0" rIns="0" bIns="0" rtlCol="0" anchor="t">
            <a:noAutofit/>
          </a:bodyPr>
          <a:lstStyle/>
          <a:p>
            <a:pPr marL="0" indent="0">
              <a:lnSpc>
                <a:spcPct val="150000"/>
              </a:lnSpc>
              <a:spcBef>
                <a:spcPts val="0"/>
              </a:spcBef>
              <a:spcAft>
                <a:spcPts val="0"/>
              </a:spcAft>
              <a:buNone/>
            </a:pPr>
            <a:r>
              <a:rPr lang="fr-FR" sz="1600" b="1" dirty="0">
                <a:solidFill>
                  <a:srgbClr val="005B85"/>
                </a:solidFill>
                <a:latin typeface="Arial"/>
                <a:ea typeface="Calibri"/>
                <a:cs typeface="Arial"/>
              </a:rPr>
              <a:t>But :</a:t>
            </a:r>
          </a:p>
          <a:p>
            <a:pPr>
              <a:lnSpc>
                <a:spcPct val="150000"/>
              </a:lnSpc>
              <a:spcBef>
                <a:spcPts val="0"/>
              </a:spcBef>
              <a:spcAft>
                <a:spcPts val="0"/>
              </a:spcAft>
              <a:buClr>
                <a:srgbClr val="005B85"/>
              </a:buClr>
              <a:buChar char="•"/>
            </a:pPr>
            <a:r>
              <a:rPr lang="fr-FR" sz="1600" dirty="0">
                <a:latin typeface="Arial"/>
                <a:ea typeface="Calibri"/>
                <a:cs typeface="Arial"/>
              </a:rPr>
              <a:t>Réduire les impacts du projet sur le trafic et l’environnement en </a:t>
            </a:r>
            <a:r>
              <a:rPr lang="fr-FR" sz="1600" b="1" dirty="0">
                <a:solidFill>
                  <a:srgbClr val="005B85"/>
                </a:solidFill>
                <a:latin typeface="Arial"/>
                <a:ea typeface="Calibri"/>
                <a:cs typeface="Arial"/>
              </a:rPr>
              <a:t>favorisant les mobilités durables</a:t>
            </a:r>
            <a:r>
              <a:rPr lang="fr-FR" sz="1600" dirty="0">
                <a:solidFill>
                  <a:srgbClr val="005B85"/>
                </a:solidFill>
                <a:latin typeface="Arial"/>
                <a:ea typeface="Calibri"/>
                <a:cs typeface="Arial"/>
              </a:rPr>
              <a:t> et la </a:t>
            </a:r>
            <a:r>
              <a:rPr lang="fr-FR" sz="1600" b="1" dirty="0">
                <a:solidFill>
                  <a:srgbClr val="005B85"/>
                </a:solidFill>
                <a:latin typeface="Arial"/>
                <a:ea typeface="Calibri"/>
                <a:cs typeface="Arial"/>
              </a:rPr>
              <a:t>gestion efficace du stationnement</a:t>
            </a:r>
            <a:r>
              <a:rPr lang="fr-FR" sz="1600" dirty="0">
                <a:solidFill>
                  <a:srgbClr val="005B85"/>
                </a:solidFill>
                <a:latin typeface="Arial"/>
                <a:ea typeface="Calibri"/>
                <a:cs typeface="Arial"/>
              </a:rPr>
              <a:t>.</a:t>
            </a:r>
            <a:endParaRPr lang="fr-FR" sz="1600" dirty="0">
              <a:solidFill>
                <a:srgbClr val="005B85"/>
              </a:solidFill>
              <a:latin typeface="Arial"/>
              <a:cs typeface="Arial"/>
            </a:endParaRPr>
          </a:p>
          <a:p>
            <a:pPr marL="0" indent="0">
              <a:lnSpc>
                <a:spcPct val="150000"/>
              </a:lnSpc>
              <a:spcBef>
                <a:spcPts val="0"/>
              </a:spcBef>
              <a:spcAft>
                <a:spcPts val="0"/>
              </a:spcAft>
              <a:buNone/>
            </a:pPr>
            <a:endParaRPr lang="fr-FR" sz="1600" b="1" dirty="0">
              <a:latin typeface="Arial"/>
              <a:cs typeface="Arial"/>
            </a:endParaRPr>
          </a:p>
          <a:p>
            <a:pPr marL="0" indent="0">
              <a:lnSpc>
                <a:spcPct val="150000"/>
              </a:lnSpc>
              <a:spcBef>
                <a:spcPts val="0"/>
              </a:spcBef>
              <a:spcAft>
                <a:spcPts val="0"/>
              </a:spcAft>
              <a:buNone/>
            </a:pPr>
            <a:r>
              <a:rPr lang="fr-FR" sz="1600" b="1" dirty="0">
                <a:solidFill>
                  <a:srgbClr val="005B85"/>
                </a:solidFill>
                <a:latin typeface="Arial"/>
                <a:cs typeface="Arial"/>
              </a:rPr>
              <a:t>Le Plan de Mobilité d’Entreprise (PME)</a:t>
            </a:r>
            <a:r>
              <a:rPr lang="fr-FR" sz="1600" dirty="0">
                <a:solidFill>
                  <a:srgbClr val="005B85"/>
                </a:solidFill>
                <a:latin typeface="Arial"/>
                <a:cs typeface="Arial"/>
              </a:rPr>
              <a:t> </a:t>
            </a:r>
            <a:r>
              <a:rPr lang="fr-FR" sz="1600" dirty="0">
                <a:latin typeface="Arial"/>
                <a:cs typeface="Arial"/>
              </a:rPr>
              <a:t>est l'outil principal pour :</a:t>
            </a:r>
          </a:p>
          <a:p>
            <a:pPr>
              <a:lnSpc>
                <a:spcPct val="150000"/>
              </a:lnSpc>
              <a:spcBef>
                <a:spcPts val="0"/>
              </a:spcBef>
              <a:spcAft>
                <a:spcPts val="0"/>
              </a:spcAft>
              <a:buClr>
                <a:srgbClr val="005B85"/>
              </a:buClr>
              <a:buFont typeface="Arial" panose="020B0604020202020204" pitchFamily="34" charset="0"/>
              <a:buChar char="•"/>
            </a:pPr>
            <a:r>
              <a:rPr lang="fr-FR" sz="1600" dirty="0">
                <a:latin typeface="Arial"/>
                <a:ea typeface="Calibri"/>
                <a:cs typeface="Arial"/>
              </a:rPr>
              <a:t>Gérer les </a:t>
            </a:r>
            <a:r>
              <a:rPr lang="fr-FR" sz="1600" b="1" dirty="0">
                <a:solidFill>
                  <a:srgbClr val="005B85"/>
                </a:solidFill>
                <a:latin typeface="Arial"/>
                <a:ea typeface="Calibri"/>
                <a:cs typeface="Arial"/>
              </a:rPr>
              <a:t>déplacements du personnel et des visiteurs</a:t>
            </a:r>
            <a:r>
              <a:rPr lang="fr-FR" sz="1600" dirty="0">
                <a:solidFill>
                  <a:srgbClr val="005B85"/>
                </a:solidFill>
                <a:latin typeface="Arial"/>
                <a:ea typeface="Calibri"/>
                <a:cs typeface="Arial"/>
              </a:rPr>
              <a:t> </a:t>
            </a:r>
            <a:r>
              <a:rPr lang="fr-FR" sz="1600" dirty="0">
                <a:latin typeface="Arial"/>
                <a:ea typeface="Calibri"/>
                <a:cs typeface="Arial"/>
              </a:rPr>
              <a:t>;</a:t>
            </a:r>
            <a:endParaRPr lang="fr-FR" sz="1600" dirty="0"/>
          </a:p>
          <a:p>
            <a:pPr>
              <a:lnSpc>
                <a:spcPct val="150000"/>
              </a:lnSpc>
              <a:spcBef>
                <a:spcPts val="0"/>
              </a:spcBef>
              <a:spcAft>
                <a:spcPts val="0"/>
              </a:spcAft>
              <a:buClr>
                <a:srgbClr val="005B85"/>
              </a:buClr>
              <a:buFont typeface="Arial" panose="020B0604020202020204" pitchFamily="34" charset="0"/>
              <a:buChar char="•"/>
            </a:pPr>
            <a:r>
              <a:rPr lang="fr-FR" sz="1600" dirty="0">
                <a:latin typeface="Arial"/>
                <a:ea typeface="Calibri"/>
                <a:cs typeface="Arial"/>
              </a:rPr>
              <a:t>Encourager le recours à des </a:t>
            </a:r>
            <a:r>
              <a:rPr lang="fr-FR" sz="1600" b="1" dirty="0">
                <a:solidFill>
                  <a:srgbClr val="005B85"/>
                </a:solidFill>
                <a:latin typeface="Arial"/>
                <a:ea typeface="Calibri"/>
                <a:cs typeface="Arial"/>
              </a:rPr>
              <a:t>moyens alternatifs à la voiture individuelle</a:t>
            </a:r>
            <a:r>
              <a:rPr lang="fr-FR" sz="1600" dirty="0">
                <a:solidFill>
                  <a:srgbClr val="005B85"/>
                </a:solidFill>
                <a:latin typeface="Arial"/>
                <a:ea typeface="Calibri"/>
                <a:cs typeface="Arial"/>
              </a:rPr>
              <a:t> </a:t>
            </a:r>
            <a:r>
              <a:rPr lang="fr-FR" sz="1600" dirty="0">
                <a:latin typeface="Arial"/>
                <a:ea typeface="Calibri"/>
                <a:cs typeface="Arial"/>
              </a:rPr>
              <a:t>(TP, covoiturage, vélo, marche, télétravail) ;</a:t>
            </a:r>
            <a:endParaRPr lang="fr-FR" sz="1600" dirty="0"/>
          </a:p>
          <a:p>
            <a:pPr>
              <a:lnSpc>
                <a:spcPct val="150000"/>
              </a:lnSpc>
              <a:spcBef>
                <a:spcPts val="0"/>
              </a:spcBef>
              <a:spcAft>
                <a:spcPts val="0"/>
              </a:spcAft>
              <a:buClr>
                <a:srgbClr val="005B85"/>
              </a:buClr>
              <a:buFont typeface="Arial" panose="020B0604020202020204" pitchFamily="34" charset="0"/>
              <a:buChar char="•"/>
            </a:pPr>
            <a:r>
              <a:rPr lang="fr-FR" sz="1600" dirty="0">
                <a:latin typeface="Arial"/>
                <a:ea typeface="Calibri"/>
                <a:cs typeface="Arial"/>
              </a:rPr>
              <a:t>Adapter l’offre de stationnement à la </a:t>
            </a:r>
            <a:r>
              <a:rPr lang="fr-FR" sz="1600" b="1" dirty="0">
                <a:solidFill>
                  <a:srgbClr val="005B85"/>
                </a:solidFill>
                <a:latin typeface="Arial"/>
                <a:ea typeface="Calibri"/>
                <a:cs typeface="Arial"/>
              </a:rPr>
              <a:t>réalité des besoins</a:t>
            </a:r>
            <a:r>
              <a:rPr lang="fr-FR" sz="1600" dirty="0">
                <a:latin typeface="Arial"/>
                <a:ea typeface="Calibri"/>
                <a:cs typeface="Arial"/>
              </a:rPr>
              <a:t>.</a:t>
            </a:r>
            <a:endParaRPr lang="fr-FR" sz="1600" dirty="0">
              <a:ea typeface="Calibri"/>
            </a:endParaRPr>
          </a:p>
          <a:p>
            <a:pPr>
              <a:lnSpc>
                <a:spcPct val="150000"/>
              </a:lnSpc>
              <a:spcBef>
                <a:spcPts val="0"/>
              </a:spcBef>
              <a:spcAft>
                <a:spcPts val="0"/>
              </a:spcAft>
              <a:buClr>
                <a:srgbClr val="005B85"/>
              </a:buClr>
              <a:buFont typeface="Arial" panose="020B0604020202020204" pitchFamily="34" charset="0"/>
              <a:buChar char="•"/>
            </a:pPr>
            <a:endParaRPr lang="fr-FR" sz="1600" dirty="0">
              <a:ea typeface="Calibri"/>
            </a:endParaRPr>
          </a:p>
          <a:p>
            <a:pPr>
              <a:lnSpc>
                <a:spcPct val="150000"/>
              </a:lnSpc>
              <a:spcBef>
                <a:spcPts val="0"/>
              </a:spcBef>
              <a:spcAft>
                <a:spcPts val="0"/>
              </a:spcAft>
              <a:buClr>
                <a:srgbClr val="005B85"/>
              </a:buClr>
              <a:buFont typeface="Arial" panose="020B0604020202020204" pitchFamily="34" charset="0"/>
              <a:buChar char="•"/>
            </a:pPr>
            <a:r>
              <a:rPr lang="fr-FR" sz="1600" dirty="0">
                <a:latin typeface="Arial"/>
                <a:ea typeface="Calibri"/>
                <a:cs typeface="Arial"/>
              </a:rPr>
              <a:t>PME peut être demandé comme condition d’autorisation (ex. entreprise &gt; 50 employés dans le Canton de Vaud)</a:t>
            </a:r>
            <a:endParaRPr lang="fr-FR" sz="1600" dirty="0">
              <a:ea typeface="Calibri"/>
            </a:endParaRPr>
          </a:p>
        </p:txBody>
      </p:sp>
    </p:spTree>
    <p:extLst>
      <p:ext uri="{BB962C8B-B14F-4D97-AF65-F5344CB8AC3E}">
        <p14:creationId xmlns:p14="http://schemas.microsoft.com/office/powerpoint/2010/main" val="1436640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DB2B6-37A0-9094-50BC-1BF0D298786E}"/>
            </a:ext>
          </a:extLst>
        </p:cNvPr>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38C99DA4-0DCE-F272-0F99-866CBC97EC7E}"/>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chemeClr val="tx2"/>
                </a:solidFill>
                <a:latin typeface="Calibri"/>
                <a:ea typeface="Calibri"/>
                <a:cs typeface="Calibri"/>
              </a:rPr>
              <a:t>Analyser et optimiser</a:t>
            </a:r>
            <a:br>
              <a:rPr lang="fr-FR" sz="2600" b="1" dirty="0">
                <a:solidFill>
                  <a:schemeClr val="tx2"/>
                </a:solidFill>
                <a:latin typeface="Calibri"/>
                <a:ea typeface="Calibri"/>
                <a:cs typeface="Calibri"/>
              </a:rPr>
            </a:br>
            <a:r>
              <a:rPr lang="fr-FR" sz="2000" b="1" dirty="0">
                <a:solidFill>
                  <a:srgbClr val="7F7F7F"/>
                </a:solidFill>
                <a:latin typeface="Calibri"/>
                <a:ea typeface="Calibri"/>
                <a:cs typeface="Calibri"/>
              </a:rPr>
              <a:t>Démarche EIE</a:t>
            </a:r>
            <a:endParaRPr lang="en-US" sz="2000" b="1" dirty="0">
              <a:solidFill>
                <a:srgbClr val="7F7F7F"/>
              </a:solidFill>
              <a:latin typeface="Calibri"/>
              <a:ea typeface="Calibri"/>
              <a:cs typeface="Calibri"/>
            </a:endParaRPr>
          </a:p>
        </p:txBody>
      </p:sp>
      <p:sp>
        <p:nvSpPr>
          <p:cNvPr id="12" name="Rectangle 6">
            <a:extLst>
              <a:ext uri="{FF2B5EF4-FFF2-40B4-BE49-F238E27FC236}">
                <a16:creationId xmlns:a16="http://schemas.microsoft.com/office/drawing/2014/main" id="{248B620A-554C-D824-EC60-849C09B34B06}"/>
              </a:ext>
            </a:extLst>
          </p:cNvPr>
          <p:cNvSpPr>
            <a:spLocks noChangeArrowheads="1"/>
          </p:cNvSpPr>
          <p:nvPr/>
        </p:nvSpPr>
        <p:spPr bwMode="auto">
          <a:xfrm>
            <a:off x="2607833" y="5490331"/>
            <a:ext cx="8276035" cy="353833"/>
          </a:xfrm>
          <a:prstGeom prst="rect">
            <a:avLst/>
          </a:prstGeom>
          <a:noFill/>
          <a:ln>
            <a:noFill/>
          </a:ln>
          <a:effectLst/>
        </p:spPr>
        <p:txBody>
          <a:bodyPr lIns="92075" tIns="46038" rIns="92075" bIns="46038"/>
          <a:lstStyle>
            <a:lvl1pPr marL="342900" indent="-342900">
              <a:spcBef>
                <a:spcPct val="20000"/>
              </a:spcBef>
              <a:buChar char="•"/>
              <a:defRPr kumimoji="1" sz="2800" b="1">
                <a:solidFill>
                  <a:srgbClr val="000000"/>
                </a:solidFill>
                <a:latin typeface="Arial" panose="020B0604020202020204" pitchFamily="34" charset="0"/>
              </a:defRPr>
            </a:lvl1pPr>
            <a:lvl2pPr marL="361950" indent="-182563">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marL="179387" lvl="1" indent="0">
              <a:lnSpc>
                <a:spcPct val="120000"/>
              </a:lnSpc>
              <a:buClr>
                <a:srgbClr val="000000"/>
              </a:buClr>
              <a:buFontTx/>
              <a:buNone/>
              <a:defRPr/>
            </a:pPr>
            <a:r>
              <a:rPr lang="fr-FR" altLang="fr-FR" sz="1200" b="0">
                <a:latin typeface="Calibri" panose="020F0502020204030204" pitchFamily="34" charset="0"/>
                <a:cs typeface="Calibri" panose="020F0502020204030204" pitchFamily="34" charset="0"/>
                <a:sym typeface="Wingdings" panose="05000000000000000000" pitchFamily="2" charset="2"/>
              </a:rPr>
              <a:t>Source: Plans de mobilité - guide à l’attention des entreprises et institutions, Cantons VD-GE, octobre </a:t>
            </a:r>
            <a:r>
              <a:rPr lang="fr-FR" altLang="fr-FR" sz="1200" b="0">
                <a:solidFill>
                  <a:schemeClr val="tx1"/>
                </a:solidFill>
                <a:latin typeface="Calibri" panose="020F0502020204030204" pitchFamily="34" charset="0"/>
                <a:cs typeface="Calibri" panose="020F0502020204030204" pitchFamily="34" charset="0"/>
                <a:sym typeface="Wingdings" panose="05000000000000000000" pitchFamily="2" charset="2"/>
              </a:rPr>
              <a:t>2021</a:t>
            </a:r>
            <a:endParaRPr lang="fr-CH" altLang="fr-FR" sz="1200" b="0">
              <a:solidFill>
                <a:schemeClr val="tx1"/>
              </a:solidFill>
              <a:latin typeface="Calibri" panose="020F0502020204030204" pitchFamily="34" charset="0"/>
              <a:cs typeface="Calibri" panose="020F0502020204030204" pitchFamily="34" charset="0"/>
            </a:endParaRPr>
          </a:p>
        </p:txBody>
      </p:sp>
      <p:sp>
        <p:nvSpPr>
          <p:cNvPr id="4" name="Espace réservé du numéro de diapositive 2">
            <a:extLst>
              <a:ext uri="{FF2B5EF4-FFF2-40B4-BE49-F238E27FC236}">
                <a16:creationId xmlns:a16="http://schemas.microsoft.com/office/drawing/2014/main" id="{EDE32DBF-C39A-25C3-67B3-18086005A7C6}"/>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31</a:t>
            </a:r>
            <a:endParaRPr lang="de-CH" b="1" dirty="0">
              <a:solidFill>
                <a:srgbClr val="F3F6F7"/>
              </a:solidFill>
              <a:latin typeface="Calibri"/>
              <a:ea typeface="Calibri"/>
              <a:cs typeface="Calibri"/>
            </a:endParaRPr>
          </a:p>
        </p:txBody>
      </p:sp>
      <p:sp>
        <p:nvSpPr>
          <p:cNvPr id="7" name="Espace réservé du contenu 4">
            <a:extLst>
              <a:ext uri="{FF2B5EF4-FFF2-40B4-BE49-F238E27FC236}">
                <a16:creationId xmlns:a16="http://schemas.microsoft.com/office/drawing/2014/main" id="{FB8FAFD8-37F1-5EE1-1C7F-86CF2325B685}"/>
              </a:ext>
            </a:extLst>
          </p:cNvPr>
          <p:cNvSpPr>
            <a:spLocks noGrp="1"/>
          </p:cNvSpPr>
          <p:nvPr>
            <p:ph idx="1"/>
          </p:nvPr>
        </p:nvSpPr>
        <p:spPr>
          <a:xfrm>
            <a:off x="532496" y="1565421"/>
            <a:ext cx="11458126" cy="4649112"/>
          </a:xfrm>
        </p:spPr>
        <p:txBody>
          <a:bodyPr vert="horz" lIns="10800" tIns="0" rIns="0" bIns="0" rtlCol="0" anchor="t">
            <a:noAutofit/>
          </a:bodyPr>
          <a:lstStyle/>
          <a:p>
            <a:pPr marL="0" indent="0">
              <a:spcBef>
                <a:spcPts val="0"/>
              </a:spcBef>
              <a:spcAft>
                <a:spcPts val="0"/>
              </a:spcAft>
              <a:buNone/>
            </a:pPr>
            <a:endParaRPr lang="fr-FR" sz="1800" dirty="0">
              <a:ea typeface="Calibri"/>
            </a:endParaRPr>
          </a:p>
          <a:p>
            <a:pPr marL="0" indent="0">
              <a:spcBef>
                <a:spcPts val="0"/>
              </a:spcBef>
              <a:spcAft>
                <a:spcPts val="0"/>
              </a:spcAft>
              <a:buNone/>
            </a:pPr>
            <a:r>
              <a:rPr lang="fr-FR" sz="1600" dirty="0">
                <a:latin typeface="Arial"/>
                <a:ea typeface="Calibri"/>
                <a:cs typeface="Arial"/>
              </a:rPr>
              <a:t>Mettre en œuvre un </a:t>
            </a:r>
            <a:r>
              <a:rPr lang="fr-FR" sz="1600" b="1" dirty="0">
                <a:solidFill>
                  <a:srgbClr val="005B85"/>
                </a:solidFill>
                <a:latin typeface="Arial"/>
                <a:ea typeface="Calibri"/>
                <a:cs typeface="Arial"/>
              </a:rPr>
              <a:t>catalogue de </a:t>
            </a:r>
            <a:r>
              <a:rPr lang="fr-FR" sz="1600" dirty="0">
                <a:solidFill>
                  <a:srgbClr val="005B85"/>
                </a:solidFill>
                <a:latin typeface="Arial"/>
                <a:ea typeface="Calibri"/>
                <a:cs typeface="Arial"/>
              </a:rPr>
              <a:t>:</a:t>
            </a:r>
            <a:endParaRPr lang="fr-FR" sz="1600" dirty="0">
              <a:solidFill>
                <a:srgbClr val="005B85"/>
              </a:solidFill>
            </a:endParaRPr>
          </a:p>
          <a:p>
            <a:pPr>
              <a:spcBef>
                <a:spcPts val="0"/>
              </a:spcBef>
              <a:spcAft>
                <a:spcPts val="0"/>
              </a:spcAft>
              <a:buClr>
                <a:srgbClr val="005B85"/>
              </a:buClr>
              <a:buFont typeface="Arial" panose="020B0604020202020204" pitchFamily="34" charset="0"/>
              <a:buChar char="•"/>
            </a:pPr>
            <a:r>
              <a:rPr lang="fr-FR" sz="1600" b="1" dirty="0">
                <a:solidFill>
                  <a:srgbClr val="005B85"/>
                </a:solidFill>
                <a:latin typeface="Arial"/>
                <a:ea typeface="Calibri"/>
                <a:cs typeface="Arial"/>
              </a:rPr>
              <a:t>Mesures organisationnelles</a:t>
            </a:r>
            <a:r>
              <a:rPr lang="fr-FR" sz="1600" dirty="0">
                <a:solidFill>
                  <a:srgbClr val="005B85"/>
                </a:solidFill>
                <a:latin typeface="Arial"/>
                <a:ea typeface="Calibri"/>
                <a:cs typeface="Arial"/>
              </a:rPr>
              <a:t> </a:t>
            </a:r>
            <a:r>
              <a:rPr lang="fr-FR" sz="1600" dirty="0">
                <a:latin typeface="Arial"/>
                <a:ea typeface="Calibri"/>
                <a:cs typeface="Arial"/>
              </a:rPr>
              <a:t>: télétravail, horaires décalés, incitation au covoiturage, politique des parkings ;</a:t>
            </a:r>
            <a:endParaRPr lang="fr-FR" sz="1600" dirty="0"/>
          </a:p>
          <a:p>
            <a:pPr>
              <a:spcBef>
                <a:spcPts val="0"/>
              </a:spcBef>
              <a:spcAft>
                <a:spcPts val="0"/>
              </a:spcAft>
              <a:buClr>
                <a:srgbClr val="005B85"/>
              </a:buClr>
              <a:buFont typeface="Arial" panose="020B0604020202020204" pitchFamily="34" charset="0"/>
              <a:buChar char="•"/>
            </a:pPr>
            <a:r>
              <a:rPr lang="fr-FR" sz="1600" b="1" dirty="0">
                <a:solidFill>
                  <a:srgbClr val="005B85"/>
                </a:solidFill>
                <a:latin typeface="Arial"/>
                <a:ea typeface="Calibri"/>
                <a:cs typeface="Arial"/>
              </a:rPr>
              <a:t>Mesures incitatives</a:t>
            </a:r>
            <a:r>
              <a:rPr lang="fr-FR" sz="1600" dirty="0">
                <a:solidFill>
                  <a:srgbClr val="005B85"/>
                </a:solidFill>
                <a:latin typeface="Arial"/>
                <a:ea typeface="Calibri"/>
                <a:cs typeface="Arial"/>
              </a:rPr>
              <a:t> </a:t>
            </a:r>
            <a:r>
              <a:rPr lang="fr-FR" sz="1600" dirty="0">
                <a:latin typeface="Arial"/>
                <a:ea typeface="Calibri"/>
                <a:cs typeface="Arial"/>
              </a:rPr>
              <a:t>: participation aux abonnements TP, vélo de service, bonus mobilité ;</a:t>
            </a:r>
            <a:endParaRPr lang="fr-FR" sz="1600" dirty="0"/>
          </a:p>
          <a:p>
            <a:pPr>
              <a:spcBef>
                <a:spcPts val="0"/>
              </a:spcBef>
              <a:spcAft>
                <a:spcPts val="0"/>
              </a:spcAft>
              <a:buClr>
                <a:srgbClr val="005B85"/>
              </a:buClr>
              <a:buFont typeface="Arial" panose="020B0604020202020204" pitchFamily="34" charset="0"/>
              <a:buChar char="•"/>
            </a:pPr>
            <a:r>
              <a:rPr lang="fr-FR" sz="1600" b="1" dirty="0">
                <a:solidFill>
                  <a:srgbClr val="005B85"/>
                </a:solidFill>
                <a:latin typeface="Arial"/>
                <a:ea typeface="Calibri"/>
                <a:cs typeface="Arial"/>
              </a:rPr>
              <a:t>Mesures infrastructurelles</a:t>
            </a:r>
            <a:r>
              <a:rPr lang="fr-FR" sz="1600" dirty="0">
                <a:solidFill>
                  <a:srgbClr val="005B85"/>
                </a:solidFill>
                <a:latin typeface="Arial"/>
                <a:ea typeface="Calibri"/>
                <a:cs typeface="Arial"/>
              </a:rPr>
              <a:t> </a:t>
            </a:r>
            <a:r>
              <a:rPr lang="fr-FR" sz="1600" dirty="0">
                <a:latin typeface="Arial"/>
                <a:ea typeface="Calibri"/>
                <a:cs typeface="Arial"/>
              </a:rPr>
              <a:t>: mutualisation ou réduction des places, bornes, stationnement vélo, etc.</a:t>
            </a:r>
            <a:endParaRPr lang="fr-FR" sz="1600" dirty="0">
              <a:latin typeface="Arial"/>
              <a:cs typeface="Arial"/>
            </a:endParaRPr>
          </a:p>
          <a:p>
            <a:pPr>
              <a:spcBef>
                <a:spcPts val="0"/>
              </a:spcBef>
              <a:spcAft>
                <a:spcPts val="2400"/>
              </a:spcAft>
            </a:pPr>
            <a:endParaRPr lang="fr-FR" sz="1600" dirty="0">
              <a:latin typeface="Arial"/>
              <a:ea typeface="Calibri"/>
              <a:cs typeface="Calibri"/>
            </a:endParaRPr>
          </a:p>
        </p:txBody>
      </p:sp>
      <p:pic>
        <p:nvPicPr>
          <p:cNvPr id="6" name="Immagine 5">
            <a:extLst>
              <a:ext uri="{FF2B5EF4-FFF2-40B4-BE49-F238E27FC236}">
                <a16:creationId xmlns:a16="http://schemas.microsoft.com/office/drawing/2014/main" id="{A4E05509-0CAB-18A2-BD0A-F47FFE0273D6}"/>
              </a:ext>
            </a:extLst>
          </p:cNvPr>
          <p:cNvPicPr>
            <a:picLocks noChangeAspect="1"/>
          </p:cNvPicPr>
          <p:nvPr/>
        </p:nvPicPr>
        <p:blipFill>
          <a:blip r:embed="rId4">
            <a:duotone>
              <a:schemeClr val="bg2">
                <a:shade val="45000"/>
                <a:satMod val="135000"/>
              </a:schemeClr>
              <a:prstClr val="white"/>
            </a:duotone>
          </a:blip>
          <a:stretch>
            <a:fillRect/>
          </a:stretch>
        </p:blipFill>
        <p:spPr>
          <a:xfrm>
            <a:off x="882409" y="3304537"/>
            <a:ext cx="10425594" cy="2105135"/>
          </a:xfrm>
          <a:prstGeom prst="rect">
            <a:avLst/>
          </a:prstGeom>
        </p:spPr>
      </p:pic>
    </p:spTree>
    <p:extLst>
      <p:ext uri="{BB962C8B-B14F-4D97-AF65-F5344CB8AC3E}">
        <p14:creationId xmlns:p14="http://schemas.microsoft.com/office/powerpoint/2010/main" val="1767701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43C97-502F-EBF5-B8A2-121D94BDB3CB}"/>
            </a:ext>
          </a:extLst>
        </p:cNvPr>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3CA12F34-352F-06B5-B700-1394A2DEB772}"/>
              </a:ext>
            </a:extLst>
          </p:cNvPr>
          <p:cNvSpPr txBox="1">
            <a:spLocks/>
          </p:cNvSpPr>
          <p:nvPr>
            <p:custDataLst>
              <p:tags r:id="rId1"/>
            </p:custDataLst>
          </p:nvPr>
        </p:nvSpPr>
        <p:spPr>
          <a:xfrm>
            <a:off x="512936" y="40865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Définir les charges de trafic</a:t>
            </a:r>
            <a:endParaRPr lang="fr-FR" sz="1800" b="1">
              <a:solidFill>
                <a:schemeClr val="tx2"/>
              </a:solidFill>
              <a:ea typeface="Calibri"/>
            </a:endParaRPr>
          </a:p>
          <a:p>
            <a:pPr>
              <a:spcBef>
                <a:spcPts val="0"/>
              </a:spcBef>
              <a:spcAft>
                <a:spcPts val="0"/>
              </a:spcAft>
            </a:pPr>
            <a:r>
              <a:rPr lang="fr-CH" sz="2000" b="1" dirty="0">
                <a:latin typeface="Calibri"/>
                <a:ea typeface="Calibri"/>
                <a:cs typeface="Calibri"/>
              </a:rPr>
              <a:t>Démarche EIE</a:t>
            </a:r>
            <a:endParaRPr lang="fr-CH" sz="2000" b="1" dirty="0">
              <a:latin typeface="Calibri" panose="020F0502020204030204" pitchFamily="34" charset="0"/>
              <a:cs typeface="Calibri" panose="020F0502020204030204" pitchFamily="34" charset="0"/>
            </a:endParaRPr>
          </a:p>
        </p:txBody>
      </p:sp>
      <p:sp>
        <p:nvSpPr>
          <p:cNvPr id="7" name="Segnaposto contenuto 6">
            <a:extLst>
              <a:ext uri="{FF2B5EF4-FFF2-40B4-BE49-F238E27FC236}">
                <a16:creationId xmlns:a16="http://schemas.microsoft.com/office/drawing/2014/main" id="{0A927C68-90B3-6BD3-E7CF-70233519C0CD}"/>
              </a:ext>
            </a:extLst>
          </p:cNvPr>
          <p:cNvSpPr>
            <a:spLocks noGrp="1"/>
          </p:cNvSpPr>
          <p:nvPr>
            <p:ph idx="1"/>
          </p:nvPr>
        </p:nvSpPr>
        <p:spPr>
          <a:xfrm>
            <a:off x="560388" y="1714886"/>
            <a:ext cx="11134801" cy="1714114"/>
          </a:xfrm>
        </p:spPr>
        <p:txBody>
          <a:bodyPr vert="horz" lIns="10800" tIns="0" rIns="0" bIns="0" rtlCol="0" anchor="t">
            <a:noAutofit/>
          </a:bodyPr>
          <a:lstStyle/>
          <a:p>
            <a:pPr>
              <a:spcBef>
                <a:spcPts val="0"/>
              </a:spcBef>
              <a:spcAft>
                <a:spcPts val="1200"/>
              </a:spcAft>
              <a:buClr>
                <a:srgbClr val="005B85"/>
              </a:buClr>
              <a:buFont typeface="Arial" panose="020B0604020202020204" pitchFamily="34" charset="0"/>
              <a:buChar char="•"/>
            </a:pPr>
            <a:r>
              <a:rPr lang="fr-FR" sz="1600" dirty="0">
                <a:latin typeface="+mj-lt"/>
                <a:cs typeface="Arial"/>
              </a:rPr>
              <a:t>Mesurer les déplacements générés ou induits par un projet selon </a:t>
            </a:r>
            <a:r>
              <a:rPr lang="fr-FR" sz="1600" b="1" dirty="0">
                <a:solidFill>
                  <a:srgbClr val="005B85"/>
                </a:solidFill>
                <a:latin typeface="+mj-lt"/>
                <a:cs typeface="Arial"/>
              </a:rPr>
              <a:t>une unité de temps standardisée</a:t>
            </a:r>
            <a:r>
              <a:rPr lang="fr-FR" sz="1600" dirty="0">
                <a:latin typeface="+mj-lt"/>
                <a:cs typeface="Arial"/>
              </a:rPr>
              <a:t>, pour pouvoir </a:t>
            </a:r>
            <a:r>
              <a:rPr lang="fr-FR" sz="1600" b="1" dirty="0">
                <a:solidFill>
                  <a:srgbClr val="005B85"/>
                </a:solidFill>
                <a:latin typeface="+mj-lt"/>
                <a:cs typeface="Arial"/>
              </a:rPr>
              <a:t>comparer, dimensionner et évaluer les impacts</a:t>
            </a:r>
            <a:r>
              <a:rPr lang="fr-FR" sz="1600" dirty="0">
                <a:solidFill>
                  <a:srgbClr val="005B85"/>
                </a:solidFill>
                <a:latin typeface="+mj-lt"/>
                <a:cs typeface="Arial"/>
              </a:rPr>
              <a:t>.</a:t>
            </a:r>
            <a:endParaRPr lang="en-US" sz="1600" dirty="0">
              <a:solidFill>
                <a:srgbClr val="005B85"/>
              </a:solidFill>
              <a:latin typeface="+mj-lt"/>
            </a:endParaRPr>
          </a:p>
          <a:p>
            <a:pPr>
              <a:buClr>
                <a:srgbClr val="005B85"/>
              </a:buClr>
              <a:buFont typeface="Arial" panose="020B0604020202020204" pitchFamily="34" charset="0"/>
              <a:buChar char="•"/>
            </a:pPr>
            <a:r>
              <a:rPr lang="fr-CH" altLang="fr-FR" sz="1600" b="1" dirty="0">
                <a:solidFill>
                  <a:srgbClr val="005B85"/>
                </a:solidFill>
                <a:latin typeface="+mj-lt"/>
                <a:ea typeface="Calibri"/>
                <a:cs typeface="Calibri"/>
              </a:rPr>
              <a:t>Unités temporelles de référence</a:t>
            </a:r>
          </a:p>
        </p:txBody>
      </p:sp>
      <p:graphicFrame>
        <p:nvGraphicFramePr>
          <p:cNvPr id="8" name="Group 36">
            <a:extLst>
              <a:ext uri="{FF2B5EF4-FFF2-40B4-BE49-F238E27FC236}">
                <a16:creationId xmlns:a16="http://schemas.microsoft.com/office/drawing/2014/main" id="{55077DC8-E66B-D5FB-E9C7-AA1CE550EF4A}"/>
              </a:ext>
            </a:extLst>
          </p:cNvPr>
          <p:cNvGraphicFramePr>
            <a:graphicFrameLocks noGrp="1"/>
          </p:cNvGraphicFramePr>
          <p:nvPr>
            <p:extLst>
              <p:ext uri="{D42A27DB-BD31-4B8C-83A1-F6EECF244321}">
                <p14:modId xmlns:p14="http://schemas.microsoft.com/office/powerpoint/2010/main" val="3085014445"/>
              </p:ext>
            </p:extLst>
          </p:nvPr>
        </p:nvGraphicFramePr>
        <p:xfrm>
          <a:off x="560388" y="3132498"/>
          <a:ext cx="11268088" cy="3041150"/>
        </p:xfrm>
        <a:graphic>
          <a:graphicData uri="http://schemas.openxmlformats.org/drawingml/2006/table">
            <a:tbl>
              <a:tblPr/>
              <a:tblGrid>
                <a:gridCol w="1876459">
                  <a:extLst>
                    <a:ext uri="{9D8B030D-6E8A-4147-A177-3AD203B41FA5}">
                      <a16:colId xmlns:a16="http://schemas.microsoft.com/office/drawing/2014/main" val="20000"/>
                    </a:ext>
                  </a:extLst>
                </a:gridCol>
                <a:gridCol w="1658445">
                  <a:extLst>
                    <a:ext uri="{9D8B030D-6E8A-4147-A177-3AD203B41FA5}">
                      <a16:colId xmlns:a16="http://schemas.microsoft.com/office/drawing/2014/main" val="20001"/>
                    </a:ext>
                  </a:extLst>
                </a:gridCol>
                <a:gridCol w="3866592">
                  <a:extLst>
                    <a:ext uri="{9D8B030D-6E8A-4147-A177-3AD203B41FA5}">
                      <a16:colId xmlns:a16="http://schemas.microsoft.com/office/drawing/2014/main" val="20002"/>
                    </a:ext>
                  </a:extLst>
                </a:gridCol>
                <a:gridCol w="3866592">
                  <a:extLst>
                    <a:ext uri="{9D8B030D-6E8A-4147-A177-3AD203B41FA5}">
                      <a16:colId xmlns:a16="http://schemas.microsoft.com/office/drawing/2014/main" val="2912871515"/>
                    </a:ext>
                  </a:extLst>
                </a:gridCol>
              </a:tblGrid>
              <a:tr h="74433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dirty="0">
                          <a:ln>
                            <a:noFill/>
                          </a:ln>
                          <a:solidFill>
                            <a:srgbClr val="FFFFFF"/>
                          </a:solidFill>
                          <a:effectLst/>
                          <a:latin typeface="Calibri"/>
                          <a:cs typeface="Calibri"/>
                        </a:rPr>
                        <a:t>Description</a:t>
                      </a:r>
                      <a:endParaRPr kumimoji="1" lang="fr-FR" sz="1600" b="1" i="0" u="none" strike="noStrike" cap="none" normalizeH="0" baseline="0" dirty="0">
                        <a:ln>
                          <a:noFill/>
                        </a:ln>
                        <a:solidFill>
                          <a:srgbClr val="FFFFFF"/>
                        </a:solidFill>
                        <a:effectLst/>
                        <a:latin typeface="Calibri"/>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B85"/>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dirty="0">
                          <a:ln>
                            <a:noFill/>
                          </a:ln>
                          <a:solidFill>
                            <a:srgbClr val="FFFFFF"/>
                          </a:solidFill>
                          <a:effectLst/>
                          <a:latin typeface="Calibri"/>
                          <a:cs typeface="Calibri"/>
                        </a:rPr>
                        <a:t>Abréviation</a:t>
                      </a:r>
                      <a:endParaRPr kumimoji="1" lang="fr-FR" sz="1600" b="1" i="0" u="none" strike="noStrike" cap="none" normalizeH="0" baseline="0" dirty="0">
                        <a:ln>
                          <a:noFill/>
                        </a:ln>
                        <a:solidFill>
                          <a:srgbClr val="FFFFFF"/>
                        </a:solidFill>
                        <a:effectLst/>
                        <a:latin typeface="Calibri"/>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B85"/>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600" b="1" i="0" u="none" strike="noStrike" cap="none" normalizeH="0" baseline="0" dirty="0">
                          <a:ln>
                            <a:noFill/>
                          </a:ln>
                          <a:solidFill>
                            <a:srgbClr val="FFFFFF"/>
                          </a:solidFill>
                          <a:effectLst/>
                          <a:latin typeface="Calibri"/>
                          <a:cs typeface="Calibri"/>
                        </a:rPr>
                        <a:t> Description</a:t>
                      </a:r>
                      <a:endParaRPr kumimoji="1" lang="fr-FR" sz="1600" b="1" i="0" u="none" strike="noStrike" cap="none" normalizeH="0" baseline="0" dirty="0">
                        <a:ln>
                          <a:noFill/>
                        </a:ln>
                        <a:solidFill>
                          <a:srgbClr val="FFFFFF"/>
                        </a:solidFill>
                        <a:effectLst/>
                        <a:latin typeface="Calibri"/>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B85"/>
                    </a:solidFill>
                  </a:tcPr>
                </a:tc>
                <a:tc>
                  <a:txBody>
                    <a:bodyPr/>
                    <a:lstStyle/>
                    <a:p>
                      <a:pPr marL="0" lvl="0" indent="0" algn="ctr" defTabSz="914400">
                        <a:lnSpc>
                          <a:spcPct val="100000"/>
                        </a:lnSpc>
                        <a:spcBef>
                          <a:spcPct val="20000"/>
                        </a:spcBef>
                        <a:spcAft>
                          <a:spcPct val="0"/>
                        </a:spcAft>
                        <a:buNone/>
                        <a:tabLst/>
                      </a:pPr>
                      <a:r>
                        <a:rPr lang="fr-CH" sz="1600" b="1" i="0" u="none" strike="noStrike" cap="none" normalizeH="0" baseline="0" dirty="0">
                          <a:ln>
                            <a:noFill/>
                          </a:ln>
                          <a:solidFill>
                            <a:srgbClr val="FFFFFF"/>
                          </a:solidFill>
                          <a:effectLst/>
                          <a:latin typeface="Calibri"/>
                          <a:cs typeface="Calibri"/>
                        </a:rPr>
                        <a:t>But</a:t>
                      </a:r>
                      <a:endParaRPr kumimoji="1" lang="fr-CH" sz="1600" b="1" i="0" u="none" strike="noStrike" cap="none" normalizeH="0" baseline="0" dirty="0">
                        <a:ln>
                          <a:noFill/>
                        </a:ln>
                        <a:solidFill>
                          <a:srgbClr val="FFFFFF"/>
                        </a:solidFill>
                        <a:effectLst/>
                        <a:latin typeface="Calibri"/>
                        <a:cs typeface="Calibri"/>
                      </a:endParaRPr>
                    </a:p>
                  </a:txBody>
                  <a:tcPr marL="89999" marR="89999" marT="46746" marB="46746" anchor="ctr">
                    <a:lnL w="12700">
                      <a:solidFill>
                        <a:schemeClr val="bg1"/>
                      </a:solidFill>
                    </a:lnL>
                    <a:lnR w="12700">
                      <a:solidFill>
                        <a:schemeClr val="bg1"/>
                      </a:solidFill>
                    </a:lnR>
                    <a:lnT w="12700">
                      <a:solidFill>
                        <a:schemeClr val="bg1"/>
                      </a:solidFill>
                    </a:lnT>
                    <a:lnB w="12700">
                      <a:solidFill>
                        <a:schemeClr val="bg1"/>
                      </a:solidFill>
                    </a:lnB>
                    <a:lnTlToBr w="0">
                      <a:noFill/>
                    </a:lnTlToBr>
                    <a:lnBlToTr w="0">
                      <a:noFill/>
                    </a:lnBlToTr>
                    <a:solidFill>
                      <a:srgbClr val="005B85"/>
                    </a:solidFill>
                  </a:tcPr>
                </a:tc>
                <a:extLst>
                  <a:ext uri="{0D108BD9-81ED-4DB2-BD59-A6C34878D82A}">
                    <a16:rowId xmlns:a16="http://schemas.microsoft.com/office/drawing/2014/main" val="10000"/>
                  </a:ext>
                </a:extLst>
              </a:tr>
              <a:tr h="74433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cs typeface="Calibri"/>
                        </a:rPr>
                        <a:t>Trafic journalier moyen</a:t>
                      </a:r>
                    </a:p>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cs typeface="Calibri"/>
                        </a:rPr>
                        <a:t>(7 jours)</a:t>
                      </a:r>
                      <a:endParaRPr kumimoji="1" lang="fr-FR" sz="1400" b="0" i="0" u="none" strike="noStrike" cap="none" normalizeH="0" baseline="0">
                        <a:ln>
                          <a:noFill/>
                        </a:ln>
                        <a:solidFill>
                          <a:srgbClr val="000000"/>
                        </a:solidFill>
                        <a:effectLst/>
                        <a:latin typeface="Arial"/>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005B85"/>
                          </a:solidFill>
                          <a:effectLst/>
                          <a:latin typeface="Arial"/>
                          <a:cs typeface="Calibri"/>
                        </a:rPr>
                        <a:t>TJM</a:t>
                      </a:r>
                      <a:endParaRPr kumimoji="1" lang="fr-FR" sz="1400" b="1" i="0" u="none" strike="noStrike" cap="none" normalizeH="0" baseline="0" dirty="0">
                        <a:ln>
                          <a:noFill/>
                        </a:ln>
                        <a:solidFill>
                          <a:srgbClr val="005B85"/>
                        </a:solidFill>
                        <a:effectLst/>
                        <a:latin typeface="Arial"/>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a:lnSpc>
                          <a:spcPct val="100000"/>
                        </a:lnSpc>
                        <a:spcBef>
                          <a:spcPct val="20000"/>
                        </a:spcBef>
                        <a:spcAft>
                          <a:spcPct val="0"/>
                        </a:spcAft>
                        <a:buNone/>
                      </a:pPr>
                      <a:r>
                        <a:rPr kumimoji="1" lang="fr-CH" sz="1400" b="0" i="0" u="none" strike="noStrike" cap="none" normalizeH="0" baseline="0" noProof="0" dirty="0">
                          <a:ln>
                            <a:noFill/>
                          </a:ln>
                          <a:solidFill>
                            <a:srgbClr val="000000"/>
                          </a:solidFill>
                          <a:effectLst/>
                          <a:latin typeface="Arial"/>
                        </a:rPr>
                        <a:t>Nombre </a:t>
                      </a:r>
                      <a:r>
                        <a:rPr lang="fr-CH" sz="1400" b="0" i="0" u="none" strike="noStrike" cap="none" normalizeH="0" baseline="0" noProof="0" dirty="0">
                          <a:ln>
                            <a:noFill/>
                          </a:ln>
                          <a:solidFill>
                            <a:srgbClr val="000000"/>
                          </a:solidFill>
                          <a:effectLst/>
                          <a:latin typeface="Arial"/>
                        </a:rPr>
                        <a:t>moyen </a:t>
                      </a:r>
                      <a:r>
                        <a:rPr kumimoji="1" lang="fr-CH" sz="1400" b="0" i="0" u="none" strike="noStrike" cap="none" normalizeH="0" baseline="0" noProof="0" dirty="0">
                          <a:ln>
                            <a:noFill/>
                          </a:ln>
                          <a:solidFill>
                            <a:srgbClr val="000000"/>
                          </a:solidFill>
                          <a:effectLst/>
                          <a:latin typeface="Arial"/>
                        </a:rPr>
                        <a:t>de </a:t>
                      </a:r>
                      <a:r>
                        <a:rPr lang="fr-CH" sz="1400" b="0" i="0" u="none" strike="noStrike" cap="none" normalizeH="0" baseline="0" noProof="0" dirty="0">
                          <a:ln>
                            <a:noFill/>
                          </a:ln>
                          <a:solidFill>
                            <a:srgbClr val="000000"/>
                          </a:solidFill>
                          <a:effectLst/>
                          <a:latin typeface="Arial"/>
                        </a:rPr>
                        <a:t>véhicules ou </a:t>
                      </a:r>
                      <a:r>
                        <a:rPr kumimoji="1" lang="fr-CH" sz="1400" b="0" i="0" u="none" strike="noStrike" cap="none" normalizeH="0" baseline="0" noProof="0" dirty="0">
                          <a:ln>
                            <a:noFill/>
                          </a:ln>
                          <a:solidFill>
                            <a:srgbClr val="000000"/>
                          </a:solidFill>
                          <a:effectLst/>
                          <a:latin typeface="Arial"/>
                        </a:rPr>
                        <a:t>déplacements </a:t>
                      </a:r>
                      <a:r>
                        <a:rPr lang="fr-CH" sz="1400" b="0" i="0" u="none" strike="noStrike" cap="none" normalizeH="0" baseline="0" noProof="0" dirty="0">
                          <a:ln>
                            <a:noFill/>
                          </a:ln>
                          <a:solidFill>
                            <a:srgbClr val="000000"/>
                          </a:solidFill>
                          <a:effectLst/>
                          <a:latin typeface="Arial"/>
                        </a:rPr>
                        <a:t>par </a:t>
                      </a:r>
                      <a:r>
                        <a:rPr kumimoji="1" lang="fr-CH" sz="1400" b="0" i="0" u="none" strike="noStrike" cap="none" normalizeH="0" baseline="0" noProof="0" dirty="0">
                          <a:ln>
                            <a:noFill/>
                          </a:ln>
                          <a:solidFill>
                            <a:srgbClr val="000000"/>
                          </a:solidFill>
                          <a:effectLst/>
                          <a:latin typeface="Arial"/>
                        </a:rPr>
                        <a:t>jour, du lundi au dimanche</a:t>
                      </a:r>
                      <a:r>
                        <a:rPr lang="fr-CH" sz="1400" b="0" i="0" u="none" strike="noStrike" cap="none" normalizeH="0" baseline="0" noProof="0" dirty="0">
                          <a:ln>
                            <a:noFill/>
                          </a:ln>
                          <a:solidFill>
                            <a:srgbClr val="000000"/>
                          </a:solidFill>
                          <a:effectLst/>
                          <a:latin typeface="Arial"/>
                        </a:rPr>
                        <a:t>.</a:t>
                      </a:r>
                      <a:endParaRPr kumimoji="1" lang="en-US" sz="1400" dirty="0">
                        <a:latin typeface="Arial"/>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lvl="0" indent="0" algn="ctr">
                        <a:lnSpc>
                          <a:spcPct val="100000"/>
                        </a:lnSpc>
                        <a:spcBef>
                          <a:spcPct val="20000"/>
                        </a:spcBef>
                        <a:spcAft>
                          <a:spcPct val="0"/>
                        </a:spcAft>
                        <a:buNone/>
                      </a:pPr>
                      <a:r>
                        <a:rPr lang="fr-CH" sz="1400" b="0" i="0" u="none" strike="noStrike" cap="none" normalizeH="0" baseline="0" noProof="0" dirty="0">
                          <a:ln>
                            <a:noFill/>
                          </a:ln>
                          <a:solidFill>
                            <a:srgbClr val="000000"/>
                          </a:solidFill>
                          <a:effectLst/>
                          <a:latin typeface="Arial"/>
                        </a:rPr>
                        <a:t>Donne une vision globale sur une semaine complète, utile pour la planification routière.</a:t>
                      </a:r>
                      <a:endParaRPr kumimoji="1" lang="en-US" sz="1400">
                        <a:latin typeface="Arial"/>
                      </a:endParaRPr>
                    </a:p>
                  </a:txBody>
                  <a:tcPr marL="89999" marR="89999" marT="46746" marB="46746" anchor="ctr">
                    <a:lnL w="12700">
                      <a:solidFill>
                        <a:schemeClr val="bg1"/>
                      </a:solidFill>
                    </a:lnL>
                    <a:lnR w="12700">
                      <a:solidFill>
                        <a:schemeClr val="bg1"/>
                      </a:solidFill>
                    </a:lnR>
                    <a:lnT w="12700">
                      <a:solidFill>
                        <a:schemeClr val="bg1"/>
                      </a:solidFill>
                    </a:lnT>
                    <a:lnB w="12700">
                      <a:solidFill>
                        <a:schemeClr val="bg1"/>
                      </a:solidFill>
                    </a:lnB>
                    <a:lnTlToBr w="0">
                      <a:noFill/>
                    </a:lnTlToBr>
                    <a:lnBlToTr w="0">
                      <a:noFill/>
                    </a:lnBlToTr>
                    <a:solidFill>
                      <a:schemeClr val="accent3">
                        <a:lumMod val="20000"/>
                        <a:lumOff val="80000"/>
                      </a:schemeClr>
                    </a:solidFill>
                  </a:tcPr>
                </a:tc>
                <a:extLst>
                  <a:ext uri="{0D108BD9-81ED-4DB2-BD59-A6C34878D82A}">
                    <a16:rowId xmlns:a16="http://schemas.microsoft.com/office/drawing/2014/main" val="10001"/>
                  </a:ext>
                </a:extLst>
              </a:tr>
              <a:tr h="74433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cs typeface="Calibri"/>
                        </a:rPr>
                        <a:t>Trafic moyen d'un jour ouvré (lu-</a:t>
                      </a:r>
                      <a:r>
                        <a:rPr kumimoji="1" lang="fr-CH" sz="1400" b="0" i="0" u="none" strike="noStrike" cap="none" normalizeH="0" baseline="0" err="1">
                          <a:ln>
                            <a:noFill/>
                          </a:ln>
                          <a:solidFill>
                            <a:srgbClr val="000000"/>
                          </a:solidFill>
                          <a:effectLst/>
                          <a:latin typeface="Arial"/>
                          <a:cs typeface="Calibri"/>
                        </a:rPr>
                        <a:t>ve</a:t>
                      </a:r>
                      <a:r>
                        <a:rPr kumimoji="1" lang="fr-CH" sz="1400" b="0" i="0" u="none" strike="noStrike" cap="none" normalizeH="0" baseline="0" dirty="0">
                          <a:ln>
                            <a:noFill/>
                          </a:ln>
                          <a:solidFill>
                            <a:srgbClr val="000000"/>
                          </a:solidFill>
                          <a:effectLst/>
                          <a:latin typeface="Arial"/>
                          <a:cs typeface="Calibri"/>
                        </a:rPr>
                        <a:t>) </a:t>
                      </a:r>
                      <a:endParaRPr kumimoji="1" lang="fr-FR" sz="1400" b="0" i="0" u="none" strike="noStrike" cap="none" normalizeH="0" baseline="0">
                        <a:ln>
                          <a:noFill/>
                        </a:ln>
                        <a:solidFill>
                          <a:srgbClr val="000000"/>
                        </a:solidFill>
                        <a:effectLst/>
                        <a:latin typeface="Arial"/>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005B85"/>
                          </a:solidFill>
                          <a:effectLst/>
                          <a:latin typeface="Arial"/>
                          <a:cs typeface="Calibri"/>
                        </a:rPr>
                        <a:t>TJOM</a:t>
                      </a:r>
                      <a:endParaRPr kumimoji="1" lang="fr-FR" sz="1400" b="1" i="0" u="none" strike="noStrike" cap="none" normalizeH="0" baseline="0" dirty="0">
                        <a:ln>
                          <a:noFill/>
                        </a:ln>
                        <a:solidFill>
                          <a:srgbClr val="005B85"/>
                        </a:solidFill>
                        <a:effectLst/>
                        <a:latin typeface="Arial"/>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rtl="0">
                        <a:lnSpc>
                          <a:spcPct val="100000"/>
                        </a:lnSpc>
                        <a:spcBef>
                          <a:spcPct val="20000"/>
                        </a:spcBef>
                        <a:spcAft>
                          <a:spcPct val="0"/>
                        </a:spcAft>
                        <a:buClrTx/>
                        <a:buSzTx/>
                        <a:buFontTx/>
                        <a:buNone/>
                      </a:pPr>
                      <a:r>
                        <a:rPr lang="fr-CH" sz="1400" b="0" i="0" u="none" strike="noStrike" cap="none" normalizeH="0" baseline="0" dirty="0">
                          <a:ln>
                            <a:noFill/>
                          </a:ln>
                          <a:solidFill>
                            <a:srgbClr val="000000"/>
                          </a:solidFill>
                          <a:effectLst/>
                          <a:latin typeface="Arial"/>
                          <a:cs typeface="Calibri"/>
                        </a:rPr>
                        <a:t>Nombre moyen de déplacements durant un jour ( moyenne du lundi au vendredi)</a:t>
                      </a:r>
                      <a:endParaRPr kumimoji="1" lang="fr-FR" sz="1400" b="0" i="0" u="none" strike="noStrike" cap="none" normalizeH="0" baseline="0" dirty="0">
                        <a:ln>
                          <a:noFill/>
                        </a:ln>
                        <a:solidFill>
                          <a:srgbClr val="000000"/>
                        </a:solidFill>
                        <a:effectLst/>
                        <a:latin typeface="Arial"/>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lvl="0" indent="0" algn="ctr">
                        <a:lnSpc>
                          <a:spcPct val="100000"/>
                        </a:lnSpc>
                        <a:spcBef>
                          <a:spcPct val="20000"/>
                        </a:spcBef>
                        <a:spcAft>
                          <a:spcPct val="0"/>
                        </a:spcAft>
                        <a:buNone/>
                      </a:pPr>
                      <a:r>
                        <a:rPr lang="fr-CH" sz="1400" b="0" i="0" u="none" strike="noStrike" cap="none" normalizeH="0" baseline="0" noProof="0" dirty="0">
                          <a:ln>
                            <a:noFill/>
                          </a:ln>
                          <a:solidFill>
                            <a:srgbClr val="000000"/>
                          </a:solidFill>
                          <a:effectLst/>
                          <a:latin typeface="Arial"/>
                        </a:rPr>
                        <a:t>Reflète mieux les déplacements pendulaires, utile des projets de développement d'activités.</a:t>
                      </a:r>
                      <a:endParaRPr kumimoji="1" lang="en-US" sz="1400" dirty="0">
                        <a:latin typeface="Arial"/>
                      </a:endParaRPr>
                    </a:p>
                  </a:txBody>
                  <a:tcPr marL="89999" marR="89999" marT="46746" marB="46746" anchor="ctr">
                    <a:lnL w="12700">
                      <a:solidFill>
                        <a:schemeClr val="bg1"/>
                      </a:solidFill>
                    </a:lnL>
                    <a:lnR w="12700">
                      <a:solidFill>
                        <a:schemeClr val="bg1"/>
                      </a:solidFill>
                    </a:lnR>
                    <a:lnT w="12700">
                      <a:solidFill>
                        <a:schemeClr val="bg1"/>
                      </a:solidFill>
                    </a:lnT>
                    <a:lnB w="12700">
                      <a:solidFill>
                        <a:schemeClr val="bg1"/>
                      </a:solidFill>
                    </a:lnB>
                    <a:lnTlToBr w="0">
                      <a:noFill/>
                    </a:lnTlToBr>
                    <a:lnBlToTr w="0">
                      <a:noFill/>
                    </a:lnBlToTr>
                    <a:solidFill>
                      <a:schemeClr val="accent3">
                        <a:lumMod val="20000"/>
                        <a:lumOff val="80000"/>
                      </a:schemeClr>
                    </a:solidFill>
                  </a:tcPr>
                </a:tc>
                <a:extLst>
                  <a:ext uri="{0D108BD9-81ED-4DB2-BD59-A6C34878D82A}">
                    <a16:rowId xmlns:a16="http://schemas.microsoft.com/office/drawing/2014/main" val="10002"/>
                  </a:ext>
                </a:extLst>
              </a:tr>
              <a:tr h="744331">
                <a:tc>
                  <a:txBody>
                    <a:bodyPr/>
                    <a:lstStyle/>
                    <a:p>
                      <a:pPr marL="0" marR="0" lvl="0" indent="0" algn="ctr" rtl="0" eaLnBrk="0" fontAlgn="base" latinLnBrk="0" hangingPunct="0">
                        <a:lnSpc>
                          <a:spcPct val="100000"/>
                        </a:lnSpc>
                        <a:spcBef>
                          <a:spcPct val="20000"/>
                        </a:spcBef>
                        <a:spcAft>
                          <a:spcPct val="0"/>
                        </a:spcAft>
                        <a:buClrTx/>
                        <a:buSzTx/>
                        <a:buFontTx/>
                        <a:buNone/>
                      </a:pPr>
                      <a:r>
                        <a:rPr kumimoji="1" lang="fr-CH" sz="1400" b="0" i="0" u="none" strike="noStrike" cap="none" normalizeH="0" baseline="0" dirty="0">
                          <a:ln>
                            <a:noFill/>
                          </a:ln>
                          <a:solidFill>
                            <a:srgbClr val="000000"/>
                          </a:solidFill>
                          <a:effectLst/>
                          <a:latin typeface="Arial"/>
                          <a:cs typeface="Calibri"/>
                        </a:rPr>
                        <a:t>Trafic moyen en heure de pointe</a:t>
                      </a:r>
                      <a:r>
                        <a:rPr lang="fr-CH" sz="1400" b="0" i="0" u="none" strike="noStrike" cap="none" normalizeH="0" baseline="0" dirty="0">
                          <a:ln>
                            <a:noFill/>
                          </a:ln>
                          <a:solidFill>
                            <a:srgbClr val="000000"/>
                          </a:solidFill>
                          <a:effectLst/>
                          <a:latin typeface="Arial"/>
                          <a:cs typeface="Calibri"/>
                        </a:rPr>
                        <a:t> (matin ou soir)</a:t>
                      </a:r>
                      <a:endParaRPr kumimoji="1" lang="fr-FR" sz="1400" b="0" i="0" u="none" strike="noStrike" cap="none" normalizeH="0" baseline="0">
                        <a:ln>
                          <a:noFill/>
                        </a:ln>
                        <a:solidFill>
                          <a:srgbClr val="000000"/>
                        </a:solidFill>
                        <a:effectLst/>
                        <a:latin typeface="Arial"/>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005B85"/>
                          </a:solidFill>
                          <a:effectLst/>
                          <a:latin typeface="Arial"/>
                          <a:cs typeface="Calibri"/>
                        </a:rPr>
                        <a:t>THPM / THPS</a:t>
                      </a:r>
                      <a:endParaRPr kumimoji="1" lang="fr-CH" sz="1400" b="0" i="0" u="none" strike="noStrike" cap="none" normalizeH="0" baseline="0" dirty="0">
                        <a:ln>
                          <a:noFill/>
                        </a:ln>
                        <a:solidFill>
                          <a:srgbClr val="005B85"/>
                        </a:solidFill>
                        <a:effectLst/>
                        <a:latin typeface="Arial"/>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rtl="0" eaLnBrk="0" fontAlgn="base" latinLnBrk="0" hangingPunct="0">
                        <a:lnSpc>
                          <a:spcPct val="100000"/>
                        </a:lnSpc>
                        <a:spcBef>
                          <a:spcPct val="20000"/>
                        </a:spcBef>
                        <a:spcAft>
                          <a:spcPct val="0"/>
                        </a:spcAft>
                        <a:buClrTx/>
                        <a:buSzTx/>
                        <a:buFontTx/>
                        <a:buNone/>
                      </a:pPr>
                      <a:r>
                        <a:rPr kumimoji="1" lang="fr-CH" sz="1400" b="0" i="0" u="none" strike="noStrike" cap="none" normalizeH="0" baseline="0" dirty="0">
                          <a:ln>
                            <a:noFill/>
                          </a:ln>
                          <a:solidFill>
                            <a:srgbClr val="000000"/>
                          </a:solidFill>
                          <a:effectLst/>
                          <a:latin typeface="Arial"/>
                          <a:cs typeface="Calibri"/>
                        </a:rPr>
                        <a:t>Nombre de </a:t>
                      </a:r>
                      <a:r>
                        <a:rPr lang="fr-CH" sz="1400" b="0" i="0" u="none" strike="noStrike" cap="none" normalizeH="0" baseline="0" dirty="0">
                          <a:ln>
                            <a:noFill/>
                          </a:ln>
                          <a:solidFill>
                            <a:srgbClr val="000000"/>
                          </a:solidFill>
                          <a:effectLst/>
                          <a:latin typeface="Arial"/>
                          <a:cs typeface="Calibri"/>
                        </a:rPr>
                        <a:t>déplacements moyen horaire sur une période critique</a:t>
                      </a:r>
                    </a:p>
                    <a:p>
                      <a:pPr marL="0" marR="0" lvl="0" indent="0" algn="ctr">
                        <a:lnSpc>
                          <a:spcPct val="100000"/>
                        </a:lnSpc>
                        <a:spcBef>
                          <a:spcPct val="20000"/>
                        </a:spcBef>
                        <a:spcAft>
                          <a:spcPct val="0"/>
                        </a:spcAft>
                        <a:buClrTx/>
                        <a:buSzTx/>
                        <a:buFontTx/>
                        <a:buNone/>
                      </a:pPr>
                      <a:r>
                        <a:rPr lang="fr-CH" sz="1400" b="0" i="0" u="none" strike="noStrike" cap="none" normalizeH="0" baseline="0" dirty="0">
                          <a:ln>
                            <a:noFill/>
                          </a:ln>
                          <a:solidFill>
                            <a:srgbClr val="000000"/>
                          </a:solidFill>
                          <a:effectLst/>
                          <a:latin typeface="Arial"/>
                          <a:cs typeface="Calibri"/>
                        </a:rPr>
                        <a:t> (souvent 7h-8h ou 17h-18)</a:t>
                      </a:r>
                      <a:endParaRPr kumimoji="1" lang="fr-CH" sz="1400" b="0" i="0" u="none" strike="noStrike" cap="none" normalizeH="0" baseline="0">
                        <a:ln>
                          <a:noFill/>
                        </a:ln>
                        <a:solidFill>
                          <a:srgbClr val="000000"/>
                        </a:solidFill>
                        <a:effectLst/>
                        <a:latin typeface="Arial"/>
                        <a:cs typeface="Calibri"/>
                      </a:endParaRPr>
                    </a:p>
                  </a:txBody>
                  <a:tcPr marL="89999" marR="89999" marT="46746" marB="4674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lvl="0" indent="0" algn="ctr">
                        <a:lnSpc>
                          <a:spcPct val="100000"/>
                        </a:lnSpc>
                        <a:spcBef>
                          <a:spcPct val="20000"/>
                        </a:spcBef>
                        <a:spcAft>
                          <a:spcPct val="0"/>
                        </a:spcAft>
                        <a:buNone/>
                      </a:pPr>
                      <a:r>
                        <a:rPr lang="fr-CH" sz="1400" b="0" i="0" u="none" strike="noStrike" cap="none" normalizeH="0" baseline="0" noProof="0" dirty="0">
                          <a:ln>
                            <a:noFill/>
                          </a:ln>
                          <a:solidFill>
                            <a:srgbClr val="000000"/>
                          </a:solidFill>
                          <a:effectLst/>
                          <a:latin typeface="Arial"/>
                        </a:rPr>
                        <a:t>Se concentre sur les heures critiques du matin et du soir, celles qui conditionnent la capacité des routes et des carrefours.</a:t>
                      </a:r>
                      <a:endParaRPr kumimoji="1" lang="en-US" sz="1400" dirty="0">
                        <a:latin typeface="Arial"/>
                      </a:endParaRPr>
                    </a:p>
                  </a:txBody>
                  <a:tcPr marL="89999" marR="89999" marT="46746" marB="46746" anchor="ctr">
                    <a:lnL w="12700">
                      <a:solidFill>
                        <a:schemeClr val="bg1"/>
                      </a:solidFill>
                    </a:lnL>
                    <a:lnR w="12700">
                      <a:solidFill>
                        <a:schemeClr val="bg1"/>
                      </a:solidFill>
                    </a:lnR>
                    <a:lnT w="12700">
                      <a:solidFill>
                        <a:schemeClr val="bg1"/>
                      </a:solidFill>
                    </a:lnT>
                    <a:lnB w="12700">
                      <a:solidFill>
                        <a:schemeClr val="bg1"/>
                      </a:solidFill>
                    </a:lnB>
                    <a:lnTlToBr w="0">
                      <a:noFill/>
                    </a:lnTlToBr>
                    <a:lnBlToTr w="0">
                      <a:noFill/>
                    </a:lnBlToTr>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4" name="Espace réservé du numéro de diapositive 2">
            <a:extLst>
              <a:ext uri="{FF2B5EF4-FFF2-40B4-BE49-F238E27FC236}">
                <a16:creationId xmlns:a16="http://schemas.microsoft.com/office/drawing/2014/main" id="{26BD250C-AA6F-FFE7-8075-233DCFE3273B}"/>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32</a:t>
            </a:r>
            <a:endParaRPr lang="de-CH" b="1" dirty="0">
              <a:solidFill>
                <a:srgbClr val="F3F6F7"/>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3256959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285D-6EC3-C50D-40DE-38B7877D76AE}"/>
            </a:ext>
          </a:extLst>
        </p:cNvPr>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1CB2A1B6-F712-591A-0A29-277B4C351D0D}"/>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Définir les charges de trafic</a:t>
            </a:r>
            <a:endParaRPr lang="en-US">
              <a:solidFill>
                <a:schemeClr val="tx2"/>
              </a:solidFill>
            </a:endParaRPr>
          </a:p>
          <a:p>
            <a:pPr>
              <a:spcBef>
                <a:spcPts val="0"/>
              </a:spcBef>
              <a:spcAft>
                <a:spcPts val="0"/>
              </a:spcAft>
            </a:pPr>
            <a:r>
              <a:rPr lang="fr-CH" sz="2000" b="1" dirty="0">
                <a:latin typeface="Calibri"/>
                <a:ea typeface="Calibri"/>
                <a:cs typeface="Calibri"/>
              </a:rPr>
              <a:t>Démarche EIE</a:t>
            </a:r>
            <a:endParaRPr lang="fr-CH" dirty="0"/>
          </a:p>
        </p:txBody>
      </p:sp>
      <p:grpSp>
        <p:nvGrpSpPr>
          <p:cNvPr id="2" name="Gruppo 1">
            <a:extLst>
              <a:ext uri="{FF2B5EF4-FFF2-40B4-BE49-F238E27FC236}">
                <a16:creationId xmlns:a16="http://schemas.microsoft.com/office/drawing/2014/main" id="{C8A45A9A-E681-CC30-4E0E-528E711AC1B5}"/>
              </a:ext>
            </a:extLst>
          </p:cNvPr>
          <p:cNvGrpSpPr/>
          <p:nvPr/>
        </p:nvGrpSpPr>
        <p:grpSpPr>
          <a:xfrm>
            <a:off x="2247571" y="1619082"/>
            <a:ext cx="3315934" cy="4547630"/>
            <a:chOff x="2760662" y="1755812"/>
            <a:chExt cx="3315934" cy="4547630"/>
          </a:xfrm>
        </p:grpSpPr>
        <p:grpSp>
          <p:nvGrpSpPr>
            <p:cNvPr id="35" name="Gruppo 34">
              <a:extLst>
                <a:ext uri="{FF2B5EF4-FFF2-40B4-BE49-F238E27FC236}">
                  <a16:creationId xmlns:a16="http://schemas.microsoft.com/office/drawing/2014/main" id="{219889E6-8952-EB1B-E47E-4CD317CB7EFE}"/>
                </a:ext>
              </a:extLst>
            </p:cNvPr>
            <p:cNvGrpSpPr/>
            <p:nvPr/>
          </p:nvGrpSpPr>
          <p:grpSpPr>
            <a:xfrm>
              <a:off x="2760662" y="1755812"/>
              <a:ext cx="2685485" cy="1296000"/>
              <a:chOff x="550862" y="1755812"/>
              <a:chExt cx="2685485" cy="1296000"/>
            </a:xfrm>
          </p:grpSpPr>
          <p:sp>
            <p:nvSpPr>
              <p:cNvPr id="32" name="Rettangolo 31">
                <a:extLst>
                  <a:ext uri="{FF2B5EF4-FFF2-40B4-BE49-F238E27FC236}">
                    <a16:creationId xmlns:a16="http://schemas.microsoft.com/office/drawing/2014/main" id="{F070AE7D-0FBF-B382-61E1-82761DE73C31}"/>
                  </a:ext>
                </a:extLst>
              </p:cNvPr>
              <p:cNvSpPr/>
              <p:nvPr/>
            </p:nvSpPr>
            <p:spPr>
              <a:xfrm>
                <a:off x="550862" y="1755812"/>
                <a:ext cx="2685485" cy="1296000"/>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6" name="Text Box 29">
                <a:extLst>
                  <a:ext uri="{FF2B5EF4-FFF2-40B4-BE49-F238E27FC236}">
                    <a16:creationId xmlns:a16="http://schemas.microsoft.com/office/drawing/2014/main" id="{23F28BBE-F227-2F69-5B53-3AB59E13A223}"/>
                  </a:ext>
                </a:extLst>
              </p:cNvPr>
              <p:cNvSpPr txBox="1">
                <a:spLocks noChangeArrowheads="1"/>
              </p:cNvSpPr>
              <p:nvPr/>
            </p:nvSpPr>
            <p:spPr bwMode="auto">
              <a:xfrm>
                <a:off x="705029" y="1946095"/>
                <a:ext cx="2397195" cy="923330"/>
              </a:xfrm>
              <a:prstGeom prst="rect">
                <a:avLst/>
              </a:prstGeom>
              <a:noFill/>
              <a:ln>
                <a:noFill/>
              </a:ln>
              <a:effec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defRPr/>
                </a:pPr>
                <a:r>
                  <a:rPr kumimoji="0" lang="fr-CH" altLang="fr-FR" sz="3600">
                    <a:solidFill>
                      <a:schemeClr val="bg1"/>
                    </a:solidFill>
                    <a:latin typeface="Calibri" panose="020F0502020204030204" pitchFamily="34" charset="0"/>
                    <a:cs typeface="Calibri" panose="020F0502020204030204" pitchFamily="34" charset="0"/>
                  </a:rPr>
                  <a:t>TJM</a:t>
                </a:r>
              </a:p>
              <a:p>
                <a:pPr algn="ctr">
                  <a:spcBef>
                    <a:spcPct val="0"/>
                  </a:spcBef>
                  <a:buFontTx/>
                  <a:buNone/>
                  <a:defRPr/>
                </a:pPr>
                <a:r>
                  <a:rPr kumimoji="0" lang="fr-CH" altLang="fr-FR" sz="1800">
                    <a:solidFill>
                      <a:schemeClr val="bg1"/>
                    </a:solidFill>
                    <a:latin typeface="Calibri" panose="020F0502020204030204" pitchFamily="34" charset="0"/>
                    <a:cs typeface="Calibri" panose="020F0502020204030204" pitchFamily="34" charset="0"/>
                  </a:rPr>
                  <a:t>Trafic journalier moyen</a:t>
                </a:r>
                <a:endParaRPr kumimoji="0" lang="fr-FR" altLang="fr-FR" sz="1800">
                  <a:solidFill>
                    <a:schemeClr val="bg1"/>
                  </a:solidFill>
                  <a:latin typeface="Calibri" panose="020F0502020204030204" pitchFamily="34" charset="0"/>
                  <a:cs typeface="Calibri" panose="020F0502020204030204" pitchFamily="34" charset="0"/>
                </a:endParaRPr>
              </a:p>
            </p:txBody>
          </p:sp>
        </p:grpSp>
        <p:grpSp>
          <p:nvGrpSpPr>
            <p:cNvPr id="36" name="Gruppo 35">
              <a:extLst>
                <a:ext uri="{FF2B5EF4-FFF2-40B4-BE49-F238E27FC236}">
                  <a16:creationId xmlns:a16="http://schemas.microsoft.com/office/drawing/2014/main" id="{CCAEEC92-5006-F1A3-BABB-8958CA628476}"/>
                </a:ext>
              </a:extLst>
            </p:cNvPr>
            <p:cNvGrpSpPr/>
            <p:nvPr/>
          </p:nvGrpSpPr>
          <p:grpSpPr>
            <a:xfrm>
              <a:off x="2760663" y="3354648"/>
              <a:ext cx="2685485" cy="1296000"/>
              <a:chOff x="550863" y="3354648"/>
              <a:chExt cx="2685485" cy="1296000"/>
            </a:xfrm>
          </p:grpSpPr>
          <p:sp>
            <p:nvSpPr>
              <p:cNvPr id="33" name="Rettangolo 32">
                <a:extLst>
                  <a:ext uri="{FF2B5EF4-FFF2-40B4-BE49-F238E27FC236}">
                    <a16:creationId xmlns:a16="http://schemas.microsoft.com/office/drawing/2014/main" id="{D893927D-73ED-C36F-31CE-83B29A72935B}"/>
                  </a:ext>
                </a:extLst>
              </p:cNvPr>
              <p:cNvSpPr/>
              <p:nvPr/>
            </p:nvSpPr>
            <p:spPr>
              <a:xfrm>
                <a:off x="550863" y="3354648"/>
                <a:ext cx="2685485" cy="1296000"/>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0" name="Text Box 30">
                <a:extLst>
                  <a:ext uri="{FF2B5EF4-FFF2-40B4-BE49-F238E27FC236}">
                    <a16:creationId xmlns:a16="http://schemas.microsoft.com/office/drawing/2014/main" id="{081B3BE4-7EB4-CD31-66DE-D90618A7EC75}"/>
                  </a:ext>
                </a:extLst>
              </p:cNvPr>
              <p:cNvSpPr txBox="1">
                <a:spLocks noChangeArrowheads="1"/>
              </p:cNvSpPr>
              <p:nvPr/>
            </p:nvSpPr>
            <p:spPr bwMode="auto">
              <a:xfrm>
                <a:off x="668557" y="3383433"/>
                <a:ext cx="2450094" cy="1200329"/>
              </a:xfrm>
              <a:prstGeom prst="rect">
                <a:avLst/>
              </a:prstGeom>
              <a:noFill/>
              <a:ln>
                <a:noFill/>
              </a:ln>
              <a:effec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defRPr/>
                </a:pPr>
                <a:r>
                  <a:rPr kumimoji="0" lang="fr-CH" altLang="fr-FR" sz="3600">
                    <a:solidFill>
                      <a:schemeClr val="bg1"/>
                    </a:solidFill>
                    <a:latin typeface="Calibri" panose="020F0502020204030204" pitchFamily="34" charset="0"/>
                    <a:cs typeface="Calibri" panose="020F0502020204030204" pitchFamily="34" charset="0"/>
                  </a:rPr>
                  <a:t>TJOM</a:t>
                </a:r>
              </a:p>
              <a:p>
                <a:pPr algn="ctr">
                  <a:spcBef>
                    <a:spcPct val="0"/>
                  </a:spcBef>
                  <a:buFontTx/>
                  <a:buNone/>
                  <a:defRPr/>
                </a:pPr>
                <a:r>
                  <a:rPr kumimoji="0" lang="fr-CH" altLang="fr-FR" sz="1800">
                    <a:solidFill>
                      <a:schemeClr val="bg1"/>
                    </a:solidFill>
                    <a:latin typeface="Calibri" panose="020F0502020204030204" pitchFamily="34" charset="0"/>
                    <a:cs typeface="Calibri" panose="020F0502020204030204" pitchFamily="34" charset="0"/>
                  </a:rPr>
                  <a:t>Trafic journalier moyen </a:t>
                </a:r>
                <a:br>
                  <a:rPr kumimoji="0" lang="fr-CH" altLang="fr-FR" sz="1800">
                    <a:solidFill>
                      <a:schemeClr val="bg1"/>
                    </a:solidFill>
                    <a:latin typeface="Calibri" panose="020F0502020204030204" pitchFamily="34" charset="0"/>
                    <a:cs typeface="Calibri" panose="020F0502020204030204" pitchFamily="34" charset="0"/>
                  </a:rPr>
                </a:br>
                <a:r>
                  <a:rPr kumimoji="0" lang="fr-CH" altLang="fr-FR" sz="1800">
                    <a:solidFill>
                      <a:schemeClr val="bg1"/>
                    </a:solidFill>
                    <a:latin typeface="Calibri" panose="020F0502020204030204" pitchFamily="34" charset="0"/>
                    <a:cs typeface="Calibri" panose="020F0502020204030204" pitchFamily="34" charset="0"/>
                  </a:rPr>
                  <a:t>des jours ouvrables </a:t>
                </a:r>
                <a:endParaRPr kumimoji="0" lang="fr-FR" altLang="fr-FR" sz="1800">
                  <a:solidFill>
                    <a:schemeClr val="bg1"/>
                  </a:solidFill>
                  <a:latin typeface="Calibri" panose="020F0502020204030204" pitchFamily="34" charset="0"/>
                  <a:cs typeface="Calibri" panose="020F0502020204030204" pitchFamily="34" charset="0"/>
                </a:endParaRPr>
              </a:p>
            </p:txBody>
          </p:sp>
        </p:grpSp>
        <p:grpSp>
          <p:nvGrpSpPr>
            <p:cNvPr id="37" name="Gruppo 36">
              <a:extLst>
                <a:ext uri="{FF2B5EF4-FFF2-40B4-BE49-F238E27FC236}">
                  <a16:creationId xmlns:a16="http://schemas.microsoft.com/office/drawing/2014/main" id="{C2D4C811-C127-7C8A-D795-C66048CFFB8B}"/>
                </a:ext>
              </a:extLst>
            </p:cNvPr>
            <p:cNvGrpSpPr/>
            <p:nvPr/>
          </p:nvGrpSpPr>
          <p:grpSpPr>
            <a:xfrm>
              <a:off x="2760663" y="5007442"/>
              <a:ext cx="2685485" cy="1296000"/>
              <a:chOff x="550863" y="5007442"/>
              <a:chExt cx="2685485" cy="1296000"/>
            </a:xfrm>
          </p:grpSpPr>
          <p:sp>
            <p:nvSpPr>
              <p:cNvPr id="34" name="Rettangolo 33">
                <a:extLst>
                  <a:ext uri="{FF2B5EF4-FFF2-40B4-BE49-F238E27FC236}">
                    <a16:creationId xmlns:a16="http://schemas.microsoft.com/office/drawing/2014/main" id="{404227C0-AA7D-CDB8-03AC-0C3CC9820E84}"/>
                  </a:ext>
                </a:extLst>
              </p:cNvPr>
              <p:cNvSpPr/>
              <p:nvPr/>
            </p:nvSpPr>
            <p:spPr>
              <a:xfrm>
                <a:off x="550863" y="5007442"/>
                <a:ext cx="2685485" cy="1296000"/>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4" name="Text Box 31">
                <a:extLst>
                  <a:ext uri="{FF2B5EF4-FFF2-40B4-BE49-F238E27FC236}">
                    <a16:creationId xmlns:a16="http://schemas.microsoft.com/office/drawing/2014/main" id="{52CCCC09-631E-711D-194F-4EABB0197785}"/>
                  </a:ext>
                </a:extLst>
              </p:cNvPr>
              <p:cNvSpPr txBox="1">
                <a:spLocks noChangeArrowheads="1"/>
              </p:cNvSpPr>
              <p:nvPr/>
            </p:nvSpPr>
            <p:spPr bwMode="auto">
              <a:xfrm>
                <a:off x="994095" y="5043134"/>
                <a:ext cx="1799018" cy="1200329"/>
              </a:xfrm>
              <a:prstGeom prst="rect">
                <a:avLst/>
              </a:prstGeom>
              <a:noFill/>
              <a:ln>
                <a:noFill/>
              </a:ln>
              <a:effec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defRPr/>
                </a:pPr>
                <a:r>
                  <a:rPr kumimoji="0" lang="fr-CH" altLang="fr-FR" sz="3600">
                    <a:solidFill>
                      <a:schemeClr val="bg1"/>
                    </a:solidFill>
                    <a:latin typeface="Calibri" panose="020F0502020204030204" pitchFamily="34" charset="0"/>
                    <a:cs typeface="Calibri" panose="020F0502020204030204" pitchFamily="34" charset="0"/>
                  </a:rPr>
                  <a:t>THP</a:t>
                </a:r>
                <a:br>
                  <a:rPr kumimoji="0" lang="fr-CH" altLang="fr-FR" sz="3600">
                    <a:solidFill>
                      <a:schemeClr val="bg1"/>
                    </a:solidFill>
                    <a:latin typeface="Calibri" panose="020F0502020204030204" pitchFamily="34" charset="0"/>
                    <a:cs typeface="Calibri" panose="020F0502020204030204" pitchFamily="34" charset="0"/>
                  </a:rPr>
                </a:br>
                <a:r>
                  <a:rPr kumimoji="0" lang="fr-CH" altLang="fr-FR" sz="1800">
                    <a:solidFill>
                      <a:schemeClr val="bg1"/>
                    </a:solidFill>
                    <a:latin typeface="Calibri" panose="020F0502020204030204" pitchFamily="34" charset="0"/>
                    <a:cs typeface="Calibri" panose="020F0502020204030204" pitchFamily="34" charset="0"/>
                  </a:rPr>
                  <a:t>Trafic aux heures</a:t>
                </a:r>
              </a:p>
              <a:p>
                <a:pPr algn="ctr">
                  <a:spcBef>
                    <a:spcPct val="0"/>
                  </a:spcBef>
                  <a:buFontTx/>
                  <a:buNone/>
                  <a:defRPr/>
                </a:pPr>
                <a:r>
                  <a:rPr kumimoji="0" lang="fr-CH" altLang="fr-FR" sz="1800">
                    <a:solidFill>
                      <a:schemeClr val="bg1"/>
                    </a:solidFill>
                    <a:latin typeface="Calibri" panose="020F0502020204030204" pitchFamily="34" charset="0"/>
                    <a:cs typeface="Calibri" panose="020F0502020204030204" pitchFamily="34" charset="0"/>
                  </a:rPr>
                  <a:t>de pointe</a:t>
                </a:r>
                <a:endParaRPr kumimoji="0" lang="fr-FR" altLang="fr-FR" sz="1800">
                  <a:solidFill>
                    <a:schemeClr val="bg1"/>
                  </a:solidFill>
                  <a:latin typeface="Calibri" panose="020F0502020204030204" pitchFamily="34" charset="0"/>
                  <a:cs typeface="Calibri" panose="020F0502020204030204" pitchFamily="34" charset="0"/>
                </a:endParaRPr>
              </a:p>
            </p:txBody>
          </p:sp>
        </p:grpSp>
        <p:sp>
          <p:nvSpPr>
            <p:cNvPr id="41" name="Freccia a destra 40">
              <a:extLst>
                <a:ext uri="{FF2B5EF4-FFF2-40B4-BE49-F238E27FC236}">
                  <a16:creationId xmlns:a16="http://schemas.microsoft.com/office/drawing/2014/main" id="{5525775F-9D85-8262-572A-5807FA2BF1D3}"/>
                </a:ext>
              </a:extLst>
            </p:cNvPr>
            <p:cNvSpPr/>
            <p:nvPr/>
          </p:nvSpPr>
          <p:spPr>
            <a:xfrm>
              <a:off x="5556377" y="2204620"/>
              <a:ext cx="495300" cy="418550"/>
            </a:xfrm>
            <a:prstGeom prst="rightArrow">
              <a:avLst>
                <a:gd name="adj1" fmla="val 50000"/>
                <a:gd name="adj2" fmla="val 531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2" name="Freccia a destra 41">
              <a:extLst>
                <a:ext uri="{FF2B5EF4-FFF2-40B4-BE49-F238E27FC236}">
                  <a16:creationId xmlns:a16="http://schemas.microsoft.com/office/drawing/2014/main" id="{BF4985AD-6DC5-80D8-0DB1-E115F913222D}"/>
                </a:ext>
              </a:extLst>
            </p:cNvPr>
            <p:cNvSpPr/>
            <p:nvPr/>
          </p:nvSpPr>
          <p:spPr>
            <a:xfrm>
              <a:off x="5556377" y="3793373"/>
              <a:ext cx="495300" cy="418550"/>
            </a:xfrm>
            <a:prstGeom prst="rightArrow">
              <a:avLst>
                <a:gd name="adj1" fmla="val 50000"/>
                <a:gd name="adj2" fmla="val 531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3" name="Freccia a destra 42">
              <a:extLst>
                <a:ext uri="{FF2B5EF4-FFF2-40B4-BE49-F238E27FC236}">
                  <a16:creationId xmlns:a16="http://schemas.microsoft.com/office/drawing/2014/main" id="{BA9E6824-A7FC-0FB3-F604-B1E0D94437D4}"/>
                </a:ext>
              </a:extLst>
            </p:cNvPr>
            <p:cNvSpPr/>
            <p:nvPr/>
          </p:nvSpPr>
          <p:spPr>
            <a:xfrm>
              <a:off x="5581296" y="5471576"/>
              <a:ext cx="495300" cy="418550"/>
            </a:xfrm>
            <a:prstGeom prst="rightArrow">
              <a:avLst>
                <a:gd name="adj1" fmla="val 50000"/>
                <a:gd name="adj2" fmla="val 5311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sp>
        <p:nvSpPr>
          <p:cNvPr id="4" name="Espace réservé du numéro de diapositive 2">
            <a:extLst>
              <a:ext uri="{FF2B5EF4-FFF2-40B4-BE49-F238E27FC236}">
                <a16:creationId xmlns:a16="http://schemas.microsoft.com/office/drawing/2014/main" id="{6D09D4F0-2D44-12A6-09E9-276464ADDD5D}"/>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33</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5" name="TextBox 4">
            <a:extLst>
              <a:ext uri="{FF2B5EF4-FFF2-40B4-BE49-F238E27FC236}">
                <a16:creationId xmlns:a16="http://schemas.microsoft.com/office/drawing/2014/main" id="{F7748818-41C3-1451-AE58-45A78187D073}"/>
              </a:ext>
            </a:extLst>
          </p:cNvPr>
          <p:cNvSpPr txBox="1"/>
          <p:nvPr/>
        </p:nvSpPr>
        <p:spPr>
          <a:xfrm>
            <a:off x="5722805" y="1717032"/>
            <a:ext cx="591280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1600" b="1" dirty="0">
              <a:cs typeface="Arial"/>
            </a:endParaRPr>
          </a:p>
          <a:p>
            <a:pPr marL="228600" indent="-228600" algn="just">
              <a:buClr>
                <a:srgbClr val="005B85"/>
              </a:buClr>
              <a:buFont typeface=""/>
              <a:buChar char="•"/>
            </a:pPr>
            <a:r>
              <a:rPr lang="en-US" sz="1600" dirty="0"/>
              <a:t>Pour les </a:t>
            </a:r>
            <a:r>
              <a:rPr lang="en-US" sz="1600" dirty="0" err="1"/>
              <a:t>évaluations</a:t>
            </a:r>
            <a:r>
              <a:rPr lang="en-US" sz="1600" dirty="0"/>
              <a:t> </a:t>
            </a:r>
            <a:r>
              <a:rPr lang="en-US" sz="1600" b="1" dirty="0" err="1">
                <a:solidFill>
                  <a:srgbClr val="005B85"/>
                </a:solidFill>
              </a:rPr>
              <a:t>environnementales</a:t>
            </a:r>
            <a:r>
              <a:rPr lang="en-US" sz="1600" dirty="0"/>
              <a:t> (air, bruit, CO₂).</a:t>
            </a:r>
            <a:endParaRPr lang="en-US" sz="1600" dirty="0">
              <a:cs typeface="Arial"/>
            </a:endParaRPr>
          </a:p>
          <a:p>
            <a:pPr marL="228600" indent="-228600" algn="just">
              <a:buClr>
                <a:srgbClr val="005B85"/>
              </a:buClr>
              <a:buFont typeface=""/>
              <a:buChar char="•"/>
            </a:pPr>
            <a:r>
              <a:rPr lang="en-US" sz="1600" dirty="0" err="1"/>
              <a:t>Exemples</a:t>
            </a:r>
            <a:r>
              <a:rPr lang="en-US" sz="1600" dirty="0"/>
              <a:t>: routes </a:t>
            </a:r>
            <a:r>
              <a:rPr lang="en-US" sz="1600" dirty="0" err="1"/>
              <a:t>principales</a:t>
            </a:r>
            <a:r>
              <a:rPr lang="en-US" sz="1600" dirty="0"/>
              <a:t>, </a:t>
            </a:r>
            <a:r>
              <a:rPr lang="en-US" sz="1600" dirty="0" err="1"/>
              <a:t>projets</a:t>
            </a:r>
            <a:r>
              <a:rPr lang="en-US" sz="1600" dirty="0"/>
              <a:t> avec </a:t>
            </a:r>
            <a:r>
              <a:rPr lang="en-US" sz="1600" dirty="0" err="1"/>
              <a:t>trafic</a:t>
            </a:r>
            <a:r>
              <a:rPr lang="en-US" sz="1600" dirty="0"/>
              <a:t> constant (</a:t>
            </a:r>
            <a:r>
              <a:rPr lang="en-US" sz="1600" dirty="0" err="1"/>
              <a:t>centres</a:t>
            </a:r>
            <a:r>
              <a:rPr lang="en-US" sz="1600" dirty="0"/>
              <a:t> </a:t>
            </a:r>
            <a:r>
              <a:rPr lang="en-US" sz="1600" dirty="0" err="1"/>
              <a:t>commerciaux</a:t>
            </a:r>
            <a:r>
              <a:rPr lang="en-US" sz="1600" dirty="0"/>
              <a:t>, </a:t>
            </a:r>
            <a:r>
              <a:rPr lang="en-US" sz="1600" dirty="0" err="1"/>
              <a:t>équipements</a:t>
            </a:r>
            <a:r>
              <a:rPr lang="en-US" sz="1600" dirty="0"/>
              <a:t> publics).</a:t>
            </a:r>
            <a:endParaRPr lang="en-US" sz="1600" dirty="0">
              <a:cs typeface="Arial"/>
            </a:endParaRPr>
          </a:p>
          <a:p>
            <a:pPr algn="just"/>
            <a:endParaRPr lang="en-US" sz="1600" dirty="0">
              <a:cs typeface="Arial"/>
            </a:endParaRPr>
          </a:p>
        </p:txBody>
      </p:sp>
      <p:sp>
        <p:nvSpPr>
          <p:cNvPr id="6" name="TextBox 5">
            <a:extLst>
              <a:ext uri="{FF2B5EF4-FFF2-40B4-BE49-F238E27FC236}">
                <a16:creationId xmlns:a16="http://schemas.microsoft.com/office/drawing/2014/main" id="{DE385264-E913-E9BE-E5AD-D50BB887D3B2}"/>
              </a:ext>
            </a:extLst>
          </p:cNvPr>
          <p:cNvSpPr txBox="1"/>
          <p:nvPr/>
        </p:nvSpPr>
        <p:spPr>
          <a:xfrm>
            <a:off x="5720861" y="3104839"/>
            <a:ext cx="59128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1600" b="1" dirty="0">
              <a:cs typeface="Arial"/>
            </a:endParaRPr>
          </a:p>
          <a:p>
            <a:pPr marL="228600" indent="-228600" algn="just">
              <a:buClr>
                <a:srgbClr val="005B85"/>
              </a:buClr>
              <a:buFont typeface=""/>
              <a:buChar char="•"/>
            </a:pPr>
            <a:r>
              <a:rPr lang="en-US" sz="1600" dirty="0">
                <a:cs typeface="Arial"/>
              </a:rPr>
              <a:t>Pour les </a:t>
            </a:r>
            <a:r>
              <a:rPr lang="en-US" sz="1600" dirty="0" err="1">
                <a:cs typeface="Arial"/>
              </a:rPr>
              <a:t>projets</a:t>
            </a:r>
            <a:r>
              <a:rPr lang="en-US" sz="1600" dirty="0">
                <a:cs typeface="Arial"/>
              </a:rPr>
              <a:t> </a:t>
            </a:r>
            <a:r>
              <a:rPr lang="en-US" sz="1600" dirty="0" err="1">
                <a:cs typeface="Arial"/>
              </a:rPr>
              <a:t>générant</a:t>
            </a:r>
            <a:r>
              <a:rPr lang="en-US" sz="1600" dirty="0">
                <a:cs typeface="Arial"/>
              </a:rPr>
              <a:t> du </a:t>
            </a:r>
            <a:r>
              <a:rPr lang="en-US" sz="1600" b="1" dirty="0" err="1">
                <a:solidFill>
                  <a:srgbClr val="005B85"/>
                </a:solidFill>
                <a:cs typeface="Arial"/>
              </a:rPr>
              <a:t>trafic</a:t>
            </a:r>
            <a:r>
              <a:rPr lang="en-US" sz="1600" b="1" dirty="0">
                <a:solidFill>
                  <a:srgbClr val="005B85"/>
                </a:solidFill>
                <a:cs typeface="Arial"/>
              </a:rPr>
              <a:t> </a:t>
            </a:r>
            <a:r>
              <a:rPr lang="en-US" sz="1600" b="1" dirty="0" err="1">
                <a:solidFill>
                  <a:srgbClr val="005B85"/>
                </a:solidFill>
                <a:cs typeface="Arial"/>
              </a:rPr>
              <a:t>professionnel</a:t>
            </a:r>
            <a:r>
              <a:rPr lang="en-US" sz="1600" b="1" dirty="0">
                <a:solidFill>
                  <a:srgbClr val="005B85"/>
                </a:solidFill>
                <a:cs typeface="Arial"/>
              </a:rPr>
              <a:t> </a:t>
            </a:r>
            <a:r>
              <a:rPr lang="en-US" sz="1600" b="1" dirty="0" err="1">
                <a:solidFill>
                  <a:srgbClr val="005B85"/>
                </a:solidFill>
                <a:cs typeface="Arial"/>
              </a:rPr>
              <a:t>ou</a:t>
            </a:r>
            <a:r>
              <a:rPr lang="en-US" sz="1600" b="1" dirty="0">
                <a:solidFill>
                  <a:srgbClr val="005B85"/>
                </a:solidFill>
                <a:cs typeface="Arial"/>
              </a:rPr>
              <a:t> </a:t>
            </a:r>
            <a:r>
              <a:rPr lang="en-US" sz="1600" b="1" dirty="0" err="1">
                <a:solidFill>
                  <a:srgbClr val="005B85"/>
                </a:solidFill>
                <a:cs typeface="Arial"/>
              </a:rPr>
              <a:t>poids</a:t>
            </a:r>
            <a:r>
              <a:rPr lang="en-US" sz="1600" b="1" dirty="0">
                <a:solidFill>
                  <a:srgbClr val="005B85"/>
                </a:solidFill>
                <a:cs typeface="Arial"/>
              </a:rPr>
              <a:t> </a:t>
            </a:r>
            <a:r>
              <a:rPr lang="en-US" sz="1600" b="1" dirty="0" err="1">
                <a:solidFill>
                  <a:srgbClr val="005B85"/>
                </a:solidFill>
                <a:cs typeface="Arial"/>
              </a:rPr>
              <a:t>lourds</a:t>
            </a:r>
            <a:r>
              <a:rPr lang="en-US" sz="1600" b="1" dirty="0">
                <a:solidFill>
                  <a:srgbClr val="005B85"/>
                </a:solidFill>
                <a:cs typeface="Arial"/>
              </a:rPr>
              <a:t> </a:t>
            </a:r>
            <a:r>
              <a:rPr lang="en-US" sz="1600" b="1" dirty="0" err="1">
                <a:solidFill>
                  <a:srgbClr val="005B85"/>
                </a:solidFill>
                <a:cs typeface="Arial"/>
              </a:rPr>
              <a:t>concentré</a:t>
            </a:r>
            <a:r>
              <a:rPr lang="en-US" sz="1600" b="1" dirty="0">
                <a:solidFill>
                  <a:srgbClr val="005B85"/>
                </a:solidFill>
                <a:cs typeface="Arial"/>
              </a:rPr>
              <a:t> </a:t>
            </a:r>
            <a:r>
              <a:rPr lang="en-US" sz="1600" b="1" dirty="0" err="1">
                <a:solidFill>
                  <a:srgbClr val="005B85"/>
                </a:solidFill>
                <a:cs typeface="Arial"/>
              </a:rPr>
              <a:t>en</a:t>
            </a:r>
            <a:r>
              <a:rPr lang="en-US" sz="1600" b="1" dirty="0">
                <a:solidFill>
                  <a:srgbClr val="005B85"/>
                </a:solidFill>
                <a:cs typeface="Arial"/>
              </a:rPr>
              <a:t> </a:t>
            </a:r>
            <a:r>
              <a:rPr lang="en-US" sz="1600" b="1" dirty="0" err="1">
                <a:solidFill>
                  <a:srgbClr val="005B85"/>
                </a:solidFill>
                <a:cs typeface="Arial"/>
              </a:rPr>
              <a:t>semaine</a:t>
            </a:r>
            <a:endParaRPr lang="en-US" sz="1600" b="1" dirty="0">
              <a:solidFill>
                <a:srgbClr val="005B85"/>
              </a:solidFill>
              <a:cs typeface="Arial"/>
            </a:endParaRPr>
          </a:p>
          <a:p>
            <a:pPr marL="228600" indent="-228600" algn="just">
              <a:buClr>
                <a:srgbClr val="005B85"/>
              </a:buClr>
              <a:buFont typeface=""/>
              <a:buChar char="•"/>
            </a:pPr>
            <a:r>
              <a:rPr lang="en-US" sz="1600" dirty="0" err="1"/>
              <a:t>Exemples</a:t>
            </a:r>
            <a:r>
              <a:rPr lang="en-US" sz="1600" dirty="0"/>
              <a:t>: sites </a:t>
            </a:r>
            <a:r>
              <a:rPr lang="en-US" sz="1600" dirty="0" err="1"/>
              <a:t>industriels</a:t>
            </a:r>
            <a:r>
              <a:rPr lang="en-US" sz="1600" dirty="0"/>
              <a:t>, zones </a:t>
            </a:r>
            <a:r>
              <a:rPr lang="en-US" sz="1600" dirty="0" err="1"/>
              <a:t>artisanales</a:t>
            </a:r>
            <a:r>
              <a:rPr lang="en-US" sz="1600" dirty="0"/>
              <a:t>, </a:t>
            </a:r>
            <a:r>
              <a:rPr lang="en-US" sz="1600" dirty="0" err="1"/>
              <a:t>décharges</a:t>
            </a:r>
            <a:r>
              <a:rPr lang="en-US" sz="1600" dirty="0"/>
              <a:t>, </a:t>
            </a:r>
            <a:r>
              <a:rPr lang="en-US" sz="1600" dirty="0" err="1"/>
              <a:t>centres</a:t>
            </a:r>
            <a:r>
              <a:rPr lang="en-US" sz="1600" dirty="0"/>
              <a:t> de </a:t>
            </a:r>
            <a:r>
              <a:rPr lang="en-US" sz="1600" dirty="0" err="1"/>
              <a:t>logistique</a:t>
            </a:r>
            <a:endParaRPr lang="en-US" sz="1600" dirty="0" err="1">
              <a:cs typeface="Arial"/>
            </a:endParaRPr>
          </a:p>
          <a:p>
            <a:pPr algn="just"/>
            <a:endParaRPr lang="en-US" sz="1600" dirty="0">
              <a:cs typeface="Arial"/>
            </a:endParaRPr>
          </a:p>
        </p:txBody>
      </p:sp>
      <p:sp>
        <p:nvSpPr>
          <p:cNvPr id="7" name="TextBox 6">
            <a:extLst>
              <a:ext uri="{FF2B5EF4-FFF2-40B4-BE49-F238E27FC236}">
                <a16:creationId xmlns:a16="http://schemas.microsoft.com/office/drawing/2014/main" id="{B7A1E8D8-1DCE-E9C9-E7FB-2EA8F30DD3A4}"/>
              </a:ext>
            </a:extLst>
          </p:cNvPr>
          <p:cNvSpPr txBox="1"/>
          <p:nvPr/>
        </p:nvSpPr>
        <p:spPr>
          <a:xfrm>
            <a:off x="5718917" y="4674986"/>
            <a:ext cx="59128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1600" b="1" dirty="0">
              <a:cs typeface="Arial"/>
            </a:endParaRPr>
          </a:p>
          <a:p>
            <a:pPr marL="228600" indent="-228600" algn="just">
              <a:buClr>
                <a:srgbClr val="005B85"/>
              </a:buClr>
              <a:buFont typeface=""/>
              <a:buChar char="•"/>
            </a:pPr>
            <a:r>
              <a:rPr lang="en-US" sz="1600" dirty="0">
                <a:cs typeface="Arial"/>
              </a:rPr>
              <a:t>Pour le </a:t>
            </a:r>
            <a:r>
              <a:rPr lang="en-US" sz="1600" dirty="0" err="1">
                <a:cs typeface="Arial"/>
              </a:rPr>
              <a:t>calcul</a:t>
            </a:r>
            <a:r>
              <a:rPr lang="en-US" sz="1600" dirty="0">
                <a:cs typeface="Arial"/>
              </a:rPr>
              <a:t> de </a:t>
            </a:r>
            <a:r>
              <a:rPr lang="en-US" sz="1600" b="1" dirty="0" err="1">
                <a:solidFill>
                  <a:srgbClr val="005B85"/>
                </a:solidFill>
                <a:cs typeface="Arial"/>
              </a:rPr>
              <a:t>capacité</a:t>
            </a:r>
            <a:r>
              <a:rPr lang="en-US" sz="1600" b="1" dirty="0">
                <a:solidFill>
                  <a:srgbClr val="005B85"/>
                </a:solidFill>
                <a:cs typeface="Arial"/>
              </a:rPr>
              <a:t>, </a:t>
            </a:r>
            <a:r>
              <a:rPr lang="en-US" sz="1600" b="1" dirty="0" err="1">
                <a:solidFill>
                  <a:srgbClr val="005B85"/>
                </a:solidFill>
                <a:cs typeface="Arial"/>
              </a:rPr>
              <a:t>dimensionnement</a:t>
            </a:r>
            <a:r>
              <a:rPr lang="en-US" sz="1600" b="1" dirty="0">
                <a:solidFill>
                  <a:srgbClr val="005B85"/>
                </a:solidFill>
                <a:cs typeface="Arial"/>
              </a:rPr>
              <a:t> et </a:t>
            </a:r>
            <a:r>
              <a:rPr lang="en-US" sz="1600" b="1" dirty="0" err="1">
                <a:solidFill>
                  <a:srgbClr val="005B85"/>
                </a:solidFill>
                <a:cs typeface="Arial"/>
              </a:rPr>
              <a:t>modélisation</a:t>
            </a:r>
            <a:r>
              <a:rPr lang="en-US" sz="1600" dirty="0">
                <a:solidFill>
                  <a:srgbClr val="005B85"/>
                </a:solidFill>
                <a:cs typeface="Arial"/>
              </a:rPr>
              <a:t> </a:t>
            </a:r>
            <a:r>
              <a:rPr lang="en-US" sz="1600" dirty="0">
                <a:cs typeface="Arial"/>
              </a:rPr>
              <a:t>(carrefours, </a:t>
            </a:r>
            <a:r>
              <a:rPr lang="en-US" sz="1600" dirty="0" err="1">
                <a:cs typeface="Arial"/>
              </a:rPr>
              <a:t>giratoires</a:t>
            </a:r>
            <a:r>
              <a:rPr lang="en-US" sz="1600" dirty="0">
                <a:cs typeface="Arial"/>
              </a:rPr>
              <a:t>, </a:t>
            </a:r>
            <a:r>
              <a:rPr lang="en-US" sz="1600" dirty="0" err="1">
                <a:cs typeface="Arial"/>
              </a:rPr>
              <a:t>feux</a:t>
            </a:r>
            <a:r>
              <a:rPr lang="en-US" sz="1600" dirty="0">
                <a:cs typeface="Arial"/>
              </a:rPr>
              <a:t>)</a:t>
            </a:r>
            <a:endParaRPr lang="en-US" sz="1600" b="1" dirty="0">
              <a:cs typeface="Arial"/>
            </a:endParaRPr>
          </a:p>
          <a:p>
            <a:pPr marL="228600" indent="-228600" algn="just">
              <a:buClr>
                <a:srgbClr val="005B85"/>
              </a:buClr>
              <a:buFont typeface=""/>
              <a:buChar char="•"/>
            </a:pPr>
            <a:r>
              <a:rPr lang="en-US" sz="1600" dirty="0" err="1"/>
              <a:t>Sert</a:t>
            </a:r>
            <a:r>
              <a:rPr lang="en-US" sz="1600" dirty="0"/>
              <a:t> à </a:t>
            </a:r>
            <a:r>
              <a:rPr lang="en-US" sz="1600" dirty="0" err="1"/>
              <a:t>évaluer</a:t>
            </a:r>
            <a:r>
              <a:rPr lang="en-US" sz="1600" dirty="0"/>
              <a:t> la </a:t>
            </a:r>
            <a:r>
              <a:rPr lang="en-US" sz="1600" b="1" dirty="0">
                <a:solidFill>
                  <a:srgbClr val="005B85"/>
                </a:solidFill>
              </a:rPr>
              <a:t>saturation du réseau et les </a:t>
            </a:r>
            <a:r>
              <a:rPr lang="en-US" sz="1600" b="1" dirty="0" err="1">
                <a:solidFill>
                  <a:srgbClr val="005B85"/>
                </a:solidFill>
              </a:rPr>
              <a:t>niveaux</a:t>
            </a:r>
            <a:r>
              <a:rPr lang="en-US" sz="1600" b="1" dirty="0">
                <a:solidFill>
                  <a:srgbClr val="005B85"/>
                </a:solidFill>
              </a:rPr>
              <a:t> de service</a:t>
            </a:r>
            <a:endParaRPr lang="en-US" sz="1600" b="1" dirty="0">
              <a:solidFill>
                <a:srgbClr val="005B85"/>
              </a:solidFill>
              <a:cs typeface="Arial"/>
            </a:endParaRPr>
          </a:p>
          <a:p>
            <a:pPr algn="just"/>
            <a:endParaRPr lang="en-US" sz="1600" dirty="0">
              <a:cs typeface="Arial"/>
            </a:endParaRPr>
          </a:p>
        </p:txBody>
      </p:sp>
    </p:spTree>
    <p:extLst>
      <p:ext uri="{BB962C8B-B14F-4D97-AF65-F5344CB8AC3E}">
        <p14:creationId xmlns:p14="http://schemas.microsoft.com/office/powerpoint/2010/main" val="387514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98FA3-606B-9B47-8FA8-6C1A693F0B84}"/>
            </a:ext>
          </a:extLst>
        </p:cNvPr>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E4CC3396-FDB6-D0F3-8233-CF4A058E2D56}"/>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Définir les</a:t>
            </a:r>
            <a:r>
              <a:rPr lang="fr-FR" sz="2600" b="1" dirty="0">
                <a:solidFill>
                  <a:schemeClr val="tx2"/>
                </a:solidFill>
                <a:latin typeface="Calibri"/>
                <a:ea typeface="Calibri"/>
                <a:cs typeface="Calibri"/>
              </a:rPr>
              <a:t> charges </a:t>
            </a:r>
            <a:r>
              <a:rPr lang="fr-FR" sz="2600" b="1">
                <a:solidFill>
                  <a:schemeClr val="tx2"/>
                </a:solidFill>
                <a:latin typeface="Calibri"/>
                <a:ea typeface="Calibri"/>
                <a:cs typeface="Calibri"/>
              </a:rPr>
              <a:t>de </a:t>
            </a:r>
            <a:r>
              <a:rPr lang="fr-FR" sz="2600" b="1" dirty="0">
                <a:solidFill>
                  <a:schemeClr val="tx2"/>
                </a:solidFill>
                <a:latin typeface="Calibri"/>
                <a:ea typeface="Calibri"/>
                <a:cs typeface="Calibri"/>
              </a:rPr>
              <a:t>trafic</a:t>
            </a:r>
            <a:endParaRPr lang="en-US" dirty="0">
              <a:solidFill>
                <a:schemeClr val="tx2"/>
              </a:solidFill>
            </a:endParaRPr>
          </a:p>
          <a:p>
            <a:pPr>
              <a:spcBef>
                <a:spcPts val="0"/>
              </a:spcBef>
              <a:spcAft>
                <a:spcPts val="0"/>
              </a:spcAft>
            </a:pPr>
            <a:r>
              <a:rPr lang="fr-CH" sz="2000" b="1" dirty="0">
                <a:solidFill>
                  <a:srgbClr val="7F7F7F"/>
                </a:solidFill>
                <a:latin typeface="Calibri"/>
                <a:ea typeface="Calibri"/>
                <a:cs typeface="Calibri"/>
              </a:rPr>
              <a:t>Démarche EIE</a:t>
            </a:r>
            <a:endParaRPr lang="fr-FR" dirty="0"/>
          </a:p>
        </p:txBody>
      </p:sp>
      <p:grpSp>
        <p:nvGrpSpPr>
          <p:cNvPr id="5" name="Gruppo 4">
            <a:extLst>
              <a:ext uri="{FF2B5EF4-FFF2-40B4-BE49-F238E27FC236}">
                <a16:creationId xmlns:a16="http://schemas.microsoft.com/office/drawing/2014/main" id="{A18F0E69-486A-EAA3-1A4E-CC3D338D2E58}"/>
              </a:ext>
            </a:extLst>
          </p:cNvPr>
          <p:cNvGrpSpPr/>
          <p:nvPr/>
        </p:nvGrpSpPr>
        <p:grpSpPr>
          <a:xfrm>
            <a:off x="5123106" y="1612082"/>
            <a:ext cx="6705370" cy="4399667"/>
            <a:chOff x="950913" y="984246"/>
            <a:chExt cx="7934324" cy="5387953"/>
          </a:xfrm>
        </p:grpSpPr>
        <p:pic>
          <p:nvPicPr>
            <p:cNvPr id="6" name="Image 2">
              <a:extLst>
                <a:ext uri="{FF2B5EF4-FFF2-40B4-BE49-F238E27FC236}">
                  <a16:creationId xmlns:a16="http://schemas.microsoft.com/office/drawing/2014/main" id="{B0C68FB4-27A4-E950-6679-F264B1F5D7C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0913" y="984246"/>
              <a:ext cx="7934324" cy="538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a:extLst>
                <a:ext uri="{FF2B5EF4-FFF2-40B4-BE49-F238E27FC236}">
                  <a16:creationId xmlns:a16="http://schemas.microsoft.com/office/drawing/2014/main" id="{A50D8BE0-C675-255C-1220-F9D33957071E}"/>
                </a:ext>
              </a:extLst>
            </p:cNvPr>
            <p:cNvSpPr>
              <a:spLocks noChangeArrowheads="1"/>
            </p:cNvSpPr>
            <p:nvPr/>
          </p:nvSpPr>
          <p:spPr bwMode="auto">
            <a:xfrm>
              <a:off x="3702049" y="1835142"/>
              <a:ext cx="1173162" cy="84138"/>
            </a:xfrm>
            <a:prstGeom prst="rect">
              <a:avLst/>
            </a:prstGeom>
            <a:solidFill>
              <a:srgbClr val="FF0000">
                <a:alpha val="30196"/>
              </a:srgbClr>
            </a:solidFill>
            <a:ln w="1905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8" name="Rectangle 11">
              <a:extLst>
                <a:ext uri="{FF2B5EF4-FFF2-40B4-BE49-F238E27FC236}">
                  <a16:creationId xmlns:a16="http://schemas.microsoft.com/office/drawing/2014/main" id="{C393EA3C-467E-FB56-30C2-97C106AE21C3}"/>
                </a:ext>
              </a:extLst>
            </p:cNvPr>
            <p:cNvSpPr>
              <a:spLocks noChangeArrowheads="1"/>
            </p:cNvSpPr>
            <p:nvPr/>
          </p:nvSpPr>
          <p:spPr bwMode="auto">
            <a:xfrm>
              <a:off x="3702048" y="2366954"/>
              <a:ext cx="1173162" cy="84137"/>
            </a:xfrm>
            <a:prstGeom prst="rect">
              <a:avLst/>
            </a:prstGeom>
            <a:solidFill>
              <a:srgbClr val="FF0000">
                <a:alpha val="30196"/>
              </a:srgbClr>
            </a:solidFill>
            <a:ln w="1905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cxnSp>
          <p:nvCxnSpPr>
            <p:cNvPr id="10" name="Connecteur droit 4">
              <a:extLst>
                <a:ext uri="{FF2B5EF4-FFF2-40B4-BE49-F238E27FC236}">
                  <a16:creationId xmlns:a16="http://schemas.microsoft.com/office/drawing/2014/main" id="{1B441288-8FB3-C2B0-5150-8C26A603A03D}"/>
                </a:ext>
              </a:extLst>
            </p:cNvPr>
            <p:cNvCxnSpPr>
              <a:cxnSpLocks noChangeShapeType="1"/>
            </p:cNvCxnSpPr>
            <p:nvPr/>
          </p:nvCxnSpPr>
          <p:spPr bwMode="auto">
            <a:xfrm>
              <a:off x="5237162" y="1925631"/>
              <a:ext cx="2179636" cy="0"/>
            </a:xfrm>
            <a:prstGeom prst="line">
              <a:avLst/>
            </a:prstGeom>
            <a:noFill/>
            <a:ln w="12700" cap="sq" algn="ctr">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cteur droit 10">
              <a:extLst>
                <a:ext uri="{FF2B5EF4-FFF2-40B4-BE49-F238E27FC236}">
                  <a16:creationId xmlns:a16="http://schemas.microsoft.com/office/drawing/2014/main" id="{1E63BCB9-E7B5-A075-3363-A7B11BC6646D}"/>
                </a:ext>
              </a:extLst>
            </p:cNvPr>
            <p:cNvCxnSpPr>
              <a:cxnSpLocks noChangeShapeType="1"/>
            </p:cNvCxnSpPr>
            <p:nvPr/>
          </p:nvCxnSpPr>
          <p:spPr bwMode="auto">
            <a:xfrm>
              <a:off x="5237162" y="3463911"/>
              <a:ext cx="2179636" cy="0"/>
            </a:xfrm>
            <a:prstGeom prst="line">
              <a:avLst/>
            </a:prstGeom>
            <a:noFill/>
            <a:ln w="12700" cap="sq" algn="ctr">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a:extLst>
                <a:ext uri="{FF2B5EF4-FFF2-40B4-BE49-F238E27FC236}">
                  <a16:creationId xmlns:a16="http://schemas.microsoft.com/office/drawing/2014/main" id="{E089D814-9295-AB0B-F0EB-791742C73536}"/>
                </a:ext>
              </a:extLst>
            </p:cNvPr>
            <p:cNvSpPr>
              <a:spLocks noChangeArrowheads="1"/>
            </p:cNvSpPr>
            <p:nvPr/>
          </p:nvSpPr>
          <p:spPr bwMode="auto">
            <a:xfrm>
              <a:off x="7275511" y="1287458"/>
              <a:ext cx="400050" cy="384174"/>
            </a:xfrm>
            <a:prstGeom prst="rect">
              <a:avLst/>
            </a:prstGeom>
            <a:solidFill>
              <a:srgbClr val="FF0000">
                <a:alpha val="30196"/>
              </a:srgbClr>
            </a:solidFill>
            <a:ln w="1905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3" name="Rectangle 11">
              <a:extLst>
                <a:ext uri="{FF2B5EF4-FFF2-40B4-BE49-F238E27FC236}">
                  <a16:creationId xmlns:a16="http://schemas.microsoft.com/office/drawing/2014/main" id="{BFA845CE-34E1-F718-3C47-C02FC0796302}"/>
                </a:ext>
              </a:extLst>
            </p:cNvPr>
            <p:cNvSpPr>
              <a:spLocks noChangeArrowheads="1"/>
            </p:cNvSpPr>
            <p:nvPr/>
          </p:nvSpPr>
          <p:spPr bwMode="auto">
            <a:xfrm>
              <a:off x="4948236" y="1287459"/>
              <a:ext cx="1087437" cy="384174"/>
            </a:xfrm>
            <a:prstGeom prst="rect">
              <a:avLst/>
            </a:prstGeom>
            <a:solidFill>
              <a:srgbClr val="FF0000">
                <a:alpha val="30196"/>
              </a:srgbClr>
            </a:solidFill>
            <a:ln w="1905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4" name="Rectangle 11">
              <a:extLst>
                <a:ext uri="{FF2B5EF4-FFF2-40B4-BE49-F238E27FC236}">
                  <a16:creationId xmlns:a16="http://schemas.microsoft.com/office/drawing/2014/main" id="{65487659-90E3-8593-D97B-1209B808A24B}"/>
                </a:ext>
              </a:extLst>
            </p:cNvPr>
            <p:cNvSpPr>
              <a:spLocks noChangeArrowheads="1"/>
            </p:cNvSpPr>
            <p:nvPr/>
          </p:nvSpPr>
          <p:spPr bwMode="auto">
            <a:xfrm>
              <a:off x="8410572" y="1492245"/>
              <a:ext cx="439738" cy="179387"/>
            </a:xfrm>
            <a:prstGeom prst="rect">
              <a:avLst/>
            </a:prstGeom>
            <a:solidFill>
              <a:srgbClr val="FF0000">
                <a:alpha val="30196"/>
              </a:srgbClr>
            </a:solidFill>
            <a:ln w="1905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7" name="Rectangle 11">
              <a:extLst>
                <a:ext uri="{FF2B5EF4-FFF2-40B4-BE49-F238E27FC236}">
                  <a16:creationId xmlns:a16="http://schemas.microsoft.com/office/drawing/2014/main" id="{66CBF9E7-287B-5C1A-938B-CBA75BD87BCF}"/>
                </a:ext>
              </a:extLst>
            </p:cNvPr>
            <p:cNvSpPr>
              <a:spLocks noChangeArrowheads="1"/>
            </p:cNvSpPr>
            <p:nvPr/>
          </p:nvSpPr>
          <p:spPr bwMode="auto">
            <a:xfrm>
              <a:off x="7491411" y="3421049"/>
              <a:ext cx="1354137" cy="96837"/>
            </a:xfrm>
            <a:prstGeom prst="rect">
              <a:avLst/>
            </a:prstGeom>
            <a:solidFill>
              <a:srgbClr val="FF0000">
                <a:alpha val="30196"/>
              </a:srgbClr>
            </a:solidFill>
            <a:ln w="1905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8" name="Rectangle 11">
              <a:extLst>
                <a:ext uri="{FF2B5EF4-FFF2-40B4-BE49-F238E27FC236}">
                  <a16:creationId xmlns:a16="http://schemas.microsoft.com/office/drawing/2014/main" id="{1B23DF75-6098-F2E0-7218-B138165F9AD3}"/>
                </a:ext>
              </a:extLst>
            </p:cNvPr>
            <p:cNvSpPr>
              <a:spLocks noChangeArrowheads="1"/>
            </p:cNvSpPr>
            <p:nvPr/>
          </p:nvSpPr>
          <p:spPr bwMode="auto">
            <a:xfrm>
              <a:off x="7491410" y="4111604"/>
              <a:ext cx="1354137" cy="96837"/>
            </a:xfrm>
            <a:prstGeom prst="rect">
              <a:avLst/>
            </a:prstGeom>
            <a:solidFill>
              <a:srgbClr val="FF0000">
                <a:alpha val="30196"/>
              </a:srgbClr>
            </a:solidFill>
            <a:ln w="1905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9" name="Rectangle 11">
              <a:extLst>
                <a:ext uri="{FF2B5EF4-FFF2-40B4-BE49-F238E27FC236}">
                  <a16:creationId xmlns:a16="http://schemas.microsoft.com/office/drawing/2014/main" id="{5D6D3AA1-906B-8AC3-BED7-FA372F6A28D5}"/>
                </a:ext>
              </a:extLst>
            </p:cNvPr>
            <p:cNvSpPr>
              <a:spLocks noChangeArrowheads="1"/>
            </p:cNvSpPr>
            <p:nvPr/>
          </p:nvSpPr>
          <p:spPr bwMode="auto">
            <a:xfrm>
              <a:off x="7485063" y="4503738"/>
              <a:ext cx="1355724" cy="95249"/>
            </a:xfrm>
            <a:prstGeom prst="rect">
              <a:avLst/>
            </a:prstGeom>
            <a:solidFill>
              <a:srgbClr val="FF0000">
                <a:alpha val="30196"/>
              </a:srgbClr>
            </a:solidFill>
            <a:ln w="1905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sp>
        <p:nvSpPr>
          <p:cNvPr id="4" name="Espace réservé du numéro de diapositive 2">
            <a:extLst>
              <a:ext uri="{FF2B5EF4-FFF2-40B4-BE49-F238E27FC236}">
                <a16:creationId xmlns:a16="http://schemas.microsoft.com/office/drawing/2014/main" id="{601F460E-7775-21B0-BF22-27499F02E943}"/>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34</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2" name="TextBox 1">
            <a:extLst>
              <a:ext uri="{FF2B5EF4-FFF2-40B4-BE49-F238E27FC236}">
                <a16:creationId xmlns:a16="http://schemas.microsoft.com/office/drawing/2014/main" id="{5F71F709-BC5B-EEF3-2081-AED1DAB106B5}"/>
              </a:ext>
            </a:extLst>
          </p:cNvPr>
          <p:cNvSpPr txBox="1"/>
          <p:nvPr/>
        </p:nvSpPr>
        <p:spPr>
          <a:xfrm>
            <a:off x="312544" y="1684606"/>
            <a:ext cx="4502618" cy="26320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dirty="0">
                <a:ea typeface="+mn-lt"/>
                <a:cs typeface="+mn-lt"/>
              </a:rPr>
              <a:t>Lecture d'un </a:t>
            </a:r>
            <a:r>
              <a:rPr lang="en-US" sz="1600" b="1" dirty="0">
                <a:solidFill>
                  <a:srgbClr val="005B85"/>
                </a:solidFill>
                <a:ea typeface="+mn-lt"/>
                <a:cs typeface="+mn-lt"/>
              </a:rPr>
              <a:t>poste de </a:t>
            </a:r>
            <a:r>
              <a:rPr lang="en-US" sz="1600" b="1" dirty="0" err="1">
                <a:solidFill>
                  <a:srgbClr val="005B85"/>
                </a:solidFill>
                <a:ea typeface="+mn-lt"/>
                <a:cs typeface="+mn-lt"/>
              </a:rPr>
              <a:t>comptage</a:t>
            </a:r>
            <a:r>
              <a:rPr lang="en-US" sz="1600" b="1" dirty="0">
                <a:solidFill>
                  <a:srgbClr val="005B85"/>
                </a:solidFill>
                <a:ea typeface="+mn-lt"/>
                <a:cs typeface="+mn-lt"/>
              </a:rPr>
              <a:t> :</a:t>
            </a:r>
          </a:p>
          <a:p>
            <a:pPr marL="342900" indent="-342900">
              <a:lnSpc>
                <a:spcPct val="150000"/>
              </a:lnSpc>
              <a:buClr>
                <a:srgbClr val="005B85"/>
              </a:buClr>
              <a:buFont typeface="Arial"/>
              <a:buChar char="•"/>
            </a:pPr>
            <a:r>
              <a:rPr lang="en-US" sz="1600" dirty="0">
                <a:ea typeface="+mn-lt"/>
                <a:cs typeface="+mn-lt"/>
              </a:rPr>
              <a:t>À gauche: </a:t>
            </a:r>
            <a:r>
              <a:rPr lang="en-US" sz="1600" dirty="0" err="1">
                <a:ea typeface="+mn-lt"/>
                <a:cs typeface="+mn-lt"/>
              </a:rPr>
              <a:t>profils</a:t>
            </a:r>
            <a:r>
              <a:rPr lang="en-US" sz="1600" dirty="0">
                <a:ea typeface="+mn-lt"/>
                <a:cs typeface="+mn-lt"/>
              </a:rPr>
              <a:t> </a:t>
            </a:r>
            <a:r>
              <a:rPr lang="en-US" sz="1600" dirty="0" err="1">
                <a:ea typeface="+mn-lt"/>
                <a:cs typeface="+mn-lt"/>
              </a:rPr>
              <a:t>selon</a:t>
            </a:r>
            <a:r>
              <a:rPr lang="en-US" sz="1600" dirty="0">
                <a:ea typeface="+mn-lt"/>
                <a:cs typeface="+mn-lt"/>
              </a:rPr>
              <a:t> le jour de la </a:t>
            </a:r>
            <a:r>
              <a:rPr lang="en-US" sz="1600" dirty="0" err="1">
                <a:ea typeface="+mn-lt"/>
                <a:cs typeface="+mn-lt"/>
              </a:rPr>
              <a:t>semaine</a:t>
            </a:r>
            <a:r>
              <a:rPr lang="en-US" sz="1600" dirty="0">
                <a:ea typeface="+mn-lt"/>
                <a:cs typeface="+mn-lt"/>
              </a:rPr>
              <a:t>, avec </a:t>
            </a:r>
            <a:r>
              <a:rPr lang="en-US" sz="1600" dirty="0" err="1">
                <a:ea typeface="+mn-lt"/>
                <a:cs typeface="+mn-lt"/>
              </a:rPr>
              <a:t>heures</a:t>
            </a:r>
            <a:r>
              <a:rPr lang="en-US" sz="1600" dirty="0">
                <a:ea typeface="+mn-lt"/>
                <a:cs typeface="+mn-lt"/>
              </a:rPr>
              <a:t> de pointe (THP)</a:t>
            </a:r>
            <a:endParaRPr lang="en-US" sz="1600" dirty="0">
              <a:cs typeface="Arial"/>
            </a:endParaRPr>
          </a:p>
          <a:p>
            <a:pPr marL="342900" indent="-342900">
              <a:lnSpc>
                <a:spcPct val="150000"/>
              </a:lnSpc>
              <a:buClr>
                <a:srgbClr val="005B85"/>
              </a:buClr>
              <a:buFont typeface="Arial"/>
              <a:buChar char="•"/>
            </a:pPr>
            <a:r>
              <a:rPr lang="en-US" sz="1600" dirty="0">
                <a:ea typeface="+mn-lt"/>
                <a:cs typeface="+mn-lt"/>
              </a:rPr>
              <a:t>Une </a:t>
            </a:r>
            <a:r>
              <a:rPr lang="en-US" sz="1600" dirty="0" err="1">
                <a:ea typeface="+mn-lt"/>
                <a:cs typeface="+mn-lt"/>
              </a:rPr>
              <a:t>fois</a:t>
            </a:r>
            <a:r>
              <a:rPr lang="en-US" sz="1600" dirty="0">
                <a:ea typeface="+mn-lt"/>
                <a:cs typeface="+mn-lt"/>
              </a:rPr>
              <a:t> les volumes </a:t>
            </a:r>
            <a:r>
              <a:rPr lang="en-US" sz="1600" dirty="0" err="1">
                <a:ea typeface="+mn-lt"/>
                <a:cs typeface="+mn-lt"/>
              </a:rPr>
              <a:t>établis</a:t>
            </a:r>
            <a:r>
              <a:rPr lang="en-US" sz="1600" dirty="0">
                <a:ea typeface="+mn-lt"/>
                <a:cs typeface="+mn-lt"/>
              </a:rPr>
              <a:t> --&gt; </a:t>
            </a:r>
            <a:r>
              <a:rPr lang="en-US" sz="1600" dirty="0" err="1">
                <a:ea typeface="+mn-lt"/>
                <a:cs typeface="+mn-lt"/>
              </a:rPr>
              <a:t>calcul</a:t>
            </a:r>
            <a:r>
              <a:rPr lang="en-US" sz="1600" dirty="0">
                <a:ea typeface="+mn-lt"/>
                <a:cs typeface="+mn-lt"/>
              </a:rPr>
              <a:t> des </a:t>
            </a:r>
            <a:r>
              <a:rPr lang="en-US" sz="1600" b="1" dirty="0">
                <a:solidFill>
                  <a:srgbClr val="005B85"/>
                </a:solidFill>
                <a:ea typeface="+mn-lt"/>
                <a:cs typeface="+mn-lt"/>
              </a:rPr>
              <a:t>impacts du </a:t>
            </a:r>
            <a:r>
              <a:rPr lang="en-US" sz="1600" b="1" dirty="0" err="1">
                <a:solidFill>
                  <a:srgbClr val="005B85"/>
                </a:solidFill>
                <a:ea typeface="+mn-lt"/>
                <a:cs typeface="+mn-lt"/>
              </a:rPr>
              <a:t>projet</a:t>
            </a:r>
            <a:r>
              <a:rPr lang="en-US" sz="1600" b="1" dirty="0">
                <a:solidFill>
                  <a:srgbClr val="005B85"/>
                </a:solidFill>
                <a:ea typeface="+mn-lt"/>
                <a:cs typeface="+mn-lt"/>
              </a:rPr>
              <a:t> sur le réseau </a:t>
            </a:r>
            <a:r>
              <a:rPr lang="en-US" sz="1600" b="1" dirty="0" err="1">
                <a:solidFill>
                  <a:srgbClr val="005B85"/>
                </a:solidFill>
                <a:ea typeface="+mn-lt"/>
                <a:cs typeface="+mn-lt"/>
              </a:rPr>
              <a:t>routier</a:t>
            </a:r>
            <a:r>
              <a:rPr lang="en-US" sz="1600" dirty="0">
                <a:solidFill>
                  <a:srgbClr val="005B85"/>
                </a:solidFill>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comparant</a:t>
            </a:r>
            <a:r>
              <a:rPr lang="en-US" sz="1600" dirty="0">
                <a:ea typeface="+mn-lt"/>
                <a:cs typeface="+mn-lt"/>
              </a:rPr>
              <a:t> les situations avec et sans </a:t>
            </a:r>
            <a:r>
              <a:rPr lang="en-US" sz="1600" dirty="0" err="1">
                <a:ea typeface="+mn-lt"/>
                <a:cs typeface="+mn-lt"/>
              </a:rPr>
              <a:t>projet</a:t>
            </a:r>
            <a:r>
              <a:rPr lang="en-US" sz="1600" dirty="0">
                <a:ea typeface="+mn-lt"/>
                <a:cs typeface="+mn-lt"/>
              </a:rPr>
              <a:t>.</a:t>
            </a:r>
            <a:endParaRPr lang="en-US" sz="1600" dirty="0">
              <a:cs typeface="Arial"/>
            </a:endParaRPr>
          </a:p>
        </p:txBody>
      </p:sp>
    </p:spTree>
    <p:extLst>
      <p:ext uri="{BB962C8B-B14F-4D97-AF65-F5344CB8AC3E}">
        <p14:creationId xmlns:p14="http://schemas.microsoft.com/office/powerpoint/2010/main" val="1277203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Évaluer les impacts</a:t>
            </a:r>
            <a:endParaRPr lang="en-US" sz="2600" b="1">
              <a:solidFill>
                <a:schemeClr val="tx2"/>
              </a:solidFill>
              <a:latin typeface="Calibri"/>
              <a:ea typeface="Calibri"/>
              <a:cs typeface="Calibri"/>
            </a:endParaRPr>
          </a:p>
          <a:p>
            <a:pPr>
              <a:spcBef>
                <a:spcPts val="0"/>
              </a:spcBef>
              <a:spcAft>
                <a:spcPts val="0"/>
              </a:spcAft>
            </a:pPr>
            <a:r>
              <a:rPr lang="fr-CH" sz="2000" b="1" dirty="0">
                <a:solidFill>
                  <a:srgbClr val="7F7F7F"/>
                </a:solidFill>
                <a:latin typeface="Calibri"/>
                <a:ea typeface="Calibri"/>
                <a:cs typeface="Calibri"/>
              </a:rPr>
              <a:t>Démarche EIE</a:t>
            </a:r>
            <a:endParaRPr lang="fr-FR" dirty="0"/>
          </a:p>
          <a:p>
            <a:pPr>
              <a:spcBef>
                <a:spcPts val="0"/>
              </a:spcBef>
              <a:spcAft>
                <a:spcPts val="0"/>
              </a:spcAft>
            </a:pPr>
            <a:endParaRPr lang="fr-FR" sz="2600" b="1">
              <a:solidFill>
                <a:schemeClr val="tx2"/>
              </a:solidFill>
              <a:latin typeface="Calibri" panose="020F0502020204030204" pitchFamily="34" charset="0"/>
              <a:cs typeface="Calibri" panose="020F0502020204030204" pitchFamily="34" charset="0"/>
            </a:endParaRPr>
          </a:p>
        </p:txBody>
      </p:sp>
      <p:sp>
        <p:nvSpPr>
          <p:cNvPr id="6" name="Espace réservé du contenu 4">
            <a:extLst>
              <a:ext uri="{FF2B5EF4-FFF2-40B4-BE49-F238E27FC236}">
                <a16:creationId xmlns:a16="http://schemas.microsoft.com/office/drawing/2014/main" id="{A733E552-A459-B972-8104-9E51DCA16AD3}"/>
              </a:ext>
            </a:extLst>
          </p:cNvPr>
          <p:cNvSpPr>
            <a:spLocks noGrp="1"/>
          </p:cNvSpPr>
          <p:nvPr>
            <p:ph idx="1"/>
          </p:nvPr>
        </p:nvSpPr>
        <p:spPr>
          <a:xfrm>
            <a:off x="533203" y="1588366"/>
            <a:ext cx="11276690" cy="4609061"/>
          </a:xfrm>
        </p:spPr>
        <p:txBody>
          <a:bodyPr vert="horz" lIns="10800" tIns="0" rIns="0" bIns="0" rtlCol="0" anchor="t">
            <a:noAutofit/>
          </a:bodyPr>
          <a:lstStyle/>
          <a:p>
            <a:pPr indent="0">
              <a:spcBef>
                <a:spcPts val="0"/>
              </a:spcBef>
              <a:spcAft>
                <a:spcPts val="0"/>
              </a:spcAft>
              <a:buNone/>
            </a:pPr>
            <a:r>
              <a:rPr lang="fr-CH" altLang="fr-FR" sz="1600" b="1" dirty="0">
                <a:solidFill>
                  <a:srgbClr val="005B85"/>
                </a:solidFill>
                <a:latin typeface="+mj-lt"/>
                <a:ea typeface="Calibri"/>
                <a:cs typeface="Calibri"/>
              </a:rPr>
              <a:t>Modélisation et simulation</a:t>
            </a:r>
          </a:p>
          <a:p>
            <a:pPr indent="0">
              <a:spcBef>
                <a:spcPts val="0"/>
              </a:spcBef>
              <a:spcAft>
                <a:spcPts val="0"/>
              </a:spcAft>
              <a:buNone/>
            </a:pPr>
            <a:endParaRPr lang="fr-CH" altLang="fr-FR" sz="1600" b="1" dirty="0">
              <a:solidFill>
                <a:srgbClr val="005B85"/>
              </a:solidFill>
              <a:latin typeface="+mj-lt"/>
              <a:ea typeface="Calibri"/>
              <a:cs typeface="Calibri"/>
            </a:endParaRPr>
          </a:p>
          <a:p>
            <a:pPr indent="0">
              <a:spcBef>
                <a:spcPts val="0"/>
              </a:spcBef>
              <a:spcAft>
                <a:spcPts val="0"/>
              </a:spcAft>
              <a:buNone/>
            </a:pPr>
            <a:r>
              <a:rPr lang="fr-CH" altLang="fr-FR" sz="1600" b="1" dirty="0">
                <a:solidFill>
                  <a:srgbClr val="005B85"/>
                </a:solidFill>
                <a:latin typeface="+mj-lt"/>
                <a:ea typeface="Calibri"/>
                <a:cs typeface="Calibri"/>
              </a:rPr>
              <a:t>Choix de l’échelle d’analyse</a:t>
            </a:r>
            <a:endParaRPr lang="en-US" sz="1600" dirty="0">
              <a:latin typeface="+mj-lt"/>
            </a:endParaRPr>
          </a:p>
          <a:p>
            <a:pPr marL="553720" indent="-285750">
              <a:spcBef>
                <a:spcPts val="0"/>
              </a:spcBef>
              <a:spcAft>
                <a:spcPts val="0"/>
              </a:spcAft>
              <a:buClr>
                <a:srgbClr val="005B85"/>
              </a:buClr>
              <a:buFont typeface="Arial"/>
              <a:buChar char="•"/>
            </a:pPr>
            <a:r>
              <a:rPr lang="fr-CH" altLang="it-IT" sz="1600" dirty="0">
                <a:latin typeface="+mj-lt"/>
                <a:ea typeface="Calibri"/>
                <a:cs typeface="Calibri"/>
                <a:sym typeface="Arial" pitchFamily="34" charset="0"/>
              </a:rPr>
              <a:t>Compromis</a:t>
            </a:r>
            <a:r>
              <a:rPr lang="fr-CH" altLang="it-IT" sz="1600" b="0" dirty="0">
                <a:latin typeface="+mj-lt"/>
                <a:ea typeface="Calibri"/>
                <a:cs typeface="Calibri"/>
                <a:sym typeface="Arial" pitchFamily="34" charset="0"/>
              </a:rPr>
              <a:t> entre la qualité de représentation et capacité des logiciels à gérer </a:t>
            </a:r>
            <a:r>
              <a:rPr lang="fr-CH" altLang="it-IT" sz="1600" dirty="0">
                <a:latin typeface="+mj-lt"/>
                <a:ea typeface="Calibri"/>
                <a:cs typeface="Calibri"/>
                <a:sym typeface="Arial" pitchFamily="34" charset="0"/>
              </a:rPr>
              <a:t>les</a:t>
            </a:r>
            <a:r>
              <a:rPr lang="fr-CH" altLang="it-IT" sz="1600" b="0" dirty="0">
                <a:latin typeface="+mj-lt"/>
                <a:ea typeface="Calibri"/>
                <a:cs typeface="Calibri"/>
                <a:sym typeface="Arial" pitchFamily="34" charset="0"/>
              </a:rPr>
              <a:t> bases de données.</a:t>
            </a:r>
            <a:endParaRPr lang="fr-CH" altLang="it-IT" sz="1600" dirty="0">
              <a:latin typeface="+mj-lt"/>
              <a:ea typeface="Calibri"/>
              <a:cs typeface="Calibri"/>
            </a:endParaRPr>
          </a:p>
          <a:p>
            <a:pPr marL="553720" indent="-285750">
              <a:spcBef>
                <a:spcPts val="0"/>
              </a:spcBef>
              <a:spcAft>
                <a:spcPts val="0"/>
              </a:spcAft>
              <a:buClr>
                <a:srgbClr val="005B85"/>
              </a:buClr>
              <a:buFont typeface="Arial"/>
              <a:buChar char="•"/>
            </a:pPr>
            <a:r>
              <a:rPr lang="fr-CH" altLang="it-IT" sz="1600" b="0" dirty="0">
                <a:latin typeface="+mj-lt"/>
                <a:ea typeface="Calibri"/>
                <a:cs typeface="Calibri"/>
                <a:sym typeface="Arial" pitchFamily="34" charset="0"/>
              </a:rPr>
              <a:t>En principe</a:t>
            </a:r>
            <a:r>
              <a:rPr lang="fr-CH" altLang="it-IT" sz="1600" dirty="0">
                <a:latin typeface="+mj-lt"/>
                <a:ea typeface="Calibri"/>
                <a:cs typeface="Calibri"/>
                <a:sym typeface="Arial" pitchFamily="34" charset="0"/>
              </a:rPr>
              <a:t>: périmètre</a:t>
            </a:r>
            <a:r>
              <a:rPr lang="fr-CH" altLang="it-IT" sz="1600" b="0" dirty="0">
                <a:latin typeface="+mj-lt"/>
                <a:ea typeface="Calibri"/>
                <a:cs typeface="Calibri"/>
                <a:sym typeface="Arial" pitchFamily="34" charset="0"/>
              </a:rPr>
              <a:t> d’étude et au degré de détail souhaité du réseau</a:t>
            </a:r>
            <a:endParaRPr lang="fr-CH" altLang="it-IT" sz="1600" b="0" dirty="0">
              <a:latin typeface="+mj-lt"/>
              <a:ea typeface="Calibri"/>
              <a:cs typeface="Calibri"/>
            </a:endParaRPr>
          </a:p>
          <a:p>
            <a:pPr marL="267970" indent="0">
              <a:spcBef>
                <a:spcPts val="0"/>
              </a:spcBef>
              <a:spcAft>
                <a:spcPts val="0"/>
              </a:spcAft>
              <a:buNone/>
            </a:pPr>
            <a:endParaRPr lang="fr-CH" altLang="it-IT" sz="1600" dirty="0">
              <a:solidFill>
                <a:srgbClr val="005B85"/>
              </a:solidFill>
              <a:latin typeface="+mj-lt"/>
              <a:ea typeface="Calibri"/>
              <a:cs typeface="Calibri"/>
              <a:sym typeface="Wingdings" panose="05000000000000000000" pitchFamily="2" charset="2"/>
            </a:endParaRPr>
          </a:p>
          <a:p>
            <a:pPr indent="0">
              <a:spcBef>
                <a:spcPts val="0"/>
              </a:spcBef>
              <a:spcAft>
                <a:spcPts val="0"/>
              </a:spcAft>
              <a:buNone/>
            </a:pPr>
            <a:r>
              <a:rPr lang="fr-CH" altLang="fr-FR" sz="1600" b="1" dirty="0" err="1">
                <a:solidFill>
                  <a:srgbClr val="005B85"/>
                </a:solidFill>
                <a:latin typeface="+mj-lt"/>
                <a:ea typeface="Calibri"/>
                <a:cs typeface="Calibri"/>
                <a:sym typeface="Wingdings" panose="05000000000000000000" pitchFamily="2" charset="2"/>
              </a:rPr>
              <a:t>Macrosimulation</a:t>
            </a:r>
            <a:endParaRPr lang="fr-CH" altLang="fr-FR" sz="1600" b="1" dirty="0">
              <a:solidFill>
                <a:srgbClr val="005B85"/>
              </a:solidFill>
              <a:latin typeface="+mj-lt"/>
              <a:ea typeface="Calibri"/>
              <a:cs typeface="Calibri"/>
            </a:endParaRPr>
          </a:p>
          <a:p>
            <a:pPr marL="553720" indent="-285750">
              <a:spcBef>
                <a:spcPts val="0"/>
              </a:spcBef>
              <a:spcAft>
                <a:spcPts val="0"/>
              </a:spcAft>
              <a:buClr>
                <a:srgbClr val="005B85"/>
              </a:buClr>
              <a:buFont typeface="Arial"/>
              <a:buChar char="•"/>
            </a:pPr>
            <a:r>
              <a:rPr lang="fr-CH" altLang="it-IT" sz="1600" dirty="0">
                <a:latin typeface="+mj-lt"/>
                <a:cs typeface="Calibri"/>
                <a:sym typeface="Arial" pitchFamily="34" charset="0"/>
              </a:rPr>
              <a:t>Outil de soutien aux analyses quantitatives pour la</a:t>
            </a:r>
            <a:r>
              <a:rPr lang="fr-CH" altLang="it-IT" sz="1600" b="1" dirty="0">
                <a:solidFill>
                  <a:srgbClr val="005B85"/>
                </a:solidFill>
                <a:latin typeface="+mj-lt"/>
                <a:cs typeface="Calibri"/>
                <a:sym typeface="Arial" pitchFamily="34" charset="0"/>
              </a:rPr>
              <a:t> planification des réseaux</a:t>
            </a:r>
            <a:r>
              <a:rPr lang="fr-CH" altLang="it-IT" sz="1600" dirty="0">
                <a:latin typeface="+mj-lt"/>
                <a:cs typeface="Calibri"/>
                <a:sym typeface="Arial" pitchFamily="34" charset="0"/>
              </a:rPr>
              <a:t> selon une</a:t>
            </a:r>
            <a:r>
              <a:rPr lang="fr-CH" altLang="it-IT" sz="1600" b="1" dirty="0">
                <a:solidFill>
                  <a:srgbClr val="005B85"/>
                </a:solidFill>
                <a:latin typeface="+mj-lt"/>
                <a:cs typeface="Calibri"/>
                <a:sym typeface="Arial" pitchFamily="34" charset="0"/>
              </a:rPr>
              <a:t> approche </a:t>
            </a:r>
            <a:r>
              <a:rPr lang="fr-CH" sz="1600" b="1" dirty="0">
                <a:solidFill>
                  <a:srgbClr val="005B85"/>
                </a:solidFill>
                <a:latin typeface="+mj-lt"/>
                <a:cs typeface="Calibri"/>
              </a:rPr>
              <a:t>multi-classes</a:t>
            </a:r>
            <a:r>
              <a:rPr lang="fr-CH" sz="1600" dirty="0">
                <a:latin typeface="+mj-lt"/>
                <a:cs typeface="Calibri"/>
              </a:rPr>
              <a:t> </a:t>
            </a:r>
            <a:r>
              <a:rPr lang="fr-CH" altLang="it-IT" sz="1600" dirty="0">
                <a:latin typeface="+mj-lt"/>
                <a:cs typeface="Calibri"/>
                <a:sym typeface="Arial" pitchFamily="34" charset="0"/>
              </a:rPr>
              <a:t>(véhicules, usagers) et </a:t>
            </a:r>
            <a:r>
              <a:rPr lang="fr-CH" altLang="it-IT" sz="1600" b="1" dirty="0">
                <a:solidFill>
                  <a:srgbClr val="005B85"/>
                </a:solidFill>
                <a:latin typeface="+mj-lt"/>
                <a:cs typeface="Calibri"/>
                <a:sym typeface="Arial" pitchFamily="34" charset="0"/>
              </a:rPr>
              <a:t>multimodale </a:t>
            </a:r>
            <a:r>
              <a:rPr lang="fr-CH" altLang="it-IT" sz="1600" dirty="0">
                <a:latin typeface="+mj-lt"/>
                <a:cs typeface="Calibri"/>
                <a:sym typeface="Arial" pitchFamily="34" charset="0"/>
              </a:rPr>
              <a:t>(TIM, TP, MD)</a:t>
            </a:r>
            <a:endParaRPr lang="fr-CH" altLang="it-IT" sz="1600" dirty="0">
              <a:latin typeface="+mj-lt"/>
              <a:cs typeface="Calibri"/>
            </a:endParaRPr>
          </a:p>
          <a:p>
            <a:pPr marL="267970" indent="0">
              <a:spcBef>
                <a:spcPts val="0"/>
              </a:spcBef>
              <a:spcAft>
                <a:spcPts val="0"/>
              </a:spcAft>
              <a:buNone/>
            </a:pPr>
            <a:endParaRPr lang="fr-CH" altLang="it-IT" sz="1600" b="1" dirty="0">
              <a:solidFill>
                <a:srgbClr val="005B85"/>
              </a:solidFill>
              <a:latin typeface="+mj-lt"/>
              <a:ea typeface="Calibri"/>
              <a:cs typeface="Calibri"/>
              <a:sym typeface="Arial" pitchFamily="34" charset="0"/>
            </a:endParaRPr>
          </a:p>
          <a:p>
            <a:pPr marL="267970" indent="0">
              <a:spcBef>
                <a:spcPts val="0"/>
              </a:spcBef>
              <a:spcAft>
                <a:spcPts val="0"/>
              </a:spcAft>
              <a:buNone/>
            </a:pPr>
            <a:r>
              <a:rPr lang="fr-CH" altLang="it-IT" sz="1600" b="1" dirty="0" err="1">
                <a:solidFill>
                  <a:srgbClr val="005B85"/>
                </a:solidFill>
                <a:latin typeface="+mj-lt"/>
                <a:ea typeface="Calibri"/>
                <a:cs typeface="Calibri"/>
                <a:sym typeface="Arial" pitchFamily="34" charset="0"/>
              </a:rPr>
              <a:t>Microsimulation</a:t>
            </a:r>
            <a:endParaRPr lang="fr-CH" altLang="it-IT" sz="1600" b="1" dirty="0" err="1">
              <a:solidFill>
                <a:srgbClr val="005B85"/>
              </a:solidFill>
              <a:latin typeface="+mj-lt"/>
              <a:ea typeface="Calibri"/>
              <a:cs typeface="Calibri"/>
            </a:endParaRPr>
          </a:p>
          <a:p>
            <a:pPr marL="553720" indent="-285750">
              <a:spcBef>
                <a:spcPts val="0"/>
              </a:spcBef>
              <a:spcAft>
                <a:spcPts val="0"/>
              </a:spcAft>
              <a:buClr>
                <a:srgbClr val="005B85"/>
              </a:buClr>
              <a:buFont typeface="Arial"/>
              <a:buChar char="•"/>
            </a:pPr>
            <a:r>
              <a:rPr lang="fr-CH" altLang="it-IT" sz="1600" dirty="0">
                <a:latin typeface="+mj-lt"/>
                <a:cs typeface="Calibri"/>
                <a:sym typeface="Arial" pitchFamily="34" charset="0"/>
              </a:rPr>
              <a:t>Outil pour vérifier le </a:t>
            </a:r>
            <a:r>
              <a:rPr lang="fr-CH" altLang="it-IT" sz="1600" b="1" dirty="0">
                <a:solidFill>
                  <a:srgbClr val="005B85"/>
                </a:solidFill>
                <a:latin typeface="+mj-lt"/>
                <a:cs typeface="Calibri"/>
                <a:sym typeface="Arial" pitchFamily="34" charset="0"/>
              </a:rPr>
              <a:t>fonctionnement des nœuds complexes</a:t>
            </a:r>
            <a:r>
              <a:rPr lang="fr-CH" altLang="it-IT" sz="1600" dirty="0">
                <a:latin typeface="+mj-lt"/>
                <a:cs typeface="Calibri"/>
                <a:sym typeface="Arial" pitchFamily="34" charset="0"/>
              </a:rPr>
              <a:t> (giratoires, feux rouges isolés ou synchronisés, jonctions autoroutières) dans un </a:t>
            </a:r>
            <a:r>
              <a:rPr lang="fr-CH" altLang="it-IT" sz="1600" b="1" dirty="0">
                <a:solidFill>
                  <a:srgbClr val="005B85"/>
                </a:solidFill>
                <a:latin typeface="+mj-lt"/>
                <a:cs typeface="Calibri"/>
                <a:sym typeface="Arial" pitchFamily="34" charset="0"/>
              </a:rPr>
              <a:t>périmètre d’extension limité</a:t>
            </a:r>
            <a:endParaRPr lang="fr-CH" altLang="it-IT" sz="1600" b="1" dirty="0">
              <a:solidFill>
                <a:srgbClr val="005B85"/>
              </a:solidFill>
              <a:latin typeface="+mj-lt"/>
              <a:cs typeface="Calibri"/>
            </a:endParaRPr>
          </a:p>
          <a:p>
            <a:pPr marL="267970" indent="0">
              <a:spcBef>
                <a:spcPts val="0"/>
              </a:spcBef>
              <a:spcAft>
                <a:spcPts val="0"/>
              </a:spcAft>
              <a:buNone/>
            </a:pPr>
            <a:endParaRPr lang="fr-CH" altLang="it-IT" sz="1600" dirty="0">
              <a:solidFill>
                <a:srgbClr val="005B85"/>
              </a:solidFill>
              <a:latin typeface="+mj-lt"/>
              <a:ea typeface="Calibri"/>
              <a:cs typeface="Calibri"/>
              <a:sym typeface="Arial" pitchFamily="34" charset="0"/>
            </a:endParaRPr>
          </a:p>
          <a:p>
            <a:pPr indent="0">
              <a:spcBef>
                <a:spcPts val="0"/>
              </a:spcBef>
              <a:spcAft>
                <a:spcPts val="0"/>
              </a:spcAft>
              <a:buNone/>
            </a:pPr>
            <a:r>
              <a:rPr lang="fr-CH" altLang="it-IT" sz="1600" b="1" dirty="0">
                <a:solidFill>
                  <a:srgbClr val="005B85"/>
                </a:solidFill>
                <a:latin typeface="+mj-lt"/>
                <a:ea typeface="Calibri"/>
                <a:cs typeface="Calibri"/>
                <a:sym typeface="Arial" pitchFamily="34" charset="0"/>
              </a:rPr>
              <a:t>Simulation multi-échelle dynamique </a:t>
            </a:r>
            <a:endParaRPr lang="fr-CH" altLang="it-IT" sz="1600" b="1" dirty="0">
              <a:solidFill>
                <a:srgbClr val="005B85"/>
              </a:solidFill>
              <a:latin typeface="+mj-lt"/>
              <a:ea typeface="Calibri"/>
              <a:cs typeface="Calibri"/>
            </a:endParaRPr>
          </a:p>
          <a:p>
            <a:pPr marL="553720" indent="-285750">
              <a:spcBef>
                <a:spcPts val="0"/>
              </a:spcBef>
              <a:spcAft>
                <a:spcPts val="0"/>
              </a:spcAft>
              <a:buClr>
                <a:srgbClr val="005B85"/>
              </a:buClr>
              <a:buFont typeface="Arial"/>
              <a:buChar char="•"/>
            </a:pPr>
            <a:r>
              <a:rPr lang="fr-CH" altLang="it-IT" sz="1600" dirty="0">
                <a:latin typeface="+mj-lt"/>
                <a:cs typeface="Calibri"/>
                <a:sym typeface="Arial" pitchFamily="34" charset="0"/>
              </a:rPr>
              <a:t>Outil qui combine dynamiquement les</a:t>
            </a:r>
            <a:r>
              <a:rPr lang="fr-CH" altLang="it-IT" sz="1600" b="1" dirty="0">
                <a:solidFill>
                  <a:srgbClr val="005B85"/>
                </a:solidFill>
                <a:latin typeface="+mj-lt"/>
                <a:cs typeface="Calibri"/>
                <a:sym typeface="Arial" pitchFamily="34" charset="0"/>
              </a:rPr>
              <a:t> prestations des macro et micro simulateurs dans un seul algorithme</a:t>
            </a:r>
            <a:r>
              <a:rPr lang="fr-CH" altLang="it-IT" sz="1600" dirty="0">
                <a:latin typeface="+mj-lt"/>
                <a:cs typeface="Calibri"/>
                <a:sym typeface="Arial" pitchFamily="34" charset="0"/>
              </a:rPr>
              <a:t>, avec des outputs et indicateurs de performance similaires à ceux des micro-simulateurs</a:t>
            </a:r>
            <a:endParaRPr lang="fr-CH" altLang="it-IT" sz="1600" dirty="0">
              <a:latin typeface="+mj-lt"/>
              <a:cs typeface="Calibri"/>
            </a:endParaRPr>
          </a:p>
          <a:p>
            <a:pPr>
              <a:spcBef>
                <a:spcPts val="0"/>
              </a:spcBef>
              <a:spcAft>
                <a:spcPts val="2000"/>
              </a:spcAft>
              <a:buFont typeface="Arial"/>
            </a:pPr>
            <a:endParaRPr lang="fr-FR" altLang="fr-FR" b="0" dirty="0">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2">
            <a:extLst>
              <a:ext uri="{FF2B5EF4-FFF2-40B4-BE49-F238E27FC236}">
                <a16:creationId xmlns:a16="http://schemas.microsoft.com/office/drawing/2014/main" id="{C5D6439A-6A36-A052-53FE-CC93C43049CA}"/>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35</a:t>
            </a:r>
            <a:endParaRPr lang="en-US" dirty="0"/>
          </a:p>
        </p:txBody>
      </p:sp>
    </p:spTree>
    <p:extLst>
      <p:ext uri="{BB962C8B-B14F-4D97-AF65-F5344CB8AC3E}">
        <p14:creationId xmlns:p14="http://schemas.microsoft.com/office/powerpoint/2010/main" val="513655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5">
            <a:extLst>
              <a:ext uri="{FF2B5EF4-FFF2-40B4-BE49-F238E27FC236}">
                <a16:creationId xmlns:a16="http://schemas.microsoft.com/office/drawing/2014/main" id="{DE372831-11AA-A790-DAAE-89DB7B3567B9}"/>
              </a:ext>
            </a:extLst>
          </p:cNvPr>
          <p:cNvGraphicFramePr>
            <a:graphicFrameLocks noGrp="1"/>
          </p:cNvGraphicFramePr>
          <p:nvPr>
            <p:extLst>
              <p:ext uri="{D42A27DB-BD31-4B8C-83A1-F6EECF244321}">
                <p14:modId xmlns:p14="http://schemas.microsoft.com/office/powerpoint/2010/main" val="311599908"/>
              </p:ext>
            </p:extLst>
          </p:nvPr>
        </p:nvGraphicFramePr>
        <p:xfrm>
          <a:off x="550863" y="1571366"/>
          <a:ext cx="11269664" cy="4716000"/>
        </p:xfrm>
        <a:graphic>
          <a:graphicData uri="http://schemas.openxmlformats.org/drawingml/2006/table">
            <a:tbl>
              <a:tblPr>
                <a:tableStyleId>{5C22544A-7EE6-4342-B048-85BDC9FD1C3A}</a:tableStyleId>
              </a:tblPr>
              <a:tblGrid>
                <a:gridCol w="3160077">
                  <a:extLst>
                    <a:ext uri="{9D8B030D-6E8A-4147-A177-3AD203B41FA5}">
                      <a16:colId xmlns:a16="http://schemas.microsoft.com/office/drawing/2014/main" val="20000"/>
                    </a:ext>
                  </a:extLst>
                </a:gridCol>
                <a:gridCol w="3160077">
                  <a:extLst>
                    <a:ext uri="{9D8B030D-6E8A-4147-A177-3AD203B41FA5}">
                      <a16:colId xmlns:a16="http://schemas.microsoft.com/office/drawing/2014/main" val="20001"/>
                    </a:ext>
                  </a:extLst>
                </a:gridCol>
                <a:gridCol w="494951">
                  <a:extLst>
                    <a:ext uri="{9D8B030D-6E8A-4147-A177-3AD203B41FA5}">
                      <a16:colId xmlns:a16="http://schemas.microsoft.com/office/drawing/2014/main" val="20002"/>
                    </a:ext>
                  </a:extLst>
                </a:gridCol>
                <a:gridCol w="494951">
                  <a:extLst>
                    <a:ext uri="{9D8B030D-6E8A-4147-A177-3AD203B41FA5}">
                      <a16:colId xmlns:a16="http://schemas.microsoft.com/office/drawing/2014/main" val="20003"/>
                    </a:ext>
                  </a:extLst>
                </a:gridCol>
                <a:gridCol w="494951">
                  <a:extLst>
                    <a:ext uri="{9D8B030D-6E8A-4147-A177-3AD203B41FA5}">
                      <a16:colId xmlns:a16="http://schemas.microsoft.com/office/drawing/2014/main" val="20004"/>
                    </a:ext>
                  </a:extLst>
                </a:gridCol>
                <a:gridCol w="494951">
                  <a:extLst>
                    <a:ext uri="{9D8B030D-6E8A-4147-A177-3AD203B41FA5}">
                      <a16:colId xmlns:a16="http://schemas.microsoft.com/office/drawing/2014/main" val="20005"/>
                    </a:ext>
                  </a:extLst>
                </a:gridCol>
                <a:gridCol w="494951">
                  <a:extLst>
                    <a:ext uri="{9D8B030D-6E8A-4147-A177-3AD203B41FA5}">
                      <a16:colId xmlns:a16="http://schemas.microsoft.com/office/drawing/2014/main" val="20006"/>
                    </a:ext>
                  </a:extLst>
                </a:gridCol>
                <a:gridCol w="494951">
                  <a:extLst>
                    <a:ext uri="{9D8B030D-6E8A-4147-A177-3AD203B41FA5}">
                      <a16:colId xmlns:a16="http://schemas.microsoft.com/office/drawing/2014/main" val="20007"/>
                    </a:ext>
                  </a:extLst>
                </a:gridCol>
                <a:gridCol w="494951">
                  <a:extLst>
                    <a:ext uri="{9D8B030D-6E8A-4147-A177-3AD203B41FA5}">
                      <a16:colId xmlns:a16="http://schemas.microsoft.com/office/drawing/2014/main" val="20008"/>
                    </a:ext>
                  </a:extLst>
                </a:gridCol>
                <a:gridCol w="494951">
                  <a:extLst>
                    <a:ext uri="{9D8B030D-6E8A-4147-A177-3AD203B41FA5}">
                      <a16:colId xmlns:a16="http://schemas.microsoft.com/office/drawing/2014/main" val="20009"/>
                    </a:ext>
                  </a:extLst>
                </a:gridCol>
                <a:gridCol w="494951">
                  <a:extLst>
                    <a:ext uri="{9D8B030D-6E8A-4147-A177-3AD203B41FA5}">
                      <a16:colId xmlns:a16="http://schemas.microsoft.com/office/drawing/2014/main" val="20010"/>
                    </a:ext>
                  </a:extLst>
                </a:gridCol>
                <a:gridCol w="494951">
                  <a:extLst>
                    <a:ext uri="{9D8B030D-6E8A-4147-A177-3AD203B41FA5}">
                      <a16:colId xmlns:a16="http://schemas.microsoft.com/office/drawing/2014/main" val="20011"/>
                    </a:ext>
                  </a:extLst>
                </a:gridCol>
              </a:tblGrid>
              <a:tr h="2592000">
                <a:tc>
                  <a:txBody>
                    <a:bodyPr/>
                    <a:lstStyle/>
                    <a:p>
                      <a:pPr marL="108000" algn="l" fontAlgn="ctr"/>
                      <a:r>
                        <a:rPr lang="en-US" sz="1400" b="1" u="none" strike="noStrike" err="1">
                          <a:solidFill>
                            <a:srgbClr val="FFFFFF"/>
                          </a:solidFill>
                          <a:effectLst/>
                          <a:latin typeface="+mj-lt"/>
                          <a:cs typeface="Calibri" panose="020F0502020204030204" pitchFamily="34" charset="0"/>
                        </a:rPr>
                        <a:t>Logiciel</a:t>
                      </a:r>
                      <a:endParaRPr lang="en-US" sz="1400" b="1" i="0" u="none" strike="noStrike">
                        <a:solidFill>
                          <a:srgbClr val="FFFFFF"/>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108000" algn="l" fontAlgn="ctr"/>
                      <a:r>
                        <a:rPr lang="en-US" sz="1400" b="1" u="none" strike="noStrike" err="1">
                          <a:solidFill>
                            <a:srgbClr val="FFFFFF"/>
                          </a:solidFill>
                          <a:effectLst/>
                          <a:latin typeface="+mj-lt"/>
                          <a:cs typeface="Calibri" panose="020F0502020204030204" pitchFamily="34" charset="0"/>
                        </a:rPr>
                        <a:t>Échelle</a:t>
                      </a:r>
                      <a:br>
                        <a:rPr lang="en-US" sz="1400" b="1" u="none" strike="noStrike">
                          <a:solidFill>
                            <a:srgbClr val="FFFFFF"/>
                          </a:solidFill>
                          <a:effectLst/>
                          <a:latin typeface="+mj-lt"/>
                          <a:cs typeface="Calibri" panose="020F0502020204030204" pitchFamily="34" charset="0"/>
                        </a:rPr>
                      </a:br>
                      <a:r>
                        <a:rPr lang="en-US" sz="1400" b="1" u="none" strike="noStrike" err="1">
                          <a:solidFill>
                            <a:srgbClr val="FFFFFF"/>
                          </a:solidFill>
                          <a:effectLst/>
                          <a:latin typeface="+mj-lt"/>
                          <a:cs typeface="Calibri" panose="020F0502020204030204" pitchFamily="34" charset="0"/>
                        </a:rPr>
                        <a:t>modélisation</a:t>
                      </a:r>
                      <a:r>
                        <a:rPr lang="en-US" sz="1400" b="1" u="none" strike="noStrike">
                          <a:solidFill>
                            <a:srgbClr val="FFFFFF"/>
                          </a:solidFill>
                          <a:effectLst/>
                          <a:latin typeface="+mj-lt"/>
                          <a:cs typeface="Calibri" panose="020F0502020204030204" pitchFamily="34" charset="0"/>
                        </a:rPr>
                        <a:t> / simulation</a:t>
                      </a:r>
                      <a:endParaRPr lang="en-US" sz="1400" b="1" i="0" u="none" strike="noStrike">
                        <a:solidFill>
                          <a:srgbClr val="FFFFFF"/>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72000" algn="l" fontAlgn="b">
                        <a:tabLst>
                          <a:tab pos="72000" algn="l"/>
                        </a:tabLst>
                      </a:pPr>
                      <a:r>
                        <a:rPr lang="fr-CH" sz="1400" b="0" u="none" strike="noStrike" kern="1300" baseline="0" noProof="0">
                          <a:solidFill>
                            <a:srgbClr val="FFFFFF"/>
                          </a:solidFill>
                          <a:effectLst/>
                          <a:latin typeface="+mj-lt"/>
                          <a:cs typeface="Calibri" panose="020F0502020204030204" pitchFamily="34" charset="0"/>
                        </a:rPr>
                        <a:t>Classes véhicules</a:t>
                      </a:r>
                      <a:endParaRPr lang="fr-CH" sz="1400" b="0" i="0" u="none" strike="noStrike" kern="1300" baseline="0" noProof="0">
                        <a:solidFill>
                          <a:srgbClr val="FFFFFF"/>
                        </a:solidFill>
                        <a:effectLst/>
                        <a:latin typeface="+mj-lt"/>
                        <a:cs typeface="Calibri" panose="020F0502020204030204" pitchFamily="34" charset="0"/>
                      </a:endParaRPr>
                    </a:p>
                  </a:txBody>
                  <a:tcPr marL="4117" marR="4117" marT="4117"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72000" algn="l" fontAlgn="b">
                        <a:tabLst>
                          <a:tab pos="72000" algn="l"/>
                        </a:tabLst>
                      </a:pPr>
                      <a:r>
                        <a:rPr lang="fr-CH" sz="1400" b="0" u="none" strike="noStrike" kern="1300" baseline="0" noProof="0">
                          <a:solidFill>
                            <a:srgbClr val="FFFFFF"/>
                          </a:solidFill>
                          <a:effectLst/>
                          <a:latin typeface="+mj-lt"/>
                          <a:cs typeface="Calibri" panose="020F0502020204030204" pitchFamily="34" charset="0"/>
                        </a:rPr>
                        <a:t>Transport public</a:t>
                      </a:r>
                      <a:endParaRPr lang="fr-CH" sz="1400" b="0" i="0" u="none" strike="noStrike" kern="1300" baseline="0" noProof="0">
                        <a:solidFill>
                          <a:srgbClr val="FFFFFF"/>
                        </a:solidFill>
                        <a:effectLst/>
                        <a:latin typeface="+mj-lt"/>
                        <a:cs typeface="Calibri" panose="020F0502020204030204" pitchFamily="34" charset="0"/>
                      </a:endParaRPr>
                    </a:p>
                  </a:txBody>
                  <a:tcPr marL="4117" marR="4117" marT="4117"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72000" algn="l" fontAlgn="b">
                        <a:tabLst>
                          <a:tab pos="72000" algn="l"/>
                        </a:tabLst>
                      </a:pPr>
                      <a:r>
                        <a:rPr lang="fr-CH" sz="1400" b="0" u="none" strike="noStrike" kern="1300" baseline="0" noProof="0">
                          <a:solidFill>
                            <a:srgbClr val="FFFFFF"/>
                          </a:solidFill>
                          <a:effectLst/>
                          <a:latin typeface="+mj-lt"/>
                          <a:cs typeface="Calibri" panose="020F0502020204030204" pitchFamily="34" charset="0"/>
                        </a:rPr>
                        <a:t>Sursaturation</a:t>
                      </a:r>
                      <a:endParaRPr lang="fr-CH" sz="1400" b="0" i="0" u="none" strike="noStrike" kern="1300" baseline="0" noProof="0">
                        <a:solidFill>
                          <a:srgbClr val="FFFFFF"/>
                        </a:solidFill>
                        <a:effectLst/>
                        <a:latin typeface="+mj-lt"/>
                        <a:cs typeface="Calibri" panose="020F0502020204030204" pitchFamily="34" charset="0"/>
                      </a:endParaRPr>
                    </a:p>
                  </a:txBody>
                  <a:tcPr marL="4117" marR="4117" marT="4117"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72000" algn="l" fontAlgn="b">
                        <a:tabLst>
                          <a:tab pos="72000" algn="l"/>
                        </a:tabLst>
                      </a:pPr>
                      <a:r>
                        <a:rPr lang="fr-CH" sz="1400" b="0" u="none" strike="noStrike" kern="1300" baseline="0" noProof="0">
                          <a:solidFill>
                            <a:srgbClr val="FFFFFF"/>
                          </a:solidFill>
                          <a:effectLst/>
                          <a:latin typeface="+mj-lt"/>
                          <a:cs typeface="Calibri" panose="020F0502020204030204" pitchFamily="34" charset="0"/>
                        </a:rPr>
                        <a:t>Remontée queues</a:t>
                      </a:r>
                      <a:endParaRPr lang="fr-CH" sz="1400" b="0" i="0" u="none" strike="noStrike" kern="1300" baseline="0" noProof="0">
                        <a:solidFill>
                          <a:srgbClr val="FFFFFF"/>
                        </a:solidFill>
                        <a:effectLst/>
                        <a:latin typeface="+mj-lt"/>
                        <a:cs typeface="Calibri" panose="020F0502020204030204" pitchFamily="34" charset="0"/>
                      </a:endParaRPr>
                    </a:p>
                  </a:txBody>
                  <a:tcPr marL="4117" marR="4117" marT="4117"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72000" algn="l" fontAlgn="b">
                        <a:tabLst>
                          <a:tab pos="72000" algn="l"/>
                        </a:tabLst>
                      </a:pPr>
                      <a:r>
                        <a:rPr lang="fr-CH" sz="1400" b="0" u="none" strike="noStrike" kern="1300" baseline="0" noProof="0">
                          <a:solidFill>
                            <a:srgbClr val="FFFFFF"/>
                          </a:solidFill>
                          <a:effectLst/>
                          <a:latin typeface="+mj-lt"/>
                          <a:cs typeface="Calibri" panose="020F0502020204030204" pitchFamily="34" charset="0"/>
                        </a:rPr>
                        <a:t>Choix parcours dynamique</a:t>
                      </a:r>
                      <a:endParaRPr lang="fr-CH" sz="1400" b="0" i="0" u="none" strike="noStrike" kern="1300" baseline="0" noProof="0">
                        <a:solidFill>
                          <a:srgbClr val="FFFFFF"/>
                        </a:solidFill>
                        <a:effectLst/>
                        <a:latin typeface="+mj-lt"/>
                        <a:cs typeface="Calibri" panose="020F0502020204030204" pitchFamily="34" charset="0"/>
                      </a:endParaRPr>
                    </a:p>
                  </a:txBody>
                  <a:tcPr marL="4117" marR="4117" marT="4117"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72000" algn="l" fontAlgn="b">
                        <a:tabLst>
                          <a:tab pos="72000" algn="l"/>
                        </a:tabLst>
                      </a:pPr>
                      <a:r>
                        <a:rPr lang="fr-CH" sz="1400" b="0" u="none" strike="noStrike" kern="1300" baseline="0" noProof="0">
                          <a:solidFill>
                            <a:srgbClr val="FFFFFF"/>
                          </a:solidFill>
                          <a:effectLst/>
                          <a:latin typeface="+mj-lt"/>
                          <a:cs typeface="Calibri" panose="020F0502020204030204" pitchFamily="34" charset="0"/>
                        </a:rPr>
                        <a:t>Diffusion pics demande </a:t>
                      </a:r>
                      <a:endParaRPr lang="fr-CH" sz="1400" b="0" i="0" u="none" strike="noStrike" kern="1300" baseline="0" noProof="0">
                        <a:solidFill>
                          <a:srgbClr val="FFFFFF"/>
                        </a:solidFill>
                        <a:effectLst/>
                        <a:latin typeface="+mj-lt"/>
                        <a:cs typeface="Calibri" panose="020F0502020204030204" pitchFamily="34" charset="0"/>
                      </a:endParaRPr>
                    </a:p>
                  </a:txBody>
                  <a:tcPr marL="4117" marR="4117" marT="4117"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72000" algn="l" fontAlgn="b">
                        <a:tabLst>
                          <a:tab pos="72000" algn="l"/>
                        </a:tabLst>
                      </a:pPr>
                      <a:r>
                        <a:rPr lang="fr-CH" sz="1400" b="0" u="none" strike="noStrike" kern="1300" baseline="0" noProof="0">
                          <a:solidFill>
                            <a:srgbClr val="FFFFFF"/>
                          </a:solidFill>
                          <a:effectLst/>
                          <a:latin typeface="+mj-lt"/>
                          <a:cs typeface="Calibri" panose="020F0502020204030204" pitchFamily="34" charset="0"/>
                        </a:rPr>
                        <a:t>Synchronisation feux rouges</a:t>
                      </a:r>
                      <a:endParaRPr lang="fr-CH" sz="1400" b="0" i="0" u="none" strike="noStrike" kern="1300" baseline="0" noProof="0">
                        <a:solidFill>
                          <a:srgbClr val="FFFFFF"/>
                        </a:solidFill>
                        <a:effectLst/>
                        <a:latin typeface="+mj-lt"/>
                        <a:cs typeface="Calibri" panose="020F0502020204030204" pitchFamily="34" charset="0"/>
                      </a:endParaRPr>
                    </a:p>
                  </a:txBody>
                  <a:tcPr marL="4117" marR="4117" marT="4117"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72000" algn="l" fontAlgn="b">
                        <a:tabLst>
                          <a:tab pos="72000" algn="l"/>
                        </a:tabLst>
                      </a:pPr>
                      <a:r>
                        <a:rPr lang="fr-CH" sz="1400" b="0" u="none" strike="noStrike" kern="1300" baseline="0" noProof="0">
                          <a:solidFill>
                            <a:srgbClr val="FFFFFF"/>
                          </a:solidFill>
                          <a:effectLst/>
                          <a:latin typeface="+mj-lt"/>
                          <a:cs typeface="Calibri" panose="020F0502020204030204" pitchFamily="34" charset="0"/>
                        </a:rPr>
                        <a:t>Plan feux rouges</a:t>
                      </a:r>
                      <a:endParaRPr lang="fr-CH" sz="1400" b="0" i="0" u="none" strike="noStrike" kern="1300" baseline="0" noProof="0">
                        <a:solidFill>
                          <a:srgbClr val="FFFFFF"/>
                        </a:solidFill>
                        <a:effectLst/>
                        <a:latin typeface="+mj-lt"/>
                        <a:cs typeface="Calibri" panose="020F0502020204030204" pitchFamily="34" charset="0"/>
                      </a:endParaRPr>
                    </a:p>
                  </a:txBody>
                  <a:tcPr marL="4117" marR="4117" marT="4117"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72000" algn="l" fontAlgn="b">
                        <a:tabLst>
                          <a:tab pos="72000" algn="l"/>
                        </a:tabLst>
                      </a:pPr>
                      <a:r>
                        <a:rPr lang="fr-CH" sz="1400" b="0" u="none" strike="noStrike" kern="1300" baseline="0" noProof="0">
                          <a:solidFill>
                            <a:srgbClr val="FFFFFF"/>
                          </a:solidFill>
                          <a:effectLst/>
                          <a:latin typeface="+mj-lt"/>
                          <a:cs typeface="Calibri" panose="020F0502020204030204" pitchFamily="34" charset="0"/>
                        </a:rPr>
                        <a:t>Distinction voies</a:t>
                      </a:r>
                      <a:endParaRPr lang="fr-CH" sz="1400" b="0" i="0" u="none" strike="noStrike" kern="1300" baseline="0" noProof="0">
                        <a:solidFill>
                          <a:srgbClr val="FFFFFF"/>
                        </a:solidFill>
                        <a:effectLst/>
                        <a:latin typeface="+mj-lt"/>
                        <a:cs typeface="Calibri" panose="020F0502020204030204" pitchFamily="34" charset="0"/>
                      </a:endParaRPr>
                    </a:p>
                  </a:txBody>
                  <a:tcPr marL="4117" marR="4117" marT="4117"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tc>
                  <a:txBody>
                    <a:bodyPr/>
                    <a:lstStyle/>
                    <a:p>
                      <a:pPr marL="72000" algn="l" fontAlgn="b">
                        <a:tabLst>
                          <a:tab pos="72000" algn="l"/>
                        </a:tabLst>
                      </a:pPr>
                      <a:r>
                        <a:rPr lang="fr-CH" sz="1400" b="0" u="none" strike="noStrike" kern="1300" baseline="0" noProof="0">
                          <a:solidFill>
                            <a:srgbClr val="FFFFFF"/>
                          </a:solidFill>
                          <a:effectLst/>
                          <a:latin typeface="+mj-lt"/>
                          <a:cs typeface="Calibri" panose="020F0502020204030204" pitchFamily="34" charset="0"/>
                        </a:rPr>
                        <a:t>Dépassement / changement voie</a:t>
                      </a:r>
                      <a:endParaRPr lang="fr-CH" sz="1400" b="0" i="0" u="none" strike="noStrike" kern="1300" baseline="0" noProof="0">
                        <a:solidFill>
                          <a:srgbClr val="FFFFFF"/>
                        </a:solidFill>
                        <a:effectLst/>
                        <a:latin typeface="+mj-lt"/>
                        <a:cs typeface="Calibri" panose="020F0502020204030204" pitchFamily="34" charset="0"/>
                      </a:endParaRPr>
                    </a:p>
                  </a:txBody>
                  <a:tcPr marL="4117" marR="4117" marT="4117"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B85"/>
                    </a:solidFill>
                  </a:tcPr>
                </a:tc>
                <a:extLst>
                  <a:ext uri="{0D108BD9-81ED-4DB2-BD59-A6C34878D82A}">
                    <a16:rowId xmlns:a16="http://schemas.microsoft.com/office/drawing/2014/main" val="10000"/>
                  </a:ext>
                </a:extLst>
              </a:tr>
              <a:tr h="424800">
                <a:tc>
                  <a:txBody>
                    <a:bodyPr/>
                    <a:lstStyle/>
                    <a:p>
                      <a:pPr marL="108000" algn="l" fontAlgn="ctr"/>
                      <a:r>
                        <a:rPr lang="en-US" sz="1400" b="0" u="none" strike="noStrike" err="1">
                          <a:solidFill>
                            <a:schemeClr val="tx1"/>
                          </a:solidFill>
                          <a:effectLst/>
                          <a:latin typeface="+mj-lt"/>
                          <a:cs typeface="Calibri" panose="020F0502020204030204" pitchFamily="34" charset="0"/>
                        </a:rPr>
                        <a:t>Emme</a:t>
                      </a:r>
                      <a:r>
                        <a:rPr lang="en-US" sz="1400" b="0" u="none" strike="noStrike">
                          <a:solidFill>
                            <a:schemeClr val="tx1"/>
                          </a:solidFill>
                          <a:effectLst/>
                          <a:latin typeface="+mj-lt"/>
                          <a:cs typeface="Calibri" panose="020F0502020204030204" pitchFamily="34" charset="0"/>
                        </a:rPr>
                        <a:t> - INRO</a:t>
                      </a:r>
                      <a:endParaRPr lang="en-US" sz="1400" b="0"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marL="108000" algn="l" fontAlgn="ctr"/>
                      <a:r>
                        <a:rPr lang="en-US" sz="1400" u="none" strike="noStrike">
                          <a:solidFill>
                            <a:schemeClr val="tx1"/>
                          </a:solidFill>
                          <a:effectLst/>
                          <a:latin typeface="+mj-lt"/>
                          <a:cs typeface="Calibri" panose="020F0502020204030204" pitchFamily="34" charset="0"/>
                        </a:rPr>
                        <a:t>Macro</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extLst>
                  <a:ext uri="{0D108BD9-81ED-4DB2-BD59-A6C34878D82A}">
                    <a16:rowId xmlns:a16="http://schemas.microsoft.com/office/drawing/2014/main" val="10001"/>
                  </a:ext>
                </a:extLst>
              </a:tr>
              <a:tr h="424800">
                <a:tc>
                  <a:txBody>
                    <a:bodyPr/>
                    <a:lstStyle/>
                    <a:p>
                      <a:pPr marL="108000" algn="l" fontAlgn="ctr"/>
                      <a:r>
                        <a:rPr lang="en-US" sz="1400" b="0" u="none" strike="noStrike" err="1">
                          <a:solidFill>
                            <a:schemeClr val="tx1"/>
                          </a:solidFill>
                          <a:effectLst/>
                          <a:latin typeface="+mj-lt"/>
                          <a:cs typeface="Calibri" panose="020F0502020204030204" pitchFamily="34" charset="0"/>
                        </a:rPr>
                        <a:t>Visum</a:t>
                      </a:r>
                      <a:r>
                        <a:rPr lang="en-US" sz="1400" b="0" u="none" strike="noStrike">
                          <a:solidFill>
                            <a:schemeClr val="tx1"/>
                          </a:solidFill>
                          <a:effectLst/>
                          <a:latin typeface="+mj-lt"/>
                          <a:cs typeface="Calibri" panose="020F0502020204030204" pitchFamily="34" charset="0"/>
                        </a:rPr>
                        <a:t> - PTV</a:t>
                      </a:r>
                      <a:endParaRPr lang="en-US" sz="1400" b="0"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marL="108000" algn="l" fontAlgn="ctr"/>
                      <a:r>
                        <a:rPr lang="en-US" sz="1400" u="none" strike="noStrike">
                          <a:solidFill>
                            <a:schemeClr val="tx1"/>
                          </a:solidFill>
                          <a:effectLst/>
                          <a:latin typeface="+mj-lt"/>
                          <a:cs typeface="Calibri" panose="020F0502020204030204" pitchFamily="34" charset="0"/>
                        </a:rPr>
                        <a:t>Macro</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extLst>
                  <a:ext uri="{0D108BD9-81ED-4DB2-BD59-A6C34878D82A}">
                    <a16:rowId xmlns:a16="http://schemas.microsoft.com/office/drawing/2014/main" val="10002"/>
                  </a:ext>
                </a:extLst>
              </a:tr>
              <a:tr h="424800">
                <a:tc>
                  <a:txBody>
                    <a:bodyPr/>
                    <a:lstStyle/>
                    <a:p>
                      <a:pPr marL="108000" algn="l" fontAlgn="ctr"/>
                      <a:r>
                        <a:rPr lang="en-US" sz="1400" b="0" u="none" strike="noStrike" err="1">
                          <a:solidFill>
                            <a:schemeClr val="tx1"/>
                          </a:solidFill>
                          <a:effectLst/>
                          <a:latin typeface="+mj-lt"/>
                          <a:cs typeface="Calibri" panose="020F0502020204030204" pitchFamily="34" charset="0"/>
                        </a:rPr>
                        <a:t>Aimsun</a:t>
                      </a:r>
                      <a:r>
                        <a:rPr lang="en-US" sz="1400" b="0" u="none" strike="noStrike">
                          <a:solidFill>
                            <a:schemeClr val="tx1"/>
                          </a:solidFill>
                          <a:effectLst/>
                          <a:latin typeface="+mj-lt"/>
                          <a:cs typeface="Calibri" panose="020F0502020204030204" pitchFamily="34" charset="0"/>
                        </a:rPr>
                        <a:t> - TSS</a:t>
                      </a:r>
                      <a:endParaRPr lang="en-US" sz="1400" b="0"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marL="108000" algn="l" fontAlgn="ctr"/>
                      <a:r>
                        <a:rPr lang="en-US" sz="1400" u="none" strike="noStrike">
                          <a:solidFill>
                            <a:schemeClr val="tx1"/>
                          </a:solidFill>
                          <a:effectLst/>
                          <a:latin typeface="+mj-lt"/>
                          <a:cs typeface="Calibri" panose="020F0502020204030204" pitchFamily="34" charset="0"/>
                        </a:rPr>
                        <a:t>Micro</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 </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extLst>
                  <a:ext uri="{0D108BD9-81ED-4DB2-BD59-A6C34878D82A}">
                    <a16:rowId xmlns:a16="http://schemas.microsoft.com/office/drawing/2014/main" val="10003"/>
                  </a:ext>
                </a:extLst>
              </a:tr>
              <a:tr h="424800">
                <a:tc>
                  <a:txBody>
                    <a:bodyPr/>
                    <a:lstStyle/>
                    <a:p>
                      <a:pPr marL="108000" algn="l" fontAlgn="ctr"/>
                      <a:r>
                        <a:rPr lang="en-US" sz="1400" b="0" u="none" strike="noStrike" err="1">
                          <a:solidFill>
                            <a:schemeClr val="tx1"/>
                          </a:solidFill>
                          <a:effectLst/>
                          <a:latin typeface="+mj-lt"/>
                          <a:cs typeface="Calibri" panose="020F0502020204030204" pitchFamily="34" charset="0"/>
                        </a:rPr>
                        <a:t>Vissim</a:t>
                      </a:r>
                      <a:r>
                        <a:rPr lang="en-US" sz="1400" b="0" u="none" strike="noStrike">
                          <a:solidFill>
                            <a:schemeClr val="tx1"/>
                          </a:solidFill>
                          <a:effectLst/>
                          <a:latin typeface="+mj-lt"/>
                          <a:cs typeface="Calibri" panose="020F0502020204030204" pitchFamily="34" charset="0"/>
                        </a:rPr>
                        <a:t> - PTV</a:t>
                      </a:r>
                      <a:endParaRPr lang="en-US" sz="1400" b="0"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marL="108000" algn="l" fontAlgn="ctr"/>
                      <a:r>
                        <a:rPr lang="en-US" sz="1400" u="none" strike="noStrike">
                          <a:solidFill>
                            <a:schemeClr val="tx1"/>
                          </a:solidFill>
                          <a:effectLst/>
                          <a:latin typeface="+mj-lt"/>
                          <a:cs typeface="Calibri" panose="020F0502020204030204" pitchFamily="34" charset="0"/>
                        </a:rPr>
                        <a:t>Micro</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tc>
                  <a:txBody>
                    <a:bodyPr/>
                    <a:lstStyle/>
                    <a:p>
                      <a:pPr algn="ctr" fontAlgn="ct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BE8"/>
                    </a:solidFill>
                  </a:tcPr>
                </a:tc>
                <a:extLst>
                  <a:ext uri="{0D108BD9-81ED-4DB2-BD59-A6C34878D82A}">
                    <a16:rowId xmlns:a16="http://schemas.microsoft.com/office/drawing/2014/main" val="10004"/>
                  </a:ext>
                </a:extLst>
              </a:tr>
              <a:tr h="424800">
                <a:tc>
                  <a:txBody>
                    <a:bodyPr/>
                    <a:lstStyle/>
                    <a:p>
                      <a:pPr marL="108000" algn="l" fontAlgn="ctr"/>
                      <a:r>
                        <a:rPr lang="en-US" sz="1400" b="0" u="none" strike="noStrike" err="1">
                          <a:solidFill>
                            <a:schemeClr val="tx1"/>
                          </a:solidFill>
                          <a:effectLst/>
                          <a:latin typeface="+mj-lt"/>
                          <a:cs typeface="Calibri" panose="020F0502020204030204" pitchFamily="34" charset="0"/>
                        </a:rPr>
                        <a:t>Dynameq</a:t>
                      </a:r>
                      <a:r>
                        <a:rPr lang="en-US" sz="1400" b="0" u="none" strike="noStrike">
                          <a:solidFill>
                            <a:schemeClr val="tx1"/>
                          </a:solidFill>
                          <a:effectLst/>
                          <a:latin typeface="+mj-lt"/>
                          <a:cs typeface="Calibri" panose="020F0502020204030204" pitchFamily="34" charset="0"/>
                        </a:rPr>
                        <a:t> - INRO</a:t>
                      </a:r>
                      <a:endParaRPr lang="en-US" sz="1400" b="0"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marL="108000" algn="l" fontAlgn="ctr"/>
                      <a:r>
                        <a:rPr lang="en-US" sz="1400" u="none" strike="noStrike" dirty="0">
                          <a:solidFill>
                            <a:schemeClr val="tx1"/>
                          </a:solidFill>
                          <a:effectLst/>
                          <a:latin typeface="+mj-lt"/>
                          <a:cs typeface="Calibri" panose="020F0502020204030204" pitchFamily="34" charset="0"/>
                        </a:rPr>
                        <a:t>Macro / Micro </a:t>
                      </a:r>
                      <a:endParaRPr lang="en-US" sz="1400" b="1" i="0" u="none" strike="noStrike" dirty="0">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a:solidFill>
                            <a:schemeClr val="tx1"/>
                          </a:solidFill>
                          <a:effectLst/>
                          <a:latin typeface="+mj-lt"/>
                          <a:cs typeface="Calibri" panose="020F0502020204030204" pitchFamily="34" charset="0"/>
                        </a:rPr>
                        <a:t>X</a:t>
                      </a:r>
                      <a:endParaRPr lang="en-US" sz="1400" b="1" i="0" u="none" strike="noStrike">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tc>
                  <a:txBody>
                    <a:bodyPr/>
                    <a:lstStyle/>
                    <a:p>
                      <a:pPr algn="ctr" fontAlgn="ctr"/>
                      <a:r>
                        <a:rPr lang="en-US" sz="1400" b="1" u="none" strike="noStrike" dirty="0">
                          <a:solidFill>
                            <a:schemeClr val="tx1"/>
                          </a:solidFill>
                          <a:effectLst/>
                          <a:latin typeface="+mj-lt"/>
                          <a:cs typeface="Calibri" panose="020F0502020204030204" pitchFamily="34" charset="0"/>
                        </a:rPr>
                        <a:t>X</a:t>
                      </a:r>
                      <a:endParaRPr lang="en-US" sz="1400" b="1" i="0" u="none" strike="noStrike" dirty="0">
                        <a:solidFill>
                          <a:schemeClr val="tx1"/>
                        </a:solidFill>
                        <a:effectLst/>
                        <a:latin typeface="+mj-lt"/>
                        <a:cs typeface="Calibri" panose="020F0502020204030204" pitchFamily="34" charset="0"/>
                      </a:endParaRPr>
                    </a:p>
                  </a:txBody>
                  <a:tcPr marL="4117" marR="4117" marT="411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AD9E7"/>
                    </a:solidFill>
                  </a:tcPr>
                </a:tc>
                <a:extLst>
                  <a:ext uri="{0D108BD9-81ED-4DB2-BD59-A6C34878D82A}">
                    <a16:rowId xmlns:a16="http://schemas.microsoft.com/office/drawing/2014/main" val="10005"/>
                  </a:ext>
                </a:extLst>
              </a:tr>
            </a:tbl>
          </a:graphicData>
        </a:graphic>
      </p:graphicFrame>
      <p:sp>
        <p:nvSpPr>
          <p:cNvPr id="4" name="Espace réservé du numéro de diapositive 2">
            <a:extLst>
              <a:ext uri="{FF2B5EF4-FFF2-40B4-BE49-F238E27FC236}">
                <a16:creationId xmlns:a16="http://schemas.microsoft.com/office/drawing/2014/main" id="{71100704-3B91-2DE2-DFEA-702531EC0DA0}"/>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36</a:t>
            </a:r>
            <a:endParaRPr lang="en-US" dirty="0"/>
          </a:p>
        </p:txBody>
      </p:sp>
      <p:sp>
        <p:nvSpPr>
          <p:cNvPr id="5" name="Espace réservé du texte 3">
            <a:extLst>
              <a:ext uri="{FF2B5EF4-FFF2-40B4-BE49-F238E27FC236}">
                <a16:creationId xmlns:a16="http://schemas.microsoft.com/office/drawing/2014/main" id="{68BD47D2-D15C-B417-377B-14EBF35CDD35}"/>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Évaluer les impacts</a:t>
            </a:r>
            <a:endParaRPr lang="en-US">
              <a:solidFill>
                <a:schemeClr val="tx2"/>
              </a:solidFill>
            </a:endParaRPr>
          </a:p>
          <a:p>
            <a:pPr>
              <a:spcBef>
                <a:spcPts val="0"/>
              </a:spcBef>
              <a:spcAft>
                <a:spcPts val="0"/>
              </a:spcAft>
            </a:pPr>
            <a:r>
              <a:rPr lang="fr-CH" sz="2000" b="1" dirty="0">
                <a:solidFill>
                  <a:srgbClr val="7F7F7F"/>
                </a:solidFill>
                <a:latin typeface="Calibri"/>
                <a:ea typeface="Calibri"/>
                <a:cs typeface="Calibri"/>
              </a:rPr>
              <a:t>Démarche EIE</a:t>
            </a:r>
            <a:endParaRPr lang="fr-FR" dirty="0"/>
          </a:p>
          <a:p>
            <a:pPr>
              <a:spcBef>
                <a:spcPts val="0"/>
              </a:spcBef>
              <a:spcAft>
                <a:spcPts val="0"/>
              </a:spcAft>
            </a:pPr>
            <a:endParaRPr lang="fr-FR" sz="26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621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FA1CA9D-3346-82F9-3914-E5D49325110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7638229" y="1565420"/>
            <a:ext cx="4182296" cy="4731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contenu 4">
            <a:extLst>
              <a:ext uri="{FF2B5EF4-FFF2-40B4-BE49-F238E27FC236}">
                <a16:creationId xmlns:a16="http://schemas.microsoft.com/office/drawing/2014/main" id="{F0A85A6C-074C-F53D-0C17-78896AC634CE}"/>
              </a:ext>
            </a:extLst>
          </p:cNvPr>
          <p:cNvSpPr>
            <a:spLocks noGrp="1"/>
          </p:cNvSpPr>
          <p:nvPr>
            <p:ph idx="1"/>
          </p:nvPr>
        </p:nvSpPr>
        <p:spPr>
          <a:xfrm>
            <a:off x="533203" y="1923696"/>
            <a:ext cx="6675093" cy="3010607"/>
          </a:xfrm>
        </p:spPr>
        <p:txBody>
          <a:bodyPr vert="horz" lIns="10800" tIns="0" rIns="0" bIns="0" rtlCol="0" anchor="t">
            <a:noAutofit/>
          </a:bodyPr>
          <a:lstStyle/>
          <a:p>
            <a:pPr marL="558800" indent="-285750">
              <a:spcBef>
                <a:spcPts val="0"/>
              </a:spcBef>
              <a:spcAft>
                <a:spcPts val="0"/>
              </a:spcAft>
              <a:buClr>
                <a:srgbClr val="005B85"/>
              </a:buClr>
              <a:buFont typeface="Arial" panose="020B0604020202020204" pitchFamily="34" charset="0"/>
              <a:buChar char="•"/>
            </a:pPr>
            <a:r>
              <a:rPr lang="fr-CH" altLang="it-IT" sz="1600" b="1" dirty="0">
                <a:solidFill>
                  <a:srgbClr val="005B85"/>
                </a:solidFill>
                <a:latin typeface="+mj-lt"/>
                <a:ea typeface="Calibri"/>
                <a:cs typeface="Calibri"/>
                <a:sym typeface="Arial" pitchFamily="34" charset="0"/>
              </a:rPr>
              <a:t>Identification des criticités du réseau </a:t>
            </a:r>
            <a:r>
              <a:rPr lang="fr-CH" altLang="it-IT" sz="1600" dirty="0">
                <a:latin typeface="+mj-lt"/>
                <a:ea typeface="Calibri"/>
                <a:cs typeface="Calibri"/>
                <a:sym typeface="Arial" pitchFamily="34" charset="0"/>
              </a:rPr>
              <a:t>(congestions) et adaptation au sein de la simulation au comportement réel des usagers (recherche de parcours alternatifs, immissions et changements de voie, sauts des queues, etc.)</a:t>
            </a:r>
            <a:endParaRPr lang="fr-CH" altLang="it-IT" sz="1600" dirty="0">
              <a:latin typeface="+mj-lt"/>
              <a:ea typeface="Calibri"/>
              <a:cs typeface="Calibri"/>
            </a:endParaRPr>
          </a:p>
          <a:p>
            <a:pPr marL="558800" indent="-285750">
              <a:spcBef>
                <a:spcPts val="0"/>
              </a:spcBef>
              <a:spcAft>
                <a:spcPts val="0"/>
              </a:spcAft>
              <a:buClr>
                <a:srgbClr val="005B85"/>
              </a:buClr>
              <a:buFont typeface="Arial" panose="020B0604020202020204" pitchFamily="34" charset="0"/>
              <a:buChar char="•"/>
            </a:pPr>
            <a:endParaRPr lang="fr-CH" altLang="it-IT" sz="1600" dirty="0">
              <a:solidFill>
                <a:srgbClr val="000000"/>
              </a:solidFill>
              <a:latin typeface="+mj-lt"/>
              <a:ea typeface="Calibri"/>
              <a:cs typeface="Calibri"/>
            </a:endParaRPr>
          </a:p>
          <a:p>
            <a:pPr marL="558800" indent="-285750">
              <a:spcBef>
                <a:spcPts val="0"/>
              </a:spcBef>
              <a:spcAft>
                <a:spcPts val="0"/>
              </a:spcAft>
              <a:buClr>
                <a:srgbClr val="005B85"/>
              </a:buClr>
              <a:buFont typeface="Arial" panose="020B0604020202020204" pitchFamily="34" charset="0"/>
              <a:buChar char="•"/>
            </a:pPr>
            <a:r>
              <a:rPr lang="fr-CH" altLang="it-IT" sz="1600" b="1" dirty="0">
                <a:solidFill>
                  <a:schemeClr val="tx2"/>
                </a:solidFill>
                <a:latin typeface="+mj-lt"/>
                <a:ea typeface="Calibri"/>
                <a:cs typeface="Calibri"/>
                <a:sym typeface="Arial" pitchFamily="34" charset="0"/>
              </a:rPr>
              <a:t>Régulation réelle des feux du réseau</a:t>
            </a:r>
            <a:r>
              <a:rPr lang="fr-CH" altLang="it-IT" sz="1600" dirty="0">
                <a:latin typeface="+mj-lt"/>
                <a:ea typeface="Calibri"/>
                <a:cs typeface="Calibri"/>
                <a:sym typeface="Arial" pitchFamily="34" charset="0"/>
              </a:rPr>
              <a:t>, afin d’établir les phases et les paramètres de temporisation et synchronisation des installations</a:t>
            </a:r>
            <a:endParaRPr lang="fr-CH" altLang="it-IT" sz="1600" dirty="0">
              <a:latin typeface="+mj-lt"/>
              <a:ea typeface="Calibri"/>
              <a:cs typeface="Calibri"/>
            </a:endParaRPr>
          </a:p>
          <a:p>
            <a:pPr marL="556895" indent="-285750">
              <a:spcBef>
                <a:spcPts val="0"/>
              </a:spcBef>
              <a:spcAft>
                <a:spcPts val="0"/>
              </a:spcAft>
              <a:buClr>
                <a:srgbClr val="005B85"/>
              </a:buClr>
              <a:buFont typeface="Arial" panose="020B0604020202020204" pitchFamily="34" charset="0"/>
              <a:buChar char="•"/>
            </a:pPr>
            <a:endParaRPr lang="fr-CH" altLang="it-IT" sz="1600" dirty="0">
              <a:latin typeface="+mj-lt"/>
              <a:ea typeface="Calibri"/>
              <a:cs typeface="Calibri"/>
            </a:endParaRPr>
          </a:p>
          <a:p>
            <a:pPr marL="558800" indent="-285750">
              <a:spcBef>
                <a:spcPts val="0"/>
              </a:spcBef>
              <a:spcAft>
                <a:spcPts val="0"/>
              </a:spcAft>
              <a:buClr>
                <a:srgbClr val="005B85"/>
              </a:buClr>
              <a:buFont typeface="Arial" panose="020B0604020202020204" pitchFamily="34" charset="0"/>
              <a:buChar char="•"/>
              <a:defRPr/>
            </a:pPr>
            <a:r>
              <a:rPr kumimoji="1" lang="fr-CH" altLang="it-IT" sz="1600" b="1" dirty="0">
                <a:solidFill>
                  <a:schemeClr val="tx2"/>
                </a:solidFill>
                <a:latin typeface="+mj-lt"/>
                <a:ea typeface="Calibri"/>
                <a:cs typeface="Calibri"/>
                <a:sym typeface="Arial" pitchFamily="34" charset="0"/>
              </a:rPr>
              <a:t>Évaluation des indicateurs de trafic </a:t>
            </a:r>
            <a:r>
              <a:rPr kumimoji="1" lang="fr-CH" altLang="it-IT" sz="1600" dirty="0">
                <a:solidFill>
                  <a:srgbClr val="000000"/>
                </a:solidFill>
                <a:latin typeface="+mj-lt"/>
                <a:ea typeface="Calibri"/>
                <a:cs typeface="Calibri"/>
                <a:sym typeface="Arial" pitchFamily="34" charset="0"/>
              </a:rPr>
              <a:t>(flux, capacité, densité, vitesses, retards aux nœuds, longueur queues) et leurs </a:t>
            </a:r>
            <a:r>
              <a:rPr kumimoji="1" lang="fr-CH" altLang="it-IT" sz="1600" b="1" dirty="0">
                <a:solidFill>
                  <a:schemeClr val="tx2"/>
                </a:solidFill>
                <a:latin typeface="+mj-lt"/>
                <a:ea typeface="Calibri"/>
                <a:cs typeface="Calibri"/>
                <a:sym typeface="Arial" pitchFamily="34" charset="0"/>
              </a:rPr>
              <a:t>variations temporelles</a:t>
            </a:r>
            <a:endParaRPr lang="fr-CH" altLang="it-IT" sz="1600" dirty="0">
              <a:solidFill>
                <a:schemeClr val="tx2"/>
              </a:solidFill>
              <a:latin typeface="+mj-lt"/>
              <a:ea typeface="Calibri"/>
              <a:cs typeface="Calibri"/>
            </a:endParaRPr>
          </a:p>
          <a:p>
            <a:pPr marL="558800" indent="-285750">
              <a:spcBef>
                <a:spcPts val="0"/>
              </a:spcBef>
              <a:spcAft>
                <a:spcPts val="0"/>
              </a:spcAft>
              <a:buClr>
                <a:srgbClr val="005B85"/>
              </a:buClr>
              <a:buFont typeface="Arial" panose="020B0604020202020204" pitchFamily="34" charset="0"/>
              <a:buChar char="•"/>
              <a:defRPr/>
            </a:pPr>
            <a:endParaRPr lang="fr-CH" altLang="it-IT" sz="1600" dirty="0">
              <a:solidFill>
                <a:srgbClr val="000000"/>
              </a:solidFill>
              <a:latin typeface="+mj-lt"/>
              <a:ea typeface="Calibri"/>
              <a:cs typeface="Calibri"/>
            </a:endParaRPr>
          </a:p>
          <a:p>
            <a:pPr marL="558800" indent="-285750">
              <a:spcBef>
                <a:spcPts val="0"/>
              </a:spcBef>
              <a:spcAft>
                <a:spcPts val="0"/>
              </a:spcAft>
              <a:buClr>
                <a:srgbClr val="005B85"/>
              </a:buClr>
              <a:buFont typeface="Arial" panose="020B0604020202020204" pitchFamily="34" charset="0"/>
              <a:buChar char="•"/>
              <a:defRPr/>
            </a:pPr>
            <a:r>
              <a:rPr kumimoji="1" lang="fr-CH" altLang="it-IT" sz="1600" b="1" dirty="0">
                <a:solidFill>
                  <a:schemeClr val="tx2"/>
                </a:solidFill>
                <a:latin typeface="+mj-lt"/>
                <a:ea typeface="Calibri"/>
                <a:cs typeface="Calibri"/>
                <a:sym typeface="Arial" pitchFamily="34" charset="0"/>
              </a:rPr>
              <a:t>Calibrage moyennant les flux et données géo-satellitaires des vitesses </a:t>
            </a:r>
            <a:endParaRPr lang="fr-CH" altLang="it-IT" sz="1600" dirty="0">
              <a:solidFill>
                <a:schemeClr val="tx2"/>
              </a:solidFill>
              <a:latin typeface="+mj-lt"/>
              <a:ea typeface="Calibri"/>
              <a:cs typeface="Calibri"/>
            </a:endParaRPr>
          </a:p>
        </p:txBody>
      </p:sp>
      <p:sp>
        <p:nvSpPr>
          <p:cNvPr id="8" name="Espace réservé du numéro de diapositive 2">
            <a:extLst>
              <a:ext uri="{FF2B5EF4-FFF2-40B4-BE49-F238E27FC236}">
                <a16:creationId xmlns:a16="http://schemas.microsoft.com/office/drawing/2014/main" id="{CCC883F5-AF72-7830-D549-DDA164114779}"/>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37</a:t>
            </a:r>
            <a:endParaRPr lang="en-US" dirty="0"/>
          </a:p>
        </p:txBody>
      </p:sp>
      <p:sp>
        <p:nvSpPr>
          <p:cNvPr id="4" name="Espace réservé du texte 3">
            <a:extLst>
              <a:ext uri="{FF2B5EF4-FFF2-40B4-BE49-F238E27FC236}">
                <a16:creationId xmlns:a16="http://schemas.microsoft.com/office/drawing/2014/main" id="{CA55FEBE-5F09-0E83-0730-256457E7AF4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Évaluer les impacts</a:t>
            </a:r>
            <a:endParaRPr lang="en-US">
              <a:solidFill>
                <a:schemeClr val="tx2"/>
              </a:solidFill>
            </a:endParaRPr>
          </a:p>
          <a:p>
            <a:pPr>
              <a:spcBef>
                <a:spcPts val="0"/>
              </a:spcBef>
              <a:spcAft>
                <a:spcPts val="0"/>
              </a:spcAft>
            </a:pPr>
            <a:r>
              <a:rPr lang="fr-CH" sz="2000" b="1" dirty="0">
                <a:solidFill>
                  <a:srgbClr val="7F7F7F"/>
                </a:solidFill>
                <a:latin typeface="Calibri"/>
                <a:ea typeface="Calibri"/>
                <a:cs typeface="Calibri"/>
              </a:rPr>
              <a:t>Démarche EIE</a:t>
            </a:r>
            <a:endParaRPr lang="fr-FR"/>
          </a:p>
          <a:p>
            <a:pPr>
              <a:spcBef>
                <a:spcPts val="0"/>
              </a:spcBef>
              <a:spcAft>
                <a:spcPts val="0"/>
              </a:spcAft>
            </a:pPr>
            <a:endParaRPr lang="fr-FR" sz="2600" b="1">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8638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4F33C-AE50-568E-31A3-B9D3B2E323A7}"/>
            </a:ext>
          </a:extLst>
        </p:cNvPr>
        <p:cNvGrpSpPr/>
        <p:nvPr/>
      </p:nvGrpSpPr>
      <p:grpSpPr>
        <a:xfrm>
          <a:off x="0" y="0"/>
          <a:ext cx="0" cy="0"/>
          <a:chOff x="0" y="0"/>
          <a:chExt cx="0" cy="0"/>
        </a:xfrm>
      </p:grpSpPr>
      <p:sp>
        <p:nvSpPr>
          <p:cNvPr id="36" name="Espace réservé du texte 3">
            <a:extLst>
              <a:ext uri="{FF2B5EF4-FFF2-40B4-BE49-F238E27FC236}">
                <a16:creationId xmlns:a16="http://schemas.microsoft.com/office/drawing/2014/main" id="{FF575CB6-E742-8A5A-CA00-80E7E4F39AEF}"/>
              </a:ext>
            </a:extLst>
          </p:cNvPr>
          <p:cNvSpPr txBox="1">
            <a:spLocks/>
          </p:cNvSpPr>
          <p:nvPr>
            <p:custDataLst>
              <p:tags r:id="rId1"/>
            </p:custDataLst>
          </p:nvPr>
        </p:nvSpPr>
        <p:spPr>
          <a:xfrm>
            <a:off x="514285" y="560601"/>
            <a:ext cx="11455847" cy="612353"/>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it-IT" sz="2600" b="1">
                <a:solidFill>
                  <a:schemeClr val="tx2"/>
                </a:solidFill>
                <a:latin typeface="Calibri"/>
                <a:ea typeface="Calibri"/>
                <a:cs typeface="Calibri"/>
              </a:rPr>
              <a:t>Sommaire</a:t>
            </a:r>
            <a:endParaRPr lang="fr-BE" sz="2600" b="1">
              <a:solidFill>
                <a:schemeClr val="tx2"/>
              </a:solidFill>
              <a:latin typeface="Calibri" panose="020F0502020204030204" pitchFamily="34" charset="0"/>
              <a:ea typeface="Calibri"/>
              <a:cs typeface="Calibri" panose="020F0502020204030204" pitchFamily="34" charset="0"/>
            </a:endParaRPr>
          </a:p>
          <a:p>
            <a:pPr>
              <a:spcBef>
                <a:spcPts val="600"/>
              </a:spcBef>
              <a:spcAft>
                <a:spcPts val="0"/>
              </a:spcAft>
            </a:pPr>
            <a:endParaRPr lang="fr-CH" sz="2000" b="1">
              <a:solidFill>
                <a:schemeClr val="tx2"/>
              </a:solidFill>
              <a:latin typeface="Calibri" panose="020F0502020204030204" pitchFamily="34" charset="0"/>
              <a:cs typeface="Calibri" panose="020F0502020204030204" pitchFamily="34" charset="0"/>
            </a:endParaRPr>
          </a:p>
          <a:p>
            <a:pPr>
              <a:spcBef>
                <a:spcPts val="0"/>
              </a:spcBef>
              <a:spcAft>
                <a:spcPts val="0"/>
              </a:spcAft>
            </a:pPr>
            <a:endParaRPr lang="fr-CH" sz="2600" b="1">
              <a:solidFill>
                <a:schemeClr val="tx2"/>
              </a:solidFill>
              <a:latin typeface="Calibri" panose="020F0502020204030204" pitchFamily="34" charset="0"/>
              <a:cs typeface="Calibri" panose="020F0502020204030204" pitchFamily="34" charset="0"/>
            </a:endParaRPr>
          </a:p>
        </p:txBody>
      </p:sp>
      <p:grpSp>
        <p:nvGrpSpPr>
          <p:cNvPr id="7" name="Gruppo 6">
            <a:extLst>
              <a:ext uri="{FF2B5EF4-FFF2-40B4-BE49-F238E27FC236}">
                <a16:creationId xmlns:a16="http://schemas.microsoft.com/office/drawing/2014/main" id="{8DF13FD2-0C46-21F0-54B4-9175FA560017}"/>
              </a:ext>
            </a:extLst>
          </p:cNvPr>
          <p:cNvGrpSpPr/>
          <p:nvPr/>
        </p:nvGrpSpPr>
        <p:grpSpPr>
          <a:xfrm>
            <a:off x="1101775" y="1558397"/>
            <a:ext cx="7175326" cy="4750877"/>
            <a:chOff x="1101775" y="1558397"/>
            <a:chExt cx="7175326" cy="4750877"/>
          </a:xfrm>
        </p:grpSpPr>
        <p:sp>
          <p:nvSpPr>
            <p:cNvPr id="14" name="Rechteck 13">
              <a:extLst>
                <a:ext uri="{FF2B5EF4-FFF2-40B4-BE49-F238E27FC236}">
                  <a16:creationId xmlns:a16="http://schemas.microsoft.com/office/drawing/2014/main" id="{91703B41-9D81-BDCA-35FA-ADBCEC72974F}"/>
                </a:ext>
              </a:extLst>
            </p:cNvPr>
            <p:cNvSpPr/>
            <p:nvPr/>
          </p:nvSpPr>
          <p:spPr bwMode="auto">
            <a:xfrm>
              <a:off x="1101775" y="155839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a:latin typeface="Calibri"/>
                  <a:cs typeface="Calibri"/>
                </a:rPr>
                <a:t>Pratiques</a:t>
              </a:r>
              <a:r>
                <a:rPr lang="it-CH" sz="1600" dirty="0">
                  <a:latin typeface="Calibri"/>
                  <a:cs typeface="Calibri"/>
                </a:rPr>
                <a:t> </a:t>
              </a:r>
              <a:r>
                <a:rPr lang="it-CH" sz="1600">
                  <a:latin typeface="Calibri"/>
                  <a:cs typeface="Calibri"/>
                </a:rPr>
                <a:t>et évolutions</a:t>
              </a:r>
              <a:r>
                <a:rPr lang="it-CH" sz="1600" dirty="0">
                  <a:latin typeface="Calibri"/>
                  <a:cs typeface="Calibri"/>
                </a:rPr>
                <a:t> de </a:t>
              </a:r>
              <a:r>
                <a:rPr lang="it-CH" sz="1600">
                  <a:latin typeface="Calibri"/>
                  <a:cs typeface="Calibri"/>
                </a:rPr>
                <a:t>la mobilité</a:t>
              </a:r>
              <a:r>
                <a:rPr lang="it-CH" sz="1600" dirty="0">
                  <a:latin typeface="Calibri"/>
                  <a:cs typeface="Calibri"/>
                </a:rPr>
                <a:t> </a:t>
              </a:r>
              <a:r>
                <a:rPr lang="it-CH" sz="1600">
                  <a:latin typeface="Calibri"/>
                  <a:cs typeface="Calibri"/>
                </a:rPr>
                <a:t>en Suisse</a:t>
              </a:r>
              <a:endParaRPr lang="it-CH" sz="1600" dirty="0">
                <a:latin typeface="Calibri"/>
                <a:cs typeface="Calibri"/>
              </a:endParaRPr>
            </a:p>
          </p:txBody>
        </p:sp>
        <p:sp>
          <p:nvSpPr>
            <p:cNvPr id="16" name="Rechteck 15">
              <a:extLst>
                <a:ext uri="{FF2B5EF4-FFF2-40B4-BE49-F238E27FC236}">
                  <a16:creationId xmlns:a16="http://schemas.microsoft.com/office/drawing/2014/main" id="{2D1EABA4-9E10-5C5E-16DC-9D4CFA961D4F}"/>
                </a:ext>
              </a:extLst>
            </p:cNvPr>
            <p:cNvSpPr/>
            <p:nvPr/>
          </p:nvSpPr>
          <p:spPr bwMode="auto">
            <a:xfrm>
              <a:off x="1101775" y="278543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dirty="0">
                  <a:latin typeface="Calibri"/>
                  <a:cs typeface="Calibri"/>
                </a:rPr>
                <a:t>Impacts environnementaux de </a:t>
              </a:r>
              <a:r>
                <a:rPr lang="it-CH" sz="1600">
                  <a:latin typeface="Calibri"/>
                  <a:cs typeface="Calibri"/>
                </a:rPr>
                <a:t>la mobilité</a:t>
              </a:r>
              <a:endParaRPr lang="it-CH" sz="1600" dirty="0">
                <a:latin typeface="Calibri"/>
                <a:cs typeface="Calibri"/>
              </a:endParaRPr>
            </a:p>
          </p:txBody>
        </p:sp>
        <p:sp>
          <p:nvSpPr>
            <p:cNvPr id="18" name="Rechteck 17">
              <a:extLst>
                <a:ext uri="{FF2B5EF4-FFF2-40B4-BE49-F238E27FC236}">
                  <a16:creationId xmlns:a16="http://schemas.microsoft.com/office/drawing/2014/main" id="{24CE6B1D-467A-6E9C-F3EE-5B2B59ECABE8}"/>
                </a:ext>
              </a:extLst>
            </p:cNvPr>
            <p:cNvSpPr/>
            <p:nvPr/>
          </p:nvSpPr>
          <p:spPr bwMode="auto">
            <a:xfrm>
              <a:off x="1101775" y="4036593"/>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a:latin typeface="Calibri"/>
                  <a:cs typeface="Calibri"/>
                </a:rPr>
                <a:t>Démarche de l'EIE </a:t>
              </a:r>
              <a:endParaRPr lang="en-US" sz="1600" dirty="0">
                <a:latin typeface="Calibri"/>
                <a:cs typeface="Calibri"/>
              </a:endParaRPr>
            </a:p>
          </p:txBody>
        </p:sp>
        <p:sp>
          <p:nvSpPr>
            <p:cNvPr id="22" name="Rechteck 21">
              <a:extLst>
                <a:ext uri="{FF2B5EF4-FFF2-40B4-BE49-F238E27FC236}">
                  <a16:creationId xmlns:a16="http://schemas.microsoft.com/office/drawing/2014/main" id="{0239C310-936F-BFD9-3705-7625D24408D0}"/>
                </a:ext>
              </a:extLst>
            </p:cNvPr>
            <p:cNvSpPr/>
            <p:nvPr/>
          </p:nvSpPr>
          <p:spPr bwMode="auto">
            <a:xfrm>
              <a:off x="1101775" y="5267847"/>
              <a:ext cx="7175326" cy="1041427"/>
            </a:xfrm>
            <a:prstGeom prst="rect">
              <a:avLst/>
            </a:prstGeom>
            <a:solidFill>
              <a:srgbClr val="005B85"/>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b="1">
                  <a:solidFill>
                    <a:schemeClr val="bg1"/>
                  </a:solidFill>
                  <a:latin typeface="Calibri"/>
                  <a:cs typeface="Calibri"/>
                </a:rPr>
                <a:t>Cas pratiques</a:t>
              </a:r>
              <a:endParaRPr lang="it-CH" sz="1600" b="1" dirty="0" err="1">
                <a:solidFill>
                  <a:schemeClr val="bg1"/>
                </a:solidFill>
                <a:latin typeface="Calibri"/>
                <a:cs typeface="Calibri"/>
              </a:endParaRPr>
            </a:p>
          </p:txBody>
        </p:sp>
      </p:grpSp>
      <p:sp>
        <p:nvSpPr>
          <p:cNvPr id="4" name="Espace réservé du numéro de diapositive 2">
            <a:extLst>
              <a:ext uri="{FF2B5EF4-FFF2-40B4-BE49-F238E27FC236}">
                <a16:creationId xmlns:a16="http://schemas.microsoft.com/office/drawing/2014/main" id="{5E69AA20-51BB-0B0F-8D94-516F390C3A32}"/>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38</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5" name="Rechteck 12">
            <a:extLst>
              <a:ext uri="{FF2B5EF4-FFF2-40B4-BE49-F238E27FC236}">
                <a16:creationId xmlns:a16="http://schemas.microsoft.com/office/drawing/2014/main" id="{D402FCE8-AA7C-104E-6EC4-3936222D1759}"/>
              </a:ext>
            </a:extLst>
          </p:cNvPr>
          <p:cNvSpPr/>
          <p:nvPr/>
        </p:nvSpPr>
        <p:spPr bwMode="auto">
          <a:xfrm>
            <a:off x="514285" y="1559410"/>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1</a:t>
            </a:r>
          </a:p>
        </p:txBody>
      </p:sp>
      <p:sp>
        <p:nvSpPr>
          <p:cNvPr id="6" name="Rechteck 14">
            <a:extLst>
              <a:ext uri="{FF2B5EF4-FFF2-40B4-BE49-F238E27FC236}">
                <a16:creationId xmlns:a16="http://schemas.microsoft.com/office/drawing/2014/main" id="{D1914CF4-DE44-C891-31C5-3FD76801763B}"/>
              </a:ext>
            </a:extLst>
          </p:cNvPr>
          <p:cNvSpPr/>
          <p:nvPr/>
        </p:nvSpPr>
        <p:spPr bwMode="auto">
          <a:xfrm>
            <a:off x="514285" y="2785942"/>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2</a:t>
            </a:r>
          </a:p>
        </p:txBody>
      </p:sp>
      <p:sp>
        <p:nvSpPr>
          <p:cNvPr id="8" name="Rechteck 16">
            <a:extLst>
              <a:ext uri="{FF2B5EF4-FFF2-40B4-BE49-F238E27FC236}">
                <a16:creationId xmlns:a16="http://schemas.microsoft.com/office/drawing/2014/main" id="{117C8C43-E809-ED1E-68D7-3A0A196C5C6C}"/>
              </a:ext>
            </a:extLst>
          </p:cNvPr>
          <p:cNvSpPr/>
          <p:nvPr/>
        </p:nvSpPr>
        <p:spPr bwMode="auto">
          <a:xfrm>
            <a:off x="514285" y="4036593"/>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3</a:t>
            </a:r>
          </a:p>
        </p:txBody>
      </p:sp>
      <p:sp>
        <p:nvSpPr>
          <p:cNvPr id="9" name="Rechteck 20">
            <a:extLst>
              <a:ext uri="{FF2B5EF4-FFF2-40B4-BE49-F238E27FC236}">
                <a16:creationId xmlns:a16="http://schemas.microsoft.com/office/drawing/2014/main" id="{F43E6E88-7F28-D4B8-EC46-21BB9699CC82}"/>
              </a:ext>
            </a:extLst>
          </p:cNvPr>
          <p:cNvSpPr/>
          <p:nvPr/>
        </p:nvSpPr>
        <p:spPr bwMode="auto">
          <a:xfrm>
            <a:off x="514285" y="5267341"/>
            <a:ext cx="498454" cy="1041427"/>
          </a:xfrm>
          <a:prstGeom prst="rect">
            <a:avLst/>
          </a:prstGeom>
          <a:solidFill>
            <a:schemeClr val="tx2"/>
          </a:solidFill>
          <a:ln>
            <a:noFill/>
          </a:ln>
        </p:spPr>
        <p:txBody>
          <a:bodyPr vert="horz" wrap="square" lIns="91431" tIns="45715" rIns="91431" bIns="45715" numCol="1" anchor="ctr" anchorCtr="0" compatLnSpc="1">
            <a:prstTxWarp prst="textNoShape">
              <a:avLst/>
            </a:prstTxWarp>
          </a:bodyPr>
          <a:lstStyle/>
          <a:p>
            <a:pPr algn="ctr"/>
            <a:r>
              <a:rPr lang="it-CH" sz="1600" b="1">
                <a:solidFill>
                  <a:srgbClr val="F3F6F7"/>
                </a:solidFill>
                <a:latin typeface="Calibri" panose="020F0502020204030204" pitchFamily="34" charset="0"/>
                <a:cs typeface="Calibri" panose="020F0502020204030204" pitchFamily="34" charset="0"/>
              </a:rPr>
              <a:t>4</a:t>
            </a:r>
            <a:endParaRPr lang="it-CH" sz="1600" b="1" dirty="0">
              <a:solidFill>
                <a:srgbClr val="F3F6F7"/>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E05C4B81-235E-87BA-20A6-FCD43897D75A}"/>
              </a:ext>
            </a:extLst>
          </p:cNvPr>
          <p:cNvSpPr/>
          <p:nvPr/>
        </p:nvSpPr>
        <p:spPr>
          <a:xfrm>
            <a:off x="8446883" y="1558397"/>
            <a:ext cx="3381593" cy="4739002"/>
          </a:xfrm>
          <a:prstGeom prst="rect">
            <a:avLst/>
          </a:prstGeom>
          <a:ln>
            <a:solidFill>
              <a:srgbClr val="005B85"/>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pic>
        <p:nvPicPr>
          <p:cNvPr id="3" name="Image 2">
            <a:extLst>
              <a:ext uri="{FF2B5EF4-FFF2-40B4-BE49-F238E27FC236}">
                <a16:creationId xmlns:a16="http://schemas.microsoft.com/office/drawing/2014/main" id="{B6813CEE-FC1F-B073-88AC-C3C4E146D4EA}"/>
              </a:ext>
            </a:extLst>
          </p:cNvPr>
          <p:cNvPicPr>
            <a:picLocks noChangeAspect="1"/>
          </p:cNvPicPr>
          <p:nvPr/>
        </p:nvPicPr>
        <p:blipFill>
          <a:blip r:embed="rId4">
            <a:duotone>
              <a:schemeClr val="bg2">
                <a:shade val="45000"/>
                <a:satMod val="135000"/>
              </a:schemeClr>
              <a:prstClr val="white"/>
            </a:duotone>
          </a:blip>
          <a:stretch>
            <a:fillRect/>
          </a:stretch>
        </p:blipFill>
        <p:spPr>
          <a:xfrm>
            <a:off x="8294223" y="2148618"/>
            <a:ext cx="3686911" cy="3775947"/>
          </a:xfrm>
          <a:prstGeom prst="rect">
            <a:avLst/>
          </a:prstGeom>
        </p:spPr>
      </p:pic>
    </p:spTree>
    <p:extLst>
      <p:ext uri="{BB962C8B-B14F-4D97-AF65-F5344CB8AC3E}">
        <p14:creationId xmlns:p14="http://schemas.microsoft.com/office/powerpoint/2010/main" val="275596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3"/>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Comportement de la population suisse </a:t>
            </a:r>
            <a:endParaRPr lang="en-US" dirty="0">
              <a:solidFill>
                <a:schemeClr val="tx2"/>
              </a:solidFill>
              <a:latin typeface="Arial" panose="020B0604020202020204"/>
              <a:ea typeface="Calibri"/>
            </a:endParaRPr>
          </a:p>
          <a:p>
            <a:pPr>
              <a:spcBef>
                <a:spcPts val="0"/>
              </a:spcBef>
              <a:spcAft>
                <a:spcPts val="0"/>
              </a:spcAft>
            </a:pPr>
            <a:r>
              <a:rPr lang="fr-FR" sz="2000" b="1" dirty="0">
                <a:latin typeface="Calibri"/>
                <a:ea typeface="Calibri"/>
                <a:cs typeface="Calibri"/>
              </a:rPr>
              <a:t>Pratiques et évolutions de la mobilité en Suisse</a:t>
            </a:r>
          </a:p>
        </p:txBody>
      </p:sp>
      <p:sp>
        <p:nvSpPr>
          <p:cNvPr id="3" name="Espace réservé du numéro de diapositive 2">
            <a:extLst>
              <a:ext uri="{FF2B5EF4-FFF2-40B4-BE49-F238E27FC236}">
                <a16:creationId xmlns:a16="http://schemas.microsoft.com/office/drawing/2014/main" id="{B295A369-72E1-C49E-05E9-B50C2AEC8B45}"/>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3</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5" name="TextBox 4">
            <a:extLst>
              <a:ext uri="{FF2B5EF4-FFF2-40B4-BE49-F238E27FC236}">
                <a16:creationId xmlns:a16="http://schemas.microsoft.com/office/drawing/2014/main" id="{6CA2AA57-236C-915C-4335-44DE4AF5C765}"/>
              </a:ext>
            </a:extLst>
          </p:cNvPr>
          <p:cNvSpPr txBox="1"/>
          <p:nvPr/>
        </p:nvSpPr>
        <p:spPr>
          <a:xfrm>
            <a:off x="533203" y="1425203"/>
            <a:ext cx="8816159"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dirty="0">
              <a:cs typeface="Arial"/>
            </a:endParaRPr>
          </a:p>
          <a:p>
            <a:r>
              <a:rPr lang="fr-CH" sz="1600" b="1" dirty="0">
                <a:solidFill>
                  <a:srgbClr val="005B85"/>
                </a:solidFill>
                <a:cs typeface="Arial"/>
              </a:rPr>
              <a:t>Microrecensement</a:t>
            </a:r>
            <a:r>
              <a:rPr lang="en-US" sz="1600" b="1" dirty="0">
                <a:solidFill>
                  <a:srgbClr val="005B85"/>
                </a:solidFill>
                <a:cs typeface="Arial"/>
              </a:rPr>
              <a:t> </a:t>
            </a:r>
            <a:r>
              <a:rPr lang="en-US" sz="1600" b="1" dirty="0" err="1">
                <a:solidFill>
                  <a:srgbClr val="005B85"/>
                </a:solidFill>
                <a:cs typeface="Arial"/>
              </a:rPr>
              <a:t>mobilité</a:t>
            </a:r>
            <a:r>
              <a:rPr lang="en-US" sz="1600" b="1" dirty="0">
                <a:solidFill>
                  <a:srgbClr val="005B85"/>
                </a:solidFill>
                <a:cs typeface="Arial"/>
              </a:rPr>
              <a:t> et transports 2021</a:t>
            </a:r>
          </a:p>
          <a:p>
            <a:pPr>
              <a:lnSpc>
                <a:spcPct val="150000"/>
              </a:lnSpc>
            </a:pPr>
            <a:endParaRPr lang="en-US" sz="1600" dirty="0">
              <a:cs typeface="Arial"/>
            </a:endParaRPr>
          </a:p>
          <a:p>
            <a:pPr marL="285750" indent="-285750">
              <a:lnSpc>
                <a:spcPct val="150000"/>
              </a:lnSpc>
              <a:buClr>
                <a:srgbClr val="005B85"/>
              </a:buClr>
              <a:buFont typeface="Arial"/>
              <a:buChar char="•"/>
            </a:pPr>
            <a:r>
              <a:rPr lang="en-US" sz="1600" b="1" dirty="0" err="1">
                <a:solidFill>
                  <a:srgbClr val="005B85"/>
                </a:solidFill>
              </a:rPr>
              <a:t>Enquête</a:t>
            </a:r>
            <a:r>
              <a:rPr lang="en-US" sz="1600" b="1" dirty="0">
                <a:solidFill>
                  <a:srgbClr val="005B85"/>
                </a:solidFill>
              </a:rPr>
              <a:t> </a:t>
            </a:r>
            <a:r>
              <a:rPr lang="en-US" sz="1600" b="1" dirty="0" err="1">
                <a:solidFill>
                  <a:srgbClr val="005B85"/>
                </a:solidFill>
              </a:rPr>
              <a:t>nationale</a:t>
            </a:r>
            <a:r>
              <a:rPr lang="en-US" sz="1600" dirty="0"/>
              <a:t> </a:t>
            </a:r>
            <a:r>
              <a:rPr lang="en-US" sz="1600" dirty="0" err="1"/>
              <a:t>menée</a:t>
            </a:r>
            <a:r>
              <a:rPr lang="en-US" sz="1600" dirty="0"/>
              <a:t> </a:t>
            </a:r>
            <a:r>
              <a:rPr lang="en-US" sz="1600" dirty="0" err="1"/>
              <a:t>conjointement</a:t>
            </a:r>
            <a:r>
              <a:rPr lang="en-US" sz="1600" dirty="0"/>
              <a:t> par </a:t>
            </a:r>
            <a:r>
              <a:rPr lang="en-US" sz="1600" dirty="0" err="1"/>
              <a:t>l’Office</a:t>
            </a:r>
            <a:r>
              <a:rPr lang="en-US" sz="1600" dirty="0"/>
              <a:t> </a:t>
            </a:r>
            <a:r>
              <a:rPr lang="en-US" sz="1600" dirty="0" err="1"/>
              <a:t>fédéral</a:t>
            </a:r>
            <a:r>
              <a:rPr lang="en-US" sz="1600" dirty="0"/>
              <a:t> de la </a:t>
            </a:r>
            <a:r>
              <a:rPr lang="en-US" sz="1600" dirty="0" err="1"/>
              <a:t>statistique</a:t>
            </a:r>
            <a:r>
              <a:rPr lang="en-US" sz="1600" dirty="0"/>
              <a:t> (OFS) et </a:t>
            </a:r>
            <a:r>
              <a:rPr lang="en-US" sz="1600" dirty="0" err="1"/>
              <a:t>l’Office</a:t>
            </a:r>
            <a:r>
              <a:rPr lang="en-US" sz="1600" dirty="0"/>
              <a:t> </a:t>
            </a:r>
            <a:r>
              <a:rPr lang="en-US" sz="1600" dirty="0" err="1"/>
              <a:t>fédéral</a:t>
            </a:r>
            <a:r>
              <a:rPr lang="en-US" sz="1600" dirty="0"/>
              <a:t> du </a:t>
            </a:r>
            <a:r>
              <a:rPr lang="en-US" sz="1600" dirty="0" err="1"/>
              <a:t>développement</a:t>
            </a:r>
            <a:r>
              <a:rPr lang="en-US" sz="1600" dirty="0"/>
              <a:t> territorial (ARE) ;</a:t>
            </a:r>
            <a:endParaRPr lang="en-US" sz="1600" dirty="0">
              <a:cs typeface="Arial"/>
            </a:endParaRPr>
          </a:p>
          <a:p>
            <a:pPr marL="285750" indent="-285750">
              <a:lnSpc>
                <a:spcPct val="150000"/>
              </a:lnSpc>
              <a:buClr>
                <a:srgbClr val="005B85"/>
              </a:buClr>
              <a:buFont typeface="Arial"/>
              <a:buChar char="•"/>
            </a:pPr>
            <a:r>
              <a:rPr lang="en-US" sz="1600" b="1" dirty="0" err="1">
                <a:solidFill>
                  <a:srgbClr val="005B85"/>
                </a:solidFill>
              </a:rPr>
              <a:t>Echantillon</a:t>
            </a:r>
            <a:r>
              <a:rPr lang="en-US" sz="1600" dirty="0">
                <a:cs typeface="Arial"/>
              </a:rPr>
              <a:t>: 55'000 </a:t>
            </a:r>
            <a:r>
              <a:rPr lang="en-US" sz="1600" dirty="0" err="1">
                <a:cs typeface="Arial"/>
              </a:rPr>
              <a:t>personnes</a:t>
            </a:r>
            <a:r>
              <a:rPr lang="en-US" sz="1600" dirty="0">
                <a:cs typeface="Arial"/>
              </a:rPr>
              <a:t>, </a:t>
            </a:r>
            <a:r>
              <a:rPr lang="en-US" sz="1600" dirty="0" err="1">
                <a:cs typeface="Arial"/>
              </a:rPr>
              <a:t>résultats</a:t>
            </a:r>
            <a:r>
              <a:rPr lang="en-US" sz="1600" dirty="0">
                <a:cs typeface="Arial"/>
              </a:rPr>
              <a:t> </a:t>
            </a:r>
            <a:r>
              <a:rPr lang="en-US" sz="1600" dirty="0" err="1">
                <a:cs typeface="Arial"/>
              </a:rPr>
              <a:t>extrapolés</a:t>
            </a:r>
            <a:r>
              <a:rPr lang="en-US" sz="1600" dirty="0">
                <a:cs typeface="Arial"/>
              </a:rPr>
              <a:t> à la population </a:t>
            </a:r>
            <a:r>
              <a:rPr lang="en-US" sz="1600" dirty="0" err="1">
                <a:cs typeface="Arial"/>
              </a:rPr>
              <a:t>suisse</a:t>
            </a:r>
            <a:r>
              <a:rPr lang="en-US" sz="1600" dirty="0">
                <a:cs typeface="Arial"/>
              </a:rPr>
              <a:t> ;</a:t>
            </a:r>
            <a:endParaRPr lang="en-US" sz="1600" dirty="0" err="1"/>
          </a:p>
          <a:p>
            <a:pPr marL="228600" indent="-228600">
              <a:lnSpc>
                <a:spcPct val="150000"/>
              </a:lnSpc>
              <a:buClr>
                <a:srgbClr val="005B85"/>
              </a:buClr>
              <a:buFont typeface="Arial"/>
              <a:buChar char="•"/>
            </a:pPr>
            <a:r>
              <a:rPr lang="en-US" sz="1600" b="1" dirty="0"/>
              <a:t> </a:t>
            </a:r>
            <a:r>
              <a:rPr lang="en-US" sz="1600" b="1" dirty="0">
                <a:solidFill>
                  <a:srgbClr val="005B85"/>
                </a:solidFill>
              </a:rPr>
              <a:t>Objectif </a:t>
            </a:r>
            <a:r>
              <a:rPr lang="en-US" sz="1600" dirty="0"/>
              <a:t>: </a:t>
            </a:r>
            <a:r>
              <a:rPr lang="en-US" sz="1600" dirty="0" err="1"/>
              <a:t>analyser</a:t>
            </a:r>
            <a:r>
              <a:rPr lang="en-US" sz="1600" dirty="0"/>
              <a:t> les pratiques et les </a:t>
            </a:r>
            <a:r>
              <a:rPr lang="en-US" sz="1600" dirty="0" err="1"/>
              <a:t>évolutions</a:t>
            </a:r>
            <a:r>
              <a:rPr lang="en-US" sz="1600" dirty="0"/>
              <a:t> </a:t>
            </a:r>
            <a:r>
              <a:rPr lang="en-US" sz="1600" dirty="0" err="1"/>
              <a:t>en</a:t>
            </a:r>
            <a:r>
              <a:rPr lang="en-US" sz="1600" dirty="0"/>
              <a:t> matière de </a:t>
            </a:r>
            <a:r>
              <a:rPr lang="en-US" sz="1600" dirty="0" err="1"/>
              <a:t>mobilité</a:t>
            </a:r>
            <a:r>
              <a:rPr lang="en-US" sz="1600" dirty="0"/>
              <a:t>.</a:t>
            </a:r>
            <a:endParaRPr lang="en-US" sz="1600" dirty="0">
              <a:cs typeface="Arial"/>
            </a:endParaRPr>
          </a:p>
          <a:p>
            <a:pPr marL="228600" indent="-228600">
              <a:buFont typeface="Arial"/>
              <a:buChar char="•"/>
            </a:pPr>
            <a:endParaRPr lang="en-US" sz="1600" dirty="0">
              <a:ea typeface="+mn-lt"/>
              <a:cs typeface="+mn-lt"/>
            </a:endParaRPr>
          </a:p>
          <a:p>
            <a:r>
              <a:rPr lang="en-US" sz="1600" b="1" dirty="0">
                <a:solidFill>
                  <a:srgbClr val="005B85"/>
                </a:solidFill>
                <a:ea typeface="+mn-lt"/>
                <a:cs typeface="+mn-lt"/>
              </a:rPr>
              <a:t>Données </a:t>
            </a:r>
            <a:r>
              <a:rPr lang="en-US" sz="1600" dirty="0" err="1">
                <a:ea typeface="+mn-lt"/>
                <a:cs typeface="+mn-lt"/>
              </a:rPr>
              <a:t>collectées</a:t>
            </a:r>
            <a:r>
              <a:rPr lang="en-US" sz="1600" dirty="0">
                <a:ea typeface="+mn-lt"/>
                <a:cs typeface="+mn-lt"/>
              </a:rPr>
              <a:t> sur :</a:t>
            </a:r>
            <a:endParaRPr lang="en-US" sz="1600" dirty="0">
              <a:cs typeface="Arial"/>
            </a:endParaRPr>
          </a:p>
          <a:p>
            <a:pPr marL="285750" indent="-285750">
              <a:lnSpc>
                <a:spcPct val="150000"/>
              </a:lnSpc>
              <a:buClr>
                <a:srgbClr val="005B85"/>
              </a:buClr>
              <a:buFont typeface="Arial"/>
              <a:buChar char="•"/>
            </a:pPr>
            <a:r>
              <a:rPr lang="en-US" sz="1600" dirty="0"/>
              <a:t>les </a:t>
            </a:r>
            <a:r>
              <a:rPr lang="en-US" sz="1600" dirty="0" err="1"/>
              <a:t>déplacements</a:t>
            </a:r>
            <a:r>
              <a:rPr lang="en-US" sz="1600" dirty="0"/>
              <a:t> </a:t>
            </a:r>
            <a:r>
              <a:rPr lang="en-US" sz="1600" dirty="0" err="1"/>
              <a:t>quotidiens</a:t>
            </a:r>
            <a:r>
              <a:rPr lang="en-US" sz="1600" dirty="0"/>
              <a:t> (</a:t>
            </a:r>
            <a:r>
              <a:rPr lang="en-US" sz="1600" dirty="0" err="1"/>
              <a:t>fréquence</a:t>
            </a:r>
            <a:r>
              <a:rPr lang="en-US" sz="1600" dirty="0"/>
              <a:t>, motifs, distance, durée, mode) ;</a:t>
            </a:r>
            <a:endParaRPr lang="en-US" sz="1600" dirty="0">
              <a:cs typeface="Arial"/>
            </a:endParaRPr>
          </a:p>
          <a:p>
            <a:pPr marL="285750" indent="-285750">
              <a:lnSpc>
                <a:spcPct val="150000"/>
              </a:lnSpc>
              <a:buClr>
                <a:srgbClr val="005B85"/>
              </a:buClr>
              <a:buFont typeface="Arial"/>
              <a:buChar char="•"/>
            </a:pPr>
            <a:r>
              <a:rPr lang="en-US" sz="1600" dirty="0"/>
              <a:t>les moyens de transport </a:t>
            </a:r>
            <a:r>
              <a:rPr lang="en-US" sz="1600" dirty="0" err="1"/>
              <a:t>disponibles</a:t>
            </a:r>
            <a:r>
              <a:rPr lang="en-US" sz="1600" dirty="0"/>
              <a:t> dans les ménages ;</a:t>
            </a:r>
            <a:endParaRPr lang="en-US" sz="1600" dirty="0">
              <a:cs typeface="Arial"/>
            </a:endParaRPr>
          </a:p>
          <a:p>
            <a:pPr marL="285750" indent="-285750">
              <a:lnSpc>
                <a:spcPct val="150000"/>
              </a:lnSpc>
              <a:buClr>
                <a:srgbClr val="005B85"/>
              </a:buClr>
              <a:buFont typeface="Arial"/>
              <a:buChar char="•"/>
            </a:pPr>
            <a:r>
              <a:rPr lang="en-US" sz="1600" dirty="0"/>
              <a:t>les abonnements de transport public et la </a:t>
            </a:r>
            <a:r>
              <a:rPr lang="en-US" sz="1600" dirty="0" err="1"/>
              <a:t>motorisation</a:t>
            </a:r>
            <a:r>
              <a:rPr lang="en-US" sz="1600" dirty="0"/>
              <a:t> ;</a:t>
            </a:r>
            <a:endParaRPr lang="en-US" sz="1600" dirty="0">
              <a:cs typeface="Arial"/>
            </a:endParaRPr>
          </a:p>
          <a:p>
            <a:pPr marL="285750" indent="-285750">
              <a:lnSpc>
                <a:spcPct val="150000"/>
              </a:lnSpc>
              <a:buClr>
                <a:srgbClr val="005B85"/>
              </a:buClr>
              <a:buFont typeface="Arial"/>
              <a:buChar char="•"/>
            </a:pPr>
            <a:r>
              <a:rPr lang="en-US" sz="1600" dirty="0"/>
              <a:t>les </a:t>
            </a:r>
            <a:r>
              <a:rPr lang="en-US" sz="1600" dirty="0" err="1"/>
              <a:t>différences</a:t>
            </a:r>
            <a:r>
              <a:rPr lang="en-US" sz="1600" dirty="0"/>
              <a:t> </a:t>
            </a:r>
            <a:r>
              <a:rPr lang="en-US" sz="1600" dirty="0" err="1"/>
              <a:t>régionales</a:t>
            </a:r>
            <a:r>
              <a:rPr lang="en-US" sz="1600" dirty="0"/>
              <a:t>, socio-</a:t>
            </a:r>
            <a:r>
              <a:rPr lang="en-US" sz="1600" dirty="0" err="1"/>
              <a:t>démographiques</a:t>
            </a:r>
            <a:r>
              <a:rPr lang="en-US" sz="1600" dirty="0"/>
              <a:t> et </a:t>
            </a:r>
            <a:r>
              <a:rPr lang="en-US" sz="1600" dirty="0" err="1"/>
              <a:t>générationnelles</a:t>
            </a:r>
            <a:r>
              <a:rPr lang="en-US" sz="1600" dirty="0"/>
              <a:t>.</a:t>
            </a:r>
          </a:p>
          <a:p>
            <a:pPr>
              <a:buFont typeface="Arial"/>
              <a:buChar char="•"/>
            </a:pPr>
            <a:endParaRPr lang="en-US" sz="1600" b="1" dirty="0">
              <a:ea typeface="+mn-lt"/>
              <a:cs typeface="+mn-lt"/>
            </a:endParaRPr>
          </a:p>
          <a:p>
            <a:r>
              <a:rPr lang="en-US" sz="1600" b="1" dirty="0" err="1">
                <a:solidFill>
                  <a:srgbClr val="005B85"/>
                </a:solidFill>
                <a:ea typeface="+mn-lt"/>
                <a:cs typeface="+mn-lt"/>
              </a:rPr>
              <a:t>Périodicité</a:t>
            </a:r>
            <a:r>
              <a:rPr lang="en-US" sz="1600" b="1" dirty="0">
                <a:solidFill>
                  <a:srgbClr val="005B85"/>
                </a:solidFill>
                <a:ea typeface="+mn-lt"/>
                <a:cs typeface="+mn-lt"/>
              </a:rPr>
              <a:t> </a:t>
            </a:r>
            <a:r>
              <a:rPr lang="en-US" sz="1600" dirty="0">
                <a:ea typeface="+mn-lt"/>
                <a:cs typeface="+mn-lt"/>
              </a:rPr>
              <a:t>: </a:t>
            </a:r>
            <a:r>
              <a:rPr lang="en-US" sz="1600" dirty="0" err="1">
                <a:ea typeface="+mn-lt"/>
                <a:cs typeface="+mn-lt"/>
              </a:rPr>
              <a:t>tous</a:t>
            </a:r>
            <a:r>
              <a:rPr lang="en-US" sz="1600" dirty="0">
                <a:ea typeface="+mn-lt"/>
                <a:cs typeface="+mn-lt"/>
              </a:rPr>
              <a:t> les 5 </a:t>
            </a:r>
            <a:r>
              <a:rPr lang="en-US" sz="1600" dirty="0" err="1">
                <a:ea typeface="+mn-lt"/>
                <a:cs typeface="+mn-lt"/>
              </a:rPr>
              <a:t>ans</a:t>
            </a:r>
            <a:r>
              <a:rPr lang="en-US" sz="1600" dirty="0">
                <a:ea typeface="+mn-lt"/>
                <a:cs typeface="+mn-lt"/>
              </a:rPr>
              <a:t> environ, dernier </a:t>
            </a:r>
            <a:r>
              <a:rPr lang="en-US" sz="1600" dirty="0" err="1">
                <a:ea typeface="+mn-lt"/>
                <a:cs typeface="+mn-lt"/>
              </a:rPr>
              <a:t>microrecensement</a:t>
            </a:r>
            <a:r>
              <a:rPr lang="en-US" sz="1600" dirty="0">
                <a:ea typeface="+mn-lt"/>
                <a:cs typeface="+mn-lt"/>
              </a:rPr>
              <a:t> </a:t>
            </a:r>
            <a:r>
              <a:rPr lang="en-US" sz="1600" dirty="0" err="1">
                <a:ea typeface="+mn-lt"/>
                <a:cs typeface="+mn-lt"/>
              </a:rPr>
              <a:t>en</a:t>
            </a:r>
            <a:r>
              <a:rPr lang="en-US" sz="1600" dirty="0">
                <a:ea typeface="+mn-lt"/>
                <a:cs typeface="+mn-lt"/>
              </a:rPr>
              <a:t> 2021, </a:t>
            </a:r>
            <a:r>
              <a:rPr lang="en-US" sz="1600" dirty="0" err="1">
                <a:ea typeface="+mn-lt"/>
                <a:cs typeface="+mn-lt"/>
              </a:rPr>
              <a:t>publié</a:t>
            </a:r>
            <a:r>
              <a:rPr lang="en-US" sz="1600" dirty="0">
                <a:ea typeface="+mn-lt"/>
                <a:cs typeface="+mn-lt"/>
              </a:rPr>
              <a:t> </a:t>
            </a:r>
            <a:r>
              <a:rPr lang="en-US" sz="1600" dirty="0" err="1">
                <a:ea typeface="+mn-lt"/>
                <a:cs typeface="+mn-lt"/>
              </a:rPr>
              <a:t>en</a:t>
            </a:r>
            <a:r>
              <a:rPr lang="en-US" sz="1600" dirty="0">
                <a:ea typeface="+mn-lt"/>
                <a:cs typeface="+mn-lt"/>
              </a:rPr>
              <a:t> 2023.</a:t>
            </a:r>
            <a:endParaRPr lang="en-US" sz="1600" dirty="0">
              <a:cs typeface="Arial"/>
            </a:endParaRPr>
          </a:p>
          <a:p>
            <a:pPr marL="228600" indent="-228600">
              <a:buFont typeface="Arial"/>
              <a:buChar char="•"/>
            </a:pPr>
            <a:endParaRPr lang="en-US" sz="1400" dirty="0">
              <a:cs typeface="Arial"/>
            </a:endParaRPr>
          </a:p>
          <a:p>
            <a:pPr algn="ctr"/>
            <a:endParaRPr lang="en-US" sz="1400" dirty="0">
              <a:cs typeface="Arial"/>
            </a:endParaRPr>
          </a:p>
        </p:txBody>
      </p:sp>
      <p:pic>
        <p:nvPicPr>
          <p:cNvPr id="1026" name="Picture 2">
            <a:extLst>
              <a:ext uri="{FF2B5EF4-FFF2-40B4-BE49-F238E27FC236}">
                <a16:creationId xmlns:a16="http://schemas.microsoft.com/office/drawing/2014/main" id="{DD00CD36-0E7F-756B-9566-303CBA0A9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074333" y="2023827"/>
            <a:ext cx="2641790" cy="3743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270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chemeClr val="tx2"/>
                </a:solidFill>
                <a:latin typeface="Calibri"/>
                <a:ea typeface="Calibri"/>
                <a:cs typeface="Calibri"/>
              </a:rPr>
              <a:t>Introduction</a:t>
            </a:r>
          </a:p>
          <a:p>
            <a:pPr>
              <a:spcBef>
                <a:spcPts val="0"/>
              </a:spcBef>
              <a:spcAft>
                <a:spcPts val="0"/>
              </a:spcAft>
              <a:defRPr/>
            </a:pPr>
            <a:r>
              <a:rPr lang="fr-FR" sz="2000" b="1" dirty="0">
                <a:solidFill>
                  <a:srgbClr val="7F7F7F"/>
                </a:solidFill>
                <a:latin typeface="Calibri"/>
                <a:ea typeface="Calibri"/>
                <a:cs typeface="Calibri"/>
              </a:rPr>
              <a:t>Cas pratique – </a:t>
            </a:r>
            <a:r>
              <a:rPr lang="fr-FR" sz="2000" b="1" dirty="0" err="1">
                <a:solidFill>
                  <a:srgbClr val="7F7F7F"/>
                </a:solidFill>
                <a:latin typeface="Calibri"/>
                <a:ea typeface="Calibri"/>
                <a:cs typeface="Calibri"/>
              </a:rPr>
              <a:t>Bobst</a:t>
            </a:r>
            <a:r>
              <a:rPr lang="fr-FR" sz="2000" b="1" dirty="0">
                <a:solidFill>
                  <a:srgbClr val="7F7F7F"/>
                </a:solidFill>
                <a:latin typeface="Calibri"/>
                <a:ea typeface="Calibri"/>
                <a:cs typeface="Calibri"/>
              </a:rPr>
              <a:t> SA</a:t>
            </a:r>
            <a:endParaRPr lang="fr-FR" dirty="0"/>
          </a:p>
        </p:txBody>
      </p:sp>
      <p:grpSp>
        <p:nvGrpSpPr>
          <p:cNvPr id="11" name="Group 36">
            <a:extLst>
              <a:ext uri="{FF2B5EF4-FFF2-40B4-BE49-F238E27FC236}">
                <a16:creationId xmlns:a16="http://schemas.microsoft.com/office/drawing/2014/main" id="{98E72025-4863-D982-E5BB-57617AD4CD0D}"/>
              </a:ext>
            </a:extLst>
          </p:cNvPr>
          <p:cNvGrpSpPr>
            <a:grpSpLocks/>
          </p:cNvGrpSpPr>
          <p:nvPr/>
        </p:nvGrpSpPr>
        <p:grpSpPr bwMode="auto">
          <a:xfrm>
            <a:off x="7341572" y="1572328"/>
            <a:ext cx="4467517" cy="4740062"/>
            <a:chOff x="1092" y="1982"/>
            <a:chExt cx="1925" cy="1924"/>
          </a:xfrm>
        </p:grpSpPr>
        <p:grpSp>
          <p:nvGrpSpPr>
            <p:cNvPr id="12" name="Group 24">
              <a:extLst>
                <a:ext uri="{FF2B5EF4-FFF2-40B4-BE49-F238E27FC236}">
                  <a16:creationId xmlns:a16="http://schemas.microsoft.com/office/drawing/2014/main" id="{26E53BB2-4BC3-B267-DBF9-453EAEDE29B1}"/>
                </a:ext>
              </a:extLst>
            </p:cNvPr>
            <p:cNvGrpSpPr>
              <a:grpSpLocks/>
            </p:cNvGrpSpPr>
            <p:nvPr/>
          </p:nvGrpSpPr>
          <p:grpSpPr bwMode="auto">
            <a:xfrm>
              <a:off x="1092" y="1982"/>
              <a:ext cx="1925" cy="1924"/>
              <a:chOff x="1474" y="1494"/>
              <a:chExt cx="2325" cy="2468"/>
            </a:xfrm>
          </p:grpSpPr>
          <p:pic>
            <p:nvPicPr>
              <p:cNvPr id="19" name="Picture 25">
                <a:extLst>
                  <a:ext uri="{FF2B5EF4-FFF2-40B4-BE49-F238E27FC236}">
                    <a16:creationId xmlns:a16="http://schemas.microsoft.com/office/drawing/2014/main" id="{7C3124B0-180C-DDEA-FF32-41636AEDF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 y="1500"/>
                <a:ext cx="2322" cy="2462"/>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26">
                <a:extLst>
                  <a:ext uri="{FF2B5EF4-FFF2-40B4-BE49-F238E27FC236}">
                    <a16:creationId xmlns:a16="http://schemas.microsoft.com/office/drawing/2014/main" id="{8A46F702-EC44-8FD8-BACD-D03C6DEC268B}"/>
                  </a:ext>
                </a:extLst>
              </p:cNvPr>
              <p:cNvSpPr>
                <a:spLocks noChangeArrowheads="1"/>
              </p:cNvSpPr>
              <p:nvPr/>
            </p:nvSpPr>
            <p:spPr bwMode="auto">
              <a:xfrm>
                <a:off x="1475" y="1494"/>
                <a:ext cx="2324" cy="2462"/>
              </a:xfrm>
              <a:prstGeom prst="rect">
                <a:avLst/>
              </a:prstGeom>
              <a:noFill/>
              <a:ln w="19050">
                <a:solidFill>
                  <a:srgbClr val="000000"/>
                </a:solidFill>
                <a:miter lim="800000"/>
                <a:headEnd type="none" w="sm" len="sm"/>
                <a:tailEnd type="none" w="sm" len="sm"/>
              </a:ln>
              <a:effectLst/>
              <a:extLst>
                <a:ext uri="{909E8E84-426E-40DD-AFC4-6F175D3DCCD1}">
                  <a14:hiddenFill xmlns:a14="http://schemas.microsoft.com/office/drawing/2010/main">
                    <a:solidFill>
                      <a:srgbClr val="FFFFFF">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1" name="Oval 27">
                <a:extLst>
                  <a:ext uri="{FF2B5EF4-FFF2-40B4-BE49-F238E27FC236}">
                    <a16:creationId xmlns:a16="http://schemas.microsoft.com/office/drawing/2014/main" id="{6EDD3AC3-A1B0-3439-EEC0-61E676282400}"/>
                  </a:ext>
                </a:extLst>
              </p:cNvPr>
              <p:cNvSpPr>
                <a:spLocks noChangeArrowheads="1"/>
              </p:cNvSpPr>
              <p:nvPr/>
            </p:nvSpPr>
            <p:spPr bwMode="auto">
              <a:xfrm>
                <a:off x="1566" y="1559"/>
                <a:ext cx="308" cy="309"/>
              </a:xfrm>
              <a:prstGeom prst="ellipse">
                <a:avLst/>
              </a:prstGeom>
              <a:noFill/>
              <a:ln w="31750">
                <a:solidFill>
                  <a:srgbClr val="FF0000"/>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2" name="Oval 28">
                <a:extLst>
                  <a:ext uri="{FF2B5EF4-FFF2-40B4-BE49-F238E27FC236}">
                    <a16:creationId xmlns:a16="http://schemas.microsoft.com/office/drawing/2014/main" id="{0DEDE2EC-A595-609F-2CE3-72EBF3FC3A75}"/>
                  </a:ext>
                </a:extLst>
              </p:cNvPr>
              <p:cNvSpPr>
                <a:spLocks noChangeArrowheads="1"/>
              </p:cNvSpPr>
              <p:nvPr/>
            </p:nvSpPr>
            <p:spPr bwMode="auto">
              <a:xfrm>
                <a:off x="3372" y="3582"/>
                <a:ext cx="243" cy="243"/>
              </a:xfrm>
              <a:prstGeom prst="ellipse">
                <a:avLst/>
              </a:prstGeom>
              <a:noFill/>
              <a:ln w="31750">
                <a:solidFill>
                  <a:srgbClr val="FF0000"/>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grpSp>
          <p:nvGrpSpPr>
            <p:cNvPr id="13" name="Group 32">
              <a:extLst>
                <a:ext uri="{FF2B5EF4-FFF2-40B4-BE49-F238E27FC236}">
                  <a16:creationId xmlns:a16="http://schemas.microsoft.com/office/drawing/2014/main" id="{783E722F-68B5-F9E5-8659-B333D09BCA86}"/>
                </a:ext>
              </a:extLst>
            </p:cNvPr>
            <p:cNvGrpSpPr>
              <a:grpSpLocks/>
            </p:cNvGrpSpPr>
            <p:nvPr/>
          </p:nvGrpSpPr>
          <p:grpSpPr bwMode="auto">
            <a:xfrm>
              <a:off x="2080" y="3599"/>
              <a:ext cx="528" cy="209"/>
              <a:chOff x="3728" y="2687"/>
              <a:chExt cx="528" cy="209"/>
            </a:xfrm>
          </p:grpSpPr>
          <p:sp>
            <p:nvSpPr>
              <p:cNvPr id="17" name="Rectangle 31">
                <a:extLst>
                  <a:ext uri="{FF2B5EF4-FFF2-40B4-BE49-F238E27FC236}">
                    <a16:creationId xmlns:a16="http://schemas.microsoft.com/office/drawing/2014/main" id="{A048653B-0583-CEFD-DD9D-1E1102AE97AC}"/>
                  </a:ext>
                </a:extLst>
              </p:cNvPr>
              <p:cNvSpPr>
                <a:spLocks noChangeArrowheads="1"/>
              </p:cNvSpPr>
              <p:nvPr/>
            </p:nvSpPr>
            <p:spPr bwMode="auto">
              <a:xfrm>
                <a:off x="3776" y="2688"/>
                <a:ext cx="432" cy="208"/>
              </a:xfrm>
              <a:prstGeom prst="rect">
                <a:avLst/>
              </a:prstGeom>
              <a:solidFill>
                <a:srgbClr val="FFFFFF">
                  <a:alpha val="50195"/>
                </a:srgbClr>
              </a:solidFill>
              <a:ln w="12700" cap="sq">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8" name="Rectangle 29">
                <a:extLst>
                  <a:ext uri="{FF2B5EF4-FFF2-40B4-BE49-F238E27FC236}">
                    <a16:creationId xmlns:a16="http://schemas.microsoft.com/office/drawing/2014/main" id="{C2776C05-DA91-F446-E9A9-B0A92795A29A}"/>
                  </a:ext>
                </a:extLst>
              </p:cNvPr>
              <p:cNvSpPr>
                <a:spLocks noChangeArrowheads="1"/>
              </p:cNvSpPr>
              <p:nvPr/>
            </p:nvSpPr>
            <p:spPr bwMode="auto">
              <a:xfrm>
                <a:off x="3728" y="2687"/>
                <a:ext cx="528"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61950" indent="-36195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lnSpc>
                    <a:spcPct val="80000"/>
                  </a:lnSpc>
                  <a:spcBef>
                    <a:spcPct val="50000"/>
                  </a:spcBef>
                  <a:buFontTx/>
                  <a:buNone/>
                </a:pPr>
                <a:r>
                  <a:rPr lang="fr-CH" altLang="fr-FR" sz="1800">
                    <a:solidFill>
                      <a:srgbClr val="FF0000"/>
                    </a:solidFill>
                    <a:sym typeface="Wingdings" panose="05000000000000000000" pitchFamily="2" charset="2"/>
                  </a:rPr>
                  <a:t>Prilly</a:t>
                </a:r>
                <a:endParaRPr lang="fr-CH" altLang="fr-FR" sz="1800" b="0">
                  <a:solidFill>
                    <a:srgbClr val="FF0000"/>
                  </a:solidFill>
                </a:endParaRPr>
              </a:p>
            </p:txBody>
          </p:sp>
        </p:grpSp>
        <p:grpSp>
          <p:nvGrpSpPr>
            <p:cNvPr id="14" name="Group 33">
              <a:extLst>
                <a:ext uri="{FF2B5EF4-FFF2-40B4-BE49-F238E27FC236}">
                  <a16:creationId xmlns:a16="http://schemas.microsoft.com/office/drawing/2014/main" id="{94A2A0D0-5313-FDC8-C691-2E8319626881}"/>
                </a:ext>
              </a:extLst>
            </p:cNvPr>
            <p:cNvGrpSpPr>
              <a:grpSpLocks/>
            </p:cNvGrpSpPr>
            <p:nvPr/>
          </p:nvGrpSpPr>
          <p:grpSpPr bwMode="auto">
            <a:xfrm>
              <a:off x="1464" y="2047"/>
              <a:ext cx="528" cy="209"/>
              <a:chOff x="3728" y="2687"/>
              <a:chExt cx="528" cy="209"/>
            </a:xfrm>
          </p:grpSpPr>
          <p:sp>
            <p:nvSpPr>
              <p:cNvPr id="15" name="Rectangle 34">
                <a:extLst>
                  <a:ext uri="{FF2B5EF4-FFF2-40B4-BE49-F238E27FC236}">
                    <a16:creationId xmlns:a16="http://schemas.microsoft.com/office/drawing/2014/main" id="{854B1EB3-9359-4A76-69DA-AF1216F928D6}"/>
                  </a:ext>
                </a:extLst>
              </p:cNvPr>
              <p:cNvSpPr>
                <a:spLocks noChangeArrowheads="1"/>
              </p:cNvSpPr>
              <p:nvPr/>
            </p:nvSpPr>
            <p:spPr bwMode="auto">
              <a:xfrm>
                <a:off x="3776" y="2688"/>
                <a:ext cx="432" cy="208"/>
              </a:xfrm>
              <a:prstGeom prst="rect">
                <a:avLst/>
              </a:prstGeom>
              <a:solidFill>
                <a:srgbClr val="FFFFFF">
                  <a:alpha val="50195"/>
                </a:srgbClr>
              </a:solidFill>
              <a:ln w="12700" cap="sq">
                <a:solidFill>
                  <a:srgbClr val="FFFF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6" name="Rectangle 35">
                <a:extLst>
                  <a:ext uri="{FF2B5EF4-FFF2-40B4-BE49-F238E27FC236}">
                    <a16:creationId xmlns:a16="http://schemas.microsoft.com/office/drawing/2014/main" id="{2E37A693-9E19-D37A-C796-2A8A2706FBFB}"/>
                  </a:ext>
                </a:extLst>
              </p:cNvPr>
              <p:cNvSpPr>
                <a:spLocks noChangeArrowheads="1"/>
              </p:cNvSpPr>
              <p:nvPr/>
            </p:nvSpPr>
            <p:spPr bwMode="auto">
              <a:xfrm>
                <a:off x="3728" y="2687"/>
                <a:ext cx="528"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61950" indent="-36195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lnSpc>
                    <a:spcPct val="80000"/>
                  </a:lnSpc>
                  <a:spcBef>
                    <a:spcPct val="50000"/>
                  </a:spcBef>
                  <a:buFontTx/>
                  <a:buNone/>
                </a:pPr>
                <a:r>
                  <a:rPr lang="fr-CH" altLang="fr-FR" sz="1800">
                    <a:solidFill>
                      <a:srgbClr val="FF0000"/>
                    </a:solidFill>
                    <a:sym typeface="Wingdings" panose="05000000000000000000" pitchFamily="2" charset="2"/>
                  </a:rPr>
                  <a:t>Mex</a:t>
                </a:r>
                <a:endParaRPr lang="fr-CH" altLang="fr-FR" sz="1800" b="0">
                  <a:solidFill>
                    <a:srgbClr val="FF0000"/>
                  </a:solidFill>
                </a:endParaRPr>
              </a:p>
            </p:txBody>
          </p:sp>
        </p:grpSp>
      </p:grpSp>
      <p:sp>
        <p:nvSpPr>
          <p:cNvPr id="5" name="Espace réservé du numéro de diapositive 2">
            <a:extLst>
              <a:ext uri="{FF2B5EF4-FFF2-40B4-BE49-F238E27FC236}">
                <a16:creationId xmlns:a16="http://schemas.microsoft.com/office/drawing/2014/main" id="{8618D1B4-3B51-4E12-F18A-209613C2758D}"/>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39</a:t>
            </a:r>
            <a:endParaRPr lang="en-US" dirty="0"/>
          </a:p>
        </p:txBody>
      </p:sp>
      <p:pic>
        <p:nvPicPr>
          <p:cNvPr id="6" name="Image 1">
            <a:extLst>
              <a:ext uri="{FF2B5EF4-FFF2-40B4-BE49-F238E27FC236}">
                <a16:creationId xmlns:a16="http://schemas.microsoft.com/office/drawing/2014/main" id="{667F2C37-7E7D-D5B0-392B-C508165D3D36}"/>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Espace réservé du contenu 4">
            <a:extLst>
              <a:ext uri="{FF2B5EF4-FFF2-40B4-BE49-F238E27FC236}">
                <a16:creationId xmlns:a16="http://schemas.microsoft.com/office/drawing/2014/main" id="{BB64F1D5-E10F-702A-3C39-2442632B5504}"/>
              </a:ext>
            </a:extLst>
          </p:cNvPr>
          <p:cNvSpPr>
            <a:spLocks noGrp="1"/>
          </p:cNvSpPr>
          <p:nvPr>
            <p:ph idx="1"/>
          </p:nvPr>
        </p:nvSpPr>
        <p:spPr>
          <a:xfrm>
            <a:off x="522983" y="1660683"/>
            <a:ext cx="6604441" cy="3536634"/>
          </a:xfrm>
        </p:spPr>
        <p:txBody>
          <a:bodyPr vert="horz" lIns="10800" tIns="0" rIns="0" bIns="0" rtlCol="0" anchor="t">
            <a:noAutofit/>
          </a:bodyPr>
          <a:lstStyle/>
          <a:p>
            <a:pPr>
              <a:lnSpc>
                <a:spcPct val="150000"/>
              </a:lnSpc>
              <a:buClr>
                <a:srgbClr val="005B85"/>
              </a:buClr>
              <a:buFont typeface="Arial" panose="020B0604020202020204" pitchFamily="34" charset="0"/>
              <a:buChar char="•"/>
            </a:pPr>
            <a:r>
              <a:rPr lang="fr-CH" sz="1800" dirty="0">
                <a:latin typeface="Arial"/>
                <a:ea typeface="Calibri"/>
                <a:cs typeface="Arial"/>
              </a:rPr>
              <a:t>Entreprise </a:t>
            </a:r>
            <a:r>
              <a:rPr lang="fr-CH" sz="1800" dirty="0" err="1">
                <a:latin typeface="Arial"/>
                <a:ea typeface="Calibri"/>
                <a:cs typeface="Arial"/>
              </a:rPr>
              <a:t>Bobst</a:t>
            </a:r>
            <a:r>
              <a:rPr lang="fr-CH" sz="1800" dirty="0">
                <a:latin typeface="Arial"/>
                <a:ea typeface="Calibri"/>
                <a:cs typeface="Arial"/>
              </a:rPr>
              <a:t> SA : </a:t>
            </a:r>
            <a:r>
              <a:rPr lang="fr-CH" sz="1800" b="1" dirty="0">
                <a:solidFill>
                  <a:srgbClr val="005B85"/>
                </a:solidFill>
                <a:latin typeface="Arial"/>
                <a:ea typeface="Calibri"/>
                <a:cs typeface="Arial"/>
              </a:rPr>
              <a:t>production de machines de pliage et découpe carton</a:t>
            </a:r>
            <a:r>
              <a:rPr lang="fr-CH" sz="1800" dirty="0">
                <a:solidFill>
                  <a:srgbClr val="005B85"/>
                </a:solidFill>
                <a:latin typeface="Arial"/>
                <a:ea typeface="Calibri"/>
                <a:cs typeface="Arial"/>
              </a:rPr>
              <a:t> </a:t>
            </a:r>
            <a:r>
              <a:rPr lang="fr-CH" sz="1800" dirty="0">
                <a:latin typeface="Arial"/>
                <a:ea typeface="Calibri"/>
                <a:cs typeface="Arial"/>
              </a:rPr>
              <a:t>(secteur industriel).</a:t>
            </a:r>
            <a:endParaRPr lang="fr-FR" dirty="0"/>
          </a:p>
          <a:p>
            <a:pPr>
              <a:lnSpc>
                <a:spcPct val="150000"/>
              </a:lnSpc>
              <a:buClr>
                <a:srgbClr val="005B85"/>
              </a:buClr>
              <a:buFont typeface="Arial" panose="020B0604020202020204" pitchFamily="34" charset="0"/>
              <a:buChar char="•"/>
            </a:pPr>
            <a:r>
              <a:rPr lang="fr-CH" sz="1800" dirty="0">
                <a:latin typeface="Arial"/>
                <a:ea typeface="Calibri"/>
                <a:cs typeface="Arial"/>
              </a:rPr>
              <a:t>Deux sites de production existants :</a:t>
            </a:r>
            <a:endParaRPr lang="fr-FR" dirty="0"/>
          </a:p>
          <a:p>
            <a:pPr marL="820420" lvl="1" indent="-285750">
              <a:lnSpc>
                <a:spcPct val="150000"/>
              </a:lnSpc>
              <a:spcBef>
                <a:spcPts val="0"/>
              </a:spcBef>
              <a:buClr>
                <a:srgbClr val="005B85"/>
              </a:buClr>
              <a:buFont typeface="Arial" panose="020B0604020202020204" pitchFamily="34" charset="0"/>
              <a:buChar char="•"/>
            </a:pPr>
            <a:r>
              <a:rPr lang="fr-CH" sz="1800" b="1" dirty="0">
                <a:solidFill>
                  <a:srgbClr val="005B85"/>
                </a:solidFill>
                <a:latin typeface="Arial"/>
                <a:ea typeface="Calibri"/>
                <a:cs typeface="Arial"/>
              </a:rPr>
              <a:t>Prilly</a:t>
            </a:r>
            <a:r>
              <a:rPr lang="fr-CH" sz="1800" dirty="0">
                <a:latin typeface="Arial"/>
                <a:ea typeface="Calibri"/>
                <a:cs typeface="Arial"/>
              </a:rPr>
              <a:t> (site historique, zone urbaine dense)</a:t>
            </a:r>
            <a:endParaRPr lang="fr-FR" dirty="0"/>
          </a:p>
          <a:p>
            <a:pPr marL="820420" lvl="1" indent="-285750">
              <a:lnSpc>
                <a:spcPct val="150000"/>
              </a:lnSpc>
              <a:spcBef>
                <a:spcPts val="0"/>
              </a:spcBef>
              <a:buClr>
                <a:srgbClr val="005B85"/>
              </a:buClr>
              <a:buFont typeface="Arial" panose="020B0604020202020204" pitchFamily="34" charset="0"/>
              <a:buChar char="•"/>
            </a:pPr>
            <a:r>
              <a:rPr lang="fr-CH" sz="1800" b="1" dirty="0">
                <a:solidFill>
                  <a:srgbClr val="005B85"/>
                </a:solidFill>
                <a:latin typeface="Arial"/>
                <a:ea typeface="Calibri"/>
                <a:cs typeface="Arial"/>
              </a:rPr>
              <a:t>Mex</a:t>
            </a:r>
            <a:r>
              <a:rPr lang="fr-CH" sz="1800" dirty="0">
                <a:solidFill>
                  <a:srgbClr val="005B85"/>
                </a:solidFill>
                <a:latin typeface="Arial"/>
                <a:ea typeface="Calibri"/>
                <a:cs typeface="Arial"/>
              </a:rPr>
              <a:t> </a:t>
            </a:r>
            <a:r>
              <a:rPr lang="fr-CH" sz="1800" dirty="0">
                <a:latin typeface="Arial"/>
                <a:ea typeface="Calibri"/>
                <a:cs typeface="Arial"/>
              </a:rPr>
              <a:t>(site industriel périphérique au nord de Lausanne)</a:t>
            </a:r>
            <a:endParaRPr lang="fr-FR" dirty="0"/>
          </a:p>
          <a:p>
            <a:pPr>
              <a:lnSpc>
                <a:spcPct val="150000"/>
              </a:lnSpc>
              <a:buClr>
                <a:srgbClr val="005B85"/>
              </a:buClr>
              <a:buFont typeface="Arial" panose="020B0604020202020204" pitchFamily="34" charset="0"/>
              <a:buChar char="•"/>
            </a:pPr>
            <a:r>
              <a:rPr lang="fr-CH" sz="1800" b="1" dirty="0">
                <a:solidFill>
                  <a:srgbClr val="005B85"/>
                </a:solidFill>
                <a:latin typeface="Arial"/>
                <a:ea typeface="Calibri"/>
                <a:cs typeface="Arial"/>
              </a:rPr>
              <a:t>Regroupement des deux pôles de production à Mex</a:t>
            </a:r>
            <a:r>
              <a:rPr lang="fr-CH" sz="1800" dirty="0">
                <a:solidFill>
                  <a:srgbClr val="005B85"/>
                </a:solidFill>
                <a:latin typeface="Arial"/>
                <a:ea typeface="Calibri"/>
                <a:cs typeface="Arial"/>
              </a:rPr>
              <a:t> </a:t>
            </a:r>
            <a:r>
              <a:rPr lang="fr-CH" sz="1800" dirty="0">
                <a:latin typeface="Arial"/>
                <a:ea typeface="Calibri"/>
                <a:cs typeface="Arial"/>
              </a:rPr>
              <a:t>dans le cadre d’un </a:t>
            </a:r>
            <a:r>
              <a:rPr lang="fr-CH" sz="1800" b="1" dirty="0">
                <a:solidFill>
                  <a:srgbClr val="005B85"/>
                </a:solidFill>
                <a:latin typeface="Arial"/>
                <a:ea typeface="Calibri"/>
                <a:cs typeface="Arial"/>
              </a:rPr>
              <a:t>plan partiel d’affectation (PPA)</a:t>
            </a:r>
            <a:r>
              <a:rPr lang="fr-CH" sz="1800" dirty="0">
                <a:solidFill>
                  <a:srgbClr val="005B85"/>
                </a:solidFill>
                <a:latin typeface="Arial"/>
                <a:ea typeface="Calibri"/>
                <a:cs typeface="Arial"/>
              </a:rPr>
              <a:t>.</a:t>
            </a:r>
            <a:endParaRPr lang="fr-FR" dirty="0">
              <a:solidFill>
                <a:srgbClr val="005B85"/>
              </a:solidFill>
            </a:endParaRPr>
          </a:p>
          <a:p>
            <a:pPr>
              <a:lnSpc>
                <a:spcPct val="150000"/>
              </a:lnSpc>
              <a:buClr>
                <a:srgbClr val="005B85"/>
              </a:buClr>
              <a:buFont typeface="Arial" panose="020B0604020202020204" pitchFamily="34" charset="0"/>
              <a:buChar char="•"/>
            </a:pPr>
            <a:r>
              <a:rPr lang="fr-CH" sz="1800" dirty="0">
                <a:latin typeface="Arial"/>
                <a:ea typeface="Calibri"/>
                <a:cs typeface="Arial"/>
              </a:rPr>
              <a:t>Extension des surfaces industrielles, adaptation des accès et du stationnement.</a:t>
            </a:r>
            <a:endParaRPr lang="fr-FR" dirty="0"/>
          </a:p>
          <a:p>
            <a:pPr>
              <a:buFontTx/>
              <a:buChar char="•"/>
            </a:pPr>
            <a:endParaRPr lang="fr-CH" altLang="fr-FR" sz="1800" b="0" dirty="0">
              <a:latin typeface="Calibri"/>
              <a:ea typeface="Calibri"/>
              <a:cs typeface="Calibri"/>
            </a:endParaRPr>
          </a:p>
        </p:txBody>
      </p:sp>
    </p:spTree>
    <p:extLst>
      <p:ext uri="{BB962C8B-B14F-4D97-AF65-F5344CB8AC3E}">
        <p14:creationId xmlns:p14="http://schemas.microsoft.com/office/powerpoint/2010/main" val="3971582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2">
            <a:extLst>
              <a:ext uri="{FF2B5EF4-FFF2-40B4-BE49-F238E27FC236}">
                <a16:creationId xmlns:a16="http://schemas.microsoft.com/office/drawing/2014/main" id="{8618D1B4-3B51-4E12-F18A-209613C2758D}"/>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40</a:t>
            </a:r>
          </a:p>
        </p:txBody>
      </p:sp>
      <p:pic>
        <p:nvPicPr>
          <p:cNvPr id="6" name="Image 1">
            <a:extLst>
              <a:ext uri="{FF2B5EF4-FFF2-40B4-BE49-F238E27FC236}">
                <a16:creationId xmlns:a16="http://schemas.microsoft.com/office/drawing/2014/main" id="{667F2C37-7E7D-D5B0-392B-C508165D3D36}"/>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4">
            <a:extLst>
              <a:ext uri="{FF2B5EF4-FFF2-40B4-BE49-F238E27FC236}">
                <a16:creationId xmlns:a16="http://schemas.microsoft.com/office/drawing/2014/main" id="{77385715-1C50-FB20-72F7-3927B1E6EA7A}"/>
              </a:ext>
            </a:extLst>
          </p:cNvPr>
          <p:cNvGrpSpPr>
            <a:grpSpLocks/>
          </p:cNvGrpSpPr>
          <p:nvPr/>
        </p:nvGrpSpPr>
        <p:grpSpPr bwMode="auto">
          <a:xfrm>
            <a:off x="2626331" y="1564645"/>
            <a:ext cx="6937750" cy="3764360"/>
            <a:chOff x="1081" y="822"/>
            <a:chExt cx="4229" cy="2140"/>
          </a:xfrm>
        </p:grpSpPr>
        <p:pic>
          <p:nvPicPr>
            <p:cNvPr id="8" name="Picture 18">
              <a:extLst>
                <a:ext uri="{FF2B5EF4-FFF2-40B4-BE49-F238E27FC236}">
                  <a16:creationId xmlns:a16="http://schemas.microsoft.com/office/drawing/2014/main" id="{E491DF45-B5CC-67CA-EA90-7DFD35FCE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 y="822"/>
              <a:ext cx="4224" cy="2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9">
              <a:extLst>
                <a:ext uri="{FF2B5EF4-FFF2-40B4-BE49-F238E27FC236}">
                  <a16:creationId xmlns:a16="http://schemas.microsoft.com/office/drawing/2014/main" id="{4AF186C4-0A76-03B0-8A31-A73DE8E93E24}"/>
                </a:ext>
              </a:extLst>
            </p:cNvPr>
            <p:cNvSpPr>
              <a:spLocks noChangeArrowheads="1"/>
            </p:cNvSpPr>
            <p:nvPr/>
          </p:nvSpPr>
          <p:spPr bwMode="auto">
            <a:xfrm>
              <a:off x="1081" y="823"/>
              <a:ext cx="4228" cy="2139"/>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graphicFrame>
        <p:nvGraphicFramePr>
          <p:cNvPr id="10" name="Group 98">
            <a:extLst>
              <a:ext uri="{FF2B5EF4-FFF2-40B4-BE49-F238E27FC236}">
                <a16:creationId xmlns:a16="http://schemas.microsoft.com/office/drawing/2014/main" id="{772A6F2C-B387-B6AE-44BC-72367B4C3AFB}"/>
              </a:ext>
            </a:extLst>
          </p:cNvPr>
          <p:cNvGraphicFramePr>
            <a:graphicFrameLocks noGrp="1"/>
          </p:cNvGraphicFramePr>
          <p:nvPr>
            <p:extLst>
              <p:ext uri="{D42A27DB-BD31-4B8C-83A1-F6EECF244321}">
                <p14:modId xmlns:p14="http://schemas.microsoft.com/office/powerpoint/2010/main" val="1661282773"/>
              </p:ext>
            </p:extLst>
          </p:nvPr>
        </p:nvGraphicFramePr>
        <p:xfrm>
          <a:off x="2625755" y="5390131"/>
          <a:ext cx="6951674" cy="1219288"/>
        </p:xfrm>
        <a:graphic>
          <a:graphicData uri="http://schemas.openxmlformats.org/drawingml/2006/table">
            <a:tbl>
              <a:tblPr/>
              <a:tblGrid>
                <a:gridCol w="2426730">
                  <a:extLst>
                    <a:ext uri="{9D8B030D-6E8A-4147-A177-3AD203B41FA5}">
                      <a16:colId xmlns:a16="http://schemas.microsoft.com/office/drawing/2014/main" val="20000"/>
                    </a:ext>
                  </a:extLst>
                </a:gridCol>
                <a:gridCol w="2354093">
                  <a:extLst>
                    <a:ext uri="{9D8B030D-6E8A-4147-A177-3AD203B41FA5}">
                      <a16:colId xmlns:a16="http://schemas.microsoft.com/office/drawing/2014/main" val="20001"/>
                    </a:ext>
                  </a:extLst>
                </a:gridCol>
                <a:gridCol w="2170851">
                  <a:extLst>
                    <a:ext uri="{9D8B030D-6E8A-4147-A177-3AD203B41FA5}">
                      <a16:colId xmlns:a16="http://schemas.microsoft.com/office/drawing/2014/main" val="20002"/>
                    </a:ext>
                  </a:extLst>
                </a:gridCol>
              </a:tblGrid>
              <a:tr h="3024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a:ln>
                            <a:noFill/>
                          </a:ln>
                          <a:solidFill>
                            <a:srgbClr val="FFFFFF"/>
                          </a:solidFill>
                          <a:effectLst/>
                          <a:latin typeface="+mj-lt"/>
                          <a:cs typeface="Calibri" panose="020F0502020204030204" pitchFamily="34" charset="0"/>
                        </a:rPr>
                        <a:t>Paramètres</a:t>
                      </a:r>
                      <a:endParaRPr kumimoji="1" lang="fr-FR" sz="1400" b="1" i="0" u="none" strike="noStrike" cap="none" normalizeH="0" baseline="0">
                        <a:ln>
                          <a:noFill/>
                        </a:ln>
                        <a:solidFill>
                          <a:srgbClr val="FFFFFF"/>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a:ln>
                            <a:noFill/>
                          </a:ln>
                          <a:solidFill>
                            <a:srgbClr val="FFFFFF"/>
                          </a:solidFill>
                          <a:effectLst/>
                          <a:latin typeface="+mj-lt"/>
                          <a:cs typeface="Calibri" panose="020F0502020204030204" pitchFamily="34" charset="0"/>
                        </a:rPr>
                        <a:t>Actuel</a:t>
                      </a:r>
                      <a:endParaRPr kumimoji="1" lang="fr-FR" sz="1400" b="1" i="0" u="none" strike="noStrike" cap="none" normalizeH="0" baseline="0">
                        <a:ln>
                          <a:noFill/>
                        </a:ln>
                        <a:solidFill>
                          <a:srgbClr val="FFFFFF"/>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a:ln>
                            <a:noFill/>
                          </a:ln>
                          <a:solidFill>
                            <a:srgbClr val="FFFFFF"/>
                          </a:solidFill>
                          <a:effectLst/>
                          <a:latin typeface="+mj-lt"/>
                          <a:cs typeface="Calibri" panose="020F0502020204030204" pitchFamily="34" charset="0"/>
                        </a:rPr>
                        <a:t>Futur avec projet</a:t>
                      </a:r>
                      <a:endParaRPr kumimoji="1" lang="fr-FR" sz="1400" b="1" i="0" u="none" strike="noStrike" cap="none" normalizeH="0" baseline="0">
                        <a:ln>
                          <a:noFill/>
                        </a:ln>
                        <a:solidFill>
                          <a:srgbClr val="FFFFFF"/>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024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Employés</a:t>
                      </a:r>
                      <a:endParaRPr kumimoji="1" lang="fr-FR" sz="1400" b="0" i="0" u="none" strike="noStrike" cap="none" normalizeH="0" baseline="0">
                        <a:ln>
                          <a:noFill/>
                        </a:ln>
                        <a:solidFill>
                          <a:srgbClr val="000000"/>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1’400</a:t>
                      </a:r>
                      <a:endParaRPr kumimoji="1" lang="fr-FR" sz="1400" b="0" i="0" u="none" strike="noStrike" cap="none" normalizeH="0" baseline="0">
                        <a:ln>
                          <a:noFill/>
                        </a:ln>
                        <a:solidFill>
                          <a:srgbClr val="000000"/>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+ 1’300</a:t>
                      </a:r>
                      <a:endParaRPr kumimoji="1" lang="fr-FR" sz="1400" b="0" i="0" u="none" strike="noStrike" cap="none" normalizeH="0" baseline="0">
                        <a:ln>
                          <a:noFill/>
                        </a:ln>
                        <a:solidFill>
                          <a:srgbClr val="000000"/>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1"/>
                  </a:ext>
                </a:extLst>
              </a:tr>
              <a:tr h="3024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Surface bâtie</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37’700 m</a:t>
                      </a:r>
                      <a:r>
                        <a:rPr kumimoji="1" lang="fr-CH" sz="1400" b="0" i="0" u="none" strike="noStrike" cap="none" normalizeH="0" baseline="30000">
                          <a:ln>
                            <a:noFill/>
                          </a:ln>
                          <a:solidFill>
                            <a:srgbClr val="000000"/>
                          </a:solidFill>
                          <a:effectLst/>
                          <a:latin typeface="+mj-lt"/>
                          <a:cs typeface="Calibri" panose="020F0502020204030204" pitchFamily="34" charset="0"/>
                        </a:rPr>
                        <a:t>2</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+35’900 m</a:t>
                      </a:r>
                      <a:r>
                        <a:rPr kumimoji="1" lang="fr-CH" sz="1400" b="0" i="0" u="none" strike="noStrike" cap="none" normalizeH="0" baseline="30000">
                          <a:ln>
                            <a:noFill/>
                          </a:ln>
                          <a:solidFill>
                            <a:srgbClr val="000000"/>
                          </a:solidFill>
                          <a:effectLst/>
                          <a:latin typeface="+mj-lt"/>
                          <a:cs typeface="Calibri" panose="020F0502020204030204" pitchFamily="34" charset="0"/>
                        </a:rPr>
                        <a:t>2</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2"/>
                  </a:ext>
                </a:extLst>
              </a:tr>
              <a:tr h="3024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Surface brute plancher</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55’400 m</a:t>
                      </a:r>
                      <a:r>
                        <a:rPr kumimoji="1" lang="fr-CH" sz="1400" b="0" i="0" u="none" strike="noStrike" cap="none" normalizeH="0" baseline="30000">
                          <a:ln>
                            <a:noFill/>
                          </a:ln>
                          <a:solidFill>
                            <a:srgbClr val="000000"/>
                          </a:solidFill>
                          <a:effectLst/>
                          <a:latin typeface="+mj-lt"/>
                          <a:cs typeface="Calibri" panose="020F0502020204030204" pitchFamily="34" charset="0"/>
                        </a:rPr>
                        <a:t>2</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mj-lt"/>
                          <a:cs typeface="Calibri" panose="020F0502020204030204" pitchFamily="34" charset="0"/>
                        </a:rPr>
                        <a:t>+ 51’000 m</a:t>
                      </a:r>
                      <a:r>
                        <a:rPr kumimoji="1" lang="fr-CH" sz="1400" b="0" i="0" u="none" strike="noStrike" cap="none" normalizeH="0" baseline="30000" dirty="0">
                          <a:ln>
                            <a:noFill/>
                          </a:ln>
                          <a:solidFill>
                            <a:srgbClr val="000000"/>
                          </a:solidFill>
                          <a:effectLst/>
                          <a:latin typeface="+mj-lt"/>
                          <a:cs typeface="Calibri" panose="020F0502020204030204" pitchFamily="34" charset="0"/>
                        </a:rPr>
                        <a:t>2</a:t>
                      </a:r>
                      <a:endParaRPr kumimoji="1" lang="fr-FR" sz="1400" b="0" i="0" u="none" strike="noStrike" cap="none" normalizeH="0" baseline="30000" dirty="0">
                        <a:ln>
                          <a:noFill/>
                        </a:ln>
                        <a:solidFill>
                          <a:srgbClr val="000000"/>
                        </a:solidFill>
                        <a:effectLst/>
                        <a:latin typeface="+mj-lt"/>
                        <a:cs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3"/>
                  </a:ext>
                </a:extLst>
              </a:tr>
            </a:tbl>
          </a:graphicData>
        </a:graphic>
      </p:graphicFrame>
      <p:sp>
        <p:nvSpPr>
          <p:cNvPr id="4" name="Espace réservé du texte 3">
            <a:extLst>
              <a:ext uri="{FF2B5EF4-FFF2-40B4-BE49-F238E27FC236}">
                <a16:creationId xmlns:a16="http://schemas.microsoft.com/office/drawing/2014/main" id="{905ED776-D202-8168-61CB-BB873C279647}"/>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chemeClr val="tx2"/>
                </a:solidFill>
                <a:latin typeface="Calibri"/>
                <a:ea typeface="Calibri"/>
                <a:cs typeface="Calibri"/>
              </a:rPr>
              <a:t>Projet d'extension</a:t>
            </a:r>
          </a:p>
          <a:p>
            <a:pPr>
              <a:spcBef>
                <a:spcPts val="0"/>
              </a:spcBef>
              <a:spcAft>
                <a:spcPts val="0"/>
              </a:spcAft>
              <a:defRPr/>
            </a:pPr>
            <a:r>
              <a:rPr lang="fr-FR" sz="2000" b="1" dirty="0">
                <a:solidFill>
                  <a:srgbClr val="7F7F7F"/>
                </a:solidFill>
                <a:latin typeface="Calibri"/>
                <a:ea typeface="Calibri"/>
                <a:cs typeface="Calibri"/>
              </a:rPr>
              <a:t>Cas pratique – </a:t>
            </a:r>
            <a:r>
              <a:rPr lang="fr-FR" sz="2000" b="1" dirty="0" err="1">
                <a:solidFill>
                  <a:srgbClr val="7F7F7F"/>
                </a:solidFill>
                <a:latin typeface="Calibri"/>
                <a:ea typeface="Calibri"/>
                <a:cs typeface="Calibri"/>
              </a:rPr>
              <a:t>Bobst</a:t>
            </a:r>
            <a:r>
              <a:rPr lang="fr-FR" sz="2000" b="1" dirty="0">
                <a:solidFill>
                  <a:srgbClr val="7F7F7F"/>
                </a:solidFill>
                <a:latin typeface="Calibri"/>
                <a:ea typeface="Calibri"/>
                <a:cs typeface="Calibri"/>
              </a:rPr>
              <a:t> SA</a:t>
            </a:r>
            <a:endParaRPr lang="fr-FR" dirty="0"/>
          </a:p>
        </p:txBody>
      </p:sp>
    </p:spTree>
    <p:extLst>
      <p:ext uri="{BB962C8B-B14F-4D97-AF65-F5344CB8AC3E}">
        <p14:creationId xmlns:p14="http://schemas.microsoft.com/office/powerpoint/2010/main" val="3565031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rgbClr val="005B85"/>
                </a:solidFill>
                <a:latin typeface="Calibri"/>
                <a:ea typeface="Calibri"/>
                <a:cs typeface="Calibri"/>
              </a:rPr>
              <a:t>Projet soumis à l'EIE?</a:t>
            </a:r>
            <a:endParaRPr kumimoji="0" lang="fr-FR" sz="2600" b="1" i="0" u="none" strike="noStrike" kern="1200" cap="none" spc="0" normalizeH="0" baseline="0" noProof="0" dirty="0">
              <a:ln>
                <a:noFill/>
              </a:ln>
              <a:solidFill>
                <a:srgbClr val="005B85"/>
              </a:solidFill>
              <a:effectLst/>
              <a:uLnTx/>
              <a:uFillTx/>
              <a:latin typeface="Calibri"/>
              <a:ea typeface="Calibri"/>
              <a:cs typeface="Calibri"/>
            </a:endParaRPr>
          </a:p>
          <a:p>
            <a:pPr>
              <a:spcBef>
                <a:spcPts val="0"/>
              </a:spcBef>
              <a:spcAft>
                <a:spcPts val="0"/>
              </a:spcAft>
              <a:defRPr/>
            </a:pPr>
            <a:r>
              <a:rPr lang="fr-FR" sz="2000" b="1" dirty="0">
                <a:latin typeface="Calibri"/>
                <a:ea typeface="Calibri"/>
                <a:cs typeface="Calibri"/>
              </a:rPr>
              <a:t>Cas pratique –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sp>
        <p:nvSpPr>
          <p:cNvPr id="5" name="Espace réservé du numéro de diapositive 2">
            <a:extLst>
              <a:ext uri="{FF2B5EF4-FFF2-40B4-BE49-F238E27FC236}">
                <a16:creationId xmlns:a16="http://schemas.microsoft.com/office/drawing/2014/main" id="{475831F6-F958-DEA6-9F0C-57C65BCB7CB9}"/>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41</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6" name="Image 1">
            <a:extLst>
              <a:ext uri="{FF2B5EF4-FFF2-40B4-BE49-F238E27FC236}">
                <a16:creationId xmlns:a16="http://schemas.microsoft.com/office/drawing/2014/main" id="{8FB513F0-B2F3-9D16-63E6-2A4AD740ACA6}"/>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4">
            <a:extLst>
              <a:ext uri="{FF2B5EF4-FFF2-40B4-BE49-F238E27FC236}">
                <a16:creationId xmlns:a16="http://schemas.microsoft.com/office/drawing/2014/main" id="{C6DAC53B-EB5F-04EA-B353-A36FDF3D74FC}"/>
              </a:ext>
            </a:extLst>
          </p:cNvPr>
          <p:cNvSpPr>
            <a:spLocks noGrp="1"/>
          </p:cNvSpPr>
          <p:nvPr>
            <p:ph idx="1"/>
          </p:nvPr>
        </p:nvSpPr>
        <p:spPr>
          <a:xfrm>
            <a:off x="532249" y="1715952"/>
            <a:ext cx="7751637" cy="4564190"/>
          </a:xfrm>
        </p:spPr>
        <p:txBody>
          <a:bodyPr vert="horz" lIns="10800" tIns="0" rIns="0" bIns="0" rtlCol="0" anchor="t">
            <a:noAutofit/>
          </a:bodyPr>
          <a:lstStyle/>
          <a:p>
            <a:pPr>
              <a:spcBef>
                <a:spcPts val="0"/>
              </a:spcBef>
              <a:spcAft>
                <a:spcPts val="1200"/>
              </a:spcAft>
            </a:pPr>
            <a:r>
              <a:rPr lang="fr-FR" sz="1600" b="1" dirty="0">
                <a:solidFill>
                  <a:schemeClr val="tx2"/>
                </a:solidFill>
                <a:latin typeface="+mj-lt"/>
                <a:ea typeface="Calibri"/>
                <a:cs typeface="Calibri"/>
              </a:rPr>
              <a:t>Selon quelle base légale?</a:t>
            </a:r>
          </a:p>
          <a:p>
            <a:pPr marL="552450" indent="-285750">
              <a:spcBef>
                <a:spcPts val="0"/>
              </a:spcBef>
              <a:spcAft>
                <a:spcPts val="1200"/>
              </a:spcAft>
              <a:buClr>
                <a:srgbClr val="005B85"/>
              </a:buClr>
              <a:buFont typeface="Arial" panose="020B0604020202020204" pitchFamily="34" charset="0"/>
              <a:buChar char="•"/>
            </a:pPr>
            <a:r>
              <a:rPr lang="fr-FR" sz="1600" dirty="0">
                <a:latin typeface="+mj-lt"/>
                <a:cs typeface="Calibri"/>
              </a:rPr>
              <a:t>Ordonnance sur l'Etude d'impact sur l'environnement (OEIE)</a:t>
            </a:r>
          </a:p>
          <a:p>
            <a:pPr>
              <a:spcBef>
                <a:spcPts val="0"/>
              </a:spcBef>
              <a:spcAft>
                <a:spcPts val="1200"/>
              </a:spcAft>
            </a:pPr>
            <a:r>
              <a:rPr lang="fr-FR" sz="1600" b="1" dirty="0">
                <a:solidFill>
                  <a:schemeClr val="tx2"/>
                </a:solidFill>
                <a:latin typeface="+mj-lt"/>
                <a:ea typeface="Calibri"/>
                <a:cs typeface="Calibri"/>
              </a:rPr>
              <a:t>Selon quelle installation?</a:t>
            </a:r>
          </a:p>
          <a:p>
            <a:pPr marL="552450" indent="-285750">
              <a:spcBef>
                <a:spcPts val="0"/>
              </a:spcBef>
              <a:spcAft>
                <a:spcPts val="1200"/>
              </a:spcAft>
              <a:buClr>
                <a:srgbClr val="005B85"/>
              </a:buClr>
              <a:buFont typeface="Arial" panose="020B0604020202020204" pitchFamily="34" charset="0"/>
              <a:buChar char="•"/>
            </a:pPr>
            <a:r>
              <a:rPr lang="fr-FR" sz="1600" dirty="0">
                <a:latin typeface="+mj-lt"/>
                <a:cs typeface="Calibri"/>
              </a:rPr>
              <a:t>Parcs de stationnement (OEIE, annexe 1, ch. 11.4)</a:t>
            </a:r>
          </a:p>
          <a:p>
            <a:pPr>
              <a:spcBef>
                <a:spcPts val="0"/>
              </a:spcBef>
              <a:spcAft>
                <a:spcPts val="1200"/>
              </a:spcAft>
            </a:pPr>
            <a:r>
              <a:rPr lang="fr-FR" sz="1600" b="1" dirty="0">
                <a:solidFill>
                  <a:schemeClr val="tx2"/>
                </a:solidFill>
                <a:latin typeface="+mj-lt"/>
                <a:ea typeface="Calibri"/>
                <a:cs typeface="Calibri"/>
              </a:rPr>
              <a:t>Selon quel(s) critère(s)?</a:t>
            </a:r>
          </a:p>
          <a:p>
            <a:pPr marL="552450" indent="-285750">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Installation de stationnement  &gt;500 places (OEIE,  annexe 1, ch. 11.4)</a:t>
            </a:r>
            <a:endParaRPr lang="fr-FR" sz="1600" dirty="0">
              <a:latin typeface="+mj-lt"/>
            </a:endParaRPr>
          </a:p>
          <a:p>
            <a:pPr marL="266700" indent="0">
              <a:spcBef>
                <a:spcPts val="0"/>
              </a:spcBef>
              <a:spcAft>
                <a:spcPts val="1200"/>
              </a:spcAft>
              <a:buClr>
                <a:srgbClr val="005B85"/>
              </a:buClr>
              <a:buNone/>
            </a:pPr>
            <a:r>
              <a:rPr lang="fr-FR" sz="1600" dirty="0">
                <a:latin typeface="+mj-lt"/>
                <a:ea typeface="Calibri"/>
                <a:cs typeface="Calibri"/>
              </a:rPr>
              <a:t>      ET</a:t>
            </a:r>
          </a:p>
          <a:p>
            <a:pPr marL="552450" indent="-285750">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Modification notable d'une installation existante (apprécié par l'autorité compétente selon art. 2, al. 4 OEIE)</a:t>
            </a:r>
            <a:endParaRPr lang="fr-FR" sz="1600" dirty="0">
              <a:latin typeface="+mj-lt"/>
              <a:ea typeface="Calibri"/>
            </a:endParaRPr>
          </a:p>
          <a:p>
            <a:pPr marL="0" indent="0">
              <a:spcBef>
                <a:spcPts val="0"/>
              </a:spcBef>
              <a:spcAft>
                <a:spcPts val="2400"/>
              </a:spcAft>
              <a:buNone/>
            </a:pPr>
            <a:endParaRPr lang="fr-FR" sz="1800" dirty="0">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1200"/>
              </a:spcAft>
              <a:buChar char="•"/>
            </a:pPr>
            <a:endParaRPr lang="fr-FR" sz="18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13F19EE-D68F-4A2B-CA58-F925B8A2BAF5}"/>
              </a:ext>
            </a:extLst>
          </p:cNvPr>
          <p:cNvPicPr>
            <a:picLocks noChangeAspect="1"/>
          </p:cNvPicPr>
          <p:nvPr/>
        </p:nvPicPr>
        <p:blipFill>
          <a:blip r:embed="rId5"/>
          <a:stretch>
            <a:fillRect/>
          </a:stretch>
        </p:blipFill>
        <p:spPr>
          <a:xfrm>
            <a:off x="8156751" y="1518814"/>
            <a:ext cx="3610258" cy="4700201"/>
          </a:xfrm>
          <a:prstGeom prst="rect">
            <a:avLst/>
          </a:prstGeom>
        </p:spPr>
      </p:pic>
    </p:spTree>
    <p:extLst>
      <p:ext uri="{BB962C8B-B14F-4D97-AF65-F5344CB8AC3E}">
        <p14:creationId xmlns:p14="http://schemas.microsoft.com/office/powerpoint/2010/main" val="807533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4">
            <a:extLst>
              <a:ext uri="{FF2B5EF4-FFF2-40B4-BE49-F238E27FC236}">
                <a16:creationId xmlns:a16="http://schemas.microsoft.com/office/drawing/2014/main" id="{0F093042-B4CA-6CB3-5F98-FBF5A88331FF}"/>
              </a:ext>
            </a:extLst>
          </p:cNvPr>
          <p:cNvSpPr txBox="1">
            <a:spLocks/>
          </p:cNvSpPr>
          <p:nvPr/>
        </p:nvSpPr>
        <p:spPr>
          <a:xfrm>
            <a:off x="740759" y="1866507"/>
            <a:ext cx="6996216" cy="4618023"/>
          </a:xfrm>
          <a:prstGeom prst="rect">
            <a:avLst/>
          </a:prstGeom>
          <a:noFill/>
        </p:spPr>
        <p:txBody>
          <a:bodyPr vert="horz" lIns="10800" tIns="0" rIns="0" bIns="0" rtlCol="0" anchor="t">
            <a:noAutofit/>
          </a:bodyPr>
          <a:lstStyle>
            <a:lvl1pPr marL="273050" indent="-273050" algn="l" defTabSz="914400" rtl="0" eaLnBrk="1" latinLnBrk="0" hangingPunct="1">
              <a:spcBef>
                <a:spcPts val="1400"/>
              </a:spcBef>
              <a:spcAft>
                <a:spcPts val="800"/>
              </a:spcAft>
              <a:buFontTx/>
              <a:buBlip>
                <a:blip r:embed="rId4"/>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fr-FR" sz="1600" b="1" dirty="0">
                <a:solidFill>
                  <a:schemeClr val="tx2"/>
                </a:solidFill>
                <a:latin typeface="+mj-lt"/>
                <a:ea typeface="Calibri"/>
                <a:cs typeface="Calibri"/>
              </a:rPr>
              <a:t>Quantification du stationnement lié à l’extension BOBST </a:t>
            </a:r>
          </a:p>
          <a:p>
            <a:pPr marL="609600" indent="-342900">
              <a:spcBef>
                <a:spcPts val="0"/>
              </a:spcBef>
              <a:spcAft>
                <a:spcPts val="22000"/>
              </a:spcAft>
              <a:buClr>
                <a:srgbClr val="005B85"/>
              </a:buClr>
              <a:buFont typeface="Arial" panose="020B0604020202020204" pitchFamily="34" charset="0"/>
              <a:buChar char="•"/>
            </a:pPr>
            <a:r>
              <a:rPr lang="fr-FR" sz="1600" dirty="0">
                <a:latin typeface="+mj-lt"/>
                <a:ea typeface="Calibri"/>
                <a:cs typeface="Calibri"/>
              </a:rPr>
              <a:t>Ampleurs et affectations du projet :</a:t>
            </a:r>
          </a:p>
          <a:p>
            <a:pPr marL="539750">
              <a:spcBef>
                <a:spcPts val="0"/>
              </a:spcBef>
              <a:spcAft>
                <a:spcPts val="2400"/>
              </a:spcAft>
              <a:buFont typeface="Wingdings" panose="05000000000000000000" pitchFamily="2" charset="2"/>
              <a:buChar char="§"/>
            </a:pPr>
            <a:endParaRPr lang="fr-CH" altLang="fr-FR" sz="2000" b="0" dirty="0">
              <a:latin typeface="Calibri" panose="020F0502020204030204" pitchFamily="34" charset="0"/>
              <a:ea typeface="Calibri"/>
              <a:cs typeface="Calibri" panose="020F0502020204030204" pitchFamily="34" charset="0"/>
            </a:endParaRPr>
          </a:p>
          <a:p>
            <a:pPr marL="539750">
              <a:spcBef>
                <a:spcPts val="0"/>
              </a:spcBef>
              <a:spcAft>
                <a:spcPts val="2400"/>
              </a:spcAft>
              <a:buFont typeface="Wingdings" panose="05000000000000000000" pitchFamily="2" charset="2"/>
              <a:buChar char="§"/>
            </a:pPr>
            <a:endParaRPr lang="fr-CH" altLang="fr-FR" sz="2000" b="0" dirty="0">
              <a:latin typeface="Calibri" panose="020F0502020204030204" pitchFamily="34" charset="0"/>
              <a:cs typeface="Calibri" panose="020F0502020204030204" pitchFamily="34" charset="0"/>
            </a:endParaRPr>
          </a:p>
          <a:p>
            <a:pPr marL="266700" indent="0">
              <a:spcBef>
                <a:spcPts val="0"/>
              </a:spcBef>
              <a:spcAft>
                <a:spcPts val="2400"/>
              </a:spcAft>
              <a:buNone/>
            </a:pPr>
            <a:endParaRPr lang="fr-FR" sz="2000" dirty="0">
              <a:latin typeface="Calibri" panose="020F0502020204030204" pitchFamily="34" charset="0"/>
              <a:cs typeface="Calibri" panose="020F0502020204030204" pitchFamily="34" charset="0"/>
            </a:endParaRPr>
          </a:p>
        </p:txBody>
      </p:sp>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rgbClr val="005B85"/>
                </a:solidFill>
                <a:latin typeface="Calibri"/>
                <a:ea typeface="Calibri"/>
                <a:cs typeface="Calibri"/>
              </a:rPr>
              <a:t>Besoins en stationnement</a:t>
            </a:r>
            <a:endParaRPr kumimoji="0" lang="fr-FR" sz="2600" b="1" i="0" u="none" strike="noStrike" kern="1200" cap="none" spc="0" normalizeH="0" baseline="0" noProof="0" dirty="0">
              <a:ln>
                <a:noFill/>
              </a:ln>
              <a:solidFill>
                <a:srgbClr val="005B85"/>
              </a:solidFill>
              <a:effectLst/>
              <a:uLnTx/>
              <a:uFillTx/>
              <a:latin typeface="Calibri" panose="020F0502020204030204" pitchFamily="34" charset="0"/>
              <a:ea typeface="+mn-ea"/>
              <a:cs typeface="Calibri" panose="020F0502020204030204" pitchFamily="34" charset="0"/>
            </a:endParaRPr>
          </a:p>
          <a:p>
            <a:pPr>
              <a:spcBef>
                <a:spcPts val="0"/>
              </a:spcBef>
              <a:spcAft>
                <a:spcPts val="0"/>
              </a:spcAft>
              <a:defRPr/>
            </a:pPr>
            <a:r>
              <a:rPr lang="fr-FR" sz="2000" b="1" dirty="0">
                <a:latin typeface="Calibri"/>
                <a:ea typeface="Calibri"/>
                <a:cs typeface="Calibri"/>
              </a:rPr>
              <a:t>Cas pratique – </a:t>
            </a:r>
            <a:r>
              <a:rPr lang="fr-FR" sz="2000" b="1" dirty="0" err="1">
                <a:latin typeface="Calibri"/>
                <a:ea typeface="Calibri"/>
                <a:cs typeface="Calibri"/>
              </a:rPr>
              <a:t>Bobst</a:t>
            </a:r>
            <a:r>
              <a:rPr lang="fr-FR" sz="2000" b="1" dirty="0">
                <a:latin typeface="Calibri"/>
                <a:ea typeface="Calibri"/>
                <a:cs typeface="Calibri"/>
              </a:rPr>
              <a:t> SA</a:t>
            </a:r>
            <a:endParaRPr lang="fr-FR" dirty="0"/>
          </a:p>
          <a:p>
            <a:pPr marR="0" lvl="0" fontAlgn="auto">
              <a:lnSpc>
                <a:spcPct val="100000"/>
              </a:lnSpc>
              <a:spcBef>
                <a:spcPts val="0"/>
              </a:spcBef>
              <a:spcAft>
                <a:spcPts val="0"/>
              </a:spcAft>
              <a:buClrTx/>
              <a:buSzTx/>
              <a:tabLst/>
              <a:defRPr/>
            </a:pPr>
            <a:r>
              <a:rPr lang="fr-FR" sz="2000" b="1" dirty="0">
                <a:latin typeface="Calibri"/>
                <a:ea typeface="Calibri"/>
                <a:cs typeface="Calibri"/>
              </a:rPr>
              <a:t> </a:t>
            </a:r>
          </a:p>
        </p:txBody>
      </p:sp>
      <p:graphicFrame>
        <p:nvGraphicFramePr>
          <p:cNvPr id="5" name="Group 3">
            <a:extLst>
              <a:ext uri="{FF2B5EF4-FFF2-40B4-BE49-F238E27FC236}">
                <a16:creationId xmlns:a16="http://schemas.microsoft.com/office/drawing/2014/main" id="{2BCB5E7F-807F-AB3C-0E3A-143F118F79C8}"/>
              </a:ext>
            </a:extLst>
          </p:cNvPr>
          <p:cNvGraphicFramePr>
            <a:graphicFrameLocks noGrp="1"/>
          </p:cNvGraphicFramePr>
          <p:nvPr>
            <p:ph idx="1"/>
            <p:extLst>
              <p:ext uri="{D42A27DB-BD31-4B8C-83A1-F6EECF244321}">
                <p14:modId xmlns:p14="http://schemas.microsoft.com/office/powerpoint/2010/main" val="496368862"/>
              </p:ext>
            </p:extLst>
          </p:nvPr>
        </p:nvGraphicFramePr>
        <p:xfrm>
          <a:off x="740759" y="2782090"/>
          <a:ext cx="10594180" cy="2577561"/>
        </p:xfrm>
        <a:graphic>
          <a:graphicData uri="http://schemas.openxmlformats.org/drawingml/2006/table">
            <a:tbl>
              <a:tblPr/>
              <a:tblGrid>
                <a:gridCol w="5288276">
                  <a:extLst>
                    <a:ext uri="{9D8B030D-6E8A-4147-A177-3AD203B41FA5}">
                      <a16:colId xmlns:a16="http://schemas.microsoft.com/office/drawing/2014/main" val="20000"/>
                    </a:ext>
                  </a:extLst>
                </a:gridCol>
                <a:gridCol w="5305904">
                  <a:extLst>
                    <a:ext uri="{9D8B030D-6E8A-4147-A177-3AD203B41FA5}">
                      <a16:colId xmlns:a16="http://schemas.microsoft.com/office/drawing/2014/main" val="20001"/>
                    </a:ext>
                  </a:extLst>
                </a:gridCol>
              </a:tblGrid>
              <a:tr h="51869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FFFFFF"/>
                          </a:solidFill>
                          <a:effectLst/>
                          <a:latin typeface="Arial"/>
                        </a:rPr>
                        <a:t>Affectation</a:t>
                      </a:r>
                      <a:endParaRPr kumimoji="1" lang="fr-FR" sz="1400" b="1" i="0" u="none" strike="noStrike" cap="none" normalizeH="0" baseline="0" dirty="0">
                        <a:ln>
                          <a:noFill/>
                        </a:ln>
                        <a:solidFill>
                          <a:srgbClr val="FFFFFF"/>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rtl="0" eaLnBrk="0" fontAlgn="base" latinLnBrk="0" hangingPunct="0">
                        <a:lnSpc>
                          <a:spcPct val="100000"/>
                        </a:lnSpc>
                        <a:spcBef>
                          <a:spcPct val="20000"/>
                        </a:spcBef>
                        <a:spcAft>
                          <a:spcPct val="0"/>
                        </a:spcAft>
                        <a:buClrTx/>
                        <a:buSzTx/>
                        <a:buFontTx/>
                        <a:buNone/>
                      </a:pPr>
                      <a:r>
                        <a:rPr kumimoji="1" lang="fr-CH" sz="1400" b="1" i="0" u="none" strike="noStrike" cap="none" normalizeH="0" baseline="0" dirty="0">
                          <a:ln>
                            <a:noFill/>
                          </a:ln>
                          <a:solidFill>
                            <a:srgbClr val="FFFFFF"/>
                          </a:solidFill>
                          <a:effectLst/>
                          <a:latin typeface="Arial"/>
                        </a:rPr>
                        <a:t>Surface brute de plancher</a:t>
                      </a:r>
                      <a:r>
                        <a:rPr lang="fr-CH" sz="1400" b="1" i="0" u="none" strike="noStrike" cap="none" normalizeH="0" baseline="0" dirty="0">
                          <a:ln>
                            <a:noFill/>
                          </a:ln>
                          <a:solidFill>
                            <a:srgbClr val="FFFFFF"/>
                          </a:solidFill>
                          <a:effectLst/>
                          <a:latin typeface="Arial"/>
                        </a:rPr>
                        <a:t> (SBP)</a:t>
                      </a:r>
                      <a:endParaRPr kumimoji="1" lang="fr-FR" sz="1400" b="1" i="0" u="none" strike="noStrike" cap="none" normalizeH="0" baseline="0" dirty="0">
                        <a:ln>
                          <a:noFill/>
                        </a:ln>
                        <a:solidFill>
                          <a:srgbClr val="FFFFFF"/>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434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rPr>
                        <a:t>Industrie, artisanat</a:t>
                      </a:r>
                      <a:endParaRPr kumimoji="1" lang="fr-FR" sz="1400" b="0" i="0" u="none" strike="noStrike" cap="none" normalizeH="0" baseline="0" dirty="0">
                        <a:ln>
                          <a:noFill/>
                        </a:ln>
                        <a:solidFill>
                          <a:srgbClr val="000000"/>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rPr>
                        <a:t>25’800 m</a:t>
                      </a:r>
                      <a:r>
                        <a:rPr kumimoji="1" lang="fr-CH" sz="1400" b="0" i="0" u="none" strike="noStrike" cap="none" normalizeH="0" baseline="30000" dirty="0">
                          <a:ln>
                            <a:noFill/>
                          </a:ln>
                          <a:solidFill>
                            <a:srgbClr val="000000"/>
                          </a:solidFill>
                          <a:effectLst/>
                          <a:latin typeface="Arial"/>
                        </a:rPr>
                        <a:t>2</a:t>
                      </a:r>
                      <a:endParaRPr kumimoji="1" lang="fr-FR" sz="1400" b="0" i="0" u="none" strike="noStrike" cap="none" normalizeH="0" baseline="30000" dirty="0">
                        <a:ln>
                          <a:noFill/>
                        </a:ln>
                        <a:solidFill>
                          <a:srgbClr val="000000"/>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1"/>
                  </a:ext>
                </a:extLst>
              </a:tr>
              <a:tr h="3434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rPr>
                        <a:t>Administration industrie, artisanat</a:t>
                      </a:r>
                      <a:endParaRPr kumimoji="1" lang="fr-FR" sz="1400" b="0" i="0" u="none" strike="noStrike" cap="none" normalizeH="0" baseline="0" dirty="0">
                        <a:ln>
                          <a:noFill/>
                        </a:ln>
                        <a:solidFill>
                          <a:srgbClr val="000000"/>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rPr>
                        <a:t>8’000 m</a:t>
                      </a:r>
                      <a:r>
                        <a:rPr kumimoji="1" lang="fr-CH" sz="1400" b="0" i="0" u="none" strike="noStrike" cap="none" normalizeH="0" baseline="30000" dirty="0">
                          <a:ln>
                            <a:noFill/>
                          </a:ln>
                          <a:solidFill>
                            <a:srgbClr val="000000"/>
                          </a:solidFill>
                          <a:effectLst/>
                          <a:latin typeface="Arial"/>
                        </a:rPr>
                        <a:t>2</a:t>
                      </a:r>
                      <a:endParaRPr kumimoji="1" lang="fr-FR" sz="1400" b="0" i="0" u="none" strike="noStrike" cap="none" normalizeH="0" baseline="30000" dirty="0">
                        <a:ln>
                          <a:noFill/>
                        </a:ln>
                        <a:solidFill>
                          <a:srgbClr val="000000"/>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2"/>
                  </a:ext>
                </a:extLst>
              </a:tr>
              <a:tr h="3418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rPr>
                        <a:t>Entrepôt, dépôt</a:t>
                      </a:r>
                      <a:endParaRPr kumimoji="1" lang="fr-FR" sz="1400" b="0" i="0" u="none" strike="noStrike" cap="none" normalizeH="0" baseline="0" dirty="0">
                        <a:ln>
                          <a:noFill/>
                        </a:ln>
                        <a:solidFill>
                          <a:srgbClr val="000000"/>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rPr>
                        <a:t>6’000 m</a:t>
                      </a:r>
                      <a:r>
                        <a:rPr kumimoji="1" lang="fr-CH" sz="1400" b="0" i="0" u="none" strike="noStrike" cap="none" normalizeH="0" baseline="30000" dirty="0">
                          <a:ln>
                            <a:noFill/>
                          </a:ln>
                          <a:solidFill>
                            <a:srgbClr val="000000"/>
                          </a:solidFill>
                          <a:effectLst/>
                          <a:latin typeface="Arial"/>
                        </a:rPr>
                        <a:t>2</a:t>
                      </a:r>
                      <a:endParaRPr kumimoji="1" lang="fr-FR" sz="1400" b="0" i="0" u="none" strike="noStrike" cap="none" normalizeH="0" baseline="30000" dirty="0">
                        <a:ln>
                          <a:noFill/>
                        </a:ln>
                        <a:solidFill>
                          <a:srgbClr val="000000"/>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3"/>
                  </a:ext>
                </a:extLst>
              </a:tr>
              <a:tr h="3434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rPr>
                        <a:t>Espace d’exposition</a:t>
                      </a:r>
                      <a:endParaRPr kumimoji="1" lang="fr-FR" sz="1400" b="0" i="0" u="none" strike="noStrike" cap="none" normalizeH="0" baseline="0" dirty="0">
                        <a:ln>
                          <a:noFill/>
                        </a:ln>
                        <a:solidFill>
                          <a:srgbClr val="000000"/>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rPr>
                        <a:t>8’000 m</a:t>
                      </a:r>
                      <a:r>
                        <a:rPr kumimoji="1" lang="fr-CH" sz="1400" b="0" i="0" u="none" strike="noStrike" cap="none" normalizeH="0" baseline="30000" dirty="0">
                          <a:ln>
                            <a:noFill/>
                          </a:ln>
                          <a:solidFill>
                            <a:srgbClr val="000000"/>
                          </a:solidFill>
                          <a:effectLst/>
                          <a:latin typeface="Arial"/>
                        </a:rPr>
                        <a:t>2</a:t>
                      </a:r>
                      <a:endParaRPr kumimoji="1" lang="fr-FR" sz="1400" b="0" i="0" u="none" strike="noStrike" cap="none" normalizeH="0" baseline="30000" dirty="0">
                        <a:ln>
                          <a:noFill/>
                        </a:ln>
                        <a:solidFill>
                          <a:srgbClr val="000000"/>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4"/>
                  </a:ext>
                </a:extLst>
              </a:tr>
              <a:tr h="3434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chemeClr val="tx1"/>
                          </a:solidFill>
                          <a:effectLst/>
                          <a:latin typeface="Arial"/>
                        </a:rPr>
                        <a:t>Restaurant (d’entreprise)</a:t>
                      </a:r>
                      <a:endParaRPr kumimoji="1" lang="fr-FR" sz="1400" b="0" i="0" u="none" strike="noStrike" cap="none" normalizeH="0" baseline="0" dirty="0">
                        <a:ln>
                          <a:noFill/>
                        </a:ln>
                        <a:solidFill>
                          <a:schemeClr val="tx1"/>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rPr>
                        <a:t>720 places assises (2’500 m</a:t>
                      </a:r>
                      <a:r>
                        <a:rPr kumimoji="1" lang="fr-CH" sz="1400" b="0" i="0" u="none" strike="noStrike" cap="none" normalizeH="0" baseline="30000" dirty="0">
                          <a:ln>
                            <a:noFill/>
                          </a:ln>
                          <a:solidFill>
                            <a:srgbClr val="000000"/>
                          </a:solidFill>
                          <a:effectLst/>
                          <a:latin typeface="Arial"/>
                        </a:rPr>
                        <a:t>2</a:t>
                      </a:r>
                      <a:r>
                        <a:rPr kumimoji="1" lang="fr-CH" sz="1400" b="0" i="0" u="none" strike="noStrike" cap="none" normalizeH="0" baseline="0" dirty="0">
                          <a:ln>
                            <a:noFill/>
                          </a:ln>
                          <a:solidFill>
                            <a:srgbClr val="000000"/>
                          </a:solidFill>
                          <a:effectLst/>
                          <a:latin typeface="Arial"/>
                        </a:rPr>
                        <a:t>)</a:t>
                      </a:r>
                      <a:endParaRPr kumimoji="1" lang="fr-FR" sz="1400" b="0" i="0" u="none" strike="noStrike" cap="none" normalizeH="0" baseline="30000" dirty="0">
                        <a:ln>
                          <a:noFill/>
                        </a:ln>
                        <a:solidFill>
                          <a:srgbClr val="000000"/>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5"/>
                  </a:ext>
                </a:extLst>
              </a:tr>
              <a:tr h="3434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chemeClr val="tx1"/>
                          </a:solidFill>
                          <a:effectLst/>
                          <a:latin typeface="Arial"/>
                        </a:rPr>
                        <a:t>Crèche (d’entreprise)</a:t>
                      </a:r>
                      <a:endParaRPr kumimoji="1" lang="fr-FR" sz="1400" b="0" i="0" u="none" strike="noStrike" cap="none" normalizeH="0" baseline="0" dirty="0">
                        <a:ln>
                          <a:noFill/>
                        </a:ln>
                        <a:solidFill>
                          <a:schemeClr val="tx1"/>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Arial"/>
                        </a:rPr>
                        <a:t>3 classes (700 m</a:t>
                      </a:r>
                      <a:r>
                        <a:rPr kumimoji="1" lang="fr-CH" sz="1400" b="0" i="0" u="none" strike="noStrike" cap="none" normalizeH="0" baseline="30000" dirty="0">
                          <a:ln>
                            <a:noFill/>
                          </a:ln>
                          <a:solidFill>
                            <a:srgbClr val="000000"/>
                          </a:solidFill>
                          <a:effectLst/>
                          <a:latin typeface="Arial"/>
                        </a:rPr>
                        <a:t>2</a:t>
                      </a:r>
                      <a:r>
                        <a:rPr kumimoji="1" lang="fr-CH" sz="1400" b="0" i="0" u="none" strike="noStrike" cap="none" normalizeH="0" baseline="0" dirty="0">
                          <a:ln>
                            <a:noFill/>
                          </a:ln>
                          <a:solidFill>
                            <a:srgbClr val="000000"/>
                          </a:solidFill>
                          <a:effectLst/>
                          <a:latin typeface="Arial"/>
                        </a:rPr>
                        <a:t>)</a:t>
                      </a:r>
                      <a:endParaRPr kumimoji="1" lang="fr-FR" sz="1400" b="0" i="0" u="none" strike="noStrike" cap="none" normalizeH="0" baseline="30000" dirty="0">
                        <a:ln>
                          <a:noFill/>
                        </a:ln>
                        <a:solidFill>
                          <a:srgbClr val="000000"/>
                        </a:solidFill>
                        <a:effectLst/>
                        <a:latin typeface="Arial"/>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6"/>
                  </a:ext>
                </a:extLst>
              </a:tr>
            </a:tbl>
          </a:graphicData>
        </a:graphic>
      </p:graphicFrame>
      <p:sp>
        <p:nvSpPr>
          <p:cNvPr id="8" name="Espace réservé du numéro de diapositive 2">
            <a:extLst>
              <a:ext uri="{FF2B5EF4-FFF2-40B4-BE49-F238E27FC236}">
                <a16:creationId xmlns:a16="http://schemas.microsoft.com/office/drawing/2014/main" id="{5E14A75B-2D14-39FA-E293-C6ADE3F3EA00}"/>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42</a:t>
            </a:r>
          </a:p>
        </p:txBody>
      </p:sp>
      <p:pic>
        <p:nvPicPr>
          <p:cNvPr id="10" name="Image 1">
            <a:extLst>
              <a:ext uri="{FF2B5EF4-FFF2-40B4-BE49-F238E27FC236}">
                <a16:creationId xmlns:a16="http://schemas.microsoft.com/office/drawing/2014/main" id="{1FCA3BEF-3EDF-525C-70BE-424ECCB6C219}"/>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867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a:lnSpc>
                <a:spcPct val="100000"/>
              </a:lnSpc>
              <a:spcBef>
                <a:spcPts val="0"/>
              </a:spcBef>
              <a:spcAft>
                <a:spcPts val="0"/>
              </a:spcAft>
              <a:buNone/>
              <a:tabLst/>
              <a:defRPr/>
            </a:pPr>
            <a:r>
              <a:rPr lang="fr-FR" sz="2600" b="1" dirty="0">
                <a:solidFill>
                  <a:srgbClr val="005B85"/>
                </a:solidFill>
                <a:latin typeface="Calibri"/>
                <a:ea typeface="Calibri"/>
                <a:cs typeface="Calibri"/>
              </a:rPr>
              <a:t>Besoins en stationnement</a:t>
            </a:r>
            <a:endParaRPr lang="fr-FR" sz="2600">
              <a:solidFill>
                <a:srgbClr val="000000"/>
              </a:solidFill>
              <a:latin typeface="Calibri"/>
              <a:ea typeface="Calibri"/>
              <a:cs typeface="Calibri"/>
            </a:endParaRPr>
          </a:p>
          <a:p>
            <a:pPr>
              <a:spcBef>
                <a:spcPts val="0"/>
              </a:spcBef>
              <a:spcAft>
                <a:spcPts val="0"/>
              </a:spcAft>
              <a:defRPr/>
            </a:pPr>
            <a:r>
              <a:rPr lang="fr-FR" sz="2000" b="1" dirty="0">
                <a:latin typeface="Calibri"/>
                <a:ea typeface="Calibri"/>
                <a:cs typeface="Calibri"/>
              </a:rPr>
              <a:t>Cas pratique –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graphicFrame>
        <p:nvGraphicFramePr>
          <p:cNvPr id="11" name="Group 3">
            <a:extLst>
              <a:ext uri="{FF2B5EF4-FFF2-40B4-BE49-F238E27FC236}">
                <a16:creationId xmlns:a16="http://schemas.microsoft.com/office/drawing/2014/main" id="{474EBF4F-C8A1-D79F-BFD9-F637FC02E751}"/>
              </a:ext>
            </a:extLst>
          </p:cNvPr>
          <p:cNvGraphicFramePr>
            <a:graphicFrameLocks noGrp="1"/>
          </p:cNvGraphicFramePr>
          <p:nvPr>
            <p:ph idx="1"/>
            <p:extLst>
              <p:ext uri="{D42A27DB-BD31-4B8C-83A1-F6EECF244321}">
                <p14:modId xmlns:p14="http://schemas.microsoft.com/office/powerpoint/2010/main" val="3322655958"/>
              </p:ext>
            </p:extLst>
          </p:nvPr>
        </p:nvGraphicFramePr>
        <p:xfrm>
          <a:off x="550862" y="1557338"/>
          <a:ext cx="10865556" cy="4670885"/>
        </p:xfrm>
        <a:graphic>
          <a:graphicData uri="http://schemas.openxmlformats.org/drawingml/2006/table">
            <a:tbl>
              <a:tblPr/>
              <a:tblGrid>
                <a:gridCol w="2002961">
                  <a:extLst>
                    <a:ext uri="{9D8B030D-6E8A-4147-A177-3AD203B41FA5}">
                      <a16:colId xmlns:a16="http://schemas.microsoft.com/office/drawing/2014/main" val="20000"/>
                    </a:ext>
                  </a:extLst>
                </a:gridCol>
                <a:gridCol w="1780408">
                  <a:extLst>
                    <a:ext uri="{9D8B030D-6E8A-4147-A177-3AD203B41FA5}">
                      <a16:colId xmlns:a16="http://schemas.microsoft.com/office/drawing/2014/main" val="20001"/>
                    </a:ext>
                  </a:extLst>
                </a:gridCol>
                <a:gridCol w="1627659">
                  <a:extLst>
                    <a:ext uri="{9D8B030D-6E8A-4147-A177-3AD203B41FA5}">
                      <a16:colId xmlns:a16="http://schemas.microsoft.com/office/drawing/2014/main" val="717945106"/>
                    </a:ext>
                  </a:extLst>
                </a:gridCol>
                <a:gridCol w="1627659">
                  <a:extLst>
                    <a:ext uri="{9D8B030D-6E8A-4147-A177-3AD203B41FA5}">
                      <a16:colId xmlns:a16="http://schemas.microsoft.com/office/drawing/2014/main" val="20002"/>
                    </a:ext>
                  </a:extLst>
                </a:gridCol>
                <a:gridCol w="1627659">
                  <a:extLst>
                    <a:ext uri="{9D8B030D-6E8A-4147-A177-3AD203B41FA5}">
                      <a16:colId xmlns:a16="http://schemas.microsoft.com/office/drawing/2014/main" val="3195385849"/>
                    </a:ext>
                  </a:extLst>
                </a:gridCol>
                <a:gridCol w="1099605">
                  <a:extLst>
                    <a:ext uri="{9D8B030D-6E8A-4147-A177-3AD203B41FA5}">
                      <a16:colId xmlns:a16="http://schemas.microsoft.com/office/drawing/2014/main" val="20003"/>
                    </a:ext>
                  </a:extLst>
                </a:gridCol>
                <a:gridCol w="1099605">
                  <a:extLst>
                    <a:ext uri="{9D8B030D-6E8A-4147-A177-3AD203B41FA5}">
                      <a16:colId xmlns:a16="http://schemas.microsoft.com/office/drawing/2014/main" val="470687378"/>
                    </a:ext>
                  </a:extLst>
                </a:gridCol>
              </a:tblGrid>
              <a:tr h="509270">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FFFFFF"/>
                          </a:solidFill>
                          <a:effectLst/>
                          <a:latin typeface="+mj-lt"/>
                          <a:cs typeface="Calibri"/>
                        </a:rPr>
                        <a:t>Affectation</a:t>
                      </a:r>
                      <a:endParaRPr kumimoji="1" lang="fr-FR" sz="1400" b="1" i="0" u="none" strike="noStrike" cap="none" normalizeH="0" baseline="0">
                        <a:ln>
                          <a:noFill/>
                        </a:ln>
                        <a:solidFill>
                          <a:srgbClr val="FFFFFF"/>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FFFFFF"/>
                          </a:solidFill>
                          <a:effectLst/>
                          <a:latin typeface="+mj-lt"/>
                          <a:cs typeface="Calibri"/>
                        </a:rPr>
                        <a:t>Quantité</a:t>
                      </a:r>
                      <a:endParaRPr kumimoji="1" lang="fr-FR" sz="1400" b="1" i="0" u="none" strike="noStrike" cap="none" normalizeH="0" baseline="0" dirty="0">
                        <a:ln>
                          <a:noFill/>
                        </a:ln>
                        <a:solidFill>
                          <a:srgbClr val="FFFFFF"/>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1" i="0" u="none" strike="noStrike" cap="none" normalizeH="0" baseline="0" dirty="0">
                          <a:ln>
                            <a:noFill/>
                          </a:ln>
                          <a:solidFill>
                            <a:srgbClr val="FFFFFF"/>
                          </a:solidFill>
                          <a:effectLst/>
                          <a:latin typeface="+mj-lt"/>
                          <a:cs typeface="Calibri"/>
                        </a:rPr>
                        <a:t>Unité VSS</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FFFFFF"/>
                          </a:solidFill>
                          <a:effectLst/>
                          <a:latin typeface="+mj-lt"/>
                          <a:cs typeface="Calibri"/>
                        </a:rPr>
                        <a:t>Valeur indicative de stationnement </a:t>
                      </a:r>
                      <a:r>
                        <a:rPr kumimoji="1" lang="fr-CH" sz="1400" b="0" i="0" u="none" strike="noStrike" cap="none" normalizeH="0" baseline="0" dirty="0">
                          <a:ln>
                            <a:noFill/>
                          </a:ln>
                          <a:solidFill>
                            <a:srgbClr val="FFFFFF"/>
                          </a:solidFill>
                          <a:effectLst/>
                          <a:latin typeface="+mj-lt"/>
                          <a:cs typeface="Calibri"/>
                        </a:rPr>
                        <a:t>(nombre de cases par unité)</a:t>
                      </a:r>
                      <a:endParaRPr kumimoji="1" lang="fr-FR" sz="1400" b="0" i="0" u="none" strike="noStrike" cap="none" normalizeH="0" baseline="0" dirty="0">
                        <a:ln>
                          <a:noFill/>
                        </a:ln>
                        <a:solidFill>
                          <a:srgbClr val="FFFFFF"/>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fr-FR" sz="1400" b="1" i="0" u="none" strike="noStrike" cap="none" normalizeH="0" baseline="0" dirty="0">
                        <a:ln>
                          <a:noFill/>
                        </a:ln>
                        <a:solidFill>
                          <a:srgbClr val="FFFFFF"/>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FFFFFF"/>
                          </a:solidFill>
                          <a:effectLst/>
                          <a:latin typeface="+mj-lt"/>
                          <a:cs typeface="Calibri"/>
                        </a:rPr>
                        <a:t>Stationnement limite</a:t>
                      </a:r>
                      <a:endParaRPr kumimoji="1" lang="fr-FR" sz="1400" b="1" i="0" u="none" strike="noStrike" cap="none" normalizeH="0" baseline="0" dirty="0">
                        <a:ln>
                          <a:noFill/>
                        </a:ln>
                        <a:solidFill>
                          <a:srgbClr val="FFFFFF"/>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fr-FR" sz="1400" b="1" i="0" u="none" strike="noStrike" cap="none" normalizeH="0" baseline="0" dirty="0">
                        <a:ln>
                          <a:noFill/>
                        </a:ln>
                        <a:solidFill>
                          <a:srgbClr val="FFFFFF"/>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00435">
                <a:tc vMerge="1">
                  <a:txBody>
                    <a:bodyPr/>
                    <a:lstStyle/>
                    <a:p>
                      <a:endParaRPr lang="fr-CH"/>
                    </a:p>
                  </a:txBody>
                  <a:tcPr>
                    <a:lnT w="12700" cap="flat" cmpd="sng" algn="ctr">
                      <a:solidFill>
                        <a:schemeClr val="bg1"/>
                      </a:solidFill>
                      <a:prstDash val="solid"/>
                      <a:round/>
                      <a:headEnd type="none" w="med" len="med"/>
                      <a:tailEnd type="none" w="med" len="med"/>
                    </a:lnT>
                  </a:tcPr>
                </a:tc>
                <a:tc vMerge="1">
                  <a:txBody>
                    <a:bodyPr/>
                    <a:lstStyle/>
                    <a:p>
                      <a:endParaRPr lang="fr-CH"/>
                    </a:p>
                  </a:txBody>
                  <a:tcPr>
                    <a:lnT w="12700" cap="flat" cmpd="sng" algn="ctr">
                      <a:solidFill>
                        <a:schemeClr val="bg1"/>
                      </a:solidFill>
                      <a:prstDash val="solid"/>
                      <a:round/>
                      <a:headEnd type="none" w="med" len="med"/>
                      <a:tailEnd type="none" w="med" len="med"/>
                    </a:lnT>
                  </a:tcPr>
                </a:tc>
                <a:tc v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fr-FR" sz="1400" b="1" i="0" u="none" strike="noStrike" cap="none" normalizeH="0" baseline="0" dirty="0">
                        <a:ln>
                          <a:noFill/>
                        </a:ln>
                        <a:solidFill>
                          <a:srgbClr val="FFFFFF"/>
                        </a:solidFill>
                        <a:effectLst/>
                        <a:latin typeface="+mj-lt"/>
                        <a:cs typeface="Calibri"/>
                      </a:endParaRPr>
                    </a:p>
                  </a:txBody>
                  <a:tcPr marL="90008" marR="90008" marT="46792" marB="46792"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1" i="0" u="none" strike="noStrike" cap="none" normalizeH="0" baseline="0" dirty="0">
                          <a:ln>
                            <a:noFill/>
                          </a:ln>
                          <a:solidFill>
                            <a:srgbClr val="FFFFFF"/>
                          </a:solidFill>
                          <a:effectLst/>
                          <a:latin typeface="+mj-lt"/>
                          <a:cs typeface="Calibri"/>
                        </a:rPr>
                        <a:t>Personnel</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1" i="0" u="none" strike="noStrike" cap="none" normalizeH="0" baseline="0" dirty="0">
                          <a:ln>
                            <a:noFill/>
                          </a:ln>
                          <a:solidFill>
                            <a:srgbClr val="FFFFFF"/>
                          </a:solidFill>
                          <a:effectLst/>
                          <a:latin typeface="+mj-lt"/>
                          <a:cs typeface="Calibri"/>
                        </a:rPr>
                        <a:t>Visiteurs</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kern="1200" cap="none" normalizeH="0" baseline="0" dirty="0">
                          <a:ln>
                            <a:noFill/>
                          </a:ln>
                          <a:solidFill>
                            <a:srgbClr val="FFFFFF"/>
                          </a:solidFill>
                          <a:effectLst/>
                          <a:latin typeface="+mj-lt"/>
                          <a:ea typeface="+mn-ea"/>
                          <a:cs typeface="Calibri"/>
                        </a:rPr>
                        <a:t>Personnel</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kern="1200" cap="none" normalizeH="0" baseline="0" dirty="0">
                          <a:ln>
                            <a:noFill/>
                          </a:ln>
                          <a:solidFill>
                            <a:srgbClr val="FFFFFF"/>
                          </a:solidFill>
                          <a:effectLst/>
                          <a:latin typeface="+mj-lt"/>
                          <a:ea typeface="+mn-ea"/>
                          <a:cs typeface="Calibri"/>
                        </a:rPr>
                        <a:t>Visiteurs</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16619615"/>
                  </a:ext>
                </a:extLst>
              </a:tr>
              <a:tr h="549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Industrie, artisanat</a:t>
                      </a:r>
                      <a:endParaRPr kumimoji="1" lang="fr-FR" sz="1200" b="0" i="0" u="none" strike="noStrike" cap="none" normalizeH="0" baseline="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25’800 m</a:t>
                      </a:r>
                      <a:r>
                        <a:rPr kumimoji="1" lang="fr-CH" sz="1200" b="0" i="0" u="none" strike="noStrike" cap="none" normalizeH="0" baseline="30000" dirty="0">
                          <a:ln>
                            <a:noFill/>
                          </a:ln>
                          <a:solidFill>
                            <a:srgbClr val="000000"/>
                          </a:solidFill>
                          <a:effectLst/>
                          <a:latin typeface="+mj-lt"/>
                          <a:cs typeface="Calibri"/>
                        </a:rPr>
                        <a:t>2</a:t>
                      </a:r>
                      <a:endParaRPr kumimoji="1" lang="fr-FR" sz="1200" b="0" i="0" u="none" strike="noStrike" cap="none" normalizeH="0" baseline="3000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kern="1200" cap="none" normalizeH="0" baseline="0" dirty="0">
                          <a:ln>
                            <a:noFill/>
                          </a:ln>
                          <a:solidFill>
                            <a:srgbClr val="000000"/>
                          </a:solidFill>
                          <a:effectLst/>
                          <a:latin typeface="+mj-lt"/>
                          <a:ea typeface="+mn-ea"/>
                          <a:cs typeface="Calibri"/>
                        </a:rPr>
                        <a:t>Pour 100 m</a:t>
                      </a:r>
                      <a:r>
                        <a:rPr kumimoji="1" lang="fr-CH" sz="1200" b="0" i="0" u="none" strike="noStrike" kern="1200" cap="none" normalizeH="0" baseline="30000" dirty="0">
                          <a:ln>
                            <a:noFill/>
                          </a:ln>
                          <a:solidFill>
                            <a:srgbClr val="000000"/>
                          </a:solidFill>
                          <a:effectLst/>
                          <a:latin typeface="+mj-lt"/>
                          <a:ea typeface="+mn-ea"/>
                          <a:cs typeface="Calibri"/>
                        </a:rPr>
                        <a:t>2</a:t>
                      </a:r>
                      <a:r>
                        <a:rPr kumimoji="1" lang="fr-CH" sz="1200" b="0" i="0" u="none" strike="noStrike" kern="1200" cap="none" normalizeH="0" baseline="0" dirty="0">
                          <a:ln>
                            <a:noFill/>
                          </a:ln>
                          <a:solidFill>
                            <a:srgbClr val="000000"/>
                          </a:solidFill>
                          <a:effectLst/>
                          <a:latin typeface="+mj-lt"/>
                          <a:ea typeface="+mn-ea"/>
                          <a:cs typeface="Calibri"/>
                        </a:rPr>
                        <a:t> SBP</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1</a:t>
                      </a:r>
                      <a:endParaRPr kumimoji="1" lang="fr-CH" sz="1200" b="0" i="0" u="none" strike="noStrike" cap="none" normalizeH="0" baseline="-2500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kern="1200" cap="none" normalizeH="0" baseline="0" dirty="0">
                          <a:ln>
                            <a:noFill/>
                          </a:ln>
                          <a:solidFill>
                            <a:srgbClr val="000000"/>
                          </a:solidFill>
                          <a:effectLst/>
                          <a:latin typeface="+mj-lt"/>
                          <a:ea typeface="+mn-ea"/>
                          <a:cs typeface="Calibri"/>
                        </a:rPr>
                        <a:t>0.2</a:t>
                      </a:r>
                      <a:endParaRPr kumimoji="1" lang="fr-FR" sz="1200" b="0" i="0" u="none" strike="noStrike" cap="none" normalizeH="0" baseline="-2500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258</a:t>
                      </a:r>
                      <a:endParaRPr kumimoji="1" lang="fr-FR" sz="1200" b="0" i="0" u="none" strike="noStrike" cap="none" normalizeH="0" baseline="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cap="none" normalizeH="0" baseline="0" dirty="0">
                          <a:ln>
                            <a:noFill/>
                          </a:ln>
                          <a:solidFill>
                            <a:srgbClr val="000000"/>
                          </a:solidFill>
                          <a:effectLst/>
                          <a:latin typeface="+mj-lt"/>
                          <a:cs typeface="Calibri"/>
                        </a:rPr>
                        <a:t>52</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1"/>
                  </a:ext>
                </a:extLst>
              </a:tr>
              <a:tr h="549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Administration industrie, artisanat</a:t>
                      </a:r>
                      <a:endParaRPr kumimoji="1" lang="fr-FR" sz="1200" b="0" i="0" u="none" strike="noStrike" cap="none" normalizeH="0" baseline="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8’000 m</a:t>
                      </a:r>
                      <a:r>
                        <a:rPr kumimoji="1" lang="fr-CH" sz="1200" b="0" i="0" u="none" strike="noStrike" cap="none" normalizeH="0" baseline="30000" dirty="0">
                          <a:ln>
                            <a:noFill/>
                          </a:ln>
                          <a:solidFill>
                            <a:srgbClr val="000000"/>
                          </a:solidFill>
                          <a:effectLst/>
                          <a:latin typeface="+mj-lt"/>
                          <a:cs typeface="Calibri"/>
                        </a:rPr>
                        <a:t>2</a:t>
                      </a:r>
                      <a:endParaRPr kumimoji="1" lang="fr-FR" sz="1200" b="0" i="0" u="none" strike="noStrike" cap="none" normalizeH="0" baseline="3000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fr-CH" sz="1200" b="0" i="0" u="none" strike="noStrike" kern="1200" cap="none" normalizeH="0" baseline="0" dirty="0">
                          <a:ln>
                            <a:noFill/>
                          </a:ln>
                          <a:solidFill>
                            <a:srgbClr val="000000"/>
                          </a:solidFill>
                          <a:effectLst/>
                          <a:latin typeface="+mj-lt"/>
                          <a:ea typeface="+mn-ea"/>
                          <a:cs typeface="Calibri"/>
                        </a:rPr>
                        <a:t>Pour 100 m</a:t>
                      </a:r>
                      <a:r>
                        <a:rPr kumimoji="1" lang="fr-CH" sz="1200" b="0" i="0" u="none" strike="noStrike" kern="1200" cap="none" normalizeH="0" baseline="30000" dirty="0">
                          <a:ln>
                            <a:noFill/>
                          </a:ln>
                          <a:solidFill>
                            <a:srgbClr val="000000"/>
                          </a:solidFill>
                          <a:effectLst/>
                          <a:latin typeface="+mj-lt"/>
                          <a:ea typeface="+mn-ea"/>
                          <a:cs typeface="Calibri"/>
                        </a:rPr>
                        <a:t>2</a:t>
                      </a:r>
                      <a:r>
                        <a:rPr kumimoji="1" lang="fr-CH" sz="1200" b="0" i="0" u="none" strike="noStrike" kern="1200" cap="none" normalizeH="0" baseline="0" dirty="0">
                          <a:ln>
                            <a:noFill/>
                          </a:ln>
                          <a:solidFill>
                            <a:srgbClr val="000000"/>
                          </a:solidFill>
                          <a:effectLst/>
                          <a:latin typeface="+mj-lt"/>
                          <a:ea typeface="+mn-ea"/>
                          <a:cs typeface="Calibri"/>
                        </a:rPr>
                        <a:t> SBP</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1" lang="fr-FR" sz="1200" b="0" i="0" u="none" strike="noStrike" cap="none" normalizeH="0" baseline="-2500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2</a:t>
                      </a:r>
                      <a:endParaRPr kumimoji="1" lang="fr-FR" sz="1200" b="0" i="0" u="none" strike="noStrike" cap="none" normalizeH="0" baseline="-2500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kern="1200" cap="none" normalizeH="0" baseline="0" dirty="0">
                          <a:ln>
                            <a:noFill/>
                          </a:ln>
                          <a:solidFill>
                            <a:srgbClr val="000000"/>
                          </a:solidFill>
                          <a:effectLst/>
                          <a:latin typeface="+mj-lt"/>
                          <a:ea typeface="+mn-ea"/>
                          <a:cs typeface="Calibri"/>
                        </a:rPr>
                        <a:t>0.5</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160</a:t>
                      </a:r>
                      <a:endParaRPr kumimoji="1" lang="fr-FR" sz="1200" b="0" i="0" u="none" strike="noStrike" cap="none" normalizeH="0" baseline="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cap="none" normalizeH="0" baseline="0" dirty="0">
                          <a:ln>
                            <a:noFill/>
                          </a:ln>
                          <a:solidFill>
                            <a:srgbClr val="000000"/>
                          </a:solidFill>
                          <a:effectLst/>
                          <a:latin typeface="+mj-lt"/>
                          <a:cs typeface="Calibri"/>
                        </a:rPr>
                        <a:t>40</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2"/>
                  </a:ext>
                </a:extLst>
              </a:tr>
              <a:tr h="549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Entrepôt, dépôt</a:t>
                      </a:r>
                      <a:endParaRPr kumimoji="1" lang="fr-FR" sz="1200" b="0" i="0" u="none" strike="noStrike" cap="none" normalizeH="0" baseline="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6’000 m</a:t>
                      </a:r>
                      <a:r>
                        <a:rPr kumimoji="1" lang="fr-CH" sz="1200" b="0" i="0" u="none" strike="noStrike" cap="none" normalizeH="0" baseline="30000" dirty="0">
                          <a:ln>
                            <a:noFill/>
                          </a:ln>
                          <a:solidFill>
                            <a:srgbClr val="000000"/>
                          </a:solidFill>
                          <a:effectLst/>
                          <a:latin typeface="+mj-lt"/>
                          <a:cs typeface="Calibri"/>
                        </a:rPr>
                        <a:t>2</a:t>
                      </a:r>
                      <a:endParaRPr kumimoji="1" lang="fr-FR" sz="1200" b="0" i="0" u="none" strike="noStrike" cap="none" normalizeH="0" baseline="3000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fr-CH" sz="1200" b="0" i="0" u="none" strike="noStrike" kern="1200" cap="none" normalizeH="0" baseline="0" dirty="0">
                          <a:ln>
                            <a:noFill/>
                          </a:ln>
                          <a:solidFill>
                            <a:srgbClr val="000000"/>
                          </a:solidFill>
                          <a:effectLst/>
                          <a:latin typeface="+mj-lt"/>
                          <a:ea typeface="+mn-ea"/>
                          <a:cs typeface="Calibri"/>
                        </a:rPr>
                        <a:t>Pour 100 m</a:t>
                      </a:r>
                      <a:r>
                        <a:rPr kumimoji="1" lang="fr-CH" sz="1200" b="0" i="0" u="none" strike="noStrike" kern="1200" cap="none" normalizeH="0" baseline="30000" dirty="0">
                          <a:ln>
                            <a:noFill/>
                          </a:ln>
                          <a:solidFill>
                            <a:srgbClr val="000000"/>
                          </a:solidFill>
                          <a:effectLst/>
                          <a:latin typeface="+mj-lt"/>
                          <a:ea typeface="+mn-ea"/>
                          <a:cs typeface="Calibri"/>
                        </a:rPr>
                        <a:t>2</a:t>
                      </a:r>
                      <a:r>
                        <a:rPr kumimoji="1" lang="fr-CH" sz="1200" b="0" i="0" u="none" strike="noStrike" kern="1200" cap="none" normalizeH="0" baseline="0" dirty="0">
                          <a:ln>
                            <a:noFill/>
                          </a:ln>
                          <a:solidFill>
                            <a:srgbClr val="000000"/>
                          </a:solidFill>
                          <a:effectLst/>
                          <a:latin typeface="+mj-lt"/>
                          <a:ea typeface="+mn-ea"/>
                          <a:cs typeface="Calibri"/>
                        </a:rPr>
                        <a:t> SBP</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1" lang="fr-FR" sz="1200" b="0" i="0" u="none" strike="noStrike" cap="none" normalizeH="0" baseline="-2500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0.1</a:t>
                      </a:r>
                      <a:endParaRPr kumimoji="1" lang="fr-FR" sz="1200" b="0" i="0" u="none" strike="noStrike" cap="none" normalizeH="0" baseline="-2500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kern="1200" cap="none" normalizeH="0" baseline="0" dirty="0">
                          <a:ln>
                            <a:noFill/>
                          </a:ln>
                          <a:solidFill>
                            <a:srgbClr val="000000"/>
                          </a:solidFill>
                          <a:effectLst/>
                          <a:latin typeface="+mj-lt"/>
                          <a:ea typeface="+mn-ea"/>
                          <a:cs typeface="Calibri"/>
                        </a:rPr>
                        <a:t>0.01</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rtl="0" eaLnBrk="0" fontAlgn="base" latinLnBrk="0" hangingPunct="0">
                        <a:lnSpc>
                          <a:spcPct val="100000"/>
                        </a:lnSpc>
                        <a:spcBef>
                          <a:spcPct val="20000"/>
                        </a:spcBef>
                        <a:spcAft>
                          <a:spcPct val="0"/>
                        </a:spcAft>
                        <a:buClrTx/>
                        <a:buSzTx/>
                        <a:buFontTx/>
                        <a:buNone/>
                      </a:pPr>
                      <a:r>
                        <a:rPr kumimoji="1" lang="fr-CH" sz="1200" b="0" i="0" u="none" strike="noStrike" cap="none" normalizeH="0" baseline="0" dirty="0">
                          <a:ln>
                            <a:noFill/>
                          </a:ln>
                          <a:solidFill>
                            <a:srgbClr val="000000"/>
                          </a:solidFill>
                          <a:effectLst/>
                          <a:latin typeface="+mj-lt"/>
                          <a:cs typeface="Calibri"/>
                        </a:rPr>
                        <a:t>6</a:t>
                      </a:r>
                      <a:endParaRPr kumimoji="1" lang="fr-FR" sz="1200" b="0" i="0" u="none" strike="noStrike" cap="none" normalizeH="0" baseline="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cap="none" normalizeH="0" baseline="0" dirty="0">
                          <a:ln>
                            <a:noFill/>
                          </a:ln>
                          <a:solidFill>
                            <a:srgbClr val="000000"/>
                          </a:solidFill>
                          <a:effectLst/>
                          <a:latin typeface="+mj-lt"/>
                          <a:cs typeface="Calibri"/>
                        </a:rPr>
                        <a:t>1</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3"/>
                  </a:ext>
                </a:extLst>
              </a:tr>
              <a:tr h="549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Espace d’exposition</a:t>
                      </a:r>
                      <a:endParaRPr kumimoji="1" lang="fr-FR" sz="1200" b="0" i="0" u="none" strike="noStrike" cap="none" normalizeH="0" baseline="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8’000 m</a:t>
                      </a:r>
                      <a:r>
                        <a:rPr kumimoji="1" lang="fr-CH" sz="1200" b="0" i="0" u="none" strike="noStrike" cap="none" normalizeH="0" baseline="30000" dirty="0">
                          <a:ln>
                            <a:noFill/>
                          </a:ln>
                          <a:solidFill>
                            <a:srgbClr val="000000"/>
                          </a:solidFill>
                          <a:effectLst/>
                          <a:latin typeface="+mj-lt"/>
                          <a:cs typeface="Calibri"/>
                        </a:rPr>
                        <a:t>2</a:t>
                      </a:r>
                      <a:endParaRPr kumimoji="1" lang="fr-FR" sz="1200" b="0" i="0" u="none" strike="noStrike" cap="none" normalizeH="0" baseline="3000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fr-CH" sz="1200" b="0" i="0" u="none" strike="noStrike" kern="1200" cap="none" normalizeH="0" baseline="0" dirty="0">
                          <a:ln>
                            <a:noFill/>
                          </a:ln>
                          <a:solidFill>
                            <a:srgbClr val="000000"/>
                          </a:solidFill>
                          <a:effectLst/>
                          <a:latin typeface="+mj-lt"/>
                          <a:ea typeface="+mn-ea"/>
                          <a:cs typeface="Calibri"/>
                        </a:rPr>
                        <a:t>Pour 100 m</a:t>
                      </a:r>
                      <a:r>
                        <a:rPr kumimoji="1" lang="fr-CH" sz="1200" b="0" i="0" u="none" strike="noStrike" kern="1200" cap="none" normalizeH="0" baseline="30000" dirty="0">
                          <a:ln>
                            <a:noFill/>
                          </a:ln>
                          <a:solidFill>
                            <a:srgbClr val="000000"/>
                          </a:solidFill>
                          <a:effectLst/>
                          <a:latin typeface="+mj-lt"/>
                          <a:ea typeface="+mn-ea"/>
                          <a:cs typeface="Calibri"/>
                        </a:rPr>
                        <a:t>2</a:t>
                      </a:r>
                      <a:r>
                        <a:rPr kumimoji="1" lang="fr-CH" sz="1200" b="0" i="0" u="none" strike="noStrike" kern="1200" cap="none" normalizeH="0" baseline="0" dirty="0">
                          <a:ln>
                            <a:noFill/>
                          </a:ln>
                          <a:solidFill>
                            <a:srgbClr val="000000"/>
                          </a:solidFill>
                          <a:effectLst/>
                          <a:latin typeface="+mj-lt"/>
                          <a:ea typeface="+mn-ea"/>
                          <a:cs typeface="Calibri"/>
                        </a:rPr>
                        <a:t> SBP</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1" lang="fr-FR" sz="1200" b="0" i="0" u="none" strike="noStrike" cap="none" normalizeH="0" baseline="-2500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kern="1200" cap="none" normalizeH="0" baseline="0" dirty="0">
                          <a:ln>
                            <a:noFill/>
                          </a:ln>
                          <a:solidFill>
                            <a:srgbClr val="000000"/>
                          </a:solidFill>
                          <a:effectLst/>
                          <a:latin typeface="+mj-lt"/>
                          <a:ea typeface="+mn-ea"/>
                          <a:cs typeface="Calibri"/>
                        </a:rPr>
                        <a:t>0</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kern="1200" cap="none" normalizeH="0" baseline="0" dirty="0">
                          <a:ln>
                            <a:noFill/>
                          </a:ln>
                          <a:solidFill>
                            <a:srgbClr val="000000"/>
                          </a:solidFill>
                          <a:effectLst/>
                          <a:latin typeface="+mj-lt"/>
                          <a:ea typeface="+mn-ea"/>
                          <a:cs typeface="Calibri"/>
                        </a:rPr>
                        <a:t>1</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0</a:t>
                      </a:r>
                      <a:endParaRPr kumimoji="1" lang="fr-FR" sz="1200" b="0" i="0" u="none" strike="noStrike" cap="none" normalizeH="0" baseline="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cap="none" normalizeH="0" baseline="0" dirty="0">
                          <a:ln>
                            <a:noFill/>
                          </a:ln>
                          <a:solidFill>
                            <a:srgbClr val="000000"/>
                          </a:solidFill>
                          <a:effectLst/>
                          <a:latin typeface="+mj-lt"/>
                          <a:cs typeface="Calibri"/>
                        </a:rPr>
                        <a:t>80</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4"/>
                  </a:ext>
                </a:extLst>
              </a:tr>
              <a:tr h="549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Restaurant d’entreprise</a:t>
                      </a:r>
                      <a:endParaRPr kumimoji="1" lang="fr-FR" sz="1200" b="0" i="0" u="none" strike="noStrike" cap="none" normalizeH="0" baseline="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720 places</a:t>
                      </a:r>
                      <a:endParaRPr kumimoji="1" lang="fr-FR" sz="1200" b="0" i="0" u="none" strike="noStrike" cap="none" normalizeH="0" baseline="3000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fr-FR" sz="1200" b="0" i="0" u="none" strike="noStrike" kern="1200" cap="none" normalizeH="0" baseline="0" dirty="0">
                          <a:ln>
                            <a:noFill/>
                          </a:ln>
                          <a:solidFill>
                            <a:srgbClr val="000000"/>
                          </a:solidFill>
                          <a:effectLst/>
                          <a:latin typeface="+mj-lt"/>
                          <a:ea typeface="+mn-ea"/>
                          <a:cs typeface="Calibri"/>
                        </a:rPr>
                        <a:t>Par place assise</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FF"/>
                          </a:solidFill>
                          <a:effectLst/>
                          <a:latin typeface="+mj-lt"/>
                          <a:cs typeface="Calibri"/>
                        </a:rPr>
                        <a:t>0.01</a:t>
                      </a:r>
                      <a:endParaRPr kumimoji="1" lang="fr-FR" sz="1200" b="0" i="0" u="none" strike="noStrike" cap="none" normalizeH="0" baseline="-25000" dirty="0">
                        <a:ln>
                          <a:noFill/>
                        </a:ln>
                        <a:solidFill>
                          <a:srgbClr val="0000FF"/>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kern="1200" cap="none" normalizeH="0" baseline="0" dirty="0">
                          <a:ln>
                            <a:noFill/>
                          </a:ln>
                          <a:solidFill>
                            <a:srgbClr val="FF0000"/>
                          </a:solidFill>
                          <a:effectLst/>
                          <a:latin typeface="+mj-lt"/>
                          <a:ea typeface="+mn-ea"/>
                          <a:cs typeface="Calibri"/>
                        </a:rPr>
                        <a:t>0</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FF"/>
                          </a:solidFill>
                          <a:effectLst/>
                          <a:latin typeface="+mj-lt"/>
                          <a:cs typeface="Calibri"/>
                        </a:rPr>
                        <a:t>7</a:t>
                      </a:r>
                      <a:endParaRPr kumimoji="1" lang="fr-FR" sz="1200" b="0" i="0" u="none" strike="noStrike" cap="none" normalizeH="0" baseline="0" dirty="0">
                        <a:ln>
                          <a:noFill/>
                        </a:ln>
                        <a:solidFill>
                          <a:srgbClr val="0000FF"/>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cap="none" normalizeH="0" baseline="0" dirty="0">
                          <a:ln>
                            <a:noFill/>
                          </a:ln>
                          <a:solidFill>
                            <a:srgbClr val="FF0000"/>
                          </a:solidFill>
                          <a:effectLst/>
                          <a:latin typeface="+mj-lt"/>
                          <a:cs typeface="Calibri"/>
                        </a:rPr>
                        <a:t>0</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5"/>
                  </a:ext>
                </a:extLst>
              </a:tr>
              <a:tr h="54909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Crèche d’entreprise</a:t>
                      </a:r>
                      <a:endParaRPr kumimoji="1" lang="fr-FR" sz="1200" b="0" i="0" u="none" strike="noStrike" cap="none" normalizeH="0" baseline="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3 classes</a:t>
                      </a:r>
                      <a:endParaRPr kumimoji="1" lang="fr-FR" sz="1200" b="0" i="0" u="none" strike="noStrike" cap="none" normalizeH="0" baseline="3000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fr-FR" sz="1200" b="0" i="0" u="none" strike="noStrike" kern="1200" cap="none" normalizeH="0" baseline="0" dirty="0">
                          <a:ln>
                            <a:noFill/>
                          </a:ln>
                          <a:solidFill>
                            <a:srgbClr val="000000"/>
                          </a:solidFill>
                          <a:effectLst/>
                          <a:latin typeface="+mj-lt"/>
                          <a:ea typeface="+mn-ea"/>
                          <a:cs typeface="Calibri"/>
                        </a:rPr>
                        <a:t>Par classe</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1</a:t>
                      </a:r>
                      <a:endParaRPr kumimoji="1" lang="fr-FR" sz="1200" b="0" i="0" u="none" strike="noStrike" cap="none" normalizeH="0" baseline="-25000" dirty="0">
                        <a:ln>
                          <a:noFill/>
                        </a:ln>
                        <a:solidFill>
                          <a:srgbClr val="000000"/>
                        </a:solidFill>
                        <a:effectLst/>
                        <a:latin typeface="+mj-lt"/>
                        <a:cs typeface="Calibri"/>
                      </a:endParaRP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kern="1200" cap="none" normalizeH="0" baseline="0" dirty="0">
                          <a:ln>
                            <a:noFill/>
                          </a:ln>
                          <a:solidFill>
                            <a:srgbClr val="FF0000"/>
                          </a:solidFill>
                          <a:effectLst/>
                          <a:latin typeface="+mj-lt"/>
                          <a:ea typeface="+mn-ea"/>
                          <a:cs typeface="Calibri"/>
                        </a:rPr>
                        <a:t>0</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200" b="0" i="0" u="none" strike="noStrike" cap="none" normalizeH="0" baseline="0" dirty="0">
                          <a:ln>
                            <a:noFill/>
                          </a:ln>
                          <a:solidFill>
                            <a:srgbClr val="000000"/>
                          </a:solidFill>
                          <a:effectLst/>
                          <a:latin typeface="+mj-lt"/>
                          <a:cs typeface="Calibri"/>
                        </a:rPr>
                        <a:t>3 </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200" b="0" i="0" u="none" strike="noStrike" cap="none" normalizeH="0" baseline="0" dirty="0">
                          <a:ln>
                            <a:noFill/>
                          </a:ln>
                          <a:solidFill>
                            <a:srgbClr val="FF0000"/>
                          </a:solidFill>
                          <a:effectLst/>
                          <a:latin typeface="+mj-lt"/>
                          <a:cs typeface="Calibri"/>
                        </a:rPr>
                        <a:t>0</a:t>
                      </a:r>
                    </a:p>
                  </a:txBody>
                  <a:tcPr marL="90008" marR="90008"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AD9E7"/>
                    </a:solidFill>
                  </a:tcPr>
                </a:tc>
                <a:extLst>
                  <a:ext uri="{0D108BD9-81ED-4DB2-BD59-A6C34878D82A}">
                    <a16:rowId xmlns:a16="http://schemas.microsoft.com/office/drawing/2014/main" val="10006"/>
                  </a:ext>
                </a:extLst>
              </a:tr>
              <a:tr h="549091">
                <a:tc>
                  <a:txBody>
                    <a:bodyPr/>
                    <a:lstStyle/>
                    <a:p>
                      <a:pPr marL="0" lvl="0" indent="0" algn="ctr" defTabSz="914400">
                        <a:lnSpc>
                          <a:spcPct val="100000"/>
                        </a:lnSpc>
                        <a:spcBef>
                          <a:spcPct val="20000"/>
                        </a:spcBef>
                        <a:spcAft>
                          <a:spcPct val="0"/>
                        </a:spcAft>
                        <a:buNone/>
                        <a:tabLst/>
                      </a:pPr>
                      <a:r>
                        <a:rPr lang="fr-CH" sz="1200" b="1" i="0" u="none" strike="noStrike" cap="none" normalizeH="0" baseline="0" dirty="0">
                          <a:ln>
                            <a:noFill/>
                          </a:ln>
                          <a:solidFill>
                            <a:srgbClr val="000000"/>
                          </a:solidFill>
                          <a:effectLst/>
                          <a:latin typeface="+mj-lt"/>
                          <a:cs typeface="Calibri"/>
                        </a:rPr>
                        <a:t>Total</a:t>
                      </a:r>
                      <a:endParaRPr kumimoji="1" lang="fr-CH" sz="1200" b="1" i="0" u="none" strike="noStrike" cap="none" normalizeH="0" baseline="0" dirty="0">
                        <a:ln>
                          <a:noFill/>
                        </a:ln>
                        <a:solidFill>
                          <a:srgbClr val="000000"/>
                        </a:solidFill>
                        <a:effectLst/>
                        <a:latin typeface="+mj-lt"/>
                        <a:cs typeface="Calibri"/>
                      </a:endParaRPr>
                    </a:p>
                  </a:txBody>
                  <a:tcPr marL="90008" marR="90008" marT="46791" marB="46791" anchor="ctr">
                    <a:lnL w="12700">
                      <a:solidFill>
                        <a:schemeClr val="bg1"/>
                      </a:solidFill>
                    </a:lnL>
                    <a:lnR w="12700">
                      <a:solidFill>
                        <a:schemeClr val="bg1"/>
                      </a:solidFill>
                    </a:lnR>
                    <a:lnT w="12700">
                      <a:solidFill>
                        <a:schemeClr val="bg1"/>
                      </a:solidFill>
                    </a:lnT>
                    <a:lnB w="12700">
                      <a:solidFill>
                        <a:schemeClr val="bg1"/>
                      </a:solidFill>
                    </a:lnB>
                    <a:lnTlToBr w="0">
                      <a:noFill/>
                    </a:lnTlToBr>
                    <a:lnBlToTr w="0">
                      <a:noFill/>
                    </a:lnBlToTr>
                    <a:solidFill>
                      <a:srgbClr val="E7EBE8"/>
                    </a:solidFill>
                  </a:tcPr>
                </a:tc>
                <a:tc>
                  <a:txBody>
                    <a:bodyPr/>
                    <a:lstStyle/>
                    <a:p>
                      <a:pPr marL="0" lvl="0" indent="0" algn="ctr" defTabSz="914400">
                        <a:lnSpc>
                          <a:spcPct val="100000"/>
                        </a:lnSpc>
                        <a:spcBef>
                          <a:spcPct val="20000"/>
                        </a:spcBef>
                        <a:spcAft>
                          <a:spcPct val="0"/>
                        </a:spcAft>
                        <a:buNone/>
                        <a:tabLst/>
                      </a:pPr>
                      <a:r>
                        <a:rPr lang="fr-CH" sz="1200" b="0" i="0" u="none" strike="noStrike" cap="none" normalizeH="0" baseline="0" dirty="0">
                          <a:ln>
                            <a:noFill/>
                          </a:ln>
                          <a:solidFill>
                            <a:srgbClr val="000000"/>
                          </a:solidFill>
                          <a:effectLst/>
                          <a:latin typeface="+mj-lt"/>
                          <a:cs typeface="Calibri"/>
                        </a:rPr>
                        <a:t>-</a:t>
                      </a:r>
                      <a:endParaRPr kumimoji="1" lang="fr-CH" sz="1200" b="0" i="0" u="none" strike="noStrike" cap="none" normalizeH="0" baseline="0" dirty="0">
                        <a:ln>
                          <a:noFill/>
                        </a:ln>
                        <a:solidFill>
                          <a:srgbClr val="000000"/>
                        </a:solidFill>
                        <a:effectLst/>
                        <a:latin typeface="+mj-lt"/>
                        <a:cs typeface="Calibri"/>
                      </a:endParaRPr>
                    </a:p>
                  </a:txBody>
                  <a:tcPr marL="90008" marR="90008" marT="46791" marB="46791" anchor="ctr">
                    <a:lnL w="12700">
                      <a:solidFill>
                        <a:schemeClr val="bg1"/>
                      </a:solidFill>
                    </a:lnL>
                    <a:lnR w="12700">
                      <a:solidFill>
                        <a:schemeClr val="bg1"/>
                      </a:solidFill>
                    </a:lnR>
                    <a:lnT w="12700">
                      <a:solidFill>
                        <a:schemeClr val="bg1"/>
                      </a:solidFill>
                    </a:lnT>
                    <a:lnB w="12700">
                      <a:solidFill>
                        <a:schemeClr val="bg1"/>
                      </a:solidFill>
                    </a:lnB>
                    <a:lnTlToBr w="0">
                      <a:noFill/>
                    </a:lnTlToBr>
                    <a:lnBlToTr w="0">
                      <a:noFill/>
                    </a:lnBlToTr>
                    <a:solidFill>
                      <a:srgbClr val="E7EBE8"/>
                    </a:solidFill>
                  </a:tcPr>
                </a:tc>
                <a:tc>
                  <a:txBody>
                    <a:bodyPr/>
                    <a:lstStyle/>
                    <a:p>
                      <a:pPr marL="0" lvl="0" indent="0" algn="ctr" defTabSz="914400">
                        <a:lnSpc>
                          <a:spcPct val="100000"/>
                        </a:lnSpc>
                        <a:spcBef>
                          <a:spcPct val="20000"/>
                        </a:spcBef>
                        <a:spcAft>
                          <a:spcPct val="0"/>
                        </a:spcAft>
                        <a:buNone/>
                        <a:tabLst/>
                      </a:pPr>
                      <a:endParaRPr kumimoji="1" lang="fr-CH" sz="1200" b="0" i="0" u="none" strike="noStrike" cap="none" normalizeH="0" baseline="0" dirty="0">
                        <a:ln>
                          <a:noFill/>
                        </a:ln>
                        <a:solidFill>
                          <a:srgbClr val="000000"/>
                        </a:solidFill>
                        <a:effectLst/>
                        <a:latin typeface="+mj-lt"/>
                        <a:cs typeface="Calibri"/>
                      </a:endParaRPr>
                    </a:p>
                  </a:txBody>
                  <a:tcPr marL="90008" marR="90008" marT="46791" marB="46791" anchor="ctr">
                    <a:lnL w="12700">
                      <a:solidFill>
                        <a:schemeClr val="bg1"/>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a:solidFill>
                        <a:schemeClr val="bg1"/>
                      </a:solidFill>
                    </a:lnB>
                    <a:lnTlToBr w="0">
                      <a:noFill/>
                    </a:lnTlToBr>
                    <a:lnBlToTr w="0">
                      <a:noFill/>
                    </a:lnBlToTr>
                    <a:solidFill>
                      <a:srgbClr val="E7EBE8"/>
                    </a:solidFill>
                  </a:tcPr>
                </a:tc>
                <a:tc gridSpan="2">
                  <a:txBody>
                    <a:bodyPr/>
                    <a:lstStyle/>
                    <a:p>
                      <a:pPr marL="0" lvl="0" indent="0" algn="ctr" defTabSz="914400">
                        <a:lnSpc>
                          <a:spcPct val="100000"/>
                        </a:lnSpc>
                        <a:spcBef>
                          <a:spcPct val="20000"/>
                        </a:spcBef>
                        <a:spcAft>
                          <a:spcPct val="0"/>
                        </a:spcAft>
                        <a:buNone/>
                        <a:tabLst/>
                      </a:pPr>
                      <a:r>
                        <a:rPr lang="fr-CH" sz="1200" b="0" i="0" u="none" strike="noStrike" cap="none" normalizeH="0" baseline="0" dirty="0">
                          <a:ln>
                            <a:noFill/>
                          </a:ln>
                          <a:solidFill>
                            <a:srgbClr val="000000"/>
                          </a:solidFill>
                          <a:effectLst/>
                          <a:latin typeface="+mj-lt"/>
                          <a:cs typeface="Calibri"/>
                        </a:rPr>
                        <a:t>-</a:t>
                      </a:r>
                      <a:endParaRPr kumimoji="1" lang="fr-CH" sz="1200" b="0" i="0" u="none" strike="noStrike" cap="none" normalizeH="0" baseline="0" dirty="0">
                        <a:ln>
                          <a:noFill/>
                        </a:ln>
                        <a:solidFill>
                          <a:srgbClr val="000000"/>
                        </a:solidFill>
                        <a:effectLst/>
                        <a:latin typeface="+mj-lt"/>
                        <a:cs typeface="Calibri"/>
                      </a:endParaRPr>
                    </a:p>
                  </a:txBody>
                  <a:tcPr marL="90008" marR="90008" marT="46791" marB="46791" anchor="ctr">
                    <a:lnL w="12700">
                      <a:solidFill>
                        <a:schemeClr val="bg1"/>
                      </a:solidFill>
                    </a:lnL>
                    <a:lnR w="12700">
                      <a:solidFill>
                        <a:schemeClr val="bg1"/>
                      </a:solidFill>
                    </a:lnR>
                    <a:lnT w="12700">
                      <a:solidFill>
                        <a:schemeClr val="bg1"/>
                      </a:solidFill>
                    </a:lnT>
                    <a:lnB w="12700">
                      <a:solidFill>
                        <a:schemeClr val="bg1"/>
                      </a:solidFill>
                    </a:lnB>
                    <a:lnTlToBr w="0">
                      <a:noFill/>
                    </a:lnTlToBr>
                    <a:lnBlToTr w="0">
                      <a:noFill/>
                    </a:lnBlToTr>
                    <a:solidFill>
                      <a:srgbClr val="E7EBE8"/>
                    </a:solidFill>
                  </a:tcPr>
                </a:tc>
                <a:tc hMerge="1">
                  <a:txBody>
                    <a:bodyPr/>
                    <a:lstStyle/>
                    <a:p>
                      <a:endParaRPr lang="fr-CH"/>
                    </a:p>
                  </a:txBody>
                  <a:tcPr/>
                </a:tc>
                <a:tc>
                  <a:txBody>
                    <a:bodyPr/>
                    <a:lstStyle/>
                    <a:p>
                      <a:pPr marL="0" lvl="0" indent="0" algn="ctr">
                        <a:lnSpc>
                          <a:spcPct val="100000"/>
                        </a:lnSpc>
                        <a:spcBef>
                          <a:spcPct val="20000"/>
                        </a:spcBef>
                        <a:spcAft>
                          <a:spcPct val="0"/>
                        </a:spcAft>
                        <a:buNone/>
                      </a:pPr>
                      <a:r>
                        <a:rPr lang="fr-CH" sz="1200" b="1" i="0" u="none" strike="noStrike" cap="none" normalizeH="0" baseline="0" dirty="0">
                          <a:ln>
                            <a:noFill/>
                          </a:ln>
                          <a:solidFill>
                            <a:srgbClr val="000000"/>
                          </a:solidFill>
                          <a:effectLst/>
                          <a:latin typeface="+mj-lt"/>
                          <a:cs typeface="Calibri"/>
                        </a:rPr>
                        <a:t>434</a:t>
                      </a:r>
                      <a:endParaRPr kumimoji="1" lang="fr-CH" sz="1200" b="1" i="0" u="none" strike="noStrike" cap="none" normalizeH="0" baseline="0" dirty="0">
                        <a:ln>
                          <a:noFill/>
                        </a:ln>
                        <a:solidFill>
                          <a:srgbClr val="000000"/>
                        </a:solidFill>
                        <a:effectLst/>
                        <a:latin typeface="+mj-lt"/>
                        <a:cs typeface="Calibri"/>
                      </a:endParaRPr>
                    </a:p>
                  </a:txBody>
                  <a:tcPr marL="90008" marR="90008" marT="46791" marB="46791" anchor="ctr">
                    <a:lnL w="12700">
                      <a:solidFill>
                        <a:schemeClr val="bg1"/>
                      </a:solidFill>
                    </a:lnL>
                    <a:lnR w="12700" cap="flat" cmpd="sng" algn="ctr">
                      <a:solidFill>
                        <a:schemeClr val="bg1"/>
                      </a:solidFill>
                      <a:prstDash val="solid"/>
                      <a:round/>
                      <a:headEnd type="none" w="med" len="med"/>
                      <a:tailEnd type="none" w="med" len="med"/>
                    </a:lnR>
                    <a:lnT w="12700">
                      <a:solidFill>
                        <a:schemeClr val="bg1"/>
                      </a:solidFill>
                    </a:lnT>
                    <a:lnB w="12700">
                      <a:solidFill>
                        <a:schemeClr val="bg1"/>
                      </a:solidFill>
                    </a:lnB>
                    <a:lnTlToBr w="0">
                      <a:noFill/>
                    </a:lnTlToBr>
                    <a:lnBlToTr w="0">
                      <a:noFill/>
                    </a:lnBlToTr>
                    <a:solidFill>
                      <a:srgbClr val="E7EBE8"/>
                    </a:solidFill>
                  </a:tcPr>
                </a:tc>
                <a:tc>
                  <a:txBody>
                    <a:bodyPr/>
                    <a:lstStyle/>
                    <a:p>
                      <a:pPr marL="0" lvl="0" indent="0" algn="ctr">
                        <a:lnSpc>
                          <a:spcPct val="100000"/>
                        </a:lnSpc>
                        <a:spcBef>
                          <a:spcPct val="20000"/>
                        </a:spcBef>
                        <a:spcAft>
                          <a:spcPct val="0"/>
                        </a:spcAft>
                        <a:buNone/>
                      </a:pPr>
                      <a:r>
                        <a:rPr kumimoji="1" lang="fr-CH" sz="1200" b="1" i="0" u="none" strike="noStrike" cap="none" normalizeH="0" baseline="0" dirty="0">
                          <a:ln>
                            <a:noFill/>
                          </a:ln>
                          <a:solidFill>
                            <a:srgbClr val="000000"/>
                          </a:solidFill>
                          <a:effectLst/>
                          <a:latin typeface="+mj-lt"/>
                          <a:cs typeface="Calibri"/>
                        </a:rPr>
                        <a:t>173</a:t>
                      </a:r>
                    </a:p>
                  </a:txBody>
                  <a:tcPr marL="90008" marR="90008" marT="46791" marB="46791" anchor="ctr">
                    <a:lnL w="12700" cap="flat" cmpd="sng" algn="ctr">
                      <a:solidFill>
                        <a:schemeClr val="bg1"/>
                      </a:solidFill>
                      <a:prstDash val="solid"/>
                      <a:round/>
                      <a:headEnd type="none" w="med" len="med"/>
                      <a:tailEnd type="none" w="med" len="med"/>
                    </a:lnL>
                    <a:lnR w="12700">
                      <a:solidFill>
                        <a:schemeClr val="bg1"/>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0">
                      <a:noFill/>
                    </a:lnTlToBr>
                    <a:lnBlToTr w="0">
                      <a:noFill/>
                    </a:lnBlToTr>
                    <a:solidFill>
                      <a:srgbClr val="E7EBE8"/>
                    </a:solidFill>
                  </a:tcPr>
                </a:tc>
                <a:extLst>
                  <a:ext uri="{0D108BD9-81ED-4DB2-BD59-A6C34878D82A}">
                    <a16:rowId xmlns:a16="http://schemas.microsoft.com/office/drawing/2014/main" val="1216670326"/>
                  </a:ext>
                </a:extLst>
              </a:tr>
            </a:tbl>
          </a:graphicData>
        </a:graphic>
      </p:graphicFrame>
      <p:sp>
        <p:nvSpPr>
          <p:cNvPr id="12" name="Text Box 46">
            <a:extLst>
              <a:ext uri="{FF2B5EF4-FFF2-40B4-BE49-F238E27FC236}">
                <a16:creationId xmlns:a16="http://schemas.microsoft.com/office/drawing/2014/main" id="{1A615484-5FB0-9EB6-3809-9245E3CF6C9D}"/>
              </a:ext>
            </a:extLst>
          </p:cNvPr>
          <p:cNvSpPr txBox="1">
            <a:spLocks noChangeArrowheads="1"/>
          </p:cNvSpPr>
          <p:nvPr/>
        </p:nvSpPr>
        <p:spPr bwMode="auto">
          <a:xfrm>
            <a:off x="545130" y="6315518"/>
            <a:ext cx="24011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lang="fr-CH" altLang="fr-FR" sz="1200" b="0" i="1">
                <a:solidFill>
                  <a:srgbClr val="0000FF"/>
                </a:solidFill>
                <a:latin typeface="Calibri" panose="020F0502020204030204" pitchFamily="34" charset="0"/>
                <a:cs typeface="Calibri" panose="020F0502020204030204" pitchFamily="34" charset="0"/>
              </a:rPr>
              <a:t>abc </a:t>
            </a:r>
            <a:r>
              <a:rPr lang="fr-CH" altLang="fr-FR" sz="1200" b="0" i="1">
                <a:latin typeface="Calibri" panose="020F0502020204030204" pitchFamily="34" charset="0"/>
                <a:cs typeface="Calibri" panose="020F0502020204030204" pitchFamily="34" charset="0"/>
              </a:rPr>
              <a:t>et</a:t>
            </a:r>
            <a:r>
              <a:rPr lang="fr-CH" altLang="fr-FR" sz="1200" b="0" i="1">
                <a:solidFill>
                  <a:srgbClr val="0000FF"/>
                </a:solidFill>
                <a:latin typeface="Calibri" panose="020F0502020204030204" pitchFamily="34" charset="0"/>
                <a:cs typeface="Calibri" panose="020F0502020204030204" pitchFamily="34" charset="0"/>
              </a:rPr>
              <a:t> </a:t>
            </a:r>
            <a:r>
              <a:rPr lang="fr-CH" altLang="fr-FR" sz="1200" b="0" i="1">
                <a:solidFill>
                  <a:srgbClr val="FF0000"/>
                </a:solidFill>
                <a:latin typeface="Calibri" panose="020F0502020204030204" pitchFamily="34" charset="0"/>
                <a:cs typeface="Calibri" panose="020F0502020204030204" pitchFamily="34" charset="0"/>
              </a:rPr>
              <a:t>abc</a:t>
            </a:r>
            <a:r>
              <a:rPr lang="fr-CH" altLang="fr-FR" sz="1200" b="0" i="1">
                <a:solidFill>
                  <a:srgbClr val="0000FF"/>
                </a:solidFill>
                <a:latin typeface="Calibri" panose="020F0502020204030204" pitchFamily="34" charset="0"/>
                <a:cs typeface="Calibri" panose="020F0502020204030204" pitchFamily="34" charset="0"/>
              </a:rPr>
              <a:t> </a:t>
            </a:r>
            <a:r>
              <a:rPr lang="fr-CH" altLang="fr-FR" sz="1200" b="0" i="1">
                <a:latin typeface="Calibri" panose="020F0502020204030204" pitchFamily="34" charset="0"/>
                <a:cs typeface="Calibri" panose="020F0502020204030204" pitchFamily="34" charset="0"/>
              </a:rPr>
              <a:t>- adaptation de la norme</a:t>
            </a:r>
            <a:endParaRPr lang="fr-FR" altLang="fr-FR" sz="1200" b="0" i="1">
              <a:latin typeface="Calibri" panose="020F0502020204030204" pitchFamily="34" charset="0"/>
              <a:cs typeface="Calibri" panose="020F0502020204030204" pitchFamily="34" charset="0"/>
            </a:endParaRPr>
          </a:p>
        </p:txBody>
      </p:sp>
      <p:sp>
        <p:nvSpPr>
          <p:cNvPr id="5" name="Espace réservé du numéro de diapositive 2">
            <a:extLst>
              <a:ext uri="{FF2B5EF4-FFF2-40B4-BE49-F238E27FC236}">
                <a16:creationId xmlns:a16="http://schemas.microsoft.com/office/drawing/2014/main" id="{97F69CDC-F649-21C7-3F0A-8C4E8BF7EAD5}"/>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43</a:t>
            </a:r>
            <a:endParaRPr lang="en-US" dirty="0"/>
          </a:p>
        </p:txBody>
      </p:sp>
      <p:pic>
        <p:nvPicPr>
          <p:cNvPr id="6" name="Image 1">
            <a:extLst>
              <a:ext uri="{FF2B5EF4-FFF2-40B4-BE49-F238E27FC236}">
                <a16:creationId xmlns:a16="http://schemas.microsoft.com/office/drawing/2014/main" id="{2025B0C0-3923-E990-875A-19DF4F93DE65}"/>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16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rgbClr val="005B85"/>
                </a:solidFill>
                <a:latin typeface="Calibri"/>
                <a:ea typeface="Calibri"/>
                <a:cs typeface="Calibri"/>
              </a:rPr>
              <a:t>Types de localisation</a:t>
            </a:r>
            <a:endParaRPr lang="fr-FR" sz="2600" dirty="0">
              <a:solidFill>
                <a:srgbClr val="000000"/>
              </a:solidFill>
              <a:latin typeface="Calibri"/>
              <a:ea typeface="Calibri"/>
              <a:cs typeface="Calibri"/>
            </a:endParaRPr>
          </a:p>
          <a:p>
            <a:pPr>
              <a:spcBef>
                <a:spcPts val="0"/>
              </a:spcBef>
              <a:spcAft>
                <a:spcPts val="0"/>
              </a:spcAft>
              <a:defRPr/>
            </a:pPr>
            <a:r>
              <a:rPr kumimoji="0" lang="fr-FR" sz="2000" b="1" i="0" u="none" strike="noStrike" kern="1200" cap="none" spc="0" normalizeH="0" baseline="0" noProof="0" dirty="0">
                <a:ln>
                  <a:noFill/>
                </a:ln>
                <a:solidFill>
                  <a:srgbClr val="7F7F7F"/>
                </a:solidFill>
                <a:effectLst/>
                <a:uLnTx/>
                <a:uFillTx/>
                <a:latin typeface="Calibri"/>
                <a:ea typeface="Calibri"/>
                <a:cs typeface="Calibri"/>
              </a:rPr>
              <a:t>Cas pratique </a:t>
            </a:r>
            <a:r>
              <a:rPr lang="fr-FR" sz="2000" b="1" dirty="0">
                <a:latin typeface="Calibri"/>
                <a:ea typeface="Calibri"/>
                <a:cs typeface="Calibri"/>
              </a:rPr>
              <a:t>–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grpSp>
        <p:nvGrpSpPr>
          <p:cNvPr id="7" name="Gruppo 6">
            <a:extLst>
              <a:ext uri="{FF2B5EF4-FFF2-40B4-BE49-F238E27FC236}">
                <a16:creationId xmlns:a16="http://schemas.microsoft.com/office/drawing/2014/main" id="{7EC274D3-BB5E-920F-09E6-23E81BAE373E}"/>
              </a:ext>
            </a:extLst>
          </p:cNvPr>
          <p:cNvGrpSpPr/>
          <p:nvPr/>
        </p:nvGrpSpPr>
        <p:grpSpPr>
          <a:xfrm>
            <a:off x="3926888" y="1424773"/>
            <a:ext cx="7580841" cy="4768940"/>
            <a:chOff x="1701800" y="1820863"/>
            <a:chExt cx="6715125" cy="4224337"/>
          </a:xfrm>
        </p:grpSpPr>
        <p:pic>
          <p:nvPicPr>
            <p:cNvPr id="8" name="Picture 4">
              <a:extLst>
                <a:ext uri="{FF2B5EF4-FFF2-40B4-BE49-F238E27FC236}">
                  <a16:creationId xmlns:a16="http://schemas.microsoft.com/office/drawing/2014/main" id="{A357FFF2-364F-53D6-03E9-EE108AC01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150" y="1820863"/>
              <a:ext cx="66770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36FA05F5-3AF2-0C4E-37A7-3AF37B4C9CB9}"/>
                </a:ext>
              </a:extLst>
            </p:cNvPr>
            <p:cNvSpPr txBox="1">
              <a:spLocks noChangeArrowheads="1"/>
            </p:cNvSpPr>
            <p:nvPr/>
          </p:nvSpPr>
          <p:spPr bwMode="auto">
            <a:xfrm>
              <a:off x="3381375" y="2498725"/>
              <a:ext cx="49672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200" b="0">
                  <a:solidFill>
                    <a:srgbClr val="FF0000"/>
                  </a:solidFill>
                </a:rPr>
                <a:t>Distance arrêt TP - Projet &gt; 500 m</a:t>
              </a:r>
              <a:endParaRPr kumimoji="0" lang="fr-FR" altLang="fr-FR" sz="1200" b="0">
                <a:solidFill>
                  <a:srgbClr val="FF0000"/>
                </a:solidFill>
              </a:endParaRPr>
            </a:p>
          </p:txBody>
        </p:sp>
        <p:pic>
          <p:nvPicPr>
            <p:cNvPr id="14" name="Picture 6">
              <a:extLst>
                <a:ext uri="{FF2B5EF4-FFF2-40B4-BE49-F238E27FC236}">
                  <a16:creationId xmlns:a16="http://schemas.microsoft.com/office/drawing/2014/main" id="{AEA98105-1DA4-610F-05AE-F5D07D5DE1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800" y="4125913"/>
              <a:ext cx="6715125" cy="191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7">
              <a:extLst>
                <a:ext uri="{FF2B5EF4-FFF2-40B4-BE49-F238E27FC236}">
                  <a16:creationId xmlns:a16="http://schemas.microsoft.com/office/drawing/2014/main" id="{F36380C6-031D-C45C-6A1F-DD0C1D16EB30}"/>
                </a:ext>
              </a:extLst>
            </p:cNvPr>
            <p:cNvSpPr>
              <a:spLocks noChangeArrowheads="1"/>
            </p:cNvSpPr>
            <p:nvPr/>
          </p:nvSpPr>
          <p:spPr bwMode="auto">
            <a:xfrm>
              <a:off x="3937000" y="5822950"/>
              <a:ext cx="4429125" cy="209550"/>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nvGrpSpPr>
            <p:cNvPr id="16" name="Group 8">
              <a:extLst>
                <a:ext uri="{FF2B5EF4-FFF2-40B4-BE49-F238E27FC236}">
                  <a16:creationId xmlns:a16="http://schemas.microsoft.com/office/drawing/2014/main" id="{5DED0CF0-73E7-F9F5-6D5A-BFDDE402DCAC}"/>
                </a:ext>
              </a:extLst>
            </p:cNvPr>
            <p:cNvGrpSpPr>
              <a:grpSpLocks/>
            </p:cNvGrpSpPr>
            <p:nvPr/>
          </p:nvGrpSpPr>
          <p:grpSpPr bwMode="auto">
            <a:xfrm>
              <a:off x="1730375" y="3028950"/>
              <a:ext cx="6626225" cy="1047750"/>
              <a:chOff x="1326" y="2050"/>
              <a:chExt cx="4174" cy="660"/>
            </a:xfrm>
          </p:grpSpPr>
          <p:sp>
            <p:nvSpPr>
              <p:cNvPr id="17" name="Rectangle 9">
                <a:extLst>
                  <a:ext uri="{FF2B5EF4-FFF2-40B4-BE49-F238E27FC236}">
                    <a16:creationId xmlns:a16="http://schemas.microsoft.com/office/drawing/2014/main" id="{62845754-55B6-453A-F9C5-4319095254D5}"/>
                  </a:ext>
                </a:extLst>
              </p:cNvPr>
              <p:cNvSpPr>
                <a:spLocks noChangeArrowheads="1"/>
              </p:cNvSpPr>
              <p:nvPr/>
            </p:nvSpPr>
            <p:spPr bwMode="auto">
              <a:xfrm>
                <a:off x="1326" y="2568"/>
                <a:ext cx="1044" cy="138"/>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8" name="Rectangle 10">
                <a:extLst>
                  <a:ext uri="{FF2B5EF4-FFF2-40B4-BE49-F238E27FC236}">
                    <a16:creationId xmlns:a16="http://schemas.microsoft.com/office/drawing/2014/main" id="{643EA812-9E25-0D4E-A186-6452B3E419FA}"/>
                  </a:ext>
                </a:extLst>
              </p:cNvPr>
              <p:cNvSpPr>
                <a:spLocks noChangeArrowheads="1"/>
              </p:cNvSpPr>
              <p:nvPr/>
            </p:nvSpPr>
            <p:spPr bwMode="auto">
              <a:xfrm>
                <a:off x="4450" y="2050"/>
                <a:ext cx="1050" cy="246"/>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9" name="Rectangle 11">
                <a:extLst>
                  <a:ext uri="{FF2B5EF4-FFF2-40B4-BE49-F238E27FC236}">
                    <a16:creationId xmlns:a16="http://schemas.microsoft.com/office/drawing/2014/main" id="{BC3F689B-7AA9-4A02-C8EC-440E9CD750D1}"/>
                  </a:ext>
                </a:extLst>
              </p:cNvPr>
              <p:cNvSpPr>
                <a:spLocks noChangeArrowheads="1"/>
              </p:cNvSpPr>
              <p:nvPr/>
            </p:nvSpPr>
            <p:spPr bwMode="auto">
              <a:xfrm>
                <a:off x="4456" y="2572"/>
                <a:ext cx="1044" cy="138"/>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grpSp>
      <p:sp>
        <p:nvSpPr>
          <p:cNvPr id="5" name="Espace réservé du numéro de diapositive 2">
            <a:extLst>
              <a:ext uri="{FF2B5EF4-FFF2-40B4-BE49-F238E27FC236}">
                <a16:creationId xmlns:a16="http://schemas.microsoft.com/office/drawing/2014/main" id="{457F4AC6-4998-822E-07C3-B0FCE331EFA2}"/>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44</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6" name="Image 1">
            <a:extLst>
              <a:ext uri="{FF2B5EF4-FFF2-40B4-BE49-F238E27FC236}">
                <a16:creationId xmlns:a16="http://schemas.microsoft.com/office/drawing/2014/main" id="{944131AD-9251-D014-0F34-5D278E7CB87E}"/>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1A528BE-7782-5FD7-DBC2-78A0D0B007CB}"/>
              </a:ext>
            </a:extLst>
          </p:cNvPr>
          <p:cNvSpPr txBox="1"/>
          <p:nvPr/>
        </p:nvSpPr>
        <p:spPr>
          <a:xfrm>
            <a:off x="188440" y="2788607"/>
            <a:ext cx="3661759" cy="1119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39750" indent="-539750">
              <a:lnSpc>
                <a:spcPts val="1575"/>
              </a:lnSpc>
              <a:buClr>
                <a:srgbClr val="005B85"/>
              </a:buClr>
              <a:buFont typeface="Arial" panose="020B0604020202020204" pitchFamily="34" charset="0"/>
              <a:buChar char="•"/>
            </a:pPr>
            <a:r>
              <a:rPr lang="fr-CH" sz="1600" baseline="0" dirty="0">
                <a:latin typeface="+mj-lt"/>
                <a:ea typeface="Arial"/>
                <a:cs typeface="Arial"/>
              </a:rPr>
              <a:t>Pas de desserte TP à moins</a:t>
            </a:r>
            <a:r>
              <a:rPr lang="fr-CH" sz="1600" dirty="0">
                <a:latin typeface="+mj-lt"/>
                <a:ea typeface="Arial"/>
                <a:cs typeface="Arial"/>
              </a:rPr>
              <a:t> </a:t>
            </a:r>
            <a:r>
              <a:rPr lang="fr-CH" sz="1600" baseline="0" dirty="0">
                <a:latin typeface="+mj-lt"/>
                <a:ea typeface="Arial"/>
                <a:cs typeface="Arial"/>
              </a:rPr>
              <a:t>de 500</a:t>
            </a:r>
            <a:r>
              <a:rPr lang="fr-CH" sz="1600" dirty="0">
                <a:latin typeface="+mj-lt"/>
                <a:ea typeface="Arial"/>
                <a:cs typeface="Arial"/>
              </a:rPr>
              <a:t>m du site de projet</a:t>
            </a:r>
            <a:r>
              <a:rPr lang="en-US" sz="1600" dirty="0">
                <a:latin typeface="+mj-lt"/>
                <a:ea typeface="Arial"/>
                <a:cs typeface="Arial"/>
              </a:rPr>
              <a:t>​</a:t>
            </a:r>
            <a:endParaRPr lang="en-US" sz="1600" dirty="0">
              <a:latin typeface="+mj-lt"/>
              <a:cs typeface="Arial" panose="020B0604020202020204"/>
            </a:endParaRPr>
          </a:p>
          <a:p>
            <a:pPr marL="539750" indent="-539750">
              <a:lnSpc>
                <a:spcPts val="1575"/>
              </a:lnSpc>
              <a:buClr>
                <a:srgbClr val="005B85"/>
              </a:buClr>
              <a:buFont typeface="Arial" panose="020B0604020202020204" pitchFamily="34" charset="0"/>
              <a:buChar char="•"/>
            </a:pPr>
            <a:endParaRPr lang="en-US" sz="1600" dirty="0">
              <a:latin typeface="+mj-lt"/>
              <a:ea typeface="Arial"/>
              <a:cs typeface="Arial"/>
            </a:endParaRPr>
          </a:p>
          <a:p>
            <a:pPr marL="539750" lvl="0" indent="-539750">
              <a:lnSpc>
                <a:spcPts val="1575"/>
              </a:lnSpc>
              <a:buClr>
                <a:srgbClr val="005B85"/>
              </a:buClr>
              <a:buFont typeface="Arial" panose="020B0604020202020204" pitchFamily="34" charset="0"/>
              <a:buChar char="•"/>
            </a:pPr>
            <a:r>
              <a:rPr lang="fr-CH" sz="1600" dirty="0">
                <a:latin typeface="+mj-lt"/>
                <a:ea typeface="Arial"/>
                <a:cs typeface="Arial"/>
              </a:rPr>
              <a:t>Part de la mobilité douce &lt; 25%</a:t>
            </a:r>
          </a:p>
          <a:p>
            <a:pPr marL="539750" indent="-539750">
              <a:lnSpc>
                <a:spcPts val="1575"/>
              </a:lnSpc>
              <a:buFont typeface="Arial" panose="020B0604020202020204" pitchFamily="34" charset="0"/>
              <a:buChar char="•"/>
            </a:pPr>
            <a:endParaRPr lang="en-US" sz="1800" dirty="0"/>
          </a:p>
        </p:txBody>
      </p:sp>
    </p:spTree>
    <p:extLst>
      <p:ext uri="{BB962C8B-B14F-4D97-AF65-F5344CB8AC3E}">
        <p14:creationId xmlns:p14="http://schemas.microsoft.com/office/powerpoint/2010/main" val="2713565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4">
            <a:extLst>
              <a:ext uri="{FF2B5EF4-FFF2-40B4-BE49-F238E27FC236}">
                <a16:creationId xmlns:a16="http://schemas.microsoft.com/office/drawing/2014/main" id="{1E86A0B7-7B33-5EF3-5773-4EE3332731FE}"/>
              </a:ext>
            </a:extLst>
          </p:cNvPr>
          <p:cNvSpPr txBox="1">
            <a:spLocks/>
          </p:cNvSpPr>
          <p:nvPr/>
        </p:nvSpPr>
        <p:spPr>
          <a:xfrm>
            <a:off x="2236969" y="4126171"/>
            <a:ext cx="6940489" cy="209351"/>
          </a:xfrm>
          <a:prstGeom prst="rect">
            <a:avLst/>
          </a:prstGeom>
          <a:noFill/>
        </p:spPr>
        <p:txBody>
          <a:bodyPr vert="horz" lIns="10800" tIns="0" rIns="0" bIns="0" rtlCol="0" anchor="t">
            <a:noAutofit/>
          </a:bodyPr>
          <a:lstStyle>
            <a:lvl1pPr marL="273050" indent="-273050" algn="l" defTabSz="914400" rtl="0" eaLnBrk="1" latinLnBrk="0" hangingPunct="1">
              <a:spcBef>
                <a:spcPts val="1400"/>
              </a:spcBef>
              <a:spcAft>
                <a:spcPts val="800"/>
              </a:spcAft>
              <a:buFontTx/>
              <a:buBlip>
                <a:blip r:embed="rId4"/>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spcAft>
                <a:spcPts val="1200"/>
              </a:spcAft>
              <a:buNone/>
            </a:pPr>
            <a:r>
              <a:rPr lang="fr-FR" sz="1600" dirty="0">
                <a:latin typeface="Arial"/>
                <a:ea typeface="Calibri"/>
                <a:cs typeface="Arial"/>
              </a:rPr>
              <a:t>Selon la norme VSS 40 281 et les seuils du RCU communal la fourchette autorisée est </a:t>
            </a:r>
            <a:r>
              <a:rPr lang="fr-FR" sz="1600" b="1" dirty="0">
                <a:solidFill>
                  <a:srgbClr val="005B85"/>
                </a:solidFill>
                <a:latin typeface="Arial"/>
                <a:ea typeface="Calibri"/>
                <a:cs typeface="Arial"/>
              </a:rPr>
              <a:t>entre 547 et 607 places.</a:t>
            </a:r>
            <a:endParaRPr lang="fr-FR" sz="1600" b="1" dirty="0">
              <a:solidFill>
                <a:srgbClr val="005B85"/>
              </a:solidFill>
              <a:latin typeface="Calibri"/>
              <a:ea typeface="Calibri"/>
              <a:cs typeface="Calibri"/>
            </a:endParaRPr>
          </a:p>
          <a:p>
            <a:pPr marL="0" indent="0" algn="ctr">
              <a:spcBef>
                <a:spcPts val="0"/>
              </a:spcBef>
              <a:spcAft>
                <a:spcPts val="2400"/>
              </a:spcAft>
              <a:buNone/>
            </a:pPr>
            <a:endParaRPr lang="fr-FR" sz="1600" dirty="0">
              <a:latin typeface="Calibri" panose="020F0502020204030204" pitchFamily="34" charset="0"/>
              <a:cs typeface="Calibri" panose="020F0502020204030204" pitchFamily="34" charset="0"/>
            </a:endParaRPr>
          </a:p>
          <a:p>
            <a:pPr algn="ctr">
              <a:spcBef>
                <a:spcPts val="0"/>
              </a:spcBef>
              <a:spcAft>
                <a:spcPts val="1200"/>
              </a:spcAft>
            </a:pPr>
            <a:endParaRPr lang="fr-FR" sz="1600" dirty="0">
              <a:latin typeface="Calibri" panose="020F0502020204030204" pitchFamily="34" charset="0"/>
              <a:cs typeface="Calibri" panose="020F0502020204030204" pitchFamily="34" charset="0"/>
            </a:endParaRPr>
          </a:p>
        </p:txBody>
      </p:sp>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rgbClr val="005B85"/>
                </a:solidFill>
                <a:latin typeface="Calibri"/>
                <a:ea typeface="Calibri"/>
                <a:cs typeface="Calibri"/>
              </a:rPr>
              <a:t>Offre en stationnement autorisée</a:t>
            </a:r>
            <a:endParaRPr lang="fr-FR" sz="2600" dirty="0">
              <a:solidFill>
                <a:srgbClr val="000000"/>
              </a:solidFill>
              <a:latin typeface="Calibri"/>
              <a:ea typeface="Calibri"/>
              <a:cs typeface="Calibri"/>
            </a:endParaRPr>
          </a:p>
          <a:p>
            <a:pPr>
              <a:spcBef>
                <a:spcPts val="0"/>
              </a:spcBef>
              <a:spcAft>
                <a:spcPts val="0"/>
              </a:spcAft>
              <a:defRPr/>
            </a:pPr>
            <a:r>
              <a:rPr kumimoji="0" lang="fr-FR" sz="2000" b="1" i="0" u="none" strike="noStrike" kern="1200" cap="none" spc="0" normalizeH="0" baseline="0" noProof="0" dirty="0">
                <a:ln>
                  <a:noFill/>
                </a:ln>
                <a:solidFill>
                  <a:srgbClr val="7F7F7F"/>
                </a:solidFill>
                <a:effectLst/>
                <a:uLnTx/>
                <a:uFillTx/>
                <a:latin typeface="Calibri"/>
                <a:ea typeface="Calibri"/>
                <a:cs typeface="Calibri"/>
              </a:rPr>
              <a:t>Cas pratique </a:t>
            </a:r>
            <a:r>
              <a:rPr lang="fr-FR" sz="2000" b="1" dirty="0">
                <a:latin typeface="Calibri"/>
                <a:ea typeface="Calibri"/>
                <a:cs typeface="Calibri"/>
              </a:rPr>
              <a:t>–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sp>
        <p:nvSpPr>
          <p:cNvPr id="5" name="Rectangle 3">
            <a:extLst>
              <a:ext uri="{FF2B5EF4-FFF2-40B4-BE49-F238E27FC236}">
                <a16:creationId xmlns:a16="http://schemas.microsoft.com/office/drawing/2014/main" id="{A52B1474-84CB-89E7-ECF5-01CDDE1FD4DC}"/>
              </a:ext>
            </a:extLst>
          </p:cNvPr>
          <p:cNvSpPr>
            <a:spLocks noChangeArrowheads="1"/>
          </p:cNvSpPr>
          <p:nvPr/>
        </p:nvSpPr>
        <p:spPr bwMode="auto">
          <a:xfrm>
            <a:off x="7498518" y="1739950"/>
            <a:ext cx="7518400" cy="39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61950" indent="-361950">
              <a:spcBef>
                <a:spcPct val="20000"/>
              </a:spcBef>
              <a:buChar char="•"/>
              <a:defRPr kumimoji="1" sz="2800" b="1">
                <a:solidFill>
                  <a:srgbClr val="000000"/>
                </a:solidFill>
                <a:latin typeface="Arial" panose="020B0604020202020204" pitchFamily="34" charset="0"/>
              </a:defRPr>
            </a:lvl1pPr>
            <a:lvl2pPr marL="539750" indent="-536575">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nSpc>
                <a:spcPct val="120000"/>
              </a:lnSpc>
              <a:spcBef>
                <a:spcPct val="40000"/>
              </a:spcBef>
              <a:buClr>
                <a:srgbClr val="000000"/>
              </a:buClr>
              <a:buFontTx/>
              <a:buNone/>
            </a:pPr>
            <a:endParaRPr lang="fr-CH" altLang="fr-FR" sz="1800" b="0"/>
          </a:p>
          <a:p>
            <a:pPr>
              <a:lnSpc>
                <a:spcPct val="120000"/>
              </a:lnSpc>
              <a:spcBef>
                <a:spcPct val="40000"/>
              </a:spcBef>
              <a:buClr>
                <a:srgbClr val="FF3300"/>
              </a:buClr>
            </a:pPr>
            <a:endParaRPr lang="fr-CH" altLang="fr-FR" sz="1800" b="0"/>
          </a:p>
          <a:p>
            <a:pPr>
              <a:lnSpc>
                <a:spcPct val="120000"/>
              </a:lnSpc>
              <a:spcBef>
                <a:spcPct val="40000"/>
              </a:spcBef>
              <a:buClr>
                <a:srgbClr val="FF3300"/>
              </a:buClr>
            </a:pPr>
            <a:endParaRPr lang="fr-CH" altLang="fr-FR" sz="1800" b="0"/>
          </a:p>
          <a:p>
            <a:pPr>
              <a:lnSpc>
                <a:spcPct val="120000"/>
              </a:lnSpc>
              <a:spcBef>
                <a:spcPct val="40000"/>
              </a:spcBef>
              <a:buClr>
                <a:srgbClr val="FF3300"/>
              </a:buClr>
            </a:pPr>
            <a:endParaRPr lang="fr-CH" altLang="fr-FR" sz="1800" b="0"/>
          </a:p>
          <a:p>
            <a:pPr>
              <a:lnSpc>
                <a:spcPct val="120000"/>
              </a:lnSpc>
              <a:spcBef>
                <a:spcPct val="40000"/>
              </a:spcBef>
              <a:buClr>
                <a:srgbClr val="FF3300"/>
              </a:buClr>
            </a:pPr>
            <a:endParaRPr lang="fr-CH" altLang="fr-FR" sz="1800" b="0"/>
          </a:p>
          <a:p>
            <a:pPr>
              <a:lnSpc>
                <a:spcPct val="120000"/>
              </a:lnSpc>
              <a:spcBef>
                <a:spcPct val="40000"/>
              </a:spcBef>
              <a:buClr>
                <a:srgbClr val="FF3300"/>
              </a:buClr>
            </a:pPr>
            <a:endParaRPr lang="fr-CH" altLang="fr-FR" sz="800" b="0"/>
          </a:p>
          <a:p>
            <a:pPr>
              <a:lnSpc>
                <a:spcPct val="120000"/>
              </a:lnSpc>
              <a:spcBef>
                <a:spcPct val="40000"/>
              </a:spcBef>
              <a:buClr>
                <a:srgbClr val="FF3300"/>
              </a:buClr>
            </a:pPr>
            <a:endParaRPr lang="fr-CH" altLang="fr-FR" sz="800" b="0"/>
          </a:p>
          <a:p>
            <a:pPr>
              <a:lnSpc>
                <a:spcPct val="120000"/>
              </a:lnSpc>
              <a:spcBef>
                <a:spcPct val="40000"/>
              </a:spcBef>
              <a:buClr>
                <a:srgbClr val="FF3300"/>
              </a:buClr>
            </a:pPr>
            <a:endParaRPr lang="fr-CH" altLang="fr-FR" sz="800" b="0"/>
          </a:p>
        </p:txBody>
      </p:sp>
      <p:graphicFrame>
        <p:nvGraphicFramePr>
          <p:cNvPr id="6" name="Group 4">
            <a:extLst>
              <a:ext uri="{FF2B5EF4-FFF2-40B4-BE49-F238E27FC236}">
                <a16:creationId xmlns:a16="http://schemas.microsoft.com/office/drawing/2014/main" id="{EDB484D0-9985-9690-69CD-5064FABBFC1F}"/>
              </a:ext>
            </a:extLst>
          </p:cNvPr>
          <p:cNvGraphicFramePr>
            <a:graphicFrameLocks noGrp="1"/>
          </p:cNvGraphicFramePr>
          <p:nvPr>
            <p:ph idx="1"/>
            <p:extLst>
              <p:ext uri="{D42A27DB-BD31-4B8C-83A1-F6EECF244321}">
                <p14:modId xmlns:p14="http://schemas.microsoft.com/office/powerpoint/2010/main" val="2308247465"/>
              </p:ext>
            </p:extLst>
          </p:nvPr>
        </p:nvGraphicFramePr>
        <p:xfrm>
          <a:off x="2803147" y="2150411"/>
          <a:ext cx="5808134" cy="1855788"/>
        </p:xfrm>
        <a:graphic>
          <a:graphicData uri="http://schemas.openxmlformats.org/drawingml/2006/table">
            <a:tbl>
              <a:tblPr/>
              <a:tblGrid>
                <a:gridCol w="1931283">
                  <a:extLst>
                    <a:ext uri="{9D8B030D-6E8A-4147-A177-3AD203B41FA5}">
                      <a16:colId xmlns:a16="http://schemas.microsoft.com/office/drawing/2014/main" val="20000"/>
                    </a:ext>
                  </a:extLst>
                </a:gridCol>
                <a:gridCol w="1938426">
                  <a:extLst>
                    <a:ext uri="{9D8B030D-6E8A-4147-A177-3AD203B41FA5}">
                      <a16:colId xmlns:a16="http://schemas.microsoft.com/office/drawing/2014/main" val="20001"/>
                    </a:ext>
                  </a:extLst>
                </a:gridCol>
                <a:gridCol w="1938425">
                  <a:extLst>
                    <a:ext uri="{9D8B030D-6E8A-4147-A177-3AD203B41FA5}">
                      <a16:colId xmlns:a16="http://schemas.microsoft.com/office/drawing/2014/main" val="20002"/>
                    </a:ext>
                  </a:extLst>
                </a:gridCol>
              </a:tblGrid>
              <a:tr h="58126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FFFFFF"/>
                          </a:solidFill>
                          <a:effectLst/>
                          <a:latin typeface="+mj-lt"/>
                          <a:cs typeface="Calibri"/>
                        </a:rPr>
                        <a:t>Type de stationnement</a:t>
                      </a:r>
                      <a:endParaRPr kumimoji="1" lang="fr-FR" sz="1400" b="1" i="0" u="none" strike="noStrike" cap="none" normalizeH="0" baseline="0" dirty="0">
                        <a:ln>
                          <a:noFill/>
                        </a:ln>
                        <a:solidFill>
                          <a:srgbClr val="FFFFFF"/>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FFFFFF"/>
                          </a:solidFill>
                          <a:effectLst/>
                          <a:latin typeface="+mj-lt"/>
                          <a:cs typeface="Calibri"/>
                        </a:rPr>
                        <a:t>Min – 90%</a:t>
                      </a:r>
                      <a:endParaRPr kumimoji="1" lang="fr-FR" sz="1400" b="1" i="0" u="none" strike="noStrike" cap="none" normalizeH="0" baseline="0" dirty="0">
                        <a:ln>
                          <a:noFill/>
                        </a:ln>
                        <a:solidFill>
                          <a:srgbClr val="FFFFFF"/>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rgbClr val="FFFFFF"/>
                          </a:solidFill>
                          <a:effectLst/>
                          <a:latin typeface="+mj-lt"/>
                          <a:cs typeface="Calibri"/>
                        </a:rPr>
                        <a:t>Max – 100%</a:t>
                      </a:r>
                      <a:endParaRPr kumimoji="1" lang="fr-FR" sz="1400" b="1" i="0" u="none" strike="noStrike" cap="none" normalizeH="0" baseline="0" dirty="0">
                        <a:ln>
                          <a:noFill/>
                        </a:ln>
                        <a:solidFill>
                          <a:srgbClr val="FFFFFF"/>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2378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mj-lt"/>
                          <a:cs typeface="Calibri"/>
                        </a:rPr>
                        <a:t>Personnel</a:t>
                      </a:r>
                      <a:endParaRPr kumimoji="1" lang="fr-FR" sz="1400" b="0" i="0" u="none" strike="noStrike" cap="none" normalizeH="0" baseline="0" dirty="0">
                        <a:ln>
                          <a:noFill/>
                        </a:ln>
                        <a:solidFill>
                          <a:srgbClr val="000000"/>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mj-lt"/>
                          <a:cs typeface="Calibri"/>
                        </a:rPr>
                        <a:t>391</a:t>
                      </a:r>
                      <a:endParaRPr kumimoji="1" lang="fr-FR" sz="1400" b="0" i="0" u="none" strike="noStrike" cap="none" normalizeH="0" baseline="0" dirty="0">
                        <a:ln>
                          <a:noFill/>
                        </a:ln>
                        <a:solidFill>
                          <a:srgbClr val="000000"/>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mj-lt"/>
                          <a:cs typeface="Calibri"/>
                        </a:rPr>
                        <a:t>434</a:t>
                      </a:r>
                      <a:endParaRPr kumimoji="1" lang="fr-FR" sz="1400" b="0" i="0" u="none" strike="noStrike" cap="none" normalizeH="0" baseline="0" dirty="0">
                        <a:ln>
                          <a:noFill/>
                        </a:ln>
                        <a:solidFill>
                          <a:srgbClr val="000000"/>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1"/>
                  </a:ext>
                </a:extLst>
              </a:tr>
              <a:tr h="42537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dirty="0">
                          <a:ln>
                            <a:noFill/>
                          </a:ln>
                          <a:solidFill>
                            <a:srgbClr val="000000"/>
                          </a:solidFill>
                          <a:effectLst/>
                          <a:latin typeface="+mj-lt"/>
                          <a:cs typeface="Calibri"/>
                        </a:rPr>
                        <a:t>Visiteur</a:t>
                      </a:r>
                      <a:endParaRPr kumimoji="1" lang="fr-FR" sz="1400" b="0" i="0" u="none" strike="noStrike" cap="none" normalizeH="0" baseline="0" dirty="0">
                        <a:ln>
                          <a:noFill/>
                        </a:ln>
                        <a:solidFill>
                          <a:srgbClr val="000000"/>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fr-CH" sz="1400" b="0" i="0" u="none" strike="noStrike" cap="none" normalizeH="0" baseline="0" dirty="0">
                          <a:ln>
                            <a:noFill/>
                          </a:ln>
                          <a:solidFill>
                            <a:srgbClr val="000000"/>
                          </a:solidFill>
                          <a:effectLst/>
                          <a:latin typeface="+mj-lt"/>
                          <a:cs typeface="Calibri"/>
                        </a:rPr>
                        <a:t>156</a:t>
                      </a:r>
                      <a:endParaRPr kumimoji="1" lang="fr-FR" sz="1400" b="0" i="0" u="none" strike="noStrike" cap="none" normalizeH="0" baseline="0" dirty="0">
                        <a:ln>
                          <a:noFill/>
                        </a:ln>
                        <a:solidFill>
                          <a:srgbClr val="000000"/>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fr-CH" sz="1400" b="0" i="0" u="none" strike="noStrike" cap="none" normalizeH="0" baseline="0" dirty="0">
                          <a:ln>
                            <a:noFill/>
                          </a:ln>
                          <a:solidFill>
                            <a:srgbClr val="000000"/>
                          </a:solidFill>
                          <a:effectLst/>
                          <a:latin typeface="+mj-lt"/>
                          <a:cs typeface="Calibri"/>
                        </a:rPr>
                        <a:t>173</a:t>
                      </a:r>
                      <a:endParaRPr kumimoji="1" lang="fr-FR" sz="1400" b="0" i="0" u="none" strike="noStrike" cap="none" normalizeH="0" baseline="0" dirty="0">
                        <a:ln>
                          <a:noFill/>
                        </a:ln>
                        <a:solidFill>
                          <a:srgbClr val="000000"/>
                        </a:solidFill>
                        <a:effectLst/>
                        <a:latin typeface="+mj-lt"/>
                        <a:cs typeface="Calibri" panose="020F0502020204030204" pitchFamily="34" charset="0"/>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40000"/>
                        <a:lumOff val="60000"/>
                      </a:schemeClr>
                    </a:solidFill>
                  </a:tcPr>
                </a:tc>
                <a:extLst>
                  <a:ext uri="{0D108BD9-81ED-4DB2-BD59-A6C34878D82A}">
                    <a16:rowId xmlns:a16="http://schemas.microsoft.com/office/drawing/2014/main" val="10002"/>
                  </a:ext>
                </a:extLst>
              </a:tr>
              <a:tr h="42537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dirty="0">
                          <a:ln>
                            <a:noFill/>
                          </a:ln>
                          <a:solidFill>
                            <a:schemeClr val="bg1"/>
                          </a:solidFill>
                          <a:effectLst/>
                          <a:latin typeface="+mj-lt"/>
                          <a:cs typeface="Calibri"/>
                        </a:rPr>
                        <a:t>TOTAL</a:t>
                      </a:r>
                      <a:endParaRPr kumimoji="1" lang="fr-FR" sz="1400" b="1" i="0" u="none" strike="noStrike" cap="none" normalizeH="0" baseline="0" dirty="0">
                        <a:ln>
                          <a:noFill/>
                        </a:ln>
                        <a:solidFill>
                          <a:schemeClr val="bg1"/>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fr-CH" sz="1400" b="1" i="0" u="none" strike="noStrike" cap="none" normalizeH="0" baseline="0" dirty="0">
                          <a:ln>
                            <a:noFill/>
                          </a:ln>
                          <a:solidFill>
                            <a:schemeClr val="bg1"/>
                          </a:solidFill>
                          <a:effectLst/>
                          <a:latin typeface="+mj-lt"/>
                          <a:cs typeface="Calibri"/>
                        </a:rPr>
                        <a:t>547</a:t>
                      </a:r>
                      <a:endParaRPr kumimoji="1" lang="fr-FR" sz="1400" b="1" i="0" u="none" strike="noStrike" cap="none" normalizeH="0" baseline="0" dirty="0">
                        <a:ln>
                          <a:noFill/>
                        </a:ln>
                        <a:solidFill>
                          <a:schemeClr val="bg1"/>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fr-CH" sz="1400" b="1" i="0" u="none" strike="noStrike" cap="none" normalizeH="0" baseline="0" dirty="0">
                          <a:ln>
                            <a:noFill/>
                          </a:ln>
                          <a:solidFill>
                            <a:schemeClr val="bg1"/>
                          </a:solidFill>
                          <a:effectLst/>
                          <a:latin typeface="+mj-lt"/>
                          <a:cs typeface="Calibri"/>
                        </a:rPr>
                        <a:t>607</a:t>
                      </a:r>
                      <a:endParaRPr kumimoji="1" lang="fr-FR" sz="1400" b="1" i="0" u="none" strike="noStrike" cap="none" normalizeH="0" baseline="0" dirty="0">
                        <a:ln>
                          <a:noFill/>
                        </a:ln>
                        <a:solidFill>
                          <a:schemeClr val="bg1"/>
                        </a:solidFill>
                        <a:effectLst/>
                        <a:latin typeface="+mj-lt"/>
                        <a:cs typeface="Calibri"/>
                      </a:endParaRPr>
                    </a:p>
                  </a:txBody>
                  <a:tcPr marL="90000" marR="90000" marT="46792" marB="467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bl>
          </a:graphicData>
        </a:graphic>
      </p:graphicFrame>
      <p:sp>
        <p:nvSpPr>
          <p:cNvPr id="7" name="Espace réservé du numéro de diapositive 2">
            <a:extLst>
              <a:ext uri="{FF2B5EF4-FFF2-40B4-BE49-F238E27FC236}">
                <a16:creationId xmlns:a16="http://schemas.microsoft.com/office/drawing/2014/main" id="{EFC258A9-D3E4-CAAE-194E-61A97AF924AF}"/>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45</a:t>
            </a:r>
            <a:endParaRPr lang="en-US" dirty="0"/>
          </a:p>
        </p:txBody>
      </p:sp>
      <p:pic>
        <p:nvPicPr>
          <p:cNvPr id="8" name="Image 1">
            <a:extLst>
              <a:ext uri="{FF2B5EF4-FFF2-40B4-BE49-F238E27FC236}">
                <a16:creationId xmlns:a16="http://schemas.microsoft.com/office/drawing/2014/main" id="{95D12984-19B4-D4E8-34AF-DC17C0E90B89}"/>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946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rgbClr val="005B85"/>
                </a:solidFill>
                <a:latin typeface="Calibri"/>
                <a:ea typeface="Calibri"/>
                <a:cs typeface="Calibri"/>
              </a:rPr>
              <a:t>Différentiel entre offre et demande</a:t>
            </a:r>
            <a:endParaRPr lang="fr-FR" sz="2600">
              <a:solidFill>
                <a:srgbClr val="000000"/>
              </a:solidFill>
              <a:latin typeface="Calibri"/>
              <a:ea typeface="Calibri"/>
              <a:cs typeface="Calibri"/>
            </a:endParaRPr>
          </a:p>
          <a:p>
            <a:pPr>
              <a:spcBef>
                <a:spcPts val="0"/>
              </a:spcBef>
              <a:spcAft>
                <a:spcPts val="0"/>
              </a:spcAft>
              <a:defRPr/>
            </a:pPr>
            <a:r>
              <a:rPr kumimoji="0" lang="fr-FR" sz="2000" b="1" i="0" u="none" strike="noStrike" kern="1200" cap="none" spc="0" normalizeH="0" baseline="0" noProof="0" dirty="0">
                <a:ln>
                  <a:noFill/>
                </a:ln>
                <a:solidFill>
                  <a:srgbClr val="7F7F7F"/>
                </a:solidFill>
                <a:effectLst/>
                <a:uLnTx/>
                <a:uFillTx/>
                <a:latin typeface="Calibri"/>
                <a:ea typeface="Calibri"/>
                <a:cs typeface="Calibri"/>
              </a:rPr>
              <a:t>Cas pratique </a:t>
            </a:r>
            <a:r>
              <a:rPr lang="fr-FR" sz="2000" b="1" dirty="0">
                <a:latin typeface="Calibri"/>
                <a:ea typeface="Calibri"/>
                <a:cs typeface="Calibri"/>
              </a:rPr>
              <a:t>–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sp>
        <p:nvSpPr>
          <p:cNvPr id="5" name="Espace réservé du numéro de diapositive 2">
            <a:extLst>
              <a:ext uri="{FF2B5EF4-FFF2-40B4-BE49-F238E27FC236}">
                <a16:creationId xmlns:a16="http://schemas.microsoft.com/office/drawing/2014/main" id="{F1D999D4-ED62-1FCB-1AA1-E1F1310F8A5B}"/>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46</a:t>
            </a:r>
            <a:endParaRPr lang="en-US" dirty="0"/>
          </a:p>
        </p:txBody>
      </p:sp>
      <p:pic>
        <p:nvPicPr>
          <p:cNvPr id="6" name="Image 1">
            <a:extLst>
              <a:ext uri="{FF2B5EF4-FFF2-40B4-BE49-F238E27FC236}">
                <a16:creationId xmlns:a16="http://schemas.microsoft.com/office/drawing/2014/main" id="{4C798F85-1606-11A6-E276-2E514CD321FB}"/>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4">
            <a:extLst>
              <a:ext uri="{FF2B5EF4-FFF2-40B4-BE49-F238E27FC236}">
                <a16:creationId xmlns:a16="http://schemas.microsoft.com/office/drawing/2014/main" id="{3A0727AE-D025-495C-490A-3A6B004E44B3}"/>
              </a:ext>
            </a:extLst>
          </p:cNvPr>
          <p:cNvSpPr>
            <a:spLocks noGrp="1"/>
          </p:cNvSpPr>
          <p:nvPr>
            <p:ph idx="1"/>
          </p:nvPr>
        </p:nvSpPr>
        <p:spPr>
          <a:xfrm>
            <a:off x="929452" y="1757775"/>
            <a:ext cx="9814272" cy="4610528"/>
          </a:xfrm>
        </p:spPr>
        <p:txBody>
          <a:bodyPr vert="horz" lIns="10800" tIns="0" rIns="0" bIns="0" rtlCol="0" anchor="t">
            <a:noAutofit/>
          </a:bodyPr>
          <a:lstStyle/>
          <a:p>
            <a:pPr>
              <a:spcBef>
                <a:spcPts val="0"/>
              </a:spcBef>
              <a:spcAft>
                <a:spcPts val="1200"/>
              </a:spcAft>
            </a:pPr>
            <a:r>
              <a:rPr lang="fr-FR" sz="1600" b="1" dirty="0">
                <a:solidFill>
                  <a:schemeClr val="tx2"/>
                </a:solidFill>
                <a:latin typeface="+mj-lt"/>
                <a:ea typeface="Calibri"/>
                <a:cs typeface="Calibri"/>
              </a:rPr>
              <a:t>Demande initiale du maître d'ouvrage</a:t>
            </a:r>
          </a:p>
          <a:p>
            <a:pPr marL="609600" indent="-342900">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+ 1’290 places pour les employés</a:t>
            </a:r>
          </a:p>
          <a:p>
            <a:pPr marL="609600" indent="-342900">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+ 10 places pour la direction</a:t>
            </a:r>
          </a:p>
          <a:p>
            <a:pPr marL="609600" indent="-342900">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+ 40 places visiteurs</a:t>
            </a:r>
          </a:p>
          <a:p>
            <a:pPr marL="269875" indent="0">
              <a:spcBef>
                <a:spcPts val="0"/>
              </a:spcBef>
              <a:spcAft>
                <a:spcPts val="1200"/>
              </a:spcAft>
              <a:buNone/>
            </a:pPr>
            <a:r>
              <a:rPr lang="fr-FR" sz="1600" b="1" dirty="0">
                <a:solidFill>
                  <a:schemeClr val="tx2"/>
                </a:solidFill>
                <a:latin typeface="+mj-lt"/>
                <a:ea typeface="Calibri"/>
                <a:cs typeface="Calibri"/>
              </a:rPr>
              <a:t>TOTAL : + 1’340 places</a:t>
            </a:r>
          </a:p>
          <a:p>
            <a:pPr>
              <a:spcBef>
                <a:spcPts val="0"/>
              </a:spcBef>
              <a:spcAft>
                <a:spcPts val="1200"/>
              </a:spcAft>
            </a:pPr>
            <a:endParaRPr lang="fr-FR" sz="1600" b="1" dirty="0">
              <a:solidFill>
                <a:schemeClr val="tx2"/>
              </a:solidFill>
              <a:latin typeface="+mj-lt"/>
              <a:cs typeface="Calibri" panose="020F0502020204030204" pitchFamily="34" charset="0"/>
            </a:endParaRPr>
          </a:p>
          <a:p>
            <a:pPr marL="0" indent="0">
              <a:spcBef>
                <a:spcPts val="0"/>
              </a:spcBef>
              <a:spcAft>
                <a:spcPts val="1200"/>
              </a:spcAft>
              <a:buNone/>
            </a:pPr>
            <a:r>
              <a:rPr lang="fr-FR" sz="1600" dirty="0">
                <a:latin typeface="+mj-lt"/>
                <a:ea typeface="Calibri"/>
                <a:cs typeface="Arial"/>
              </a:rPr>
              <a:t>La demande de </a:t>
            </a:r>
            <a:r>
              <a:rPr lang="fr-FR" sz="1600" dirty="0" err="1">
                <a:latin typeface="+mj-lt"/>
                <a:ea typeface="Calibri"/>
                <a:cs typeface="Arial"/>
              </a:rPr>
              <a:t>Bobst</a:t>
            </a:r>
            <a:r>
              <a:rPr lang="fr-FR" sz="1600" dirty="0">
                <a:latin typeface="+mj-lt"/>
                <a:ea typeface="Calibri"/>
                <a:cs typeface="Arial"/>
              </a:rPr>
              <a:t> dépasse largement l’offre autorisée selon les standards VSS. </a:t>
            </a:r>
          </a:p>
          <a:p>
            <a:pPr marL="0" indent="0">
              <a:spcBef>
                <a:spcPts val="0"/>
              </a:spcBef>
              <a:spcAft>
                <a:spcPts val="1200"/>
              </a:spcAft>
              <a:buNone/>
            </a:pPr>
            <a:endParaRPr lang="fr-FR" sz="1600" dirty="0">
              <a:latin typeface="+mj-lt"/>
              <a:ea typeface="Calibri"/>
              <a:cs typeface="Arial"/>
            </a:endParaRPr>
          </a:p>
          <a:p>
            <a:pPr marL="0" indent="0">
              <a:spcBef>
                <a:spcPts val="0"/>
              </a:spcBef>
              <a:spcAft>
                <a:spcPts val="1200"/>
              </a:spcAft>
              <a:buNone/>
            </a:pPr>
            <a:r>
              <a:rPr lang="fr-FR" sz="1600" b="1" i="1" dirty="0">
                <a:solidFill>
                  <a:srgbClr val="005B85"/>
                </a:solidFill>
                <a:latin typeface="+mj-lt"/>
                <a:ea typeface="Calibri"/>
                <a:cs typeface="Arial"/>
              </a:rPr>
              <a:t>Comment adapter cette demande pour respecter la législation ?</a:t>
            </a:r>
            <a:endParaRPr lang="fr-FR" sz="1600" b="1" i="1" dirty="0">
              <a:latin typeface="+mj-lt"/>
            </a:endParaRPr>
          </a:p>
          <a:p>
            <a:pPr>
              <a:spcBef>
                <a:spcPts val="0"/>
              </a:spcBef>
              <a:spcAft>
                <a:spcPts val="1200"/>
              </a:spcAft>
            </a:pPr>
            <a:endParaRPr lang="fr-FR" b="1" dirty="0">
              <a:solidFill>
                <a:schemeClr val="tx2"/>
              </a:solidFill>
              <a:latin typeface="Calibri" panose="020F0502020204030204" pitchFamily="34" charset="0"/>
              <a:cs typeface="Calibri" panose="020F0502020204030204" pitchFamily="34" charset="0"/>
            </a:endParaRPr>
          </a:p>
          <a:p>
            <a:pPr>
              <a:spcBef>
                <a:spcPts val="0"/>
              </a:spcBef>
              <a:spcAft>
                <a:spcPts val="1200"/>
              </a:spcAft>
            </a:pPr>
            <a:endParaRPr lang="fr-FR" dirty="0">
              <a:latin typeface="Calibri" panose="020F0502020204030204" pitchFamily="34" charset="0"/>
              <a:cs typeface="Calibri" panose="020F0502020204030204" pitchFamily="34" charset="0"/>
            </a:endParaRPr>
          </a:p>
          <a:p>
            <a:pPr marL="0" indent="0">
              <a:spcBef>
                <a:spcPts val="0"/>
              </a:spcBef>
              <a:spcAft>
                <a:spcPts val="2400"/>
              </a:spcAft>
              <a:buNone/>
            </a:pPr>
            <a:endParaRPr lang="fr-FR" dirty="0">
              <a:latin typeface="Calibri" panose="020F0502020204030204" pitchFamily="34" charset="0"/>
              <a:cs typeface="Calibri" panose="020F0502020204030204" pitchFamily="34" charset="0"/>
            </a:endParaRPr>
          </a:p>
          <a:p>
            <a:pPr>
              <a:spcBef>
                <a:spcPts val="0"/>
              </a:spcBef>
              <a:spcAft>
                <a:spcPts val="1200"/>
              </a:spcAft>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7891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rgbClr val="005B85"/>
                </a:solidFill>
                <a:latin typeface="Calibri"/>
                <a:ea typeface="Calibri"/>
                <a:cs typeface="Calibri"/>
              </a:rPr>
              <a:t>Principe d'optimisation des besoins </a:t>
            </a:r>
            <a:endParaRPr lang="fr-FR">
              <a:solidFill>
                <a:srgbClr val="7F7F7F"/>
              </a:solidFill>
              <a:latin typeface="Arial" panose="020B0604020202020204"/>
              <a:ea typeface="Calibri"/>
            </a:endParaRPr>
          </a:p>
          <a:p>
            <a:pPr>
              <a:spcBef>
                <a:spcPts val="0"/>
              </a:spcBef>
              <a:spcAft>
                <a:spcPts val="0"/>
              </a:spcAft>
              <a:defRPr/>
            </a:pPr>
            <a:r>
              <a:rPr lang="fr-FR" sz="2000" b="1" dirty="0">
                <a:solidFill>
                  <a:srgbClr val="7F7F7F"/>
                </a:solidFill>
                <a:latin typeface="Calibri"/>
                <a:ea typeface="Calibri"/>
                <a:cs typeface="Calibri"/>
              </a:rPr>
              <a:t>Cas</a:t>
            </a:r>
            <a:r>
              <a:rPr kumimoji="0" lang="fr-FR" sz="2000" b="1" i="0" u="none" strike="noStrike" kern="1200" cap="none" spc="0" normalizeH="0" baseline="0" noProof="0" dirty="0">
                <a:ln>
                  <a:noFill/>
                </a:ln>
                <a:solidFill>
                  <a:srgbClr val="7F7F7F"/>
                </a:solidFill>
                <a:effectLst/>
                <a:uLnTx/>
                <a:uFillTx/>
                <a:latin typeface="Calibri"/>
                <a:ea typeface="Calibri"/>
                <a:cs typeface="Calibri"/>
              </a:rPr>
              <a:t> pratique </a:t>
            </a:r>
            <a:r>
              <a:rPr lang="fr-FR" sz="2000" b="1" dirty="0">
                <a:latin typeface="Calibri"/>
                <a:ea typeface="Calibri"/>
                <a:cs typeface="Calibri"/>
              </a:rPr>
              <a:t>–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sp>
        <p:nvSpPr>
          <p:cNvPr id="7" name="Espace réservé du numéro de diapositive 2">
            <a:extLst>
              <a:ext uri="{FF2B5EF4-FFF2-40B4-BE49-F238E27FC236}">
                <a16:creationId xmlns:a16="http://schemas.microsoft.com/office/drawing/2014/main" id="{027838F4-C184-33E0-36C9-CA9528909C1C}"/>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47</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8" name="Image 1">
            <a:extLst>
              <a:ext uri="{FF2B5EF4-FFF2-40B4-BE49-F238E27FC236}">
                <a16:creationId xmlns:a16="http://schemas.microsoft.com/office/drawing/2014/main" id="{0F7DDFD1-B470-8DE5-EE8F-9994AA332D79}"/>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4">
            <a:extLst>
              <a:ext uri="{FF2B5EF4-FFF2-40B4-BE49-F238E27FC236}">
                <a16:creationId xmlns:a16="http://schemas.microsoft.com/office/drawing/2014/main" id="{22E43508-EF55-BD82-A303-6DF50415EBEC}"/>
              </a:ext>
            </a:extLst>
          </p:cNvPr>
          <p:cNvSpPr>
            <a:spLocks noGrp="1"/>
          </p:cNvSpPr>
          <p:nvPr>
            <p:ph idx="1"/>
          </p:nvPr>
        </p:nvSpPr>
        <p:spPr>
          <a:xfrm>
            <a:off x="533203" y="1732611"/>
            <a:ext cx="11284641" cy="3556343"/>
          </a:xfrm>
        </p:spPr>
        <p:txBody>
          <a:bodyPr vert="horz" lIns="10800" tIns="0" rIns="0" bIns="0" rtlCol="0" anchor="t">
            <a:noAutofit/>
          </a:bodyPr>
          <a:lstStyle/>
          <a:p>
            <a:pPr marL="0" indent="0">
              <a:buNone/>
            </a:pPr>
            <a:r>
              <a:rPr lang="fr-FR" sz="1600" dirty="0">
                <a:latin typeface="Arial"/>
                <a:cs typeface="Arial"/>
              </a:rPr>
              <a:t>Identifier les </a:t>
            </a:r>
            <a:r>
              <a:rPr lang="fr-FR" sz="1600" b="1" dirty="0">
                <a:solidFill>
                  <a:srgbClr val="005B85"/>
                </a:solidFill>
                <a:latin typeface="Arial"/>
                <a:cs typeface="Arial"/>
              </a:rPr>
              <a:t>groupes d’usagers aux horaires décalés</a:t>
            </a:r>
            <a:r>
              <a:rPr lang="fr-FR" sz="1600" dirty="0">
                <a:latin typeface="Arial"/>
                <a:cs typeface="Arial"/>
              </a:rPr>
              <a:t> :</a:t>
            </a:r>
            <a:endParaRPr lang="en-US" sz="1600" dirty="0">
              <a:latin typeface="Arial"/>
              <a:cs typeface="Arial"/>
            </a:endParaRPr>
          </a:p>
          <a:p>
            <a:pPr>
              <a:lnSpc>
                <a:spcPct val="150000"/>
              </a:lnSpc>
              <a:spcBef>
                <a:spcPts val="0"/>
              </a:spcBef>
              <a:spcAft>
                <a:spcPts val="0"/>
              </a:spcAft>
              <a:buClr>
                <a:srgbClr val="005B85"/>
              </a:buClr>
              <a:buFontTx/>
              <a:buChar char="•"/>
            </a:pPr>
            <a:r>
              <a:rPr lang="fr-FR" sz="1600" dirty="0" err="1">
                <a:latin typeface="Arial"/>
                <a:cs typeface="Arial"/>
              </a:rPr>
              <a:t>Employé·es</a:t>
            </a:r>
            <a:r>
              <a:rPr lang="fr-FR" sz="1600" dirty="0">
                <a:latin typeface="Arial"/>
                <a:cs typeface="Arial"/>
              </a:rPr>
              <a:t> de jour vs équipes de nuit (3x8)</a:t>
            </a:r>
          </a:p>
          <a:p>
            <a:pPr>
              <a:lnSpc>
                <a:spcPct val="150000"/>
              </a:lnSpc>
              <a:spcBef>
                <a:spcPts val="0"/>
              </a:spcBef>
              <a:spcAft>
                <a:spcPts val="0"/>
              </a:spcAft>
              <a:buClr>
                <a:srgbClr val="005B85"/>
              </a:buClr>
              <a:buChar char="•"/>
            </a:pPr>
            <a:r>
              <a:rPr lang="fr-FR" sz="1600" dirty="0">
                <a:latin typeface="Arial"/>
                <a:cs typeface="Arial"/>
              </a:rPr>
              <a:t>Personnel administratif vs production</a:t>
            </a:r>
            <a:endParaRPr lang="fr-FR" sz="1600" dirty="0"/>
          </a:p>
          <a:p>
            <a:pPr>
              <a:lnSpc>
                <a:spcPct val="150000"/>
              </a:lnSpc>
              <a:spcBef>
                <a:spcPts val="0"/>
              </a:spcBef>
              <a:spcAft>
                <a:spcPts val="0"/>
              </a:spcAft>
              <a:buClr>
                <a:srgbClr val="005B85"/>
              </a:buClr>
              <a:buFontTx/>
              <a:buChar char="•"/>
            </a:pPr>
            <a:r>
              <a:rPr lang="fr-FR" sz="1600" dirty="0">
                <a:latin typeface="Arial"/>
                <a:cs typeface="Arial"/>
              </a:rPr>
              <a:t>Visiteurs ou clients (arrivées en journée seulement)</a:t>
            </a:r>
            <a:endParaRPr lang="fr-FR" sz="1600" dirty="0"/>
          </a:p>
          <a:p>
            <a:pPr>
              <a:lnSpc>
                <a:spcPct val="150000"/>
              </a:lnSpc>
              <a:spcBef>
                <a:spcPts val="0"/>
              </a:spcBef>
              <a:spcAft>
                <a:spcPts val="0"/>
              </a:spcAft>
              <a:buClr>
                <a:srgbClr val="005B85"/>
              </a:buClr>
              <a:buChar char="•"/>
            </a:pPr>
            <a:r>
              <a:rPr lang="fr-FR" sz="1600" dirty="0">
                <a:latin typeface="Arial"/>
                <a:cs typeface="Arial"/>
              </a:rPr>
              <a:t>Livraisons (fenêtres horaires courtes)</a:t>
            </a:r>
          </a:p>
          <a:p>
            <a:pPr marL="0" indent="0">
              <a:lnSpc>
                <a:spcPct val="150000"/>
              </a:lnSpc>
              <a:buClr>
                <a:srgbClr val="005B85"/>
              </a:buClr>
              <a:buNone/>
            </a:pPr>
            <a:r>
              <a:rPr lang="fr-FR" sz="1600" dirty="0">
                <a:latin typeface="Arial"/>
                <a:cs typeface="Arial"/>
              </a:rPr>
              <a:t>Calculer la </a:t>
            </a:r>
            <a:r>
              <a:rPr lang="fr-FR" sz="1600" b="1" dirty="0">
                <a:solidFill>
                  <a:srgbClr val="005B85"/>
                </a:solidFill>
                <a:latin typeface="Arial"/>
                <a:cs typeface="Arial"/>
              </a:rPr>
              <a:t>demande maximale simultanée</a:t>
            </a:r>
            <a:r>
              <a:rPr lang="fr-FR" sz="1600" dirty="0">
                <a:latin typeface="Arial"/>
                <a:cs typeface="Arial"/>
              </a:rPr>
              <a:t> → valeur qui détermine le </a:t>
            </a:r>
            <a:r>
              <a:rPr lang="fr-FR" sz="1600" b="1" dirty="0">
                <a:solidFill>
                  <a:srgbClr val="005B85"/>
                </a:solidFill>
                <a:latin typeface="Arial"/>
                <a:cs typeface="Arial"/>
              </a:rPr>
              <a:t>stationnement optimisé</a:t>
            </a:r>
            <a:r>
              <a:rPr lang="fr-FR" sz="1600" dirty="0">
                <a:latin typeface="Arial"/>
                <a:cs typeface="Arial"/>
              </a:rPr>
              <a:t>.</a:t>
            </a:r>
            <a:endParaRPr lang="fr-FR" sz="1600" dirty="0"/>
          </a:p>
        </p:txBody>
      </p:sp>
    </p:spTree>
    <p:extLst>
      <p:ext uri="{BB962C8B-B14F-4D97-AF65-F5344CB8AC3E}">
        <p14:creationId xmlns:p14="http://schemas.microsoft.com/office/powerpoint/2010/main" val="2054589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contenu 4">
            <a:extLst>
              <a:ext uri="{FF2B5EF4-FFF2-40B4-BE49-F238E27FC236}">
                <a16:creationId xmlns:a16="http://schemas.microsoft.com/office/drawing/2014/main" id="{8EF8E431-B8FB-1031-CAA1-5CD92365A009}"/>
              </a:ext>
            </a:extLst>
          </p:cNvPr>
          <p:cNvSpPr>
            <a:spLocks noGrp="1"/>
          </p:cNvSpPr>
          <p:nvPr>
            <p:ph idx="1"/>
          </p:nvPr>
        </p:nvSpPr>
        <p:spPr>
          <a:xfrm>
            <a:off x="833428" y="1577000"/>
            <a:ext cx="10518905" cy="4610528"/>
          </a:xfrm>
        </p:spPr>
        <p:txBody>
          <a:bodyPr vert="horz" lIns="10800" tIns="0" rIns="0" bIns="0" rtlCol="0" anchor="t">
            <a:noAutofit/>
          </a:bodyPr>
          <a:lstStyle/>
          <a:p>
            <a:pPr>
              <a:spcBef>
                <a:spcPts val="0"/>
              </a:spcBef>
              <a:spcAft>
                <a:spcPts val="1200"/>
              </a:spcAft>
            </a:pPr>
            <a:r>
              <a:rPr lang="fr-FR" sz="1600" dirty="0">
                <a:latin typeface="Arial"/>
                <a:cs typeface="Arial"/>
              </a:rPr>
              <a:t>La demande maximale instantanée atteint 1'140 places (et non 1'340), grâce à l’optimisation.</a:t>
            </a:r>
            <a:endParaRPr lang="en-US" sz="1600" dirty="0"/>
          </a:p>
          <a:p>
            <a:pPr>
              <a:spcBef>
                <a:spcPts val="0"/>
              </a:spcBef>
              <a:spcAft>
                <a:spcPts val="1200"/>
              </a:spcAft>
              <a:buFontTx/>
              <a:buChar char="•"/>
            </a:pPr>
            <a:endParaRPr lang="fr-FR" sz="1600" dirty="0">
              <a:latin typeface="Arial"/>
              <a:cs typeface="Arial"/>
            </a:endParaRPr>
          </a:p>
          <a:p>
            <a:pPr>
              <a:spcBef>
                <a:spcPts val="0"/>
              </a:spcBef>
              <a:spcAft>
                <a:spcPts val="1200"/>
              </a:spcAft>
              <a:buFontTx/>
              <a:buChar char="•"/>
            </a:pPr>
            <a:endParaRPr lang="fr-FR" sz="1600" dirty="0">
              <a:latin typeface="Arial"/>
              <a:cs typeface="Arial"/>
            </a:endParaRPr>
          </a:p>
          <a:p>
            <a:pPr>
              <a:spcBef>
                <a:spcPts val="0"/>
              </a:spcBef>
              <a:spcAft>
                <a:spcPts val="1200"/>
              </a:spcAft>
              <a:buFontTx/>
              <a:buChar char="•"/>
            </a:pPr>
            <a:endParaRPr lang="fr-FR" sz="1600" dirty="0">
              <a:latin typeface="Arial"/>
              <a:cs typeface="Arial"/>
            </a:endParaRPr>
          </a:p>
          <a:p>
            <a:pPr>
              <a:spcBef>
                <a:spcPts val="0"/>
              </a:spcBef>
              <a:spcAft>
                <a:spcPts val="1200"/>
              </a:spcAft>
              <a:buFontTx/>
              <a:buChar char="•"/>
            </a:pPr>
            <a:endParaRPr lang="fr-FR" sz="1600" dirty="0">
              <a:latin typeface="Arial"/>
              <a:cs typeface="Arial"/>
            </a:endParaRPr>
          </a:p>
          <a:p>
            <a:pPr>
              <a:spcBef>
                <a:spcPts val="0"/>
              </a:spcBef>
              <a:spcAft>
                <a:spcPts val="1200"/>
              </a:spcAft>
              <a:buFontTx/>
              <a:buChar char="•"/>
            </a:pPr>
            <a:endParaRPr lang="fr-FR" sz="1600" dirty="0">
              <a:solidFill>
                <a:srgbClr val="005B85"/>
              </a:solidFill>
              <a:latin typeface="Arial"/>
              <a:cs typeface="Arial"/>
            </a:endParaRPr>
          </a:p>
          <a:p>
            <a:pPr marL="0" indent="0">
              <a:spcBef>
                <a:spcPts val="0"/>
              </a:spcBef>
              <a:spcAft>
                <a:spcPts val="1200"/>
              </a:spcAft>
              <a:buNone/>
            </a:pPr>
            <a:r>
              <a:rPr lang="fr-FR" sz="1600" b="1" dirty="0">
                <a:solidFill>
                  <a:srgbClr val="005B85"/>
                </a:solidFill>
                <a:latin typeface="Arial"/>
                <a:cs typeface="Arial"/>
              </a:rPr>
              <a:t>Deux solutions:</a:t>
            </a:r>
          </a:p>
          <a:p>
            <a:pPr>
              <a:spcBef>
                <a:spcPts val="0"/>
              </a:spcBef>
              <a:spcAft>
                <a:spcPts val="1200"/>
              </a:spcAft>
              <a:buClr>
                <a:srgbClr val="005B85"/>
              </a:buClr>
              <a:buFontTx/>
              <a:buChar char="•"/>
            </a:pPr>
            <a:r>
              <a:rPr lang="fr-FR" sz="1600" dirty="0">
                <a:latin typeface="Arial"/>
                <a:cs typeface="Arial"/>
              </a:rPr>
              <a:t>606 places réalisées, sous condition de</a:t>
            </a:r>
            <a:r>
              <a:rPr lang="fr-FR" sz="1600" b="1" dirty="0">
                <a:latin typeface="Arial"/>
                <a:cs typeface="Arial"/>
              </a:rPr>
              <a:t> </a:t>
            </a:r>
            <a:r>
              <a:rPr lang="fr-FR" sz="1600" b="1" dirty="0">
                <a:solidFill>
                  <a:srgbClr val="005B85"/>
                </a:solidFill>
                <a:latin typeface="Arial"/>
                <a:cs typeface="Arial"/>
              </a:rPr>
              <a:t>mesures compensatoires</a:t>
            </a:r>
            <a:endParaRPr lang="fr-FR" sz="1600" b="1" dirty="0">
              <a:solidFill>
                <a:srgbClr val="005B85"/>
              </a:solidFill>
            </a:endParaRPr>
          </a:p>
          <a:p>
            <a:pPr marL="0" indent="0">
              <a:spcBef>
                <a:spcPts val="0"/>
              </a:spcBef>
              <a:spcAft>
                <a:spcPts val="1200"/>
              </a:spcAft>
              <a:buNone/>
            </a:pPr>
            <a:r>
              <a:rPr lang="fr-FR" sz="1600" dirty="0">
                <a:latin typeface="Arial"/>
                <a:cs typeface="Arial"/>
              </a:rPr>
              <a:t>ET/OU</a:t>
            </a:r>
            <a:endParaRPr lang="fr-FR" sz="1600" dirty="0"/>
          </a:p>
          <a:p>
            <a:pPr>
              <a:spcBef>
                <a:spcPts val="0"/>
              </a:spcBef>
              <a:spcAft>
                <a:spcPts val="1200"/>
              </a:spcAft>
              <a:buFontTx/>
              <a:buChar char="•"/>
            </a:pPr>
            <a:r>
              <a:rPr lang="fr-FR" sz="1600" b="1" dirty="0">
                <a:solidFill>
                  <a:srgbClr val="005B85"/>
                </a:solidFill>
                <a:latin typeface="Arial"/>
                <a:cs typeface="Arial"/>
              </a:rPr>
              <a:t>Autorisation exceptionnelle</a:t>
            </a:r>
            <a:r>
              <a:rPr lang="fr-FR" sz="1600" dirty="0">
                <a:solidFill>
                  <a:srgbClr val="005B85"/>
                </a:solidFill>
                <a:latin typeface="Arial"/>
                <a:cs typeface="Arial"/>
              </a:rPr>
              <a:t> </a:t>
            </a:r>
            <a:r>
              <a:rPr lang="fr-FR" sz="1600" dirty="0">
                <a:latin typeface="Arial"/>
                <a:cs typeface="Arial"/>
              </a:rPr>
              <a:t>du Canton pour dépasser les plafonds réglementaires, conditionnée à des mesures compensatoires</a:t>
            </a:r>
            <a:endParaRPr lang="fr-FR" sz="1600" dirty="0">
              <a:latin typeface="Arial"/>
              <a:ea typeface="Calibri"/>
              <a:cs typeface="Arial"/>
            </a:endParaRPr>
          </a:p>
        </p:txBody>
      </p:sp>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rgbClr val="005B85"/>
                </a:solidFill>
                <a:latin typeface="Calibri"/>
                <a:ea typeface="Calibri"/>
                <a:cs typeface="Calibri"/>
              </a:rPr>
              <a:t>Mesures compensatoires</a:t>
            </a:r>
            <a:endParaRPr lang="fr-FR" sz="2600" dirty="0">
              <a:solidFill>
                <a:srgbClr val="000000"/>
              </a:solidFill>
              <a:latin typeface="Calibri"/>
              <a:ea typeface="Calibri"/>
              <a:cs typeface="Calibri"/>
            </a:endParaRPr>
          </a:p>
          <a:p>
            <a:pPr>
              <a:spcBef>
                <a:spcPts val="0"/>
              </a:spcBef>
              <a:spcAft>
                <a:spcPts val="0"/>
              </a:spcAft>
              <a:defRPr/>
            </a:pPr>
            <a:r>
              <a:rPr kumimoji="0" lang="fr-FR" sz="2000" b="1" i="0" u="none" strike="noStrike" kern="1200" cap="none" spc="0" normalizeH="0" baseline="0" noProof="0" dirty="0">
                <a:ln>
                  <a:noFill/>
                </a:ln>
                <a:solidFill>
                  <a:srgbClr val="7F7F7F"/>
                </a:solidFill>
                <a:effectLst/>
                <a:uLnTx/>
                <a:uFillTx/>
                <a:latin typeface="Calibri"/>
                <a:ea typeface="Calibri"/>
                <a:cs typeface="Calibri"/>
              </a:rPr>
              <a:t>Cas pratique </a:t>
            </a:r>
            <a:r>
              <a:rPr lang="fr-FR" sz="2000" b="1" dirty="0">
                <a:latin typeface="Calibri"/>
                <a:ea typeface="Calibri"/>
                <a:cs typeface="Calibri"/>
              </a:rPr>
              <a:t>–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grpSp>
        <p:nvGrpSpPr>
          <p:cNvPr id="8" name="Gruppo 7">
            <a:extLst>
              <a:ext uri="{FF2B5EF4-FFF2-40B4-BE49-F238E27FC236}">
                <a16:creationId xmlns:a16="http://schemas.microsoft.com/office/drawing/2014/main" id="{3E446A1F-DE24-889D-3887-CA75170470A2}"/>
              </a:ext>
            </a:extLst>
          </p:cNvPr>
          <p:cNvGrpSpPr/>
          <p:nvPr/>
        </p:nvGrpSpPr>
        <p:grpSpPr>
          <a:xfrm>
            <a:off x="2677778" y="2038318"/>
            <a:ext cx="6131244" cy="1755084"/>
            <a:chOff x="2047875" y="2224088"/>
            <a:chExt cx="5403850" cy="1287462"/>
          </a:xfrm>
        </p:grpSpPr>
        <p:pic>
          <p:nvPicPr>
            <p:cNvPr id="10" name="Picture 465">
              <a:extLst>
                <a:ext uri="{FF2B5EF4-FFF2-40B4-BE49-F238E27FC236}">
                  <a16:creationId xmlns:a16="http://schemas.microsoft.com/office/drawing/2014/main" id="{84790C43-E7AD-013C-0FC7-1A125FC8ABA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047875" y="2224088"/>
              <a:ext cx="5403850" cy="128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66">
              <a:extLst>
                <a:ext uri="{FF2B5EF4-FFF2-40B4-BE49-F238E27FC236}">
                  <a16:creationId xmlns:a16="http://schemas.microsoft.com/office/drawing/2014/main" id="{214C2933-9A75-228E-EA66-1479AD3ED5BB}"/>
                </a:ext>
              </a:extLst>
            </p:cNvPr>
            <p:cNvSpPr>
              <a:spLocks noChangeArrowheads="1"/>
            </p:cNvSpPr>
            <p:nvPr/>
          </p:nvSpPr>
          <p:spPr bwMode="auto">
            <a:xfrm>
              <a:off x="4184650" y="2224088"/>
              <a:ext cx="800100" cy="190500"/>
            </a:xfrm>
            <a:prstGeom prst="rect">
              <a:avLst/>
            </a:prstGeom>
            <a:noFill/>
            <a:ln w="1905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sp>
        <p:nvSpPr>
          <p:cNvPr id="5" name="Espace réservé du numéro de diapositive 2">
            <a:extLst>
              <a:ext uri="{FF2B5EF4-FFF2-40B4-BE49-F238E27FC236}">
                <a16:creationId xmlns:a16="http://schemas.microsoft.com/office/drawing/2014/main" id="{721B7E61-3130-A7E7-9E09-372231A15641}"/>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48</a:t>
            </a:r>
            <a:endParaRPr lang="en-US" dirty="0"/>
          </a:p>
        </p:txBody>
      </p:sp>
      <p:pic>
        <p:nvPicPr>
          <p:cNvPr id="6" name="Image 1">
            <a:extLst>
              <a:ext uri="{FF2B5EF4-FFF2-40B4-BE49-F238E27FC236}">
                <a16:creationId xmlns:a16="http://schemas.microsoft.com/office/drawing/2014/main" id="{D07972C8-11AE-D347-BEDC-6F6CE7D431B7}"/>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698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ACF62-50A1-5094-687C-B5BA5CE0521E}"/>
            </a:ext>
          </a:extLst>
        </p:cNvPr>
        <p:cNvGrpSpPr/>
        <p:nvPr/>
      </p:nvGrpSpPr>
      <p:grpSpPr>
        <a:xfrm>
          <a:off x="0" y="0"/>
          <a:ext cx="0" cy="0"/>
          <a:chOff x="0" y="0"/>
          <a:chExt cx="0" cy="0"/>
        </a:xfrm>
      </p:grpSpPr>
      <p:sp>
        <p:nvSpPr>
          <p:cNvPr id="14" name="Espace réservé du texte 3">
            <a:extLst>
              <a:ext uri="{FF2B5EF4-FFF2-40B4-BE49-F238E27FC236}">
                <a16:creationId xmlns:a16="http://schemas.microsoft.com/office/drawing/2014/main" id="{7816EEAD-DF7E-B4E6-07AF-47573CD8CDEA}"/>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Comportement de la population suisse </a:t>
            </a:r>
            <a:endParaRPr lang="en-US" sz="2600" dirty="0">
              <a:solidFill>
                <a:schemeClr val="tx2"/>
              </a:solidFill>
              <a:latin typeface="Calibri"/>
              <a:ea typeface="Calibri"/>
              <a:cs typeface="Calibri"/>
            </a:endParaRPr>
          </a:p>
          <a:p>
            <a:pPr>
              <a:spcBef>
                <a:spcPts val="0"/>
              </a:spcBef>
              <a:spcAft>
                <a:spcPts val="0"/>
              </a:spcAft>
            </a:pPr>
            <a:r>
              <a:rPr lang="fr-FR" sz="2000" b="1">
                <a:latin typeface="Calibri"/>
                <a:ea typeface="Calibri"/>
                <a:cs typeface="Calibri"/>
              </a:rPr>
              <a:t>Pratiques et évolutions de la </a:t>
            </a:r>
            <a:r>
              <a:rPr lang="fr-FR" sz="2000" b="1" dirty="0">
                <a:latin typeface="Calibri"/>
                <a:ea typeface="Calibri"/>
                <a:cs typeface="Calibri"/>
              </a:rPr>
              <a:t>mobilité </a:t>
            </a:r>
            <a:r>
              <a:rPr lang="fr-FR" sz="2000" b="1">
                <a:latin typeface="Calibri"/>
                <a:ea typeface="Calibri"/>
                <a:cs typeface="Calibri"/>
              </a:rPr>
              <a:t>en Suisse</a:t>
            </a:r>
            <a:endParaRPr lang="fr-FR"/>
          </a:p>
        </p:txBody>
      </p:sp>
      <p:sp>
        <p:nvSpPr>
          <p:cNvPr id="6" name="Rectangle 3">
            <a:extLst>
              <a:ext uri="{FF2B5EF4-FFF2-40B4-BE49-F238E27FC236}">
                <a16:creationId xmlns:a16="http://schemas.microsoft.com/office/drawing/2014/main" id="{E8D7FBF2-D54E-6946-ADB8-6B107904BBBE}"/>
              </a:ext>
            </a:extLst>
          </p:cNvPr>
          <p:cNvSpPr txBox="1">
            <a:spLocks noChangeArrowheads="1"/>
          </p:cNvSpPr>
          <p:nvPr/>
        </p:nvSpPr>
        <p:spPr>
          <a:xfrm>
            <a:off x="6532635" y="5999803"/>
            <a:ext cx="5590861" cy="310697"/>
          </a:xfrm>
          <a:prstGeom prst="rect">
            <a:avLst/>
          </a:prstGeom>
          <a:noFill/>
        </p:spPr>
        <p:txBody>
          <a:bodyPr vert="horz" lIns="10800" tIns="0" rIns="0" bIns="0" rtlCol="0" anchor="t">
            <a:noAutofit/>
          </a:bodyPr>
          <a:lstStyle>
            <a:lvl1pPr marL="273050" indent="-273050" algn="l" defTabSz="914400" rtl="0" eaLnBrk="1" latinLnBrk="0" hangingPunct="1">
              <a:spcBef>
                <a:spcPts val="1400"/>
              </a:spcBef>
              <a:spcAft>
                <a:spcPts val="800"/>
              </a:spcAft>
              <a:buFontTx/>
              <a:buBlip>
                <a:blip r:embed="rId4"/>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300"/>
              </a:spcBef>
              <a:buClr>
                <a:srgbClr val="FF3300"/>
              </a:buClr>
              <a:buNone/>
            </a:pPr>
            <a:r>
              <a:rPr lang="fr-CH" altLang="fr-FR" sz="1200" dirty="0">
                <a:latin typeface="Calibri"/>
                <a:ea typeface="Calibri"/>
                <a:cs typeface="Calibri"/>
              </a:rPr>
              <a:t>Source données : Résultats </a:t>
            </a:r>
            <a:r>
              <a:rPr lang="fr-CH" altLang="fr-FR" sz="1200" dirty="0" err="1">
                <a:latin typeface="Calibri"/>
                <a:ea typeface="Calibri"/>
                <a:cs typeface="Calibri"/>
              </a:rPr>
              <a:t>microrecensement</a:t>
            </a:r>
            <a:r>
              <a:rPr lang="fr-CH" altLang="fr-FR" sz="1200" dirty="0">
                <a:latin typeface="Calibri"/>
                <a:ea typeface="Calibri"/>
                <a:cs typeface="Calibri"/>
              </a:rPr>
              <a:t> 2021, OFS, ARE, Neuchâtel et Berne (2023)</a:t>
            </a:r>
          </a:p>
        </p:txBody>
      </p:sp>
      <p:sp>
        <p:nvSpPr>
          <p:cNvPr id="3" name="Espace réservé du numéro de diapositive 2">
            <a:extLst>
              <a:ext uri="{FF2B5EF4-FFF2-40B4-BE49-F238E27FC236}">
                <a16:creationId xmlns:a16="http://schemas.microsoft.com/office/drawing/2014/main" id="{34B0846E-A4CE-98DB-4037-4DDBFDEDD737}"/>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4" name="Picture 3">
            <a:extLst>
              <a:ext uri="{FF2B5EF4-FFF2-40B4-BE49-F238E27FC236}">
                <a16:creationId xmlns:a16="http://schemas.microsoft.com/office/drawing/2014/main" id="{81304BA1-0B58-23EB-0906-231C728EAE22}"/>
              </a:ext>
            </a:extLst>
          </p:cNvPr>
          <p:cNvPicPr>
            <a:picLocks noChangeAspect="1"/>
          </p:cNvPicPr>
          <p:nvPr/>
        </p:nvPicPr>
        <p:blipFill>
          <a:blip r:embed="rId5"/>
          <a:stretch>
            <a:fillRect/>
          </a:stretch>
        </p:blipFill>
        <p:spPr>
          <a:xfrm>
            <a:off x="6422594" y="1582687"/>
            <a:ext cx="5568249" cy="4413503"/>
          </a:xfrm>
          <a:prstGeom prst="rect">
            <a:avLst/>
          </a:prstGeom>
        </p:spPr>
      </p:pic>
      <p:sp>
        <p:nvSpPr>
          <p:cNvPr id="2" name="TextBox 1">
            <a:extLst>
              <a:ext uri="{FF2B5EF4-FFF2-40B4-BE49-F238E27FC236}">
                <a16:creationId xmlns:a16="http://schemas.microsoft.com/office/drawing/2014/main" id="{8C27EA2C-B2FF-69BD-5A0C-3E6D6B08D442}"/>
              </a:ext>
            </a:extLst>
          </p:cNvPr>
          <p:cNvSpPr txBox="1"/>
          <p:nvPr/>
        </p:nvSpPr>
        <p:spPr>
          <a:xfrm>
            <a:off x="184097" y="1801934"/>
            <a:ext cx="633840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solidFill>
                  <a:srgbClr val="005B85"/>
                </a:solidFill>
                <a:cs typeface="Arial" panose="020B0604020202020204"/>
              </a:rPr>
              <a:t>Principaux</a:t>
            </a:r>
            <a:r>
              <a:rPr lang="en-US" sz="1600" b="1" dirty="0">
                <a:solidFill>
                  <a:srgbClr val="005B85"/>
                </a:solidFill>
                <a:cs typeface="Arial" panose="020B0604020202020204"/>
              </a:rPr>
              <a:t> </a:t>
            </a:r>
            <a:r>
              <a:rPr lang="en-US" sz="1600" b="1" dirty="0" err="1">
                <a:solidFill>
                  <a:srgbClr val="005B85"/>
                </a:solidFill>
                <a:cs typeface="Arial" panose="020B0604020202020204"/>
              </a:rPr>
              <a:t>résultats</a:t>
            </a:r>
            <a:r>
              <a:rPr lang="en-US" sz="1600" dirty="0">
                <a:solidFill>
                  <a:srgbClr val="005B85"/>
                </a:solidFill>
                <a:cs typeface="Arial" panose="020B0604020202020204"/>
              </a:rPr>
              <a:t>:</a:t>
            </a:r>
          </a:p>
          <a:p>
            <a:pPr marL="285750" indent="-285750">
              <a:lnSpc>
                <a:spcPct val="150000"/>
              </a:lnSpc>
              <a:buClr>
                <a:srgbClr val="005B85"/>
              </a:buClr>
              <a:buFont typeface="Arial"/>
              <a:buChar char="•"/>
            </a:pPr>
            <a:r>
              <a:rPr lang="en-US" sz="1600" dirty="0"/>
              <a:t>83 % de la population se </a:t>
            </a:r>
            <a:r>
              <a:rPr lang="en-US" sz="1600" dirty="0" err="1"/>
              <a:t>déplace</a:t>
            </a:r>
            <a:r>
              <a:rPr lang="en-US" sz="1600" dirty="0"/>
              <a:t> </a:t>
            </a:r>
            <a:r>
              <a:rPr lang="en-US" sz="1600" dirty="0" err="1"/>
              <a:t>chaque</a:t>
            </a:r>
            <a:r>
              <a:rPr lang="en-US" sz="1600" dirty="0"/>
              <a:t> jour hors du domicile</a:t>
            </a:r>
          </a:p>
          <a:p>
            <a:pPr marL="285750" indent="-285750">
              <a:lnSpc>
                <a:spcPct val="150000"/>
              </a:lnSpc>
              <a:buClr>
                <a:srgbClr val="005B85"/>
              </a:buClr>
              <a:buFont typeface="Arial"/>
              <a:buChar char="•"/>
            </a:pPr>
            <a:r>
              <a:rPr lang="en-US" sz="1600" dirty="0"/>
              <a:t>Distance </a:t>
            </a:r>
            <a:r>
              <a:rPr lang="en-US" sz="1600" dirty="0" err="1"/>
              <a:t>journalière</a:t>
            </a:r>
            <a:r>
              <a:rPr lang="en-US" sz="1600" dirty="0"/>
              <a:t> </a:t>
            </a:r>
            <a:r>
              <a:rPr lang="en-US" sz="1600" dirty="0" err="1"/>
              <a:t>moyenne</a:t>
            </a:r>
            <a:r>
              <a:rPr lang="en-US" sz="1600" dirty="0"/>
              <a:t> : 30 km/p., stable </a:t>
            </a:r>
            <a:r>
              <a:rPr lang="en-US" sz="1600" dirty="0" err="1"/>
              <a:t>depuis</a:t>
            </a:r>
            <a:r>
              <a:rPr lang="en-US" sz="1600" dirty="0"/>
              <a:t> 30 </a:t>
            </a:r>
            <a:r>
              <a:rPr lang="en-US" sz="1600" dirty="0" err="1"/>
              <a:t>ans</a:t>
            </a:r>
            <a:endParaRPr lang="en-US" sz="1600" dirty="0">
              <a:cs typeface="Arial"/>
            </a:endParaRPr>
          </a:p>
          <a:p>
            <a:pPr marL="285750" indent="-285750">
              <a:lnSpc>
                <a:spcPct val="150000"/>
              </a:lnSpc>
              <a:buClr>
                <a:srgbClr val="005B85"/>
              </a:buClr>
              <a:buFont typeface="Arial"/>
              <a:buChar char="•"/>
            </a:pPr>
            <a:r>
              <a:rPr lang="en-US" sz="1600" dirty="0"/>
              <a:t>La voiture </a:t>
            </a:r>
            <a:r>
              <a:rPr lang="en-US" sz="1600" dirty="0" err="1"/>
              <a:t>reste</a:t>
            </a:r>
            <a:r>
              <a:rPr lang="en-US" sz="1600" dirty="0"/>
              <a:t> </a:t>
            </a:r>
            <a:r>
              <a:rPr lang="en-US" sz="1600" dirty="0" err="1"/>
              <a:t>dominante</a:t>
            </a:r>
            <a:r>
              <a:rPr lang="en-US" sz="1600" dirty="0"/>
              <a:t> (env. 70% des km </a:t>
            </a:r>
            <a:r>
              <a:rPr lang="en-US" sz="1600" dirty="0" err="1"/>
              <a:t>parcourus</a:t>
            </a:r>
            <a:r>
              <a:rPr lang="en-US" sz="1600" dirty="0"/>
              <a:t>)</a:t>
            </a:r>
          </a:p>
          <a:p>
            <a:pPr marL="285750" indent="-285750">
              <a:lnSpc>
                <a:spcPct val="150000"/>
              </a:lnSpc>
              <a:buClr>
                <a:srgbClr val="005B85"/>
              </a:buClr>
              <a:buFont typeface="Arial"/>
              <a:buChar char="•"/>
            </a:pPr>
            <a:r>
              <a:rPr lang="en-US" sz="1600" dirty="0"/>
              <a:t>Forte progression du </a:t>
            </a:r>
            <a:r>
              <a:rPr lang="en-US" sz="1600" dirty="0" err="1"/>
              <a:t>vélo</a:t>
            </a:r>
            <a:r>
              <a:rPr lang="en-US" sz="1600" dirty="0"/>
              <a:t> </a:t>
            </a:r>
            <a:r>
              <a:rPr lang="en-US" sz="1600" dirty="0" err="1"/>
              <a:t>électrique</a:t>
            </a:r>
            <a:r>
              <a:rPr lang="en-US" sz="1600" dirty="0"/>
              <a:t> et des abonnements TP</a:t>
            </a:r>
          </a:p>
          <a:p>
            <a:pPr marL="285750" indent="-285750">
              <a:lnSpc>
                <a:spcPct val="150000"/>
              </a:lnSpc>
              <a:buClr>
                <a:srgbClr val="005B85"/>
              </a:buClr>
              <a:buFont typeface="Arial"/>
              <a:buChar char="•"/>
            </a:pPr>
            <a:r>
              <a:rPr lang="en-US" sz="1600" dirty="0" err="1"/>
              <a:t>Taux</a:t>
            </a:r>
            <a:r>
              <a:rPr lang="en-US" sz="1600" dirty="0"/>
              <a:t> </a:t>
            </a:r>
            <a:r>
              <a:rPr lang="en-US" sz="1600" dirty="0" err="1"/>
              <a:t>d’occupation</a:t>
            </a:r>
            <a:r>
              <a:rPr lang="en-US" sz="1600" dirty="0"/>
              <a:t> des voitures : 1,5 </a:t>
            </a:r>
            <a:r>
              <a:rPr lang="en-US" sz="1600" dirty="0" err="1"/>
              <a:t>personne</a:t>
            </a:r>
            <a:endParaRPr lang="en-US" sz="1600" dirty="0"/>
          </a:p>
          <a:p>
            <a:pPr>
              <a:lnSpc>
                <a:spcPct val="150000"/>
              </a:lnSpc>
              <a:buClr>
                <a:srgbClr val="005B85"/>
              </a:buClr>
            </a:pPr>
            <a:endParaRPr lang="en-US" sz="1600" dirty="0">
              <a:cs typeface="Arial" panose="020B0604020202020204"/>
            </a:endParaRPr>
          </a:p>
          <a:p>
            <a:pPr marL="228600" indent="-228600">
              <a:buFont typeface=""/>
              <a:buChar char="•"/>
            </a:pPr>
            <a:endParaRPr lang="en-US" sz="1600" dirty="0">
              <a:solidFill>
                <a:srgbClr val="000000"/>
              </a:solidFill>
              <a:cs typeface="Arial"/>
            </a:endParaRPr>
          </a:p>
          <a:p>
            <a:pPr marL="228600" indent="-228600">
              <a:buFont typeface=""/>
              <a:buChar char="•"/>
            </a:pPr>
            <a:endParaRPr lang="en-US" sz="1600" dirty="0">
              <a:solidFill>
                <a:srgbClr val="000000"/>
              </a:solidFill>
              <a:cs typeface="Arial"/>
            </a:endParaRPr>
          </a:p>
          <a:p>
            <a:r>
              <a:rPr lang="en-US" sz="1600" dirty="0">
                <a:solidFill>
                  <a:srgbClr val="000000"/>
                </a:solidFill>
                <a:ea typeface="+mn-lt"/>
                <a:cs typeface="+mn-lt"/>
              </a:rPr>
              <a:t>La </a:t>
            </a:r>
            <a:r>
              <a:rPr lang="en-US" sz="1600" dirty="0" err="1">
                <a:solidFill>
                  <a:srgbClr val="000000"/>
                </a:solidFill>
                <a:ea typeface="+mn-lt"/>
                <a:cs typeface="+mn-lt"/>
              </a:rPr>
              <a:t>stabilité</a:t>
            </a:r>
            <a:r>
              <a:rPr lang="en-US" sz="1600" dirty="0">
                <a:solidFill>
                  <a:srgbClr val="000000"/>
                </a:solidFill>
                <a:ea typeface="+mn-lt"/>
                <a:cs typeface="+mn-lt"/>
              </a:rPr>
              <a:t> du </a:t>
            </a:r>
            <a:r>
              <a:rPr lang="en-US" sz="1600" dirty="0" err="1">
                <a:solidFill>
                  <a:srgbClr val="000000"/>
                </a:solidFill>
                <a:ea typeface="+mn-lt"/>
                <a:cs typeface="+mn-lt"/>
              </a:rPr>
              <a:t>kilométrage</a:t>
            </a:r>
            <a:r>
              <a:rPr lang="en-US" sz="1600" dirty="0">
                <a:solidFill>
                  <a:srgbClr val="000000"/>
                </a:solidFill>
                <a:ea typeface="+mn-lt"/>
                <a:cs typeface="+mn-lt"/>
              </a:rPr>
              <a:t> total </a:t>
            </a:r>
            <a:r>
              <a:rPr lang="en-US" sz="1600" dirty="0" err="1">
                <a:solidFill>
                  <a:srgbClr val="000000"/>
                </a:solidFill>
                <a:ea typeface="+mn-lt"/>
                <a:cs typeface="+mn-lt"/>
              </a:rPr>
              <a:t>traduit</a:t>
            </a:r>
            <a:r>
              <a:rPr lang="en-US" sz="1600" dirty="0">
                <a:solidFill>
                  <a:srgbClr val="000000"/>
                </a:solidFill>
                <a:ea typeface="+mn-lt"/>
                <a:cs typeface="+mn-lt"/>
              </a:rPr>
              <a:t> </a:t>
            </a:r>
            <a:r>
              <a:rPr lang="en-US" sz="1600" dirty="0" err="1">
                <a:solidFill>
                  <a:srgbClr val="000000"/>
                </a:solidFill>
                <a:ea typeface="+mn-lt"/>
                <a:cs typeface="+mn-lt"/>
              </a:rPr>
              <a:t>une</a:t>
            </a:r>
            <a:r>
              <a:rPr lang="en-US" sz="1600" dirty="0">
                <a:solidFill>
                  <a:srgbClr val="000000"/>
                </a:solidFill>
                <a:ea typeface="+mn-lt"/>
                <a:cs typeface="+mn-lt"/>
              </a:rPr>
              <a:t> compensation entre </a:t>
            </a:r>
            <a:r>
              <a:rPr lang="en-US" sz="1600" b="1" dirty="0" err="1">
                <a:solidFill>
                  <a:srgbClr val="005B85"/>
                </a:solidFill>
                <a:ea typeface="+mn-lt"/>
                <a:cs typeface="+mn-lt"/>
              </a:rPr>
              <a:t>baisse</a:t>
            </a:r>
            <a:r>
              <a:rPr lang="en-US" sz="1600" b="1" dirty="0">
                <a:solidFill>
                  <a:srgbClr val="005B85"/>
                </a:solidFill>
                <a:ea typeface="+mn-lt"/>
                <a:cs typeface="+mn-lt"/>
              </a:rPr>
              <a:t> des </a:t>
            </a:r>
            <a:r>
              <a:rPr lang="en-US" sz="1600" b="1" dirty="0" err="1">
                <a:solidFill>
                  <a:srgbClr val="005B85"/>
                </a:solidFill>
                <a:ea typeface="+mn-lt"/>
                <a:cs typeface="+mn-lt"/>
              </a:rPr>
              <a:t>déplacements</a:t>
            </a:r>
            <a:r>
              <a:rPr lang="en-US" sz="1600" b="1" dirty="0">
                <a:solidFill>
                  <a:srgbClr val="005B85"/>
                </a:solidFill>
                <a:ea typeface="+mn-lt"/>
                <a:cs typeface="+mn-lt"/>
              </a:rPr>
              <a:t> </a:t>
            </a:r>
            <a:r>
              <a:rPr lang="en-US" sz="1600" b="1" dirty="0" err="1">
                <a:solidFill>
                  <a:srgbClr val="005B85"/>
                </a:solidFill>
                <a:ea typeface="+mn-lt"/>
                <a:cs typeface="+mn-lt"/>
              </a:rPr>
              <a:t>professionnels</a:t>
            </a:r>
            <a:r>
              <a:rPr lang="en-US" sz="1600" b="1" dirty="0">
                <a:solidFill>
                  <a:srgbClr val="005B85"/>
                </a:solidFill>
                <a:ea typeface="+mn-lt"/>
                <a:cs typeface="+mn-lt"/>
              </a:rPr>
              <a:t> </a:t>
            </a:r>
            <a:r>
              <a:rPr lang="en-US" sz="1600" dirty="0">
                <a:solidFill>
                  <a:srgbClr val="000000"/>
                </a:solidFill>
                <a:ea typeface="+mn-lt"/>
                <a:cs typeface="+mn-lt"/>
              </a:rPr>
              <a:t>et </a:t>
            </a:r>
            <a:r>
              <a:rPr lang="en-US" sz="1600" b="1" dirty="0" err="1">
                <a:solidFill>
                  <a:srgbClr val="005B85"/>
                </a:solidFill>
                <a:ea typeface="+mn-lt"/>
                <a:cs typeface="+mn-lt"/>
              </a:rPr>
              <a:t>hausse</a:t>
            </a:r>
            <a:r>
              <a:rPr lang="en-US" sz="1600" b="1" dirty="0">
                <a:solidFill>
                  <a:srgbClr val="005B85"/>
                </a:solidFill>
                <a:ea typeface="+mn-lt"/>
                <a:cs typeface="+mn-lt"/>
              </a:rPr>
              <a:t> des </a:t>
            </a:r>
            <a:r>
              <a:rPr lang="en-US" sz="1600" b="1" dirty="0" err="1">
                <a:solidFill>
                  <a:srgbClr val="005B85"/>
                </a:solidFill>
                <a:ea typeface="+mn-lt"/>
                <a:cs typeface="+mn-lt"/>
              </a:rPr>
              <a:t>déplacements</a:t>
            </a:r>
            <a:r>
              <a:rPr lang="en-US" sz="1600" b="1" dirty="0">
                <a:solidFill>
                  <a:srgbClr val="005B85"/>
                </a:solidFill>
                <a:ea typeface="+mn-lt"/>
                <a:cs typeface="+mn-lt"/>
              </a:rPr>
              <a:t> de </a:t>
            </a:r>
            <a:r>
              <a:rPr lang="en-US" sz="1600" b="1" dirty="0" err="1">
                <a:solidFill>
                  <a:srgbClr val="005B85"/>
                </a:solidFill>
                <a:ea typeface="+mn-lt"/>
                <a:cs typeface="+mn-lt"/>
              </a:rPr>
              <a:t>loisirs</a:t>
            </a:r>
            <a:r>
              <a:rPr lang="en-US" sz="1600" b="1" dirty="0">
                <a:solidFill>
                  <a:srgbClr val="005B85"/>
                </a:solidFill>
                <a:ea typeface="+mn-lt"/>
                <a:cs typeface="+mn-lt"/>
              </a:rPr>
              <a:t>/</a:t>
            </a:r>
            <a:r>
              <a:rPr lang="en-US" sz="1600" b="1" dirty="0" err="1">
                <a:solidFill>
                  <a:srgbClr val="005B85"/>
                </a:solidFill>
                <a:ea typeface="+mn-lt"/>
                <a:cs typeface="+mn-lt"/>
              </a:rPr>
              <a:t>achats</a:t>
            </a:r>
            <a:r>
              <a:rPr lang="en-US" sz="1600" dirty="0">
                <a:solidFill>
                  <a:srgbClr val="005B85"/>
                </a:solidFill>
                <a:ea typeface="+mn-lt"/>
                <a:cs typeface="+mn-lt"/>
              </a:rPr>
              <a:t>.</a:t>
            </a:r>
            <a:endParaRPr lang="en-US" sz="1600" dirty="0">
              <a:solidFill>
                <a:srgbClr val="005B85"/>
              </a:solidFill>
              <a:cs typeface="Arial"/>
            </a:endParaRPr>
          </a:p>
          <a:p>
            <a:pPr marL="228600" indent="-228600">
              <a:buFont typeface=""/>
              <a:buChar char="•"/>
            </a:pPr>
            <a:endParaRPr lang="en-US" sz="1400" b="1" dirty="0">
              <a:solidFill>
                <a:srgbClr val="005B85"/>
              </a:solidFill>
              <a:cs typeface="Arial"/>
            </a:endParaRPr>
          </a:p>
          <a:p>
            <a:pPr marL="228600" indent="-228600">
              <a:buFont typeface=""/>
              <a:buChar char="•"/>
            </a:pPr>
            <a:endParaRPr lang="en-US" sz="1400" dirty="0">
              <a:cs typeface="Arial" panose="020B0604020202020204"/>
            </a:endParaRPr>
          </a:p>
          <a:p>
            <a:pPr marL="228600" indent="-228600">
              <a:buFont typeface=""/>
              <a:buChar char="•"/>
            </a:pPr>
            <a:endParaRPr lang="en-US" sz="1400" dirty="0">
              <a:cs typeface="Arial" panose="020B0604020202020204"/>
            </a:endParaRPr>
          </a:p>
          <a:p>
            <a:pPr algn="ctr"/>
            <a:endParaRPr lang="en-US" sz="1800" dirty="0">
              <a:cs typeface="Arial" panose="020B0604020202020204"/>
            </a:endParaRPr>
          </a:p>
        </p:txBody>
      </p:sp>
    </p:spTree>
    <p:extLst>
      <p:ext uri="{BB962C8B-B14F-4D97-AF65-F5344CB8AC3E}">
        <p14:creationId xmlns:p14="http://schemas.microsoft.com/office/powerpoint/2010/main" val="2565321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2">
            <a:extLst>
              <a:ext uri="{FF2B5EF4-FFF2-40B4-BE49-F238E27FC236}">
                <a16:creationId xmlns:a16="http://schemas.microsoft.com/office/drawing/2014/main" id="{65AA795E-0516-3734-1594-3A4FC1EFCA0A}"/>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49</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8" name="Image 1">
            <a:extLst>
              <a:ext uri="{FF2B5EF4-FFF2-40B4-BE49-F238E27FC236}">
                <a16:creationId xmlns:a16="http://schemas.microsoft.com/office/drawing/2014/main" id="{8BED9E1D-C925-A33F-2EC2-FC26BE5D25D9}"/>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4">
            <a:extLst>
              <a:ext uri="{FF2B5EF4-FFF2-40B4-BE49-F238E27FC236}">
                <a16:creationId xmlns:a16="http://schemas.microsoft.com/office/drawing/2014/main" id="{FA479165-467A-F981-695E-F94E1109F65E}"/>
              </a:ext>
            </a:extLst>
          </p:cNvPr>
          <p:cNvSpPr>
            <a:spLocks noGrp="1"/>
          </p:cNvSpPr>
          <p:nvPr>
            <p:ph idx="1"/>
          </p:nvPr>
        </p:nvSpPr>
        <p:spPr>
          <a:xfrm>
            <a:off x="532249" y="1565420"/>
            <a:ext cx="10635431" cy="3306383"/>
          </a:xfrm>
        </p:spPr>
        <p:txBody>
          <a:bodyPr vert="horz" lIns="10800" tIns="0" rIns="0" bIns="0" rtlCol="0" anchor="t">
            <a:noAutofit/>
          </a:bodyPr>
          <a:lstStyle/>
          <a:p>
            <a:pPr marL="0" indent="0">
              <a:spcBef>
                <a:spcPts val="0"/>
              </a:spcBef>
              <a:spcAft>
                <a:spcPts val="0"/>
              </a:spcAft>
              <a:buNone/>
            </a:pPr>
            <a:r>
              <a:rPr lang="fr-FR" sz="1600" dirty="0">
                <a:latin typeface="Arial"/>
                <a:ea typeface="Calibri"/>
                <a:cs typeface="Arial"/>
              </a:rPr>
              <a:t>Autorisation de dépasser le nombre maximum de places de stationnement autorisées par :</a:t>
            </a:r>
          </a:p>
          <a:p>
            <a:pPr marL="558800" indent="-285750">
              <a:spcBef>
                <a:spcPts val="0"/>
              </a:spcBef>
              <a:spcAft>
                <a:spcPts val="0"/>
              </a:spcAft>
              <a:buClr>
                <a:srgbClr val="005B85"/>
              </a:buClr>
              <a:buFont typeface="Arial" panose="020B0604020202020204" pitchFamily="34" charset="0"/>
              <a:buChar char="•"/>
            </a:pPr>
            <a:r>
              <a:rPr lang="fr-FR" sz="1600" dirty="0">
                <a:latin typeface="Arial"/>
                <a:cs typeface="Arial"/>
              </a:rPr>
              <a:t>Règlement cantonal d’urbanisme (RCU)</a:t>
            </a:r>
          </a:p>
          <a:p>
            <a:pPr marL="558800" indent="-285750">
              <a:spcBef>
                <a:spcPts val="0"/>
              </a:spcBef>
              <a:spcAft>
                <a:spcPts val="0"/>
              </a:spcAft>
              <a:buClr>
                <a:srgbClr val="005B85"/>
              </a:buClr>
              <a:buFont typeface="Arial" panose="020B0604020202020204" pitchFamily="34" charset="0"/>
              <a:buChar char="•"/>
            </a:pPr>
            <a:r>
              <a:rPr lang="fr-FR" sz="1600" dirty="0">
                <a:latin typeface="Arial"/>
                <a:cs typeface="Arial"/>
              </a:rPr>
              <a:t>les normes VSS 640 281 / 640 290</a:t>
            </a:r>
          </a:p>
          <a:p>
            <a:pPr marL="558800" indent="-285750">
              <a:spcBef>
                <a:spcPts val="0"/>
              </a:spcBef>
              <a:spcAft>
                <a:spcPts val="0"/>
              </a:spcAft>
              <a:buClr>
                <a:srgbClr val="005B85"/>
              </a:buClr>
              <a:buFont typeface="Arial" panose="020B0604020202020204" pitchFamily="34" charset="0"/>
              <a:buChar char="•"/>
            </a:pPr>
            <a:r>
              <a:rPr lang="fr-FR" sz="1600" dirty="0">
                <a:latin typeface="Arial"/>
                <a:cs typeface="Arial"/>
              </a:rPr>
              <a:t>ou le plan d’affectation (PPA, zone) applicable.</a:t>
            </a:r>
          </a:p>
          <a:p>
            <a:pPr marL="0" indent="0">
              <a:spcBef>
                <a:spcPts val="0"/>
              </a:spcBef>
              <a:spcAft>
                <a:spcPts val="0"/>
              </a:spcAft>
              <a:buNone/>
            </a:pPr>
            <a:endParaRPr lang="fr-FR" sz="1600" dirty="0">
              <a:latin typeface="Arial"/>
              <a:ea typeface="Calibri"/>
              <a:cs typeface="Arial"/>
            </a:endParaRPr>
          </a:p>
          <a:p>
            <a:pPr marL="0" indent="0">
              <a:spcBef>
                <a:spcPts val="0"/>
              </a:spcBef>
              <a:spcAft>
                <a:spcPts val="0"/>
              </a:spcAft>
              <a:buNone/>
            </a:pPr>
            <a:r>
              <a:rPr lang="fr-FR" sz="1600" dirty="0">
                <a:latin typeface="Arial"/>
                <a:ea typeface="Calibri"/>
                <a:cs typeface="Arial"/>
              </a:rPr>
              <a:t>Mesures de report modal :</a:t>
            </a:r>
            <a:endParaRPr lang="fr-FR" sz="1600" dirty="0"/>
          </a:p>
          <a:p>
            <a:pPr marL="558800" indent="-285750">
              <a:spcBef>
                <a:spcPts val="0"/>
              </a:spcBef>
              <a:spcAft>
                <a:spcPts val="0"/>
              </a:spcAft>
              <a:buClr>
                <a:srgbClr val="005B85"/>
              </a:buClr>
              <a:buFont typeface="Arial" panose="020B0604020202020204" pitchFamily="34" charset="0"/>
              <a:buChar char="•"/>
            </a:pPr>
            <a:r>
              <a:rPr lang="fr-FR" sz="1600" dirty="0">
                <a:latin typeface="Arial"/>
                <a:ea typeface="Calibri"/>
                <a:cs typeface="Arial"/>
              </a:rPr>
              <a:t> Élaboration d’un </a:t>
            </a:r>
            <a:r>
              <a:rPr lang="fr-FR" sz="1600" b="1" dirty="0">
                <a:solidFill>
                  <a:srgbClr val="005B85"/>
                </a:solidFill>
                <a:latin typeface="Arial"/>
                <a:ea typeface="Calibri"/>
                <a:cs typeface="Arial"/>
              </a:rPr>
              <a:t>Plan de Mobilité d’Entreprise (PME)</a:t>
            </a:r>
            <a:r>
              <a:rPr lang="fr-FR" sz="1600" dirty="0">
                <a:solidFill>
                  <a:srgbClr val="005B85"/>
                </a:solidFill>
                <a:latin typeface="Arial"/>
                <a:ea typeface="Calibri"/>
                <a:cs typeface="Arial"/>
              </a:rPr>
              <a:t>,</a:t>
            </a:r>
            <a:endParaRPr lang="fr-FR" sz="1600" dirty="0">
              <a:solidFill>
                <a:srgbClr val="005B85"/>
              </a:solidFill>
            </a:endParaRPr>
          </a:p>
          <a:p>
            <a:pPr marL="558800" indent="-285750">
              <a:spcBef>
                <a:spcPts val="0"/>
              </a:spcBef>
              <a:spcAft>
                <a:spcPts val="0"/>
              </a:spcAft>
              <a:buClr>
                <a:srgbClr val="005B85"/>
              </a:buClr>
              <a:buFont typeface="Arial" panose="020B0604020202020204" pitchFamily="34" charset="0"/>
              <a:buChar char="•"/>
            </a:pPr>
            <a:r>
              <a:rPr lang="fr-FR" sz="1600" dirty="0">
                <a:latin typeface="Arial"/>
                <a:ea typeface="Calibri"/>
                <a:cs typeface="Arial"/>
              </a:rPr>
              <a:t> Engagement à </a:t>
            </a:r>
            <a:r>
              <a:rPr lang="fr-FR" sz="1600" b="1" dirty="0">
                <a:solidFill>
                  <a:srgbClr val="005B85"/>
                </a:solidFill>
                <a:latin typeface="Arial"/>
                <a:ea typeface="Calibri"/>
                <a:cs typeface="Arial"/>
              </a:rPr>
              <a:t>favoriser le covoiturage</a:t>
            </a:r>
            <a:r>
              <a:rPr lang="fr-FR" sz="1600" dirty="0">
                <a:solidFill>
                  <a:srgbClr val="005B85"/>
                </a:solidFill>
                <a:latin typeface="Arial"/>
                <a:ea typeface="Calibri"/>
                <a:cs typeface="Arial"/>
              </a:rPr>
              <a:t> </a:t>
            </a:r>
            <a:r>
              <a:rPr lang="fr-FR" sz="1600" dirty="0">
                <a:latin typeface="Arial"/>
                <a:ea typeface="Calibri"/>
                <a:cs typeface="Arial"/>
              </a:rPr>
              <a:t>(places réservées, plateforme interne),</a:t>
            </a:r>
            <a:endParaRPr lang="fr-FR" sz="1600" dirty="0"/>
          </a:p>
          <a:p>
            <a:pPr marL="558800" indent="-285750">
              <a:spcBef>
                <a:spcPts val="0"/>
              </a:spcBef>
              <a:spcAft>
                <a:spcPts val="0"/>
              </a:spcAft>
              <a:buClr>
                <a:srgbClr val="005B85"/>
              </a:buClr>
              <a:buFont typeface="Arial" panose="020B0604020202020204" pitchFamily="34" charset="0"/>
              <a:buChar char="•"/>
            </a:pPr>
            <a:r>
              <a:rPr lang="fr-FR" sz="1600" b="1" dirty="0">
                <a:solidFill>
                  <a:srgbClr val="005B85"/>
                </a:solidFill>
                <a:latin typeface="Arial"/>
                <a:ea typeface="Calibri"/>
                <a:cs typeface="Arial"/>
              </a:rPr>
              <a:t> Incitations à l’usage du vélo</a:t>
            </a:r>
            <a:r>
              <a:rPr lang="fr-FR" sz="1600" dirty="0">
                <a:solidFill>
                  <a:srgbClr val="005B85"/>
                </a:solidFill>
                <a:latin typeface="Arial"/>
                <a:ea typeface="Calibri"/>
                <a:cs typeface="Arial"/>
              </a:rPr>
              <a:t> </a:t>
            </a:r>
            <a:r>
              <a:rPr lang="fr-FR" sz="1600" dirty="0">
                <a:latin typeface="Arial"/>
                <a:ea typeface="Calibri"/>
                <a:cs typeface="Arial"/>
              </a:rPr>
              <a:t>(infrastructures, vestiaires, indemnités),</a:t>
            </a:r>
            <a:endParaRPr lang="fr-FR" sz="1600" dirty="0"/>
          </a:p>
          <a:p>
            <a:pPr marL="558800" indent="-285750">
              <a:spcBef>
                <a:spcPts val="0"/>
              </a:spcBef>
              <a:spcAft>
                <a:spcPts val="0"/>
              </a:spcAft>
              <a:buClr>
                <a:srgbClr val="005B85"/>
              </a:buClr>
              <a:buFont typeface="Arial" panose="020B0604020202020204" pitchFamily="34" charset="0"/>
              <a:buChar char="•"/>
            </a:pPr>
            <a:r>
              <a:rPr lang="fr-FR" sz="1600" b="1" dirty="0">
                <a:latin typeface="Arial"/>
                <a:ea typeface="Calibri"/>
                <a:cs typeface="Arial"/>
              </a:rPr>
              <a:t> </a:t>
            </a:r>
            <a:r>
              <a:rPr lang="fr-FR" sz="1600" b="1" dirty="0">
                <a:solidFill>
                  <a:srgbClr val="005B85"/>
                </a:solidFill>
                <a:latin typeface="Arial"/>
                <a:ea typeface="Calibri"/>
                <a:cs typeface="Arial"/>
              </a:rPr>
              <a:t>Partenariats avec les TL / MBC</a:t>
            </a:r>
            <a:r>
              <a:rPr lang="fr-FR" sz="1600" dirty="0">
                <a:solidFill>
                  <a:srgbClr val="005B85"/>
                </a:solidFill>
                <a:latin typeface="Arial"/>
                <a:ea typeface="Calibri"/>
                <a:cs typeface="Arial"/>
              </a:rPr>
              <a:t> </a:t>
            </a:r>
            <a:r>
              <a:rPr lang="fr-FR" sz="1600" dirty="0">
                <a:latin typeface="Arial"/>
                <a:ea typeface="Calibri"/>
                <a:cs typeface="Arial"/>
              </a:rPr>
              <a:t>pour les abonnements TP ou amélioration de l'offre</a:t>
            </a:r>
            <a:endParaRPr lang="fr-FR" sz="1600" dirty="0" err="1"/>
          </a:p>
          <a:p>
            <a:pPr marL="558800" indent="-285750">
              <a:spcBef>
                <a:spcPts val="0"/>
              </a:spcBef>
              <a:spcAft>
                <a:spcPts val="0"/>
              </a:spcAft>
              <a:buClr>
                <a:srgbClr val="005B85"/>
              </a:buClr>
              <a:buFont typeface="Arial" panose="020B0604020202020204" pitchFamily="34" charset="0"/>
              <a:buChar char="•"/>
            </a:pPr>
            <a:r>
              <a:rPr lang="fr-FR" sz="1600" b="1" dirty="0">
                <a:latin typeface="Arial"/>
                <a:ea typeface="Calibri"/>
                <a:cs typeface="Arial"/>
              </a:rPr>
              <a:t> </a:t>
            </a:r>
            <a:r>
              <a:rPr lang="fr-FR" sz="1600" b="1" dirty="0">
                <a:solidFill>
                  <a:srgbClr val="005B85"/>
                </a:solidFill>
                <a:latin typeface="Arial"/>
                <a:ea typeface="Calibri"/>
                <a:cs typeface="Arial"/>
              </a:rPr>
              <a:t>Mutualisation interne</a:t>
            </a:r>
            <a:r>
              <a:rPr lang="fr-FR" sz="1600" dirty="0">
                <a:solidFill>
                  <a:srgbClr val="005B85"/>
                </a:solidFill>
                <a:latin typeface="Arial"/>
                <a:ea typeface="Calibri"/>
                <a:cs typeface="Arial"/>
              </a:rPr>
              <a:t> </a:t>
            </a:r>
            <a:r>
              <a:rPr lang="fr-FR" sz="1600" dirty="0">
                <a:latin typeface="Arial"/>
                <a:ea typeface="Calibri"/>
                <a:cs typeface="Arial"/>
              </a:rPr>
              <a:t>des places (preuve de gestion efficace).</a:t>
            </a:r>
            <a:endParaRPr lang="fr-FR" sz="1600" dirty="0"/>
          </a:p>
          <a:p>
            <a:pPr marL="0" indent="0">
              <a:spcBef>
                <a:spcPts val="0"/>
              </a:spcBef>
              <a:spcAft>
                <a:spcPts val="0"/>
              </a:spcAft>
              <a:buNone/>
            </a:pPr>
            <a:endParaRPr lang="fr-FR" sz="1600" dirty="0">
              <a:latin typeface="Arial"/>
              <a:ea typeface="Calibri"/>
              <a:cs typeface="Arial"/>
            </a:endParaRPr>
          </a:p>
          <a:p>
            <a:pPr marL="0" indent="0">
              <a:spcBef>
                <a:spcPts val="0"/>
              </a:spcBef>
              <a:spcAft>
                <a:spcPts val="0"/>
              </a:spcAft>
              <a:buNone/>
            </a:pPr>
            <a:r>
              <a:rPr lang="fr-FR" sz="1600" dirty="0">
                <a:latin typeface="Arial"/>
                <a:ea typeface="Calibri"/>
                <a:cs typeface="Arial"/>
              </a:rPr>
              <a:t>Mesures constructives:</a:t>
            </a:r>
          </a:p>
          <a:p>
            <a:pPr marL="558800" indent="-285750">
              <a:spcBef>
                <a:spcPts val="0"/>
              </a:spcBef>
              <a:spcAft>
                <a:spcPts val="0"/>
              </a:spcAft>
              <a:buClr>
                <a:srgbClr val="005B85"/>
              </a:buClr>
              <a:buFont typeface="Arial" panose="020B0604020202020204" pitchFamily="34" charset="0"/>
              <a:buChar char="•"/>
            </a:pPr>
            <a:r>
              <a:rPr lang="fr-FR" sz="1600" dirty="0">
                <a:latin typeface="Arial"/>
                <a:ea typeface="Calibri"/>
                <a:cs typeface="Arial"/>
              </a:rPr>
              <a:t> </a:t>
            </a:r>
            <a:r>
              <a:rPr lang="fr-FR" sz="1600" dirty="0">
                <a:latin typeface="Arial"/>
                <a:cs typeface="Arial"/>
              </a:rPr>
              <a:t>Optimisation des accès et carrefours pour garantir la fluidité et la sécurité,</a:t>
            </a:r>
          </a:p>
          <a:p>
            <a:pPr marL="558800" indent="-285750">
              <a:spcBef>
                <a:spcPts val="0"/>
              </a:spcBef>
              <a:spcAft>
                <a:spcPts val="0"/>
              </a:spcAft>
              <a:buClr>
                <a:srgbClr val="005B85"/>
              </a:buClr>
              <a:buFont typeface="Arial" panose="020B0604020202020204" pitchFamily="34" charset="0"/>
              <a:buChar char="•"/>
            </a:pPr>
            <a:r>
              <a:rPr lang="fr-FR" sz="1600" dirty="0">
                <a:latin typeface="Arial"/>
                <a:cs typeface="Arial"/>
              </a:rPr>
              <a:t> Création ou requalification d’axes routiers secondaires,</a:t>
            </a:r>
          </a:p>
          <a:p>
            <a:pPr marL="558800" indent="-285750">
              <a:spcBef>
                <a:spcPts val="0"/>
              </a:spcBef>
              <a:spcAft>
                <a:spcPts val="0"/>
              </a:spcAft>
              <a:buClr>
                <a:srgbClr val="005B85"/>
              </a:buClr>
              <a:buFont typeface="Arial" panose="020B0604020202020204" pitchFamily="34" charset="0"/>
              <a:buChar char="•"/>
            </a:pPr>
            <a:r>
              <a:rPr lang="fr-FR" sz="1600" dirty="0">
                <a:latin typeface="Arial"/>
                <a:cs typeface="Arial"/>
              </a:rPr>
              <a:t> Amélioration des cheminements piétons et cyclables</a:t>
            </a:r>
          </a:p>
          <a:p>
            <a:pPr>
              <a:spcBef>
                <a:spcPts val="0"/>
              </a:spcBef>
              <a:spcAft>
                <a:spcPts val="1200"/>
              </a:spcAft>
              <a:buChar char="•"/>
            </a:pPr>
            <a:endParaRPr lang="fr-FR" b="1" dirty="0">
              <a:solidFill>
                <a:srgbClr val="005B85"/>
              </a:solidFill>
              <a:latin typeface="Calibri"/>
              <a:ea typeface="Calibri"/>
              <a:cs typeface="Calibri"/>
            </a:endParaRPr>
          </a:p>
        </p:txBody>
      </p:sp>
      <p:sp>
        <p:nvSpPr>
          <p:cNvPr id="4" name="Espace réservé du texte 3">
            <a:extLst>
              <a:ext uri="{FF2B5EF4-FFF2-40B4-BE49-F238E27FC236}">
                <a16:creationId xmlns:a16="http://schemas.microsoft.com/office/drawing/2014/main" id="{277BCBE1-2DDD-B246-97FF-17B850253910}"/>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rgbClr val="005B85"/>
                </a:solidFill>
                <a:latin typeface="Calibri"/>
                <a:ea typeface="Calibri"/>
                <a:cs typeface="Calibri"/>
              </a:rPr>
              <a:t>Mesures compensatoires</a:t>
            </a:r>
            <a:endParaRPr lang="fr-FR" sz="2600" dirty="0">
              <a:solidFill>
                <a:srgbClr val="000000"/>
              </a:solidFill>
              <a:latin typeface="Calibri"/>
              <a:ea typeface="Calibri"/>
              <a:cs typeface="Calibri"/>
            </a:endParaRPr>
          </a:p>
          <a:p>
            <a:pPr>
              <a:spcBef>
                <a:spcPts val="0"/>
              </a:spcBef>
              <a:spcAft>
                <a:spcPts val="0"/>
              </a:spcAft>
              <a:defRPr/>
            </a:pPr>
            <a:r>
              <a:rPr kumimoji="0" lang="fr-FR" sz="2000" b="1" i="0" u="none" strike="noStrike" kern="1200" cap="none" spc="0" normalizeH="0" baseline="0" noProof="0" dirty="0">
                <a:ln>
                  <a:noFill/>
                </a:ln>
                <a:solidFill>
                  <a:srgbClr val="7F7F7F"/>
                </a:solidFill>
                <a:effectLst/>
                <a:uLnTx/>
                <a:uFillTx/>
                <a:latin typeface="Calibri"/>
                <a:ea typeface="Calibri"/>
                <a:cs typeface="Calibri"/>
              </a:rPr>
              <a:t>Cas pratique </a:t>
            </a:r>
            <a:r>
              <a:rPr lang="fr-FR" sz="2000" b="1" dirty="0">
                <a:latin typeface="Calibri"/>
                <a:ea typeface="Calibri"/>
                <a:cs typeface="Calibri"/>
              </a:rPr>
              <a:t>–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spTree>
    <p:extLst>
      <p:ext uri="{BB962C8B-B14F-4D97-AF65-F5344CB8AC3E}">
        <p14:creationId xmlns:p14="http://schemas.microsoft.com/office/powerpoint/2010/main" val="1186471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kumimoji="0" lang="fr-FR" sz="2600" b="1" i="0" u="none" strike="noStrike" kern="1200" cap="none" spc="0" normalizeH="0" baseline="0" noProof="0" dirty="0">
                <a:ln>
                  <a:noFill/>
                </a:ln>
                <a:solidFill>
                  <a:srgbClr val="005B85"/>
                </a:solidFill>
                <a:effectLst/>
                <a:uLnTx/>
                <a:uFillTx/>
                <a:latin typeface="Calibri"/>
                <a:ea typeface="Calibri"/>
                <a:cs typeface="Calibri"/>
              </a:rPr>
              <a:t>Stationnement vélos - </a:t>
            </a:r>
            <a:r>
              <a:rPr lang="fr-FR" sz="2600" b="1" dirty="0">
                <a:solidFill>
                  <a:srgbClr val="005B85"/>
                </a:solidFill>
                <a:latin typeface="Calibri"/>
                <a:ea typeface="Calibri"/>
                <a:cs typeface="Calibri"/>
              </a:rPr>
              <a:t>VSS SN</a:t>
            </a:r>
            <a:r>
              <a:rPr kumimoji="0" lang="fr-FR" sz="2600" b="1" i="0" u="none" strike="noStrike" kern="1200" cap="none" spc="0" normalizeH="0" baseline="0" noProof="0" dirty="0">
                <a:ln>
                  <a:noFill/>
                </a:ln>
                <a:solidFill>
                  <a:srgbClr val="005B85"/>
                </a:solidFill>
                <a:effectLst/>
                <a:uLnTx/>
                <a:uFillTx/>
                <a:latin typeface="Calibri"/>
                <a:ea typeface="Calibri"/>
                <a:cs typeface="Calibri"/>
              </a:rPr>
              <a:t> 40 065</a:t>
            </a:r>
            <a:r>
              <a:rPr lang="fr-FR" sz="2600" b="1" dirty="0">
                <a:solidFill>
                  <a:srgbClr val="005B85"/>
                </a:solidFill>
                <a:latin typeface="Calibri"/>
                <a:ea typeface="Calibri"/>
                <a:cs typeface="Calibri"/>
              </a:rPr>
              <a:t> (édition 2019)</a:t>
            </a:r>
            <a:endParaRPr lang="en-US" dirty="0">
              <a:ea typeface="+mn-ea"/>
            </a:endParaRPr>
          </a:p>
          <a:p>
            <a:pPr>
              <a:spcBef>
                <a:spcPts val="0"/>
              </a:spcBef>
              <a:spcAft>
                <a:spcPts val="0"/>
              </a:spcAft>
              <a:defRPr/>
            </a:pPr>
            <a:r>
              <a:rPr lang="fr-FR" sz="2000" b="1" dirty="0">
                <a:latin typeface="Calibri"/>
                <a:ea typeface="Calibri"/>
                <a:cs typeface="Calibri"/>
              </a:rPr>
              <a:t>Cas pratique – </a:t>
            </a:r>
            <a:r>
              <a:rPr lang="fr-FR" sz="2000" b="1" dirty="0" err="1">
                <a:latin typeface="Calibri"/>
                <a:ea typeface="Calibri"/>
                <a:cs typeface="Calibri"/>
              </a:rPr>
              <a:t>Bobst</a:t>
            </a:r>
            <a:r>
              <a:rPr lang="fr-FR" sz="2000" b="1" dirty="0">
                <a:latin typeface="Calibri"/>
                <a:ea typeface="Calibri"/>
                <a:cs typeface="Calibri"/>
              </a:rPr>
              <a:t> SA</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600" b="1" i="0" u="none" strike="noStrike" kern="1200" cap="none" spc="0" normalizeH="0" baseline="0" noProof="0">
              <a:ln>
                <a:noFill/>
              </a:ln>
              <a:solidFill>
                <a:srgbClr val="005B85"/>
              </a:solidFill>
              <a:effectLst/>
              <a:uLnTx/>
              <a:uFillTx/>
              <a:latin typeface="Calibri" panose="020F0502020204030204" pitchFamily="34" charset="0"/>
              <a:ea typeface="+mn-ea"/>
              <a:cs typeface="Calibri" panose="020F0502020204030204" pitchFamily="34" charset="0"/>
            </a:endParaRPr>
          </a:p>
        </p:txBody>
      </p:sp>
      <p:sp>
        <p:nvSpPr>
          <p:cNvPr id="4" name="Espace réservé du numéro de diapositive 2">
            <a:extLst>
              <a:ext uri="{FF2B5EF4-FFF2-40B4-BE49-F238E27FC236}">
                <a16:creationId xmlns:a16="http://schemas.microsoft.com/office/drawing/2014/main" id="{0F01C560-76EA-9D96-59F4-9265D2D41900}"/>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50</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6" name="Espace réservé du contenu 4">
            <a:extLst>
              <a:ext uri="{FF2B5EF4-FFF2-40B4-BE49-F238E27FC236}">
                <a16:creationId xmlns:a16="http://schemas.microsoft.com/office/drawing/2014/main" id="{D23510B4-21E0-341A-E6E6-03E8C5F5EDB5}"/>
              </a:ext>
            </a:extLst>
          </p:cNvPr>
          <p:cNvSpPr>
            <a:spLocks noGrp="1"/>
          </p:cNvSpPr>
          <p:nvPr>
            <p:ph idx="1"/>
          </p:nvPr>
        </p:nvSpPr>
        <p:spPr>
          <a:xfrm>
            <a:off x="532182" y="1879882"/>
            <a:ext cx="7834822" cy="3306383"/>
          </a:xfrm>
        </p:spPr>
        <p:txBody>
          <a:bodyPr vert="horz" lIns="10800" tIns="0" rIns="0" bIns="0" rtlCol="0" anchor="t">
            <a:noAutofit/>
          </a:bodyPr>
          <a:lstStyle/>
          <a:p>
            <a:pPr>
              <a:spcBef>
                <a:spcPts val="0"/>
              </a:spcBef>
              <a:spcAft>
                <a:spcPts val="1200"/>
              </a:spcAft>
              <a:buClr>
                <a:srgbClr val="005B85"/>
              </a:buClr>
              <a:buFont typeface="Arial" panose="020B0604020202020204" pitchFamily="34" charset="0"/>
              <a:buChar char="•"/>
            </a:pPr>
            <a:r>
              <a:rPr lang="fr-FR" sz="1600" b="1" dirty="0">
                <a:solidFill>
                  <a:srgbClr val="005B85"/>
                </a:solidFill>
                <a:latin typeface="Arial"/>
                <a:ea typeface="Calibri"/>
                <a:cs typeface="Arial"/>
              </a:rPr>
              <a:t>S’applique à</a:t>
            </a:r>
            <a:r>
              <a:rPr lang="fr-FR" sz="1600" dirty="0">
                <a:solidFill>
                  <a:srgbClr val="005B85"/>
                </a:solidFill>
                <a:latin typeface="Arial"/>
                <a:ea typeface="Calibri"/>
                <a:cs typeface="Arial"/>
              </a:rPr>
              <a:t> </a:t>
            </a:r>
            <a:r>
              <a:rPr lang="fr-FR" sz="1600" dirty="0">
                <a:latin typeface="Arial"/>
                <a:ea typeface="Calibri"/>
                <a:cs typeface="Arial"/>
              </a:rPr>
              <a:t>: vélos, e-vélos, vélomoteurs légers  </a:t>
            </a:r>
            <a:r>
              <a:rPr lang="fr-FR" sz="1600" i="1" dirty="0">
                <a:latin typeface="Arial"/>
                <a:ea typeface="Calibri"/>
                <a:cs typeface="Arial"/>
              </a:rPr>
              <a:t>(hors motos et scooters)</a:t>
            </a:r>
            <a:endParaRPr lang="fr-FR" sz="1600" dirty="0"/>
          </a:p>
          <a:p>
            <a:pPr>
              <a:buClr>
                <a:srgbClr val="005B85"/>
              </a:buClr>
              <a:buFont typeface="Arial" panose="020B0604020202020204" pitchFamily="34" charset="0"/>
              <a:buChar char="•"/>
            </a:pPr>
            <a:r>
              <a:rPr lang="fr-FR" sz="1600" b="1" dirty="0">
                <a:solidFill>
                  <a:srgbClr val="005B85"/>
                </a:solidFill>
                <a:latin typeface="Arial"/>
                <a:ea typeface="Calibri"/>
                <a:cs typeface="Arial"/>
              </a:rPr>
              <a:t>Objectif</a:t>
            </a:r>
            <a:r>
              <a:rPr lang="fr-FR" sz="1600" dirty="0">
                <a:solidFill>
                  <a:srgbClr val="005B85"/>
                </a:solidFill>
                <a:latin typeface="Arial"/>
                <a:ea typeface="Calibri"/>
                <a:cs typeface="Arial"/>
              </a:rPr>
              <a:t> : </a:t>
            </a:r>
            <a:r>
              <a:rPr lang="fr-FR" sz="1600" dirty="0">
                <a:latin typeface="Arial"/>
                <a:ea typeface="Calibri"/>
                <a:cs typeface="Arial"/>
              </a:rPr>
              <a:t>déterminer le </a:t>
            </a:r>
            <a:r>
              <a:rPr lang="fr-FR" sz="1600" b="1" dirty="0">
                <a:solidFill>
                  <a:srgbClr val="005B85"/>
                </a:solidFill>
                <a:latin typeface="Arial"/>
                <a:ea typeface="Calibri"/>
                <a:cs typeface="Arial"/>
              </a:rPr>
              <a:t>nombre de places recommandées</a:t>
            </a:r>
            <a:r>
              <a:rPr lang="fr-FR" sz="1600" dirty="0">
                <a:solidFill>
                  <a:srgbClr val="005B85"/>
                </a:solidFill>
                <a:latin typeface="Arial"/>
                <a:ea typeface="Calibri"/>
                <a:cs typeface="Arial"/>
              </a:rPr>
              <a:t> </a:t>
            </a:r>
            <a:r>
              <a:rPr lang="fr-FR" sz="1600" dirty="0">
                <a:latin typeface="Arial"/>
                <a:ea typeface="Calibri"/>
                <a:cs typeface="Arial"/>
              </a:rPr>
              <a:t>selon l’usage et la taille du projet.</a:t>
            </a:r>
            <a:endParaRPr lang="fr-FR" sz="1600" dirty="0"/>
          </a:p>
          <a:p>
            <a:pPr>
              <a:buClr>
                <a:srgbClr val="005B85"/>
              </a:buClr>
              <a:buFont typeface="Arial" panose="020B0604020202020204" pitchFamily="34" charset="0"/>
              <a:buChar char="•"/>
            </a:pPr>
            <a:r>
              <a:rPr lang="fr-FR" sz="1600" b="1" dirty="0">
                <a:solidFill>
                  <a:srgbClr val="005B85"/>
                </a:solidFill>
                <a:latin typeface="Arial"/>
                <a:ea typeface="Calibri"/>
                <a:cs typeface="Arial"/>
              </a:rPr>
              <a:t>Méthode</a:t>
            </a:r>
            <a:r>
              <a:rPr lang="fr-FR" sz="1600" dirty="0">
                <a:solidFill>
                  <a:srgbClr val="005B85"/>
                </a:solidFill>
                <a:latin typeface="Arial"/>
                <a:ea typeface="Calibri"/>
                <a:cs typeface="Arial"/>
              </a:rPr>
              <a:t> :</a:t>
            </a:r>
            <a:endParaRPr lang="fr-FR" sz="1600" dirty="0">
              <a:solidFill>
                <a:srgbClr val="005B85"/>
              </a:solidFill>
            </a:endParaRPr>
          </a:p>
          <a:p>
            <a:pPr marL="820420" lvl="1" indent="-285750">
              <a:spcBef>
                <a:spcPts val="0"/>
              </a:spcBef>
              <a:buClr>
                <a:srgbClr val="005B85"/>
              </a:buClr>
              <a:buFont typeface="Arial" panose="020B0604020202020204" pitchFamily="34" charset="0"/>
              <a:buChar char="•"/>
            </a:pPr>
            <a:r>
              <a:rPr lang="fr-FR" sz="1600" dirty="0">
                <a:latin typeface="Arial"/>
                <a:ea typeface="Calibri"/>
                <a:cs typeface="Arial"/>
              </a:rPr>
              <a:t>Identifier le </a:t>
            </a:r>
            <a:r>
              <a:rPr lang="fr-FR" sz="1600" b="1" dirty="0">
                <a:solidFill>
                  <a:srgbClr val="005B85"/>
                </a:solidFill>
                <a:latin typeface="Arial"/>
                <a:ea typeface="Calibri"/>
                <a:cs typeface="Arial"/>
              </a:rPr>
              <a:t>type d’usage</a:t>
            </a:r>
            <a:r>
              <a:rPr lang="fr-FR" sz="1600" dirty="0">
                <a:solidFill>
                  <a:srgbClr val="005B85"/>
                </a:solidFill>
                <a:latin typeface="Arial"/>
                <a:ea typeface="Calibri"/>
                <a:cs typeface="Arial"/>
              </a:rPr>
              <a:t> </a:t>
            </a:r>
            <a:r>
              <a:rPr lang="fr-FR" sz="1600" dirty="0">
                <a:latin typeface="Arial"/>
                <a:ea typeface="Calibri"/>
                <a:cs typeface="Arial"/>
              </a:rPr>
              <a:t>(habitation, commerce, industrie, etc.)</a:t>
            </a:r>
            <a:endParaRPr lang="fr-FR" sz="1600" dirty="0"/>
          </a:p>
          <a:p>
            <a:pPr marL="820420" lvl="1" indent="-285750">
              <a:spcBef>
                <a:spcPts val="0"/>
              </a:spcBef>
              <a:buClr>
                <a:srgbClr val="005B85"/>
              </a:buClr>
              <a:buFont typeface="Arial" panose="020B0604020202020204" pitchFamily="34" charset="0"/>
              <a:buChar char="•"/>
            </a:pPr>
            <a:r>
              <a:rPr lang="fr-FR" sz="1600" dirty="0">
                <a:latin typeface="Arial"/>
                <a:ea typeface="Calibri"/>
                <a:cs typeface="Arial"/>
              </a:rPr>
              <a:t>Appliquer les </a:t>
            </a:r>
            <a:r>
              <a:rPr lang="fr-FR" sz="1600" b="1" dirty="0">
                <a:solidFill>
                  <a:srgbClr val="005B85"/>
                </a:solidFill>
                <a:latin typeface="Arial"/>
                <a:ea typeface="Calibri"/>
                <a:cs typeface="Arial"/>
              </a:rPr>
              <a:t>valeurs indicatives</a:t>
            </a:r>
            <a:r>
              <a:rPr lang="fr-FR" sz="1600" dirty="0">
                <a:solidFill>
                  <a:srgbClr val="005B85"/>
                </a:solidFill>
                <a:latin typeface="Arial"/>
                <a:ea typeface="Calibri"/>
                <a:cs typeface="Arial"/>
              </a:rPr>
              <a:t> </a:t>
            </a:r>
            <a:r>
              <a:rPr lang="fr-FR" sz="1600" dirty="0">
                <a:latin typeface="Arial"/>
                <a:ea typeface="Calibri"/>
                <a:cs typeface="Arial"/>
              </a:rPr>
              <a:t>de la norme</a:t>
            </a:r>
            <a:endParaRPr lang="fr-FR" sz="1600" dirty="0"/>
          </a:p>
          <a:p>
            <a:pPr marL="820420" lvl="1" indent="-285750">
              <a:buClr>
                <a:srgbClr val="005B85"/>
              </a:buClr>
              <a:buFont typeface="Arial" panose="020B0604020202020204" pitchFamily="34" charset="0"/>
              <a:buChar char="•"/>
            </a:pPr>
            <a:r>
              <a:rPr lang="fr-FR" sz="1600" dirty="0">
                <a:latin typeface="Arial"/>
                <a:ea typeface="Calibri"/>
                <a:cs typeface="Arial"/>
              </a:rPr>
              <a:t>Ajuster selon les </a:t>
            </a:r>
            <a:r>
              <a:rPr lang="fr-FR" sz="1600" b="1" dirty="0">
                <a:solidFill>
                  <a:srgbClr val="005B85"/>
                </a:solidFill>
                <a:latin typeface="Arial"/>
                <a:ea typeface="Calibri"/>
                <a:cs typeface="Arial"/>
              </a:rPr>
              <a:t>conditions locales</a:t>
            </a:r>
            <a:r>
              <a:rPr lang="fr-FR" sz="1600" dirty="0">
                <a:solidFill>
                  <a:srgbClr val="005B85"/>
                </a:solidFill>
                <a:latin typeface="Arial"/>
                <a:ea typeface="Calibri"/>
                <a:cs typeface="Arial"/>
              </a:rPr>
              <a:t> </a:t>
            </a:r>
            <a:r>
              <a:rPr lang="fr-FR" sz="1600" dirty="0">
                <a:latin typeface="Arial"/>
                <a:ea typeface="Calibri"/>
                <a:cs typeface="Arial"/>
              </a:rPr>
              <a:t>(topographie, accessibilité, usage réel)</a:t>
            </a:r>
            <a:endParaRPr lang="fr-FR" sz="1600" dirty="0">
              <a:ea typeface="Calibri"/>
            </a:endParaRPr>
          </a:p>
          <a:p>
            <a:pPr marL="820420" lvl="1" indent="-285750">
              <a:buClr>
                <a:srgbClr val="005B85"/>
              </a:buClr>
              <a:buFont typeface="Arial" panose="020B0604020202020204" pitchFamily="34" charset="0"/>
              <a:buChar char="•"/>
            </a:pPr>
            <a:endParaRPr lang="fr-FR" sz="1600" i="1" dirty="0">
              <a:latin typeface="Arial"/>
              <a:ea typeface="Calibri"/>
              <a:cs typeface="Arial"/>
            </a:endParaRPr>
          </a:p>
          <a:p>
            <a:pPr marL="534670" lvl="1" indent="0">
              <a:spcBef>
                <a:spcPts val="0"/>
              </a:spcBef>
              <a:buClr>
                <a:srgbClr val="005B85"/>
              </a:buClr>
              <a:buNone/>
            </a:pPr>
            <a:r>
              <a:rPr lang="fr-FR" sz="1600" i="1" dirty="0">
                <a:latin typeface="Arial"/>
                <a:ea typeface="Calibri"/>
                <a:cs typeface="Arial"/>
              </a:rPr>
              <a:t>Référence : VSS SN 40 065 – « Détermination des besoins et choix de l’emplacement des aménagements pour vélos »</a:t>
            </a:r>
            <a:endParaRPr lang="fr-FR" sz="1600" dirty="0"/>
          </a:p>
          <a:p>
            <a:pPr marL="539750">
              <a:spcBef>
                <a:spcPts val="0"/>
              </a:spcBef>
              <a:spcAft>
                <a:spcPts val="1200"/>
              </a:spcAft>
              <a:buFont typeface="Wingdings" panose="05000000000000000000" pitchFamily="2" charset="2"/>
              <a:buChar char="§"/>
            </a:pPr>
            <a:endParaRPr lang="fr-FR" sz="1600" dirty="0">
              <a:latin typeface="Arial"/>
              <a:ea typeface="Calibri"/>
              <a:cs typeface="Calibri" panose="020F0502020204030204" pitchFamily="34" charset="0"/>
            </a:endParaRPr>
          </a:p>
        </p:txBody>
      </p:sp>
      <p:pic>
        <p:nvPicPr>
          <p:cNvPr id="11" name="Immagine 10">
            <a:extLst>
              <a:ext uri="{FF2B5EF4-FFF2-40B4-BE49-F238E27FC236}">
                <a16:creationId xmlns:a16="http://schemas.microsoft.com/office/drawing/2014/main" id="{821E642D-3950-141D-3DDD-071C5FE71368}"/>
              </a:ext>
            </a:extLst>
          </p:cNvPr>
          <p:cNvPicPr>
            <a:picLocks noChangeAspect="1"/>
          </p:cNvPicPr>
          <p:nvPr/>
        </p:nvPicPr>
        <p:blipFill>
          <a:blip r:embed="rId4"/>
          <a:stretch>
            <a:fillRect/>
          </a:stretch>
        </p:blipFill>
        <p:spPr>
          <a:xfrm>
            <a:off x="8466470" y="1565651"/>
            <a:ext cx="3354055" cy="4740061"/>
          </a:xfrm>
          <a:prstGeom prst="rect">
            <a:avLst/>
          </a:prstGeom>
          <a:ln>
            <a:solidFill>
              <a:schemeClr val="bg1">
                <a:lumMod val="75000"/>
              </a:schemeClr>
            </a:solidFill>
          </a:ln>
        </p:spPr>
      </p:pic>
    </p:spTree>
    <p:extLst>
      <p:ext uri="{BB962C8B-B14F-4D97-AF65-F5344CB8AC3E}">
        <p14:creationId xmlns:p14="http://schemas.microsoft.com/office/powerpoint/2010/main" val="3972277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srgbClr val="005B85"/>
                </a:solidFill>
                <a:effectLst/>
                <a:uLnTx/>
                <a:uFillTx/>
                <a:latin typeface="Calibri"/>
                <a:ea typeface="Calibri"/>
                <a:cs typeface="Calibri"/>
              </a:rPr>
              <a:t>Stationnement vélos - SN 40 065</a:t>
            </a:r>
          </a:p>
          <a:p>
            <a:pPr>
              <a:spcBef>
                <a:spcPts val="0"/>
              </a:spcBef>
              <a:spcAft>
                <a:spcPts val="0"/>
              </a:spcAft>
              <a:defRPr/>
            </a:pPr>
            <a:r>
              <a:rPr lang="fr-FR" sz="2000" b="1" dirty="0">
                <a:latin typeface="Calibri"/>
                <a:ea typeface="Calibri"/>
                <a:cs typeface="Calibri"/>
              </a:rPr>
              <a:t>Cas pratique –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grpSp>
        <p:nvGrpSpPr>
          <p:cNvPr id="5" name="Gruppo 4">
            <a:extLst>
              <a:ext uri="{FF2B5EF4-FFF2-40B4-BE49-F238E27FC236}">
                <a16:creationId xmlns:a16="http://schemas.microsoft.com/office/drawing/2014/main" id="{48A19169-9B7D-E68D-F144-D34496684488}"/>
              </a:ext>
            </a:extLst>
          </p:cNvPr>
          <p:cNvGrpSpPr/>
          <p:nvPr/>
        </p:nvGrpSpPr>
        <p:grpSpPr>
          <a:xfrm>
            <a:off x="469199" y="2299170"/>
            <a:ext cx="5276850" cy="987425"/>
            <a:chOff x="1679575" y="1524000"/>
            <a:chExt cx="5276850" cy="987425"/>
          </a:xfrm>
        </p:grpSpPr>
        <p:pic>
          <p:nvPicPr>
            <p:cNvPr id="6" name="Immagine 1">
              <a:extLst>
                <a:ext uri="{FF2B5EF4-FFF2-40B4-BE49-F238E27FC236}">
                  <a16:creationId xmlns:a16="http://schemas.microsoft.com/office/drawing/2014/main" id="{49C8F624-BAB4-C079-4F27-A237236F48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524000"/>
              <a:ext cx="527685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22A69213-E3E8-CD08-3866-A0E23FFA42F8}"/>
                </a:ext>
              </a:extLst>
            </p:cNvPr>
            <p:cNvSpPr>
              <a:spLocks noChangeArrowheads="1"/>
            </p:cNvSpPr>
            <p:nvPr/>
          </p:nvSpPr>
          <p:spPr bwMode="auto">
            <a:xfrm>
              <a:off x="1700213" y="2163763"/>
              <a:ext cx="1189037" cy="327025"/>
            </a:xfrm>
            <a:prstGeom prst="rect">
              <a:avLst/>
            </a:prstGeom>
            <a:solidFill>
              <a:srgbClr val="FF0000">
                <a:alpha val="20000"/>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grpSp>
        <p:nvGrpSpPr>
          <p:cNvPr id="11" name="Gruppo 10">
            <a:extLst>
              <a:ext uri="{FF2B5EF4-FFF2-40B4-BE49-F238E27FC236}">
                <a16:creationId xmlns:a16="http://schemas.microsoft.com/office/drawing/2014/main" id="{1E7CA736-1A38-82EB-8B76-408F73946AC7}"/>
              </a:ext>
            </a:extLst>
          </p:cNvPr>
          <p:cNvGrpSpPr/>
          <p:nvPr/>
        </p:nvGrpSpPr>
        <p:grpSpPr>
          <a:xfrm>
            <a:off x="6170638" y="2299170"/>
            <a:ext cx="5276850" cy="2673350"/>
            <a:chOff x="1679575" y="3321050"/>
            <a:chExt cx="5276850" cy="2673350"/>
          </a:xfrm>
        </p:grpSpPr>
        <p:pic>
          <p:nvPicPr>
            <p:cNvPr id="12" name="Immagine 4">
              <a:extLst>
                <a:ext uri="{FF2B5EF4-FFF2-40B4-BE49-F238E27FC236}">
                  <a16:creationId xmlns:a16="http://schemas.microsoft.com/office/drawing/2014/main" id="{2DD86309-B3C5-9D7B-6D50-5740B7108C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9575" y="3321050"/>
              <a:ext cx="52768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a:extLst>
                <a:ext uri="{FF2B5EF4-FFF2-40B4-BE49-F238E27FC236}">
                  <a16:creationId xmlns:a16="http://schemas.microsoft.com/office/drawing/2014/main" id="{3E4EAA30-E05A-2B75-4140-191BE3CF52B6}"/>
                </a:ext>
              </a:extLst>
            </p:cNvPr>
            <p:cNvSpPr>
              <a:spLocks noChangeArrowheads="1"/>
            </p:cNvSpPr>
            <p:nvPr/>
          </p:nvSpPr>
          <p:spPr bwMode="auto">
            <a:xfrm>
              <a:off x="1709738" y="4267200"/>
              <a:ext cx="2647950" cy="1689100"/>
            </a:xfrm>
            <a:prstGeom prst="rect">
              <a:avLst/>
            </a:prstGeom>
            <a:solidFill>
              <a:srgbClr val="FF0000">
                <a:alpha val="20000"/>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sp>
        <p:nvSpPr>
          <p:cNvPr id="14" name="Rectangle 3">
            <a:extLst>
              <a:ext uri="{FF2B5EF4-FFF2-40B4-BE49-F238E27FC236}">
                <a16:creationId xmlns:a16="http://schemas.microsoft.com/office/drawing/2014/main" id="{DFE8D49D-C5A0-1404-486F-EF1611C1FF0D}"/>
              </a:ext>
            </a:extLst>
          </p:cNvPr>
          <p:cNvSpPr>
            <a:spLocks noChangeArrowheads="1"/>
          </p:cNvSpPr>
          <p:nvPr/>
        </p:nvSpPr>
        <p:spPr bwMode="auto">
          <a:xfrm>
            <a:off x="6444364" y="3113827"/>
            <a:ext cx="5429249" cy="39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100000"/>
              </a:spcBef>
              <a:buClr>
                <a:srgbClr val="000000"/>
              </a:buClr>
              <a:buFontTx/>
              <a:buNone/>
            </a:pPr>
            <a:endParaRPr lang="fr-CH" altLang="fr-FR" sz="2000" b="0">
              <a:solidFill>
                <a:schemeClr val="tx2"/>
              </a:solidFill>
            </a:endParaRPr>
          </a:p>
        </p:txBody>
      </p:sp>
      <p:sp>
        <p:nvSpPr>
          <p:cNvPr id="10" name="Espace réservé du numéro de diapositive 2">
            <a:extLst>
              <a:ext uri="{FF2B5EF4-FFF2-40B4-BE49-F238E27FC236}">
                <a16:creationId xmlns:a16="http://schemas.microsoft.com/office/drawing/2014/main" id="{070931FA-F22C-5627-BA88-452BB1A1A12C}"/>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51</a:t>
            </a:r>
          </a:p>
        </p:txBody>
      </p:sp>
      <p:sp>
        <p:nvSpPr>
          <p:cNvPr id="16" name="Espace réservé du contenu 4">
            <a:extLst>
              <a:ext uri="{FF2B5EF4-FFF2-40B4-BE49-F238E27FC236}">
                <a16:creationId xmlns:a16="http://schemas.microsoft.com/office/drawing/2014/main" id="{B4B31B77-1A4A-5AA8-9599-57545AD8755A}"/>
              </a:ext>
            </a:extLst>
          </p:cNvPr>
          <p:cNvSpPr>
            <a:spLocks noGrp="1"/>
          </p:cNvSpPr>
          <p:nvPr>
            <p:ph idx="1"/>
          </p:nvPr>
        </p:nvSpPr>
        <p:spPr>
          <a:xfrm>
            <a:off x="469199" y="2024899"/>
            <a:ext cx="5550577" cy="360363"/>
          </a:xfrm>
        </p:spPr>
        <p:txBody>
          <a:bodyPr/>
          <a:lstStyle/>
          <a:p>
            <a:pPr>
              <a:spcBef>
                <a:spcPts val="0"/>
              </a:spcBef>
              <a:spcAft>
                <a:spcPts val="1200"/>
              </a:spcAft>
            </a:pPr>
            <a:r>
              <a:rPr lang="fr-FR" sz="1600" b="1" dirty="0">
                <a:solidFill>
                  <a:schemeClr val="tx2"/>
                </a:solidFill>
                <a:latin typeface="+mj-lt"/>
                <a:cs typeface="Calibri" panose="020F0502020204030204" pitchFamily="34" charset="0"/>
              </a:rPr>
              <a:t>Habitation</a:t>
            </a:r>
          </a:p>
        </p:txBody>
      </p:sp>
      <p:sp>
        <p:nvSpPr>
          <p:cNvPr id="17" name="Espace réservé du contenu 4">
            <a:extLst>
              <a:ext uri="{FF2B5EF4-FFF2-40B4-BE49-F238E27FC236}">
                <a16:creationId xmlns:a16="http://schemas.microsoft.com/office/drawing/2014/main" id="{7D89CA23-05D7-69B4-3947-C9A1BBAD6EF6}"/>
              </a:ext>
            </a:extLst>
          </p:cNvPr>
          <p:cNvSpPr txBox="1">
            <a:spLocks/>
          </p:cNvSpPr>
          <p:nvPr/>
        </p:nvSpPr>
        <p:spPr>
          <a:xfrm>
            <a:off x="6170637" y="1997935"/>
            <a:ext cx="5550577" cy="360363"/>
          </a:xfrm>
          <a:prstGeom prst="rect">
            <a:avLst/>
          </a:prstGeom>
          <a:noFill/>
        </p:spPr>
        <p:txBody>
          <a:bodyPr vert="horz" lIns="10800" tIns="0" rIns="0" bIns="0" rtlCol="0">
            <a:noAutofit/>
          </a:bodyPr>
          <a:lstStyle>
            <a:lvl1pPr marL="273050" indent="-273050" algn="l" defTabSz="914400" rtl="0" eaLnBrk="1" latinLnBrk="0" hangingPunct="1">
              <a:spcBef>
                <a:spcPts val="1400"/>
              </a:spcBef>
              <a:spcAft>
                <a:spcPts val="800"/>
              </a:spcAft>
              <a:buFontTx/>
              <a:buBlip>
                <a:blip r:embed="rId6"/>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fr-FR" sz="1600" b="1" dirty="0">
                <a:solidFill>
                  <a:schemeClr val="tx2"/>
                </a:solidFill>
                <a:latin typeface="+mj-lt"/>
                <a:cs typeface="Calibri" panose="020F0502020204030204" pitchFamily="34" charset="0"/>
              </a:rPr>
              <a:t>Entreprises services, artisanat et industrie</a:t>
            </a:r>
          </a:p>
        </p:txBody>
      </p:sp>
    </p:spTree>
    <p:extLst>
      <p:ext uri="{BB962C8B-B14F-4D97-AF65-F5344CB8AC3E}">
        <p14:creationId xmlns:p14="http://schemas.microsoft.com/office/powerpoint/2010/main" val="2387170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srgbClr val="005B85"/>
                </a:solidFill>
                <a:effectLst/>
                <a:uLnTx/>
                <a:uFillTx/>
                <a:latin typeface="Calibri"/>
                <a:ea typeface="Calibri"/>
                <a:cs typeface="Calibri"/>
              </a:rPr>
              <a:t>Stationnement vélos - SN 40 065</a:t>
            </a:r>
          </a:p>
          <a:p>
            <a:pPr>
              <a:spcBef>
                <a:spcPts val="0"/>
              </a:spcBef>
              <a:spcAft>
                <a:spcPts val="0"/>
              </a:spcAft>
              <a:defRPr/>
            </a:pPr>
            <a:r>
              <a:rPr lang="fr-FR" sz="2000" b="1" dirty="0">
                <a:latin typeface="Calibri"/>
                <a:ea typeface="Calibri"/>
                <a:cs typeface="Calibri"/>
              </a:rPr>
              <a:t>Cas pratique –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grpSp>
        <p:nvGrpSpPr>
          <p:cNvPr id="6" name="Gruppo 5">
            <a:extLst>
              <a:ext uri="{FF2B5EF4-FFF2-40B4-BE49-F238E27FC236}">
                <a16:creationId xmlns:a16="http://schemas.microsoft.com/office/drawing/2014/main" id="{4D4E291E-9D9D-A4F6-7049-9BC27B0B0926}"/>
              </a:ext>
            </a:extLst>
          </p:cNvPr>
          <p:cNvGrpSpPr/>
          <p:nvPr/>
        </p:nvGrpSpPr>
        <p:grpSpPr>
          <a:xfrm>
            <a:off x="6540389" y="2394943"/>
            <a:ext cx="5287963" cy="2651125"/>
            <a:chOff x="1682750" y="1990725"/>
            <a:chExt cx="5287963" cy="2651125"/>
          </a:xfrm>
        </p:grpSpPr>
        <p:pic>
          <p:nvPicPr>
            <p:cNvPr id="7" name="Immagine 1">
              <a:extLst>
                <a:ext uri="{FF2B5EF4-FFF2-40B4-BE49-F238E27FC236}">
                  <a16:creationId xmlns:a16="http://schemas.microsoft.com/office/drawing/2014/main" id="{B29FC82F-3B90-AF7B-0FC6-528BEE8F87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2750" y="1990725"/>
              <a:ext cx="528796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a:extLst>
                <a:ext uri="{FF2B5EF4-FFF2-40B4-BE49-F238E27FC236}">
                  <a16:creationId xmlns:a16="http://schemas.microsoft.com/office/drawing/2014/main" id="{5B9D494E-F5EF-6932-F4DF-A98870EAB11D}"/>
                </a:ext>
              </a:extLst>
            </p:cNvPr>
            <p:cNvSpPr>
              <a:spLocks noChangeArrowheads="1"/>
            </p:cNvSpPr>
            <p:nvPr/>
          </p:nvSpPr>
          <p:spPr bwMode="auto">
            <a:xfrm>
              <a:off x="1739900" y="2828925"/>
              <a:ext cx="2335213" cy="1774825"/>
            </a:xfrm>
            <a:prstGeom prst="rect">
              <a:avLst/>
            </a:prstGeom>
            <a:solidFill>
              <a:srgbClr val="FF0000">
                <a:alpha val="20000"/>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sp>
        <p:nvSpPr>
          <p:cNvPr id="4" name="Espace réservé du numéro de diapositive 2">
            <a:extLst>
              <a:ext uri="{FF2B5EF4-FFF2-40B4-BE49-F238E27FC236}">
                <a16:creationId xmlns:a16="http://schemas.microsoft.com/office/drawing/2014/main" id="{21DE47A2-F0B0-AF99-4AF9-3E0923515AD7}"/>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52</a:t>
            </a:r>
            <a:endParaRPr lang="de-CH" b="1" dirty="0">
              <a:solidFill>
                <a:srgbClr val="F3F6F7"/>
              </a:solidFill>
              <a:latin typeface="Calibri"/>
              <a:ea typeface="Calibri"/>
              <a:cs typeface="Calibri"/>
            </a:endParaRPr>
          </a:p>
        </p:txBody>
      </p:sp>
      <p:sp>
        <p:nvSpPr>
          <p:cNvPr id="12" name="Espace réservé du contenu 4">
            <a:extLst>
              <a:ext uri="{FF2B5EF4-FFF2-40B4-BE49-F238E27FC236}">
                <a16:creationId xmlns:a16="http://schemas.microsoft.com/office/drawing/2014/main" id="{AE93E8E4-A0A9-4A4C-6A1F-F933972EE561}"/>
              </a:ext>
            </a:extLst>
          </p:cNvPr>
          <p:cNvSpPr>
            <a:spLocks noGrp="1"/>
          </p:cNvSpPr>
          <p:nvPr>
            <p:ph idx="1"/>
          </p:nvPr>
        </p:nvSpPr>
        <p:spPr>
          <a:xfrm>
            <a:off x="6544498" y="1678257"/>
            <a:ext cx="5283854" cy="584739"/>
          </a:xfrm>
        </p:spPr>
        <p:txBody>
          <a:bodyPr vert="horz" lIns="10800" tIns="0" rIns="0" bIns="0" rtlCol="0" anchor="t">
            <a:noAutofit/>
          </a:bodyPr>
          <a:lstStyle/>
          <a:p>
            <a:pPr>
              <a:spcBef>
                <a:spcPts val="0"/>
              </a:spcBef>
              <a:spcAft>
                <a:spcPts val="1200"/>
              </a:spcAft>
            </a:pPr>
            <a:r>
              <a:rPr lang="en-US" sz="1600" i="1" dirty="0">
                <a:solidFill>
                  <a:srgbClr val="000000"/>
                </a:solidFill>
                <a:latin typeface="Arial"/>
                <a:cs typeface="Arial"/>
              </a:rPr>
              <a:t>Si la surface </a:t>
            </a:r>
            <a:r>
              <a:rPr lang="en-US" sz="1600" i="1" dirty="0" err="1">
                <a:solidFill>
                  <a:srgbClr val="000000"/>
                </a:solidFill>
                <a:latin typeface="Arial"/>
                <a:cs typeface="Arial"/>
              </a:rPr>
              <a:t>ou</a:t>
            </a:r>
            <a:r>
              <a:rPr lang="en-US" sz="1600" i="1" dirty="0">
                <a:solidFill>
                  <a:srgbClr val="000000"/>
                </a:solidFill>
                <a:latin typeface="Arial"/>
                <a:cs typeface="Arial"/>
              </a:rPr>
              <a:t> </a:t>
            </a:r>
            <a:r>
              <a:rPr lang="en-US" sz="1600" i="1" dirty="0">
                <a:latin typeface="Arial"/>
                <a:cs typeface="Arial"/>
              </a:rPr>
              <a:t>le </a:t>
            </a:r>
            <a:r>
              <a:rPr lang="en-US" sz="1600" i="1" dirty="0" err="1">
                <a:latin typeface="Arial"/>
                <a:cs typeface="Arial"/>
              </a:rPr>
              <a:t>nombre</a:t>
            </a:r>
            <a:r>
              <a:rPr lang="en-US" sz="1600" i="1" dirty="0">
                <a:latin typeface="Arial"/>
                <a:cs typeface="Arial"/>
              </a:rPr>
              <a:t> </a:t>
            </a:r>
            <a:r>
              <a:rPr lang="en-US" sz="1600" i="1" dirty="0" err="1">
                <a:latin typeface="Arial"/>
                <a:cs typeface="Arial"/>
              </a:rPr>
              <a:t>d’emplois</a:t>
            </a:r>
            <a:r>
              <a:rPr lang="en-US" sz="1600" i="1" dirty="0">
                <a:latin typeface="Arial"/>
                <a:cs typeface="Arial"/>
              </a:rPr>
              <a:t> </a:t>
            </a:r>
            <a:r>
              <a:rPr lang="en-US" sz="1600" i="1" dirty="0" err="1">
                <a:latin typeface="Arial"/>
                <a:cs typeface="Arial"/>
              </a:rPr>
              <a:t>n’est</a:t>
            </a:r>
            <a:r>
              <a:rPr lang="en-US" sz="1600" i="1" dirty="0">
                <a:latin typeface="Arial"/>
                <a:cs typeface="Arial"/>
              </a:rPr>
              <a:t> pas </a:t>
            </a:r>
            <a:r>
              <a:rPr lang="en-US" sz="1600" i="1" dirty="0" err="1">
                <a:latin typeface="Arial"/>
                <a:cs typeface="Arial"/>
              </a:rPr>
              <a:t>connu</a:t>
            </a:r>
            <a:r>
              <a:rPr lang="en-US" sz="1600" i="1" dirty="0">
                <a:latin typeface="Arial"/>
                <a:cs typeface="Arial"/>
              </a:rPr>
              <a:t> :</a:t>
            </a:r>
            <a:br>
              <a:rPr lang="en-US" sz="1600" i="1" dirty="0">
                <a:latin typeface="Arial"/>
                <a:cs typeface="Arial"/>
              </a:rPr>
            </a:br>
            <a:r>
              <a:rPr lang="en-US" sz="1600" i="1" dirty="0">
                <a:latin typeface="Arial"/>
                <a:cs typeface="Arial"/>
              </a:rPr>
              <a:t>→ 1 place </a:t>
            </a:r>
            <a:r>
              <a:rPr lang="en-US" sz="1600" dirty="0" err="1">
                <a:latin typeface="Arial"/>
                <a:cs typeface="Arial"/>
              </a:rPr>
              <a:t>vélo</a:t>
            </a:r>
            <a:r>
              <a:rPr lang="en-US" sz="1600" dirty="0">
                <a:latin typeface="Arial"/>
                <a:cs typeface="Arial"/>
              </a:rPr>
              <a:t> / 100 m² SP (services, </a:t>
            </a:r>
            <a:r>
              <a:rPr lang="en-US" sz="1600" dirty="0" err="1">
                <a:latin typeface="Arial"/>
                <a:cs typeface="Arial"/>
              </a:rPr>
              <a:t>commerces</a:t>
            </a:r>
            <a:r>
              <a:rPr lang="en-US" sz="1600" dirty="0">
                <a:latin typeface="Arial"/>
                <a:cs typeface="Arial"/>
              </a:rPr>
              <a:t>, </a:t>
            </a:r>
            <a:r>
              <a:rPr lang="en-US" sz="1600" dirty="0" err="1">
                <a:latin typeface="Arial"/>
                <a:cs typeface="Arial"/>
              </a:rPr>
              <a:t>loisirs</a:t>
            </a:r>
            <a:r>
              <a:rPr lang="en-US" sz="1600" dirty="0">
                <a:latin typeface="Arial"/>
                <a:cs typeface="Arial"/>
              </a:rPr>
              <a:t>)</a:t>
            </a:r>
            <a:endParaRPr lang="fr-FR" sz="2400" dirty="0">
              <a:latin typeface="Calibri" panose="020F0502020204030204" pitchFamily="34" charset="0"/>
              <a:cs typeface="Calibri" panose="020F0502020204030204" pitchFamily="34" charset="0"/>
            </a:endParaRPr>
          </a:p>
        </p:txBody>
      </p:sp>
      <p:grpSp>
        <p:nvGrpSpPr>
          <p:cNvPr id="5" name="Gruppo 9">
            <a:extLst>
              <a:ext uri="{FF2B5EF4-FFF2-40B4-BE49-F238E27FC236}">
                <a16:creationId xmlns:a16="http://schemas.microsoft.com/office/drawing/2014/main" id="{6AE7A9BB-BABB-C4F3-7794-B415D4F9D233}"/>
              </a:ext>
            </a:extLst>
          </p:cNvPr>
          <p:cNvGrpSpPr/>
          <p:nvPr/>
        </p:nvGrpSpPr>
        <p:grpSpPr>
          <a:xfrm>
            <a:off x="535821" y="1938192"/>
            <a:ext cx="5299075" cy="3635375"/>
            <a:chOff x="535821" y="1938192"/>
            <a:chExt cx="5299075" cy="3635375"/>
          </a:xfrm>
        </p:grpSpPr>
        <p:pic>
          <p:nvPicPr>
            <p:cNvPr id="9" name="Immagine 12">
              <a:extLst>
                <a:ext uri="{FF2B5EF4-FFF2-40B4-BE49-F238E27FC236}">
                  <a16:creationId xmlns:a16="http://schemas.microsoft.com/office/drawing/2014/main" id="{2E026C4E-4F07-2C81-690A-61829C356D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5821" y="1938192"/>
              <a:ext cx="52990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9A76CD6-387D-4E00-4F23-E7AB2CC6549B}"/>
                </a:ext>
              </a:extLst>
            </p:cNvPr>
            <p:cNvSpPr>
              <a:spLocks noChangeArrowheads="1"/>
            </p:cNvSpPr>
            <p:nvPr/>
          </p:nvSpPr>
          <p:spPr bwMode="auto">
            <a:xfrm>
              <a:off x="597734" y="3354242"/>
              <a:ext cx="3167062" cy="2185987"/>
            </a:xfrm>
            <a:prstGeom prst="rect">
              <a:avLst/>
            </a:prstGeom>
            <a:solidFill>
              <a:srgbClr val="FF0000">
                <a:alpha val="20000"/>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309" rtl="0" eaLnBrk="1" latinLnBrk="0" hangingPunct="1">
                <a:spcBef>
                  <a:spcPct val="20000"/>
                </a:spcBef>
                <a:buChar char="•"/>
                <a:defRPr kumimoji="1" sz="2800" b="1" kern="1200">
                  <a:solidFill>
                    <a:srgbClr val="000000"/>
                  </a:solidFill>
                  <a:latin typeface="Arial" panose="020B0604020202020204" pitchFamily="34" charset="0"/>
                  <a:ea typeface="+mn-ea"/>
                  <a:cs typeface="+mn-cs"/>
                </a:defRPr>
              </a:lvl1pPr>
              <a:lvl2pPr marL="742950" indent="-285750" algn="l" defTabSz="914309" rtl="0" eaLnBrk="1" latinLnBrk="0" hangingPunct="1">
                <a:spcBef>
                  <a:spcPct val="20000"/>
                </a:spcBef>
                <a:buChar char="–"/>
                <a:defRPr kumimoji="1" sz="2400" b="1" kern="1200">
                  <a:solidFill>
                    <a:srgbClr val="000000"/>
                  </a:solidFill>
                  <a:latin typeface="Arial" panose="020B0604020202020204" pitchFamily="34" charset="0"/>
                  <a:ea typeface="+mn-ea"/>
                  <a:cs typeface="+mn-cs"/>
                </a:defRPr>
              </a:lvl2pPr>
              <a:lvl3pPr marL="1143000" indent="-228600" algn="l" defTabSz="914309" rtl="0" eaLnBrk="1" latinLnBrk="0" hangingPunct="1">
                <a:spcBef>
                  <a:spcPct val="20000"/>
                </a:spcBef>
                <a:buChar char="•"/>
                <a:defRPr kumimoji="1" sz="2400" b="1" kern="1200">
                  <a:solidFill>
                    <a:srgbClr val="000000"/>
                  </a:solidFill>
                  <a:latin typeface="Arial" panose="020B0604020202020204" pitchFamily="34" charset="0"/>
                  <a:ea typeface="+mn-ea"/>
                  <a:cs typeface="+mn-cs"/>
                </a:defRPr>
              </a:lvl3pPr>
              <a:lvl4pPr marL="1600200" indent="-228600" algn="l" defTabSz="914309" rtl="0" eaLnBrk="1" latinLnBrk="0" hangingPunct="1">
                <a:spcBef>
                  <a:spcPct val="20000"/>
                </a:spcBef>
                <a:buChar char="–"/>
                <a:defRPr kumimoji="1" sz="2000" b="1" kern="1200">
                  <a:solidFill>
                    <a:srgbClr val="000000"/>
                  </a:solidFill>
                  <a:latin typeface="Arial" panose="020B0604020202020204" pitchFamily="34" charset="0"/>
                  <a:ea typeface="+mn-ea"/>
                  <a:cs typeface="+mn-cs"/>
                </a:defRPr>
              </a:lvl4pPr>
              <a:lvl5pPr marL="2057400" indent="-228600" algn="l" defTabSz="914309" rtl="0" eaLnBrk="1" latinLnBrk="0" hangingPunct="1">
                <a:spcBef>
                  <a:spcPct val="20000"/>
                </a:spcBef>
                <a:buChar char="•"/>
                <a:defRPr kumimoji="1" sz="2000" b="1" kern="1200">
                  <a:solidFill>
                    <a:srgbClr val="000000"/>
                  </a:solidFill>
                  <a:latin typeface="Arial" panose="020B0604020202020204" pitchFamily="34" charset="0"/>
                  <a:ea typeface="+mn-ea"/>
                  <a:cs typeface="+mn-cs"/>
                </a:defRPr>
              </a:lvl5pPr>
              <a:lvl6pPr marL="2514600" indent="-228600" algn="l" defTabSz="914309" rtl="0" eaLnBrk="0" fontAlgn="base" latinLnBrk="0" hangingPunct="0">
                <a:spcBef>
                  <a:spcPct val="20000"/>
                </a:spcBef>
                <a:spcAft>
                  <a:spcPct val="0"/>
                </a:spcAft>
                <a:buChar char="•"/>
                <a:defRPr kumimoji="1" sz="2000" b="1" kern="1200">
                  <a:solidFill>
                    <a:srgbClr val="000000"/>
                  </a:solidFill>
                  <a:latin typeface="Arial" panose="020B0604020202020204" pitchFamily="34" charset="0"/>
                  <a:ea typeface="+mn-ea"/>
                  <a:cs typeface="+mn-cs"/>
                </a:defRPr>
              </a:lvl6pPr>
              <a:lvl7pPr marL="2971800" indent="-228600" algn="l" defTabSz="914309" rtl="0" eaLnBrk="0" fontAlgn="base" latinLnBrk="0" hangingPunct="0">
                <a:spcBef>
                  <a:spcPct val="20000"/>
                </a:spcBef>
                <a:spcAft>
                  <a:spcPct val="0"/>
                </a:spcAft>
                <a:buChar char="•"/>
                <a:defRPr kumimoji="1" sz="2000" b="1" kern="1200">
                  <a:solidFill>
                    <a:srgbClr val="000000"/>
                  </a:solidFill>
                  <a:latin typeface="Arial" panose="020B0604020202020204" pitchFamily="34" charset="0"/>
                  <a:ea typeface="+mn-ea"/>
                  <a:cs typeface="+mn-cs"/>
                </a:defRPr>
              </a:lvl7pPr>
              <a:lvl8pPr marL="3429000" indent="-228600" algn="l" defTabSz="914309" rtl="0" eaLnBrk="0" fontAlgn="base" latinLnBrk="0" hangingPunct="0">
                <a:spcBef>
                  <a:spcPct val="20000"/>
                </a:spcBef>
                <a:spcAft>
                  <a:spcPct val="0"/>
                </a:spcAft>
                <a:buChar char="•"/>
                <a:defRPr kumimoji="1" sz="2000" b="1" kern="1200">
                  <a:solidFill>
                    <a:srgbClr val="000000"/>
                  </a:solidFill>
                  <a:latin typeface="Arial" panose="020B0604020202020204" pitchFamily="34" charset="0"/>
                  <a:ea typeface="+mn-ea"/>
                  <a:cs typeface="+mn-cs"/>
                </a:defRPr>
              </a:lvl8pPr>
              <a:lvl9pPr marL="3886200" indent="-228600" algn="l" defTabSz="914309" rtl="0" eaLnBrk="0" fontAlgn="base" latinLnBrk="0" hangingPunct="0">
                <a:spcBef>
                  <a:spcPct val="20000"/>
                </a:spcBef>
                <a:spcAft>
                  <a:spcPct val="0"/>
                </a:spcAft>
                <a:buChar char="•"/>
                <a:defRPr kumimoji="1" sz="2000" b="1" kern="1200">
                  <a:solidFill>
                    <a:srgbClr val="000000"/>
                  </a:solidFill>
                  <a:latin typeface="Arial" panose="020B0604020202020204" pitchFamily="34" charset="0"/>
                  <a:ea typeface="+mn-ea"/>
                  <a:cs typeface="+mn-cs"/>
                </a:defRPr>
              </a:lvl9pPr>
            </a:lstStyle>
            <a:p>
              <a:pPr algn="ctr">
                <a:spcBef>
                  <a:spcPct val="0"/>
                </a:spcBef>
                <a:buFontTx/>
                <a:buNone/>
              </a:pPr>
              <a:endParaRPr kumimoji="0" lang="fr-CH" altLang="fr-FR" sz="1400" b="0">
                <a:solidFill>
                  <a:schemeClr val="tx1"/>
                </a:solidFill>
              </a:endParaRPr>
            </a:p>
          </p:txBody>
        </p:sp>
      </p:grpSp>
      <p:sp>
        <p:nvSpPr>
          <p:cNvPr id="8" name="Espace réservé du contenu 4">
            <a:extLst>
              <a:ext uri="{FF2B5EF4-FFF2-40B4-BE49-F238E27FC236}">
                <a16:creationId xmlns:a16="http://schemas.microsoft.com/office/drawing/2014/main" id="{BC6A2968-E0C9-E718-CDCF-744959E4E4A2}"/>
              </a:ext>
            </a:extLst>
          </p:cNvPr>
          <p:cNvSpPr>
            <a:spLocks noGrp="1"/>
          </p:cNvSpPr>
          <p:nvPr/>
        </p:nvSpPr>
        <p:spPr>
          <a:xfrm>
            <a:off x="533203" y="1678257"/>
            <a:ext cx="5550577" cy="360363"/>
          </a:xfrm>
          <a:prstGeom prst="rect">
            <a:avLst/>
          </a:prstGeom>
          <a:noFill/>
        </p:spPr>
        <p:txBody>
          <a:bodyPr vert="horz" lIns="10800" tIns="0" rIns="0" bIns="0" rtlCol="0">
            <a:noAutofit/>
          </a:bodyPr>
          <a:lstStyle>
            <a:defPPr>
              <a:defRPr lang="de-DE"/>
            </a:defPPr>
            <a:lvl1pPr marL="273050" indent="-273050" algn="l" defTabSz="914400" rtl="0" eaLnBrk="1" latinLnBrk="0" hangingPunct="1">
              <a:spcBef>
                <a:spcPts val="1400"/>
              </a:spcBef>
              <a:spcAft>
                <a:spcPts val="800"/>
              </a:spcAft>
              <a:buFontTx/>
              <a:buBlip>
                <a:blip r:embed="rId6"/>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fr-FR" sz="1600" b="1" dirty="0">
                <a:solidFill>
                  <a:schemeClr val="tx2"/>
                </a:solidFill>
                <a:latin typeface="+mj-lt"/>
                <a:cs typeface="Calibri" panose="020F0502020204030204" pitchFamily="34" charset="0"/>
              </a:rPr>
              <a:t>Commerces</a:t>
            </a:r>
          </a:p>
        </p:txBody>
      </p:sp>
    </p:spTree>
    <p:extLst>
      <p:ext uri="{BB962C8B-B14F-4D97-AF65-F5344CB8AC3E}">
        <p14:creationId xmlns:p14="http://schemas.microsoft.com/office/powerpoint/2010/main" val="2605666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srgbClr val="005B85"/>
                </a:solidFill>
                <a:effectLst/>
                <a:uLnTx/>
                <a:uFillTx/>
                <a:latin typeface="Calibri"/>
                <a:ea typeface="Calibri"/>
                <a:cs typeface="Calibri"/>
              </a:rPr>
              <a:t>Stationnement vélos - SN 40 065</a:t>
            </a:r>
          </a:p>
          <a:p>
            <a:pPr>
              <a:spcBef>
                <a:spcPts val="0"/>
              </a:spcBef>
              <a:spcAft>
                <a:spcPts val="0"/>
              </a:spcAft>
              <a:defRPr/>
            </a:pPr>
            <a:r>
              <a:rPr lang="fr-FR" sz="2000" b="1" dirty="0">
                <a:latin typeface="Calibri"/>
                <a:ea typeface="Calibri"/>
                <a:cs typeface="Calibri"/>
              </a:rPr>
              <a:t>Cas pratique –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grpSp>
        <p:nvGrpSpPr>
          <p:cNvPr id="10" name="Gruppo 9">
            <a:extLst>
              <a:ext uri="{FF2B5EF4-FFF2-40B4-BE49-F238E27FC236}">
                <a16:creationId xmlns:a16="http://schemas.microsoft.com/office/drawing/2014/main" id="{972FF305-1897-F977-F1B1-5D6CDB51725C}"/>
              </a:ext>
            </a:extLst>
          </p:cNvPr>
          <p:cNvGrpSpPr/>
          <p:nvPr/>
        </p:nvGrpSpPr>
        <p:grpSpPr>
          <a:xfrm>
            <a:off x="650934" y="2256383"/>
            <a:ext cx="4326671" cy="3218918"/>
            <a:chOff x="1697038" y="1990725"/>
            <a:chExt cx="5646737" cy="3919538"/>
          </a:xfrm>
        </p:grpSpPr>
        <p:pic>
          <p:nvPicPr>
            <p:cNvPr id="12" name="Immagine 3">
              <a:extLst>
                <a:ext uri="{FF2B5EF4-FFF2-40B4-BE49-F238E27FC236}">
                  <a16:creationId xmlns:a16="http://schemas.microsoft.com/office/drawing/2014/main" id="{68A195C2-EAE7-0277-9A4B-F7F4BA7ABF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7038" y="2012950"/>
              <a:ext cx="5640387"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a:extLst>
                <a:ext uri="{FF2B5EF4-FFF2-40B4-BE49-F238E27FC236}">
                  <a16:creationId xmlns:a16="http://schemas.microsoft.com/office/drawing/2014/main" id="{41F4DAB1-691C-4FB7-8540-DBE401BB2390}"/>
                </a:ext>
              </a:extLst>
            </p:cNvPr>
            <p:cNvSpPr>
              <a:spLocks noChangeArrowheads="1"/>
            </p:cNvSpPr>
            <p:nvPr/>
          </p:nvSpPr>
          <p:spPr bwMode="auto">
            <a:xfrm>
              <a:off x="1719263" y="1990725"/>
              <a:ext cx="5624512" cy="517525"/>
            </a:xfrm>
            <a:prstGeom prst="rect">
              <a:avLst/>
            </a:prstGeom>
            <a:solidFill>
              <a:srgbClr val="FF0000">
                <a:alpha val="20000"/>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4" name="Rectangle 9">
              <a:extLst>
                <a:ext uri="{FF2B5EF4-FFF2-40B4-BE49-F238E27FC236}">
                  <a16:creationId xmlns:a16="http://schemas.microsoft.com/office/drawing/2014/main" id="{81077A06-381A-535B-B49D-532D9AF80224}"/>
                </a:ext>
              </a:extLst>
            </p:cNvPr>
            <p:cNvSpPr>
              <a:spLocks noChangeArrowheads="1"/>
            </p:cNvSpPr>
            <p:nvPr/>
          </p:nvSpPr>
          <p:spPr bwMode="auto">
            <a:xfrm>
              <a:off x="1700213" y="4283075"/>
              <a:ext cx="5643562" cy="523875"/>
            </a:xfrm>
            <a:prstGeom prst="rect">
              <a:avLst/>
            </a:prstGeom>
            <a:solidFill>
              <a:srgbClr val="FF0000">
                <a:alpha val="20000"/>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sp>
        <p:nvSpPr>
          <p:cNvPr id="5" name="Espace réservé du numéro de diapositive 2">
            <a:extLst>
              <a:ext uri="{FF2B5EF4-FFF2-40B4-BE49-F238E27FC236}">
                <a16:creationId xmlns:a16="http://schemas.microsoft.com/office/drawing/2014/main" id="{8FFB21BE-6DDC-0E38-43D0-42E334B5ED4D}"/>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53</a:t>
            </a:r>
            <a:endParaRPr lang="en-US" dirty="0"/>
          </a:p>
        </p:txBody>
      </p:sp>
      <p:sp>
        <p:nvSpPr>
          <p:cNvPr id="7" name="Espace réservé du contenu 4">
            <a:extLst>
              <a:ext uri="{FF2B5EF4-FFF2-40B4-BE49-F238E27FC236}">
                <a16:creationId xmlns:a16="http://schemas.microsoft.com/office/drawing/2014/main" id="{908A8D66-07D2-89DC-8C3C-104ED9D35F73}"/>
              </a:ext>
            </a:extLst>
          </p:cNvPr>
          <p:cNvSpPr>
            <a:spLocks noGrp="1"/>
          </p:cNvSpPr>
          <p:nvPr>
            <p:ph idx="1"/>
          </p:nvPr>
        </p:nvSpPr>
        <p:spPr>
          <a:xfrm>
            <a:off x="650934" y="1856521"/>
            <a:ext cx="10980315" cy="502853"/>
          </a:xfrm>
        </p:spPr>
        <p:txBody>
          <a:bodyPr vert="horz" lIns="10800" tIns="0" rIns="0" bIns="0" rtlCol="0" anchor="t">
            <a:noAutofit/>
          </a:bodyPr>
          <a:lstStyle/>
          <a:p>
            <a:pPr>
              <a:spcBef>
                <a:spcPts val="0"/>
              </a:spcBef>
              <a:spcAft>
                <a:spcPts val="1200"/>
              </a:spcAft>
            </a:pPr>
            <a:r>
              <a:rPr lang="fr-FR" sz="1600" b="1" dirty="0">
                <a:solidFill>
                  <a:schemeClr val="tx2"/>
                </a:solidFill>
                <a:latin typeface="+mj-lt"/>
                <a:ea typeface="Calibri"/>
                <a:cs typeface="Calibri"/>
              </a:rPr>
              <a:t>Adaptation des besoins standards </a:t>
            </a:r>
            <a:r>
              <a:rPr lang="fr-FR" sz="1600" dirty="0">
                <a:latin typeface="+mj-lt"/>
                <a:ea typeface="Calibri"/>
                <a:cs typeface="Calibri"/>
              </a:rPr>
              <a:t>selon les particularités locales ou l'avancement du projet</a:t>
            </a:r>
          </a:p>
        </p:txBody>
      </p:sp>
      <p:grpSp>
        <p:nvGrpSpPr>
          <p:cNvPr id="2" name="Gruppo 4">
            <a:extLst>
              <a:ext uri="{FF2B5EF4-FFF2-40B4-BE49-F238E27FC236}">
                <a16:creationId xmlns:a16="http://schemas.microsoft.com/office/drawing/2014/main" id="{134E1C5B-9DE4-764E-616D-E8E63ADA8F4A}"/>
              </a:ext>
            </a:extLst>
          </p:cNvPr>
          <p:cNvGrpSpPr/>
          <p:nvPr/>
        </p:nvGrpSpPr>
        <p:grpSpPr>
          <a:xfrm>
            <a:off x="6315276" y="2836734"/>
            <a:ext cx="4724409" cy="1536442"/>
            <a:chOff x="3045794" y="2223508"/>
            <a:chExt cx="5440362" cy="1836738"/>
          </a:xfrm>
        </p:grpSpPr>
        <p:pic>
          <p:nvPicPr>
            <p:cNvPr id="4" name="Immagine 7">
              <a:extLst>
                <a:ext uri="{FF2B5EF4-FFF2-40B4-BE49-F238E27FC236}">
                  <a16:creationId xmlns:a16="http://schemas.microsoft.com/office/drawing/2014/main" id="{0233AC89-66BD-E263-1F1A-E30B40E8FF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5794" y="2223508"/>
              <a:ext cx="5440362"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FB7F0BA-F028-5E0D-93D1-F8AF020DE0D6}"/>
                </a:ext>
              </a:extLst>
            </p:cNvPr>
            <p:cNvSpPr>
              <a:spLocks noChangeArrowheads="1"/>
            </p:cNvSpPr>
            <p:nvPr/>
          </p:nvSpPr>
          <p:spPr bwMode="auto">
            <a:xfrm>
              <a:off x="5757244" y="2677533"/>
              <a:ext cx="1304925" cy="201613"/>
            </a:xfrm>
            <a:prstGeom prst="rect">
              <a:avLst/>
            </a:prstGeom>
            <a:solidFill>
              <a:srgbClr val="FF0000">
                <a:alpha val="20000"/>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marL="0" algn="l" defTabSz="914309" rtl="0" eaLnBrk="1" latinLnBrk="0" hangingPunct="1">
                <a:spcBef>
                  <a:spcPct val="20000"/>
                </a:spcBef>
                <a:buChar char="•"/>
                <a:defRPr kumimoji="1" sz="2800" b="1" kern="1200">
                  <a:solidFill>
                    <a:srgbClr val="000000"/>
                  </a:solidFill>
                  <a:latin typeface="Arial" panose="020B0604020202020204" pitchFamily="34" charset="0"/>
                  <a:ea typeface="+mn-ea"/>
                  <a:cs typeface="+mn-cs"/>
                </a:defRPr>
              </a:lvl1pPr>
              <a:lvl2pPr marL="742950" indent="-285750" algn="l" defTabSz="914309" rtl="0" eaLnBrk="1" latinLnBrk="0" hangingPunct="1">
                <a:spcBef>
                  <a:spcPct val="20000"/>
                </a:spcBef>
                <a:buChar char="–"/>
                <a:defRPr kumimoji="1" sz="2400" b="1" kern="1200">
                  <a:solidFill>
                    <a:srgbClr val="000000"/>
                  </a:solidFill>
                  <a:latin typeface="Arial" panose="020B0604020202020204" pitchFamily="34" charset="0"/>
                  <a:ea typeface="+mn-ea"/>
                  <a:cs typeface="+mn-cs"/>
                </a:defRPr>
              </a:lvl2pPr>
              <a:lvl3pPr marL="1143000" indent="-228600" algn="l" defTabSz="914309" rtl="0" eaLnBrk="1" latinLnBrk="0" hangingPunct="1">
                <a:spcBef>
                  <a:spcPct val="20000"/>
                </a:spcBef>
                <a:buChar char="•"/>
                <a:defRPr kumimoji="1" sz="2400" b="1" kern="1200">
                  <a:solidFill>
                    <a:srgbClr val="000000"/>
                  </a:solidFill>
                  <a:latin typeface="Arial" panose="020B0604020202020204" pitchFamily="34" charset="0"/>
                  <a:ea typeface="+mn-ea"/>
                  <a:cs typeface="+mn-cs"/>
                </a:defRPr>
              </a:lvl3pPr>
              <a:lvl4pPr marL="1600200" indent="-228600" algn="l" defTabSz="914309" rtl="0" eaLnBrk="1" latinLnBrk="0" hangingPunct="1">
                <a:spcBef>
                  <a:spcPct val="20000"/>
                </a:spcBef>
                <a:buChar char="–"/>
                <a:defRPr kumimoji="1" sz="2000" b="1" kern="1200">
                  <a:solidFill>
                    <a:srgbClr val="000000"/>
                  </a:solidFill>
                  <a:latin typeface="Arial" panose="020B0604020202020204" pitchFamily="34" charset="0"/>
                  <a:ea typeface="+mn-ea"/>
                  <a:cs typeface="+mn-cs"/>
                </a:defRPr>
              </a:lvl4pPr>
              <a:lvl5pPr marL="2057400" indent="-228600" algn="l" defTabSz="914309" rtl="0" eaLnBrk="1" latinLnBrk="0" hangingPunct="1">
                <a:spcBef>
                  <a:spcPct val="20000"/>
                </a:spcBef>
                <a:buChar char="•"/>
                <a:defRPr kumimoji="1" sz="2000" b="1" kern="1200">
                  <a:solidFill>
                    <a:srgbClr val="000000"/>
                  </a:solidFill>
                  <a:latin typeface="Arial" panose="020B0604020202020204" pitchFamily="34" charset="0"/>
                  <a:ea typeface="+mn-ea"/>
                  <a:cs typeface="+mn-cs"/>
                </a:defRPr>
              </a:lvl5pPr>
              <a:lvl6pPr marL="2514600" indent="-228600" algn="l" defTabSz="914309" rtl="0" eaLnBrk="0" fontAlgn="base" latinLnBrk="0" hangingPunct="0">
                <a:spcBef>
                  <a:spcPct val="20000"/>
                </a:spcBef>
                <a:spcAft>
                  <a:spcPct val="0"/>
                </a:spcAft>
                <a:buChar char="•"/>
                <a:defRPr kumimoji="1" sz="2000" b="1" kern="1200">
                  <a:solidFill>
                    <a:srgbClr val="000000"/>
                  </a:solidFill>
                  <a:latin typeface="Arial" panose="020B0604020202020204" pitchFamily="34" charset="0"/>
                  <a:ea typeface="+mn-ea"/>
                  <a:cs typeface="+mn-cs"/>
                </a:defRPr>
              </a:lvl6pPr>
              <a:lvl7pPr marL="2971800" indent="-228600" algn="l" defTabSz="914309" rtl="0" eaLnBrk="0" fontAlgn="base" latinLnBrk="0" hangingPunct="0">
                <a:spcBef>
                  <a:spcPct val="20000"/>
                </a:spcBef>
                <a:spcAft>
                  <a:spcPct val="0"/>
                </a:spcAft>
                <a:buChar char="•"/>
                <a:defRPr kumimoji="1" sz="2000" b="1" kern="1200">
                  <a:solidFill>
                    <a:srgbClr val="000000"/>
                  </a:solidFill>
                  <a:latin typeface="Arial" panose="020B0604020202020204" pitchFamily="34" charset="0"/>
                  <a:ea typeface="+mn-ea"/>
                  <a:cs typeface="+mn-cs"/>
                </a:defRPr>
              </a:lvl7pPr>
              <a:lvl8pPr marL="3429000" indent="-228600" algn="l" defTabSz="914309" rtl="0" eaLnBrk="0" fontAlgn="base" latinLnBrk="0" hangingPunct="0">
                <a:spcBef>
                  <a:spcPct val="20000"/>
                </a:spcBef>
                <a:spcAft>
                  <a:spcPct val="0"/>
                </a:spcAft>
                <a:buChar char="•"/>
                <a:defRPr kumimoji="1" sz="2000" b="1" kern="1200">
                  <a:solidFill>
                    <a:srgbClr val="000000"/>
                  </a:solidFill>
                  <a:latin typeface="Arial" panose="020B0604020202020204" pitchFamily="34" charset="0"/>
                  <a:ea typeface="+mn-ea"/>
                  <a:cs typeface="+mn-cs"/>
                </a:defRPr>
              </a:lvl8pPr>
              <a:lvl9pPr marL="3886200" indent="-228600" algn="l" defTabSz="914309" rtl="0" eaLnBrk="0" fontAlgn="base" latinLnBrk="0" hangingPunct="0">
                <a:spcBef>
                  <a:spcPct val="20000"/>
                </a:spcBef>
                <a:spcAft>
                  <a:spcPct val="0"/>
                </a:spcAft>
                <a:buChar char="•"/>
                <a:defRPr kumimoji="1" sz="2000" b="1" kern="1200">
                  <a:solidFill>
                    <a:srgbClr val="000000"/>
                  </a:solidFill>
                  <a:latin typeface="Arial" panose="020B0604020202020204" pitchFamily="34" charset="0"/>
                  <a:ea typeface="+mn-ea"/>
                  <a:cs typeface="+mn-cs"/>
                </a:defRPr>
              </a:lvl9pPr>
            </a:lstStyle>
            <a:p>
              <a:pPr algn="ctr">
                <a:spcBef>
                  <a:spcPct val="0"/>
                </a:spcBef>
                <a:buFontTx/>
                <a:buNone/>
              </a:pPr>
              <a:endParaRPr kumimoji="0" lang="fr-CH" altLang="fr-FR" sz="1400" b="0">
                <a:solidFill>
                  <a:schemeClr val="tx1"/>
                </a:solidFill>
              </a:endParaRPr>
            </a:p>
          </p:txBody>
        </p:sp>
      </p:grpSp>
    </p:spTree>
    <p:extLst>
      <p:ext uri="{BB962C8B-B14F-4D97-AF65-F5344CB8AC3E}">
        <p14:creationId xmlns:p14="http://schemas.microsoft.com/office/powerpoint/2010/main" val="1855865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7993EF3-B808-13C7-AEA3-EBA8F93E8200}"/>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rgbClr val="005B85"/>
                </a:solidFill>
                <a:latin typeface="Calibri"/>
                <a:ea typeface="Calibri"/>
                <a:cs typeface="Calibri"/>
              </a:rPr>
              <a:t>Besoin</a:t>
            </a:r>
            <a:r>
              <a:rPr kumimoji="0" lang="fr-FR" sz="2600" b="1" i="0" u="none" strike="noStrike" kern="1200" cap="none" spc="0" normalizeH="0" baseline="0" noProof="0" dirty="0">
                <a:ln>
                  <a:noFill/>
                </a:ln>
                <a:solidFill>
                  <a:srgbClr val="005B85"/>
                </a:solidFill>
                <a:effectLst/>
                <a:uLnTx/>
                <a:uFillTx/>
                <a:latin typeface="Calibri"/>
                <a:ea typeface="Calibri"/>
                <a:cs typeface="Calibri"/>
              </a:rPr>
              <a:t> </a:t>
            </a:r>
            <a:r>
              <a:rPr lang="fr-FR" sz="2600" b="1" dirty="0">
                <a:solidFill>
                  <a:srgbClr val="005B85"/>
                </a:solidFill>
                <a:latin typeface="Calibri"/>
                <a:ea typeface="Calibri"/>
                <a:cs typeface="Calibri"/>
              </a:rPr>
              <a:t>en stationnement vélo </a:t>
            </a:r>
            <a:r>
              <a:rPr kumimoji="0" lang="fr-FR" sz="2600" b="1" i="0" u="none" strike="noStrike" kern="1200" cap="none" spc="0" normalizeH="0" baseline="0" noProof="0" dirty="0">
                <a:ln>
                  <a:noFill/>
                </a:ln>
                <a:solidFill>
                  <a:srgbClr val="005B85"/>
                </a:solidFill>
                <a:effectLst/>
                <a:uLnTx/>
                <a:uFillTx/>
                <a:latin typeface="Calibri"/>
                <a:ea typeface="Calibri"/>
                <a:cs typeface="Calibri"/>
              </a:rPr>
              <a:t>- BOBST </a:t>
            </a:r>
            <a:r>
              <a:rPr lang="fr-FR" sz="2600" b="1" dirty="0">
                <a:solidFill>
                  <a:srgbClr val="005B85"/>
                </a:solidFill>
                <a:latin typeface="Calibri"/>
                <a:ea typeface="Calibri"/>
                <a:cs typeface="Calibri"/>
              </a:rPr>
              <a:t>SA</a:t>
            </a:r>
            <a:endParaRPr kumimoji="0" lang="fr-FR" sz="2600" b="1" i="0" u="none" strike="noStrike" kern="1200" cap="none" spc="0" normalizeH="0" baseline="0" noProof="0" dirty="0">
              <a:ln>
                <a:noFill/>
              </a:ln>
              <a:solidFill>
                <a:srgbClr val="005B85"/>
              </a:solidFill>
              <a:effectLst/>
              <a:uLnTx/>
              <a:uFillTx/>
              <a:latin typeface="Calibri"/>
              <a:ea typeface="Calibri"/>
              <a:cs typeface="Calibri"/>
            </a:endParaRPr>
          </a:p>
          <a:p>
            <a:pPr>
              <a:spcBef>
                <a:spcPts val="0"/>
              </a:spcBef>
              <a:spcAft>
                <a:spcPts val="0"/>
              </a:spcAft>
              <a:defRPr/>
            </a:pPr>
            <a:r>
              <a:rPr lang="fr-FR" sz="2000" b="1" dirty="0">
                <a:latin typeface="Calibri"/>
                <a:ea typeface="Calibri"/>
                <a:cs typeface="Calibri"/>
              </a:rPr>
              <a:t>Cas pratique – </a:t>
            </a:r>
            <a:r>
              <a:rPr lang="fr-FR" sz="2000" b="1" dirty="0" err="1">
                <a:latin typeface="Calibri"/>
                <a:ea typeface="Calibri"/>
                <a:cs typeface="Calibri"/>
              </a:rPr>
              <a:t>Bobst</a:t>
            </a:r>
            <a:r>
              <a:rPr lang="fr-FR" sz="2000" b="1" dirty="0">
                <a:latin typeface="Calibri"/>
                <a:ea typeface="Calibri"/>
                <a:cs typeface="Calibri"/>
              </a:rPr>
              <a:t> SA</a:t>
            </a:r>
            <a:endParaRPr lang="fr-FR" dirty="0"/>
          </a:p>
        </p:txBody>
      </p:sp>
      <p:grpSp>
        <p:nvGrpSpPr>
          <p:cNvPr id="10" name="Gruppo 9">
            <a:extLst>
              <a:ext uri="{FF2B5EF4-FFF2-40B4-BE49-F238E27FC236}">
                <a16:creationId xmlns:a16="http://schemas.microsoft.com/office/drawing/2014/main" id="{88588322-41F6-2C9D-9BBA-37DBDE535BAD}"/>
              </a:ext>
            </a:extLst>
          </p:cNvPr>
          <p:cNvGrpSpPr/>
          <p:nvPr/>
        </p:nvGrpSpPr>
        <p:grpSpPr>
          <a:xfrm>
            <a:off x="5673205" y="2083093"/>
            <a:ext cx="5912371" cy="3397570"/>
            <a:chOff x="1679575" y="1946275"/>
            <a:chExt cx="4237038" cy="2501900"/>
          </a:xfrm>
        </p:grpSpPr>
        <p:pic>
          <p:nvPicPr>
            <p:cNvPr id="11" name="Immagine 4">
              <a:extLst>
                <a:ext uri="{FF2B5EF4-FFF2-40B4-BE49-F238E27FC236}">
                  <a16:creationId xmlns:a16="http://schemas.microsoft.com/office/drawing/2014/main" id="{4FDC2A44-3951-7C92-1D98-F04086394B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946275"/>
              <a:ext cx="423703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a:extLst>
                <a:ext uri="{FF2B5EF4-FFF2-40B4-BE49-F238E27FC236}">
                  <a16:creationId xmlns:a16="http://schemas.microsoft.com/office/drawing/2014/main" id="{3AEA6CBE-8EB5-5C11-52FC-4A023EA55A89}"/>
                </a:ext>
              </a:extLst>
            </p:cNvPr>
            <p:cNvSpPr>
              <a:spLocks noChangeArrowheads="1"/>
            </p:cNvSpPr>
            <p:nvPr/>
          </p:nvSpPr>
          <p:spPr bwMode="auto">
            <a:xfrm>
              <a:off x="1708150" y="4178300"/>
              <a:ext cx="4167188" cy="258763"/>
            </a:xfrm>
            <a:prstGeom prst="rect">
              <a:avLst/>
            </a:prstGeom>
            <a:solidFill>
              <a:srgbClr val="FF0000">
                <a:alpha val="20000"/>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sp>
        <p:nvSpPr>
          <p:cNvPr id="16" name="Rettangolo 2">
            <a:extLst>
              <a:ext uri="{FF2B5EF4-FFF2-40B4-BE49-F238E27FC236}">
                <a16:creationId xmlns:a16="http://schemas.microsoft.com/office/drawing/2014/main" id="{7D45E4D1-21B3-483C-E083-906BF6A12DBB}"/>
              </a:ext>
            </a:extLst>
          </p:cNvPr>
          <p:cNvSpPr>
            <a:spLocks noChangeArrowheads="1"/>
          </p:cNvSpPr>
          <p:nvPr/>
        </p:nvSpPr>
        <p:spPr bwMode="auto">
          <a:xfrm>
            <a:off x="604837" y="4814582"/>
            <a:ext cx="11215687" cy="861774"/>
          </a:xfrm>
          <a:prstGeom prst="rect">
            <a:avLst/>
          </a:prstGeom>
          <a:noFill/>
          <a:ln>
            <a:noFill/>
          </a:ln>
        </p:spPr>
        <p:txBody>
          <a:bodyPr vert="horz" wrap="square" lIns="91431" tIns="45715" rIns="91431" bIns="45715" numCol="1" anchor="ctr" anchorCtr="0" compatLnSpc="1">
            <a:prstTxWarp prst="textNoShape">
              <a:avLst/>
            </a:prstTxWarp>
          </a:bodyPr>
          <a:lstStyle/>
          <a:p>
            <a:pPr>
              <a:spcAft>
                <a:spcPts val="600"/>
              </a:spcAft>
            </a:pPr>
            <a:endParaRPr lang="fr-CH" altLang="fr-FR" sz="1800" b="1" dirty="0">
              <a:solidFill>
                <a:schemeClr val="bg1"/>
              </a:solidFill>
              <a:latin typeface="Calibri" panose="020F0502020204030204" pitchFamily="34" charset="0"/>
              <a:ea typeface="Calibri"/>
              <a:cs typeface="Calibri" panose="020F0502020204030204" pitchFamily="34" charset="0"/>
            </a:endParaRPr>
          </a:p>
        </p:txBody>
      </p:sp>
      <p:sp>
        <p:nvSpPr>
          <p:cNvPr id="3" name="Espace réservé du numéro de diapositive 2">
            <a:extLst>
              <a:ext uri="{FF2B5EF4-FFF2-40B4-BE49-F238E27FC236}">
                <a16:creationId xmlns:a16="http://schemas.microsoft.com/office/drawing/2014/main" id="{08B36220-6B74-B52A-FDB8-C00E7D6D921D}"/>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54</a:t>
            </a:r>
            <a:endParaRPr lang="en-US" dirty="0"/>
          </a:p>
        </p:txBody>
      </p:sp>
      <p:pic>
        <p:nvPicPr>
          <p:cNvPr id="5" name="Image 1">
            <a:extLst>
              <a:ext uri="{FF2B5EF4-FFF2-40B4-BE49-F238E27FC236}">
                <a16:creationId xmlns:a16="http://schemas.microsoft.com/office/drawing/2014/main" id="{17B8CAC1-ABF6-00D5-FE20-1EDE50D61E4E}"/>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007AC19-089E-F7BC-9829-B07928AEC6D0}"/>
              </a:ext>
            </a:extLst>
          </p:cNvPr>
          <p:cNvSpPr txBox="1"/>
          <p:nvPr/>
        </p:nvSpPr>
        <p:spPr>
          <a:xfrm>
            <a:off x="305334" y="2109997"/>
            <a:ext cx="5712443" cy="3370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lr>
                <a:srgbClr val="005B85"/>
              </a:buClr>
              <a:buFont typeface="Arial" panose="020B0604020202020204" pitchFamily="34" charset="0"/>
              <a:buChar char="•"/>
            </a:pPr>
            <a:r>
              <a:rPr lang="en-US" sz="1600" b="1" dirty="0" err="1">
                <a:solidFill>
                  <a:srgbClr val="005B85"/>
                </a:solidFill>
              </a:rPr>
              <a:t>Entreprise</a:t>
            </a:r>
            <a:r>
              <a:rPr lang="en-US" sz="1600" b="1" dirty="0">
                <a:solidFill>
                  <a:srgbClr val="005B85"/>
                </a:solidFill>
              </a:rPr>
              <a:t> </a:t>
            </a:r>
            <a:r>
              <a:rPr lang="en-US" sz="1600" b="1" dirty="0" err="1">
                <a:solidFill>
                  <a:srgbClr val="005B85"/>
                </a:solidFill>
              </a:rPr>
              <a:t>industrielle</a:t>
            </a:r>
            <a:r>
              <a:rPr lang="en-US" sz="1600" b="1" dirty="0">
                <a:solidFill>
                  <a:srgbClr val="005B85"/>
                </a:solidFill>
              </a:rPr>
              <a:t> avec </a:t>
            </a:r>
            <a:r>
              <a:rPr lang="en-US" sz="1600" dirty="0"/>
              <a:t>1'300 </a:t>
            </a:r>
            <a:r>
              <a:rPr lang="en-US" sz="1600" dirty="0" err="1"/>
              <a:t>emplois</a:t>
            </a:r>
            <a:endParaRPr lang="en-US" sz="1600" dirty="0">
              <a:cs typeface="Arial"/>
            </a:endParaRPr>
          </a:p>
          <a:p>
            <a:pPr marL="742315" lvl="1" indent="-285750">
              <a:lnSpc>
                <a:spcPct val="150000"/>
              </a:lnSpc>
              <a:buClr>
                <a:srgbClr val="005B85"/>
              </a:buClr>
              <a:buFont typeface="Arial" panose="020B0604020202020204" pitchFamily="34" charset="0"/>
              <a:buChar char="•"/>
            </a:pPr>
            <a:r>
              <a:rPr lang="en-US" sz="1600" dirty="0"/>
              <a:t> 2 P/10 </a:t>
            </a:r>
            <a:r>
              <a:rPr lang="en-US" sz="1600" dirty="0" err="1"/>
              <a:t>emplois</a:t>
            </a:r>
            <a:r>
              <a:rPr lang="en-US" sz="1600" dirty="0"/>
              <a:t> + 0.5 P </a:t>
            </a:r>
            <a:r>
              <a:rPr lang="en-US" sz="1600" dirty="0" err="1"/>
              <a:t>visiteurs</a:t>
            </a:r>
            <a:endParaRPr lang="en-US" sz="1600" dirty="0"/>
          </a:p>
          <a:p>
            <a:pPr marL="742315" lvl="1" indent="-285750">
              <a:lnSpc>
                <a:spcPct val="150000"/>
              </a:lnSpc>
              <a:buClr>
                <a:srgbClr val="005B85"/>
              </a:buClr>
              <a:buFont typeface="Arial" panose="020B0604020202020204" pitchFamily="34" charset="0"/>
              <a:buChar char="•"/>
            </a:pPr>
            <a:r>
              <a:rPr lang="en-US" sz="1600" dirty="0"/>
              <a:t> 325 places (260 personnel + 65 </a:t>
            </a:r>
            <a:r>
              <a:rPr lang="en-US" sz="1600" dirty="0" err="1"/>
              <a:t>visiteurs</a:t>
            </a:r>
            <a:r>
              <a:rPr lang="en-US" sz="1600" dirty="0"/>
              <a:t>)</a:t>
            </a:r>
            <a:endParaRPr lang="en-US" sz="1600" dirty="0">
              <a:cs typeface="Arial"/>
            </a:endParaRPr>
          </a:p>
          <a:p>
            <a:pPr marL="285750" indent="-285750">
              <a:lnSpc>
                <a:spcPct val="150000"/>
              </a:lnSpc>
              <a:buClr>
                <a:srgbClr val="005B85"/>
              </a:buClr>
              <a:buFont typeface="Arial" panose="020B0604020202020204" pitchFamily="34" charset="0"/>
              <a:buChar char="•"/>
            </a:pPr>
            <a:endParaRPr lang="en-US" sz="1600" b="1" dirty="0"/>
          </a:p>
          <a:p>
            <a:pPr marL="285750" indent="-285750">
              <a:lnSpc>
                <a:spcPct val="150000"/>
              </a:lnSpc>
              <a:buClr>
                <a:srgbClr val="005B85"/>
              </a:buClr>
              <a:buFont typeface="Arial" panose="020B0604020202020204" pitchFamily="34" charset="0"/>
              <a:buChar char="•"/>
            </a:pPr>
            <a:r>
              <a:rPr lang="en-US" sz="1600" b="1" dirty="0">
                <a:solidFill>
                  <a:srgbClr val="005B85"/>
                </a:solidFill>
              </a:rPr>
              <a:t>Distance </a:t>
            </a:r>
            <a:r>
              <a:rPr lang="en-US" sz="1600" b="1" dirty="0" err="1">
                <a:solidFill>
                  <a:srgbClr val="005B85"/>
                </a:solidFill>
              </a:rPr>
              <a:t>moyenne</a:t>
            </a:r>
            <a:r>
              <a:rPr lang="en-US" sz="1600" b="1" dirty="0">
                <a:solidFill>
                  <a:srgbClr val="005B85"/>
                </a:solidFill>
              </a:rPr>
              <a:t> &gt; 5 km → </a:t>
            </a:r>
            <a:r>
              <a:rPr lang="en-US" sz="1600" b="1" dirty="0" err="1">
                <a:solidFill>
                  <a:srgbClr val="005B85"/>
                </a:solidFill>
              </a:rPr>
              <a:t>réduction</a:t>
            </a:r>
            <a:r>
              <a:rPr lang="en-US" sz="1600" b="1" dirty="0">
                <a:solidFill>
                  <a:srgbClr val="005B85"/>
                </a:solidFill>
              </a:rPr>
              <a:t> 50%</a:t>
            </a:r>
            <a:endParaRPr lang="en-US" sz="1600" dirty="0">
              <a:solidFill>
                <a:srgbClr val="005B85"/>
              </a:solidFill>
              <a:cs typeface="Arial"/>
            </a:endParaRPr>
          </a:p>
          <a:p>
            <a:pPr marL="742315" lvl="1" indent="-285750">
              <a:lnSpc>
                <a:spcPct val="150000"/>
              </a:lnSpc>
              <a:buClr>
                <a:srgbClr val="005B85"/>
              </a:buClr>
              <a:buFont typeface="Arial" panose="020B0604020202020204" pitchFamily="34" charset="0"/>
              <a:buChar char="•"/>
            </a:pPr>
            <a:r>
              <a:rPr lang="en-US" sz="1600" dirty="0">
                <a:cs typeface="Arial"/>
              </a:rPr>
              <a:t> ≈ 160 places</a:t>
            </a:r>
          </a:p>
          <a:p>
            <a:pPr marL="742315" lvl="1" indent="-285750">
              <a:lnSpc>
                <a:spcPct val="150000"/>
              </a:lnSpc>
              <a:buClr>
                <a:srgbClr val="005B85"/>
              </a:buClr>
              <a:buFont typeface="Arial" panose="020B0604020202020204" pitchFamily="34" charset="0"/>
              <a:buChar char="•"/>
            </a:pPr>
            <a:endParaRPr lang="en-US" sz="1600" dirty="0">
              <a:cs typeface="Arial"/>
            </a:endParaRPr>
          </a:p>
          <a:p>
            <a:pPr marL="285750" indent="-285750">
              <a:lnSpc>
                <a:spcPct val="150000"/>
              </a:lnSpc>
              <a:buClr>
                <a:srgbClr val="005B85"/>
              </a:buClr>
              <a:buFont typeface="Arial" panose="020B0604020202020204" pitchFamily="34" charset="0"/>
              <a:buChar char="•"/>
            </a:pPr>
            <a:r>
              <a:rPr lang="en-US" sz="1600" b="1" dirty="0" err="1">
                <a:solidFill>
                  <a:srgbClr val="005B85"/>
                </a:solidFill>
              </a:rPr>
              <a:t>Demande</a:t>
            </a:r>
            <a:r>
              <a:rPr lang="en-US" sz="1600" b="1" dirty="0">
                <a:solidFill>
                  <a:srgbClr val="005B85"/>
                </a:solidFill>
              </a:rPr>
              <a:t> </a:t>
            </a:r>
            <a:r>
              <a:rPr lang="en-US" sz="1600" b="1" dirty="0" err="1">
                <a:solidFill>
                  <a:srgbClr val="005B85"/>
                </a:solidFill>
              </a:rPr>
              <a:t>incertaine</a:t>
            </a:r>
            <a:r>
              <a:rPr lang="en-US" sz="1600" b="1" dirty="0">
                <a:solidFill>
                  <a:srgbClr val="005B85"/>
                </a:solidFill>
              </a:rPr>
              <a:t> → </a:t>
            </a:r>
            <a:r>
              <a:rPr lang="en-US" sz="1600" b="1" dirty="0" err="1">
                <a:solidFill>
                  <a:srgbClr val="005B85"/>
                </a:solidFill>
              </a:rPr>
              <a:t>réalisation</a:t>
            </a:r>
            <a:r>
              <a:rPr lang="en-US" sz="1600" b="1" dirty="0">
                <a:solidFill>
                  <a:srgbClr val="005B85"/>
                </a:solidFill>
              </a:rPr>
              <a:t> ⅔</a:t>
            </a:r>
            <a:endParaRPr lang="en-US" sz="1600" dirty="0">
              <a:solidFill>
                <a:srgbClr val="005B85"/>
              </a:solidFill>
            </a:endParaRPr>
          </a:p>
          <a:p>
            <a:pPr marL="742315" lvl="1" indent="-285750">
              <a:lnSpc>
                <a:spcPct val="150000"/>
              </a:lnSpc>
              <a:buClr>
                <a:srgbClr val="005B85"/>
              </a:buClr>
              <a:buFont typeface="Arial" panose="020B0604020202020204" pitchFamily="34" charset="0"/>
              <a:buChar char="•"/>
            </a:pPr>
            <a:r>
              <a:rPr lang="en-US" sz="1600" dirty="0"/>
              <a:t>110 places à </a:t>
            </a:r>
            <a:r>
              <a:rPr lang="en-US" sz="1600" dirty="0" err="1"/>
              <a:t>aménager</a:t>
            </a:r>
            <a:r>
              <a:rPr lang="en-US" sz="1600" dirty="0"/>
              <a:t> dans un premier temps</a:t>
            </a:r>
            <a:endParaRPr lang="en-US" sz="1600" dirty="0">
              <a:cs typeface="Arial"/>
            </a:endParaRPr>
          </a:p>
        </p:txBody>
      </p:sp>
    </p:spTree>
    <p:extLst>
      <p:ext uri="{BB962C8B-B14F-4D97-AF65-F5344CB8AC3E}">
        <p14:creationId xmlns:p14="http://schemas.microsoft.com/office/powerpoint/2010/main" val="152734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7993EF3-B808-13C7-AEA3-EBA8F93E8200}"/>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defRPr/>
            </a:pPr>
            <a:r>
              <a:rPr lang="fr-FR" sz="2600" b="1" dirty="0">
                <a:solidFill>
                  <a:srgbClr val="005B85"/>
                </a:solidFill>
                <a:latin typeface="Calibri"/>
                <a:ea typeface="Calibri"/>
                <a:cs typeface="Calibri"/>
              </a:rPr>
              <a:t>Évaluation du trafic induit par le projet</a:t>
            </a:r>
            <a:endParaRPr lang="fr-FR" dirty="0">
              <a:solidFill>
                <a:srgbClr val="7F7F7F"/>
              </a:solidFill>
              <a:latin typeface="Arial" panose="020B0604020202020204"/>
              <a:ea typeface="Calibri"/>
            </a:endParaRPr>
          </a:p>
          <a:p>
            <a:pPr>
              <a:spcBef>
                <a:spcPts val="0"/>
              </a:spcBef>
              <a:spcAft>
                <a:spcPts val="0"/>
              </a:spcAft>
              <a:defRPr/>
            </a:pPr>
            <a:r>
              <a:rPr lang="fr-FR" sz="2000" b="1" dirty="0">
                <a:solidFill>
                  <a:srgbClr val="7F7F7F"/>
                </a:solidFill>
                <a:latin typeface="Calibri"/>
                <a:ea typeface="Calibri"/>
                <a:cs typeface="Calibri"/>
              </a:rPr>
              <a:t>Cas pratique – BOBST SA </a:t>
            </a:r>
            <a:endParaRPr lang="fr-FR" dirty="0"/>
          </a:p>
          <a:p>
            <a:pPr>
              <a:spcBef>
                <a:spcPts val="0"/>
              </a:spcBef>
              <a:spcAft>
                <a:spcPts val="0"/>
              </a:spcAft>
              <a:defRPr/>
            </a:pPr>
            <a:endParaRPr lang="fr-FR" sz="2000" b="1" dirty="0">
              <a:solidFill>
                <a:srgbClr val="7F7F7F"/>
              </a:solidFill>
              <a:latin typeface="Calibri" panose="020F0502020204030204" pitchFamily="34" charset="0"/>
              <a:ea typeface="Calibri"/>
              <a:cs typeface="Calibri" panose="020F0502020204030204" pitchFamily="34" charset="0"/>
            </a:endParaRPr>
          </a:p>
          <a:p>
            <a:pPr marR="0" lvl="0" fontAlgn="auto">
              <a:lnSpc>
                <a:spcPct val="100000"/>
              </a:lnSpc>
              <a:spcBef>
                <a:spcPts val="0"/>
              </a:spcBef>
              <a:spcAft>
                <a:spcPts val="0"/>
              </a:spcAft>
              <a:buClrTx/>
              <a:buSzTx/>
              <a:tabLst/>
              <a:defRPr/>
            </a:pPr>
            <a:endParaRPr lang="fr-FR" sz="2000" b="1">
              <a:latin typeface="Calibri" panose="020F0502020204030204" pitchFamily="34" charset="0"/>
              <a:cs typeface="Calibri" panose="020F0502020204030204" pitchFamily="34" charset="0"/>
            </a:endParaRPr>
          </a:p>
        </p:txBody>
      </p:sp>
      <p:sp>
        <p:nvSpPr>
          <p:cNvPr id="3" name="Espace réservé du numéro de diapositive 2">
            <a:extLst>
              <a:ext uri="{FF2B5EF4-FFF2-40B4-BE49-F238E27FC236}">
                <a16:creationId xmlns:a16="http://schemas.microsoft.com/office/drawing/2014/main" id="{2B42E6B7-C058-73B1-D1CF-F57474D8CB1B}"/>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55</a:t>
            </a:r>
            <a:endParaRPr lang="en-US" dirty="0"/>
          </a:p>
        </p:txBody>
      </p:sp>
      <p:pic>
        <p:nvPicPr>
          <p:cNvPr id="6" name="Image 1">
            <a:extLst>
              <a:ext uri="{FF2B5EF4-FFF2-40B4-BE49-F238E27FC236}">
                <a16:creationId xmlns:a16="http://schemas.microsoft.com/office/drawing/2014/main" id="{2789A10F-98DE-B00C-FC50-8646C31C5972}"/>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4">
            <a:extLst>
              <a:ext uri="{FF2B5EF4-FFF2-40B4-BE49-F238E27FC236}">
                <a16:creationId xmlns:a16="http://schemas.microsoft.com/office/drawing/2014/main" id="{E6B3FBED-EAB5-629F-2C60-5E8383EF8AA6}"/>
              </a:ext>
            </a:extLst>
          </p:cNvPr>
          <p:cNvSpPr>
            <a:spLocks noGrp="1"/>
          </p:cNvSpPr>
          <p:nvPr>
            <p:ph idx="1"/>
          </p:nvPr>
        </p:nvSpPr>
        <p:spPr>
          <a:xfrm>
            <a:off x="339274" y="1546185"/>
            <a:ext cx="11095404" cy="1232004"/>
          </a:xfrm>
        </p:spPr>
        <p:txBody>
          <a:bodyPr vert="horz" lIns="10800" tIns="0" rIns="0" bIns="0" rtlCol="0" anchor="t">
            <a:noAutofit/>
          </a:bodyPr>
          <a:lstStyle/>
          <a:p>
            <a:pPr marL="0" indent="0">
              <a:spcBef>
                <a:spcPts val="0"/>
              </a:spcBef>
              <a:spcAft>
                <a:spcPts val="0"/>
              </a:spcAft>
              <a:buNone/>
            </a:pPr>
            <a:r>
              <a:rPr lang="fr-FR" sz="1800" b="1" dirty="0">
                <a:solidFill>
                  <a:schemeClr val="tx2"/>
                </a:solidFill>
                <a:latin typeface="Calibri"/>
                <a:ea typeface="Calibri"/>
                <a:cs typeface="Calibri"/>
              </a:rPr>
              <a:t>Taux de rotation du stationnement</a:t>
            </a:r>
            <a:endParaRPr lang="en-US" sz="1800" dirty="0">
              <a:solidFill>
                <a:schemeClr val="tx2"/>
              </a:solidFill>
              <a:latin typeface="Calibri"/>
              <a:ea typeface="Calibri"/>
              <a:cs typeface="Calibri"/>
            </a:endParaRPr>
          </a:p>
          <a:p>
            <a:pPr indent="-285750" defTabSz="914309">
              <a:lnSpc>
                <a:spcPct val="150000"/>
              </a:lnSpc>
              <a:spcBef>
                <a:spcPts val="0"/>
              </a:spcBef>
              <a:spcAft>
                <a:spcPts val="0"/>
              </a:spcAft>
              <a:buClr>
                <a:srgbClr val="005B85"/>
              </a:buClr>
              <a:buFont typeface="Arial" panose="020B0604020202020204" pitchFamily="34" charset="0"/>
              <a:buChar char="•"/>
              <a:tabLst>
                <a:tab pos="539750" algn="l"/>
              </a:tabLst>
            </a:pPr>
            <a:r>
              <a:rPr lang="fr-FR" sz="1600" dirty="0">
                <a:latin typeface="+mj-lt"/>
                <a:cs typeface="+mn-cs"/>
              </a:rPr>
              <a:t>Aucune valeur normalisée dans les normes VSS.</a:t>
            </a:r>
          </a:p>
          <a:p>
            <a:pPr indent="-285750" defTabSz="914309">
              <a:lnSpc>
                <a:spcPct val="150000"/>
              </a:lnSpc>
              <a:spcBef>
                <a:spcPts val="0"/>
              </a:spcBef>
              <a:spcAft>
                <a:spcPts val="0"/>
              </a:spcAft>
              <a:buClr>
                <a:srgbClr val="005B85"/>
              </a:buClr>
              <a:buFont typeface="Arial" panose="020B0604020202020204" pitchFamily="34" charset="0"/>
              <a:buChar char="•"/>
              <a:tabLst>
                <a:tab pos="539750" algn="l"/>
              </a:tabLst>
            </a:pPr>
            <a:r>
              <a:rPr lang="fr-FR" sz="1600" dirty="0">
                <a:latin typeface="+mj-lt"/>
                <a:cs typeface="+mn-cs"/>
              </a:rPr>
              <a:t>Le taux de rotation se définit selon le type d’usage et les observations issues de projets comparables.</a:t>
            </a:r>
          </a:p>
          <a:p>
            <a:pPr indent="-285750" defTabSz="914309">
              <a:lnSpc>
                <a:spcPct val="150000"/>
              </a:lnSpc>
              <a:spcBef>
                <a:spcPts val="0"/>
              </a:spcBef>
              <a:spcAft>
                <a:spcPts val="0"/>
              </a:spcAft>
              <a:buClr>
                <a:srgbClr val="005B85"/>
              </a:buClr>
              <a:buFont typeface="Arial" panose="020B0604020202020204" pitchFamily="34" charset="0"/>
              <a:buChar char="•"/>
              <a:tabLst>
                <a:tab pos="539750" algn="l"/>
              </a:tabLst>
            </a:pPr>
            <a:r>
              <a:rPr lang="fr-FR" sz="1600" dirty="0">
                <a:latin typeface="+mj-lt"/>
                <a:cs typeface="+mn-cs"/>
              </a:rPr>
              <a:t>Il représente le nombre moyen de véhicules utilisant une place de stationnement </a:t>
            </a:r>
            <a:r>
              <a:rPr lang="fr-FR" sz="1600" dirty="0">
                <a:latin typeface="+mj-lt"/>
                <a:cs typeface="Arial"/>
              </a:rPr>
              <a:t>par jour </a:t>
            </a:r>
            <a:r>
              <a:rPr lang="fr-FR" sz="1600" i="1" dirty="0">
                <a:latin typeface="+mj-lt"/>
                <a:cs typeface="Arial"/>
              </a:rPr>
              <a:t>(en “</a:t>
            </a:r>
            <a:r>
              <a:rPr lang="fr-FR" sz="1600" i="1" dirty="0" err="1">
                <a:latin typeface="+mj-lt"/>
                <a:cs typeface="Arial"/>
              </a:rPr>
              <a:t>véh</a:t>
            </a:r>
            <a:r>
              <a:rPr lang="fr-FR" sz="1600" i="1" dirty="0">
                <a:latin typeface="+mj-lt"/>
                <a:cs typeface="Arial"/>
              </a:rPr>
              <a:t>./place/jour”)</a:t>
            </a:r>
            <a:r>
              <a:rPr lang="fr-FR" sz="1600" dirty="0">
                <a:latin typeface="+mj-lt"/>
                <a:cs typeface="Arial"/>
              </a:rPr>
              <a:t>.</a:t>
            </a:r>
            <a:endParaRPr lang="fr-FR" sz="1600" dirty="0">
              <a:latin typeface="+mj-lt"/>
            </a:endParaRPr>
          </a:p>
        </p:txBody>
      </p:sp>
      <p:graphicFrame>
        <p:nvGraphicFramePr>
          <p:cNvPr id="20" name="Table 19">
            <a:extLst>
              <a:ext uri="{FF2B5EF4-FFF2-40B4-BE49-F238E27FC236}">
                <a16:creationId xmlns:a16="http://schemas.microsoft.com/office/drawing/2014/main" id="{81B1D8AD-7095-E696-58A0-014E8CD2EFFD}"/>
              </a:ext>
            </a:extLst>
          </p:cNvPr>
          <p:cNvGraphicFramePr>
            <a:graphicFrameLocks noGrp="1"/>
          </p:cNvGraphicFramePr>
          <p:nvPr>
            <p:extLst>
              <p:ext uri="{D42A27DB-BD31-4B8C-83A1-F6EECF244321}">
                <p14:modId xmlns:p14="http://schemas.microsoft.com/office/powerpoint/2010/main" val="686486482"/>
              </p:ext>
            </p:extLst>
          </p:nvPr>
        </p:nvGraphicFramePr>
        <p:xfrm>
          <a:off x="2942471" y="3271450"/>
          <a:ext cx="6637310" cy="2595880"/>
        </p:xfrm>
        <a:graphic>
          <a:graphicData uri="http://schemas.openxmlformats.org/drawingml/2006/table">
            <a:tbl>
              <a:tblPr firstRow="1" bandRow="1">
                <a:tableStyleId>{F2DE63D5-997A-4646-A377-4702673A728D}</a:tableStyleId>
              </a:tblPr>
              <a:tblGrid>
                <a:gridCol w="3247371">
                  <a:extLst>
                    <a:ext uri="{9D8B030D-6E8A-4147-A177-3AD203B41FA5}">
                      <a16:colId xmlns:a16="http://schemas.microsoft.com/office/drawing/2014/main" val="3604197956"/>
                    </a:ext>
                  </a:extLst>
                </a:gridCol>
                <a:gridCol w="3389939">
                  <a:extLst>
                    <a:ext uri="{9D8B030D-6E8A-4147-A177-3AD203B41FA5}">
                      <a16:colId xmlns:a16="http://schemas.microsoft.com/office/drawing/2014/main" val="4276220724"/>
                    </a:ext>
                  </a:extLst>
                </a:gridCol>
              </a:tblGrid>
              <a:tr h="370840">
                <a:tc>
                  <a:txBody>
                    <a:bodyPr/>
                    <a:lstStyle/>
                    <a:p>
                      <a:r>
                        <a:rPr lang="en-US" sz="1400" b="1" dirty="0">
                          <a:solidFill>
                            <a:schemeClr val="bg1"/>
                          </a:solidFill>
                        </a:rPr>
                        <a:t>Type </a:t>
                      </a:r>
                      <a:r>
                        <a:rPr lang="en-US" sz="1400" b="1" err="1">
                          <a:solidFill>
                            <a:schemeClr val="bg1"/>
                          </a:solidFill>
                        </a:rPr>
                        <a:t>d'usage</a:t>
                      </a:r>
                      <a:endParaRPr lang="en-US" sz="1400" b="1" dirty="0" err="1">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B85"/>
                    </a:solidFill>
                  </a:tcPr>
                </a:tc>
                <a:tc>
                  <a:txBody>
                    <a:bodyPr/>
                    <a:lstStyle/>
                    <a:p>
                      <a:pPr lvl="0" algn="ctr">
                        <a:buNone/>
                      </a:pPr>
                      <a:r>
                        <a:rPr lang="en-US" sz="1400" b="1" i="0" u="none" strike="noStrike" noProof="0" dirty="0" err="1">
                          <a:solidFill>
                            <a:schemeClr val="bg1"/>
                          </a:solidFill>
                          <a:latin typeface="Arial"/>
                        </a:rPr>
                        <a:t>Taux</a:t>
                      </a:r>
                      <a:r>
                        <a:rPr lang="en-US" sz="1400" b="1" i="0" u="none" strike="noStrike" noProof="0" dirty="0">
                          <a:solidFill>
                            <a:schemeClr val="bg1"/>
                          </a:solidFill>
                          <a:latin typeface="Arial"/>
                        </a:rPr>
                        <a:t> de rotation [</a:t>
                      </a:r>
                      <a:r>
                        <a:rPr lang="en-US" sz="1400" b="1" i="0" u="none" strike="noStrike" noProof="0" dirty="0" err="1">
                          <a:solidFill>
                            <a:schemeClr val="bg1"/>
                          </a:solidFill>
                          <a:latin typeface="Arial"/>
                        </a:rPr>
                        <a:t>véh</a:t>
                      </a:r>
                      <a:r>
                        <a:rPr lang="en-US" sz="1400" b="1" i="0" u="none" strike="noStrike" noProof="0" dirty="0">
                          <a:solidFill>
                            <a:schemeClr val="bg1"/>
                          </a:solidFill>
                          <a:latin typeface="Arial"/>
                        </a:rPr>
                        <a:t>./place/jour]</a:t>
                      </a:r>
                      <a:endParaRPr lang="en-US" sz="14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B85"/>
                    </a:solidFill>
                  </a:tcPr>
                </a:tc>
                <a:extLst>
                  <a:ext uri="{0D108BD9-81ED-4DB2-BD59-A6C34878D82A}">
                    <a16:rowId xmlns:a16="http://schemas.microsoft.com/office/drawing/2014/main" val="3770755679"/>
                  </a:ext>
                </a:extLst>
              </a:tr>
              <a:tr h="370840">
                <a:tc>
                  <a:txBody>
                    <a:bodyPr/>
                    <a:lstStyle/>
                    <a:p>
                      <a:r>
                        <a:rPr lang="en-US" sz="1400" dirty="0" err="1"/>
                        <a:t>Emplois</a:t>
                      </a:r>
                      <a:r>
                        <a:rPr lang="en-US" sz="1400" dirty="0"/>
                        <a:t> (</a:t>
                      </a:r>
                      <a:r>
                        <a:rPr lang="en-US" sz="1400" dirty="0" err="1"/>
                        <a:t>bureaux</a:t>
                      </a:r>
                      <a:r>
                        <a:rPr lang="en-US" sz="1400" dirty="0"/>
                        <a:t>, industries)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3292927488"/>
                  </a:ext>
                </a:extLst>
              </a:tr>
              <a:tr h="370840">
                <a:tc>
                  <a:txBody>
                    <a:bodyPr/>
                    <a:lstStyle/>
                    <a:p>
                      <a:r>
                        <a:rPr lang="en-US" sz="1400" dirty="0" err="1"/>
                        <a:t>Logements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t>2.25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452726559"/>
                  </a:ext>
                </a:extLst>
              </a:tr>
              <a:tr h="370840">
                <a:tc>
                  <a:txBody>
                    <a:bodyPr/>
                    <a:lstStyle/>
                    <a:p>
                      <a:r>
                        <a:rPr lang="en-US" sz="1400" dirty="0" err="1"/>
                        <a:t>Visiteurs</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t>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468071159"/>
                  </a:ext>
                </a:extLst>
              </a:tr>
              <a:tr h="370840">
                <a:tc>
                  <a:txBody>
                    <a:bodyPr/>
                    <a:lstStyle/>
                    <a:p>
                      <a:r>
                        <a:rPr lang="en-US" sz="1400" dirty="0" err="1"/>
                        <a:t>Commerces</a:t>
                      </a:r>
                      <a:r>
                        <a:rPr lang="en-US" sz="1400" dirty="0"/>
                        <a:t> et </a:t>
                      </a:r>
                      <a:r>
                        <a:rPr lang="en-US" sz="1400" dirty="0" err="1"/>
                        <a:t>centres</a:t>
                      </a:r>
                      <a:r>
                        <a:rPr lang="en-US" sz="1400" dirty="0"/>
                        <a:t> </a:t>
                      </a:r>
                      <a:r>
                        <a:rPr lang="en-US" sz="1400" dirty="0" err="1"/>
                        <a:t>commerciaux</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t>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950840947"/>
                  </a:ext>
                </a:extLst>
              </a:tr>
              <a:tr h="370840">
                <a:tc>
                  <a:txBody>
                    <a:bodyPr/>
                    <a:lstStyle/>
                    <a:p>
                      <a:r>
                        <a:rPr lang="en-US" sz="1400" dirty="0" err="1"/>
                        <a:t>Hôtels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t>1.5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938671983"/>
                  </a:ext>
                </a:extLst>
              </a:tr>
              <a:tr h="370840">
                <a:tc>
                  <a:txBody>
                    <a:bodyPr/>
                    <a:lstStyle/>
                    <a:p>
                      <a:r>
                        <a:rPr lang="en-US" sz="1400" dirty="0"/>
                        <a:t>P+R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1400" dirty="0"/>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891860926"/>
                  </a:ext>
                </a:extLst>
              </a:tr>
            </a:tbl>
          </a:graphicData>
        </a:graphic>
      </p:graphicFrame>
    </p:spTree>
    <p:extLst>
      <p:ext uri="{BB962C8B-B14F-4D97-AF65-F5344CB8AC3E}">
        <p14:creationId xmlns:p14="http://schemas.microsoft.com/office/powerpoint/2010/main" val="2189727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7993EF3-B808-13C7-AEA3-EBA8F93E8200}"/>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a:lnSpc>
                <a:spcPct val="100000"/>
              </a:lnSpc>
              <a:spcBef>
                <a:spcPts val="0"/>
              </a:spcBef>
              <a:spcAft>
                <a:spcPts val="0"/>
              </a:spcAft>
              <a:buNone/>
              <a:tabLst/>
              <a:defRPr/>
            </a:pPr>
            <a:r>
              <a:rPr lang="fr-FR" sz="2600" b="1" dirty="0">
                <a:solidFill>
                  <a:srgbClr val="005B85"/>
                </a:solidFill>
                <a:latin typeface="Calibri"/>
                <a:ea typeface="Calibri"/>
                <a:cs typeface="Calibri"/>
              </a:rPr>
              <a:t>Évaluation du trafic induit par le projet</a:t>
            </a:r>
            <a:endParaRPr lang="fr-FR" sz="2600">
              <a:solidFill>
                <a:srgbClr val="005B85"/>
              </a:solidFill>
              <a:latin typeface="Calibri"/>
              <a:ea typeface="Calibri"/>
              <a:cs typeface="Calibri"/>
            </a:endParaRPr>
          </a:p>
          <a:p>
            <a:pPr>
              <a:spcBef>
                <a:spcPts val="0"/>
              </a:spcBef>
              <a:spcAft>
                <a:spcPts val="0"/>
              </a:spcAft>
              <a:defRPr/>
            </a:pPr>
            <a:r>
              <a:rPr lang="fr-FR" sz="2000" b="1" dirty="0">
                <a:latin typeface="Calibri"/>
                <a:ea typeface="Calibri"/>
                <a:cs typeface="Calibri"/>
              </a:rPr>
              <a:t>Cas pratique – BOBST SA </a:t>
            </a:r>
            <a:endParaRPr lang="fr-FR" dirty="0"/>
          </a:p>
          <a:p>
            <a:pPr marR="0" lvl="0" fontAlgn="auto">
              <a:lnSpc>
                <a:spcPct val="100000"/>
              </a:lnSpc>
              <a:spcBef>
                <a:spcPts val="0"/>
              </a:spcBef>
              <a:spcAft>
                <a:spcPts val="0"/>
              </a:spcAft>
              <a:buClrTx/>
              <a:buSzTx/>
              <a:tabLst/>
              <a:defRPr/>
            </a:pPr>
            <a:endParaRPr lang="fr-FR" sz="2000" b="1">
              <a:latin typeface="Calibri" panose="020F0502020204030204" pitchFamily="34" charset="0"/>
              <a:cs typeface="Calibri" panose="020F0502020204030204" pitchFamily="34" charset="0"/>
            </a:endParaRPr>
          </a:p>
          <a:p>
            <a:pPr marR="0" lvl="0" fontAlgn="auto">
              <a:lnSpc>
                <a:spcPct val="100000"/>
              </a:lnSpc>
              <a:spcBef>
                <a:spcPts val="0"/>
              </a:spcBef>
              <a:spcAft>
                <a:spcPts val="0"/>
              </a:spcAft>
              <a:buClrTx/>
              <a:buSzTx/>
              <a:tabLst/>
              <a:defRPr/>
            </a:pPr>
            <a:endParaRPr lang="fr-FR" sz="2000" b="1">
              <a:latin typeface="Calibri" panose="020F0502020204030204" pitchFamily="34" charset="0"/>
              <a:cs typeface="Calibri" panose="020F0502020204030204" pitchFamily="34" charset="0"/>
            </a:endParaRPr>
          </a:p>
        </p:txBody>
      </p:sp>
      <p:grpSp>
        <p:nvGrpSpPr>
          <p:cNvPr id="28" name="Gruppo 27">
            <a:extLst>
              <a:ext uri="{FF2B5EF4-FFF2-40B4-BE49-F238E27FC236}">
                <a16:creationId xmlns:a16="http://schemas.microsoft.com/office/drawing/2014/main" id="{08CCF2B5-B539-32BD-EFB9-B0A49C84BCDD}"/>
              </a:ext>
            </a:extLst>
          </p:cNvPr>
          <p:cNvGrpSpPr/>
          <p:nvPr/>
        </p:nvGrpSpPr>
        <p:grpSpPr>
          <a:xfrm>
            <a:off x="3898806" y="1956997"/>
            <a:ext cx="5928857" cy="650707"/>
            <a:chOff x="3898806" y="1561373"/>
            <a:chExt cx="5928857" cy="650707"/>
          </a:xfrm>
        </p:grpSpPr>
        <p:sp>
          <p:nvSpPr>
            <p:cNvPr id="57" name="AutoShape 7">
              <a:extLst>
                <a:ext uri="{FF2B5EF4-FFF2-40B4-BE49-F238E27FC236}">
                  <a16:creationId xmlns:a16="http://schemas.microsoft.com/office/drawing/2014/main" id="{CBF1A3A0-D425-D06F-4BEE-477563BFB0CF}"/>
                </a:ext>
              </a:extLst>
            </p:cNvPr>
            <p:cNvSpPr>
              <a:spLocks noChangeArrowheads="1"/>
            </p:cNvSpPr>
            <p:nvPr/>
          </p:nvSpPr>
          <p:spPr bwMode="auto">
            <a:xfrm>
              <a:off x="3898806" y="1561373"/>
              <a:ext cx="1347387" cy="650707"/>
            </a:xfrm>
            <a:prstGeom prst="roundRect">
              <a:avLst>
                <a:gd name="adj" fmla="val 16667"/>
              </a:avLst>
            </a:prstGeom>
            <a:solidFill>
              <a:schemeClr val="bg2">
                <a:lumMod val="60000"/>
                <a:lumOff val="4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59" name="Text Box 9">
              <a:extLst>
                <a:ext uri="{FF2B5EF4-FFF2-40B4-BE49-F238E27FC236}">
                  <a16:creationId xmlns:a16="http://schemas.microsoft.com/office/drawing/2014/main" id="{F94746C8-60A3-32F1-1732-7AFE3898C6D4}"/>
                </a:ext>
              </a:extLst>
            </p:cNvPr>
            <p:cNvSpPr txBox="1">
              <a:spLocks noChangeArrowheads="1"/>
            </p:cNvSpPr>
            <p:nvPr/>
          </p:nvSpPr>
          <p:spPr bwMode="auto">
            <a:xfrm>
              <a:off x="3900575" y="1714336"/>
              <a:ext cx="13438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Employés</a:t>
              </a:r>
              <a:endParaRPr kumimoji="0" lang="fr-FR" altLang="fr-FR" sz="1600">
                <a:solidFill>
                  <a:schemeClr val="tx1"/>
                </a:solidFill>
                <a:latin typeface="Calibri" panose="020F0502020204030204" pitchFamily="34" charset="0"/>
                <a:cs typeface="Calibri" panose="020F0502020204030204" pitchFamily="34" charset="0"/>
              </a:endParaRPr>
            </a:p>
          </p:txBody>
        </p:sp>
        <p:sp>
          <p:nvSpPr>
            <p:cNvPr id="61" name="AutoShape 12">
              <a:extLst>
                <a:ext uri="{FF2B5EF4-FFF2-40B4-BE49-F238E27FC236}">
                  <a16:creationId xmlns:a16="http://schemas.microsoft.com/office/drawing/2014/main" id="{4973AB59-A78B-5FB3-AE46-6020783A90D9}"/>
                </a:ext>
              </a:extLst>
            </p:cNvPr>
            <p:cNvSpPr>
              <a:spLocks noChangeArrowheads="1"/>
            </p:cNvSpPr>
            <p:nvPr/>
          </p:nvSpPr>
          <p:spPr bwMode="auto">
            <a:xfrm>
              <a:off x="6954298" y="1561373"/>
              <a:ext cx="1347387" cy="650707"/>
            </a:xfrm>
            <a:prstGeom prst="roundRect">
              <a:avLst>
                <a:gd name="adj" fmla="val 16667"/>
              </a:avLst>
            </a:prstGeom>
            <a:solidFill>
              <a:schemeClr val="bg1">
                <a:lumMod val="85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63" name="Text Box 14">
              <a:extLst>
                <a:ext uri="{FF2B5EF4-FFF2-40B4-BE49-F238E27FC236}">
                  <a16:creationId xmlns:a16="http://schemas.microsoft.com/office/drawing/2014/main" id="{1FF4D77C-28DB-06FA-FCAF-0953812237C9}"/>
                </a:ext>
              </a:extLst>
            </p:cNvPr>
            <p:cNvSpPr txBox="1">
              <a:spLocks noChangeArrowheads="1"/>
            </p:cNvSpPr>
            <p:nvPr/>
          </p:nvSpPr>
          <p:spPr bwMode="auto">
            <a:xfrm>
              <a:off x="6956066" y="1714336"/>
              <a:ext cx="13438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Livraison</a:t>
              </a:r>
              <a:endParaRPr kumimoji="0" lang="fr-FR" altLang="fr-FR" sz="1600">
                <a:solidFill>
                  <a:schemeClr val="tx1"/>
                </a:solidFill>
                <a:latin typeface="Calibri" panose="020F0502020204030204" pitchFamily="34" charset="0"/>
                <a:cs typeface="Calibri" panose="020F0502020204030204" pitchFamily="34" charset="0"/>
              </a:endParaRPr>
            </a:p>
          </p:txBody>
        </p:sp>
        <p:sp>
          <p:nvSpPr>
            <p:cNvPr id="65" name="AutoShape 17">
              <a:extLst>
                <a:ext uri="{FF2B5EF4-FFF2-40B4-BE49-F238E27FC236}">
                  <a16:creationId xmlns:a16="http://schemas.microsoft.com/office/drawing/2014/main" id="{4EB6F04E-A2FA-E430-11EE-56268ABECC09}"/>
                </a:ext>
              </a:extLst>
            </p:cNvPr>
            <p:cNvSpPr>
              <a:spLocks noChangeArrowheads="1"/>
            </p:cNvSpPr>
            <p:nvPr/>
          </p:nvSpPr>
          <p:spPr bwMode="auto">
            <a:xfrm>
              <a:off x="8480276" y="1561373"/>
              <a:ext cx="1347387" cy="650707"/>
            </a:xfrm>
            <a:prstGeom prst="roundRect">
              <a:avLst>
                <a:gd name="adj" fmla="val 16667"/>
              </a:avLst>
            </a:prstGeom>
            <a:solidFill>
              <a:schemeClr val="bg1">
                <a:lumMod val="5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67" name="Text Box 19">
              <a:extLst>
                <a:ext uri="{FF2B5EF4-FFF2-40B4-BE49-F238E27FC236}">
                  <a16:creationId xmlns:a16="http://schemas.microsoft.com/office/drawing/2014/main" id="{33930D2D-822A-849F-70A3-4040014EF898}"/>
                </a:ext>
              </a:extLst>
            </p:cNvPr>
            <p:cNvSpPr txBox="1">
              <a:spLocks noChangeArrowheads="1"/>
            </p:cNvSpPr>
            <p:nvPr/>
          </p:nvSpPr>
          <p:spPr bwMode="auto">
            <a:xfrm>
              <a:off x="8482044" y="1714336"/>
              <a:ext cx="13438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dirty="0">
                  <a:solidFill>
                    <a:schemeClr val="bg1"/>
                  </a:solidFill>
                  <a:latin typeface="Calibri"/>
                  <a:ea typeface="Calibri"/>
                  <a:cs typeface="Calibri"/>
                </a:rPr>
                <a:t>Visiteurs</a:t>
              </a:r>
              <a:endParaRPr kumimoji="0" lang="fr-FR" altLang="fr-FR" sz="1600" dirty="0">
                <a:solidFill>
                  <a:schemeClr val="bg1"/>
                </a:solidFill>
                <a:latin typeface="Calibri" panose="020F0502020204030204" pitchFamily="34" charset="0"/>
                <a:cs typeface="Calibri" panose="020F0502020204030204" pitchFamily="34" charset="0"/>
              </a:endParaRPr>
            </a:p>
          </p:txBody>
        </p:sp>
        <p:sp>
          <p:nvSpPr>
            <p:cNvPr id="69" name="AutoShape 22">
              <a:extLst>
                <a:ext uri="{FF2B5EF4-FFF2-40B4-BE49-F238E27FC236}">
                  <a16:creationId xmlns:a16="http://schemas.microsoft.com/office/drawing/2014/main" id="{0DEB1189-1C4D-F30F-8232-3FE668FBA2F5}"/>
                </a:ext>
              </a:extLst>
            </p:cNvPr>
            <p:cNvSpPr>
              <a:spLocks noChangeArrowheads="1"/>
            </p:cNvSpPr>
            <p:nvPr/>
          </p:nvSpPr>
          <p:spPr bwMode="auto">
            <a:xfrm>
              <a:off x="5426552" y="1561373"/>
              <a:ext cx="1347387" cy="650707"/>
            </a:xfrm>
            <a:prstGeom prst="roundRect">
              <a:avLst>
                <a:gd name="adj" fmla="val 16667"/>
              </a:avLst>
            </a:prstGeom>
            <a:solidFill>
              <a:schemeClr val="accent3">
                <a:lumMod val="20000"/>
                <a:lumOff val="8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71" name="Text Box 24">
              <a:extLst>
                <a:ext uri="{FF2B5EF4-FFF2-40B4-BE49-F238E27FC236}">
                  <a16:creationId xmlns:a16="http://schemas.microsoft.com/office/drawing/2014/main" id="{1E80FA18-5CF3-C6D7-75EF-FB2A139564A7}"/>
                </a:ext>
              </a:extLst>
            </p:cNvPr>
            <p:cNvSpPr txBox="1">
              <a:spLocks noChangeArrowheads="1"/>
            </p:cNvSpPr>
            <p:nvPr/>
          </p:nvSpPr>
          <p:spPr bwMode="auto">
            <a:xfrm>
              <a:off x="5428321" y="1714336"/>
              <a:ext cx="13438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Direction</a:t>
              </a:r>
              <a:endParaRPr kumimoji="0" lang="fr-FR" altLang="fr-FR" sz="1600">
                <a:solidFill>
                  <a:schemeClr val="tx1"/>
                </a:solidFill>
                <a:latin typeface="Calibri" panose="020F0502020204030204" pitchFamily="34" charset="0"/>
                <a:cs typeface="Calibri" panose="020F0502020204030204" pitchFamily="34" charset="0"/>
              </a:endParaRPr>
            </a:p>
          </p:txBody>
        </p:sp>
      </p:grpSp>
      <p:grpSp>
        <p:nvGrpSpPr>
          <p:cNvPr id="17" name="Gruppo 16">
            <a:extLst>
              <a:ext uri="{FF2B5EF4-FFF2-40B4-BE49-F238E27FC236}">
                <a16:creationId xmlns:a16="http://schemas.microsoft.com/office/drawing/2014/main" id="{A699548D-6C56-9064-B08B-684740455CD8}"/>
              </a:ext>
            </a:extLst>
          </p:cNvPr>
          <p:cNvGrpSpPr/>
          <p:nvPr/>
        </p:nvGrpSpPr>
        <p:grpSpPr>
          <a:xfrm>
            <a:off x="3898806" y="2923931"/>
            <a:ext cx="5931509" cy="650707"/>
            <a:chOff x="3898806" y="3411919"/>
            <a:chExt cx="5931509" cy="650707"/>
          </a:xfrm>
        </p:grpSpPr>
        <p:sp>
          <p:nvSpPr>
            <p:cNvPr id="58" name="AutoShape 8">
              <a:extLst>
                <a:ext uri="{FF2B5EF4-FFF2-40B4-BE49-F238E27FC236}">
                  <a16:creationId xmlns:a16="http://schemas.microsoft.com/office/drawing/2014/main" id="{9E9A1EBB-37E0-7BF2-8007-EF6EE23C1419}"/>
                </a:ext>
              </a:extLst>
            </p:cNvPr>
            <p:cNvSpPr>
              <a:spLocks noChangeArrowheads="1"/>
            </p:cNvSpPr>
            <p:nvPr/>
          </p:nvSpPr>
          <p:spPr bwMode="auto">
            <a:xfrm>
              <a:off x="3898806" y="3411919"/>
              <a:ext cx="1347387" cy="650707"/>
            </a:xfrm>
            <a:prstGeom prst="roundRect">
              <a:avLst>
                <a:gd name="adj" fmla="val 16667"/>
              </a:avLst>
            </a:prstGeom>
            <a:solidFill>
              <a:schemeClr val="bg2">
                <a:lumMod val="60000"/>
                <a:lumOff val="4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60" name="Text Box 10">
              <a:extLst>
                <a:ext uri="{FF2B5EF4-FFF2-40B4-BE49-F238E27FC236}">
                  <a16:creationId xmlns:a16="http://schemas.microsoft.com/office/drawing/2014/main" id="{5D5A48B8-435B-C7B9-F089-E7F50C8C8AF8}"/>
                </a:ext>
              </a:extLst>
            </p:cNvPr>
            <p:cNvSpPr txBox="1">
              <a:spLocks noChangeArrowheads="1"/>
            </p:cNvSpPr>
            <p:nvPr/>
          </p:nvSpPr>
          <p:spPr bwMode="auto">
            <a:xfrm>
              <a:off x="3901458" y="3574133"/>
              <a:ext cx="13456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566  places</a:t>
              </a:r>
              <a:endParaRPr kumimoji="0" lang="fr-FR" altLang="fr-FR" sz="1600">
                <a:solidFill>
                  <a:schemeClr val="tx1"/>
                </a:solidFill>
                <a:latin typeface="Calibri" panose="020F0502020204030204" pitchFamily="34" charset="0"/>
                <a:cs typeface="Calibri" panose="020F0502020204030204" pitchFamily="34" charset="0"/>
              </a:endParaRPr>
            </a:p>
          </p:txBody>
        </p:sp>
        <p:sp>
          <p:nvSpPr>
            <p:cNvPr id="62" name="AutoShape 13">
              <a:extLst>
                <a:ext uri="{FF2B5EF4-FFF2-40B4-BE49-F238E27FC236}">
                  <a16:creationId xmlns:a16="http://schemas.microsoft.com/office/drawing/2014/main" id="{D34DA2BC-3F17-B364-B692-0731A6E3012D}"/>
                </a:ext>
              </a:extLst>
            </p:cNvPr>
            <p:cNvSpPr>
              <a:spLocks noChangeArrowheads="1"/>
            </p:cNvSpPr>
            <p:nvPr/>
          </p:nvSpPr>
          <p:spPr bwMode="auto">
            <a:xfrm>
              <a:off x="6954298" y="3411919"/>
              <a:ext cx="1347387" cy="650707"/>
            </a:xfrm>
            <a:prstGeom prst="roundRect">
              <a:avLst>
                <a:gd name="adj" fmla="val 16667"/>
              </a:avLst>
            </a:prstGeom>
            <a:solidFill>
              <a:schemeClr val="bg1">
                <a:lumMod val="85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64" name="Text Box 15">
              <a:extLst>
                <a:ext uri="{FF2B5EF4-FFF2-40B4-BE49-F238E27FC236}">
                  <a16:creationId xmlns:a16="http://schemas.microsoft.com/office/drawing/2014/main" id="{353D55AE-4E88-3518-630B-798BBE92F9E4}"/>
                </a:ext>
              </a:extLst>
            </p:cNvPr>
            <p:cNvSpPr txBox="1">
              <a:spLocks noChangeArrowheads="1"/>
            </p:cNvSpPr>
            <p:nvPr/>
          </p:nvSpPr>
          <p:spPr bwMode="auto">
            <a:xfrm>
              <a:off x="6960486" y="3564883"/>
              <a:ext cx="13456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5 places</a:t>
              </a:r>
              <a:endParaRPr kumimoji="0" lang="fr-FR" altLang="fr-FR" sz="1600">
                <a:solidFill>
                  <a:schemeClr val="tx1"/>
                </a:solidFill>
                <a:latin typeface="Calibri" panose="020F0502020204030204" pitchFamily="34" charset="0"/>
                <a:cs typeface="Calibri" panose="020F0502020204030204" pitchFamily="34" charset="0"/>
              </a:endParaRPr>
            </a:p>
          </p:txBody>
        </p:sp>
        <p:sp>
          <p:nvSpPr>
            <p:cNvPr id="66" name="AutoShape 18">
              <a:extLst>
                <a:ext uri="{FF2B5EF4-FFF2-40B4-BE49-F238E27FC236}">
                  <a16:creationId xmlns:a16="http://schemas.microsoft.com/office/drawing/2014/main" id="{8A5DC322-AD9E-AAF6-B93B-6255F08ABDE2}"/>
                </a:ext>
              </a:extLst>
            </p:cNvPr>
            <p:cNvSpPr>
              <a:spLocks noChangeArrowheads="1"/>
            </p:cNvSpPr>
            <p:nvPr/>
          </p:nvSpPr>
          <p:spPr bwMode="auto">
            <a:xfrm>
              <a:off x="8480276" y="3411919"/>
              <a:ext cx="1347387" cy="650707"/>
            </a:xfrm>
            <a:prstGeom prst="roundRect">
              <a:avLst>
                <a:gd name="adj" fmla="val 16667"/>
              </a:avLst>
            </a:prstGeom>
            <a:solidFill>
              <a:schemeClr val="bg1">
                <a:lumMod val="5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68" name="Text Box 20">
              <a:extLst>
                <a:ext uri="{FF2B5EF4-FFF2-40B4-BE49-F238E27FC236}">
                  <a16:creationId xmlns:a16="http://schemas.microsoft.com/office/drawing/2014/main" id="{01A45355-1438-9706-A69A-4A6D90392544}"/>
                </a:ext>
              </a:extLst>
            </p:cNvPr>
            <p:cNvSpPr txBox="1">
              <a:spLocks noChangeArrowheads="1"/>
            </p:cNvSpPr>
            <p:nvPr/>
          </p:nvSpPr>
          <p:spPr bwMode="auto">
            <a:xfrm>
              <a:off x="8484696" y="3564883"/>
              <a:ext cx="1345619" cy="338554"/>
            </a:xfrm>
            <a:prstGeom prst="rect">
              <a:avLst/>
            </a:prstGeom>
            <a:noFill/>
            <a:ln>
              <a:noFill/>
            </a:ln>
            <a:effec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30  places</a:t>
              </a:r>
              <a:endParaRPr kumimoji="0" lang="fr-FR" altLang="fr-FR" sz="1600">
                <a:solidFill>
                  <a:schemeClr val="bg1"/>
                </a:solidFill>
                <a:latin typeface="Calibri" panose="020F0502020204030204" pitchFamily="34" charset="0"/>
                <a:cs typeface="Calibri" panose="020F0502020204030204" pitchFamily="34" charset="0"/>
              </a:endParaRPr>
            </a:p>
          </p:txBody>
        </p:sp>
        <p:sp>
          <p:nvSpPr>
            <p:cNvPr id="70" name="AutoShape 23">
              <a:extLst>
                <a:ext uri="{FF2B5EF4-FFF2-40B4-BE49-F238E27FC236}">
                  <a16:creationId xmlns:a16="http://schemas.microsoft.com/office/drawing/2014/main" id="{482FC437-CB7F-8AEF-DEB2-ECCDC2144101}"/>
                </a:ext>
              </a:extLst>
            </p:cNvPr>
            <p:cNvSpPr>
              <a:spLocks noChangeArrowheads="1"/>
            </p:cNvSpPr>
            <p:nvPr/>
          </p:nvSpPr>
          <p:spPr bwMode="auto">
            <a:xfrm>
              <a:off x="5426552" y="3411919"/>
              <a:ext cx="1347387" cy="650707"/>
            </a:xfrm>
            <a:prstGeom prst="roundRect">
              <a:avLst>
                <a:gd name="adj" fmla="val 16667"/>
              </a:avLst>
            </a:prstGeom>
            <a:solidFill>
              <a:schemeClr val="accent3">
                <a:lumMod val="20000"/>
                <a:lumOff val="8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72" name="Text Box 25">
              <a:extLst>
                <a:ext uri="{FF2B5EF4-FFF2-40B4-BE49-F238E27FC236}">
                  <a16:creationId xmlns:a16="http://schemas.microsoft.com/office/drawing/2014/main" id="{E159FAD7-AC00-26F7-6F86-C68760EF5DAE}"/>
                </a:ext>
              </a:extLst>
            </p:cNvPr>
            <p:cNvSpPr txBox="1">
              <a:spLocks noChangeArrowheads="1"/>
            </p:cNvSpPr>
            <p:nvPr/>
          </p:nvSpPr>
          <p:spPr bwMode="auto">
            <a:xfrm>
              <a:off x="5431856" y="3591528"/>
              <a:ext cx="13456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10 places</a:t>
              </a:r>
              <a:endParaRPr kumimoji="0" lang="fr-FR" altLang="fr-FR" sz="1600">
                <a:solidFill>
                  <a:schemeClr val="tx1"/>
                </a:solidFill>
                <a:latin typeface="Calibri" panose="020F0502020204030204" pitchFamily="34" charset="0"/>
                <a:cs typeface="Calibri" panose="020F0502020204030204" pitchFamily="34" charset="0"/>
              </a:endParaRPr>
            </a:p>
          </p:txBody>
        </p:sp>
      </p:grpSp>
      <p:sp>
        <p:nvSpPr>
          <p:cNvPr id="81" name="Text Box 44">
            <a:extLst>
              <a:ext uri="{FF2B5EF4-FFF2-40B4-BE49-F238E27FC236}">
                <a16:creationId xmlns:a16="http://schemas.microsoft.com/office/drawing/2014/main" id="{825455B3-1F69-432D-4A18-BFA7BC0716C2}"/>
              </a:ext>
            </a:extLst>
          </p:cNvPr>
          <p:cNvSpPr txBox="1">
            <a:spLocks noChangeArrowheads="1"/>
          </p:cNvSpPr>
          <p:nvPr/>
        </p:nvSpPr>
        <p:spPr bwMode="auto">
          <a:xfrm>
            <a:off x="3897039" y="1567561"/>
            <a:ext cx="5928856" cy="338554"/>
          </a:xfrm>
          <a:prstGeom prst="rect">
            <a:avLst/>
          </a:prstGeom>
          <a:solidFill>
            <a:schemeClr val="tx2"/>
          </a:solidFill>
          <a:ln w="12700" cap="sq">
            <a:noFill/>
            <a:miter lim="800000"/>
            <a:headEnd type="none" w="sm" len="sm"/>
            <a:tailEnd type="none" w="sm" len="sm"/>
          </a:ln>
          <a:effectLst/>
        </p:spPr>
        <p:txBody>
          <a:bodyPr wrap="square">
            <a:spAutoFit/>
          </a:bodyPr>
          <a:lstStyle>
            <a:lvl1pPr>
              <a:spcBef>
                <a:spcPct val="20000"/>
              </a:spcBef>
              <a:buChar char="•"/>
              <a:tabLst>
                <a:tab pos="1244600" algn="l"/>
              </a:tabLst>
              <a:defRPr kumimoji="1" sz="2800" b="1">
                <a:solidFill>
                  <a:srgbClr val="000000"/>
                </a:solidFill>
                <a:latin typeface="Arial" panose="020B060402020202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rgbClr val="FFFFFF"/>
                </a:solidFill>
                <a:latin typeface="Calibri" panose="020F0502020204030204" pitchFamily="34" charset="0"/>
                <a:cs typeface="Calibri" panose="020F0502020204030204" pitchFamily="34" charset="0"/>
              </a:rPr>
              <a:t>Selon normes VSS</a:t>
            </a:r>
            <a:endParaRPr kumimoji="0" lang="fr-FR" altLang="fr-FR" sz="1600">
              <a:solidFill>
                <a:srgbClr val="FFFFFF"/>
              </a:solidFill>
              <a:latin typeface="Calibri" panose="020F0502020204030204" pitchFamily="34" charset="0"/>
              <a:cs typeface="Calibri" panose="020F0502020204030204" pitchFamily="34" charset="0"/>
              <a:sym typeface="Wingdings" panose="05000000000000000000" pitchFamily="2" charset="2"/>
            </a:endParaRPr>
          </a:p>
        </p:txBody>
      </p:sp>
      <p:grpSp>
        <p:nvGrpSpPr>
          <p:cNvPr id="27" name="Gruppo 26">
            <a:extLst>
              <a:ext uri="{FF2B5EF4-FFF2-40B4-BE49-F238E27FC236}">
                <a16:creationId xmlns:a16="http://schemas.microsoft.com/office/drawing/2014/main" id="{5A8EE0D7-974B-2D00-D029-3EADF0A8435C}"/>
              </a:ext>
            </a:extLst>
          </p:cNvPr>
          <p:cNvGrpSpPr/>
          <p:nvPr/>
        </p:nvGrpSpPr>
        <p:grpSpPr>
          <a:xfrm>
            <a:off x="3897038" y="5266471"/>
            <a:ext cx="5930625" cy="650706"/>
            <a:chOff x="3897038" y="5090983"/>
            <a:chExt cx="5930625" cy="650706"/>
          </a:xfrm>
        </p:grpSpPr>
        <p:sp>
          <p:nvSpPr>
            <p:cNvPr id="49" name="AutoShape 6">
              <a:extLst>
                <a:ext uri="{FF2B5EF4-FFF2-40B4-BE49-F238E27FC236}">
                  <a16:creationId xmlns:a16="http://schemas.microsoft.com/office/drawing/2014/main" id="{D652F09E-AA28-129B-7D02-D741F2F17B35}"/>
                </a:ext>
              </a:extLst>
            </p:cNvPr>
            <p:cNvSpPr>
              <a:spLocks noChangeArrowheads="1"/>
            </p:cNvSpPr>
            <p:nvPr/>
          </p:nvSpPr>
          <p:spPr bwMode="auto">
            <a:xfrm>
              <a:off x="3898806" y="5090983"/>
              <a:ext cx="1347387" cy="650706"/>
            </a:xfrm>
            <a:prstGeom prst="roundRect">
              <a:avLst>
                <a:gd name="adj" fmla="val 16667"/>
              </a:avLst>
            </a:prstGeom>
            <a:solidFill>
              <a:schemeClr val="bg2">
                <a:lumMod val="60000"/>
                <a:lumOff val="4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50" name="AutoShape 11">
              <a:extLst>
                <a:ext uri="{FF2B5EF4-FFF2-40B4-BE49-F238E27FC236}">
                  <a16:creationId xmlns:a16="http://schemas.microsoft.com/office/drawing/2014/main" id="{3B1837C6-832F-B90B-25B4-F36035EC9041}"/>
                </a:ext>
              </a:extLst>
            </p:cNvPr>
            <p:cNvSpPr>
              <a:spLocks noChangeArrowheads="1"/>
            </p:cNvSpPr>
            <p:nvPr/>
          </p:nvSpPr>
          <p:spPr bwMode="auto">
            <a:xfrm>
              <a:off x="6954298" y="5090983"/>
              <a:ext cx="1347387" cy="650706"/>
            </a:xfrm>
            <a:prstGeom prst="roundRect">
              <a:avLst>
                <a:gd name="adj" fmla="val 16667"/>
              </a:avLst>
            </a:prstGeom>
            <a:solidFill>
              <a:schemeClr val="bg1">
                <a:lumMod val="85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51" name="AutoShape 16">
              <a:extLst>
                <a:ext uri="{FF2B5EF4-FFF2-40B4-BE49-F238E27FC236}">
                  <a16:creationId xmlns:a16="http://schemas.microsoft.com/office/drawing/2014/main" id="{CC99D428-DF5B-861B-C6D7-4F9214DB3291}"/>
                </a:ext>
              </a:extLst>
            </p:cNvPr>
            <p:cNvSpPr>
              <a:spLocks noChangeArrowheads="1"/>
            </p:cNvSpPr>
            <p:nvPr/>
          </p:nvSpPr>
          <p:spPr bwMode="auto">
            <a:xfrm>
              <a:off x="8480276" y="5090983"/>
              <a:ext cx="1347387" cy="650706"/>
            </a:xfrm>
            <a:prstGeom prst="roundRect">
              <a:avLst>
                <a:gd name="adj" fmla="val 16667"/>
              </a:avLst>
            </a:prstGeom>
            <a:solidFill>
              <a:schemeClr val="bg1">
                <a:lumMod val="5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52" name="AutoShape 21">
              <a:extLst>
                <a:ext uri="{FF2B5EF4-FFF2-40B4-BE49-F238E27FC236}">
                  <a16:creationId xmlns:a16="http://schemas.microsoft.com/office/drawing/2014/main" id="{3A02CD4B-5323-3379-46D8-9A96F1FC20A4}"/>
                </a:ext>
              </a:extLst>
            </p:cNvPr>
            <p:cNvSpPr>
              <a:spLocks noChangeArrowheads="1"/>
            </p:cNvSpPr>
            <p:nvPr/>
          </p:nvSpPr>
          <p:spPr bwMode="auto">
            <a:xfrm>
              <a:off x="5426552" y="5090983"/>
              <a:ext cx="1347387" cy="650706"/>
            </a:xfrm>
            <a:prstGeom prst="roundRect">
              <a:avLst>
                <a:gd name="adj" fmla="val 16667"/>
              </a:avLst>
            </a:prstGeom>
            <a:solidFill>
              <a:schemeClr val="accent3">
                <a:lumMod val="20000"/>
                <a:lumOff val="80000"/>
              </a:schemeClr>
            </a:solidFill>
            <a:ln w="12700" cap="sq">
              <a:noFill/>
              <a:round/>
              <a:headEnd type="none" w="sm" len="sm"/>
              <a:tailEnd type="none" w="sm" len="sm"/>
            </a:ln>
            <a:effec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latin typeface="Calibri" panose="020F0502020204030204" pitchFamily="34" charset="0"/>
                <a:cs typeface="Calibri" panose="020F0502020204030204" pitchFamily="34" charset="0"/>
              </a:endParaRPr>
            </a:p>
          </p:txBody>
        </p:sp>
        <p:sp>
          <p:nvSpPr>
            <p:cNvPr id="53" name="Text Box 45">
              <a:extLst>
                <a:ext uri="{FF2B5EF4-FFF2-40B4-BE49-F238E27FC236}">
                  <a16:creationId xmlns:a16="http://schemas.microsoft.com/office/drawing/2014/main" id="{EFF244CF-FD0D-89DC-AAC5-BCAA73625CFC}"/>
                </a:ext>
              </a:extLst>
            </p:cNvPr>
            <p:cNvSpPr txBox="1">
              <a:spLocks noChangeArrowheads="1"/>
            </p:cNvSpPr>
            <p:nvPr/>
          </p:nvSpPr>
          <p:spPr bwMode="auto">
            <a:xfrm>
              <a:off x="3897038" y="5138725"/>
              <a:ext cx="13456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+1’325 </a:t>
              </a:r>
              <a:r>
                <a:rPr kumimoji="0" lang="fr-CH" altLang="fr-FR" sz="1400">
                  <a:solidFill>
                    <a:schemeClr val="tx1"/>
                  </a:solidFill>
                  <a:latin typeface="Calibri" panose="020F0502020204030204" pitchFamily="34" charset="0"/>
                  <a:cs typeface="Calibri" panose="020F0502020204030204" pitchFamily="34" charset="0"/>
                </a:rPr>
                <a:t>mvt/jour</a:t>
              </a:r>
              <a:endParaRPr kumimoji="0" lang="fr-FR" altLang="fr-FR" sz="1400">
                <a:solidFill>
                  <a:schemeClr val="tx1"/>
                </a:solidFill>
                <a:latin typeface="Calibri" panose="020F0502020204030204" pitchFamily="34" charset="0"/>
                <a:cs typeface="Calibri" panose="020F0502020204030204" pitchFamily="34" charset="0"/>
              </a:endParaRPr>
            </a:p>
          </p:txBody>
        </p:sp>
        <p:sp>
          <p:nvSpPr>
            <p:cNvPr id="54" name="Text Box 46">
              <a:extLst>
                <a:ext uri="{FF2B5EF4-FFF2-40B4-BE49-F238E27FC236}">
                  <a16:creationId xmlns:a16="http://schemas.microsoft.com/office/drawing/2014/main" id="{721540EF-86CC-6CEE-9E41-438E651C918B}"/>
                </a:ext>
              </a:extLst>
            </p:cNvPr>
            <p:cNvSpPr txBox="1">
              <a:spLocks noChangeArrowheads="1"/>
            </p:cNvSpPr>
            <p:nvPr/>
          </p:nvSpPr>
          <p:spPr bwMode="auto">
            <a:xfrm>
              <a:off x="6952530" y="5121043"/>
              <a:ext cx="1345619" cy="58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+30</a:t>
              </a:r>
            </a:p>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mvt/jour</a:t>
              </a:r>
              <a:endParaRPr kumimoji="0" lang="fr-FR" altLang="fr-FR" sz="1600">
                <a:solidFill>
                  <a:schemeClr val="tx1"/>
                </a:solidFill>
                <a:latin typeface="Calibri" panose="020F0502020204030204" pitchFamily="34" charset="0"/>
                <a:cs typeface="Calibri" panose="020F0502020204030204" pitchFamily="34" charset="0"/>
              </a:endParaRPr>
            </a:p>
          </p:txBody>
        </p:sp>
        <p:sp>
          <p:nvSpPr>
            <p:cNvPr id="55" name="Text Box 47">
              <a:extLst>
                <a:ext uri="{FF2B5EF4-FFF2-40B4-BE49-F238E27FC236}">
                  <a16:creationId xmlns:a16="http://schemas.microsoft.com/office/drawing/2014/main" id="{EC53D2CC-E58E-5A86-1013-D113A6D8B65C}"/>
                </a:ext>
              </a:extLst>
            </p:cNvPr>
            <p:cNvSpPr txBox="1">
              <a:spLocks noChangeArrowheads="1"/>
            </p:cNvSpPr>
            <p:nvPr/>
          </p:nvSpPr>
          <p:spPr bwMode="auto">
            <a:xfrm>
              <a:off x="8480276" y="5121043"/>
              <a:ext cx="1345619" cy="58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+80</a:t>
              </a:r>
            </a:p>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mvt/jour</a:t>
              </a:r>
              <a:endParaRPr kumimoji="0" lang="fr-FR" altLang="fr-FR" sz="1600">
                <a:solidFill>
                  <a:schemeClr val="bg1"/>
                </a:solidFill>
                <a:latin typeface="Calibri" panose="020F0502020204030204" pitchFamily="34" charset="0"/>
                <a:cs typeface="Calibri" panose="020F0502020204030204" pitchFamily="34" charset="0"/>
              </a:endParaRPr>
            </a:p>
          </p:txBody>
        </p:sp>
        <p:sp>
          <p:nvSpPr>
            <p:cNvPr id="56" name="Text Box 48">
              <a:extLst>
                <a:ext uri="{FF2B5EF4-FFF2-40B4-BE49-F238E27FC236}">
                  <a16:creationId xmlns:a16="http://schemas.microsoft.com/office/drawing/2014/main" id="{8B76FB91-532C-6502-49FC-3F65C8E987C8}"/>
                </a:ext>
              </a:extLst>
            </p:cNvPr>
            <p:cNvSpPr txBox="1">
              <a:spLocks noChangeArrowheads="1"/>
            </p:cNvSpPr>
            <p:nvPr/>
          </p:nvSpPr>
          <p:spPr bwMode="auto">
            <a:xfrm>
              <a:off x="5424784" y="5138725"/>
              <a:ext cx="1345619" cy="55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tx1"/>
                  </a:solidFill>
                  <a:latin typeface="Calibri" panose="020F0502020204030204" pitchFamily="34" charset="0"/>
                  <a:cs typeface="Calibri" panose="020F0502020204030204" pitchFamily="34" charset="0"/>
                </a:rPr>
                <a:t>+34</a:t>
              </a:r>
            </a:p>
            <a:p>
              <a:pPr algn="ctr">
                <a:spcBef>
                  <a:spcPct val="0"/>
                </a:spcBef>
                <a:buFontTx/>
                <a:buNone/>
              </a:pPr>
              <a:r>
                <a:rPr kumimoji="0" lang="fr-CH" altLang="fr-FR" sz="1400">
                  <a:solidFill>
                    <a:schemeClr val="tx1"/>
                  </a:solidFill>
                  <a:latin typeface="Calibri" panose="020F0502020204030204" pitchFamily="34" charset="0"/>
                  <a:cs typeface="Calibri" panose="020F0502020204030204" pitchFamily="34" charset="0"/>
                </a:rPr>
                <a:t>mvt/jour</a:t>
              </a:r>
              <a:endParaRPr kumimoji="0" lang="fr-FR" altLang="fr-FR" sz="1400">
                <a:solidFill>
                  <a:schemeClr val="tx1"/>
                </a:solidFill>
                <a:latin typeface="Calibri" panose="020F0502020204030204" pitchFamily="34" charset="0"/>
                <a:cs typeface="Calibri" panose="020F0502020204030204" pitchFamily="34" charset="0"/>
              </a:endParaRPr>
            </a:p>
          </p:txBody>
        </p:sp>
      </p:grpSp>
      <p:sp>
        <p:nvSpPr>
          <p:cNvPr id="47" name="Text Box 49">
            <a:extLst>
              <a:ext uri="{FF2B5EF4-FFF2-40B4-BE49-F238E27FC236}">
                <a16:creationId xmlns:a16="http://schemas.microsoft.com/office/drawing/2014/main" id="{7C50AEA8-EAE5-067C-AB3C-BE72E49F1361}"/>
              </a:ext>
            </a:extLst>
          </p:cNvPr>
          <p:cNvSpPr txBox="1">
            <a:spLocks noChangeArrowheads="1"/>
          </p:cNvSpPr>
          <p:nvPr/>
        </p:nvSpPr>
        <p:spPr bwMode="auto">
          <a:xfrm>
            <a:off x="3897038" y="4596012"/>
            <a:ext cx="5907634" cy="338554"/>
          </a:xfrm>
          <a:prstGeom prst="rect">
            <a:avLst/>
          </a:prstGeom>
          <a:solidFill>
            <a:schemeClr val="tx2"/>
          </a:solidFill>
          <a:ln>
            <a:noFill/>
          </a:ln>
        </p:spPr>
        <p:txBody>
          <a:bodyPr wrap="square">
            <a:spAutoFit/>
          </a:bodyPr>
          <a:lstStyle>
            <a:lvl1pPr>
              <a:spcBef>
                <a:spcPct val="20000"/>
              </a:spcBef>
              <a:buChar char="•"/>
              <a:tabLst>
                <a:tab pos="1244600" algn="l"/>
              </a:tabLst>
              <a:defRPr kumimoji="1" sz="2800" b="1">
                <a:solidFill>
                  <a:srgbClr val="000000"/>
                </a:solidFill>
                <a:latin typeface="Arial" panose="020B060402020202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Taux de rotation x 2 pour avoir les </a:t>
            </a:r>
            <a:r>
              <a:rPr kumimoji="0" lang="fr-CH" altLang="fr-FR" sz="1600" err="1">
                <a:solidFill>
                  <a:schemeClr val="bg1"/>
                </a:solidFill>
                <a:latin typeface="Calibri" panose="020F0502020204030204" pitchFamily="34" charset="0"/>
                <a:cs typeface="Calibri" panose="020F0502020204030204" pitchFamily="34" charset="0"/>
              </a:rPr>
              <a:t>mvts</a:t>
            </a:r>
            <a:r>
              <a:rPr kumimoji="0" lang="fr-CH" altLang="fr-FR" sz="1600">
                <a:solidFill>
                  <a:schemeClr val="bg1"/>
                </a:solidFill>
                <a:latin typeface="Calibri" panose="020F0502020204030204" pitchFamily="34" charset="0"/>
                <a:cs typeface="Calibri" panose="020F0502020204030204" pitchFamily="34" charset="0"/>
              </a:rPr>
              <a:t> A/R</a:t>
            </a:r>
            <a:endParaRPr kumimoji="0" lang="fr-FR" altLang="fr-FR" sz="1600">
              <a:solidFill>
                <a:schemeClr val="bg1"/>
              </a:solidFill>
              <a:latin typeface="Calibri" panose="020F0502020204030204" pitchFamily="34" charset="0"/>
              <a:cs typeface="Calibri" panose="020F0502020204030204" pitchFamily="34" charset="0"/>
              <a:sym typeface="Wingdings" panose="05000000000000000000" pitchFamily="2" charset="2"/>
            </a:endParaRPr>
          </a:p>
        </p:txBody>
      </p:sp>
      <p:sp>
        <p:nvSpPr>
          <p:cNvPr id="92" name="Text Box 53">
            <a:extLst>
              <a:ext uri="{FF2B5EF4-FFF2-40B4-BE49-F238E27FC236}">
                <a16:creationId xmlns:a16="http://schemas.microsoft.com/office/drawing/2014/main" id="{833A76C9-6EFD-BB27-1788-B3D1605829F2}"/>
              </a:ext>
            </a:extLst>
          </p:cNvPr>
          <p:cNvSpPr txBox="1">
            <a:spLocks noChangeArrowheads="1"/>
          </p:cNvSpPr>
          <p:nvPr/>
        </p:nvSpPr>
        <p:spPr bwMode="auto">
          <a:xfrm>
            <a:off x="3897039" y="5970287"/>
            <a:ext cx="5907638" cy="584775"/>
          </a:xfrm>
          <a:prstGeom prst="rect">
            <a:avLst/>
          </a:prstGeom>
          <a:solidFill>
            <a:schemeClr val="tx2"/>
          </a:solidFill>
          <a:ln>
            <a:noFill/>
          </a:ln>
          <a:effectLst/>
        </p:spPr>
        <p:txBody>
          <a:bodyPr wrap="square" lIns="91440" tIns="45720" rIns="91440" bIns="45720" anchor="t">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dirty="0">
                <a:solidFill>
                  <a:schemeClr val="bg1"/>
                </a:solidFill>
                <a:latin typeface="Calibri"/>
                <a:ea typeface="Calibri"/>
                <a:cs typeface="Calibri"/>
              </a:rPr>
              <a:t>TOTAL = 1’325 + 34 + 30 + 80 = + 1’469 </a:t>
            </a:r>
            <a:r>
              <a:rPr kumimoji="0" lang="fr-CH" altLang="fr-FR" sz="1600" err="1">
                <a:solidFill>
                  <a:schemeClr val="bg1"/>
                </a:solidFill>
                <a:latin typeface="Calibri"/>
                <a:ea typeface="Calibri"/>
                <a:cs typeface="Calibri"/>
              </a:rPr>
              <a:t>mvt</a:t>
            </a:r>
            <a:r>
              <a:rPr kumimoji="0" lang="fr-CH" altLang="fr-FR" sz="1600" dirty="0">
                <a:solidFill>
                  <a:schemeClr val="bg1"/>
                </a:solidFill>
                <a:latin typeface="Calibri"/>
                <a:ea typeface="Calibri"/>
                <a:cs typeface="Calibri"/>
              </a:rPr>
              <a:t>/jour</a:t>
            </a:r>
          </a:p>
          <a:p>
            <a:pPr algn="ctr">
              <a:spcBef>
                <a:spcPct val="0"/>
              </a:spcBef>
              <a:buNone/>
            </a:pPr>
            <a:r>
              <a:rPr lang="fr-CH" sz="1600" dirty="0">
                <a:solidFill>
                  <a:schemeClr val="bg1"/>
                </a:solidFill>
                <a:latin typeface="Arial"/>
                <a:ea typeface="Calibri"/>
                <a:cs typeface="Arial"/>
              </a:rPr>
              <a:t>environ 3 % du TJM du secteur</a:t>
            </a:r>
            <a:endParaRPr lang="fr-CH" dirty="0"/>
          </a:p>
        </p:txBody>
      </p:sp>
      <p:sp>
        <p:nvSpPr>
          <p:cNvPr id="3" name="Espace réservé du numéro de diapositive 2">
            <a:extLst>
              <a:ext uri="{FF2B5EF4-FFF2-40B4-BE49-F238E27FC236}">
                <a16:creationId xmlns:a16="http://schemas.microsoft.com/office/drawing/2014/main" id="{69C57E9A-9432-1339-A1E7-B45EC09211AE}"/>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56</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5" name="Image 1">
            <a:extLst>
              <a:ext uri="{FF2B5EF4-FFF2-40B4-BE49-F238E27FC236}">
                <a16:creationId xmlns:a16="http://schemas.microsoft.com/office/drawing/2014/main" id="{DCB6D811-B365-8917-53B8-5400726102F9}"/>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158989" y="730023"/>
            <a:ext cx="1583560" cy="4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po 17">
            <a:extLst>
              <a:ext uri="{FF2B5EF4-FFF2-40B4-BE49-F238E27FC236}">
                <a16:creationId xmlns:a16="http://schemas.microsoft.com/office/drawing/2014/main" id="{4EC33517-CABB-FEDA-010E-75E244BF4DCA}"/>
              </a:ext>
            </a:extLst>
          </p:cNvPr>
          <p:cNvGrpSpPr/>
          <p:nvPr/>
        </p:nvGrpSpPr>
        <p:grpSpPr>
          <a:xfrm>
            <a:off x="3897038" y="3916975"/>
            <a:ext cx="5907627" cy="344626"/>
            <a:chOff x="3897038" y="4134029"/>
            <a:chExt cx="5907627" cy="344626"/>
          </a:xfrm>
        </p:grpSpPr>
        <p:sp>
          <p:nvSpPr>
            <p:cNvPr id="10" name="CasellaDiTesto 9">
              <a:extLst>
                <a:ext uri="{FF2B5EF4-FFF2-40B4-BE49-F238E27FC236}">
                  <a16:creationId xmlns:a16="http://schemas.microsoft.com/office/drawing/2014/main" id="{225B41DD-2AE0-76FB-5B8A-5142C3D94B5E}"/>
                </a:ext>
              </a:extLst>
            </p:cNvPr>
            <p:cNvSpPr txBox="1"/>
            <p:nvPr/>
          </p:nvSpPr>
          <p:spPr>
            <a:xfrm>
              <a:off x="3897038" y="4134029"/>
              <a:ext cx="1345618" cy="338554"/>
            </a:xfrm>
            <a:prstGeom prst="rect">
              <a:avLst/>
            </a:prstGeom>
            <a:solidFill>
              <a:schemeClr val="bg1"/>
            </a:solidFill>
            <a:ln w="12700">
              <a:solidFill>
                <a:srgbClr val="005B85"/>
              </a:solidFill>
            </a:ln>
          </p:spPr>
          <p:txBody>
            <a:bodyPr wrap="square">
              <a:spAutoFit/>
            </a:bodyPr>
            <a:lstStyle/>
            <a:p>
              <a:pPr algn="ctr"/>
              <a:r>
                <a:rPr kumimoji="0" lang="fr-CH" altLang="fr-FR" sz="1600" b="1">
                  <a:solidFill>
                    <a:schemeClr val="tx2"/>
                  </a:solidFill>
                  <a:latin typeface="Calibri" panose="020F0502020204030204" pitchFamily="34" charset="0"/>
                  <a:cs typeface="Calibri" panose="020F0502020204030204" pitchFamily="34" charset="0"/>
                </a:rPr>
                <a:t>1.17</a:t>
              </a:r>
              <a:endParaRPr lang="it-CH" sz="1600" b="1">
                <a:solidFill>
                  <a:schemeClr val="tx2"/>
                </a:solidFill>
              </a:endParaRPr>
            </a:p>
          </p:txBody>
        </p:sp>
        <p:sp>
          <p:nvSpPr>
            <p:cNvPr id="12" name="CasellaDiTesto 11">
              <a:extLst>
                <a:ext uri="{FF2B5EF4-FFF2-40B4-BE49-F238E27FC236}">
                  <a16:creationId xmlns:a16="http://schemas.microsoft.com/office/drawing/2014/main" id="{041A6FD5-C1DB-B509-EAC7-36F77FBA7B90}"/>
                </a:ext>
              </a:extLst>
            </p:cNvPr>
            <p:cNvSpPr txBox="1"/>
            <p:nvPr/>
          </p:nvSpPr>
          <p:spPr>
            <a:xfrm>
              <a:off x="5462344" y="4137560"/>
              <a:ext cx="1308060" cy="338554"/>
            </a:xfrm>
            <a:prstGeom prst="rect">
              <a:avLst/>
            </a:prstGeom>
            <a:solidFill>
              <a:schemeClr val="bg1"/>
            </a:solidFill>
            <a:ln w="12700">
              <a:solidFill>
                <a:srgbClr val="005B85"/>
              </a:solidFill>
            </a:ln>
          </p:spPr>
          <p:txBody>
            <a:bodyPr wrap="square">
              <a:spAutoFit/>
            </a:bodyPr>
            <a:lstStyle/>
            <a:p>
              <a:pPr algn="ctr"/>
              <a:r>
                <a:rPr kumimoji="0" lang="fr-CH" altLang="fr-FR" sz="1600" b="1">
                  <a:solidFill>
                    <a:schemeClr val="tx2"/>
                  </a:solidFill>
                  <a:latin typeface="Calibri" panose="020F0502020204030204" pitchFamily="34" charset="0"/>
                  <a:cs typeface="Calibri" panose="020F0502020204030204" pitchFamily="34" charset="0"/>
                </a:rPr>
                <a:t>1.67</a:t>
              </a:r>
              <a:endParaRPr lang="it-CH" sz="1600" b="1">
                <a:solidFill>
                  <a:schemeClr val="tx2"/>
                </a:solidFill>
              </a:endParaRPr>
            </a:p>
          </p:txBody>
        </p:sp>
        <p:sp>
          <p:nvSpPr>
            <p:cNvPr id="14" name="CasellaDiTesto 13">
              <a:extLst>
                <a:ext uri="{FF2B5EF4-FFF2-40B4-BE49-F238E27FC236}">
                  <a16:creationId xmlns:a16="http://schemas.microsoft.com/office/drawing/2014/main" id="{C14CC081-C703-52E1-C882-26B473A76656}"/>
                </a:ext>
              </a:extLst>
            </p:cNvPr>
            <p:cNvSpPr txBox="1"/>
            <p:nvPr/>
          </p:nvSpPr>
          <p:spPr>
            <a:xfrm>
              <a:off x="6990092" y="4137560"/>
              <a:ext cx="1316013" cy="338554"/>
            </a:xfrm>
            <a:prstGeom prst="rect">
              <a:avLst/>
            </a:prstGeom>
            <a:solidFill>
              <a:schemeClr val="bg1"/>
            </a:solidFill>
            <a:ln w="12700">
              <a:solidFill>
                <a:srgbClr val="005B85"/>
              </a:solidFill>
            </a:ln>
          </p:spPr>
          <p:txBody>
            <a:bodyPr wrap="square">
              <a:spAutoFit/>
            </a:bodyPr>
            <a:lstStyle/>
            <a:p>
              <a:pPr algn="ctr"/>
              <a:r>
                <a:rPr kumimoji="0" lang="fr-CH" altLang="fr-FR" sz="1600" b="1">
                  <a:solidFill>
                    <a:schemeClr val="tx2"/>
                  </a:solidFill>
                  <a:latin typeface="Calibri" panose="020F0502020204030204" pitchFamily="34" charset="0"/>
                  <a:cs typeface="Calibri" panose="020F0502020204030204" pitchFamily="34" charset="0"/>
                </a:rPr>
                <a:t>3.00 </a:t>
              </a:r>
              <a:endParaRPr lang="it-CH" sz="1600" b="1">
                <a:solidFill>
                  <a:schemeClr val="tx2"/>
                </a:solidFill>
              </a:endParaRPr>
            </a:p>
          </p:txBody>
        </p:sp>
        <p:sp>
          <p:nvSpPr>
            <p:cNvPr id="15" name="CasellaDiTesto 14">
              <a:extLst>
                <a:ext uri="{FF2B5EF4-FFF2-40B4-BE49-F238E27FC236}">
                  <a16:creationId xmlns:a16="http://schemas.microsoft.com/office/drawing/2014/main" id="{3CFE1D74-2691-8D38-B944-F9F1167862A3}"/>
                </a:ext>
              </a:extLst>
            </p:cNvPr>
            <p:cNvSpPr txBox="1"/>
            <p:nvPr/>
          </p:nvSpPr>
          <p:spPr>
            <a:xfrm>
              <a:off x="8525792" y="4140101"/>
              <a:ext cx="1278873" cy="338554"/>
            </a:xfrm>
            <a:prstGeom prst="rect">
              <a:avLst/>
            </a:prstGeom>
            <a:solidFill>
              <a:schemeClr val="bg1"/>
            </a:solidFill>
            <a:ln w="12700">
              <a:solidFill>
                <a:srgbClr val="005B85"/>
              </a:solidFill>
            </a:ln>
          </p:spPr>
          <p:txBody>
            <a:bodyPr wrap="square">
              <a:spAutoFit/>
            </a:bodyPr>
            <a:lstStyle/>
            <a:p>
              <a:pPr algn="ctr"/>
              <a:r>
                <a:rPr kumimoji="0" lang="fr-CH" altLang="fr-FR" sz="1600" b="1">
                  <a:solidFill>
                    <a:schemeClr val="tx2"/>
                  </a:solidFill>
                  <a:latin typeface="Calibri" panose="020F0502020204030204" pitchFamily="34" charset="0"/>
                  <a:cs typeface="Calibri" panose="020F0502020204030204" pitchFamily="34" charset="0"/>
                </a:rPr>
                <a:t>1.33 </a:t>
              </a:r>
              <a:endParaRPr lang="it-CH" sz="1600" b="1">
                <a:solidFill>
                  <a:schemeClr val="tx2"/>
                </a:solidFill>
              </a:endParaRPr>
            </a:p>
          </p:txBody>
        </p:sp>
      </p:grpSp>
      <p:grpSp>
        <p:nvGrpSpPr>
          <p:cNvPr id="23" name="Gruppo 22">
            <a:extLst>
              <a:ext uri="{FF2B5EF4-FFF2-40B4-BE49-F238E27FC236}">
                <a16:creationId xmlns:a16="http://schemas.microsoft.com/office/drawing/2014/main" id="{8AD2D0FB-7427-1AB4-CA4C-506A8CD31571}"/>
              </a:ext>
            </a:extLst>
          </p:cNvPr>
          <p:cNvGrpSpPr/>
          <p:nvPr/>
        </p:nvGrpSpPr>
        <p:grpSpPr>
          <a:xfrm>
            <a:off x="1444270" y="2105782"/>
            <a:ext cx="2316515" cy="347133"/>
            <a:chOff x="1444270" y="1686292"/>
            <a:chExt cx="2316515" cy="347133"/>
          </a:xfrm>
        </p:grpSpPr>
        <p:sp>
          <p:nvSpPr>
            <p:cNvPr id="77" name="Text Box 35">
              <a:extLst>
                <a:ext uri="{FF2B5EF4-FFF2-40B4-BE49-F238E27FC236}">
                  <a16:creationId xmlns:a16="http://schemas.microsoft.com/office/drawing/2014/main" id="{0F5834D1-D555-0037-B4FD-34BD222C609D}"/>
                </a:ext>
              </a:extLst>
            </p:cNvPr>
            <p:cNvSpPr txBox="1">
              <a:spLocks noChangeArrowheads="1"/>
            </p:cNvSpPr>
            <p:nvPr/>
          </p:nvSpPr>
          <p:spPr bwMode="auto">
            <a:xfrm>
              <a:off x="1444270" y="1694870"/>
              <a:ext cx="2010123" cy="338554"/>
            </a:xfrm>
            <a:prstGeom prst="rect">
              <a:avLst/>
            </a:prstGeom>
            <a:solidFill>
              <a:schemeClr val="tx2"/>
            </a:solidFill>
            <a:ln>
              <a:noFill/>
            </a:ln>
          </p:spPr>
          <p:txBody>
            <a:bodyPr wrap="square">
              <a:spAutoFit/>
            </a:bodyPr>
            <a:lstStyle>
              <a:defPPr>
                <a:defRPr lang="de-DE"/>
              </a:defPPr>
              <a:lvl1pPr algn="ctr">
                <a:spcBef>
                  <a:spcPct val="0"/>
                </a:spcBef>
                <a:buFontTx/>
                <a:buNone/>
                <a:tabLst>
                  <a:tab pos="1244600" algn="l"/>
                </a:tabLst>
                <a:defRPr kumimoji="0" sz="1600" b="1">
                  <a:solidFill>
                    <a:schemeClr val="bg1"/>
                  </a:solidFill>
                  <a:latin typeface="Calibri" panose="020F0502020204030204" pitchFamily="34" charset="0"/>
                  <a:cs typeface="Calibri" panose="020F050202020403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r>
                <a:rPr lang="fr-CH" altLang="fr-FR"/>
                <a:t>Motif</a:t>
              </a:r>
              <a:endParaRPr lang="fr-FR" altLang="fr-FR"/>
            </a:p>
          </p:txBody>
        </p:sp>
        <p:sp>
          <p:nvSpPr>
            <p:cNvPr id="19" name="Triangolo isoscele 18">
              <a:extLst>
                <a:ext uri="{FF2B5EF4-FFF2-40B4-BE49-F238E27FC236}">
                  <a16:creationId xmlns:a16="http://schemas.microsoft.com/office/drawing/2014/main" id="{6AD2B674-AEF7-FEA0-8788-DEC23240227A}"/>
                </a:ext>
              </a:extLst>
            </p:cNvPr>
            <p:cNvSpPr/>
            <p:nvPr/>
          </p:nvSpPr>
          <p:spPr>
            <a:xfrm rot="5400000">
              <a:off x="3481385" y="1754026"/>
              <a:ext cx="347133" cy="211666"/>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grpSp>
        <p:nvGrpSpPr>
          <p:cNvPr id="24" name="Gruppo 23">
            <a:extLst>
              <a:ext uri="{FF2B5EF4-FFF2-40B4-BE49-F238E27FC236}">
                <a16:creationId xmlns:a16="http://schemas.microsoft.com/office/drawing/2014/main" id="{2E959695-E85D-69B1-2436-2E601BF13BE6}"/>
              </a:ext>
            </a:extLst>
          </p:cNvPr>
          <p:cNvGrpSpPr/>
          <p:nvPr/>
        </p:nvGrpSpPr>
        <p:grpSpPr>
          <a:xfrm>
            <a:off x="1444270" y="3075911"/>
            <a:ext cx="2307808" cy="347133"/>
            <a:chOff x="1444270" y="2188448"/>
            <a:chExt cx="2307808" cy="347133"/>
          </a:xfrm>
        </p:grpSpPr>
        <p:sp>
          <p:nvSpPr>
            <p:cNvPr id="80" name="Text Box 43">
              <a:extLst>
                <a:ext uri="{FF2B5EF4-FFF2-40B4-BE49-F238E27FC236}">
                  <a16:creationId xmlns:a16="http://schemas.microsoft.com/office/drawing/2014/main" id="{6FA592AC-B0CB-1DE5-E4BF-426DCB1896F3}"/>
                </a:ext>
              </a:extLst>
            </p:cNvPr>
            <p:cNvSpPr txBox="1">
              <a:spLocks noChangeArrowheads="1"/>
            </p:cNvSpPr>
            <p:nvPr/>
          </p:nvSpPr>
          <p:spPr bwMode="auto">
            <a:xfrm>
              <a:off x="1444270" y="2197027"/>
              <a:ext cx="2010126" cy="338554"/>
            </a:xfrm>
            <a:prstGeom prst="rect">
              <a:avLst/>
            </a:prstGeom>
            <a:solidFill>
              <a:schemeClr val="tx2"/>
            </a:solidFill>
            <a:ln>
              <a:noFill/>
            </a:ln>
          </p:spPr>
          <p:txBody>
            <a:bodyPr wrap="square">
              <a:spAutoFit/>
            </a:bodyPr>
            <a:lstStyle>
              <a:defPPr>
                <a:defRPr lang="de-DE"/>
              </a:defPPr>
              <a:lvl1pPr algn="ctr">
                <a:spcBef>
                  <a:spcPct val="0"/>
                </a:spcBef>
                <a:buFontTx/>
                <a:buNone/>
                <a:tabLst>
                  <a:tab pos="1244600" algn="l"/>
                </a:tabLst>
                <a:defRPr kumimoji="0" sz="1600" b="1">
                  <a:solidFill>
                    <a:schemeClr val="bg1"/>
                  </a:solidFill>
                  <a:latin typeface="Calibri" panose="020F0502020204030204" pitchFamily="34" charset="0"/>
                  <a:cs typeface="Calibri" panose="020F050202020403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r>
                <a:rPr lang="fr-CH" altLang="fr-FR"/>
                <a:t>Stationnement</a:t>
              </a:r>
              <a:endParaRPr lang="fr-FR" altLang="fr-FR"/>
            </a:p>
          </p:txBody>
        </p:sp>
        <p:sp>
          <p:nvSpPr>
            <p:cNvPr id="20" name="Triangolo isoscele 19">
              <a:extLst>
                <a:ext uri="{FF2B5EF4-FFF2-40B4-BE49-F238E27FC236}">
                  <a16:creationId xmlns:a16="http://schemas.microsoft.com/office/drawing/2014/main" id="{7D344F3F-0D83-323C-A6C9-00357299F4D7}"/>
                </a:ext>
              </a:extLst>
            </p:cNvPr>
            <p:cNvSpPr/>
            <p:nvPr/>
          </p:nvSpPr>
          <p:spPr>
            <a:xfrm rot="5400000">
              <a:off x="3472678" y="2256182"/>
              <a:ext cx="347133" cy="211666"/>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grpSp>
        <p:nvGrpSpPr>
          <p:cNvPr id="26" name="Gruppo 25">
            <a:extLst>
              <a:ext uri="{FF2B5EF4-FFF2-40B4-BE49-F238E27FC236}">
                <a16:creationId xmlns:a16="http://schemas.microsoft.com/office/drawing/2014/main" id="{A09CB056-DECD-0630-998E-59F63CE9E2B6}"/>
              </a:ext>
            </a:extLst>
          </p:cNvPr>
          <p:cNvGrpSpPr/>
          <p:nvPr/>
        </p:nvGrpSpPr>
        <p:grpSpPr>
          <a:xfrm>
            <a:off x="1442835" y="3911463"/>
            <a:ext cx="2317951" cy="348667"/>
            <a:chOff x="1442835" y="2699184"/>
            <a:chExt cx="2317951" cy="348667"/>
          </a:xfrm>
        </p:grpSpPr>
        <p:sp>
          <p:nvSpPr>
            <p:cNvPr id="7" name="Text Box 49">
              <a:extLst>
                <a:ext uri="{FF2B5EF4-FFF2-40B4-BE49-F238E27FC236}">
                  <a16:creationId xmlns:a16="http://schemas.microsoft.com/office/drawing/2014/main" id="{8F2E8D79-D40D-DC10-37F8-DF54EFDD1133}"/>
                </a:ext>
              </a:extLst>
            </p:cNvPr>
            <p:cNvSpPr txBox="1">
              <a:spLocks noChangeArrowheads="1"/>
            </p:cNvSpPr>
            <p:nvPr/>
          </p:nvSpPr>
          <p:spPr bwMode="auto">
            <a:xfrm>
              <a:off x="1442835" y="2699184"/>
              <a:ext cx="2010119" cy="338554"/>
            </a:xfrm>
            <a:prstGeom prst="rect">
              <a:avLst/>
            </a:prstGeom>
            <a:solidFill>
              <a:schemeClr val="tx2"/>
            </a:solidFill>
            <a:ln>
              <a:noFill/>
            </a:ln>
          </p:spPr>
          <p:txBody>
            <a:bodyPr wrap="square">
              <a:spAutoFit/>
            </a:bodyPr>
            <a:lstStyle>
              <a:lvl1pPr>
                <a:spcBef>
                  <a:spcPct val="20000"/>
                </a:spcBef>
                <a:buChar char="•"/>
                <a:tabLst>
                  <a:tab pos="1244600" algn="l"/>
                </a:tabLst>
                <a:defRPr kumimoji="1" sz="2800" b="1">
                  <a:solidFill>
                    <a:srgbClr val="000000"/>
                  </a:solidFill>
                  <a:latin typeface="Arial" panose="020B060402020202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Calibri" panose="020F0502020204030204" pitchFamily="34" charset="0"/>
                  <a:cs typeface="Calibri" panose="020F0502020204030204" pitchFamily="34" charset="0"/>
                </a:rPr>
                <a:t>Taux de rotation</a:t>
              </a:r>
              <a:endParaRPr kumimoji="0" lang="fr-FR" altLang="fr-FR" sz="1600">
                <a:solidFill>
                  <a:schemeClr val="bg1"/>
                </a:solidFill>
                <a:latin typeface="Calibri" panose="020F0502020204030204" pitchFamily="34" charset="0"/>
                <a:cs typeface="Calibri" panose="020F0502020204030204" pitchFamily="34" charset="0"/>
                <a:sym typeface="Wingdings" panose="05000000000000000000" pitchFamily="2" charset="2"/>
              </a:endParaRPr>
            </a:p>
          </p:txBody>
        </p:sp>
        <p:sp>
          <p:nvSpPr>
            <p:cNvPr id="21" name="Triangolo isoscele 20">
              <a:extLst>
                <a:ext uri="{FF2B5EF4-FFF2-40B4-BE49-F238E27FC236}">
                  <a16:creationId xmlns:a16="http://schemas.microsoft.com/office/drawing/2014/main" id="{E16C4A36-4E9A-E857-D4DE-875D0530380A}"/>
                </a:ext>
              </a:extLst>
            </p:cNvPr>
            <p:cNvSpPr/>
            <p:nvPr/>
          </p:nvSpPr>
          <p:spPr>
            <a:xfrm rot="5400000">
              <a:off x="3481386" y="2768452"/>
              <a:ext cx="347133" cy="211666"/>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grpSp>
        <p:nvGrpSpPr>
          <p:cNvPr id="25" name="Gruppo 24">
            <a:extLst>
              <a:ext uri="{FF2B5EF4-FFF2-40B4-BE49-F238E27FC236}">
                <a16:creationId xmlns:a16="http://schemas.microsoft.com/office/drawing/2014/main" id="{035FD9DC-AC91-9E42-3481-93C4C33F631A}"/>
              </a:ext>
            </a:extLst>
          </p:cNvPr>
          <p:cNvGrpSpPr/>
          <p:nvPr/>
        </p:nvGrpSpPr>
        <p:grpSpPr>
          <a:xfrm>
            <a:off x="1442835" y="5428053"/>
            <a:ext cx="2319535" cy="347283"/>
            <a:chOff x="1442835" y="3192086"/>
            <a:chExt cx="2319535" cy="347283"/>
          </a:xfrm>
        </p:grpSpPr>
        <p:sp>
          <p:nvSpPr>
            <p:cNvPr id="75" name="Text Box 28">
              <a:extLst>
                <a:ext uri="{FF2B5EF4-FFF2-40B4-BE49-F238E27FC236}">
                  <a16:creationId xmlns:a16="http://schemas.microsoft.com/office/drawing/2014/main" id="{57B05846-5F3D-87A0-9E3A-C4E636EC015A}"/>
                </a:ext>
              </a:extLst>
            </p:cNvPr>
            <p:cNvSpPr txBox="1">
              <a:spLocks noChangeArrowheads="1"/>
            </p:cNvSpPr>
            <p:nvPr/>
          </p:nvSpPr>
          <p:spPr bwMode="auto">
            <a:xfrm>
              <a:off x="1442835" y="3200815"/>
              <a:ext cx="2027090" cy="338554"/>
            </a:xfrm>
            <a:prstGeom prst="rect">
              <a:avLst/>
            </a:prstGeom>
            <a:solidFill>
              <a:schemeClr val="tx2"/>
            </a:solidFill>
            <a:ln>
              <a:noFill/>
            </a:ln>
          </p:spPr>
          <p:txBody>
            <a:bodyPr wrap="square">
              <a:spAutoFit/>
            </a:bodyPr>
            <a:lstStyle>
              <a:defPPr>
                <a:defRPr lang="de-DE"/>
              </a:defPPr>
              <a:lvl1pPr algn="ctr">
                <a:spcBef>
                  <a:spcPct val="0"/>
                </a:spcBef>
                <a:buFontTx/>
                <a:buNone/>
                <a:tabLst>
                  <a:tab pos="1244600" algn="l"/>
                </a:tabLst>
                <a:defRPr kumimoji="0" sz="1600" b="1">
                  <a:solidFill>
                    <a:schemeClr val="bg1"/>
                  </a:solidFill>
                  <a:latin typeface="Calibri" panose="020F0502020204030204" pitchFamily="34" charset="0"/>
                  <a:cs typeface="Calibri" panose="020F0502020204030204" pitchFamily="34" charset="0"/>
                </a:defRPr>
              </a:lvl1pPr>
              <a:lvl2pPr marL="742950" indent="-285750">
                <a:spcBef>
                  <a:spcPct val="20000"/>
                </a:spcBef>
                <a:buChar char="–"/>
                <a:tabLst>
                  <a:tab pos="1244600" algn="l"/>
                </a:tabLst>
                <a:defRPr kumimoji="1" sz="2400" b="1">
                  <a:solidFill>
                    <a:srgbClr val="000000"/>
                  </a:solidFill>
                  <a:latin typeface="Arial" panose="020B0604020202020204" pitchFamily="34" charset="0"/>
                </a:defRPr>
              </a:lvl2pPr>
              <a:lvl3pPr marL="1143000" indent="-228600">
                <a:spcBef>
                  <a:spcPct val="20000"/>
                </a:spcBef>
                <a:buChar char="•"/>
                <a:tabLst>
                  <a:tab pos="1244600" algn="l"/>
                </a:tabLst>
                <a:defRPr kumimoji="1" sz="2400" b="1">
                  <a:solidFill>
                    <a:srgbClr val="000000"/>
                  </a:solidFill>
                  <a:latin typeface="Arial" panose="020B0604020202020204" pitchFamily="34" charset="0"/>
                </a:defRPr>
              </a:lvl3pPr>
              <a:lvl4pPr marL="1600200" indent="-228600">
                <a:spcBef>
                  <a:spcPct val="20000"/>
                </a:spcBef>
                <a:buChar char="–"/>
                <a:tabLst>
                  <a:tab pos="1244600" algn="l"/>
                </a:tabLst>
                <a:defRPr kumimoji="1" sz="2000" b="1">
                  <a:solidFill>
                    <a:srgbClr val="000000"/>
                  </a:solidFill>
                  <a:latin typeface="Arial" panose="020B0604020202020204" pitchFamily="34" charset="0"/>
                </a:defRPr>
              </a:lvl4pPr>
              <a:lvl5pPr marL="2057400" indent="-228600">
                <a:spcBef>
                  <a:spcPct val="20000"/>
                </a:spcBef>
                <a:buChar char="•"/>
                <a:tabLst>
                  <a:tab pos="1244600" algn="l"/>
                </a:tabLst>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tabLst>
                  <a:tab pos="1244600" algn="l"/>
                </a:tabLst>
                <a:defRPr kumimoji="1" sz="2000" b="1">
                  <a:solidFill>
                    <a:srgbClr val="000000"/>
                  </a:solidFill>
                  <a:latin typeface="Arial" panose="020B0604020202020204" pitchFamily="34" charset="0"/>
                </a:defRPr>
              </a:lvl9pPr>
            </a:lstStyle>
            <a:p>
              <a:r>
                <a:rPr lang="fr-CH" altLang="fr-FR"/>
                <a:t>Trafic généré</a:t>
              </a:r>
              <a:endParaRPr lang="fr-FR" altLang="fr-FR"/>
            </a:p>
          </p:txBody>
        </p:sp>
        <p:sp>
          <p:nvSpPr>
            <p:cNvPr id="22" name="Triangolo isoscele 21">
              <a:extLst>
                <a:ext uri="{FF2B5EF4-FFF2-40B4-BE49-F238E27FC236}">
                  <a16:creationId xmlns:a16="http://schemas.microsoft.com/office/drawing/2014/main" id="{3A07BBC0-C6F1-43FE-220A-705A9A26EF45}"/>
                </a:ext>
              </a:extLst>
            </p:cNvPr>
            <p:cNvSpPr/>
            <p:nvPr/>
          </p:nvSpPr>
          <p:spPr>
            <a:xfrm rot="5400000">
              <a:off x="3482970" y="3259820"/>
              <a:ext cx="347133" cy="211666"/>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grpSp>
      <p:grpSp>
        <p:nvGrpSpPr>
          <p:cNvPr id="33" name="Gruppo 32">
            <a:extLst>
              <a:ext uri="{FF2B5EF4-FFF2-40B4-BE49-F238E27FC236}">
                <a16:creationId xmlns:a16="http://schemas.microsoft.com/office/drawing/2014/main" id="{78CEC1AC-7CBE-74DF-4E18-7CE4C9004248}"/>
              </a:ext>
            </a:extLst>
          </p:cNvPr>
          <p:cNvGrpSpPr/>
          <p:nvPr/>
        </p:nvGrpSpPr>
        <p:grpSpPr>
          <a:xfrm>
            <a:off x="4396280" y="2665038"/>
            <a:ext cx="347133" cy="2549931"/>
            <a:chOff x="4396280" y="2665038"/>
            <a:chExt cx="347133" cy="2549931"/>
          </a:xfrm>
        </p:grpSpPr>
        <p:sp>
          <p:nvSpPr>
            <p:cNvPr id="29" name="Triangolo isoscele 28">
              <a:extLst>
                <a:ext uri="{FF2B5EF4-FFF2-40B4-BE49-F238E27FC236}">
                  <a16:creationId xmlns:a16="http://schemas.microsoft.com/office/drawing/2014/main" id="{8D345E67-7F9C-A41F-BD40-94B37FEB62A5}"/>
                </a:ext>
              </a:extLst>
            </p:cNvPr>
            <p:cNvSpPr/>
            <p:nvPr/>
          </p:nvSpPr>
          <p:spPr>
            <a:xfrm rot="10800000">
              <a:off x="4396280" y="2665038"/>
              <a:ext cx="347133" cy="211666"/>
            </a:xfrm>
            <a:prstGeom prst="triangle">
              <a:avLst/>
            </a:prstGeom>
            <a:solidFill>
              <a:schemeClr val="bg2">
                <a:lumMod val="60000"/>
                <a:lumOff val="40000"/>
              </a:schemeClr>
            </a:solidFill>
            <a:ln w="12700" cap="sq">
              <a:noFill/>
              <a:round/>
              <a:headEnd type="none" w="sm" len="sm"/>
              <a:tailEnd type="none" w="sm" len="sm"/>
            </a:ln>
            <a:effectLst/>
          </p:spPr>
          <p:txBody>
            <a:bodyPr wrap="none" anchor="ctr"/>
            <a:lstStyle/>
            <a:p>
              <a:pPr algn="ctr">
                <a:spcBef>
                  <a:spcPct val="0"/>
                </a:spcBef>
              </a:pPr>
              <a:endParaRPr lang="it-CH" sz="1400">
                <a:solidFill>
                  <a:schemeClr val="tx1"/>
                </a:solidFill>
                <a:latin typeface="Calibri" panose="020F0502020204030204" pitchFamily="34" charset="0"/>
                <a:cs typeface="Calibri" panose="020F0502020204030204" pitchFamily="34" charset="0"/>
              </a:endParaRPr>
            </a:p>
          </p:txBody>
        </p:sp>
        <p:sp>
          <p:nvSpPr>
            <p:cNvPr id="30" name="Triangolo isoscele 29">
              <a:extLst>
                <a:ext uri="{FF2B5EF4-FFF2-40B4-BE49-F238E27FC236}">
                  <a16:creationId xmlns:a16="http://schemas.microsoft.com/office/drawing/2014/main" id="{1F969063-ADC2-8D10-6CCC-FAB4C0F4FEC8}"/>
                </a:ext>
              </a:extLst>
            </p:cNvPr>
            <p:cNvSpPr/>
            <p:nvPr/>
          </p:nvSpPr>
          <p:spPr>
            <a:xfrm rot="10800000">
              <a:off x="4396280" y="3645444"/>
              <a:ext cx="347133" cy="211666"/>
            </a:xfrm>
            <a:prstGeom prst="triangle">
              <a:avLst/>
            </a:prstGeom>
            <a:solidFill>
              <a:schemeClr val="bg2">
                <a:lumMod val="60000"/>
                <a:lumOff val="40000"/>
              </a:schemeClr>
            </a:solidFill>
            <a:ln w="12700" cap="sq">
              <a:noFill/>
              <a:round/>
              <a:headEnd type="none" w="sm" len="sm"/>
              <a:tailEnd type="none" w="sm" len="sm"/>
            </a:ln>
            <a:effectLst/>
          </p:spPr>
          <p:txBody>
            <a:bodyPr wrap="none" anchor="ctr"/>
            <a:lstStyle/>
            <a:p>
              <a:pPr algn="ctr">
                <a:spcBef>
                  <a:spcPct val="0"/>
                </a:spcBef>
              </a:pPr>
              <a:endParaRPr lang="it-CH" sz="1400">
                <a:solidFill>
                  <a:schemeClr val="tx1"/>
                </a:solidFill>
                <a:latin typeface="Calibri" panose="020F0502020204030204" pitchFamily="34" charset="0"/>
                <a:cs typeface="Calibri" panose="020F0502020204030204" pitchFamily="34" charset="0"/>
              </a:endParaRPr>
            </a:p>
          </p:txBody>
        </p:sp>
        <p:sp>
          <p:nvSpPr>
            <p:cNvPr id="31" name="Triangolo isoscele 30">
              <a:extLst>
                <a:ext uri="{FF2B5EF4-FFF2-40B4-BE49-F238E27FC236}">
                  <a16:creationId xmlns:a16="http://schemas.microsoft.com/office/drawing/2014/main" id="{04AB38BC-EDEF-2492-9CA8-426837E8A625}"/>
                </a:ext>
              </a:extLst>
            </p:cNvPr>
            <p:cNvSpPr/>
            <p:nvPr/>
          </p:nvSpPr>
          <p:spPr>
            <a:xfrm rot="10800000">
              <a:off x="4396280" y="4326864"/>
              <a:ext cx="347133" cy="211666"/>
            </a:xfrm>
            <a:prstGeom prst="triangle">
              <a:avLst/>
            </a:prstGeom>
            <a:solidFill>
              <a:schemeClr val="bg2">
                <a:lumMod val="60000"/>
                <a:lumOff val="40000"/>
              </a:schemeClr>
            </a:solidFill>
            <a:ln w="12700" cap="sq">
              <a:noFill/>
              <a:round/>
              <a:headEnd type="none" w="sm" len="sm"/>
              <a:tailEnd type="none" w="sm" len="sm"/>
            </a:ln>
            <a:effectLst/>
          </p:spPr>
          <p:txBody>
            <a:bodyPr wrap="none" anchor="ctr"/>
            <a:lstStyle/>
            <a:p>
              <a:pPr algn="ctr">
                <a:spcBef>
                  <a:spcPct val="0"/>
                </a:spcBef>
              </a:pPr>
              <a:endParaRPr lang="it-CH" sz="1400">
                <a:solidFill>
                  <a:schemeClr val="tx1"/>
                </a:solidFill>
                <a:latin typeface="Calibri" panose="020F0502020204030204" pitchFamily="34" charset="0"/>
                <a:cs typeface="Calibri" panose="020F0502020204030204" pitchFamily="34" charset="0"/>
              </a:endParaRPr>
            </a:p>
          </p:txBody>
        </p:sp>
        <p:sp>
          <p:nvSpPr>
            <p:cNvPr id="32" name="Triangolo isoscele 31">
              <a:extLst>
                <a:ext uri="{FF2B5EF4-FFF2-40B4-BE49-F238E27FC236}">
                  <a16:creationId xmlns:a16="http://schemas.microsoft.com/office/drawing/2014/main" id="{26BC2BA8-A3F2-C0AB-6739-D65841AEBC1D}"/>
                </a:ext>
              </a:extLst>
            </p:cNvPr>
            <p:cNvSpPr/>
            <p:nvPr/>
          </p:nvSpPr>
          <p:spPr>
            <a:xfrm rot="10800000">
              <a:off x="4396280" y="5003303"/>
              <a:ext cx="347133" cy="211666"/>
            </a:xfrm>
            <a:prstGeom prst="triangle">
              <a:avLst/>
            </a:prstGeom>
            <a:solidFill>
              <a:schemeClr val="bg2">
                <a:lumMod val="60000"/>
                <a:lumOff val="40000"/>
              </a:schemeClr>
            </a:solidFill>
            <a:ln w="12700" cap="sq">
              <a:noFill/>
              <a:round/>
              <a:headEnd type="none" w="sm" len="sm"/>
              <a:tailEnd type="none" w="sm" len="sm"/>
            </a:ln>
            <a:effectLst/>
          </p:spPr>
          <p:txBody>
            <a:bodyPr wrap="none" anchor="ctr"/>
            <a:lstStyle/>
            <a:p>
              <a:pPr algn="ctr">
                <a:spcBef>
                  <a:spcPct val="0"/>
                </a:spcBef>
              </a:pPr>
              <a:endParaRPr lang="it-CH" sz="1400">
                <a:solidFill>
                  <a:schemeClr val="tx1"/>
                </a:solidFill>
                <a:latin typeface="Calibri" panose="020F0502020204030204" pitchFamily="34" charset="0"/>
                <a:cs typeface="Calibri" panose="020F0502020204030204" pitchFamily="34" charset="0"/>
              </a:endParaRPr>
            </a:p>
          </p:txBody>
        </p:sp>
      </p:grpSp>
      <p:grpSp>
        <p:nvGrpSpPr>
          <p:cNvPr id="34" name="Gruppo 33">
            <a:extLst>
              <a:ext uri="{FF2B5EF4-FFF2-40B4-BE49-F238E27FC236}">
                <a16:creationId xmlns:a16="http://schemas.microsoft.com/office/drawing/2014/main" id="{30615237-DCF2-BA8C-6A59-867E1A3FA0E3}"/>
              </a:ext>
            </a:extLst>
          </p:cNvPr>
          <p:cNvGrpSpPr/>
          <p:nvPr/>
        </p:nvGrpSpPr>
        <p:grpSpPr>
          <a:xfrm>
            <a:off x="5929365" y="2659308"/>
            <a:ext cx="347133" cy="2549931"/>
            <a:chOff x="4396280" y="2665038"/>
            <a:chExt cx="347133" cy="2549931"/>
          </a:xfrm>
        </p:grpSpPr>
        <p:sp>
          <p:nvSpPr>
            <p:cNvPr id="35" name="Triangolo isoscele 34">
              <a:extLst>
                <a:ext uri="{FF2B5EF4-FFF2-40B4-BE49-F238E27FC236}">
                  <a16:creationId xmlns:a16="http://schemas.microsoft.com/office/drawing/2014/main" id="{EE45CE74-E90D-DF60-392E-E27EE47E8F94}"/>
                </a:ext>
              </a:extLst>
            </p:cNvPr>
            <p:cNvSpPr/>
            <p:nvPr/>
          </p:nvSpPr>
          <p:spPr>
            <a:xfrm rot="10800000">
              <a:off x="4396280" y="2665038"/>
              <a:ext cx="347133" cy="211666"/>
            </a:xfrm>
            <a:prstGeom prst="triangle">
              <a:avLst/>
            </a:prstGeom>
            <a:solidFill>
              <a:schemeClr val="accent3">
                <a:lumMod val="20000"/>
                <a:lumOff val="8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36" name="Triangolo isoscele 35">
              <a:extLst>
                <a:ext uri="{FF2B5EF4-FFF2-40B4-BE49-F238E27FC236}">
                  <a16:creationId xmlns:a16="http://schemas.microsoft.com/office/drawing/2014/main" id="{5D810F49-F634-15B9-3B7E-69A7B84634FB}"/>
                </a:ext>
              </a:extLst>
            </p:cNvPr>
            <p:cNvSpPr/>
            <p:nvPr/>
          </p:nvSpPr>
          <p:spPr>
            <a:xfrm rot="10800000">
              <a:off x="4396280" y="3645444"/>
              <a:ext cx="347133" cy="211666"/>
            </a:xfrm>
            <a:prstGeom prst="triangle">
              <a:avLst/>
            </a:prstGeom>
            <a:solidFill>
              <a:schemeClr val="accent3">
                <a:lumMod val="20000"/>
                <a:lumOff val="8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37" name="Triangolo isoscele 36">
              <a:extLst>
                <a:ext uri="{FF2B5EF4-FFF2-40B4-BE49-F238E27FC236}">
                  <a16:creationId xmlns:a16="http://schemas.microsoft.com/office/drawing/2014/main" id="{646549C5-4FA7-8EC0-57D6-13B0296C9EF1}"/>
                </a:ext>
              </a:extLst>
            </p:cNvPr>
            <p:cNvSpPr/>
            <p:nvPr/>
          </p:nvSpPr>
          <p:spPr>
            <a:xfrm rot="10800000">
              <a:off x="4396280" y="4326864"/>
              <a:ext cx="347133" cy="211666"/>
            </a:xfrm>
            <a:prstGeom prst="triangle">
              <a:avLst/>
            </a:prstGeom>
            <a:solidFill>
              <a:schemeClr val="accent3">
                <a:lumMod val="20000"/>
                <a:lumOff val="8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38" name="Triangolo isoscele 37">
              <a:extLst>
                <a:ext uri="{FF2B5EF4-FFF2-40B4-BE49-F238E27FC236}">
                  <a16:creationId xmlns:a16="http://schemas.microsoft.com/office/drawing/2014/main" id="{C847A4A0-55C9-F7F4-D9F0-DA562208E5D0}"/>
                </a:ext>
              </a:extLst>
            </p:cNvPr>
            <p:cNvSpPr/>
            <p:nvPr/>
          </p:nvSpPr>
          <p:spPr>
            <a:xfrm rot="10800000">
              <a:off x="4396280" y="5003303"/>
              <a:ext cx="347133" cy="211666"/>
            </a:xfrm>
            <a:prstGeom prst="triangle">
              <a:avLst/>
            </a:prstGeom>
            <a:solidFill>
              <a:schemeClr val="accent3">
                <a:lumMod val="20000"/>
                <a:lumOff val="8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grpSp>
      <p:grpSp>
        <p:nvGrpSpPr>
          <p:cNvPr id="39" name="Gruppo 38">
            <a:extLst>
              <a:ext uri="{FF2B5EF4-FFF2-40B4-BE49-F238E27FC236}">
                <a16:creationId xmlns:a16="http://schemas.microsoft.com/office/drawing/2014/main" id="{EB5D17F8-A017-C263-4D95-3D3D50B8F8AD}"/>
              </a:ext>
            </a:extLst>
          </p:cNvPr>
          <p:cNvGrpSpPr/>
          <p:nvPr/>
        </p:nvGrpSpPr>
        <p:grpSpPr>
          <a:xfrm>
            <a:off x="7447001" y="2665376"/>
            <a:ext cx="347133" cy="2549931"/>
            <a:chOff x="4396280" y="2665038"/>
            <a:chExt cx="347133" cy="2549931"/>
          </a:xfrm>
        </p:grpSpPr>
        <p:sp>
          <p:nvSpPr>
            <p:cNvPr id="40" name="Triangolo isoscele 39">
              <a:extLst>
                <a:ext uri="{FF2B5EF4-FFF2-40B4-BE49-F238E27FC236}">
                  <a16:creationId xmlns:a16="http://schemas.microsoft.com/office/drawing/2014/main" id="{F526578B-B819-9E02-16E3-BA2A88B07978}"/>
                </a:ext>
              </a:extLst>
            </p:cNvPr>
            <p:cNvSpPr/>
            <p:nvPr/>
          </p:nvSpPr>
          <p:spPr>
            <a:xfrm rot="10800000">
              <a:off x="4396280" y="2665038"/>
              <a:ext cx="347133" cy="211666"/>
            </a:xfrm>
            <a:prstGeom prst="triangle">
              <a:avLst/>
            </a:prstGeom>
            <a:solidFill>
              <a:schemeClr val="bg1">
                <a:lumMod val="85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41" name="Triangolo isoscele 40">
              <a:extLst>
                <a:ext uri="{FF2B5EF4-FFF2-40B4-BE49-F238E27FC236}">
                  <a16:creationId xmlns:a16="http://schemas.microsoft.com/office/drawing/2014/main" id="{CE7641F2-71BA-F938-3A30-AD23EC613743}"/>
                </a:ext>
              </a:extLst>
            </p:cNvPr>
            <p:cNvSpPr/>
            <p:nvPr/>
          </p:nvSpPr>
          <p:spPr>
            <a:xfrm rot="10800000">
              <a:off x="4396280" y="3645444"/>
              <a:ext cx="347133" cy="211666"/>
            </a:xfrm>
            <a:prstGeom prst="triangle">
              <a:avLst/>
            </a:prstGeom>
            <a:solidFill>
              <a:schemeClr val="bg1">
                <a:lumMod val="85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42" name="Triangolo isoscele 41">
              <a:extLst>
                <a:ext uri="{FF2B5EF4-FFF2-40B4-BE49-F238E27FC236}">
                  <a16:creationId xmlns:a16="http://schemas.microsoft.com/office/drawing/2014/main" id="{B2DDBCF6-9F08-B0BC-5B0F-9C91436CBF4A}"/>
                </a:ext>
              </a:extLst>
            </p:cNvPr>
            <p:cNvSpPr/>
            <p:nvPr/>
          </p:nvSpPr>
          <p:spPr>
            <a:xfrm rot="10800000">
              <a:off x="4396280" y="4326864"/>
              <a:ext cx="347133" cy="211666"/>
            </a:xfrm>
            <a:prstGeom prst="triangle">
              <a:avLst/>
            </a:prstGeom>
            <a:solidFill>
              <a:schemeClr val="bg1">
                <a:lumMod val="85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43" name="Triangolo isoscele 42">
              <a:extLst>
                <a:ext uri="{FF2B5EF4-FFF2-40B4-BE49-F238E27FC236}">
                  <a16:creationId xmlns:a16="http://schemas.microsoft.com/office/drawing/2014/main" id="{9A92E4BB-D34A-780C-3402-B3E3F7172D56}"/>
                </a:ext>
              </a:extLst>
            </p:cNvPr>
            <p:cNvSpPr/>
            <p:nvPr/>
          </p:nvSpPr>
          <p:spPr>
            <a:xfrm rot="10800000">
              <a:off x="4396280" y="5003303"/>
              <a:ext cx="347133" cy="211666"/>
            </a:xfrm>
            <a:prstGeom prst="triangle">
              <a:avLst/>
            </a:prstGeom>
            <a:solidFill>
              <a:schemeClr val="bg1">
                <a:lumMod val="85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grpSp>
      <p:grpSp>
        <p:nvGrpSpPr>
          <p:cNvPr id="44" name="Gruppo 43">
            <a:extLst>
              <a:ext uri="{FF2B5EF4-FFF2-40B4-BE49-F238E27FC236}">
                <a16:creationId xmlns:a16="http://schemas.microsoft.com/office/drawing/2014/main" id="{AAA5185A-C631-C27F-72AF-136D124B2261}"/>
              </a:ext>
            </a:extLst>
          </p:cNvPr>
          <p:cNvGrpSpPr/>
          <p:nvPr/>
        </p:nvGrpSpPr>
        <p:grpSpPr>
          <a:xfrm>
            <a:off x="8972790" y="2665230"/>
            <a:ext cx="347133" cy="2549931"/>
            <a:chOff x="4396280" y="2665038"/>
            <a:chExt cx="347133" cy="2549931"/>
          </a:xfrm>
        </p:grpSpPr>
        <p:sp>
          <p:nvSpPr>
            <p:cNvPr id="45" name="Triangolo isoscele 44">
              <a:extLst>
                <a:ext uri="{FF2B5EF4-FFF2-40B4-BE49-F238E27FC236}">
                  <a16:creationId xmlns:a16="http://schemas.microsoft.com/office/drawing/2014/main" id="{71CE5B83-97C5-39C6-9B9D-BCDB243AE20E}"/>
                </a:ext>
              </a:extLst>
            </p:cNvPr>
            <p:cNvSpPr/>
            <p:nvPr/>
          </p:nvSpPr>
          <p:spPr>
            <a:xfrm rot="10800000">
              <a:off x="4396280" y="2665038"/>
              <a:ext cx="347133" cy="211666"/>
            </a:xfrm>
            <a:prstGeom prst="triangle">
              <a:avLst/>
            </a:prstGeom>
            <a:solidFill>
              <a:schemeClr val="bg1">
                <a:lumMod val="5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93" name="Triangolo isoscele 92">
              <a:extLst>
                <a:ext uri="{FF2B5EF4-FFF2-40B4-BE49-F238E27FC236}">
                  <a16:creationId xmlns:a16="http://schemas.microsoft.com/office/drawing/2014/main" id="{538FF23E-9DF1-4535-B706-AFBCD84CC21D}"/>
                </a:ext>
              </a:extLst>
            </p:cNvPr>
            <p:cNvSpPr/>
            <p:nvPr/>
          </p:nvSpPr>
          <p:spPr>
            <a:xfrm rot="10800000">
              <a:off x="4396280" y="3645444"/>
              <a:ext cx="347133" cy="211666"/>
            </a:xfrm>
            <a:prstGeom prst="triangle">
              <a:avLst/>
            </a:prstGeom>
            <a:solidFill>
              <a:schemeClr val="bg1">
                <a:lumMod val="5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94" name="Triangolo isoscele 93">
              <a:extLst>
                <a:ext uri="{FF2B5EF4-FFF2-40B4-BE49-F238E27FC236}">
                  <a16:creationId xmlns:a16="http://schemas.microsoft.com/office/drawing/2014/main" id="{8376F00D-0AC8-0F04-EB43-E8B97057E270}"/>
                </a:ext>
              </a:extLst>
            </p:cNvPr>
            <p:cNvSpPr/>
            <p:nvPr/>
          </p:nvSpPr>
          <p:spPr>
            <a:xfrm rot="10800000">
              <a:off x="4396280" y="4326864"/>
              <a:ext cx="347133" cy="211666"/>
            </a:xfrm>
            <a:prstGeom prst="triangle">
              <a:avLst/>
            </a:prstGeom>
            <a:solidFill>
              <a:schemeClr val="bg1">
                <a:lumMod val="5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sp>
          <p:nvSpPr>
            <p:cNvPr id="95" name="Triangolo isoscele 94">
              <a:extLst>
                <a:ext uri="{FF2B5EF4-FFF2-40B4-BE49-F238E27FC236}">
                  <a16:creationId xmlns:a16="http://schemas.microsoft.com/office/drawing/2014/main" id="{2A6B9B1D-24B9-4200-4D26-9388EB8D8CCF}"/>
                </a:ext>
              </a:extLst>
            </p:cNvPr>
            <p:cNvSpPr/>
            <p:nvPr/>
          </p:nvSpPr>
          <p:spPr>
            <a:xfrm rot="10800000">
              <a:off x="4396280" y="5003303"/>
              <a:ext cx="347133" cy="211666"/>
            </a:xfrm>
            <a:prstGeom prst="triangle">
              <a:avLst/>
            </a:prstGeom>
            <a:solidFill>
              <a:schemeClr val="bg1">
                <a:lumMod val="50000"/>
              </a:schemeClr>
            </a:solidFill>
            <a:ln w="12700" cap="sq">
              <a:noFill/>
              <a:round/>
              <a:headEnd type="none" w="sm" len="sm"/>
              <a:tailEnd type="none" w="sm" len="sm"/>
            </a:ln>
            <a:effectLst/>
          </p:spPr>
          <p:txBody>
            <a:bodyPr wrap="none" anchor="ctr"/>
            <a:lstStyle/>
            <a:p>
              <a:pPr algn="ctr">
                <a:spcBef>
                  <a:spcPct val="0"/>
                </a:spcBef>
              </a:pPr>
              <a:endParaRPr lang="it-CH" sz="1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3732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D14-A042-2880-CD40-805C458207FB}"/>
            </a:ext>
          </a:extLst>
        </p:cNvPr>
        <p:cNvGrpSpPr/>
        <p:nvPr/>
      </p:nvGrpSpPr>
      <p:grpSpPr>
        <a:xfrm>
          <a:off x="0" y="0"/>
          <a:ext cx="0" cy="0"/>
          <a:chOff x="0" y="0"/>
          <a:chExt cx="0" cy="0"/>
        </a:xfrm>
      </p:grpSpPr>
      <p:sp>
        <p:nvSpPr>
          <p:cNvPr id="36" name="Espace réservé du texte 3">
            <a:extLst>
              <a:ext uri="{FF2B5EF4-FFF2-40B4-BE49-F238E27FC236}">
                <a16:creationId xmlns:a16="http://schemas.microsoft.com/office/drawing/2014/main" id="{86EDC2BF-A9B6-3795-46F4-279EF30040E6}"/>
              </a:ext>
            </a:extLst>
          </p:cNvPr>
          <p:cNvSpPr txBox="1">
            <a:spLocks/>
          </p:cNvSpPr>
          <p:nvPr>
            <p:custDataLst>
              <p:tags r:id="rId1"/>
            </p:custDataLst>
          </p:nvPr>
        </p:nvSpPr>
        <p:spPr>
          <a:xfrm>
            <a:off x="514285" y="560601"/>
            <a:ext cx="11455847" cy="612353"/>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it-IT" sz="2600" b="1">
                <a:solidFill>
                  <a:schemeClr val="tx2"/>
                </a:solidFill>
                <a:latin typeface="Calibri"/>
                <a:ea typeface="Calibri"/>
                <a:cs typeface="Calibri"/>
              </a:rPr>
              <a:t>Sommaire</a:t>
            </a:r>
            <a:endParaRPr lang="fr-BE" sz="2600" b="1">
              <a:solidFill>
                <a:schemeClr val="tx2"/>
              </a:solidFill>
              <a:latin typeface="Calibri" panose="020F0502020204030204" pitchFamily="34" charset="0"/>
              <a:ea typeface="Calibri"/>
              <a:cs typeface="Calibri" panose="020F0502020204030204" pitchFamily="34" charset="0"/>
            </a:endParaRPr>
          </a:p>
          <a:p>
            <a:pPr>
              <a:spcBef>
                <a:spcPts val="600"/>
              </a:spcBef>
              <a:spcAft>
                <a:spcPts val="0"/>
              </a:spcAft>
            </a:pPr>
            <a:endParaRPr lang="fr-CH" sz="2000" b="1">
              <a:solidFill>
                <a:schemeClr val="tx2"/>
              </a:solidFill>
              <a:latin typeface="Calibri" panose="020F0502020204030204" pitchFamily="34" charset="0"/>
              <a:cs typeface="Calibri" panose="020F0502020204030204" pitchFamily="34" charset="0"/>
            </a:endParaRPr>
          </a:p>
          <a:p>
            <a:pPr>
              <a:spcBef>
                <a:spcPts val="0"/>
              </a:spcBef>
              <a:spcAft>
                <a:spcPts val="0"/>
              </a:spcAft>
            </a:pPr>
            <a:endParaRPr lang="fr-CH" sz="2600" b="1">
              <a:solidFill>
                <a:schemeClr val="tx2"/>
              </a:solidFill>
              <a:latin typeface="Calibri" panose="020F0502020204030204" pitchFamily="34" charset="0"/>
              <a:cs typeface="Calibri" panose="020F0502020204030204" pitchFamily="34" charset="0"/>
            </a:endParaRPr>
          </a:p>
        </p:txBody>
      </p:sp>
      <p:grpSp>
        <p:nvGrpSpPr>
          <p:cNvPr id="7" name="Gruppo 6">
            <a:extLst>
              <a:ext uri="{FF2B5EF4-FFF2-40B4-BE49-F238E27FC236}">
                <a16:creationId xmlns:a16="http://schemas.microsoft.com/office/drawing/2014/main" id="{37604C21-227D-AD50-74B1-F334360EE39D}"/>
              </a:ext>
            </a:extLst>
          </p:cNvPr>
          <p:cNvGrpSpPr/>
          <p:nvPr/>
        </p:nvGrpSpPr>
        <p:grpSpPr>
          <a:xfrm>
            <a:off x="1101775" y="1558397"/>
            <a:ext cx="7175326" cy="4750877"/>
            <a:chOff x="1101775" y="1558397"/>
            <a:chExt cx="7175326" cy="4750877"/>
          </a:xfrm>
        </p:grpSpPr>
        <p:sp>
          <p:nvSpPr>
            <p:cNvPr id="14" name="Rechteck 13">
              <a:extLst>
                <a:ext uri="{FF2B5EF4-FFF2-40B4-BE49-F238E27FC236}">
                  <a16:creationId xmlns:a16="http://schemas.microsoft.com/office/drawing/2014/main" id="{B012CBAA-4BC2-B8C6-C260-9C09576972C4}"/>
                </a:ext>
              </a:extLst>
            </p:cNvPr>
            <p:cNvSpPr/>
            <p:nvPr/>
          </p:nvSpPr>
          <p:spPr bwMode="auto">
            <a:xfrm>
              <a:off x="1101775" y="155839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a:latin typeface="Calibri"/>
                  <a:cs typeface="Calibri"/>
                </a:rPr>
                <a:t>Pratiques</a:t>
              </a:r>
              <a:r>
                <a:rPr lang="it-CH" sz="1600" dirty="0">
                  <a:latin typeface="Calibri"/>
                  <a:cs typeface="Calibri"/>
                </a:rPr>
                <a:t> </a:t>
              </a:r>
              <a:r>
                <a:rPr lang="it-CH" sz="1600">
                  <a:latin typeface="Calibri"/>
                  <a:cs typeface="Calibri"/>
                </a:rPr>
                <a:t>et évolutions</a:t>
              </a:r>
              <a:r>
                <a:rPr lang="it-CH" sz="1600" dirty="0">
                  <a:latin typeface="Calibri"/>
                  <a:cs typeface="Calibri"/>
                </a:rPr>
                <a:t> de </a:t>
              </a:r>
              <a:r>
                <a:rPr lang="it-CH" sz="1600">
                  <a:latin typeface="Calibri"/>
                  <a:cs typeface="Calibri"/>
                </a:rPr>
                <a:t>la mobilité</a:t>
              </a:r>
              <a:r>
                <a:rPr lang="it-CH" sz="1600" dirty="0">
                  <a:latin typeface="Calibri"/>
                  <a:cs typeface="Calibri"/>
                </a:rPr>
                <a:t> </a:t>
              </a:r>
              <a:r>
                <a:rPr lang="it-CH" sz="1600">
                  <a:latin typeface="Calibri"/>
                  <a:cs typeface="Calibri"/>
                </a:rPr>
                <a:t>en Suisse</a:t>
              </a:r>
              <a:endParaRPr lang="it-CH" sz="1600" dirty="0">
                <a:latin typeface="Calibri"/>
                <a:cs typeface="Calibri"/>
              </a:endParaRPr>
            </a:p>
          </p:txBody>
        </p:sp>
        <p:sp>
          <p:nvSpPr>
            <p:cNvPr id="16" name="Rechteck 15">
              <a:extLst>
                <a:ext uri="{FF2B5EF4-FFF2-40B4-BE49-F238E27FC236}">
                  <a16:creationId xmlns:a16="http://schemas.microsoft.com/office/drawing/2014/main" id="{013FC4B9-A914-D43E-0FE1-D1DB81015F59}"/>
                </a:ext>
              </a:extLst>
            </p:cNvPr>
            <p:cNvSpPr/>
            <p:nvPr/>
          </p:nvSpPr>
          <p:spPr bwMode="auto">
            <a:xfrm>
              <a:off x="1101775" y="2785437"/>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dirty="0">
                  <a:latin typeface="Calibri"/>
                  <a:cs typeface="Calibri"/>
                </a:rPr>
                <a:t>Impacts environnementaux de </a:t>
              </a:r>
              <a:r>
                <a:rPr lang="it-CH" sz="1600">
                  <a:latin typeface="Calibri"/>
                  <a:cs typeface="Calibri"/>
                </a:rPr>
                <a:t>la mobilité</a:t>
              </a:r>
              <a:endParaRPr lang="it-CH" sz="1600" dirty="0">
                <a:latin typeface="Calibri"/>
                <a:cs typeface="Calibri"/>
              </a:endParaRPr>
            </a:p>
          </p:txBody>
        </p:sp>
        <p:sp>
          <p:nvSpPr>
            <p:cNvPr id="18" name="Rechteck 17">
              <a:extLst>
                <a:ext uri="{FF2B5EF4-FFF2-40B4-BE49-F238E27FC236}">
                  <a16:creationId xmlns:a16="http://schemas.microsoft.com/office/drawing/2014/main" id="{9EA3E78F-A7A5-EBC7-DDA6-2E674C13E8F9}"/>
                </a:ext>
              </a:extLst>
            </p:cNvPr>
            <p:cNvSpPr/>
            <p:nvPr/>
          </p:nvSpPr>
          <p:spPr bwMode="auto">
            <a:xfrm>
              <a:off x="1101775" y="4036593"/>
              <a:ext cx="7175326" cy="1041427"/>
            </a:xfrm>
            <a:prstGeom prst="rect">
              <a:avLst/>
            </a:prstGeom>
            <a:solidFill>
              <a:schemeClr val="bg1">
                <a:lumMod val="85000"/>
              </a:schemeClr>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a:latin typeface="Calibri"/>
                  <a:cs typeface="Calibri"/>
                </a:rPr>
                <a:t>Démarche de l'EIE </a:t>
              </a:r>
              <a:endParaRPr lang="en-US" sz="1600" dirty="0">
                <a:latin typeface="Calibri"/>
                <a:cs typeface="Calibri"/>
              </a:endParaRPr>
            </a:p>
          </p:txBody>
        </p:sp>
        <p:sp>
          <p:nvSpPr>
            <p:cNvPr id="22" name="Rechteck 21">
              <a:extLst>
                <a:ext uri="{FF2B5EF4-FFF2-40B4-BE49-F238E27FC236}">
                  <a16:creationId xmlns:a16="http://schemas.microsoft.com/office/drawing/2014/main" id="{0E62415B-9ED7-985D-0445-8F517CA05FFB}"/>
                </a:ext>
              </a:extLst>
            </p:cNvPr>
            <p:cNvSpPr/>
            <p:nvPr/>
          </p:nvSpPr>
          <p:spPr bwMode="auto">
            <a:xfrm>
              <a:off x="1101775" y="5267847"/>
              <a:ext cx="7175326" cy="1041427"/>
            </a:xfrm>
            <a:prstGeom prst="rect">
              <a:avLst/>
            </a:prstGeom>
            <a:solidFill>
              <a:srgbClr val="005B85"/>
            </a:solidFill>
            <a:ln>
              <a:noFill/>
            </a:ln>
          </p:spPr>
          <p:txBody>
            <a:bodyPr vert="horz" wrap="none" lIns="360000" tIns="126000" rIns="288000" bIns="126000" numCol="1" anchor="ctr" anchorCtr="0" compatLnSpc="1">
              <a:prstTxWarp prst="textNoShape">
                <a:avLst/>
              </a:prstTxWarp>
              <a:noAutofit/>
            </a:bodyPr>
            <a:lstStyle/>
            <a:p>
              <a:pPr defTabSz="801608">
                <a:lnSpc>
                  <a:spcPct val="95000"/>
                </a:lnSpc>
                <a:spcAft>
                  <a:spcPts val="800"/>
                </a:spcAft>
                <a:tabLst>
                  <a:tab pos="6546850" algn="r"/>
                </a:tabLst>
              </a:pPr>
              <a:r>
                <a:rPr lang="it-CH" sz="1600" b="1">
                  <a:solidFill>
                    <a:schemeClr val="bg1"/>
                  </a:solidFill>
                  <a:latin typeface="Calibri"/>
                  <a:cs typeface="Calibri"/>
                </a:rPr>
                <a:t>Cas pratiques</a:t>
              </a:r>
              <a:endParaRPr lang="it-CH" sz="1600" b="1" dirty="0" err="1">
                <a:solidFill>
                  <a:schemeClr val="bg1"/>
                </a:solidFill>
                <a:latin typeface="Calibri"/>
                <a:cs typeface="Calibri"/>
              </a:endParaRPr>
            </a:p>
          </p:txBody>
        </p:sp>
      </p:grpSp>
      <p:sp>
        <p:nvSpPr>
          <p:cNvPr id="4" name="Espace réservé du numéro de diapositive 2">
            <a:extLst>
              <a:ext uri="{FF2B5EF4-FFF2-40B4-BE49-F238E27FC236}">
                <a16:creationId xmlns:a16="http://schemas.microsoft.com/office/drawing/2014/main" id="{08B9F6C9-5FBE-4085-6404-D0F88E53F92A}"/>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57</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5" name="Rechteck 12">
            <a:extLst>
              <a:ext uri="{FF2B5EF4-FFF2-40B4-BE49-F238E27FC236}">
                <a16:creationId xmlns:a16="http://schemas.microsoft.com/office/drawing/2014/main" id="{D88C2389-F34E-A301-05A6-99044D85D225}"/>
              </a:ext>
            </a:extLst>
          </p:cNvPr>
          <p:cNvSpPr/>
          <p:nvPr/>
        </p:nvSpPr>
        <p:spPr bwMode="auto">
          <a:xfrm>
            <a:off x="514285" y="1559410"/>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1</a:t>
            </a:r>
          </a:p>
        </p:txBody>
      </p:sp>
      <p:sp>
        <p:nvSpPr>
          <p:cNvPr id="6" name="Rechteck 14">
            <a:extLst>
              <a:ext uri="{FF2B5EF4-FFF2-40B4-BE49-F238E27FC236}">
                <a16:creationId xmlns:a16="http://schemas.microsoft.com/office/drawing/2014/main" id="{D4E8AB28-6AEE-90FB-C602-A42A44410743}"/>
              </a:ext>
            </a:extLst>
          </p:cNvPr>
          <p:cNvSpPr/>
          <p:nvPr/>
        </p:nvSpPr>
        <p:spPr bwMode="auto">
          <a:xfrm>
            <a:off x="514285" y="2785942"/>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2</a:t>
            </a:r>
          </a:p>
        </p:txBody>
      </p:sp>
      <p:sp>
        <p:nvSpPr>
          <p:cNvPr id="8" name="Rechteck 16">
            <a:extLst>
              <a:ext uri="{FF2B5EF4-FFF2-40B4-BE49-F238E27FC236}">
                <a16:creationId xmlns:a16="http://schemas.microsoft.com/office/drawing/2014/main" id="{0B21AE5A-D2FD-13C6-E75D-39080BE43A8B}"/>
              </a:ext>
            </a:extLst>
          </p:cNvPr>
          <p:cNvSpPr/>
          <p:nvPr/>
        </p:nvSpPr>
        <p:spPr bwMode="auto">
          <a:xfrm>
            <a:off x="514285" y="4036593"/>
            <a:ext cx="498454" cy="1041427"/>
          </a:xfrm>
          <a:prstGeom prst="rect">
            <a:avLst/>
          </a:prstGeom>
          <a:solidFill>
            <a:schemeClr val="bg1">
              <a:lumMod val="85000"/>
            </a:schemeClr>
          </a:solidFill>
          <a:ln>
            <a:noFill/>
          </a:ln>
        </p:spPr>
        <p:txBody>
          <a:bodyPr vert="horz" wrap="square" lIns="91431" tIns="45715" rIns="91431" bIns="45715" numCol="1" anchor="ctr" anchorCtr="0" compatLnSpc="1">
            <a:prstTxWarp prst="textNoShape">
              <a:avLst/>
            </a:prstTxWarp>
          </a:bodyPr>
          <a:lstStyle/>
          <a:p>
            <a:pPr algn="ctr"/>
            <a:r>
              <a:rPr lang="it-CH" sz="1600">
                <a:latin typeface="Calibri" panose="020F0502020204030204" pitchFamily="34" charset="0"/>
                <a:cs typeface="Calibri" panose="020F0502020204030204" pitchFamily="34" charset="0"/>
              </a:rPr>
              <a:t>3</a:t>
            </a:r>
          </a:p>
        </p:txBody>
      </p:sp>
      <p:sp>
        <p:nvSpPr>
          <p:cNvPr id="9" name="Rechteck 20">
            <a:extLst>
              <a:ext uri="{FF2B5EF4-FFF2-40B4-BE49-F238E27FC236}">
                <a16:creationId xmlns:a16="http://schemas.microsoft.com/office/drawing/2014/main" id="{95BD456C-80CC-B725-EB7B-85719D9BD6B2}"/>
              </a:ext>
            </a:extLst>
          </p:cNvPr>
          <p:cNvSpPr/>
          <p:nvPr/>
        </p:nvSpPr>
        <p:spPr bwMode="auto">
          <a:xfrm>
            <a:off x="514285" y="5267341"/>
            <a:ext cx="498454" cy="1041427"/>
          </a:xfrm>
          <a:prstGeom prst="rect">
            <a:avLst/>
          </a:prstGeom>
          <a:solidFill>
            <a:schemeClr val="tx2"/>
          </a:solidFill>
          <a:ln>
            <a:noFill/>
          </a:ln>
        </p:spPr>
        <p:txBody>
          <a:bodyPr vert="horz" wrap="square" lIns="91431" tIns="45715" rIns="91431" bIns="45715" numCol="1" anchor="ctr" anchorCtr="0" compatLnSpc="1">
            <a:prstTxWarp prst="textNoShape">
              <a:avLst/>
            </a:prstTxWarp>
          </a:bodyPr>
          <a:lstStyle/>
          <a:p>
            <a:pPr algn="ctr"/>
            <a:r>
              <a:rPr lang="it-CH" sz="1600" b="1">
                <a:solidFill>
                  <a:srgbClr val="F3F6F7"/>
                </a:solidFill>
                <a:latin typeface="Calibri" panose="020F0502020204030204" pitchFamily="34" charset="0"/>
                <a:cs typeface="Calibri" panose="020F0502020204030204" pitchFamily="34" charset="0"/>
              </a:rPr>
              <a:t>4</a:t>
            </a:r>
            <a:endParaRPr lang="it-CH" sz="1600" b="1" dirty="0">
              <a:solidFill>
                <a:srgbClr val="F3F6F7"/>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FE28C43-F4E9-5CD8-DAFE-EC2692E1ED32}"/>
              </a:ext>
            </a:extLst>
          </p:cNvPr>
          <p:cNvSpPr/>
          <p:nvPr/>
        </p:nvSpPr>
        <p:spPr>
          <a:xfrm>
            <a:off x="8446883" y="1558397"/>
            <a:ext cx="3381593" cy="4739002"/>
          </a:xfrm>
          <a:prstGeom prst="rect">
            <a:avLst/>
          </a:prstGeom>
          <a:ln>
            <a:solidFill>
              <a:srgbClr val="005B85"/>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pic>
        <p:nvPicPr>
          <p:cNvPr id="3" name="Image 2">
            <a:extLst>
              <a:ext uri="{FF2B5EF4-FFF2-40B4-BE49-F238E27FC236}">
                <a16:creationId xmlns:a16="http://schemas.microsoft.com/office/drawing/2014/main" id="{1E10BD9E-72CF-DE0B-46A7-4255E7A33C24}"/>
              </a:ext>
            </a:extLst>
          </p:cNvPr>
          <p:cNvPicPr>
            <a:picLocks noChangeAspect="1"/>
          </p:cNvPicPr>
          <p:nvPr/>
        </p:nvPicPr>
        <p:blipFill>
          <a:blip r:embed="rId4">
            <a:duotone>
              <a:schemeClr val="bg2">
                <a:shade val="45000"/>
                <a:satMod val="135000"/>
              </a:schemeClr>
              <a:prstClr val="white"/>
            </a:duotone>
          </a:blip>
          <a:stretch>
            <a:fillRect/>
          </a:stretch>
        </p:blipFill>
        <p:spPr>
          <a:xfrm>
            <a:off x="8294223" y="2148618"/>
            <a:ext cx="3686911" cy="3775947"/>
          </a:xfrm>
          <a:prstGeom prst="rect">
            <a:avLst/>
          </a:prstGeom>
        </p:spPr>
      </p:pic>
    </p:spTree>
    <p:extLst>
      <p:ext uri="{BB962C8B-B14F-4D97-AF65-F5344CB8AC3E}">
        <p14:creationId xmlns:p14="http://schemas.microsoft.com/office/powerpoint/2010/main" val="28281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Site de Sébeillon - Lausanne</a:t>
            </a:r>
            <a:endParaRPr lang="fr-FR" sz="2600" b="1">
              <a:solidFill>
                <a:schemeClr val="tx2"/>
              </a:solidFill>
              <a:latin typeface="Calibri" panose="020F0502020204030204" pitchFamily="34" charset="0"/>
              <a:cs typeface="Calibri" panose="020F0502020204030204" pitchFamily="34" charset="0"/>
            </a:endParaRPr>
          </a:p>
          <a:p>
            <a:pPr>
              <a:spcBef>
                <a:spcPts val="0"/>
              </a:spcBef>
              <a:spcAft>
                <a:spcPts val="0"/>
              </a:spcAft>
            </a:pPr>
            <a:r>
              <a:rPr lang="fr-FR" sz="2000" b="1">
                <a:latin typeface="Calibri"/>
                <a:ea typeface="Calibri"/>
                <a:cs typeface="Calibri"/>
              </a:rPr>
              <a:t>Cas pratique – Camion Transport</a:t>
            </a:r>
          </a:p>
        </p:txBody>
      </p:sp>
      <p:pic>
        <p:nvPicPr>
          <p:cNvPr id="4" name="Picture 5">
            <a:extLst>
              <a:ext uri="{FF2B5EF4-FFF2-40B4-BE49-F238E27FC236}">
                <a16:creationId xmlns:a16="http://schemas.microsoft.com/office/drawing/2014/main" id="{2C0113D8-60C3-28C6-7289-DFE03E55B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285" y="1716711"/>
            <a:ext cx="6891861" cy="411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prstDash val="dash"/>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Image camion transport">
            <a:extLst>
              <a:ext uri="{FF2B5EF4-FFF2-40B4-BE49-F238E27FC236}">
                <a16:creationId xmlns:a16="http://schemas.microsoft.com/office/drawing/2014/main" id="{8C3B6256-E7E9-F9F4-9CE3-BBD388B9E9DE}"/>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2">
            <a:extLst>
              <a:ext uri="{FF2B5EF4-FFF2-40B4-BE49-F238E27FC236}">
                <a16:creationId xmlns:a16="http://schemas.microsoft.com/office/drawing/2014/main" id="{BA108A46-A5B9-ED21-5129-34B39F4D1A04}"/>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58</a:t>
            </a:r>
          </a:p>
        </p:txBody>
      </p:sp>
      <p:sp>
        <p:nvSpPr>
          <p:cNvPr id="2" name="TextBox 1">
            <a:extLst>
              <a:ext uri="{FF2B5EF4-FFF2-40B4-BE49-F238E27FC236}">
                <a16:creationId xmlns:a16="http://schemas.microsoft.com/office/drawing/2014/main" id="{D210A6F9-56E9-855C-1102-729FCEE53247}"/>
              </a:ext>
            </a:extLst>
          </p:cNvPr>
          <p:cNvSpPr txBox="1"/>
          <p:nvPr/>
        </p:nvSpPr>
        <p:spPr>
          <a:xfrm>
            <a:off x="353267" y="2371444"/>
            <a:ext cx="4433454"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just">
              <a:lnSpc>
                <a:spcPct val="150000"/>
              </a:lnSpc>
              <a:buClr>
                <a:srgbClr val="005B85"/>
              </a:buClr>
              <a:buFont typeface=""/>
              <a:buChar char="•"/>
            </a:pPr>
            <a:r>
              <a:rPr lang="en-US" sz="1600" dirty="0"/>
              <a:t>Centre </a:t>
            </a:r>
            <a:r>
              <a:rPr lang="en-US" sz="1600" dirty="0" err="1"/>
              <a:t>logistique</a:t>
            </a:r>
            <a:r>
              <a:rPr lang="en-US" sz="1600" dirty="0"/>
              <a:t> </a:t>
            </a:r>
            <a:r>
              <a:rPr lang="en-US" sz="1600" dirty="0" err="1"/>
              <a:t>implanté</a:t>
            </a:r>
            <a:r>
              <a:rPr lang="en-US" sz="1600" dirty="0"/>
              <a:t> à </a:t>
            </a:r>
            <a:r>
              <a:rPr lang="en-US" sz="1600" b="1" dirty="0">
                <a:solidFill>
                  <a:schemeClr val="tx2"/>
                </a:solidFill>
              </a:rPr>
              <a:t>Lausanne-</a:t>
            </a:r>
            <a:r>
              <a:rPr lang="en-US" sz="1600" b="1" dirty="0" err="1">
                <a:solidFill>
                  <a:schemeClr val="tx2"/>
                </a:solidFill>
              </a:rPr>
              <a:t>Sébeillon</a:t>
            </a:r>
            <a:r>
              <a:rPr lang="en-US" sz="1600" dirty="0">
                <a:solidFill>
                  <a:schemeClr val="tx2"/>
                </a:solidFill>
              </a:rPr>
              <a:t>, </a:t>
            </a:r>
            <a:r>
              <a:rPr lang="en-US" sz="1600" dirty="0"/>
              <a:t>au </a:t>
            </a:r>
            <a:r>
              <a:rPr lang="en-US" sz="1600" dirty="0" err="1"/>
              <a:t>cœur</a:t>
            </a:r>
            <a:r>
              <a:rPr lang="en-US" sz="1600" dirty="0"/>
              <a:t> de </a:t>
            </a:r>
            <a:r>
              <a:rPr lang="en-US" sz="1600" dirty="0" err="1"/>
              <a:t>l’agglomération</a:t>
            </a:r>
            <a:r>
              <a:rPr lang="en-US" sz="1600" dirty="0"/>
              <a:t>.</a:t>
            </a:r>
          </a:p>
          <a:p>
            <a:pPr marL="228600" indent="-228600" algn="just">
              <a:lnSpc>
                <a:spcPct val="150000"/>
              </a:lnSpc>
              <a:buClr>
                <a:srgbClr val="005B85"/>
              </a:buClr>
              <a:buFont typeface=""/>
              <a:buChar char="•"/>
            </a:pPr>
            <a:r>
              <a:rPr lang="en-US" sz="1600" dirty="0"/>
              <a:t>Quartier </a:t>
            </a:r>
            <a:r>
              <a:rPr lang="en-US" sz="1600" dirty="0" err="1"/>
              <a:t>en</a:t>
            </a:r>
            <a:r>
              <a:rPr lang="en-US" sz="1600" dirty="0"/>
              <a:t> </a:t>
            </a:r>
            <a:r>
              <a:rPr lang="en-US" sz="1600" b="1" dirty="0">
                <a:solidFill>
                  <a:schemeClr val="tx2"/>
                </a:solidFill>
              </a:rPr>
              <a:t>requalification </a:t>
            </a:r>
            <a:r>
              <a:rPr lang="en-US" sz="1600" b="1" dirty="0" err="1">
                <a:solidFill>
                  <a:schemeClr val="tx2"/>
                </a:solidFill>
              </a:rPr>
              <a:t>urbaine</a:t>
            </a:r>
            <a:r>
              <a:rPr lang="en-US" sz="1600" dirty="0"/>
              <a:t>, avec </a:t>
            </a:r>
            <a:r>
              <a:rPr lang="en-US" sz="1600" dirty="0" err="1"/>
              <a:t>développement</a:t>
            </a:r>
            <a:r>
              <a:rPr lang="en-US" sz="1600" dirty="0"/>
              <a:t> de </a:t>
            </a:r>
            <a:r>
              <a:rPr lang="en-US" sz="1600" dirty="0" err="1"/>
              <a:t>logements</a:t>
            </a:r>
            <a:r>
              <a:rPr lang="en-US" sz="1600" dirty="0"/>
              <a:t>.</a:t>
            </a:r>
          </a:p>
          <a:p>
            <a:pPr marL="228600" indent="-228600" algn="just">
              <a:lnSpc>
                <a:spcPct val="150000"/>
              </a:lnSpc>
              <a:buClr>
                <a:srgbClr val="005B85"/>
              </a:buClr>
              <a:buFont typeface=""/>
              <a:buChar char="•"/>
            </a:pPr>
            <a:r>
              <a:rPr lang="en-US" sz="1600" dirty="0" err="1"/>
              <a:t>Activités</a:t>
            </a:r>
            <a:r>
              <a:rPr lang="en-US" sz="1600" dirty="0"/>
              <a:t> </a:t>
            </a:r>
            <a:r>
              <a:rPr lang="en-US" sz="1600" dirty="0" err="1"/>
              <a:t>générant</a:t>
            </a:r>
            <a:r>
              <a:rPr lang="en-US" sz="1600" dirty="0"/>
              <a:t> du trafic </a:t>
            </a:r>
            <a:r>
              <a:rPr lang="en-US" sz="1600" dirty="0" err="1"/>
              <a:t>poids</a:t>
            </a:r>
            <a:r>
              <a:rPr lang="en-US" sz="1600" dirty="0"/>
              <a:t> </a:t>
            </a:r>
            <a:r>
              <a:rPr lang="en-US" sz="1600" dirty="0" err="1"/>
              <a:t>lourds</a:t>
            </a:r>
            <a:r>
              <a:rPr lang="en-US" sz="1600" dirty="0"/>
              <a:t> </a:t>
            </a:r>
            <a:r>
              <a:rPr lang="en-US" sz="1600" dirty="0" err="1"/>
              <a:t>sortant</a:t>
            </a:r>
            <a:r>
              <a:rPr lang="en-US" sz="1600" dirty="0"/>
              <a:t> de la </a:t>
            </a:r>
            <a:r>
              <a:rPr lang="en-US" sz="1600" dirty="0" err="1"/>
              <a:t>ville</a:t>
            </a:r>
            <a:r>
              <a:rPr lang="en-US" sz="1600" dirty="0"/>
              <a:t>, </a:t>
            </a:r>
            <a:r>
              <a:rPr lang="en-US" sz="1600" dirty="0" err="1"/>
              <a:t>souvent</a:t>
            </a:r>
            <a:r>
              <a:rPr lang="en-US" sz="1600" dirty="0"/>
              <a:t> </a:t>
            </a:r>
            <a:r>
              <a:rPr lang="en-US" sz="1600" dirty="0" err="1"/>
              <a:t>en</a:t>
            </a:r>
            <a:r>
              <a:rPr lang="en-US" sz="1600" dirty="0"/>
              <a:t> </a:t>
            </a:r>
            <a:r>
              <a:rPr lang="en-US" sz="1600" dirty="0" err="1"/>
              <a:t>heures</a:t>
            </a:r>
            <a:r>
              <a:rPr lang="en-US" sz="1600" dirty="0"/>
              <a:t> de pointe.</a:t>
            </a:r>
          </a:p>
          <a:p>
            <a:pPr algn="ctr"/>
            <a:endParaRPr lang="en-US" dirty="0"/>
          </a:p>
        </p:txBody>
      </p:sp>
    </p:spTree>
    <p:extLst>
      <p:ext uri="{BB962C8B-B14F-4D97-AF65-F5344CB8AC3E}">
        <p14:creationId xmlns:p14="http://schemas.microsoft.com/office/powerpoint/2010/main" val="2741903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Comportement de la population suisse </a:t>
            </a:r>
            <a:endParaRPr lang="en-US" sz="2600" dirty="0">
              <a:solidFill>
                <a:schemeClr val="tx2"/>
              </a:solidFill>
              <a:latin typeface="Calibri"/>
              <a:ea typeface="Calibri"/>
              <a:cs typeface="Calibri"/>
            </a:endParaRPr>
          </a:p>
          <a:p>
            <a:pPr>
              <a:spcBef>
                <a:spcPts val="0"/>
              </a:spcBef>
              <a:spcAft>
                <a:spcPts val="0"/>
              </a:spcAft>
            </a:pPr>
            <a:r>
              <a:rPr lang="fr-FR" sz="2000" b="1">
                <a:latin typeface="Calibri"/>
                <a:ea typeface="Calibri"/>
                <a:cs typeface="Calibri"/>
              </a:rPr>
              <a:t>Pratiques et </a:t>
            </a:r>
            <a:r>
              <a:rPr lang="fr-FR" sz="2000" b="1">
                <a:solidFill>
                  <a:srgbClr val="7F7F7F"/>
                </a:solidFill>
                <a:latin typeface="Calibri"/>
                <a:ea typeface="Calibri"/>
                <a:cs typeface="Calibri"/>
              </a:rPr>
              <a:t>évolutions de la mobilité </a:t>
            </a:r>
            <a:r>
              <a:rPr lang="fr-FR" sz="2000" b="1">
                <a:latin typeface="Calibri"/>
                <a:ea typeface="Calibri"/>
                <a:cs typeface="Calibri"/>
              </a:rPr>
              <a:t>en Suisse</a:t>
            </a:r>
            <a:endParaRPr lang="fr-CH"/>
          </a:p>
        </p:txBody>
      </p:sp>
      <p:pic>
        <p:nvPicPr>
          <p:cNvPr id="5" name="Immagine 4">
            <a:extLst>
              <a:ext uri="{FF2B5EF4-FFF2-40B4-BE49-F238E27FC236}">
                <a16:creationId xmlns:a16="http://schemas.microsoft.com/office/drawing/2014/main" id="{B06186F8-AB48-79B1-E999-BEA0796BE692}"/>
              </a:ext>
            </a:extLst>
          </p:cNvPr>
          <p:cNvPicPr>
            <a:picLocks noChangeAspect="1"/>
          </p:cNvPicPr>
          <p:nvPr/>
        </p:nvPicPr>
        <p:blipFill>
          <a:blip r:embed="rId4"/>
          <a:stretch>
            <a:fillRect/>
          </a:stretch>
        </p:blipFill>
        <p:spPr>
          <a:xfrm>
            <a:off x="1027129" y="1830758"/>
            <a:ext cx="5439508" cy="2898173"/>
          </a:xfrm>
          <a:prstGeom prst="rect">
            <a:avLst/>
          </a:prstGeom>
        </p:spPr>
      </p:pic>
      <p:pic>
        <p:nvPicPr>
          <p:cNvPr id="14" name="Immagine 13">
            <a:extLst>
              <a:ext uri="{FF2B5EF4-FFF2-40B4-BE49-F238E27FC236}">
                <a16:creationId xmlns:a16="http://schemas.microsoft.com/office/drawing/2014/main" id="{4F232F2C-DBE2-6A22-F37E-40713E6BA244}"/>
              </a:ext>
            </a:extLst>
          </p:cNvPr>
          <p:cNvPicPr>
            <a:picLocks noChangeAspect="1"/>
          </p:cNvPicPr>
          <p:nvPr/>
        </p:nvPicPr>
        <p:blipFill>
          <a:blip r:embed="rId5"/>
          <a:srcRect r="265" b="348"/>
          <a:stretch>
            <a:fillRect/>
          </a:stretch>
        </p:blipFill>
        <p:spPr>
          <a:xfrm>
            <a:off x="7080311" y="1781171"/>
            <a:ext cx="3803389" cy="2889119"/>
          </a:xfrm>
          <a:prstGeom prst="rect">
            <a:avLst/>
          </a:prstGeom>
        </p:spPr>
      </p:pic>
      <p:sp>
        <p:nvSpPr>
          <p:cNvPr id="4" name="Espace réservé du numéro de diapositive 2">
            <a:extLst>
              <a:ext uri="{FF2B5EF4-FFF2-40B4-BE49-F238E27FC236}">
                <a16:creationId xmlns:a16="http://schemas.microsoft.com/office/drawing/2014/main" id="{E4B2917D-2BEE-67A7-156F-17DAFA828AE2}"/>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5</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2" name="TextBox 1">
            <a:extLst>
              <a:ext uri="{FF2B5EF4-FFF2-40B4-BE49-F238E27FC236}">
                <a16:creationId xmlns:a16="http://schemas.microsoft.com/office/drawing/2014/main" id="{23AC2BBF-7170-4260-6D39-21F68F0B6A71}"/>
              </a:ext>
            </a:extLst>
          </p:cNvPr>
          <p:cNvSpPr txBox="1"/>
          <p:nvPr/>
        </p:nvSpPr>
        <p:spPr>
          <a:xfrm>
            <a:off x="1108196" y="4869253"/>
            <a:ext cx="10705877"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Des pratiques </a:t>
            </a:r>
            <a:r>
              <a:rPr lang="en-US" sz="1600" dirty="0" err="1"/>
              <a:t>divergentes</a:t>
            </a:r>
            <a:r>
              <a:rPr lang="en-US" sz="1600" dirty="0"/>
              <a:t> </a:t>
            </a:r>
            <a:r>
              <a:rPr lang="en-US" sz="1600" dirty="0" err="1"/>
              <a:t>selon</a:t>
            </a:r>
            <a:r>
              <a:rPr lang="en-US" sz="1600" dirty="0"/>
              <a:t> la </a:t>
            </a:r>
            <a:r>
              <a:rPr lang="en-US" sz="1600" b="1" dirty="0">
                <a:solidFill>
                  <a:srgbClr val="005B85"/>
                </a:solidFill>
              </a:rPr>
              <a:t>zone </a:t>
            </a:r>
            <a:r>
              <a:rPr lang="en-US" sz="1600" b="1" dirty="0" err="1">
                <a:solidFill>
                  <a:srgbClr val="005B85"/>
                </a:solidFill>
              </a:rPr>
              <a:t>géographique</a:t>
            </a:r>
            <a:r>
              <a:rPr lang="en-US" sz="1600" dirty="0">
                <a:solidFill>
                  <a:srgbClr val="005B85"/>
                </a:solidFill>
              </a:rPr>
              <a:t>:</a:t>
            </a:r>
            <a:endParaRPr lang="en-US" sz="1600" dirty="0">
              <a:solidFill>
                <a:srgbClr val="005B85"/>
              </a:solidFill>
              <a:cs typeface="Arial"/>
            </a:endParaRPr>
          </a:p>
          <a:p>
            <a:pPr marL="285750" indent="-285750">
              <a:buClr>
                <a:srgbClr val="005B85"/>
              </a:buClr>
              <a:buFont typeface="Arial"/>
              <a:buChar char="•"/>
            </a:pPr>
            <a:r>
              <a:rPr lang="en-US" sz="1600" dirty="0"/>
              <a:t>78% des ménages </a:t>
            </a:r>
            <a:r>
              <a:rPr lang="en-US" sz="1600" dirty="0" err="1"/>
              <a:t>suisses</a:t>
            </a:r>
            <a:r>
              <a:rPr lang="en-US" sz="1600" dirty="0"/>
              <a:t> </a:t>
            </a:r>
            <a:r>
              <a:rPr lang="en-US" sz="1600" dirty="0" err="1"/>
              <a:t>disposent</a:t>
            </a:r>
            <a:r>
              <a:rPr lang="en-US" sz="1600" dirty="0"/>
              <a:t> </a:t>
            </a:r>
            <a:r>
              <a:rPr lang="en-US" sz="1600" dirty="0" err="1"/>
              <a:t>d’au</a:t>
            </a:r>
            <a:r>
              <a:rPr lang="en-US" sz="1600" dirty="0"/>
              <a:t> </a:t>
            </a:r>
            <a:r>
              <a:rPr lang="en-US" sz="1600" dirty="0" err="1"/>
              <a:t>moins</a:t>
            </a:r>
            <a:r>
              <a:rPr lang="en-US" sz="1600" dirty="0"/>
              <a:t> </a:t>
            </a:r>
            <a:r>
              <a:rPr lang="en-US" sz="1600" dirty="0" err="1"/>
              <a:t>une</a:t>
            </a:r>
            <a:r>
              <a:rPr lang="en-US" sz="1600" dirty="0"/>
              <a:t> voiture, surtout </a:t>
            </a:r>
            <a:r>
              <a:rPr lang="en-US" sz="1600" dirty="0" err="1"/>
              <a:t>en</a:t>
            </a:r>
            <a:r>
              <a:rPr lang="en-US" sz="1600" dirty="0"/>
              <a:t> zone </a:t>
            </a:r>
            <a:r>
              <a:rPr lang="en-US" sz="1600" dirty="0" err="1"/>
              <a:t>rurale</a:t>
            </a:r>
            <a:r>
              <a:rPr lang="en-US" sz="1600" dirty="0"/>
              <a:t> (91%) ;</a:t>
            </a:r>
          </a:p>
          <a:p>
            <a:pPr marL="285750" indent="-285750">
              <a:buClr>
                <a:srgbClr val="005B85"/>
              </a:buClr>
              <a:buFont typeface="Arial"/>
              <a:buChar char="•"/>
            </a:pPr>
            <a:r>
              <a:rPr lang="en-US" sz="1600" dirty="0"/>
              <a:t>Le </a:t>
            </a:r>
            <a:r>
              <a:rPr lang="en-US" sz="1600" dirty="0" err="1"/>
              <a:t>vélo</a:t>
            </a:r>
            <a:r>
              <a:rPr lang="en-US" sz="1600" dirty="0"/>
              <a:t> </a:t>
            </a:r>
            <a:r>
              <a:rPr lang="en-US" sz="1600" dirty="0" err="1"/>
              <a:t>électrique</a:t>
            </a:r>
            <a:r>
              <a:rPr lang="en-US" sz="1600" dirty="0"/>
              <a:t> </a:t>
            </a:r>
            <a:r>
              <a:rPr lang="en-US" sz="1600" dirty="0" err="1"/>
              <a:t>progresse</a:t>
            </a:r>
            <a:r>
              <a:rPr lang="en-US" sz="1600" dirty="0"/>
              <a:t> </a:t>
            </a:r>
            <a:r>
              <a:rPr lang="en-US" sz="1600" dirty="0" err="1"/>
              <a:t>fortement</a:t>
            </a:r>
            <a:r>
              <a:rPr lang="en-US" sz="1600" dirty="0"/>
              <a:t>, surtout dans les zones </a:t>
            </a:r>
            <a:r>
              <a:rPr lang="en-US" sz="1600" dirty="0" err="1"/>
              <a:t>intermédiaires</a:t>
            </a:r>
            <a:r>
              <a:rPr lang="en-US" sz="1600" dirty="0"/>
              <a:t> et rurales ;</a:t>
            </a:r>
          </a:p>
          <a:p>
            <a:pPr marL="285750" indent="-285750">
              <a:buClr>
                <a:srgbClr val="005B85"/>
              </a:buClr>
              <a:buFont typeface="Arial"/>
              <a:buChar char="•"/>
            </a:pPr>
            <a:r>
              <a:rPr lang="en-US" sz="1600" dirty="0"/>
              <a:t>Les  2 roues </a:t>
            </a:r>
            <a:r>
              <a:rPr lang="en-US" sz="1600" dirty="0" err="1"/>
              <a:t>motorisées</a:t>
            </a:r>
            <a:r>
              <a:rPr lang="en-US" sz="1600" dirty="0"/>
              <a:t> (2RM) </a:t>
            </a:r>
            <a:r>
              <a:rPr lang="en-US" sz="1600" dirty="0" err="1"/>
              <a:t>restent</a:t>
            </a:r>
            <a:r>
              <a:rPr lang="en-US" sz="1600" dirty="0"/>
              <a:t> </a:t>
            </a:r>
            <a:r>
              <a:rPr lang="en-US" sz="1600" dirty="0" err="1"/>
              <a:t>marginales</a:t>
            </a:r>
            <a:r>
              <a:rPr lang="en-US" sz="1600" dirty="0"/>
              <a:t> (&lt;10% des ménages) ;</a:t>
            </a:r>
            <a:endParaRPr lang="en-US" sz="1600" dirty="0">
              <a:cs typeface="Arial"/>
            </a:endParaRPr>
          </a:p>
          <a:p>
            <a:pPr marL="285750" indent="-285750">
              <a:buClr>
                <a:srgbClr val="005B85"/>
              </a:buClr>
              <a:buFont typeface="Arial"/>
              <a:buChar char="•"/>
            </a:pPr>
            <a:r>
              <a:rPr lang="en-US" sz="1600" dirty="0"/>
              <a:t>Les zones </a:t>
            </a:r>
            <a:r>
              <a:rPr lang="en-US" sz="1600" dirty="0" err="1"/>
              <a:t>urbaines</a:t>
            </a:r>
            <a:r>
              <a:rPr lang="en-US" sz="1600" dirty="0"/>
              <a:t> se </a:t>
            </a:r>
            <a:r>
              <a:rPr lang="en-US" sz="1600" dirty="0" err="1"/>
              <a:t>distinguent</a:t>
            </a:r>
            <a:r>
              <a:rPr lang="en-US" sz="1600" dirty="0"/>
              <a:t> par </a:t>
            </a:r>
            <a:r>
              <a:rPr lang="en-US" sz="1600" dirty="0" err="1"/>
              <a:t>une</a:t>
            </a:r>
            <a:r>
              <a:rPr lang="en-US" sz="1600" dirty="0"/>
              <a:t> </a:t>
            </a:r>
            <a:r>
              <a:rPr lang="en-US" sz="1600" dirty="0" err="1"/>
              <a:t>motorisation</a:t>
            </a:r>
            <a:r>
              <a:rPr lang="en-US" sz="1600" dirty="0"/>
              <a:t> plus </a:t>
            </a:r>
            <a:r>
              <a:rPr lang="en-US" sz="1600" dirty="0" err="1"/>
              <a:t>faible</a:t>
            </a:r>
            <a:r>
              <a:rPr lang="en-US" sz="1600" dirty="0"/>
              <a:t>, </a:t>
            </a:r>
            <a:r>
              <a:rPr lang="en-US" sz="1600" dirty="0" err="1"/>
              <a:t>mais</a:t>
            </a:r>
            <a:r>
              <a:rPr lang="en-US" sz="1600" dirty="0"/>
              <a:t> un </a:t>
            </a:r>
            <a:r>
              <a:rPr lang="en-US" sz="1600" dirty="0" err="1"/>
              <a:t>meilleur</a:t>
            </a:r>
            <a:r>
              <a:rPr lang="en-US" sz="1600" dirty="0"/>
              <a:t> </a:t>
            </a:r>
            <a:r>
              <a:rPr lang="en-US" sz="1600" dirty="0" err="1"/>
              <a:t>accès</a:t>
            </a:r>
            <a:r>
              <a:rPr lang="en-US" sz="1600" dirty="0"/>
              <a:t> aux TP et à la MD.</a:t>
            </a:r>
            <a:endParaRPr lang="en-US" sz="1600" dirty="0">
              <a:cs typeface="Arial"/>
            </a:endParaRPr>
          </a:p>
          <a:p>
            <a:pPr algn="ctr"/>
            <a:endParaRPr lang="en-US" dirty="0"/>
          </a:p>
        </p:txBody>
      </p:sp>
      <p:sp>
        <p:nvSpPr>
          <p:cNvPr id="6" name="TextBox 5">
            <a:extLst>
              <a:ext uri="{FF2B5EF4-FFF2-40B4-BE49-F238E27FC236}">
                <a16:creationId xmlns:a16="http://schemas.microsoft.com/office/drawing/2014/main" id="{7006352C-6D36-422D-9D9F-FAC14C7B2802}"/>
              </a:ext>
            </a:extLst>
          </p:cNvPr>
          <p:cNvSpPr txBox="1">
            <a:spLocks noChangeArrowheads="1"/>
          </p:cNvSpPr>
          <p:nvPr/>
        </p:nvSpPr>
        <p:spPr>
          <a:xfrm>
            <a:off x="5965168" y="6465782"/>
            <a:ext cx="5084195" cy="270177"/>
          </a:xfrm>
          <a:prstGeom prst="rect">
            <a:avLst/>
          </a:prstGeom>
          <a:noFill/>
        </p:spPr>
        <p:txBody>
          <a:bodyPr vert="horz" lIns="10800" tIns="0" rIns="0" bIns="0" rtlCol="0" anchor="t">
            <a:noAutofit/>
          </a:bodyPr>
          <a:lstStyle>
            <a:defPPr>
              <a:defRPr lang="de-DE"/>
            </a:defPPr>
            <a:lvl1pPr marL="273050" indent="-273050" algn="l" defTabSz="914400" rtl="0" eaLnBrk="1" latinLnBrk="0" hangingPunct="1">
              <a:spcBef>
                <a:spcPts val="1400"/>
              </a:spcBef>
              <a:spcAft>
                <a:spcPts val="800"/>
              </a:spcAft>
              <a:buFontTx/>
              <a:buBlip>
                <a:blip r:embed="rId6"/>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300"/>
              </a:spcBef>
              <a:buClr>
                <a:srgbClr val="FF3300"/>
              </a:buClr>
              <a:buNone/>
            </a:pPr>
            <a:r>
              <a:rPr lang="fr-CH" altLang="fr-FR" sz="1050" dirty="0">
                <a:latin typeface="Calibri"/>
                <a:ea typeface="Calibri"/>
                <a:cs typeface="Calibri"/>
              </a:rPr>
              <a:t>Source données : Résultats </a:t>
            </a:r>
            <a:r>
              <a:rPr lang="fr-CH" altLang="fr-FR" sz="1050" dirty="0" err="1">
                <a:latin typeface="Calibri"/>
                <a:ea typeface="Calibri"/>
                <a:cs typeface="Calibri"/>
              </a:rPr>
              <a:t>microrecensement</a:t>
            </a:r>
            <a:r>
              <a:rPr lang="fr-CH" altLang="fr-FR" sz="1050" dirty="0">
                <a:latin typeface="Calibri"/>
                <a:ea typeface="Calibri"/>
                <a:cs typeface="Calibri"/>
              </a:rPr>
              <a:t> 2021, OFS, ARE, Neuchâtel et Berne (2023)</a:t>
            </a:r>
          </a:p>
        </p:txBody>
      </p:sp>
      <p:sp>
        <p:nvSpPr>
          <p:cNvPr id="7" name="TextBox 6">
            <a:extLst>
              <a:ext uri="{FF2B5EF4-FFF2-40B4-BE49-F238E27FC236}">
                <a16:creationId xmlns:a16="http://schemas.microsoft.com/office/drawing/2014/main" id="{165D881E-5901-04C9-7CEC-4B591B45A51F}"/>
              </a:ext>
            </a:extLst>
          </p:cNvPr>
          <p:cNvSpPr txBox="1"/>
          <p:nvPr/>
        </p:nvSpPr>
        <p:spPr>
          <a:xfrm>
            <a:off x="2055200" y="1501088"/>
            <a:ext cx="42118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ea typeface="+mn-lt"/>
                <a:cs typeface="+mn-lt"/>
              </a:rPr>
              <a:t>Possession de </a:t>
            </a:r>
            <a:r>
              <a:rPr lang="en-US" sz="1400" b="1" err="1">
                <a:ea typeface="+mn-lt"/>
                <a:cs typeface="+mn-lt"/>
              </a:rPr>
              <a:t>véhicules</a:t>
            </a:r>
            <a:r>
              <a:rPr lang="en-US" sz="1400" b="1" dirty="0">
                <a:ea typeface="+mn-lt"/>
                <a:cs typeface="+mn-lt"/>
              </a:rPr>
              <a:t> par ménage, </a:t>
            </a:r>
            <a:r>
              <a:rPr lang="en-US" sz="1400" b="1" err="1">
                <a:ea typeface="+mn-lt"/>
                <a:cs typeface="+mn-lt"/>
              </a:rPr>
              <a:t>en</a:t>
            </a:r>
            <a:r>
              <a:rPr lang="en-US" sz="1400" b="1" dirty="0">
                <a:ea typeface="+mn-lt"/>
                <a:cs typeface="+mn-lt"/>
              </a:rPr>
              <a:t> 2021</a:t>
            </a:r>
            <a:endParaRPr lang="en-US" sz="1400" b="1" dirty="0">
              <a:cs typeface="Arial" panose="020B0604020202020204"/>
            </a:endParaRPr>
          </a:p>
        </p:txBody>
      </p:sp>
    </p:spTree>
    <p:extLst>
      <p:ext uri="{BB962C8B-B14F-4D97-AF65-F5344CB8AC3E}">
        <p14:creationId xmlns:p14="http://schemas.microsoft.com/office/powerpoint/2010/main" val="1656676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Nouveau site de </a:t>
            </a:r>
            <a:r>
              <a:rPr lang="fr-FR" sz="2600" b="1" err="1">
                <a:solidFill>
                  <a:schemeClr val="tx2"/>
                </a:solidFill>
                <a:latin typeface="Calibri"/>
                <a:ea typeface="Calibri"/>
                <a:cs typeface="Calibri"/>
              </a:rPr>
              <a:t>Vufflens</a:t>
            </a:r>
            <a:endParaRPr lang="fr-FR" sz="2600" err="1">
              <a:solidFill>
                <a:srgbClr val="000000"/>
              </a:solidFill>
              <a:latin typeface="Calibri"/>
              <a:ea typeface="Calibri"/>
              <a:cs typeface="Calibri"/>
            </a:endParaRPr>
          </a:p>
          <a:p>
            <a:pPr>
              <a:spcBef>
                <a:spcPts val="0"/>
              </a:spcBef>
              <a:spcAft>
                <a:spcPts val="0"/>
              </a:spcAft>
            </a:pPr>
            <a:r>
              <a:rPr lang="fr-FR" sz="2000" b="1" dirty="0">
                <a:solidFill>
                  <a:srgbClr val="7F7F7F"/>
                </a:solidFill>
                <a:latin typeface="Calibri"/>
                <a:ea typeface="Calibri"/>
                <a:cs typeface="Calibri"/>
              </a:rPr>
              <a:t>Cas pratique </a:t>
            </a:r>
            <a:r>
              <a:rPr lang="fr-FR" sz="2000" b="1">
                <a:latin typeface="Calibri"/>
                <a:ea typeface="Calibri"/>
                <a:cs typeface="Calibri"/>
              </a:rPr>
              <a:t>– </a:t>
            </a:r>
            <a:r>
              <a:rPr lang="fr-FR" sz="2000" b="1" dirty="0">
                <a:solidFill>
                  <a:srgbClr val="7F7F7F"/>
                </a:solidFill>
                <a:latin typeface="Calibri"/>
                <a:ea typeface="Calibri"/>
                <a:cs typeface="Calibri"/>
              </a:rPr>
              <a:t>Camion Transport</a:t>
            </a:r>
            <a:endParaRPr lang="fr-FR" sz="2000" dirty="0">
              <a:solidFill>
                <a:srgbClr val="7F7F7F"/>
              </a:solidFill>
              <a:latin typeface="Calibri"/>
              <a:ea typeface="Calibri"/>
              <a:cs typeface="Calibri"/>
            </a:endParaRPr>
          </a:p>
          <a:p>
            <a:pPr>
              <a:spcBef>
                <a:spcPts val="0"/>
              </a:spcBef>
              <a:spcAft>
                <a:spcPts val="0"/>
              </a:spcAft>
            </a:pPr>
            <a:endParaRPr lang="fr-FR" sz="2000" b="1">
              <a:latin typeface="Calibri" panose="020F0502020204030204" pitchFamily="34" charset="0"/>
              <a:cs typeface="Calibri" panose="020F0502020204030204" pitchFamily="34" charset="0"/>
            </a:endParaRPr>
          </a:p>
        </p:txBody>
      </p:sp>
      <p:grpSp>
        <p:nvGrpSpPr>
          <p:cNvPr id="6" name="Gruppo 5">
            <a:extLst>
              <a:ext uri="{FF2B5EF4-FFF2-40B4-BE49-F238E27FC236}">
                <a16:creationId xmlns:a16="http://schemas.microsoft.com/office/drawing/2014/main" id="{64745456-FB7F-5126-9F1F-AB889F6ADEC6}"/>
              </a:ext>
            </a:extLst>
          </p:cNvPr>
          <p:cNvGrpSpPr/>
          <p:nvPr/>
        </p:nvGrpSpPr>
        <p:grpSpPr>
          <a:xfrm>
            <a:off x="5845217" y="1585322"/>
            <a:ext cx="5662828" cy="4481815"/>
            <a:chOff x="550863" y="1582964"/>
            <a:chExt cx="6561138" cy="4889383"/>
          </a:xfrm>
        </p:grpSpPr>
        <p:grpSp>
          <p:nvGrpSpPr>
            <p:cNvPr id="10" name="Group 11">
              <a:extLst>
                <a:ext uri="{FF2B5EF4-FFF2-40B4-BE49-F238E27FC236}">
                  <a16:creationId xmlns:a16="http://schemas.microsoft.com/office/drawing/2014/main" id="{B7CF2FE7-43E1-D6FE-CCFE-04FE09E0D0D6}"/>
                </a:ext>
              </a:extLst>
            </p:cNvPr>
            <p:cNvGrpSpPr>
              <a:grpSpLocks/>
            </p:cNvGrpSpPr>
            <p:nvPr/>
          </p:nvGrpSpPr>
          <p:grpSpPr bwMode="auto">
            <a:xfrm>
              <a:off x="550863" y="1600427"/>
              <a:ext cx="3600450" cy="4859337"/>
              <a:chOff x="293" y="633"/>
              <a:chExt cx="2268" cy="3381"/>
            </a:xfrm>
          </p:grpSpPr>
          <p:pic>
            <p:nvPicPr>
              <p:cNvPr id="11" name="Picture 12" descr="fond_de_plan_projet">
                <a:extLst>
                  <a:ext uri="{FF2B5EF4-FFF2-40B4-BE49-F238E27FC236}">
                    <a16:creationId xmlns:a16="http://schemas.microsoft.com/office/drawing/2014/main" id="{872F5039-BB7A-52E3-D1E6-B8339EFB6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 y="633"/>
                <a:ext cx="2268" cy="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3">
                <a:extLst>
                  <a:ext uri="{FF2B5EF4-FFF2-40B4-BE49-F238E27FC236}">
                    <a16:creationId xmlns:a16="http://schemas.microsoft.com/office/drawing/2014/main" id="{1E499A7D-5E38-D264-8E0F-F17080AA56E0}"/>
                  </a:ext>
                </a:extLst>
              </p:cNvPr>
              <p:cNvSpPr>
                <a:spLocks/>
              </p:cNvSpPr>
              <p:nvPr/>
            </p:nvSpPr>
            <p:spPr bwMode="auto">
              <a:xfrm>
                <a:off x="864" y="1290"/>
                <a:ext cx="438" cy="888"/>
              </a:xfrm>
              <a:custGeom>
                <a:avLst/>
                <a:gdLst>
                  <a:gd name="T0" fmla="*/ 258 w 438"/>
                  <a:gd name="T1" fmla="*/ 834 h 888"/>
                  <a:gd name="T2" fmla="*/ 312 w 438"/>
                  <a:gd name="T3" fmla="*/ 456 h 888"/>
                  <a:gd name="T4" fmla="*/ 396 w 438"/>
                  <a:gd name="T5" fmla="*/ 378 h 888"/>
                  <a:gd name="T6" fmla="*/ 438 w 438"/>
                  <a:gd name="T7" fmla="*/ 0 h 888"/>
                  <a:gd name="T8" fmla="*/ 276 w 438"/>
                  <a:gd name="T9" fmla="*/ 72 h 888"/>
                  <a:gd name="T10" fmla="*/ 210 w 438"/>
                  <a:gd name="T11" fmla="*/ 306 h 888"/>
                  <a:gd name="T12" fmla="*/ 66 w 438"/>
                  <a:gd name="T13" fmla="*/ 348 h 888"/>
                  <a:gd name="T14" fmla="*/ 6 w 438"/>
                  <a:gd name="T15" fmla="*/ 342 h 888"/>
                  <a:gd name="T16" fmla="*/ 0 w 438"/>
                  <a:gd name="T17" fmla="*/ 558 h 888"/>
                  <a:gd name="T18" fmla="*/ 30 w 438"/>
                  <a:gd name="T19" fmla="*/ 744 h 888"/>
                  <a:gd name="T20" fmla="*/ 102 w 438"/>
                  <a:gd name="T21" fmla="*/ 822 h 888"/>
                  <a:gd name="T22" fmla="*/ 246 w 438"/>
                  <a:gd name="T23" fmla="*/ 888 h 888"/>
                  <a:gd name="T24" fmla="*/ 258 w 438"/>
                  <a:gd name="T25" fmla="*/ 834 h 8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8" h="888">
                    <a:moveTo>
                      <a:pt x="258" y="834"/>
                    </a:moveTo>
                    <a:lnTo>
                      <a:pt x="312" y="456"/>
                    </a:lnTo>
                    <a:lnTo>
                      <a:pt x="396" y="378"/>
                    </a:lnTo>
                    <a:lnTo>
                      <a:pt x="438" y="0"/>
                    </a:lnTo>
                    <a:lnTo>
                      <a:pt x="276" y="72"/>
                    </a:lnTo>
                    <a:lnTo>
                      <a:pt x="210" y="306"/>
                    </a:lnTo>
                    <a:lnTo>
                      <a:pt x="66" y="348"/>
                    </a:lnTo>
                    <a:lnTo>
                      <a:pt x="6" y="342"/>
                    </a:lnTo>
                    <a:lnTo>
                      <a:pt x="0" y="558"/>
                    </a:lnTo>
                    <a:lnTo>
                      <a:pt x="30" y="744"/>
                    </a:lnTo>
                    <a:lnTo>
                      <a:pt x="102" y="822"/>
                    </a:lnTo>
                    <a:lnTo>
                      <a:pt x="246" y="888"/>
                    </a:lnTo>
                    <a:lnTo>
                      <a:pt x="258" y="834"/>
                    </a:lnTo>
                    <a:close/>
                  </a:path>
                </a:pathLst>
              </a:custGeom>
              <a:solidFill>
                <a:schemeClr val="hlink">
                  <a:alpha val="49019"/>
                </a:schemeClr>
              </a:solidFill>
              <a:ln>
                <a:noFill/>
              </a:ln>
              <a:effectLst/>
              <a:extLst>
                <a:ext uri="{91240B29-F687-4F45-9708-019B960494DF}">
                  <a14:hiddenLine xmlns:a14="http://schemas.microsoft.com/office/drawing/2010/main" w="25400" cap="flat" cmpd="sng">
                    <a:solidFill>
                      <a:srgbClr val="FF0000"/>
                    </a:solidFill>
                    <a:prstDash val="dash"/>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13" name="Oval 14">
                <a:extLst>
                  <a:ext uri="{FF2B5EF4-FFF2-40B4-BE49-F238E27FC236}">
                    <a16:creationId xmlns:a16="http://schemas.microsoft.com/office/drawing/2014/main" id="{2ECF171D-1F4F-0ED6-2B0B-F751E731F2E9}"/>
                  </a:ext>
                </a:extLst>
              </p:cNvPr>
              <p:cNvSpPr>
                <a:spLocks noChangeArrowheads="1"/>
              </p:cNvSpPr>
              <p:nvPr/>
            </p:nvSpPr>
            <p:spPr bwMode="auto">
              <a:xfrm>
                <a:off x="1091" y="1525"/>
                <a:ext cx="91" cy="84"/>
              </a:xfrm>
              <a:prstGeom prst="ellipse">
                <a:avLst/>
              </a:prstGeom>
              <a:solidFill>
                <a:srgbClr val="FF0000"/>
              </a:solidFill>
              <a:ln>
                <a:noFill/>
              </a:ln>
              <a:effectLst/>
              <a:extLst>
                <a:ext uri="{91240B29-F687-4F45-9708-019B960494DF}">
                  <a14:hiddenLine xmlns:a14="http://schemas.microsoft.com/office/drawing/2010/main" w="25400" algn="ctr">
                    <a:solidFill>
                      <a:srgbClr val="FF0000"/>
                    </a:solidFill>
                    <a:prstDash val="dash"/>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14" name="Freeform 15">
                <a:extLst>
                  <a:ext uri="{FF2B5EF4-FFF2-40B4-BE49-F238E27FC236}">
                    <a16:creationId xmlns:a16="http://schemas.microsoft.com/office/drawing/2014/main" id="{F387F5FA-CD6D-1936-C4BD-8C90CA96BE66}"/>
                  </a:ext>
                </a:extLst>
              </p:cNvPr>
              <p:cNvSpPr>
                <a:spLocks/>
              </p:cNvSpPr>
              <p:nvPr/>
            </p:nvSpPr>
            <p:spPr bwMode="auto">
              <a:xfrm>
                <a:off x="1089" y="642"/>
                <a:ext cx="1472" cy="2628"/>
              </a:xfrm>
              <a:custGeom>
                <a:avLst/>
                <a:gdLst>
                  <a:gd name="T0" fmla="*/ 15 w 1503"/>
                  <a:gd name="T1" fmla="*/ 0 h 2628"/>
                  <a:gd name="T2" fmla="*/ 3 w 1503"/>
                  <a:gd name="T3" fmla="*/ 36 h 2628"/>
                  <a:gd name="T4" fmla="*/ 24 w 1503"/>
                  <a:gd name="T5" fmla="*/ 174 h 2628"/>
                  <a:gd name="T6" fmla="*/ 94 w 1503"/>
                  <a:gd name="T7" fmla="*/ 318 h 2628"/>
                  <a:gd name="T8" fmla="*/ 160 w 1503"/>
                  <a:gd name="T9" fmla="*/ 522 h 2628"/>
                  <a:gd name="T10" fmla="*/ 167 w 1503"/>
                  <a:gd name="T11" fmla="*/ 792 h 2628"/>
                  <a:gd name="T12" fmla="*/ 118 w 1503"/>
                  <a:gd name="T13" fmla="*/ 1050 h 2628"/>
                  <a:gd name="T14" fmla="*/ 106 w 1503"/>
                  <a:gd name="T15" fmla="*/ 1320 h 2628"/>
                  <a:gd name="T16" fmla="*/ 128 w 1503"/>
                  <a:gd name="T17" fmla="*/ 1548 h 2628"/>
                  <a:gd name="T18" fmla="*/ 155 w 1503"/>
                  <a:gd name="T19" fmla="*/ 1746 h 2628"/>
                  <a:gd name="T20" fmla="*/ 226 w 1503"/>
                  <a:gd name="T21" fmla="*/ 1884 h 2628"/>
                  <a:gd name="T22" fmla="*/ 315 w 1503"/>
                  <a:gd name="T23" fmla="*/ 2004 h 2628"/>
                  <a:gd name="T24" fmla="*/ 472 w 1503"/>
                  <a:gd name="T25" fmla="*/ 2088 h 2628"/>
                  <a:gd name="T26" fmla="*/ 616 w 1503"/>
                  <a:gd name="T27" fmla="*/ 2220 h 2628"/>
                  <a:gd name="T28" fmla="*/ 742 w 1503"/>
                  <a:gd name="T29" fmla="*/ 2364 h 2628"/>
                  <a:gd name="T30" fmla="*/ 877 w 1503"/>
                  <a:gd name="T31" fmla="*/ 2496 h 2628"/>
                  <a:gd name="T32" fmla="*/ 1069 w 1503"/>
                  <a:gd name="T33" fmla="*/ 2598 h 2628"/>
                  <a:gd name="T34" fmla="*/ 1122 w 1503"/>
                  <a:gd name="T35" fmla="*/ 2628 h 26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03" h="2628">
                    <a:moveTo>
                      <a:pt x="15" y="0"/>
                    </a:moveTo>
                    <a:cubicBezTo>
                      <a:pt x="0" y="23"/>
                      <a:pt x="3" y="11"/>
                      <a:pt x="3" y="36"/>
                    </a:cubicBezTo>
                    <a:lnTo>
                      <a:pt x="27" y="174"/>
                    </a:lnTo>
                    <a:lnTo>
                      <a:pt x="123" y="318"/>
                    </a:lnTo>
                    <a:lnTo>
                      <a:pt x="213" y="522"/>
                    </a:lnTo>
                    <a:lnTo>
                      <a:pt x="225" y="792"/>
                    </a:lnTo>
                    <a:lnTo>
                      <a:pt x="159" y="1050"/>
                    </a:lnTo>
                    <a:lnTo>
                      <a:pt x="141" y="1320"/>
                    </a:lnTo>
                    <a:lnTo>
                      <a:pt x="171" y="1548"/>
                    </a:lnTo>
                    <a:lnTo>
                      <a:pt x="207" y="1746"/>
                    </a:lnTo>
                    <a:lnTo>
                      <a:pt x="303" y="1884"/>
                    </a:lnTo>
                    <a:lnTo>
                      <a:pt x="423" y="2004"/>
                    </a:lnTo>
                    <a:lnTo>
                      <a:pt x="633" y="2088"/>
                    </a:lnTo>
                    <a:lnTo>
                      <a:pt x="825" y="2220"/>
                    </a:lnTo>
                    <a:lnTo>
                      <a:pt x="993" y="2364"/>
                    </a:lnTo>
                    <a:lnTo>
                      <a:pt x="1173" y="2496"/>
                    </a:lnTo>
                    <a:lnTo>
                      <a:pt x="1431" y="2598"/>
                    </a:lnTo>
                    <a:lnTo>
                      <a:pt x="1503" y="2628"/>
                    </a:lnTo>
                  </a:path>
                </a:pathLst>
              </a:custGeom>
              <a:noFill/>
              <a:ln w="25400" cap="flat" cmpd="sng">
                <a:solidFill>
                  <a:srgbClr val="FF0000"/>
                </a:solidFill>
                <a:prstDash val="dash"/>
                <a:round/>
                <a:headEnd type="none" w="sm" len="sm"/>
                <a:tailEnd type="none" w="sm" len="sm"/>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grpSp>
          <p:nvGrpSpPr>
            <p:cNvPr id="15" name="Group 16">
              <a:extLst>
                <a:ext uri="{FF2B5EF4-FFF2-40B4-BE49-F238E27FC236}">
                  <a16:creationId xmlns:a16="http://schemas.microsoft.com/office/drawing/2014/main" id="{F08795A1-EC45-F790-82B2-8B9F196904FB}"/>
                </a:ext>
              </a:extLst>
            </p:cNvPr>
            <p:cNvGrpSpPr>
              <a:grpSpLocks/>
            </p:cNvGrpSpPr>
            <p:nvPr/>
          </p:nvGrpSpPr>
          <p:grpSpPr bwMode="auto">
            <a:xfrm>
              <a:off x="4275138" y="1582964"/>
              <a:ext cx="2836863" cy="4889383"/>
              <a:chOff x="3349" y="898"/>
              <a:chExt cx="1787" cy="3024"/>
            </a:xfrm>
          </p:grpSpPr>
          <p:pic>
            <p:nvPicPr>
              <p:cNvPr id="16" name="Picture 17" descr="18">
                <a:extLst>
                  <a:ext uri="{FF2B5EF4-FFF2-40B4-BE49-F238E27FC236}">
                    <a16:creationId xmlns:a16="http://schemas.microsoft.com/office/drawing/2014/main" id="{C31AE6DA-35E9-931A-82B9-BE0F52DC6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734" y="1520"/>
                <a:ext cx="3017" cy="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8">
                <a:extLst>
                  <a:ext uri="{FF2B5EF4-FFF2-40B4-BE49-F238E27FC236}">
                    <a16:creationId xmlns:a16="http://schemas.microsoft.com/office/drawing/2014/main" id="{36A0B11E-4D6E-8741-8711-27079C96E56A}"/>
                  </a:ext>
                </a:extLst>
              </p:cNvPr>
              <p:cNvSpPr>
                <a:spLocks/>
              </p:cNvSpPr>
              <p:nvPr/>
            </p:nvSpPr>
            <p:spPr bwMode="auto">
              <a:xfrm>
                <a:off x="4101" y="898"/>
                <a:ext cx="991" cy="3024"/>
              </a:xfrm>
              <a:custGeom>
                <a:avLst/>
                <a:gdLst>
                  <a:gd name="T0" fmla="*/ 988 w 988"/>
                  <a:gd name="T1" fmla="*/ 3028 h 3028"/>
                  <a:gd name="T2" fmla="*/ 766 w 988"/>
                  <a:gd name="T3" fmla="*/ 2421 h 3028"/>
                  <a:gd name="T4" fmla="*/ 586 w 988"/>
                  <a:gd name="T5" fmla="*/ 1612 h 3028"/>
                  <a:gd name="T6" fmla="*/ 486 w 988"/>
                  <a:gd name="T7" fmla="*/ 1047 h 3028"/>
                  <a:gd name="T8" fmla="*/ 380 w 988"/>
                  <a:gd name="T9" fmla="*/ 761 h 3028"/>
                  <a:gd name="T10" fmla="*/ 185 w 988"/>
                  <a:gd name="T11" fmla="*/ 317 h 3028"/>
                  <a:gd name="T12" fmla="*/ 0 w 988"/>
                  <a:gd name="T13" fmla="*/ 0 h 30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3028">
                    <a:moveTo>
                      <a:pt x="988" y="3028"/>
                    </a:moveTo>
                    <a:lnTo>
                      <a:pt x="766" y="2421"/>
                    </a:lnTo>
                    <a:lnTo>
                      <a:pt x="586" y="1612"/>
                    </a:lnTo>
                    <a:lnTo>
                      <a:pt x="486" y="1047"/>
                    </a:lnTo>
                    <a:lnTo>
                      <a:pt x="380" y="761"/>
                    </a:lnTo>
                    <a:lnTo>
                      <a:pt x="185" y="317"/>
                    </a:lnTo>
                    <a:lnTo>
                      <a:pt x="0" y="0"/>
                    </a:lnTo>
                  </a:path>
                </a:pathLst>
              </a:custGeom>
              <a:noFill/>
              <a:ln w="25400" cap="flat" cmpd="sng">
                <a:solidFill>
                  <a:srgbClr val="FF0000"/>
                </a:solidFill>
                <a:prstDash val="dash"/>
                <a:round/>
                <a:headEnd type="none" w="sm" len="sm"/>
                <a:tailEnd type="none" w="sm" len="sm"/>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grpSp>
      <p:pic>
        <p:nvPicPr>
          <p:cNvPr id="4" name="Picture 4" descr="Image camion transport">
            <a:extLst>
              <a:ext uri="{FF2B5EF4-FFF2-40B4-BE49-F238E27FC236}">
                <a16:creationId xmlns:a16="http://schemas.microsoft.com/office/drawing/2014/main" id="{704F7402-AEDE-28DE-2C8F-E4FCF9DEBE9D}"/>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2">
            <a:extLst>
              <a:ext uri="{FF2B5EF4-FFF2-40B4-BE49-F238E27FC236}">
                <a16:creationId xmlns:a16="http://schemas.microsoft.com/office/drawing/2014/main" id="{765BC329-EDC2-E949-2ACA-7AEC9E5D1BF0}"/>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59</a:t>
            </a:r>
            <a:endParaRPr lang="en-US" dirty="0"/>
          </a:p>
        </p:txBody>
      </p:sp>
      <p:sp>
        <p:nvSpPr>
          <p:cNvPr id="2" name="TextBox 1">
            <a:extLst>
              <a:ext uri="{FF2B5EF4-FFF2-40B4-BE49-F238E27FC236}">
                <a16:creationId xmlns:a16="http://schemas.microsoft.com/office/drawing/2014/main" id="{63F0B4BC-C481-60FC-15DA-E87135074BE6}"/>
              </a:ext>
            </a:extLst>
          </p:cNvPr>
          <p:cNvSpPr txBox="1"/>
          <p:nvPr/>
        </p:nvSpPr>
        <p:spPr>
          <a:xfrm>
            <a:off x="182553" y="2271839"/>
            <a:ext cx="5384838" cy="297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just">
              <a:lnSpc>
                <a:spcPct val="150000"/>
              </a:lnSpc>
              <a:buClr>
                <a:srgbClr val="005B85"/>
              </a:buClr>
              <a:buFont typeface=""/>
              <a:buChar char="•"/>
            </a:pPr>
            <a:r>
              <a:rPr lang="en-US" sz="1600" dirty="0" err="1"/>
              <a:t>Déménagement</a:t>
            </a:r>
            <a:r>
              <a:rPr lang="en-US" sz="1600" dirty="0"/>
              <a:t> du </a:t>
            </a:r>
            <a:r>
              <a:rPr lang="en-US" sz="1600" dirty="0" err="1"/>
              <a:t>centre</a:t>
            </a:r>
            <a:r>
              <a:rPr lang="en-US" sz="1600" dirty="0"/>
              <a:t> </a:t>
            </a:r>
            <a:r>
              <a:rPr lang="en-US" sz="1600" dirty="0" err="1"/>
              <a:t>logistique</a:t>
            </a:r>
            <a:r>
              <a:rPr lang="en-US" sz="1600" dirty="0"/>
              <a:t> vers la </a:t>
            </a:r>
            <a:r>
              <a:rPr lang="en-US" sz="1600" b="1" dirty="0">
                <a:solidFill>
                  <a:schemeClr val="tx2"/>
                </a:solidFill>
              </a:rPr>
              <a:t>zone </a:t>
            </a:r>
            <a:r>
              <a:rPr lang="en-US" sz="1600" b="1" dirty="0" err="1">
                <a:solidFill>
                  <a:schemeClr val="tx2"/>
                </a:solidFill>
              </a:rPr>
              <a:t>industrielle</a:t>
            </a:r>
            <a:r>
              <a:rPr lang="en-US" sz="1600" b="1" dirty="0">
                <a:solidFill>
                  <a:schemeClr val="tx2"/>
                </a:solidFill>
              </a:rPr>
              <a:t> de </a:t>
            </a:r>
            <a:r>
              <a:rPr lang="en-US" sz="1600" b="1" dirty="0" err="1">
                <a:solidFill>
                  <a:schemeClr val="tx2"/>
                </a:solidFill>
              </a:rPr>
              <a:t>Vufflens</a:t>
            </a:r>
            <a:endParaRPr lang="en-US" sz="1600" b="1" dirty="0">
              <a:solidFill>
                <a:schemeClr val="tx2"/>
              </a:solidFill>
            </a:endParaRPr>
          </a:p>
          <a:p>
            <a:pPr marL="228600" lvl="1" indent="-228600" algn="just">
              <a:lnSpc>
                <a:spcPct val="150000"/>
              </a:lnSpc>
              <a:buClr>
                <a:srgbClr val="005B85"/>
              </a:buClr>
              <a:buFont typeface=""/>
              <a:buChar char="•"/>
            </a:pPr>
            <a:r>
              <a:rPr lang="en-US" sz="1600" dirty="0" err="1"/>
              <a:t>Raccordement</a:t>
            </a:r>
            <a:r>
              <a:rPr lang="en-US" sz="1600" dirty="0"/>
              <a:t> rail et autoroute.</a:t>
            </a:r>
          </a:p>
          <a:p>
            <a:pPr marL="228600" lvl="1" indent="-228600" algn="just">
              <a:lnSpc>
                <a:spcPct val="150000"/>
              </a:lnSpc>
              <a:buClr>
                <a:srgbClr val="005B85"/>
              </a:buClr>
              <a:buFont typeface=""/>
              <a:buChar char="•"/>
            </a:pPr>
            <a:r>
              <a:rPr lang="en-US" sz="1600" dirty="0" err="1"/>
              <a:t>Parcelles</a:t>
            </a:r>
            <a:r>
              <a:rPr lang="en-US" sz="1600" dirty="0"/>
              <a:t> </a:t>
            </a:r>
            <a:r>
              <a:rPr lang="en-US" sz="1600" dirty="0" err="1"/>
              <a:t>adaptées</a:t>
            </a:r>
            <a:r>
              <a:rPr lang="en-US" sz="1600" dirty="0"/>
              <a:t> aux </a:t>
            </a:r>
            <a:r>
              <a:rPr lang="en-US" sz="1600" dirty="0" err="1"/>
              <a:t>besoins</a:t>
            </a:r>
            <a:r>
              <a:rPr lang="en-US" sz="1600" dirty="0"/>
              <a:t> </a:t>
            </a:r>
            <a:r>
              <a:rPr lang="en-US" sz="1600" dirty="0" err="1"/>
              <a:t>logistiques</a:t>
            </a:r>
            <a:r>
              <a:rPr lang="en-US" sz="1600" dirty="0"/>
              <a:t> (surface, </a:t>
            </a:r>
            <a:r>
              <a:rPr lang="en-US" sz="1600" dirty="0" err="1"/>
              <a:t>règlement</a:t>
            </a:r>
            <a:r>
              <a:rPr lang="en-US" sz="1600" dirty="0"/>
              <a:t>, </a:t>
            </a:r>
            <a:r>
              <a:rPr lang="en-US" sz="1600" dirty="0" err="1"/>
              <a:t>accessibilité</a:t>
            </a:r>
            <a:r>
              <a:rPr lang="en-US" sz="1600" dirty="0"/>
              <a:t>).</a:t>
            </a:r>
          </a:p>
          <a:p>
            <a:pPr marL="228600" indent="-228600" algn="just">
              <a:lnSpc>
                <a:spcPct val="150000"/>
              </a:lnSpc>
              <a:buClr>
                <a:srgbClr val="005B85"/>
              </a:buClr>
              <a:buFont typeface=""/>
              <a:buChar char="•"/>
            </a:pPr>
            <a:r>
              <a:rPr lang="en-US" sz="1600" dirty="0"/>
              <a:t>Objectif : </a:t>
            </a:r>
            <a:r>
              <a:rPr lang="en-US" sz="1600" b="1" dirty="0" err="1">
                <a:solidFill>
                  <a:schemeClr val="tx2"/>
                </a:solidFill>
              </a:rPr>
              <a:t>réduire</a:t>
            </a:r>
            <a:r>
              <a:rPr lang="en-US" sz="1600" b="1" dirty="0">
                <a:solidFill>
                  <a:schemeClr val="tx2"/>
                </a:solidFill>
              </a:rPr>
              <a:t> les nuisances </a:t>
            </a:r>
            <a:r>
              <a:rPr lang="en-US" sz="1600" dirty="0"/>
              <a:t>et </a:t>
            </a:r>
            <a:r>
              <a:rPr lang="en-US" sz="1600" b="1" dirty="0" err="1">
                <a:solidFill>
                  <a:schemeClr val="tx2"/>
                </a:solidFill>
              </a:rPr>
              <a:t>améliorer</a:t>
            </a:r>
            <a:r>
              <a:rPr lang="en-US" sz="1600" b="1" dirty="0">
                <a:solidFill>
                  <a:schemeClr val="tx2"/>
                </a:solidFill>
              </a:rPr>
              <a:t> la performance </a:t>
            </a:r>
            <a:r>
              <a:rPr lang="en-US" sz="1600" b="1" dirty="0" err="1">
                <a:solidFill>
                  <a:schemeClr val="tx2"/>
                </a:solidFill>
              </a:rPr>
              <a:t>environnementale</a:t>
            </a:r>
            <a:r>
              <a:rPr lang="en-US" sz="1600" b="1" dirty="0">
                <a:solidFill>
                  <a:schemeClr val="tx2"/>
                </a:solidFill>
              </a:rPr>
              <a:t>.</a:t>
            </a:r>
          </a:p>
          <a:p>
            <a:pPr algn="just"/>
            <a:endParaRPr lang="en-US" dirty="0"/>
          </a:p>
        </p:txBody>
      </p:sp>
    </p:spTree>
    <p:extLst>
      <p:ext uri="{BB962C8B-B14F-4D97-AF65-F5344CB8AC3E}">
        <p14:creationId xmlns:p14="http://schemas.microsoft.com/office/powerpoint/2010/main" val="3246138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Projet</a:t>
            </a:r>
            <a:endParaRPr lang="fr-FR" sz="2600" b="1">
              <a:solidFill>
                <a:schemeClr val="tx2"/>
              </a:solidFill>
              <a:latin typeface="Calibri" panose="020F0502020204030204" pitchFamily="34" charset="0"/>
              <a:cs typeface="Calibri" panose="020F0502020204030204" pitchFamily="34" charset="0"/>
            </a:endParaRPr>
          </a:p>
          <a:p>
            <a:pPr>
              <a:spcBef>
                <a:spcPts val="0"/>
              </a:spcBef>
              <a:spcAft>
                <a:spcPts val="0"/>
              </a:spcAft>
            </a:pPr>
            <a:r>
              <a:rPr lang="fr-FR" sz="2000" b="1">
                <a:latin typeface="Calibri"/>
                <a:ea typeface="Calibri"/>
                <a:cs typeface="Calibri"/>
              </a:rPr>
              <a:t>Cas pratique – Camion Transport</a:t>
            </a:r>
            <a:endParaRPr lang="fr-FR"/>
          </a:p>
          <a:p>
            <a:pPr>
              <a:spcBef>
                <a:spcPts val="0"/>
              </a:spcBef>
              <a:spcAft>
                <a:spcPts val="0"/>
              </a:spcAft>
            </a:pPr>
            <a:endParaRPr lang="fr-FR" sz="2000" b="1">
              <a:latin typeface="Calibri" panose="020F0502020204030204" pitchFamily="34" charset="0"/>
              <a:cs typeface="Calibri" panose="020F0502020204030204" pitchFamily="34" charset="0"/>
            </a:endParaRPr>
          </a:p>
        </p:txBody>
      </p:sp>
      <p:pic>
        <p:nvPicPr>
          <p:cNvPr id="6" name="Picture 10" descr="18">
            <a:extLst>
              <a:ext uri="{FF2B5EF4-FFF2-40B4-BE49-F238E27FC236}">
                <a16:creationId xmlns:a16="http://schemas.microsoft.com/office/drawing/2014/main" id="{C8561233-9E35-9058-71D4-B8C2A4CEC7D0}"/>
              </a:ext>
            </a:extLst>
          </p:cNvPr>
          <p:cNvPicPr preferRelativeResize="0">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50863" y="1600330"/>
            <a:ext cx="3899992" cy="151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3">
            <a:extLst>
              <a:ext uri="{FF2B5EF4-FFF2-40B4-BE49-F238E27FC236}">
                <a16:creationId xmlns:a16="http://schemas.microsoft.com/office/drawing/2014/main" id="{FB2010FC-53E6-546F-466F-ECB7CD37A16D}"/>
              </a:ext>
            </a:extLst>
          </p:cNvPr>
          <p:cNvGrpSpPr>
            <a:grpSpLocks/>
          </p:cNvGrpSpPr>
          <p:nvPr/>
        </p:nvGrpSpPr>
        <p:grpSpPr bwMode="auto">
          <a:xfrm>
            <a:off x="559138" y="5406584"/>
            <a:ext cx="3949881" cy="999693"/>
            <a:chOff x="2955" y="3164"/>
            <a:chExt cx="3137" cy="932"/>
          </a:xfrm>
        </p:grpSpPr>
        <p:pic>
          <p:nvPicPr>
            <p:cNvPr id="18" name="Picture 24" descr="coupe">
              <a:extLst>
                <a:ext uri="{FF2B5EF4-FFF2-40B4-BE49-F238E27FC236}">
                  <a16:creationId xmlns:a16="http://schemas.microsoft.com/office/drawing/2014/main" id="{1693E742-7E88-01F2-0F41-AEEB1E5751F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 y="3164"/>
              <a:ext cx="3137" cy="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5">
              <a:extLst>
                <a:ext uri="{FF2B5EF4-FFF2-40B4-BE49-F238E27FC236}">
                  <a16:creationId xmlns:a16="http://schemas.microsoft.com/office/drawing/2014/main" id="{DF3F2A6C-17E2-34CF-18BD-D05E1DD15CEA}"/>
                </a:ext>
              </a:extLst>
            </p:cNvPr>
            <p:cNvSpPr>
              <a:spLocks noChangeArrowheads="1"/>
            </p:cNvSpPr>
            <p:nvPr/>
          </p:nvSpPr>
          <p:spPr bwMode="auto">
            <a:xfrm>
              <a:off x="3171" y="3606"/>
              <a:ext cx="507" cy="305"/>
            </a:xfrm>
            <a:prstGeom prst="rect">
              <a:avLst/>
            </a:prstGeom>
            <a:solidFill>
              <a:srgbClr val="00CCFF">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0" name="Rectangle 26">
              <a:extLst>
                <a:ext uri="{FF2B5EF4-FFF2-40B4-BE49-F238E27FC236}">
                  <a16:creationId xmlns:a16="http://schemas.microsoft.com/office/drawing/2014/main" id="{0C96CF41-4AB9-4950-9898-B7A3E6275E9E}"/>
                </a:ext>
              </a:extLst>
            </p:cNvPr>
            <p:cNvSpPr>
              <a:spLocks noChangeArrowheads="1"/>
            </p:cNvSpPr>
            <p:nvPr/>
          </p:nvSpPr>
          <p:spPr bwMode="auto">
            <a:xfrm>
              <a:off x="4818" y="3276"/>
              <a:ext cx="651" cy="522"/>
            </a:xfrm>
            <a:prstGeom prst="rect">
              <a:avLst/>
            </a:prstGeom>
            <a:solidFill>
              <a:srgbClr val="808A8A">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1" name="Freeform 27">
              <a:extLst>
                <a:ext uri="{FF2B5EF4-FFF2-40B4-BE49-F238E27FC236}">
                  <a16:creationId xmlns:a16="http://schemas.microsoft.com/office/drawing/2014/main" id="{1F7F113F-3BDD-9866-EFD0-38442F6F1F79}"/>
                </a:ext>
              </a:extLst>
            </p:cNvPr>
            <p:cNvSpPr>
              <a:spLocks/>
            </p:cNvSpPr>
            <p:nvPr/>
          </p:nvSpPr>
          <p:spPr bwMode="auto">
            <a:xfrm>
              <a:off x="3186" y="3288"/>
              <a:ext cx="1794" cy="708"/>
            </a:xfrm>
            <a:custGeom>
              <a:avLst/>
              <a:gdLst>
                <a:gd name="T0" fmla="*/ 0 w 1794"/>
                <a:gd name="T1" fmla="*/ 318 h 708"/>
                <a:gd name="T2" fmla="*/ 0 w 1794"/>
                <a:gd name="T3" fmla="*/ 0 h 708"/>
                <a:gd name="T4" fmla="*/ 1630 w 1794"/>
                <a:gd name="T5" fmla="*/ 4 h 708"/>
                <a:gd name="T6" fmla="*/ 1634 w 1794"/>
                <a:gd name="T7" fmla="*/ 512 h 708"/>
                <a:gd name="T8" fmla="*/ 1794 w 1794"/>
                <a:gd name="T9" fmla="*/ 512 h 708"/>
                <a:gd name="T10" fmla="*/ 1794 w 1794"/>
                <a:gd name="T11" fmla="*/ 708 h 708"/>
                <a:gd name="T12" fmla="*/ 492 w 1794"/>
                <a:gd name="T13" fmla="*/ 708 h 708"/>
                <a:gd name="T14" fmla="*/ 492 w 1794"/>
                <a:gd name="T15" fmla="*/ 312 h 708"/>
                <a:gd name="T16" fmla="*/ 0 w 1794"/>
                <a:gd name="T17" fmla="*/ 318 h 7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94" h="708">
                  <a:moveTo>
                    <a:pt x="0" y="318"/>
                  </a:moveTo>
                  <a:lnTo>
                    <a:pt x="0" y="0"/>
                  </a:lnTo>
                  <a:lnTo>
                    <a:pt x="1630" y="4"/>
                  </a:lnTo>
                  <a:lnTo>
                    <a:pt x="1634" y="512"/>
                  </a:lnTo>
                  <a:lnTo>
                    <a:pt x="1794" y="512"/>
                  </a:lnTo>
                  <a:lnTo>
                    <a:pt x="1794" y="708"/>
                  </a:lnTo>
                  <a:lnTo>
                    <a:pt x="492" y="708"/>
                  </a:lnTo>
                  <a:lnTo>
                    <a:pt x="492" y="312"/>
                  </a:lnTo>
                  <a:lnTo>
                    <a:pt x="0" y="318"/>
                  </a:lnTo>
                  <a:close/>
                </a:path>
              </a:pathLst>
            </a:custGeom>
            <a:solidFill>
              <a:srgbClr val="FF9900">
                <a:alpha val="50195"/>
              </a:srgbClr>
            </a:solidFill>
            <a:ln w="254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grpSp>
        <p:nvGrpSpPr>
          <p:cNvPr id="22" name="Gruppo 21">
            <a:extLst>
              <a:ext uri="{FF2B5EF4-FFF2-40B4-BE49-F238E27FC236}">
                <a16:creationId xmlns:a16="http://schemas.microsoft.com/office/drawing/2014/main" id="{30E70A41-3F34-8992-59D1-C7C5511C1EA3}"/>
              </a:ext>
            </a:extLst>
          </p:cNvPr>
          <p:cNvGrpSpPr/>
          <p:nvPr/>
        </p:nvGrpSpPr>
        <p:grpSpPr>
          <a:xfrm>
            <a:off x="4851547" y="1608281"/>
            <a:ext cx="6964620" cy="4697069"/>
            <a:chOff x="4387850" y="1503363"/>
            <a:chExt cx="4505325" cy="3038475"/>
          </a:xfrm>
        </p:grpSpPr>
        <p:pic>
          <p:nvPicPr>
            <p:cNvPr id="23" name="Picture 9" descr="Situation 06">
              <a:extLst>
                <a:ext uri="{FF2B5EF4-FFF2-40B4-BE49-F238E27FC236}">
                  <a16:creationId xmlns:a16="http://schemas.microsoft.com/office/drawing/2014/main" id="{BBDFF5A6-CF77-14AA-9B73-311CB3DE623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503363"/>
              <a:ext cx="4465637"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2">
              <a:extLst>
                <a:ext uri="{FF2B5EF4-FFF2-40B4-BE49-F238E27FC236}">
                  <a16:creationId xmlns:a16="http://schemas.microsoft.com/office/drawing/2014/main" id="{F2CE1E18-C1EC-BCEB-7F69-DE59704C8379}"/>
                </a:ext>
              </a:extLst>
            </p:cNvPr>
            <p:cNvSpPr>
              <a:spLocks noChangeArrowheads="1"/>
            </p:cNvSpPr>
            <p:nvPr/>
          </p:nvSpPr>
          <p:spPr bwMode="auto">
            <a:xfrm>
              <a:off x="4387850" y="3594100"/>
              <a:ext cx="1263216" cy="806253"/>
            </a:xfrm>
            <a:prstGeom prst="rect">
              <a:avLst/>
            </a:prstGeom>
            <a:solidFill>
              <a:srgbClr val="FFFFFF"/>
            </a:solidFill>
            <a:ln>
              <a:noFill/>
            </a:ln>
            <a:effectLst/>
            <a:extLst>
              <a:ext uri="{91240B29-F687-4F45-9708-019B960494DF}">
                <a14:hiddenLine xmlns:a14="http://schemas.microsoft.com/office/drawing/2010/main" w="254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5" name="Rectangle 13">
              <a:extLst>
                <a:ext uri="{FF2B5EF4-FFF2-40B4-BE49-F238E27FC236}">
                  <a16:creationId xmlns:a16="http://schemas.microsoft.com/office/drawing/2014/main" id="{754E6481-D45B-56E2-7AD2-6163EB966E1C}"/>
                </a:ext>
              </a:extLst>
            </p:cNvPr>
            <p:cNvSpPr>
              <a:spLocks noChangeArrowheads="1"/>
            </p:cNvSpPr>
            <p:nvPr/>
          </p:nvSpPr>
          <p:spPr bwMode="auto">
            <a:xfrm>
              <a:off x="4810125" y="2001838"/>
              <a:ext cx="2114550" cy="266700"/>
            </a:xfrm>
            <a:prstGeom prst="rect">
              <a:avLst/>
            </a:prstGeom>
            <a:solidFill>
              <a:srgbClr val="00CCFF">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6" name="Rectangle 14">
              <a:extLst>
                <a:ext uri="{FF2B5EF4-FFF2-40B4-BE49-F238E27FC236}">
                  <a16:creationId xmlns:a16="http://schemas.microsoft.com/office/drawing/2014/main" id="{C53A7BB3-2E85-F28A-7159-AD5BDE6A4D93}"/>
                </a:ext>
              </a:extLst>
            </p:cNvPr>
            <p:cNvSpPr>
              <a:spLocks noChangeArrowheads="1"/>
            </p:cNvSpPr>
            <p:nvPr/>
          </p:nvSpPr>
          <p:spPr bwMode="auto">
            <a:xfrm>
              <a:off x="4432300" y="3740150"/>
              <a:ext cx="261938" cy="122238"/>
            </a:xfrm>
            <a:prstGeom prst="rect">
              <a:avLst/>
            </a:prstGeom>
            <a:solidFill>
              <a:srgbClr val="00CCFF">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7" name="Rectangle 15">
              <a:extLst>
                <a:ext uri="{FF2B5EF4-FFF2-40B4-BE49-F238E27FC236}">
                  <a16:creationId xmlns:a16="http://schemas.microsoft.com/office/drawing/2014/main" id="{737AA010-B7ED-E62E-9BAB-1DFDC2285213}"/>
                </a:ext>
              </a:extLst>
            </p:cNvPr>
            <p:cNvSpPr>
              <a:spLocks noChangeArrowheads="1"/>
            </p:cNvSpPr>
            <p:nvPr/>
          </p:nvSpPr>
          <p:spPr bwMode="auto">
            <a:xfrm>
              <a:off x="5253038" y="2263775"/>
              <a:ext cx="1671637" cy="404813"/>
            </a:xfrm>
            <a:prstGeom prst="rect">
              <a:avLst/>
            </a:prstGeom>
            <a:solidFill>
              <a:srgbClr val="FF9900">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8" name="Rectangle 16">
              <a:extLst>
                <a:ext uri="{FF2B5EF4-FFF2-40B4-BE49-F238E27FC236}">
                  <a16:creationId xmlns:a16="http://schemas.microsoft.com/office/drawing/2014/main" id="{DD401C82-99BD-BE82-E393-E1EDE55B2E43}"/>
                </a:ext>
              </a:extLst>
            </p:cNvPr>
            <p:cNvSpPr>
              <a:spLocks noChangeArrowheads="1"/>
            </p:cNvSpPr>
            <p:nvPr/>
          </p:nvSpPr>
          <p:spPr bwMode="auto">
            <a:xfrm>
              <a:off x="6672263" y="2668588"/>
              <a:ext cx="261937" cy="290512"/>
            </a:xfrm>
            <a:prstGeom prst="rect">
              <a:avLst/>
            </a:prstGeom>
            <a:solidFill>
              <a:srgbClr val="808A8A">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29" name="Rectangle 17">
              <a:extLst>
                <a:ext uri="{FF2B5EF4-FFF2-40B4-BE49-F238E27FC236}">
                  <a16:creationId xmlns:a16="http://schemas.microsoft.com/office/drawing/2014/main" id="{45EF82BA-D226-E972-5379-B8A0419F831D}"/>
                </a:ext>
              </a:extLst>
            </p:cNvPr>
            <p:cNvSpPr>
              <a:spLocks noChangeArrowheads="1"/>
            </p:cNvSpPr>
            <p:nvPr/>
          </p:nvSpPr>
          <p:spPr bwMode="auto">
            <a:xfrm>
              <a:off x="4432300" y="3921125"/>
              <a:ext cx="261938" cy="122238"/>
            </a:xfrm>
            <a:prstGeom prst="rect">
              <a:avLst/>
            </a:prstGeom>
            <a:solidFill>
              <a:srgbClr val="FF9900">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30" name="Rectangle 18">
              <a:extLst>
                <a:ext uri="{FF2B5EF4-FFF2-40B4-BE49-F238E27FC236}">
                  <a16:creationId xmlns:a16="http://schemas.microsoft.com/office/drawing/2014/main" id="{9570998E-921B-78C0-04E0-C41F54F3DC23}"/>
                </a:ext>
              </a:extLst>
            </p:cNvPr>
            <p:cNvSpPr>
              <a:spLocks noChangeArrowheads="1"/>
            </p:cNvSpPr>
            <p:nvPr/>
          </p:nvSpPr>
          <p:spPr bwMode="auto">
            <a:xfrm>
              <a:off x="4427538" y="4092575"/>
              <a:ext cx="261937" cy="123825"/>
            </a:xfrm>
            <a:prstGeom prst="rect">
              <a:avLst/>
            </a:prstGeom>
            <a:solidFill>
              <a:srgbClr val="808A8A">
                <a:alpha val="50195"/>
              </a:srgbClr>
            </a:solidFill>
            <a:ln w="254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sp>
          <p:nvSpPr>
            <p:cNvPr id="31" name="Text Box 19">
              <a:extLst>
                <a:ext uri="{FF2B5EF4-FFF2-40B4-BE49-F238E27FC236}">
                  <a16:creationId xmlns:a16="http://schemas.microsoft.com/office/drawing/2014/main" id="{E91DE9B6-145D-5BD8-8D9A-4ABA41BAB021}"/>
                </a:ext>
              </a:extLst>
            </p:cNvPr>
            <p:cNvSpPr txBox="1">
              <a:spLocks noChangeArrowheads="1"/>
            </p:cNvSpPr>
            <p:nvPr/>
          </p:nvSpPr>
          <p:spPr bwMode="auto">
            <a:xfrm>
              <a:off x="4652518" y="3712152"/>
              <a:ext cx="1380250" cy="27699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54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200">
                  <a:solidFill>
                    <a:schemeClr val="tx2"/>
                  </a:solidFill>
                  <a:latin typeface="Calibri" panose="020F0502020204030204" pitchFamily="34" charset="0"/>
                  <a:cs typeface="Calibri" panose="020F0502020204030204" pitchFamily="34" charset="0"/>
                </a:rPr>
                <a:t> déchargement rail</a:t>
              </a:r>
              <a:endParaRPr kumimoji="0" lang="fr-FR" altLang="fr-FR" sz="1200">
                <a:solidFill>
                  <a:schemeClr val="tx2"/>
                </a:solidFill>
                <a:latin typeface="Calibri" panose="020F0502020204030204" pitchFamily="34" charset="0"/>
                <a:cs typeface="Calibri" panose="020F0502020204030204" pitchFamily="34" charset="0"/>
              </a:endParaRPr>
            </a:p>
          </p:txBody>
        </p:sp>
        <p:sp>
          <p:nvSpPr>
            <p:cNvPr id="32" name="Text Box 20">
              <a:extLst>
                <a:ext uri="{FF2B5EF4-FFF2-40B4-BE49-F238E27FC236}">
                  <a16:creationId xmlns:a16="http://schemas.microsoft.com/office/drawing/2014/main" id="{22680CF4-0CBA-E095-0F64-1AE80FDDF13F}"/>
                </a:ext>
              </a:extLst>
            </p:cNvPr>
            <p:cNvSpPr txBox="1">
              <a:spLocks noChangeArrowheads="1"/>
            </p:cNvSpPr>
            <p:nvPr/>
          </p:nvSpPr>
          <p:spPr bwMode="auto">
            <a:xfrm>
              <a:off x="4654106" y="3888808"/>
              <a:ext cx="774251" cy="27699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54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200">
                  <a:solidFill>
                    <a:schemeClr val="tx2"/>
                  </a:solidFill>
                  <a:latin typeface="Calibri" panose="020F0502020204030204" pitchFamily="34" charset="0"/>
                  <a:cs typeface="Calibri" panose="020F0502020204030204" pitchFamily="34" charset="0"/>
                </a:rPr>
                <a:t> stockage</a:t>
              </a:r>
              <a:endParaRPr kumimoji="0" lang="fr-FR" altLang="fr-FR" sz="1200">
                <a:solidFill>
                  <a:schemeClr val="tx2"/>
                </a:solidFill>
                <a:latin typeface="Calibri" panose="020F0502020204030204" pitchFamily="34" charset="0"/>
                <a:cs typeface="Calibri" panose="020F0502020204030204" pitchFamily="34" charset="0"/>
              </a:endParaRPr>
            </a:p>
          </p:txBody>
        </p:sp>
        <p:sp>
          <p:nvSpPr>
            <p:cNvPr id="33" name="Text Box 21">
              <a:extLst>
                <a:ext uri="{FF2B5EF4-FFF2-40B4-BE49-F238E27FC236}">
                  <a16:creationId xmlns:a16="http://schemas.microsoft.com/office/drawing/2014/main" id="{70DE0849-3C72-A090-B34A-7BBA6E20460B}"/>
                </a:ext>
              </a:extLst>
            </p:cNvPr>
            <p:cNvSpPr txBox="1">
              <a:spLocks noChangeArrowheads="1"/>
            </p:cNvSpPr>
            <p:nvPr/>
          </p:nvSpPr>
          <p:spPr bwMode="auto">
            <a:xfrm>
              <a:off x="4646613" y="4068574"/>
              <a:ext cx="745589" cy="27699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254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spcBef>
                  <a:spcPct val="0"/>
                </a:spcBef>
                <a:buFontTx/>
                <a:buNone/>
              </a:pPr>
              <a:r>
                <a:rPr kumimoji="0" lang="fr-CH" altLang="fr-FR" sz="1200">
                  <a:solidFill>
                    <a:schemeClr val="tx2"/>
                  </a:solidFill>
                  <a:latin typeface="Calibri" panose="020F0502020204030204" pitchFamily="34" charset="0"/>
                  <a:cs typeface="Calibri" panose="020F0502020204030204" pitchFamily="34" charset="0"/>
                </a:rPr>
                <a:t> bureaux</a:t>
              </a:r>
              <a:endParaRPr kumimoji="0" lang="fr-FR" altLang="fr-FR" sz="1200">
                <a:solidFill>
                  <a:schemeClr val="tx2"/>
                </a:solidFill>
                <a:latin typeface="Calibri" panose="020F0502020204030204" pitchFamily="34" charset="0"/>
                <a:cs typeface="Calibri" panose="020F0502020204030204" pitchFamily="34" charset="0"/>
              </a:endParaRPr>
            </a:p>
          </p:txBody>
        </p:sp>
        <p:sp>
          <p:nvSpPr>
            <p:cNvPr id="34" name="Freeform 22">
              <a:extLst>
                <a:ext uri="{FF2B5EF4-FFF2-40B4-BE49-F238E27FC236}">
                  <a16:creationId xmlns:a16="http://schemas.microsoft.com/office/drawing/2014/main" id="{DEF12C55-205E-0DCD-03D5-893C47573C0A}"/>
                </a:ext>
              </a:extLst>
            </p:cNvPr>
            <p:cNvSpPr>
              <a:spLocks/>
            </p:cNvSpPr>
            <p:nvPr/>
          </p:nvSpPr>
          <p:spPr bwMode="auto">
            <a:xfrm>
              <a:off x="8304213" y="1835150"/>
              <a:ext cx="257175" cy="1304925"/>
            </a:xfrm>
            <a:custGeom>
              <a:avLst/>
              <a:gdLst>
                <a:gd name="T0" fmla="*/ 2147483646 w 162"/>
                <a:gd name="T1" fmla="*/ 0 h 822"/>
                <a:gd name="T2" fmla="*/ 2147483646 w 162"/>
                <a:gd name="T3" fmla="*/ 2147483646 h 822"/>
                <a:gd name="T4" fmla="*/ 2147483646 w 162"/>
                <a:gd name="T5" fmla="*/ 2147483646 h 822"/>
                <a:gd name="T6" fmla="*/ 0 w 162"/>
                <a:gd name="T7" fmla="*/ 2147483646 h 8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 h="822">
                  <a:moveTo>
                    <a:pt x="12" y="0"/>
                  </a:moveTo>
                  <a:lnTo>
                    <a:pt x="60" y="300"/>
                  </a:lnTo>
                  <a:lnTo>
                    <a:pt x="162" y="798"/>
                  </a:lnTo>
                  <a:lnTo>
                    <a:pt x="0" y="822"/>
                  </a:lnTo>
                </a:path>
              </a:pathLst>
            </a:custGeom>
            <a:noFill/>
            <a:ln w="22225" cap="flat" cmpd="sng">
              <a:solidFill>
                <a:srgbClr val="FF0000"/>
              </a:solidFill>
              <a:prstDash val="solid"/>
              <a:round/>
              <a:headEnd type="stealth" w="lg" len="lg"/>
              <a:tailEnd type="stealth" w="lg" len="lg"/>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pic>
        <p:nvPicPr>
          <p:cNvPr id="4" name="Picture 4" descr="Image camion transport">
            <a:extLst>
              <a:ext uri="{FF2B5EF4-FFF2-40B4-BE49-F238E27FC236}">
                <a16:creationId xmlns:a16="http://schemas.microsoft.com/office/drawing/2014/main" id="{2B32E943-A5AD-EE41-9C7E-794599EDE5E7}"/>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18">
            <a:extLst>
              <a:ext uri="{FF2B5EF4-FFF2-40B4-BE49-F238E27FC236}">
                <a16:creationId xmlns:a16="http://schemas.microsoft.com/office/drawing/2014/main" id="{DEFE4D58-B7D4-654D-C212-F885C113062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562" y="3187157"/>
            <a:ext cx="3899992" cy="226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2">
            <a:extLst>
              <a:ext uri="{FF2B5EF4-FFF2-40B4-BE49-F238E27FC236}">
                <a16:creationId xmlns:a16="http://schemas.microsoft.com/office/drawing/2014/main" id="{4AABA900-C3C5-1576-AB87-519987EE3C86}"/>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60</a:t>
            </a:r>
            <a:endParaRPr lang="de-CH" b="1" dirty="0">
              <a:solidFill>
                <a:srgbClr val="F3F6F7"/>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4219321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Projet soumis à l'EIE?</a:t>
            </a:r>
            <a:endParaRPr lang="en-US"/>
          </a:p>
          <a:p>
            <a:pPr>
              <a:spcBef>
                <a:spcPts val="0"/>
              </a:spcBef>
              <a:spcAft>
                <a:spcPts val="0"/>
              </a:spcAft>
            </a:pPr>
            <a:r>
              <a:rPr lang="fr-FR" sz="2000" b="1">
                <a:latin typeface="Calibri"/>
                <a:ea typeface="Calibri"/>
                <a:cs typeface="Calibri"/>
              </a:rPr>
              <a:t>Cas pratique – Camion Transport</a:t>
            </a:r>
            <a:endParaRPr lang="it-CH"/>
          </a:p>
          <a:p>
            <a:pPr>
              <a:spcBef>
                <a:spcPts val="0"/>
              </a:spcBef>
              <a:spcAft>
                <a:spcPts val="0"/>
              </a:spcAft>
            </a:pPr>
            <a:r>
              <a:rPr lang="it-CH" altLang="fr-FR" sz="2000" b="1" dirty="0">
                <a:latin typeface="Calibri"/>
                <a:ea typeface="Calibri"/>
                <a:cs typeface="Calibri"/>
              </a:rPr>
              <a:t>   </a:t>
            </a:r>
            <a:endParaRPr lang="fr-FR" altLang="fr-FR" sz="2000" b="1" dirty="0">
              <a:latin typeface="Calibri"/>
              <a:ea typeface="Calibri"/>
              <a:cs typeface="Calibri"/>
            </a:endParaRPr>
          </a:p>
          <a:p>
            <a:pPr>
              <a:spcBef>
                <a:spcPts val="0"/>
              </a:spcBef>
              <a:spcAft>
                <a:spcPts val="0"/>
              </a:spcAft>
            </a:pPr>
            <a:endParaRPr lang="fr-FR" sz="2000" b="1">
              <a:latin typeface="Calibri" panose="020F0502020204030204" pitchFamily="34" charset="0"/>
              <a:cs typeface="Calibri" panose="020F0502020204030204" pitchFamily="34" charset="0"/>
            </a:endParaRPr>
          </a:p>
        </p:txBody>
      </p:sp>
      <p:pic>
        <p:nvPicPr>
          <p:cNvPr id="6" name="Picture 4" descr="Image camion transport">
            <a:extLst>
              <a:ext uri="{FF2B5EF4-FFF2-40B4-BE49-F238E27FC236}">
                <a16:creationId xmlns:a16="http://schemas.microsoft.com/office/drawing/2014/main" id="{68429D8F-8735-9B92-98DA-2D650EDC102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4">
            <a:extLst>
              <a:ext uri="{FF2B5EF4-FFF2-40B4-BE49-F238E27FC236}">
                <a16:creationId xmlns:a16="http://schemas.microsoft.com/office/drawing/2014/main" id="{7CFBBAB9-0789-0AD6-3259-E317AB74FA54}"/>
              </a:ext>
            </a:extLst>
          </p:cNvPr>
          <p:cNvSpPr>
            <a:spLocks noGrp="1"/>
          </p:cNvSpPr>
          <p:nvPr>
            <p:ph idx="1"/>
          </p:nvPr>
        </p:nvSpPr>
        <p:spPr>
          <a:xfrm>
            <a:off x="543835" y="1565420"/>
            <a:ext cx="7289525" cy="3716527"/>
          </a:xfrm>
        </p:spPr>
        <p:txBody>
          <a:bodyPr vert="horz" lIns="10800" tIns="0" rIns="0" bIns="0" rtlCol="0" anchor="t">
            <a:noAutofit/>
          </a:bodyPr>
          <a:lstStyle/>
          <a:p>
            <a:pPr>
              <a:spcBef>
                <a:spcPts val="0"/>
              </a:spcBef>
              <a:spcAft>
                <a:spcPts val="1200"/>
              </a:spcAft>
            </a:pPr>
            <a:r>
              <a:rPr lang="fr-CH" sz="1600" b="1" dirty="0">
                <a:solidFill>
                  <a:schemeClr val="tx2"/>
                </a:solidFill>
                <a:latin typeface="+mj-lt"/>
                <a:ea typeface="Calibri"/>
                <a:cs typeface="Calibri"/>
              </a:rPr>
              <a:t>Selon quelle base légale?</a:t>
            </a:r>
          </a:p>
          <a:p>
            <a:pPr marL="555625" indent="-285750">
              <a:spcBef>
                <a:spcPts val="0"/>
              </a:spcBef>
              <a:spcAft>
                <a:spcPts val="2400"/>
              </a:spcAft>
              <a:buClr>
                <a:srgbClr val="005B85"/>
              </a:buClr>
              <a:buFont typeface="Arial" panose="020B0604020202020204" pitchFamily="34" charset="0"/>
              <a:buChar char="•"/>
            </a:pPr>
            <a:r>
              <a:rPr lang="fr-CH" sz="1600" dirty="0">
                <a:latin typeface="+mj-lt"/>
                <a:ea typeface="Calibri"/>
                <a:cs typeface="Calibri"/>
              </a:rPr>
              <a:t>Ordonnance relative à l’EIE (OEIE)</a:t>
            </a:r>
          </a:p>
          <a:p>
            <a:pPr>
              <a:spcBef>
                <a:spcPts val="0"/>
              </a:spcBef>
              <a:spcAft>
                <a:spcPts val="1200"/>
              </a:spcAft>
            </a:pPr>
            <a:r>
              <a:rPr lang="fr-CH" altLang="fr-FR" sz="1600" b="1" dirty="0">
                <a:solidFill>
                  <a:schemeClr val="tx2"/>
                </a:solidFill>
                <a:latin typeface="+mj-lt"/>
                <a:ea typeface="Calibri"/>
                <a:cs typeface="Calibri"/>
              </a:rPr>
              <a:t>Selon quelle installation?</a:t>
            </a:r>
          </a:p>
          <a:p>
            <a:pPr marL="555625" indent="-285750">
              <a:spcBef>
                <a:spcPts val="0"/>
              </a:spcBef>
              <a:spcAft>
                <a:spcPts val="2400"/>
              </a:spcAft>
              <a:buClr>
                <a:srgbClr val="005B85"/>
              </a:buClr>
              <a:buFont typeface="Arial" panose="020B0604020202020204" pitchFamily="34" charset="0"/>
              <a:buChar char="•"/>
            </a:pPr>
            <a:r>
              <a:rPr lang="fr-CH" sz="1600" dirty="0">
                <a:latin typeface="+mj-lt"/>
                <a:cs typeface="Calibri"/>
              </a:rPr>
              <a:t>« Places de transbordement de marchandises » (art. 3 + Annexe 1, ch. 80.6 ) </a:t>
            </a:r>
          </a:p>
          <a:p>
            <a:pPr>
              <a:spcBef>
                <a:spcPts val="0"/>
              </a:spcBef>
              <a:spcAft>
                <a:spcPts val="1200"/>
              </a:spcAft>
            </a:pPr>
            <a:r>
              <a:rPr lang="fr-CH" altLang="fr-FR" sz="1600" b="1" dirty="0">
                <a:solidFill>
                  <a:schemeClr val="tx2"/>
                </a:solidFill>
                <a:latin typeface="+mj-lt"/>
                <a:ea typeface="Calibri"/>
                <a:cs typeface="Calibri"/>
              </a:rPr>
              <a:t>Selon quels critères?</a:t>
            </a:r>
          </a:p>
          <a:p>
            <a:pPr marL="555625" indent="-285750">
              <a:spcBef>
                <a:spcPts val="0"/>
              </a:spcBef>
              <a:spcAft>
                <a:spcPts val="2400"/>
              </a:spcAft>
              <a:buClr>
                <a:srgbClr val="005B85"/>
              </a:buClr>
              <a:buFont typeface="Arial" panose="020B0604020202020204" pitchFamily="34" charset="0"/>
              <a:buChar char="•"/>
            </a:pPr>
            <a:r>
              <a:rPr lang="fr-CH" altLang="fr-FR" sz="1600" dirty="0">
                <a:latin typeface="+mj-lt"/>
                <a:cs typeface="Calibri"/>
              </a:rPr>
              <a:t>Surface de stockage : &gt;25’000 m2</a:t>
            </a:r>
          </a:p>
          <a:p>
            <a:pPr marL="555625" indent="-285750">
              <a:spcBef>
                <a:spcPts val="0"/>
              </a:spcBef>
              <a:spcAft>
                <a:spcPts val="2400"/>
              </a:spcAft>
              <a:buClr>
                <a:srgbClr val="005B85"/>
              </a:buClr>
              <a:buFont typeface="Arial" panose="020B0604020202020204" pitchFamily="34" charset="0"/>
              <a:buChar char="•"/>
            </a:pPr>
            <a:r>
              <a:rPr lang="fr-CH" altLang="fr-FR" sz="1600" dirty="0">
                <a:latin typeface="+mj-lt"/>
                <a:cs typeface="Calibri"/>
              </a:rPr>
              <a:t>Volume de stockage : &gt;150’000 m3</a:t>
            </a:r>
          </a:p>
          <a:p>
            <a:pPr marL="0" indent="0">
              <a:spcBef>
                <a:spcPts val="0"/>
              </a:spcBef>
              <a:spcAft>
                <a:spcPts val="1200"/>
              </a:spcAft>
              <a:buNone/>
            </a:pPr>
            <a:endParaRPr lang="fr-CH" sz="2000" dirty="0">
              <a:latin typeface="Calibri" panose="020F0502020204030204" pitchFamily="34" charset="0"/>
              <a:cs typeface="Calibri" panose="020F0502020204030204" pitchFamily="34" charset="0"/>
            </a:endParaRPr>
          </a:p>
        </p:txBody>
      </p:sp>
      <p:sp>
        <p:nvSpPr>
          <p:cNvPr id="8" name="Espace réservé du numéro de diapositive 2">
            <a:extLst>
              <a:ext uri="{FF2B5EF4-FFF2-40B4-BE49-F238E27FC236}">
                <a16:creationId xmlns:a16="http://schemas.microsoft.com/office/drawing/2014/main" id="{6E0DA310-0C1B-62B5-843C-1A9B8A632F00}"/>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61</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4" name="Immagine 3">
            <a:extLst>
              <a:ext uri="{FF2B5EF4-FFF2-40B4-BE49-F238E27FC236}">
                <a16:creationId xmlns:a16="http://schemas.microsoft.com/office/drawing/2014/main" id="{3ADE37AD-36FE-8DF8-4229-12F4354BD157}"/>
              </a:ext>
            </a:extLst>
          </p:cNvPr>
          <p:cNvPicPr>
            <a:picLocks noChangeAspect="1"/>
          </p:cNvPicPr>
          <p:nvPr/>
        </p:nvPicPr>
        <p:blipFill rotWithShape="1">
          <a:blip r:embed="rId5"/>
          <a:srcRect t="1280" b="4805"/>
          <a:stretch/>
        </p:blipFill>
        <p:spPr>
          <a:xfrm>
            <a:off x="8280400" y="1565420"/>
            <a:ext cx="3540125" cy="4740446"/>
          </a:xfrm>
          <a:prstGeom prst="rect">
            <a:avLst/>
          </a:prstGeom>
          <a:ln>
            <a:solidFill>
              <a:schemeClr val="bg1">
                <a:lumMod val="65000"/>
              </a:schemeClr>
            </a:solidFill>
          </a:ln>
        </p:spPr>
      </p:pic>
    </p:spTree>
    <p:extLst>
      <p:ext uri="{BB962C8B-B14F-4D97-AF65-F5344CB8AC3E}">
        <p14:creationId xmlns:p14="http://schemas.microsoft.com/office/powerpoint/2010/main" val="2356363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EE5FA-4AF0-B9A5-5619-E137A85A31F7}"/>
            </a:ext>
          </a:extLst>
        </p:cNvPr>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48A88AE9-72BF-C4E8-DC08-754C58F2C254}"/>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Projet soumis à l'EIE?</a:t>
            </a:r>
            <a:endParaRPr lang="fr-FR" sz="2600" b="1">
              <a:solidFill>
                <a:schemeClr val="tx2"/>
              </a:solidFill>
              <a:latin typeface="Calibri" panose="020F0502020204030204" pitchFamily="34" charset="0"/>
              <a:cs typeface="Calibri" panose="020F0502020204030204" pitchFamily="34" charset="0"/>
            </a:endParaRPr>
          </a:p>
          <a:p>
            <a:pPr>
              <a:spcBef>
                <a:spcPts val="0"/>
              </a:spcBef>
              <a:spcAft>
                <a:spcPts val="0"/>
              </a:spcAft>
            </a:pPr>
            <a:r>
              <a:rPr lang="fr-FR" sz="2000" b="1">
                <a:latin typeface="Calibri"/>
                <a:ea typeface="Calibri"/>
                <a:cs typeface="Calibri"/>
              </a:rPr>
              <a:t>Cas pratique – Camion Transport</a:t>
            </a:r>
            <a:endParaRPr lang="it-CH"/>
          </a:p>
          <a:p>
            <a:pPr>
              <a:spcBef>
                <a:spcPts val="0"/>
              </a:spcBef>
              <a:spcAft>
                <a:spcPts val="0"/>
              </a:spcAft>
            </a:pPr>
            <a:r>
              <a:rPr lang="it-CH" altLang="fr-FR" sz="2000" b="1" dirty="0">
                <a:latin typeface="Calibri"/>
                <a:ea typeface="Calibri"/>
                <a:cs typeface="Calibri"/>
              </a:rPr>
              <a:t>   </a:t>
            </a:r>
            <a:endParaRPr lang="fr-FR" altLang="fr-FR" sz="2000" b="1" dirty="0">
              <a:latin typeface="Calibri"/>
              <a:ea typeface="Calibri"/>
              <a:cs typeface="Calibri"/>
            </a:endParaRPr>
          </a:p>
          <a:p>
            <a:pPr>
              <a:spcBef>
                <a:spcPts val="0"/>
              </a:spcBef>
              <a:spcAft>
                <a:spcPts val="0"/>
              </a:spcAft>
            </a:pPr>
            <a:endParaRPr lang="fr-FR" sz="2000" b="1">
              <a:latin typeface="Calibri" panose="020F0502020204030204" pitchFamily="34" charset="0"/>
              <a:cs typeface="Calibri" panose="020F0502020204030204" pitchFamily="34" charset="0"/>
            </a:endParaRPr>
          </a:p>
        </p:txBody>
      </p:sp>
      <p:pic>
        <p:nvPicPr>
          <p:cNvPr id="6" name="Picture 4" descr="Image camion transport">
            <a:extLst>
              <a:ext uri="{FF2B5EF4-FFF2-40B4-BE49-F238E27FC236}">
                <a16:creationId xmlns:a16="http://schemas.microsoft.com/office/drawing/2014/main" id="{579B1B5A-38C3-9135-ABD1-AD1445C9B97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4">
            <a:extLst>
              <a:ext uri="{FF2B5EF4-FFF2-40B4-BE49-F238E27FC236}">
                <a16:creationId xmlns:a16="http://schemas.microsoft.com/office/drawing/2014/main" id="{6AAB0C3E-C143-6C9A-FE67-93799798A613}"/>
              </a:ext>
            </a:extLst>
          </p:cNvPr>
          <p:cNvSpPr>
            <a:spLocks noGrp="1"/>
          </p:cNvSpPr>
          <p:nvPr>
            <p:ph idx="1"/>
          </p:nvPr>
        </p:nvSpPr>
        <p:spPr>
          <a:xfrm>
            <a:off x="533203" y="1670546"/>
            <a:ext cx="10455547" cy="3277872"/>
          </a:xfrm>
        </p:spPr>
        <p:txBody>
          <a:bodyPr vert="horz" lIns="10800" tIns="0" rIns="0" bIns="0" rtlCol="0" anchor="t">
            <a:noAutofit/>
          </a:bodyPr>
          <a:lstStyle/>
          <a:p>
            <a:pPr marL="0" indent="0">
              <a:lnSpc>
                <a:spcPct val="150000"/>
              </a:lnSpc>
              <a:spcBef>
                <a:spcPts val="0"/>
              </a:spcBef>
              <a:spcAft>
                <a:spcPts val="0"/>
              </a:spcAft>
              <a:buNone/>
            </a:pPr>
            <a:r>
              <a:rPr lang="fr-CH" sz="1600" dirty="0">
                <a:latin typeface="+mj-lt"/>
                <a:ea typeface="Calibri"/>
                <a:cs typeface="Arial"/>
              </a:rPr>
              <a:t>Projet Camion Transport à </a:t>
            </a:r>
            <a:r>
              <a:rPr lang="fr-CH" sz="1600" dirty="0" err="1">
                <a:latin typeface="+mj-lt"/>
                <a:ea typeface="Calibri"/>
                <a:cs typeface="Arial"/>
              </a:rPr>
              <a:t>Vufflens</a:t>
            </a:r>
            <a:r>
              <a:rPr lang="fr-CH" sz="1600" dirty="0">
                <a:latin typeface="+mj-lt"/>
                <a:ea typeface="Calibri"/>
                <a:cs typeface="Arial"/>
              </a:rPr>
              <a:t> :</a:t>
            </a:r>
            <a:endParaRPr lang="en-US" sz="1600" dirty="0">
              <a:latin typeface="+mj-lt"/>
            </a:endParaRPr>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latin typeface="+mj-lt"/>
                <a:ea typeface="Calibri"/>
                <a:cs typeface="Arial"/>
              </a:rPr>
              <a:t> Surface de stockage : 13 380 m²</a:t>
            </a:r>
            <a:endParaRPr lang="fr-CH" sz="1600" dirty="0">
              <a:latin typeface="+mj-lt"/>
            </a:endParaRPr>
          </a:p>
          <a:p>
            <a:pPr marL="558800" indent="-285750">
              <a:lnSpc>
                <a:spcPct val="150000"/>
              </a:lnSpc>
              <a:spcBef>
                <a:spcPts val="0"/>
              </a:spcBef>
              <a:spcAft>
                <a:spcPts val="0"/>
              </a:spcAft>
              <a:buClr>
                <a:srgbClr val="005B85"/>
              </a:buClr>
              <a:buFont typeface="Arial" panose="020B0604020202020204" pitchFamily="34" charset="0"/>
              <a:buChar char="•"/>
            </a:pPr>
            <a:r>
              <a:rPr lang="fr-CH" sz="1600" dirty="0">
                <a:latin typeface="+mj-lt"/>
                <a:ea typeface="Calibri"/>
                <a:cs typeface="Arial"/>
              </a:rPr>
              <a:t> Volume de stockage : 113 000 m³</a:t>
            </a:r>
            <a:endParaRPr lang="fr-CH" sz="1600" dirty="0">
              <a:latin typeface="+mj-lt"/>
            </a:endParaRPr>
          </a:p>
          <a:p>
            <a:pPr marL="0" indent="0">
              <a:lnSpc>
                <a:spcPct val="150000"/>
              </a:lnSpc>
              <a:spcBef>
                <a:spcPts val="0"/>
              </a:spcBef>
              <a:spcAft>
                <a:spcPts val="0"/>
              </a:spcAft>
              <a:buNone/>
            </a:pPr>
            <a:endParaRPr lang="fr-CH" sz="1600" dirty="0">
              <a:latin typeface="+mj-lt"/>
              <a:ea typeface="Calibri"/>
              <a:cs typeface="Arial"/>
            </a:endParaRPr>
          </a:p>
          <a:p>
            <a:pPr marL="0" indent="0">
              <a:lnSpc>
                <a:spcPct val="150000"/>
              </a:lnSpc>
              <a:spcBef>
                <a:spcPts val="0"/>
              </a:spcBef>
              <a:spcAft>
                <a:spcPts val="0"/>
              </a:spcAft>
              <a:buNone/>
            </a:pPr>
            <a:r>
              <a:rPr lang="fr-CH" sz="1600" dirty="0">
                <a:latin typeface="+mj-lt"/>
                <a:ea typeface="Calibri"/>
                <a:cs typeface="Arial"/>
              </a:rPr>
              <a:t>En dessous des seuils, donc </a:t>
            </a:r>
            <a:r>
              <a:rPr lang="fr-CH" sz="1600" b="1" dirty="0">
                <a:solidFill>
                  <a:srgbClr val="005B85"/>
                </a:solidFill>
                <a:latin typeface="+mj-lt"/>
                <a:ea typeface="Calibri"/>
                <a:cs typeface="Arial"/>
              </a:rPr>
              <a:t>EIE fédérale non obligatoire</a:t>
            </a:r>
            <a:r>
              <a:rPr lang="fr-CH" sz="1600" dirty="0">
                <a:latin typeface="+mj-lt"/>
                <a:ea typeface="Calibri"/>
                <a:cs typeface="Arial"/>
              </a:rPr>
              <a:t> (sous seuils de l’annexe 1, ch. 80.6 OEIE).</a:t>
            </a:r>
            <a:br>
              <a:rPr lang="fr-CH" sz="1600" dirty="0">
                <a:latin typeface="+mj-lt"/>
                <a:ea typeface="Calibri"/>
                <a:cs typeface="Arial"/>
              </a:rPr>
            </a:br>
            <a:endParaRPr lang="fr-CH" sz="1600">
              <a:latin typeface="+mj-lt"/>
              <a:ea typeface="Calibri"/>
              <a:cs typeface="Arial"/>
            </a:endParaRPr>
          </a:p>
          <a:p>
            <a:pPr marL="0" indent="0">
              <a:lnSpc>
                <a:spcPct val="150000"/>
              </a:lnSpc>
              <a:spcBef>
                <a:spcPts val="0"/>
              </a:spcBef>
              <a:spcAft>
                <a:spcPts val="0"/>
              </a:spcAft>
              <a:buNone/>
            </a:pPr>
            <a:r>
              <a:rPr lang="fr-CH" sz="1600" b="1" dirty="0">
                <a:solidFill>
                  <a:schemeClr val="tx2"/>
                </a:solidFill>
                <a:latin typeface="+mj-lt"/>
                <a:ea typeface="Calibri"/>
                <a:cs typeface="Calibri"/>
              </a:rPr>
              <a:t>Pourquoi une EIE?</a:t>
            </a:r>
          </a:p>
          <a:p>
            <a:pPr marL="0" indent="0">
              <a:lnSpc>
                <a:spcPct val="150000"/>
              </a:lnSpc>
              <a:spcBef>
                <a:spcPts val="0"/>
              </a:spcBef>
              <a:spcAft>
                <a:spcPts val="0"/>
              </a:spcAft>
              <a:buNone/>
            </a:pPr>
            <a:endParaRPr lang="fr-CH" sz="1600" b="1" dirty="0">
              <a:solidFill>
                <a:schemeClr val="tx2"/>
              </a:solidFill>
              <a:latin typeface="+mj-lt"/>
              <a:ea typeface="Calibri"/>
              <a:cs typeface="Calibri"/>
            </a:endParaRPr>
          </a:p>
          <a:p>
            <a:pPr marL="0" indent="0">
              <a:lnSpc>
                <a:spcPct val="150000"/>
              </a:lnSpc>
              <a:spcBef>
                <a:spcPts val="0"/>
              </a:spcBef>
              <a:spcAft>
                <a:spcPts val="0"/>
              </a:spcAft>
              <a:buNone/>
            </a:pPr>
            <a:r>
              <a:rPr lang="fr-CH" sz="1600" dirty="0">
                <a:latin typeface="+mj-lt"/>
                <a:ea typeface="Calibri"/>
                <a:cs typeface="Arial"/>
              </a:rPr>
              <a:t>L’</a:t>
            </a:r>
            <a:r>
              <a:rPr lang="fr-CH" sz="1600" b="1" dirty="0">
                <a:solidFill>
                  <a:srgbClr val="005B85"/>
                </a:solidFill>
                <a:latin typeface="+mj-lt"/>
                <a:ea typeface="Calibri"/>
                <a:cs typeface="Arial"/>
              </a:rPr>
              <a:t>EIE volontaire</a:t>
            </a:r>
            <a:r>
              <a:rPr lang="fr-CH" sz="1600" dirty="0">
                <a:latin typeface="+mj-lt"/>
                <a:ea typeface="Calibri"/>
                <a:cs typeface="Arial"/>
              </a:rPr>
              <a:t> a été faite pour </a:t>
            </a:r>
            <a:r>
              <a:rPr lang="fr-CH" sz="1600" b="1" dirty="0">
                <a:solidFill>
                  <a:srgbClr val="005B85"/>
                </a:solidFill>
                <a:latin typeface="+mj-lt"/>
                <a:ea typeface="Calibri"/>
                <a:cs typeface="Arial"/>
              </a:rPr>
              <a:t>anticiper les oppositions</a:t>
            </a:r>
            <a:r>
              <a:rPr lang="fr-CH" sz="1600" dirty="0">
                <a:latin typeface="+mj-lt"/>
                <a:ea typeface="Calibri"/>
                <a:cs typeface="Arial"/>
              </a:rPr>
              <a:t> et garantir la compatibilité au </a:t>
            </a:r>
            <a:r>
              <a:rPr lang="fr-CH" sz="1600" b="1" dirty="0">
                <a:solidFill>
                  <a:srgbClr val="005B85"/>
                </a:solidFill>
                <a:latin typeface="+mj-lt"/>
                <a:ea typeface="Calibri"/>
                <a:cs typeface="Arial"/>
              </a:rPr>
              <a:t>PPA Plaine de la </a:t>
            </a:r>
            <a:r>
              <a:rPr lang="fr-CH" sz="1600" b="1" err="1">
                <a:solidFill>
                  <a:srgbClr val="005B85"/>
                </a:solidFill>
                <a:latin typeface="+mj-lt"/>
                <a:ea typeface="Calibri"/>
                <a:cs typeface="Arial"/>
              </a:rPr>
              <a:t>Venoge</a:t>
            </a:r>
            <a:r>
              <a:rPr lang="fr-CH" sz="1600" dirty="0">
                <a:latin typeface="+mj-lt"/>
                <a:ea typeface="Calibri"/>
                <a:cs typeface="Arial"/>
              </a:rPr>
              <a:t> </a:t>
            </a:r>
            <a:endParaRPr lang="fr-CH"/>
          </a:p>
          <a:p>
            <a:pPr marL="0" indent="0">
              <a:spcBef>
                <a:spcPts val="0"/>
              </a:spcBef>
              <a:spcAft>
                <a:spcPts val="0"/>
              </a:spcAft>
              <a:buNone/>
            </a:pPr>
            <a:endParaRPr lang="fr-CH" sz="1600" dirty="0">
              <a:solidFill>
                <a:srgbClr val="000000"/>
              </a:solidFill>
              <a:latin typeface="Arial"/>
              <a:ea typeface="Calibri" panose="020F0502020204030204" pitchFamily="34" charset="0"/>
              <a:cs typeface="Calibri" panose="020F0502020204030204" pitchFamily="34" charset="0"/>
            </a:endParaRPr>
          </a:p>
        </p:txBody>
      </p:sp>
      <p:sp>
        <p:nvSpPr>
          <p:cNvPr id="8" name="Espace réservé du numéro de diapositive 2">
            <a:extLst>
              <a:ext uri="{FF2B5EF4-FFF2-40B4-BE49-F238E27FC236}">
                <a16:creationId xmlns:a16="http://schemas.microsoft.com/office/drawing/2014/main" id="{F990D4D6-8916-E1A8-A113-FECD7B2FB2FF}"/>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62</a:t>
            </a:r>
            <a:endParaRPr lang="de-CH" b="1" dirty="0">
              <a:solidFill>
                <a:srgbClr val="F3F6F7"/>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511889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Détermination offre en stationnement voitures</a:t>
            </a:r>
            <a:endParaRPr lang="en-US" sz="2600" b="1" dirty="0">
              <a:solidFill>
                <a:schemeClr val="tx2"/>
              </a:solidFill>
              <a:latin typeface="Calibri"/>
              <a:ea typeface="Calibri"/>
              <a:cs typeface="Calibri"/>
            </a:endParaRPr>
          </a:p>
          <a:p>
            <a:pPr>
              <a:spcBef>
                <a:spcPts val="0"/>
              </a:spcBef>
              <a:spcAft>
                <a:spcPts val="0"/>
              </a:spcAft>
            </a:pPr>
            <a:r>
              <a:rPr lang="fr-FR" sz="2000" b="1">
                <a:latin typeface="Calibri"/>
                <a:ea typeface="Calibri"/>
                <a:cs typeface="Calibri"/>
              </a:rPr>
              <a:t>Cas pratique – Camion Transport</a:t>
            </a:r>
            <a:endParaRPr lang="fr-BE"/>
          </a:p>
          <a:p>
            <a:pPr>
              <a:spcBef>
                <a:spcPts val="0"/>
              </a:spcBef>
              <a:spcAft>
                <a:spcPts val="0"/>
              </a:spcAft>
            </a:pPr>
            <a:r>
              <a:rPr lang="it-CH" altLang="fr-FR" sz="2000" b="1" dirty="0">
                <a:latin typeface="Calibri"/>
                <a:ea typeface="Calibri"/>
                <a:cs typeface="Calibri"/>
              </a:rPr>
              <a:t>   </a:t>
            </a:r>
            <a:endParaRPr lang="fr-FR" altLang="fr-FR" sz="2000" b="1">
              <a:latin typeface="Calibri"/>
              <a:ea typeface="Calibri"/>
              <a:cs typeface="Calibri"/>
            </a:endParaRPr>
          </a:p>
          <a:p>
            <a:pPr>
              <a:spcBef>
                <a:spcPts val="0"/>
              </a:spcBef>
              <a:spcAft>
                <a:spcPts val="0"/>
              </a:spcAft>
            </a:pPr>
            <a:endParaRPr lang="fr-FR" sz="2000" b="1">
              <a:latin typeface="Calibri" panose="020F0502020204030204" pitchFamily="34" charset="0"/>
              <a:cs typeface="Calibri" panose="020F0502020204030204" pitchFamily="34" charset="0"/>
            </a:endParaRPr>
          </a:p>
        </p:txBody>
      </p:sp>
      <p:grpSp>
        <p:nvGrpSpPr>
          <p:cNvPr id="12" name="Gruppo 11">
            <a:extLst>
              <a:ext uri="{FF2B5EF4-FFF2-40B4-BE49-F238E27FC236}">
                <a16:creationId xmlns:a16="http://schemas.microsoft.com/office/drawing/2014/main" id="{D1106900-972A-A851-CC90-174DD91DAF15}"/>
              </a:ext>
            </a:extLst>
          </p:cNvPr>
          <p:cNvGrpSpPr/>
          <p:nvPr/>
        </p:nvGrpSpPr>
        <p:grpSpPr>
          <a:xfrm>
            <a:off x="533203" y="1985001"/>
            <a:ext cx="7085424" cy="4514850"/>
            <a:chOff x="2552494" y="1970155"/>
            <a:chExt cx="7085424" cy="4514850"/>
          </a:xfrm>
        </p:grpSpPr>
        <p:grpSp>
          <p:nvGrpSpPr>
            <p:cNvPr id="11" name="Gruppo 10">
              <a:extLst>
                <a:ext uri="{FF2B5EF4-FFF2-40B4-BE49-F238E27FC236}">
                  <a16:creationId xmlns:a16="http://schemas.microsoft.com/office/drawing/2014/main" id="{90358B5B-B67F-6EAC-8846-BDA53BD03641}"/>
                </a:ext>
              </a:extLst>
            </p:cNvPr>
            <p:cNvGrpSpPr/>
            <p:nvPr/>
          </p:nvGrpSpPr>
          <p:grpSpPr>
            <a:xfrm>
              <a:off x="2552494" y="1970155"/>
              <a:ext cx="7085424" cy="4514850"/>
              <a:chOff x="1685925" y="2109788"/>
              <a:chExt cx="6537325" cy="4165600"/>
            </a:xfrm>
          </p:grpSpPr>
          <p:pic>
            <p:nvPicPr>
              <p:cNvPr id="6" name="Picture 3">
                <a:extLst>
                  <a:ext uri="{FF2B5EF4-FFF2-40B4-BE49-F238E27FC236}">
                    <a16:creationId xmlns:a16="http://schemas.microsoft.com/office/drawing/2014/main" id="{DF206D37-2C13-A927-F8A4-6C5C78A6A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925" y="2109788"/>
                <a:ext cx="6537325" cy="374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a:extLst>
                  <a:ext uri="{FF2B5EF4-FFF2-40B4-BE49-F238E27FC236}">
                    <a16:creationId xmlns:a16="http://schemas.microsoft.com/office/drawing/2014/main" id="{8F44C4BB-8AC5-856B-C793-45A0036E9B68}"/>
                  </a:ext>
                </a:extLst>
              </p:cNvPr>
              <p:cNvSpPr>
                <a:spLocks noChangeArrowheads="1"/>
              </p:cNvSpPr>
              <p:nvPr/>
            </p:nvSpPr>
            <p:spPr bwMode="auto">
              <a:xfrm>
                <a:off x="1685925" y="5945188"/>
                <a:ext cx="6537325"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180975" indent="-180975">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buFontTx/>
                  <a:buNone/>
                </a:pPr>
                <a:r>
                  <a:rPr lang="fr-CH" altLang="fr-FR" sz="1300" b="0" i="1">
                    <a:latin typeface="Calibri" panose="020F0502020204030204" pitchFamily="34" charset="0"/>
                    <a:cs typeface="Calibri" panose="020F0502020204030204" pitchFamily="34" charset="0"/>
                  </a:rPr>
                  <a:t>Source : Extrait norme VSS 40 281 - Voiture de tourisme</a:t>
                </a:r>
                <a:endParaRPr lang="fr-FR" altLang="fr-FR" sz="1300" b="0" i="1">
                  <a:latin typeface="Calibri" panose="020F0502020204030204" pitchFamily="34" charset="0"/>
                  <a:cs typeface="Calibri" panose="020F0502020204030204" pitchFamily="34" charset="0"/>
                </a:endParaRPr>
              </a:p>
            </p:txBody>
          </p:sp>
        </p:grpSp>
        <p:sp>
          <p:nvSpPr>
            <p:cNvPr id="7" name="Rectangle 4">
              <a:extLst>
                <a:ext uri="{FF2B5EF4-FFF2-40B4-BE49-F238E27FC236}">
                  <a16:creationId xmlns:a16="http://schemas.microsoft.com/office/drawing/2014/main" id="{57D907AB-B96B-EF52-F184-7CC34CCA716F}"/>
                </a:ext>
              </a:extLst>
            </p:cNvPr>
            <p:cNvSpPr>
              <a:spLocks noChangeArrowheads="1"/>
            </p:cNvSpPr>
            <p:nvPr/>
          </p:nvSpPr>
          <p:spPr bwMode="auto">
            <a:xfrm>
              <a:off x="7498895" y="2200169"/>
              <a:ext cx="2077811" cy="3832318"/>
            </a:xfrm>
            <a:prstGeom prst="rect">
              <a:avLst/>
            </a:prstGeom>
            <a:noFill/>
            <a:ln w="254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sp>
        <p:nvSpPr>
          <p:cNvPr id="4" name="Espace réservé du numéro de diapositive 2">
            <a:extLst>
              <a:ext uri="{FF2B5EF4-FFF2-40B4-BE49-F238E27FC236}">
                <a16:creationId xmlns:a16="http://schemas.microsoft.com/office/drawing/2014/main" id="{22769766-7F70-4125-E690-52C719EC395A}"/>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63</a:t>
            </a:r>
            <a:endParaRPr lang="en-US" dirty="0"/>
          </a:p>
        </p:txBody>
      </p:sp>
      <p:sp>
        <p:nvSpPr>
          <p:cNvPr id="10" name="Espace réservé du contenu 4">
            <a:extLst>
              <a:ext uri="{FF2B5EF4-FFF2-40B4-BE49-F238E27FC236}">
                <a16:creationId xmlns:a16="http://schemas.microsoft.com/office/drawing/2014/main" id="{144443A4-161E-AE2C-AC4D-211BEC2F866B}"/>
              </a:ext>
            </a:extLst>
          </p:cNvPr>
          <p:cNvSpPr>
            <a:spLocks noGrp="1"/>
          </p:cNvSpPr>
          <p:nvPr>
            <p:ph idx="1"/>
          </p:nvPr>
        </p:nvSpPr>
        <p:spPr>
          <a:xfrm>
            <a:off x="543836" y="1565421"/>
            <a:ext cx="11008628" cy="419580"/>
          </a:xfrm>
        </p:spPr>
        <p:txBody>
          <a:bodyPr/>
          <a:lstStyle/>
          <a:p>
            <a:pPr>
              <a:spcBef>
                <a:spcPts val="0"/>
              </a:spcBef>
              <a:spcAft>
                <a:spcPts val="1800"/>
              </a:spcAft>
            </a:pPr>
            <a:r>
              <a:rPr lang="fr-FR" sz="1600" b="1" dirty="0">
                <a:solidFill>
                  <a:srgbClr val="005B85"/>
                </a:solidFill>
                <a:latin typeface="+mj-lt"/>
                <a:cs typeface="Calibri" panose="020F0502020204030204" pitchFamily="34" charset="0"/>
              </a:rPr>
              <a:t>Valeurs spécifiques et indicatives </a:t>
            </a:r>
            <a:r>
              <a:rPr lang="fr-FR" sz="1600" b="1" dirty="0">
                <a:solidFill>
                  <a:schemeClr val="tx2"/>
                </a:solidFill>
                <a:latin typeface="+mj-lt"/>
                <a:cs typeface="Calibri" panose="020F0502020204030204" pitchFamily="34" charset="0"/>
              </a:rPr>
              <a:t>pour l’offre en cases de stationnement</a:t>
            </a:r>
          </a:p>
          <a:p>
            <a:pPr>
              <a:spcBef>
                <a:spcPts val="0"/>
              </a:spcBef>
              <a:spcAft>
                <a:spcPts val="1800"/>
              </a:spcAft>
            </a:pPr>
            <a:endParaRPr lang="fr-FR" sz="1600" dirty="0">
              <a:latin typeface="+mj-lt"/>
              <a:cs typeface="Calibri" panose="020F0502020204030204" pitchFamily="34" charset="0"/>
            </a:endParaRPr>
          </a:p>
        </p:txBody>
      </p:sp>
    </p:spTree>
    <p:extLst>
      <p:ext uri="{BB962C8B-B14F-4D97-AF65-F5344CB8AC3E}">
        <p14:creationId xmlns:p14="http://schemas.microsoft.com/office/powerpoint/2010/main" val="2483320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Détermination offre en stationnement voitures</a:t>
            </a:r>
            <a:endParaRPr lang="en-US" sz="2600" dirty="0">
              <a:solidFill>
                <a:schemeClr val="tx2"/>
              </a:solidFill>
              <a:latin typeface="Calibri"/>
              <a:ea typeface="Calibri"/>
              <a:cs typeface="Calibri"/>
            </a:endParaRPr>
          </a:p>
          <a:p>
            <a:pPr>
              <a:spcBef>
                <a:spcPts val="0"/>
              </a:spcBef>
              <a:spcAft>
                <a:spcPts val="0"/>
              </a:spcAft>
            </a:pPr>
            <a:r>
              <a:rPr lang="fr-FR" sz="2000" b="1">
                <a:latin typeface="Calibri"/>
                <a:ea typeface="Calibri"/>
                <a:cs typeface="Calibri"/>
              </a:rPr>
              <a:t>Cas pratique – Camion Transport</a:t>
            </a:r>
            <a:endParaRPr lang="fr-BE"/>
          </a:p>
          <a:p>
            <a:pPr>
              <a:spcBef>
                <a:spcPts val="0"/>
              </a:spcBef>
              <a:spcAft>
                <a:spcPts val="0"/>
              </a:spcAft>
            </a:pPr>
            <a:r>
              <a:rPr lang="it-CH" altLang="fr-FR" sz="2000" b="1" dirty="0">
                <a:latin typeface="Calibri"/>
                <a:ea typeface="Calibri"/>
                <a:cs typeface="Calibri"/>
              </a:rPr>
              <a:t>   </a:t>
            </a:r>
            <a:endParaRPr lang="fr-FR" altLang="fr-FR" sz="2000" b="1" dirty="0">
              <a:latin typeface="Calibri"/>
              <a:ea typeface="Calibri"/>
              <a:cs typeface="Calibri"/>
            </a:endParaRPr>
          </a:p>
          <a:p>
            <a:pPr>
              <a:spcBef>
                <a:spcPts val="0"/>
              </a:spcBef>
              <a:spcAft>
                <a:spcPts val="0"/>
              </a:spcAft>
            </a:pPr>
            <a:endParaRPr lang="fr-FR" sz="2000" b="1">
              <a:latin typeface="Calibri" panose="020F0502020204030204" pitchFamily="34" charset="0"/>
              <a:cs typeface="Calibri" panose="020F0502020204030204" pitchFamily="34" charset="0"/>
            </a:endParaRPr>
          </a:p>
        </p:txBody>
      </p:sp>
      <p:sp>
        <p:nvSpPr>
          <p:cNvPr id="5" name="Espace réservé du numéro de diapositive 2">
            <a:extLst>
              <a:ext uri="{FF2B5EF4-FFF2-40B4-BE49-F238E27FC236}">
                <a16:creationId xmlns:a16="http://schemas.microsoft.com/office/drawing/2014/main" id="{5776C280-9AB0-6D5D-D2B4-20596B4CC569}"/>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64</a:t>
            </a:r>
            <a:endParaRPr lang="en-US" dirty="0"/>
          </a:p>
        </p:txBody>
      </p:sp>
      <p:grpSp>
        <p:nvGrpSpPr>
          <p:cNvPr id="2" name="Gruppo 1">
            <a:extLst>
              <a:ext uri="{FF2B5EF4-FFF2-40B4-BE49-F238E27FC236}">
                <a16:creationId xmlns:a16="http://schemas.microsoft.com/office/drawing/2014/main" id="{C7554159-BE95-7994-8943-1CC33A015A1B}"/>
              </a:ext>
            </a:extLst>
          </p:cNvPr>
          <p:cNvGrpSpPr/>
          <p:nvPr/>
        </p:nvGrpSpPr>
        <p:grpSpPr>
          <a:xfrm>
            <a:off x="1969282" y="1553372"/>
            <a:ext cx="8271453" cy="4700305"/>
            <a:chOff x="1610302" y="1553372"/>
            <a:chExt cx="8271453" cy="4700305"/>
          </a:xfrm>
        </p:grpSpPr>
        <p:grpSp>
          <p:nvGrpSpPr>
            <p:cNvPr id="23" name="Gruppo 22">
              <a:extLst>
                <a:ext uri="{FF2B5EF4-FFF2-40B4-BE49-F238E27FC236}">
                  <a16:creationId xmlns:a16="http://schemas.microsoft.com/office/drawing/2014/main" id="{CC6B0C08-AE31-C038-BE05-B0BFBCD5C700}"/>
                </a:ext>
              </a:extLst>
            </p:cNvPr>
            <p:cNvGrpSpPr/>
            <p:nvPr/>
          </p:nvGrpSpPr>
          <p:grpSpPr>
            <a:xfrm>
              <a:off x="1610302" y="1553372"/>
              <a:ext cx="556591" cy="1080000"/>
              <a:chOff x="490162" y="1592264"/>
              <a:chExt cx="556591" cy="1111180"/>
            </a:xfrm>
          </p:grpSpPr>
          <p:sp>
            <p:nvSpPr>
              <p:cNvPr id="53" name="Rettangolo 52">
                <a:extLst>
                  <a:ext uri="{FF2B5EF4-FFF2-40B4-BE49-F238E27FC236}">
                    <a16:creationId xmlns:a16="http://schemas.microsoft.com/office/drawing/2014/main" id="{5C72EC52-79EF-82F0-91EE-8F5A39AC5D05}"/>
                  </a:ext>
                </a:extLst>
              </p:cNvPr>
              <p:cNvSpPr/>
              <p:nvPr/>
            </p:nvSpPr>
            <p:spPr>
              <a:xfrm>
                <a:off x="550862" y="1592264"/>
                <a:ext cx="447139" cy="111118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54" name="Text Box 15">
                <a:extLst>
                  <a:ext uri="{FF2B5EF4-FFF2-40B4-BE49-F238E27FC236}">
                    <a16:creationId xmlns:a16="http://schemas.microsoft.com/office/drawing/2014/main" id="{4550A26D-07D8-34D2-0024-E8A4DEFF7652}"/>
                  </a:ext>
                </a:extLst>
              </p:cNvPr>
              <p:cNvSpPr txBox="1">
                <a:spLocks noChangeArrowheads="1"/>
              </p:cNvSpPr>
              <p:nvPr/>
            </p:nvSpPr>
            <p:spPr bwMode="auto">
              <a:xfrm>
                <a:off x="490162" y="1963188"/>
                <a:ext cx="556591" cy="369332"/>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1</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24" name="Gruppo 23">
              <a:extLst>
                <a:ext uri="{FF2B5EF4-FFF2-40B4-BE49-F238E27FC236}">
                  <a16:creationId xmlns:a16="http://schemas.microsoft.com/office/drawing/2014/main" id="{994567D3-4844-C011-DEE2-DEEDB0A4A044}"/>
                </a:ext>
              </a:extLst>
            </p:cNvPr>
            <p:cNvGrpSpPr/>
            <p:nvPr/>
          </p:nvGrpSpPr>
          <p:grpSpPr>
            <a:xfrm>
              <a:off x="1610302" y="2752576"/>
              <a:ext cx="556591" cy="1080000"/>
              <a:chOff x="490162" y="1592264"/>
              <a:chExt cx="556591" cy="1111180"/>
            </a:xfrm>
          </p:grpSpPr>
          <p:sp>
            <p:nvSpPr>
              <p:cNvPr id="51" name="Rettangolo 50">
                <a:extLst>
                  <a:ext uri="{FF2B5EF4-FFF2-40B4-BE49-F238E27FC236}">
                    <a16:creationId xmlns:a16="http://schemas.microsoft.com/office/drawing/2014/main" id="{9D3E84DF-1BAF-3F5F-8BAB-EE2500CA0148}"/>
                  </a:ext>
                </a:extLst>
              </p:cNvPr>
              <p:cNvSpPr/>
              <p:nvPr/>
            </p:nvSpPr>
            <p:spPr>
              <a:xfrm>
                <a:off x="550862" y="1592264"/>
                <a:ext cx="447139" cy="111118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52" name="Text Box 15">
                <a:extLst>
                  <a:ext uri="{FF2B5EF4-FFF2-40B4-BE49-F238E27FC236}">
                    <a16:creationId xmlns:a16="http://schemas.microsoft.com/office/drawing/2014/main" id="{3619D904-BBA9-4EA0-FF20-BFB3F44B4F98}"/>
                  </a:ext>
                </a:extLst>
              </p:cNvPr>
              <p:cNvSpPr txBox="1">
                <a:spLocks noChangeArrowheads="1"/>
              </p:cNvSpPr>
              <p:nvPr/>
            </p:nvSpPr>
            <p:spPr bwMode="auto">
              <a:xfrm>
                <a:off x="490162" y="1963188"/>
                <a:ext cx="556591" cy="37999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2</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25" name="Gruppo 24">
              <a:extLst>
                <a:ext uri="{FF2B5EF4-FFF2-40B4-BE49-F238E27FC236}">
                  <a16:creationId xmlns:a16="http://schemas.microsoft.com/office/drawing/2014/main" id="{11FBC07A-473E-709E-78FA-35DC04114F2C}"/>
                </a:ext>
              </a:extLst>
            </p:cNvPr>
            <p:cNvGrpSpPr/>
            <p:nvPr/>
          </p:nvGrpSpPr>
          <p:grpSpPr>
            <a:xfrm>
              <a:off x="1613145" y="3951780"/>
              <a:ext cx="556591" cy="1080000"/>
              <a:chOff x="490162" y="1592264"/>
              <a:chExt cx="556591" cy="1111180"/>
            </a:xfrm>
          </p:grpSpPr>
          <p:sp>
            <p:nvSpPr>
              <p:cNvPr id="49" name="Rettangolo 48">
                <a:extLst>
                  <a:ext uri="{FF2B5EF4-FFF2-40B4-BE49-F238E27FC236}">
                    <a16:creationId xmlns:a16="http://schemas.microsoft.com/office/drawing/2014/main" id="{B104CFC8-C4B7-E81E-7351-B2680A4CF88A}"/>
                  </a:ext>
                </a:extLst>
              </p:cNvPr>
              <p:cNvSpPr/>
              <p:nvPr/>
            </p:nvSpPr>
            <p:spPr>
              <a:xfrm>
                <a:off x="550862" y="1592264"/>
                <a:ext cx="447139" cy="111118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50" name="Text Box 15">
                <a:extLst>
                  <a:ext uri="{FF2B5EF4-FFF2-40B4-BE49-F238E27FC236}">
                    <a16:creationId xmlns:a16="http://schemas.microsoft.com/office/drawing/2014/main" id="{42EB28BF-0B08-528D-B662-E884FFCA092B}"/>
                  </a:ext>
                </a:extLst>
              </p:cNvPr>
              <p:cNvSpPr txBox="1">
                <a:spLocks noChangeArrowheads="1"/>
              </p:cNvSpPr>
              <p:nvPr/>
            </p:nvSpPr>
            <p:spPr bwMode="auto">
              <a:xfrm>
                <a:off x="490162" y="1963188"/>
                <a:ext cx="556591" cy="37999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3</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26" name="Gruppo 25">
              <a:extLst>
                <a:ext uri="{FF2B5EF4-FFF2-40B4-BE49-F238E27FC236}">
                  <a16:creationId xmlns:a16="http://schemas.microsoft.com/office/drawing/2014/main" id="{2DCAF81F-6D22-E7D5-77BC-3C5D3228F4BB}"/>
                </a:ext>
              </a:extLst>
            </p:cNvPr>
            <p:cNvGrpSpPr/>
            <p:nvPr/>
          </p:nvGrpSpPr>
          <p:grpSpPr>
            <a:xfrm>
              <a:off x="1616275" y="5173677"/>
              <a:ext cx="556591" cy="1080000"/>
              <a:chOff x="490162" y="1592264"/>
              <a:chExt cx="556591" cy="1111180"/>
            </a:xfrm>
          </p:grpSpPr>
          <p:sp>
            <p:nvSpPr>
              <p:cNvPr id="47" name="Rettangolo 46">
                <a:extLst>
                  <a:ext uri="{FF2B5EF4-FFF2-40B4-BE49-F238E27FC236}">
                    <a16:creationId xmlns:a16="http://schemas.microsoft.com/office/drawing/2014/main" id="{A265DEAA-DF22-CA6E-3A89-338044539952}"/>
                  </a:ext>
                </a:extLst>
              </p:cNvPr>
              <p:cNvSpPr/>
              <p:nvPr/>
            </p:nvSpPr>
            <p:spPr>
              <a:xfrm>
                <a:off x="550862" y="1592264"/>
                <a:ext cx="447139" cy="111118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8" name="Text Box 15">
                <a:extLst>
                  <a:ext uri="{FF2B5EF4-FFF2-40B4-BE49-F238E27FC236}">
                    <a16:creationId xmlns:a16="http://schemas.microsoft.com/office/drawing/2014/main" id="{75EFBC1F-D5E1-4267-DAA3-60CC73B69CE3}"/>
                  </a:ext>
                </a:extLst>
              </p:cNvPr>
              <p:cNvSpPr txBox="1">
                <a:spLocks noChangeArrowheads="1"/>
              </p:cNvSpPr>
              <p:nvPr/>
            </p:nvSpPr>
            <p:spPr bwMode="auto">
              <a:xfrm>
                <a:off x="490162" y="1963188"/>
                <a:ext cx="556591" cy="37999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4</a:t>
                </a:r>
                <a:endParaRPr kumimoji="0" lang="fr-FR" altLang="fr-FR" sz="1800">
                  <a:solidFill>
                    <a:srgbClr val="FFFFFF"/>
                  </a:solidFill>
                  <a:latin typeface="Calibri" panose="020F0502020204030204" pitchFamily="34" charset="0"/>
                  <a:cs typeface="Calibri" panose="020F0502020204030204" pitchFamily="34" charset="0"/>
                </a:endParaRPr>
              </a:p>
            </p:txBody>
          </p:sp>
        </p:grpSp>
        <p:sp>
          <p:nvSpPr>
            <p:cNvPr id="27" name="Rettangolo 26">
              <a:extLst>
                <a:ext uri="{FF2B5EF4-FFF2-40B4-BE49-F238E27FC236}">
                  <a16:creationId xmlns:a16="http://schemas.microsoft.com/office/drawing/2014/main" id="{F5406DF2-432E-108E-9DF5-7BAA023F9B65}"/>
                </a:ext>
              </a:extLst>
            </p:cNvPr>
            <p:cNvSpPr/>
            <p:nvPr/>
          </p:nvSpPr>
          <p:spPr>
            <a:xfrm>
              <a:off x="2309123" y="1553372"/>
              <a:ext cx="4003806"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28" name="Text Box 15">
              <a:extLst>
                <a:ext uri="{FF2B5EF4-FFF2-40B4-BE49-F238E27FC236}">
                  <a16:creationId xmlns:a16="http://schemas.microsoft.com/office/drawing/2014/main" id="{1438CEF0-D8E8-3029-B9DC-ACD3B57AA113}"/>
                </a:ext>
              </a:extLst>
            </p:cNvPr>
            <p:cNvSpPr txBox="1">
              <a:spLocks noChangeArrowheads="1"/>
            </p:cNvSpPr>
            <p:nvPr/>
          </p:nvSpPr>
          <p:spPr bwMode="auto">
            <a:xfrm>
              <a:off x="2307224" y="1781064"/>
              <a:ext cx="4023686"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defRPr/>
              </a:pPr>
              <a:r>
                <a:rPr kumimoji="0" lang="fr-CH" altLang="fr-FR" sz="1800">
                  <a:solidFill>
                    <a:srgbClr val="FFFFFF"/>
                  </a:solidFill>
                  <a:latin typeface="Calibri" panose="020F0502020204030204" pitchFamily="34" charset="0"/>
                  <a:cs typeface="Calibri" panose="020F0502020204030204" pitchFamily="34" charset="0"/>
                </a:rPr>
                <a:t>Surface construite </a:t>
              </a:r>
            </a:p>
            <a:p>
              <a:pPr algn="ctr">
                <a:spcBef>
                  <a:spcPct val="0"/>
                </a:spcBef>
                <a:buFontTx/>
                <a:buNone/>
                <a:defRPr/>
              </a:pPr>
              <a:r>
                <a:rPr kumimoji="0" lang="fr-CH" altLang="fr-FR" sz="1800">
                  <a:solidFill>
                    <a:srgbClr val="FFFFFF"/>
                  </a:solidFill>
                  <a:latin typeface="Calibri" panose="020F0502020204030204" pitchFamily="34" charset="0"/>
                  <a:cs typeface="Calibri" panose="020F0502020204030204" pitchFamily="34" charset="0"/>
                </a:rPr>
                <a:t>pour chaque affectation</a:t>
              </a:r>
              <a:endParaRPr kumimoji="0" lang="fr-FR" altLang="fr-FR" sz="1800">
                <a:solidFill>
                  <a:srgbClr val="FFFFFF"/>
                </a:solidFill>
                <a:latin typeface="Calibri" panose="020F0502020204030204" pitchFamily="34" charset="0"/>
                <a:cs typeface="Calibri" panose="020F0502020204030204" pitchFamily="34" charset="0"/>
              </a:endParaRPr>
            </a:p>
          </p:txBody>
        </p:sp>
        <p:sp>
          <p:nvSpPr>
            <p:cNvPr id="29" name="Rettangolo 28">
              <a:extLst>
                <a:ext uri="{FF2B5EF4-FFF2-40B4-BE49-F238E27FC236}">
                  <a16:creationId xmlns:a16="http://schemas.microsoft.com/office/drawing/2014/main" id="{7AEF5C7A-EC5A-2B78-9BB5-E0C8D4AAF84B}"/>
                </a:ext>
              </a:extLst>
            </p:cNvPr>
            <p:cNvSpPr/>
            <p:nvPr/>
          </p:nvSpPr>
          <p:spPr>
            <a:xfrm>
              <a:off x="2303675" y="5173676"/>
              <a:ext cx="4003806"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0" name="Text Box 15">
              <a:extLst>
                <a:ext uri="{FF2B5EF4-FFF2-40B4-BE49-F238E27FC236}">
                  <a16:creationId xmlns:a16="http://schemas.microsoft.com/office/drawing/2014/main" id="{74D88A37-ED14-E8E4-FED7-FBFBB08D1828}"/>
                </a:ext>
              </a:extLst>
            </p:cNvPr>
            <p:cNvSpPr txBox="1">
              <a:spLocks noChangeArrowheads="1"/>
            </p:cNvSpPr>
            <p:nvPr/>
          </p:nvSpPr>
          <p:spPr bwMode="auto">
            <a:xfrm>
              <a:off x="2303674" y="5395047"/>
              <a:ext cx="4023686"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Places de stationnement</a:t>
              </a:r>
            </a:p>
            <a:p>
              <a:pPr algn="ctr">
                <a:spcBef>
                  <a:spcPct val="0"/>
                </a:spcBef>
                <a:buFontTx/>
                <a:buNone/>
              </a:pPr>
              <a:r>
                <a:rPr kumimoji="0" lang="fr-CH" altLang="fr-FR" sz="1800">
                  <a:solidFill>
                    <a:srgbClr val="FFFFFF"/>
                  </a:solidFill>
                  <a:latin typeface="Calibri" panose="020F0502020204030204" pitchFamily="34" charset="0"/>
                  <a:cs typeface="Calibri" panose="020F0502020204030204" pitchFamily="34" charset="0"/>
                </a:rPr>
                <a:t>(min-max)</a:t>
              </a:r>
            </a:p>
          </p:txBody>
        </p:sp>
        <p:sp>
          <p:nvSpPr>
            <p:cNvPr id="31" name="Rettangolo 30">
              <a:extLst>
                <a:ext uri="{FF2B5EF4-FFF2-40B4-BE49-F238E27FC236}">
                  <a16:creationId xmlns:a16="http://schemas.microsoft.com/office/drawing/2014/main" id="{E70BEDBB-835D-908C-69D0-08DBDCEAC36C}"/>
                </a:ext>
              </a:extLst>
            </p:cNvPr>
            <p:cNvSpPr/>
            <p:nvPr/>
          </p:nvSpPr>
          <p:spPr>
            <a:xfrm>
              <a:off x="2303674" y="3958954"/>
              <a:ext cx="4003806"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2" name="Text Box 15">
              <a:extLst>
                <a:ext uri="{FF2B5EF4-FFF2-40B4-BE49-F238E27FC236}">
                  <a16:creationId xmlns:a16="http://schemas.microsoft.com/office/drawing/2014/main" id="{9FDDF62E-FD28-926D-C5BC-44EE4879A9ED}"/>
                </a:ext>
              </a:extLst>
            </p:cNvPr>
            <p:cNvSpPr txBox="1">
              <a:spLocks noChangeArrowheads="1"/>
            </p:cNvSpPr>
            <p:nvPr/>
          </p:nvSpPr>
          <p:spPr bwMode="auto">
            <a:xfrm>
              <a:off x="2303673" y="4180325"/>
              <a:ext cx="4023686" cy="923330"/>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Niveau de desserte</a:t>
              </a:r>
            </a:p>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en transports publics (TP)</a:t>
              </a:r>
            </a:p>
            <a:p>
              <a:pPr algn="ctr">
                <a:spcBef>
                  <a:spcPct val="0"/>
                </a:spcBef>
                <a:buFontTx/>
                <a:buNone/>
              </a:pPr>
              <a:endParaRPr kumimoji="0" lang="fr-FR" altLang="fr-FR" sz="1800">
                <a:solidFill>
                  <a:srgbClr val="FFFFFF"/>
                </a:solidFill>
                <a:latin typeface="Calibri" panose="020F0502020204030204" pitchFamily="34" charset="0"/>
                <a:cs typeface="Calibri" panose="020F0502020204030204" pitchFamily="34" charset="0"/>
              </a:endParaRPr>
            </a:p>
          </p:txBody>
        </p:sp>
        <p:sp>
          <p:nvSpPr>
            <p:cNvPr id="33" name="Rettangolo 32">
              <a:extLst>
                <a:ext uri="{FF2B5EF4-FFF2-40B4-BE49-F238E27FC236}">
                  <a16:creationId xmlns:a16="http://schemas.microsoft.com/office/drawing/2014/main" id="{9325491B-9AD9-BB4A-1393-4D06BA1A69B5}"/>
                </a:ext>
              </a:extLst>
            </p:cNvPr>
            <p:cNvSpPr/>
            <p:nvPr/>
          </p:nvSpPr>
          <p:spPr>
            <a:xfrm>
              <a:off x="2323553" y="2759021"/>
              <a:ext cx="4003806"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34" name="Text Box 15">
              <a:extLst>
                <a:ext uri="{FF2B5EF4-FFF2-40B4-BE49-F238E27FC236}">
                  <a16:creationId xmlns:a16="http://schemas.microsoft.com/office/drawing/2014/main" id="{D73F5BCD-32AE-2222-2874-DB3C1AED4F14}"/>
                </a:ext>
              </a:extLst>
            </p:cNvPr>
            <p:cNvSpPr txBox="1">
              <a:spLocks noChangeArrowheads="1"/>
            </p:cNvSpPr>
            <p:nvPr/>
          </p:nvSpPr>
          <p:spPr bwMode="auto">
            <a:xfrm>
              <a:off x="2323552" y="2980392"/>
              <a:ext cx="4023686"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Calcul du besoin en </a:t>
              </a:r>
            </a:p>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places de stationnement</a:t>
              </a:r>
            </a:p>
          </p:txBody>
        </p:sp>
        <p:sp>
          <p:nvSpPr>
            <p:cNvPr id="7" name="Freccia a destra 6">
              <a:extLst>
                <a:ext uri="{FF2B5EF4-FFF2-40B4-BE49-F238E27FC236}">
                  <a16:creationId xmlns:a16="http://schemas.microsoft.com/office/drawing/2014/main" id="{8C4FF32C-3662-8427-E45E-68323D807EFA}"/>
                </a:ext>
              </a:extLst>
            </p:cNvPr>
            <p:cNvSpPr/>
            <p:nvPr/>
          </p:nvSpPr>
          <p:spPr>
            <a:xfrm>
              <a:off x="6533345" y="1892925"/>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8" name="Freccia a destra 7">
              <a:extLst>
                <a:ext uri="{FF2B5EF4-FFF2-40B4-BE49-F238E27FC236}">
                  <a16:creationId xmlns:a16="http://schemas.microsoft.com/office/drawing/2014/main" id="{8982933E-7F8C-6D88-53CA-5A6D1CF66054}"/>
                </a:ext>
              </a:extLst>
            </p:cNvPr>
            <p:cNvSpPr/>
            <p:nvPr/>
          </p:nvSpPr>
          <p:spPr>
            <a:xfrm>
              <a:off x="6533345" y="4304785"/>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56" name="Rettangolo 55">
              <a:extLst>
                <a:ext uri="{FF2B5EF4-FFF2-40B4-BE49-F238E27FC236}">
                  <a16:creationId xmlns:a16="http://schemas.microsoft.com/office/drawing/2014/main" id="{76D3C678-D643-A57A-013A-22ED837CB48D}"/>
                </a:ext>
              </a:extLst>
            </p:cNvPr>
            <p:cNvSpPr/>
            <p:nvPr/>
          </p:nvSpPr>
          <p:spPr>
            <a:xfrm>
              <a:off x="7231372" y="1557338"/>
              <a:ext cx="2650383"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57" name="Text Box 15">
              <a:extLst>
                <a:ext uri="{FF2B5EF4-FFF2-40B4-BE49-F238E27FC236}">
                  <a16:creationId xmlns:a16="http://schemas.microsoft.com/office/drawing/2014/main" id="{6462C9BA-8847-E9A9-5663-A42907714B32}"/>
                </a:ext>
              </a:extLst>
            </p:cNvPr>
            <p:cNvSpPr txBox="1">
              <a:spLocks noChangeArrowheads="1"/>
            </p:cNvSpPr>
            <p:nvPr/>
          </p:nvSpPr>
          <p:spPr bwMode="auto">
            <a:xfrm>
              <a:off x="7503801" y="1635397"/>
              <a:ext cx="2107268" cy="923330"/>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marL="285750" indent="-285750">
                <a:spcBef>
                  <a:spcPct val="0"/>
                </a:spcBef>
                <a:buFont typeface="Wingdings" panose="05000000000000000000" pitchFamily="2" charset="2"/>
                <a:buChar char="§"/>
                <a:defRPr/>
              </a:pPr>
              <a:r>
                <a:rPr kumimoji="0" lang="fr-FR" altLang="fr-FR" sz="1800">
                  <a:solidFill>
                    <a:srgbClr val="FFFFFF"/>
                  </a:solidFill>
                  <a:latin typeface="Calibri" panose="020F0502020204030204" pitchFamily="34" charset="0"/>
                  <a:cs typeface="Calibri" panose="020F0502020204030204" pitchFamily="34" charset="0"/>
                </a:rPr>
                <a:t>m2 entrepôts</a:t>
              </a:r>
            </a:p>
            <a:p>
              <a:pPr marL="285750" indent="-285750">
                <a:spcBef>
                  <a:spcPct val="0"/>
                </a:spcBef>
                <a:buFont typeface="Wingdings" panose="05000000000000000000" pitchFamily="2" charset="2"/>
                <a:buChar char="§"/>
                <a:defRPr/>
              </a:pPr>
              <a:r>
                <a:rPr kumimoji="0" lang="fr-FR" altLang="fr-FR" sz="1800">
                  <a:solidFill>
                    <a:srgbClr val="FFFFFF"/>
                  </a:solidFill>
                  <a:latin typeface="Calibri" panose="020F0502020204030204" pitchFamily="34" charset="0"/>
                  <a:cs typeface="Calibri" panose="020F0502020204030204" pitchFamily="34" charset="0"/>
                </a:rPr>
                <a:t>m2 administratif  </a:t>
              </a:r>
            </a:p>
            <a:p>
              <a:pPr marL="285750" indent="-285750">
                <a:spcBef>
                  <a:spcPct val="0"/>
                </a:spcBef>
                <a:buFont typeface="Wingdings" panose="05000000000000000000" pitchFamily="2" charset="2"/>
                <a:buChar char="§"/>
                <a:defRPr/>
              </a:pPr>
              <a:r>
                <a:rPr kumimoji="0" lang="fr-FR" altLang="fr-FR" sz="1800">
                  <a:solidFill>
                    <a:srgbClr val="FFFFFF"/>
                  </a:solidFill>
                  <a:latin typeface="Calibri" panose="020F0502020204030204" pitchFamily="34" charset="0"/>
                  <a:cs typeface="Calibri" panose="020F0502020204030204" pitchFamily="34" charset="0"/>
                </a:rPr>
                <a:t>m2 commercial</a:t>
              </a:r>
            </a:p>
          </p:txBody>
        </p:sp>
        <p:sp>
          <p:nvSpPr>
            <p:cNvPr id="58" name="Rettangolo 57">
              <a:extLst>
                <a:ext uri="{FF2B5EF4-FFF2-40B4-BE49-F238E27FC236}">
                  <a16:creationId xmlns:a16="http://schemas.microsoft.com/office/drawing/2014/main" id="{2C88E7D3-318C-D0CD-8FD5-BEC833F2E971}"/>
                </a:ext>
              </a:extLst>
            </p:cNvPr>
            <p:cNvSpPr/>
            <p:nvPr/>
          </p:nvSpPr>
          <p:spPr>
            <a:xfrm>
              <a:off x="7227579" y="3992206"/>
              <a:ext cx="2650383" cy="1080000"/>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59" name="Text Box 15">
              <a:extLst>
                <a:ext uri="{FF2B5EF4-FFF2-40B4-BE49-F238E27FC236}">
                  <a16:creationId xmlns:a16="http://schemas.microsoft.com/office/drawing/2014/main" id="{39247ED1-BE8C-6CB8-0545-5B91814FA1EE}"/>
                </a:ext>
              </a:extLst>
            </p:cNvPr>
            <p:cNvSpPr txBox="1">
              <a:spLocks noChangeArrowheads="1"/>
            </p:cNvSpPr>
            <p:nvPr/>
          </p:nvSpPr>
          <p:spPr bwMode="auto">
            <a:xfrm>
              <a:off x="7363840" y="4193553"/>
              <a:ext cx="2385389"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marL="285750" indent="-285750">
                <a:spcBef>
                  <a:spcPct val="0"/>
                </a:spcBef>
                <a:buFont typeface="Wingdings" panose="05000000000000000000" pitchFamily="2" charset="2"/>
                <a:buChar char="§"/>
                <a:defRPr/>
              </a:pPr>
              <a:r>
                <a:rPr kumimoji="0" lang="fr-FR" altLang="fr-FR" sz="1800">
                  <a:solidFill>
                    <a:srgbClr val="FFFFFF"/>
                  </a:solidFill>
                  <a:latin typeface="Calibri" panose="020F0502020204030204" pitchFamily="34" charset="0"/>
                  <a:cs typeface="Calibri" panose="020F0502020204030204" pitchFamily="34" charset="0"/>
                </a:rPr>
                <a:t>Part mobilité douce</a:t>
              </a:r>
            </a:p>
            <a:p>
              <a:pPr marL="285750" indent="-285750">
                <a:spcBef>
                  <a:spcPct val="0"/>
                </a:spcBef>
                <a:buFont typeface="Wingdings" panose="05000000000000000000" pitchFamily="2" charset="2"/>
                <a:buChar char="§"/>
                <a:defRPr/>
              </a:pPr>
              <a:r>
                <a:rPr kumimoji="0" lang="fr-FR" altLang="fr-FR" sz="1800">
                  <a:solidFill>
                    <a:srgbClr val="FFFFFF"/>
                  </a:solidFill>
                  <a:latin typeface="Calibri" panose="020F0502020204030204" pitchFamily="34" charset="0"/>
                  <a:cs typeface="Calibri" panose="020F0502020204030204" pitchFamily="34" charset="0"/>
                </a:rPr>
                <a:t>Fréquence des TP</a:t>
              </a:r>
            </a:p>
          </p:txBody>
        </p:sp>
      </p:grpSp>
    </p:spTree>
    <p:extLst>
      <p:ext uri="{BB962C8B-B14F-4D97-AF65-F5344CB8AC3E}">
        <p14:creationId xmlns:p14="http://schemas.microsoft.com/office/powerpoint/2010/main" val="533404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75DC0697-3C38-8F1C-2590-992D1A182938}"/>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Détermination offre en stationnement </a:t>
            </a:r>
            <a:r>
              <a:rPr lang="fr-FR" sz="2600" b="1">
                <a:solidFill>
                  <a:schemeClr val="tx2"/>
                </a:solidFill>
                <a:latin typeface="Calibri"/>
                <a:ea typeface="Calibri"/>
                <a:cs typeface="Calibri"/>
              </a:rPr>
              <a:t>voitures</a:t>
            </a:r>
            <a:endParaRPr lang="en-US" sz="2600">
              <a:solidFill>
                <a:schemeClr val="tx2"/>
              </a:solidFill>
              <a:latin typeface="Calibri"/>
              <a:ea typeface="Calibri"/>
              <a:cs typeface="Calibri"/>
            </a:endParaRPr>
          </a:p>
          <a:p>
            <a:pPr>
              <a:spcBef>
                <a:spcPts val="0"/>
              </a:spcBef>
              <a:spcAft>
                <a:spcPts val="0"/>
              </a:spcAft>
            </a:pPr>
            <a:r>
              <a:rPr lang="fr-FR" sz="2000" b="1">
                <a:latin typeface="Calibri"/>
                <a:ea typeface="Calibri"/>
                <a:cs typeface="Calibri"/>
              </a:rPr>
              <a:t>Cas pratique – Camion Transport</a:t>
            </a:r>
            <a:endParaRPr lang="fr-FR"/>
          </a:p>
        </p:txBody>
      </p:sp>
      <p:sp>
        <p:nvSpPr>
          <p:cNvPr id="22" name="Text Box 7">
            <a:extLst>
              <a:ext uri="{FF2B5EF4-FFF2-40B4-BE49-F238E27FC236}">
                <a16:creationId xmlns:a16="http://schemas.microsoft.com/office/drawing/2014/main" id="{0ABAD03C-0C4E-831E-122F-9C2256934E00}"/>
              </a:ext>
            </a:extLst>
          </p:cNvPr>
          <p:cNvSpPr txBox="1">
            <a:spLocks noChangeArrowheads="1"/>
          </p:cNvSpPr>
          <p:nvPr/>
        </p:nvSpPr>
        <p:spPr bwMode="auto">
          <a:xfrm>
            <a:off x="2499824" y="3689688"/>
            <a:ext cx="2870200"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13’380 m</a:t>
            </a:r>
            <a:r>
              <a:rPr kumimoji="0" lang="fr-CH" altLang="fr-FR" sz="1700" b="0" baseline="30000">
                <a:latin typeface="Calibri" panose="020F0502020204030204" pitchFamily="34" charset="0"/>
                <a:cs typeface="Calibri" panose="020F0502020204030204" pitchFamily="34" charset="0"/>
              </a:rPr>
              <a:t>2</a:t>
            </a:r>
            <a:r>
              <a:rPr kumimoji="0" lang="fr-CH" altLang="fr-FR" sz="1700" b="0">
                <a:latin typeface="Calibri" panose="020F0502020204030204" pitchFamily="34" charset="0"/>
                <a:cs typeface="Calibri" panose="020F0502020204030204" pitchFamily="34" charset="0"/>
              </a:rPr>
              <a:t> entrepôts</a:t>
            </a:r>
          </a:p>
        </p:txBody>
      </p:sp>
      <p:sp>
        <p:nvSpPr>
          <p:cNvPr id="23" name="Text Box 19">
            <a:extLst>
              <a:ext uri="{FF2B5EF4-FFF2-40B4-BE49-F238E27FC236}">
                <a16:creationId xmlns:a16="http://schemas.microsoft.com/office/drawing/2014/main" id="{6C645CB5-35D0-BD6F-FDB5-D41F6182A8C7}"/>
              </a:ext>
            </a:extLst>
          </p:cNvPr>
          <p:cNvSpPr txBox="1">
            <a:spLocks noChangeArrowheads="1"/>
          </p:cNvSpPr>
          <p:nvPr/>
        </p:nvSpPr>
        <p:spPr bwMode="auto">
          <a:xfrm>
            <a:off x="5392249" y="3688100"/>
            <a:ext cx="1431925"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0.1 p + 0.01 v</a:t>
            </a:r>
          </a:p>
        </p:txBody>
      </p:sp>
      <p:sp>
        <p:nvSpPr>
          <p:cNvPr id="24" name="Text Box 22">
            <a:extLst>
              <a:ext uri="{FF2B5EF4-FFF2-40B4-BE49-F238E27FC236}">
                <a16:creationId xmlns:a16="http://schemas.microsoft.com/office/drawing/2014/main" id="{1714929A-B06B-1071-EA27-1D4E4B594FCB}"/>
              </a:ext>
            </a:extLst>
          </p:cNvPr>
          <p:cNvSpPr txBox="1">
            <a:spLocks noChangeArrowheads="1"/>
          </p:cNvSpPr>
          <p:nvPr/>
        </p:nvSpPr>
        <p:spPr bwMode="auto">
          <a:xfrm>
            <a:off x="6835287" y="3688100"/>
            <a:ext cx="2878137"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13.4  +  1.3  = 14.7 places</a:t>
            </a:r>
          </a:p>
        </p:txBody>
      </p:sp>
      <p:sp>
        <p:nvSpPr>
          <p:cNvPr id="25" name="Text Box 17">
            <a:extLst>
              <a:ext uri="{FF2B5EF4-FFF2-40B4-BE49-F238E27FC236}">
                <a16:creationId xmlns:a16="http://schemas.microsoft.com/office/drawing/2014/main" id="{830F8BC7-BC18-82C9-FC56-8A917F6FEE26}"/>
              </a:ext>
            </a:extLst>
          </p:cNvPr>
          <p:cNvSpPr txBox="1">
            <a:spLocks noChangeArrowheads="1"/>
          </p:cNvSpPr>
          <p:nvPr/>
        </p:nvSpPr>
        <p:spPr bwMode="auto">
          <a:xfrm>
            <a:off x="2499824" y="4265613"/>
            <a:ext cx="2870200"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5’435 m</a:t>
            </a:r>
            <a:r>
              <a:rPr kumimoji="0" lang="fr-CH" altLang="fr-FR" sz="1700" b="0" baseline="30000">
                <a:latin typeface="Calibri" panose="020F0502020204030204" pitchFamily="34" charset="0"/>
                <a:cs typeface="Calibri" panose="020F0502020204030204" pitchFamily="34" charset="0"/>
              </a:rPr>
              <a:t>2</a:t>
            </a:r>
            <a:r>
              <a:rPr kumimoji="0" lang="fr-CH" altLang="fr-FR" sz="1700" b="0">
                <a:latin typeface="Calibri" panose="020F0502020204030204" pitchFamily="34" charset="0"/>
                <a:cs typeface="Calibri" panose="020F0502020204030204" pitchFamily="34" charset="0"/>
              </a:rPr>
              <a:t> halles chargement     </a:t>
            </a:r>
            <a:endParaRPr kumimoji="0" lang="fr-FR" altLang="fr-FR" sz="1700" b="0">
              <a:latin typeface="Calibri" panose="020F0502020204030204" pitchFamily="34" charset="0"/>
              <a:cs typeface="Calibri" panose="020F0502020204030204" pitchFamily="34" charset="0"/>
            </a:endParaRPr>
          </a:p>
        </p:txBody>
      </p:sp>
      <p:sp>
        <p:nvSpPr>
          <p:cNvPr id="26" name="Text Box 23">
            <a:extLst>
              <a:ext uri="{FF2B5EF4-FFF2-40B4-BE49-F238E27FC236}">
                <a16:creationId xmlns:a16="http://schemas.microsoft.com/office/drawing/2014/main" id="{88AE7DEC-9319-4C22-95C5-86C2AACCF69B}"/>
              </a:ext>
            </a:extLst>
          </p:cNvPr>
          <p:cNvSpPr txBox="1">
            <a:spLocks noChangeArrowheads="1"/>
          </p:cNvSpPr>
          <p:nvPr/>
        </p:nvSpPr>
        <p:spPr bwMode="auto">
          <a:xfrm>
            <a:off x="5389074" y="4265613"/>
            <a:ext cx="1439863"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1 p + 0.2 v  </a:t>
            </a:r>
          </a:p>
        </p:txBody>
      </p:sp>
      <p:sp>
        <p:nvSpPr>
          <p:cNvPr id="27" name="Text Box 25">
            <a:extLst>
              <a:ext uri="{FF2B5EF4-FFF2-40B4-BE49-F238E27FC236}">
                <a16:creationId xmlns:a16="http://schemas.microsoft.com/office/drawing/2014/main" id="{543991CD-1C22-7355-2C93-8A74290AAF0B}"/>
              </a:ext>
            </a:extLst>
          </p:cNvPr>
          <p:cNvSpPr txBox="1">
            <a:spLocks noChangeArrowheads="1"/>
          </p:cNvSpPr>
          <p:nvPr/>
        </p:nvSpPr>
        <p:spPr bwMode="auto">
          <a:xfrm>
            <a:off x="6835287" y="4268788"/>
            <a:ext cx="2878137"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54.3 + 10.9 = 65.2 places</a:t>
            </a:r>
          </a:p>
        </p:txBody>
      </p:sp>
      <p:sp>
        <p:nvSpPr>
          <p:cNvPr id="28" name="Text Box 18">
            <a:extLst>
              <a:ext uri="{FF2B5EF4-FFF2-40B4-BE49-F238E27FC236}">
                <a16:creationId xmlns:a16="http://schemas.microsoft.com/office/drawing/2014/main" id="{0B563097-9170-9583-B639-F325D1621E2C}"/>
              </a:ext>
            </a:extLst>
          </p:cNvPr>
          <p:cNvSpPr txBox="1">
            <a:spLocks noChangeArrowheads="1"/>
          </p:cNvSpPr>
          <p:nvPr/>
        </p:nvSpPr>
        <p:spPr bwMode="auto">
          <a:xfrm>
            <a:off x="2487124" y="4834043"/>
            <a:ext cx="2882900"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1’740 m</a:t>
            </a:r>
            <a:r>
              <a:rPr kumimoji="0" lang="fr-CH" altLang="fr-FR" sz="1700" b="0" baseline="30000">
                <a:latin typeface="Calibri" panose="020F0502020204030204" pitchFamily="34" charset="0"/>
                <a:cs typeface="Calibri" panose="020F0502020204030204" pitchFamily="34" charset="0"/>
              </a:rPr>
              <a:t>2</a:t>
            </a:r>
            <a:r>
              <a:rPr kumimoji="0" lang="fr-CH" altLang="fr-FR" sz="1700" b="0">
                <a:latin typeface="Calibri" panose="020F0502020204030204" pitchFamily="34" charset="0"/>
                <a:cs typeface="Calibri" panose="020F0502020204030204" pitchFamily="34" charset="0"/>
              </a:rPr>
              <a:t> locaux administratifs</a:t>
            </a:r>
          </a:p>
        </p:txBody>
      </p:sp>
      <p:sp>
        <p:nvSpPr>
          <p:cNvPr id="29" name="Text Box 26">
            <a:extLst>
              <a:ext uri="{FF2B5EF4-FFF2-40B4-BE49-F238E27FC236}">
                <a16:creationId xmlns:a16="http://schemas.microsoft.com/office/drawing/2014/main" id="{F0124510-3644-8A70-D50C-449E6FC7ACC5}"/>
              </a:ext>
            </a:extLst>
          </p:cNvPr>
          <p:cNvSpPr txBox="1">
            <a:spLocks noChangeArrowheads="1"/>
          </p:cNvSpPr>
          <p:nvPr/>
        </p:nvSpPr>
        <p:spPr bwMode="auto">
          <a:xfrm>
            <a:off x="5379549" y="4828135"/>
            <a:ext cx="1457325"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2 p + 0.5 v</a:t>
            </a:r>
          </a:p>
        </p:txBody>
      </p:sp>
      <p:sp>
        <p:nvSpPr>
          <p:cNvPr id="30" name="Text Box 28">
            <a:extLst>
              <a:ext uri="{FF2B5EF4-FFF2-40B4-BE49-F238E27FC236}">
                <a16:creationId xmlns:a16="http://schemas.microsoft.com/office/drawing/2014/main" id="{7D08BF00-DCB2-BC0F-6A29-564C05D30833}"/>
              </a:ext>
            </a:extLst>
          </p:cNvPr>
          <p:cNvSpPr txBox="1">
            <a:spLocks noChangeArrowheads="1"/>
          </p:cNvSpPr>
          <p:nvPr/>
        </p:nvSpPr>
        <p:spPr bwMode="auto">
          <a:xfrm>
            <a:off x="6828937" y="4823816"/>
            <a:ext cx="2878137" cy="353943"/>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700" b="0">
                <a:latin typeface="Calibri" panose="020F0502020204030204" pitchFamily="34" charset="0"/>
                <a:cs typeface="Calibri" panose="020F0502020204030204" pitchFamily="34" charset="0"/>
              </a:rPr>
              <a:t> 34.8 + 8.7  = 43.5 places</a:t>
            </a:r>
          </a:p>
        </p:txBody>
      </p:sp>
      <p:sp>
        <p:nvSpPr>
          <p:cNvPr id="31" name="Text Box 31">
            <a:extLst>
              <a:ext uri="{FF2B5EF4-FFF2-40B4-BE49-F238E27FC236}">
                <a16:creationId xmlns:a16="http://schemas.microsoft.com/office/drawing/2014/main" id="{65180E64-13D9-EC90-636C-F8F3D270CF99}"/>
              </a:ext>
            </a:extLst>
          </p:cNvPr>
          <p:cNvSpPr txBox="1">
            <a:spLocks noChangeArrowheads="1"/>
          </p:cNvSpPr>
          <p:nvPr/>
        </p:nvSpPr>
        <p:spPr bwMode="auto">
          <a:xfrm>
            <a:off x="6835287" y="5378973"/>
            <a:ext cx="2884487" cy="400110"/>
          </a:xfrm>
          <a:prstGeom prst="rect">
            <a:avLst/>
          </a:prstGeom>
          <a:noFill/>
          <a:ln w="12700" cap="sq">
            <a:solidFill>
              <a:srgbClr val="005B85"/>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2000">
                <a:solidFill>
                  <a:schemeClr val="tx2"/>
                </a:solidFill>
                <a:latin typeface="Calibri" panose="020F0502020204030204" pitchFamily="34" charset="0"/>
                <a:cs typeface="Calibri" panose="020F0502020204030204" pitchFamily="34" charset="0"/>
              </a:rPr>
              <a:t>Total = 124 places</a:t>
            </a:r>
          </a:p>
        </p:txBody>
      </p:sp>
      <p:pic>
        <p:nvPicPr>
          <p:cNvPr id="3" name="Picture 4" descr="Image camion transport">
            <a:extLst>
              <a:ext uri="{FF2B5EF4-FFF2-40B4-BE49-F238E27FC236}">
                <a16:creationId xmlns:a16="http://schemas.microsoft.com/office/drawing/2014/main" id="{E23E2AE8-509D-26AE-FDC3-1292D3BC6D2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2">
            <a:extLst>
              <a:ext uri="{FF2B5EF4-FFF2-40B4-BE49-F238E27FC236}">
                <a16:creationId xmlns:a16="http://schemas.microsoft.com/office/drawing/2014/main" id="{C3599BD1-88B6-60FA-ECB7-04A4748DA8FA}"/>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65</a:t>
            </a:r>
          </a:p>
        </p:txBody>
      </p:sp>
      <p:grpSp>
        <p:nvGrpSpPr>
          <p:cNvPr id="20" name="Gruppo 19">
            <a:extLst>
              <a:ext uri="{FF2B5EF4-FFF2-40B4-BE49-F238E27FC236}">
                <a16:creationId xmlns:a16="http://schemas.microsoft.com/office/drawing/2014/main" id="{8372704B-A584-C787-5E1B-B02F48A9F21F}"/>
              </a:ext>
            </a:extLst>
          </p:cNvPr>
          <p:cNvGrpSpPr/>
          <p:nvPr/>
        </p:nvGrpSpPr>
        <p:grpSpPr>
          <a:xfrm>
            <a:off x="2495062" y="1559213"/>
            <a:ext cx="2880804" cy="1206525"/>
            <a:chOff x="2495062" y="1671638"/>
            <a:chExt cx="2880804" cy="1206525"/>
          </a:xfrm>
        </p:grpSpPr>
        <p:sp>
          <p:nvSpPr>
            <p:cNvPr id="36" name="ZoneTexte 1">
              <a:extLst>
                <a:ext uri="{FF2B5EF4-FFF2-40B4-BE49-F238E27FC236}">
                  <a16:creationId xmlns:a16="http://schemas.microsoft.com/office/drawing/2014/main" id="{9A7957BD-4E82-5570-E7A1-4B6912F1719F}"/>
                </a:ext>
              </a:extLst>
            </p:cNvPr>
            <p:cNvSpPr txBox="1">
              <a:spLocks noChangeArrowheads="1"/>
            </p:cNvSpPr>
            <p:nvPr/>
          </p:nvSpPr>
          <p:spPr bwMode="auto">
            <a:xfrm>
              <a:off x="2495062" y="1671638"/>
              <a:ext cx="2874962" cy="400110"/>
            </a:xfrm>
            <a:prstGeom prst="rect">
              <a:avLst/>
            </a:prstGeom>
            <a:solidFill>
              <a:srgbClr val="005B85"/>
            </a:solidFill>
            <a:ln w="9525">
              <a:solidFill>
                <a:srgbClr val="005B85"/>
              </a:solidFill>
              <a:miter lim="800000"/>
              <a:headEnd/>
              <a:tailEnd/>
            </a:ln>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en-US" sz="2000">
                  <a:solidFill>
                    <a:srgbClr val="FFFFFF"/>
                  </a:solidFill>
                  <a:latin typeface="Calibri" panose="020F0502020204030204" pitchFamily="34" charset="0"/>
                  <a:cs typeface="Calibri" panose="020F0502020204030204" pitchFamily="34" charset="0"/>
                </a:rPr>
                <a:t>1</a:t>
              </a:r>
            </a:p>
          </p:txBody>
        </p:sp>
        <p:sp>
          <p:nvSpPr>
            <p:cNvPr id="16" name="Rettangolo 15">
              <a:extLst>
                <a:ext uri="{FF2B5EF4-FFF2-40B4-BE49-F238E27FC236}">
                  <a16:creationId xmlns:a16="http://schemas.microsoft.com/office/drawing/2014/main" id="{3EB46A0F-51B1-EE62-5DB9-D285E4BC8A98}"/>
                </a:ext>
              </a:extLst>
            </p:cNvPr>
            <p:cNvSpPr/>
            <p:nvPr/>
          </p:nvSpPr>
          <p:spPr>
            <a:xfrm>
              <a:off x="2500417" y="2106224"/>
              <a:ext cx="2860553" cy="771939"/>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7" name="Text Box 15">
              <a:extLst>
                <a:ext uri="{FF2B5EF4-FFF2-40B4-BE49-F238E27FC236}">
                  <a16:creationId xmlns:a16="http://schemas.microsoft.com/office/drawing/2014/main" id="{74DB3B81-7ECB-49C5-C6A1-58A4C97439CB}"/>
                </a:ext>
              </a:extLst>
            </p:cNvPr>
            <p:cNvSpPr txBox="1">
              <a:spLocks noChangeArrowheads="1"/>
            </p:cNvSpPr>
            <p:nvPr/>
          </p:nvSpPr>
          <p:spPr bwMode="auto">
            <a:xfrm>
              <a:off x="2500417" y="2168791"/>
              <a:ext cx="2875449"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defRPr/>
              </a:pPr>
              <a:r>
                <a:rPr kumimoji="0" lang="fr-CH" altLang="fr-FR" sz="1800">
                  <a:solidFill>
                    <a:srgbClr val="FFFFFF"/>
                  </a:solidFill>
                  <a:latin typeface="Calibri" panose="020F0502020204030204" pitchFamily="34" charset="0"/>
                  <a:cs typeface="Calibri" panose="020F0502020204030204" pitchFamily="34" charset="0"/>
                </a:rPr>
                <a:t>Surface construite </a:t>
              </a:r>
            </a:p>
            <a:p>
              <a:pPr algn="ctr">
                <a:spcBef>
                  <a:spcPct val="0"/>
                </a:spcBef>
                <a:buFontTx/>
                <a:buNone/>
                <a:defRPr/>
              </a:pPr>
              <a:r>
                <a:rPr kumimoji="0" lang="fr-CH" altLang="fr-FR" sz="1800">
                  <a:solidFill>
                    <a:srgbClr val="FFFFFF"/>
                  </a:solidFill>
                  <a:latin typeface="Calibri" panose="020F0502020204030204" pitchFamily="34" charset="0"/>
                  <a:cs typeface="Calibri" panose="020F0502020204030204" pitchFamily="34" charset="0"/>
                </a:rPr>
                <a:t>pour chaque affectation</a:t>
              </a:r>
              <a:endParaRPr kumimoji="0" lang="fr-FR" altLang="fr-FR" sz="1800">
                <a:solidFill>
                  <a:srgbClr val="FFFFFF"/>
                </a:solidFill>
                <a:latin typeface="Calibri" panose="020F0502020204030204" pitchFamily="34" charset="0"/>
                <a:cs typeface="Calibri" panose="020F0502020204030204" pitchFamily="34" charset="0"/>
              </a:endParaRPr>
            </a:p>
          </p:txBody>
        </p:sp>
      </p:grpSp>
      <p:grpSp>
        <p:nvGrpSpPr>
          <p:cNvPr id="50" name="Gruppo 49">
            <a:extLst>
              <a:ext uri="{FF2B5EF4-FFF2-40B4-BE49-F238E27FC236}">
                <a16:creationId xmlns:a16="http://schemas.microsoft.com/office/drawing/2014/main" id="{EACC1084-2934-7F75-DD48-3D2AB46138BA}"/>
              </a:ext>
            </a:extLst>
          </p:cNvPr>
          <p:cNvGrpSpPr/>
          <p:nvPr/>
        </p:nvGrpSpPr>
        <p:grpSpPr>
          <a:xfrm>
            <a:off x="6824973" y="1560699"/>
            <a:ext cx="2880804" cy="1206525"/>
            <a:chOff x="6794993" y="1605669"/>
            <a:chExt cx="2880804" cy="1206525"/>
          </a:xfrm>
        </p:grpSpPr>
        <p:sp>
          <p:nvSpPr>
            <p:cNvPr id="38" name="ZoneTexte 1">
              <a:extLst>
                <a:ext uri="{FF2B5EF4-FFF2-40B4-BE49-F238E27FC236}">
                  <a16:creationId xmlns:a16="http://schemas.microsoft.com/office/drawing/2014/main" id="{EB16A27A-9FC4-E76B-9AA6-CA42A8E5A28D}"/>
                </a:ext>
              </a:extLst>
            </p:cNvPr>
            <p:cNvSpPr txBox="1">
              <a:spLocks noChangeArrowheads="1"/>
            </p:cNvSpPr>
            <p:nvPr/>
          </p:nvSpPr>
          <p:spPr bwMode="auto">
            <a:xfrm>
              <a:off x="6794993" y="1605669"/>
              <a:ext cx="2874962" cy="400110"/>
            </a:xfrm>
            <a:prstGeom prst="rect">
              <a:avLst/>
            </a:prstGeom>
            <a:solidFill>
              <a:srgbClr val="005B85"/>
            </a:solidFill>
            <a:ln w="9525">
              <a:solidFill>
                <a:srgbClr val="005B85"/>
              </a:solidFill>
              <a:miter lim="800000"/>
              <a:headEnd/>
              <a:tailEnd/>
            </a:ln>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en-US" sz="2000">
                  <a:solidFill>
                    <a:srgbClr val="FFFFFF"/>
                  </a:solidFill>
                  <a:latin typeface="Calibri" panose="020F0502020204030204" pitchFamily="34" charset="0"/>
                  <a:cs typeface="Calibri" panose="020F0502020204030204" pitchFamily="34" charset="0"/>
                </a:rPr>
                <a:t>2</a:t>
              </a:r>
            </a:p>
          </p:txBody>
        </p:sp>
        <p:sp>
          <p:nvSpPr>
            <p:cNvPr id="39" name="Rettangolo 38">
              <a:extLst>
                <a:ext uri="{FF2B5EF4-FFF2-40B4-BE49-F238E27FC236}">
                  <a16:creationId xmlns:a16="http://schemas.microsoft.com/office/drawing/2014/main" id="{F671D53F-C63C-9BF5-5DC1-71A65EBB7CF5}"/>
                </a:ext>
              </a:extLst>
            </p:cNvPr>
            <p:cNvSpPr/>
            <p:nvPr/>
          </p:nvSpPr>
          <p:spPr>
            <a:xfrm>
              <a:off x="6800348" y="2040255"/>
              <a:ext cx="2860553" cy="771939"/>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0" name="Text Box 15">
              <a:extLst>
                <a:ext uri="{FF2B5EF4-FFF2-40B4-BE49-F238E27FC236}">
                  <a16:creationId xmlns:a16="http://schemas.microsoft.com/office/drawing/2014/main" id="{8BD3F2D6-4102-9183-F4B2-9AA89439A23C}"/>
                </a:ext>
              </a:extLst>
            </p:cNvPr>
            <p:cNvSpPr txBox="1">
              <a:spLocks noChangeArrowheads="1"/>
            </p:cNvSpPr>
            <p:nvPr/>
          </p:nvSpPr>
          <p:spPr bwMode="auto">
            <a:xfrm>
              <a:off x="6800348" y="2102822"/>
              <a:ext cx="2875449" cy="646331"/>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Calcul du besoin en </a:t>
              </a:r>
            </a:p>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places de stationnement</a:t>
              </a:r>
            </a:p>
          </p:txBody>
        </p:sp>
      </p:grpSp>
      <p:grpSp>
        <p:nvGrpSpPr>
          <p:cNvPr id="43" name="Gruppo 42">
            <a:extLst>
              <a:ext uri="{FF2B5EF4-FFF2-40B4-BE49-F238E27FC236}">
                <a16:creationId xmlns:a16="http://schemas.microsoft.com/office/drawing/2014/main" id="{380021DE-C12D-6735-32F0-1F8E632529EF}"/>
              </a:ext>
            </a:extLst>
          </p:cNvPr>
          <p:cNvGrpSpPr/>
          <p:nvPr/>
        </p:nvGrpSpPr>
        <p:grpSpPr>
          <a:xfrm>
            <a:off x="2494575" y="3215118"/>
            <a:ext cx="2875449" cy="369332"/>
            <a:chOff x="2494575" y="3215118"/>
            <a:chExt cx="2875449" cy="369332"/>
          </a:xfrm>
        </p:grpSpPr>
        <p:sp>
          <p:nvSpPr>
            <p:cNvPr id="41" name="Rettangolo 40">
              <a:extLst>
                <a:ext uri="{FF2B5EF4-FFF2-40B4-BE49-F238E27FC236}">
                  <a16:creationId xmlns:a16="http://schemas.microsoft.com/office/drawing/2014/main" id="{B19EBA82-C8B5-1AC2-6790-8E3A2B3A5724}"/>
                </a:ext>
              </a:extLst>
            </p:cNvPr>
            <p:cNvSpPr/>
            <p:nvPr/>
          </p:nvSpPr>
          <p:spPr>
            <a:xfrm>
              <a:off x="2502888" y="3235682"/>
              <a:ext cx="2860553" cy="334728"/>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2" name="Text Box 15">
              <a:extLst>
                <a:ext uri="{FF2B5EF4-FFF2-40B4-BE49-F238E27FC236}">
                  <a16:creationId xmlns:a16="http://schemas.microsoft.com/office/drawing/2014/main" id="{E73DD65D-4FD1-B7FB-7A1E-5886F4074F8A}"/>
                </a:ext>
              </a:extLst>
            </p:cNvPr>
            <p:cNvSpPr txBox="1">
              <a:spLocks noChangeArrowheads="1"/>
            </p:cNvSpPr>
            <p:nvPr/>
          </p:nvSpPr>
          <p:spPr bwMode="auto">
            <a:xfrm>
              <a:off x="2494575" y="3215118"/>
              <a:ext cx="2875449" cy="369332"/>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Données du projet</a:t>
              </a:r>
            </a:p>
          </p:txBody>
        </p:sp>
      </p:grpSp>
      <p:grpSp>
        <p:nvGrpSpPr>
          <p:cNvPr id="44" name="Gruppo 43">
            <a:extLst>
              <a:ext uri="{FF2B5EF4-FFF2-40B4-BE49-F238E27FC236}">
                <a16:creationId xmlns:a16="http://schemas.microsoft.com/office/drawing/2014/main" id="{B96C7E79-3C9C-8158-3F4D-431B2F42CD55}"/>
              </a:ext>
            </a:extLst>
          </p:cNvPr>
          <p:cNvGrpSpPr/>
          <p:nvPr/>
        </p:nvGrpSpPr>
        <p:grpSpPr>
          <a:xfrm>
            <a:off x="6821349" y="3215033"/>
            <a:ext cx="2875449" cy="369332"/>
            <a:chOff x="2494575" y="3215118"/>
            <a:chExt cx="2875449" cy="369332"/>
          </a:xfrm>
        </p:grpSpPr>
        <p:sp>
          <p:nvSpPr>
            <p:cNvPr id="45" name="Rettangolo 44">
              <a:extLst>
                <a:ext uri="{FF2B5EF4-FFF2-40B4-BE49-F238E27FC236}">
                  <a16:creationId xmlns:a16="http://schemas.microsoft.com/office/drawing/2014/main" id="{5EB05858-866B-3B35-5F02-194ADA96AC62}"/>
                </a:ext>
              </a:extLst>
            </p:cNvPr>
            <p:cNvSpPr/>
            <p:nvPr/>
          </p:nvSpPr>
          <p:spPr>
            <a:xfrm>
              <a:off x="2502888" y="3235682"/>
              <a:ext cx="2860553" cy="334728"/>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6" name="Text Box 15">
              <a:extLst>
                <a:ext uri="{FF2B5EF4-FFF2-40B4-BE49-F238E27FC236}">
                  <a16:creationId xmlns:a16="http://schemas.microsoft.com/office/drawing/2014/main" id="{F25D4878-FC79-501E-AF50-AAB2B7396772}"/>
                </a:ext>
              </a:extLst>
            </p:cNvPr>
            <p:cNvSpPr txBox="1">
              <a:spLocks noChangeArrowheads="1"/>
            </p:cNvSpPr>
            <p:nvPr/>
          </p:nvSpPr>
          <p:spPr bwMode="auto">
            <a:xfrm>
              <a:off x="2494575" y="3215118"/>
              <a:ext cx="2875449" cy="369332"/>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Places de stationnement</a:t>
              </a:r>
            </a:p>
          </p:txBody>
        </p:sp>
      </p:grpSp>
      <p:grpSp>
        <p:nvGrpSpPr>
          <p:cNvPr id="47" name="Gruppo 46">
            <a:extLst>
              <a:ext uri="{FF2B5EF4-FFF2-40B4-BE49-F238E27FC236}">
                <a16:creationId xmlns:a16="http://schemas.microsoft.com/office/drawing/2014/main" id="{89D18DB7-23C1-3B87-5737-D273731F1E61}"/>
              </a:ext>
            </a:extLst>
          </p:cNvPr>
          <p:cNvGrpSpPr/>
          <p:nvPr/>
        </p:nvGrpSpPr>
        <p:grpSpPr>
          <a:xfrm>
            <a:off x="5397562" y="3215673"/>
            <a:ext cx="1397431" cy="369332"/>
            <a:chOff x="2494575" y="3215118"/>
            <a:chExt cx="2875448" cy="369332"/>
          </a:xfrm>
        </p:grpSpPr>
        <p:sp>
          <p:nvSpPr>
            <p:cNvPr id="48" name="Rettangolo 47">
              <a:extLst>
                <a:ext uri="{FF2B5EF4-FFF2-40B4-BE49-F238E27FC236}">
                  <a16:creationId xmlns:a16="http://schemas.microsoft.com/office/drawing/2014/main" id="{2E161F9A-07ED-08AE-4C17-DDA92DC395BA}"/>
                </a:ext>
              </a:extLst>
            </p:cNvPr>
            <p:cNvSpPr/>
            <p:nvPr/>
          </p:nvSpPr>
          <p:spPr>
            <a:xfrm>
              <a:off x="2502888" y="3235682"/>
              <a:ext cx="2860553" cy="334728"/>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49" name="Text Box 15">
              <a:extLst>
                <a:ext uri="{FF2B5EF4-FFF2-40B4-BE49-F238E27FC236}">
                  <a16:creationId xmlns:a16="http://schemas.microsoft.com/office/drawing/2014/main" id="{1DE9EC04-98F7-32DF-C06C-A3D993BC460E}"/>
                </a:ext>
              </a:extLst>
            </p:cNvPr>
            <p:cNvSpPr txBox="1">
              <a:spLocks noChangeArrowheads="1"/>
            </p:cNvSpPr>
            <p:nvPr/>
          </p:nvSpPr>
          <p:spPr bwMode="auto">
            <a:xfrm>
              <a:off x="2494575" y="3215118"/>
              <a:ext cx="2875448" cy="369332"/>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800">
                  <a:solidFill>
                    <a:srgbClr val="FFFFFF"/>
                  </a:solidFill>
                  <a:latin typeface="Calibri" panose="020F0502020204030204" pitchFamily="34" charset="0"/>
                  <a:cs typeface="Calibri" panose="020F0502020204030204" pitchFamily="34" charset="0"/>
                </a:rPr>
                <a:t>VSS 40 281</a:t>
              </a:r>
            </a:p>
          </p:txBody>
        </p:sp>
      </p:grpSp>
    </p:spTree>
    <p:extLst>
      <p:ext uri="{BB962C8B-B14F-4D97-AF65-F5344CB8AC3E}">
        <p14:creationId xmlns:p14="http://schemas.microsoft.com/office/powerpoint/2010/main" val="3104039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75DC0697-3C38-8F1C-2590-992D1A182938}"/>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Détermination offre en stationnement voitures</a:t>
            </a:r>
            <a:endParaRPr lang="en-US" sz="2600" dirty="0">
              <a:solidFill>
                <a:srgbClr val="000000"/>
              </a:solidFill>
              <a:latin typeface="Calibri"/>
              <a:ea typeface="Calibri"/>
              <a:cs typeface="Calibri"/>
            </a:endParaRPr>
          </a:p>
          <a:p>
            <a:pPr>
              <a:spcBef>
                <a:spcPts val="0"/>
              </a:spcBef>
              <a:spcAft>
                <a:spcPts val="0"/>
              </a:spcAft>
            </a:pPr>
            <a:r>
              <a:rPr lang="fr-FR" sz="2000" b="1" dirty="0">
                <a:solidFill>
                  <a:srgbClr val="7F7F7F"/>
                </a:solidFill>
                <a:latin typeface="Calibri"/>
                <a:ea typeface="Calibri"/>
                <a:cs typeface="Calibri"/>
              </a:rPr>
              <a:t>Cas pratique </a:t>
            </a:r>
            <a:r>
              <a:rPr lang="fr-FR" sz="2000" b="1" dirty="0">
                <a:latin typeface="Calibri"/>
                <a:ea typeface="Calibri"/>
                <a:cs typeface="Calibri"/>
              </a:rPr>
              <a:t>– </a:t>
            </a:r>
            <a:r>
              <a:rPr lang="fr-FR" sz="2000" b="1" dirty="0">
                <a:solidFill>
                  <a:srgbClr val="7F7F7F"/>
                </a:solidFill>
                <a:latin typeface="Calibri"/>
                <a:ea typeface="Calibri"/>
                <a:cs typeface="Calibri"/>
              </a:rPr>
              <a:t>Camion Transport</a:t>
            </a:r>
            <a:endParaRPr lang="fr-FR" sz="2000" dirty="0">
              <a:solidFill>
                <a:srgbClr val="7F7F7F"/>
              </a:solidFill>
              <a:latin typeface="Calibri"/>
              <a:ea typeface="Calibri"/>
              <a:cs typeface="Calibri"/>
            </a:endParaRPr>
          </a:p>
        </p:txBody>
      </p:sp>
      <p:grpSp>
        <p:nvGrpSpPr>
          <p:cNvPr id="8" name="Gruppo 7">
            <a:extLst>
              <a:ext uri="{FF2B5EF4-FFF2-40B4-BE49-F238E27FC236}">
                <a16:creationId xmlns:a16="http://schemas.microsoft.com/office/drawing/2014/main" id="{1408893F-2DD1-275F-84FB-5D705E2B07DA}"/>
              </a:ext>
            </a:extLst>
          </p:cNvPr>
          <p:cNvGrpSpPr/>
          <p:nvPr/>
        </p:nvGrpSpPr>
        <p:grpSpPr>
          <a:xfrm>
            <a:off x="2344729" y="2895831"/>
            <a:ext cx="7489825" cy="2605087"/>
            <a:chOff x="1579563" y="2760663"/>
            <a:chExt cx="7489825" cy="2605087"/>
          </a:xfrm>
        </p:grpSpPr>
        <p:pic>
          <p:nvPicPr>
            <p:cNvPr id="10" name="Picture 31">
              <a:extLst>
                <a:ext uri="{FF2B5EF4-FFF2-40B4-BE49-F238E27FC236}">
                  <a16:creationId xmlns:a16="http://schemas.microsoft.com/office/drawing/2014/main" id="{BB8E908D-ADDA-A34A-45F4-06D86FD59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563" y="2760663"/>
              <a:ext cx="7489825" cy="260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37F52563-B990-A135-5A03-10AB32CC1DE6}"/>
                </a:ext>
              </a:extLst>
            </p:cNvPr>
            <p:cNvSpPr>
              <a:spLocks noChangeArrowheads="1"/>
            </p:cNvSpPr>
            <p:nvPr/>
          </p:nvSpPr>
          <p:spPr bwMode="auto">
            <a:xfrm>
              <a:off x="5286375" y="5041900"/>
              <a:ext cx="1792288" cy="247650"/>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pic>
        <p:nvPicPr>
          <p:cNvPr id="13" name="Picture 4" descr="Image camion transport">
            <a:extLst>
              <a:ext uri="{FF2B5EF4-FFF2-40B4-BE49-F238E27FC236}">
                <a16:creationId xmlns:a16="http://schemas.microsoft.com/office/drawing/2014/main" id="{92F5E6BA-5DAA-8D39-8885-7EB552CA3F1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space réservé du numéro de diapositive 2">
            <a:extLst>
              <a:ext uri="{FF2B5EF4-FFF2-40B4-BE49-F238E27FC236}">
                <a16:creationId xmlns:a16="http://schemas.microsoft.com/office/drawing/2014/main" id="{7C83E844-2BF7-756A-0901-F444F072977D}"/>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66</a:t>
            </a:r>
            <a:endParaRPr lang="en-US" dirty="0"/>
          </a:p>
        </p:txBody>
      </p:sp>
      <p:grpSp>
        <p:nvGrpSpPr>
          <p:cNvPr id="15" name="Gruppo 14">
            <a:extLst>
              <a:ext uri="{FF2B5EF4-FFF2-40B4-BE49-F238E27FC236}">
                <a16:creationId xmlns:a16="http://schemas.microsoft.com/office/drawing/2014/main" id="{6EC487BE-A2DC-6CD3-CD3A-C59064908122}"/>
              </a:ext>
            </a:extLst>
          </p:cNvPr>
          <p:cNvGrpSpPr/>
          <p:nvPr/>
        </p:nvGrpSpPr>
        <p:grpSpPr>
          <a:xfrm>
            <a:off x="4654011" y="1562283"/>
            <a:ext cx="2880804" cy="1206525"/>
            <a:chOff x="2495062" y="1671638"/>
            <a:chExt cx="2880804" cy="1206525"/>
          </a:xfrm>
        </p:grpSpPr>
        <p:sp>
          <p:nvSpPr>
            <p:cNvPr id="16" name="ZoneTexte 1">
              <a:extLst>
                <a:ext uri="{FF2B5EF4-FFF2-40B4-BE49-F238E27FC236}">
                  <a16:creationId xmlns:a16="http://schemas.microsoft.com/office/drawing/2014/main" id="{03211B16-1D1E-424F-080F-5F443809980B}"/>
                </a:ext>
              </a:extLst>
            </p:cNvPr>
            <p:cNvSpPr txBox="1">
              <a:spLocks noChangeArrowheads="1"/>
            </p:cNvSpPr>
            <p:nvPr/>
          </p:nvSpPr>
          <p:spPr bwMode="auto">
            <a:xfrm>
              <a:off x="2495062" y="1671638"/>
              <a:ext cx="2874962" cy="400110"/>
            </a:xfrm>
            <a:prstGeom prst="rect">
              <a:avLst/>
            </a:prstGeom>
            <a:solidFill>
              <a:srgbClr val="005B85"/>
            </a:solidFill>
            <a:ln w="9525">
              <a:solidFill>
                <a:srgbClr val="005B85"/>
              </a:solidFill>
              <a:miter lim="800000"/>
              <a:headEnd/>
              <a:tailEnd/>
            </a:ln>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en-US" sz="2000">
                  <a:solidFill>
                    <a:srgbClr val="FFFFFF"/>
                  </a:solidFill>
                  <a:latin typeface="Calibri" panose="020F0502020204030204" pitchFamily="34" charset="0"/>
                  <a:cs typeface="Calibri" panose="020F0502020204030204" pitchFamily="34" charset="0"/>
                </a:rPr>
                <a:t>3</a:t>
              </a:r>
            </a:p>
          </p:txBody>
        </p:sp>
        <p:sp>
          <p:nvSpPr>
            <p:cNvPr id="17" name="Rettangolo 16">
              <a:extLst>
                <a:ext uri="{FF2B5EF4-FFF2-40B4-BE49-F238E27FC236}">
                  <a16:creationId xmlns:a16="http://schemas.microsoft.com/office/drawing/2014/main" id="{4A51F8B6-C14B-5DD3-78A3-345A90BC8D42}"/>
                </a:ext>
              </a:extLst>
            </p:cNvPr>
            <p:cNvSpPr/>
            <p:nvPr/>
          </p:nvSpPr>
          <p:spPr>
            <a:xfrm>
              <a:off x="2500417" y="2106224"/>
              <a:ext cx="2860553" cy="771939"/>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8" name="Text Box 15">
              <a:extLst>
                <a:ext uri="{FF2B5EF4-FFF2-40B4-BE49-F238E27FC236}">
                  <a16:creationId xmlns:a16="http://schemas.microsoft.com/office/drawing/2014/main" id="{3E25B831-F6EA-FC21-2F35-D82B87E761E9}"/>
                </a:ext>
              </a:extLst>
            </p:cNvPr>
            <p:cNvSpPr txBox="1">
              <a:spLocks noChangeArrowheads="1"/>
            </p:cNvSpPr>
            <p:nvPr/>
          </p:nvSpPr>
          <p:spPr bwMode="auto">
            <a:xfrm>
              <a:off x="2500417" y="2168791"/>
              <a:ext cx="2875449" cy="58477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FR" altLang="fr-FR" sz="1600" dirty="0">
                  <a:solidFill>
                    <a:srgbClr val="FFFFFF"/>
                  </a:solidFill>
                  <a:latin typeface="+mj-lt"/>
                  <a:cs typeface="Calibri" panose="020F0502020204030204" pitchFamily="34" charset="0"/>
                </a:rPr>
                <a:t>Niveau de desserte</a:t>
              </a:r>
            </a:p>
            <a:p>
              <a:pPr algn="ctr">
                <a:spcBef>
                  <a:spcPct val="0"/>
                </a:spcBef>
                <a:buFontTx/>
                <a:buNone/>
              </a:pPr>
              <a:r>
                <a:rPr kumimoji="0" lang="fr-FR" altLang="fr-FR" sz="1600" dirty="0">
                  <a:solidFill>
                    <a:srgbClr val="FFFFFF"/>
                  </a:solidFill>
                  <a:latin typeface="+mj-lt"/>
                  <a:cs typeface="Calibri" panose="020F0502020204030204" pitchFamily="34" charset="0"/>
                </a:rPr>
                <a:t>en transports publics (TP)</a:t>
              </a:r>
            </a:p>
          </p:txBody>
        </p:sp>
      </p:grpSp>
      <p:sp>
        <p:nvSpPr>
          <p:cNvPr id="19" name="Espace réservé du contenu 4">
            <a:extLst>
              <a:ext uri="{FF2B5EF4-FFF2-40B4-BE49-F238E27FC236}">
                <a16:creationId xmlns:a16="http://schemas.microsoft.com/office/drawing/2014/main" id="{93F0A4C7-EA7F-AF4D-7C36-16A535334C0D}"/>
              </a:ext>
            </a:extLst>
          </p:cNvPr>
          <p:cNvSpPr>
            <a:spLocks noGrp="1"/>
          </p:cNvSpPr>
          <p:nvPr>
            <p:ph idx="1"/>
          </p:nvPr>
        </p:nvSpPr>
        <p:spPr>
          <a:xfrm>
            <a:off x="3216543" y="5659582"/>
            <a:ext cx="5761202" cy="273452"/>
          </a:xfrm>
        </p:spPr>
        <p:txBody>
          <a:bodyPr/>
          <a:lstStyle/>
          <a:p>
            <a:pPr marL="0" indent="0" algn="ctr">
              <a:spcBef>
                <a:spcPts val="0"/>
              </a:spcBef>
              <a:spcAft>
                <a:spcPts val="1800"/>
              </a:spcAft>
              <a:buNone/>
            </a:pPr>
            <a:r>
              <a:rPr lang="fr-FR" sz="1600" b="1" dirty="0">
                <a:solidFill>
                  <a:schemeClr val="tx2"/>
                </a:solidFill>
                <a:latin typeface="+mj-lt"/>
                <a:cs typeface="Calibri" panose="020F0502020204030204" pitchFamily="34" charset="0"/>
              </a:rPr>
              <a:t>Part de la mobilité douce &lt; 25% pour le projet</a:t>
            </a:r>
          </a:p>
        </p:txBody>
      </p:sp>
    </p:spTree>
    <p:extLst>
      <p:ext uri="{BB962C8B-B14F-4D97-AF65-F5344CB8AC3E}">
        <p14:creationId xmlns:p14="http://schemas.microsoft.com/office/powerpoint/2010/main" val="1462203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75DC0697-3C38-8F1C-2590-992D1A182938}"/>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Fourchette offre en stationnement</a:t>
            </a:r>
            <a:endParaRPr lang="fr-FR" sz="2600" b="1" dirty="0">
              <a:solidFill>
                <a:schemeClr val="tx2"/>
              </a:solidFill>
              <a:latin typeface="Calibri" panose="020F0502020204030204" pitchFamily="34" charset="0"/>
              <a:cs typeface="Calibri" panose="020F0502020204030204" pitchFamily="34" charset="0"/>
            </a:endParaRPr>
          </a:p>
          <a:p>
            <a:pPr>
              <a:spcBef>
                <a:spcPts val="0"/>
              </a:spcBef>
              <a:spcAft>
                <a:spcPts val="0"/>
              </a:spcAft>
            </a:pPr>
            <a:r>
              <a:rPr lang="fr-FR" sz="2000" b="1" dirty="0">
                <a:latin typeface="Calibri"/>
                <a:ea typeface="Calibri"/>
                <a:cs typeface="Calibri"/>
              </a:rPr>
              <a:t>Cas pratique – Camion Transport</a:t>
            </a:r>
            <a:endParaRPr lang="fr-FR" dirty="0"/>
          </a:p>
        </p:txBody>
      </p:sp>
      <p:pic>
        <p:nvPicPr>
          <p:cNvPr id="3" name="Picture 4" descr="Image camion transport">
            <a:extLst>
              <a:ext uri="{FF2B5EF4-FFF2-40B4-BE49-F238E27FC236}">
                <a16:creationId xmlns:a16="http://schemas.microsoft.com/office/drawing/2014/main" id="{E3E43FDD-140D-1B34-D70B-013CF14EBD0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2">
            <a:extLst>
              <a:ext uri="{FF2B5EF4-FFF2-40B4-BE49-F238E27FC236}">
                <a16:creationId xmlns:a16="http://schemas.microsoft.com/office/drawing/2014/main" id="{2E4DC733-FC4F-29B2-E38E-07BD6145FAAC}"/>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67</a:t>
            </a:r>
            <a:endParaRPr lang="en-US" dirty="0"/>
          </a:p>
        </p:txBody>
      </p:sp>
      <p:grpSp>
        <p:nvGrpSpPr>
          <p:cNvPr id="6" name="Gruppo 5">
            <a:extLst>
              <a:ext uri="{FF2B5EF4-FFF2-40B4-BE49-F238E27FC236}">
                <a16:creationId xmlns:a16="http://schemas.microsoft.com/office/drawing/2014/main" id="{5CDDA26D-B29E-1EB3-641C-F067595D66C5}"/>
              </a:ext>
            </a:extLst>
          </p:cNvPr>
          <p:cNvGrpSpPr/>
          <p:nvPr/>
        </p:nvGrpSpPr>
        <p:grpSpPr>
          <a:xfrm>
            <a:off x="460935" y="1562283"/>
            <a:ext cx="7445375" cy="4597465"/>
            <a:chOff x="2374402" y="1562283"/>
            <a:chExt cx="7445375" cy="4597465"/>
          </a:xfrm>
        </p:grpSpPr>
        <p:grpSp>
          <p:nvGrpSpPr>
            <p:cNvPr id="12" name="Gruppo 11">
              <a:extLst>
                <a:ext uri="{FF2B5EF4-FFF2-40B4-BE49-F238E27FC236}">
                  <a16:creationId xmlns:a16="http://schemas.microsoft.com/office/drawing/2014/main" id="{D6C5EBC5-D821-1091-7D4A-F54D520F94C3}"/>
                </a:ext>
              </a:extLst>
            </p:cNvPr>
            <p:cNvGrpSpPr/>
            <p:nvPr/>
          </p:nvGrpSpPr>
          <p:grpSpPr>
            <a:xfrm>
              <a:off x="2374402" y="2840285"/>
              <a:ext cx="7445375" cy="3319463"/>
              <a:chOff x="1579563" y="2701925"/>
              <a:chExt cx="7445375" cy="3319463"/>
            </a:xfrm>
          </p:grpSpPr>
          <p:pic>
            <p:nvPicPr>
              <p:cNvPr id="16" name="Picture 7">
                <a:extLst>
                  <a:ext uri="{FF2B5EF4-FFF2-40B4-BE49-F238E27FC236}">
                    <a16:creationId xmlns:a16="http://schemas.microsoft.com/office/drawing/2014/main" id="{24C6E72B-B4C7-3B9C-F1C2-DBC7A21F8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563" y="2701925"/>
                <a:ext cx="7445375"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0">
                <a:extLst>
                  <a:ext uri="{FF2B5EF4-FFF2-40B4-BE49-F238E27FC236}">
                    <a16:creationId xmlns:a16="http://schemas.microsoft.com/office/drawing/2014/main" id="{5986CB59-C26A-F23F-2A66-7E9DAAFFD283}"/>
                  </a:ext>
                </a:extLst>
              </p:cNvPr>
              <p:cNvSpPr>
                <a:spLocks noChangeArrowheads="1"/>
              </p:cNvSpPr>
              <p:nvPr/>
            </p:nvSpPr>
            <p:spPr bwMode="auto">
              <a:xfrm>
                <a:off x="1681163" y="4429125"/>
                <a:ext cx="7208837" cy="227013"/>
              </a:xfrm>
              <a:prstGeom prst="rect">
                <a:avLst/>
              </a:prstGeom>
              <a:solidFill>
                <a:srgbClr val="FF0000">
                  <a:alpha val="30196"/>
                </a:srgbClr>
              </a:solidFill>
              <a:ln w="254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400" b="0">
                  <a:solidFill>
                    <a:schemeClr val="tx1"/>
                  </a:solidFill>
                </a:endParaRPr>
              </a:p>
            </p:txBody>
          </p:sp>
          <p:grpSp>
            <p:nvGrpSpPr>
              <p:cNvPr id="19" name="Group 17">
                <a:extLst>
                  <a:ext uri="{FF2B5EF4-FFF2-40B4-BE49-F238E27FC236}">
                    <a16:creationId xmlns:a16="http://schemas.microsoft.com/office/drawing/2014/main" id="{67A82168-9CB2-FAB5-E84D-35A118B461FE}"/>
                  </a:ext>
                </a:extLst>
              </p:cNvPr>
              <p:cNvGrpSpPr>
                <a:grpSpLocks/>
              </p:cNvGrpSpPr>
              <p:nvPr/>
            </p:nvGrpSpPr>
            <p:grpSpPr bwMode="auto">
              <a:xfrm>
                <a:off x="1862138" y="4972050"/>
                <a:ext cx="6554787" cy="1049338"/>
                <a:chOff x="1124" y="3132"/>
                <a:chExt cx="4129" cy="661"/>
              </a:xfrm>
            </p:grpSpPr>
            <p:sp>
              <p:nvSpPr>
                <p:cNvPr id="21" name="Text Box 11">
                  <a:extLst>
                    <a:ext uri="{FF2B5EF4-FFF2-40B4-BE49-F238E27FC236}">
                      <a16:creationId xmlns:a16="http://schemas.microsoft.com/office/drawing/2014/main" id="{346D1017-5C95-8E8A-3A22-33FCD5884BC4}"/>
                    </a:ext>
                  </a:extLst>
                </p:cNvPr>
                <p:cNvSpPr txBox="1">
                  <a:spLocks noChangeArrowheads="1"/>
                </p:cNvSpPr>
                <p:nvPr/>
              </p:nvSpPr>
              <p:spPr bwMode="auto">
                <a:xfrm>
                  <a:off x="1124" y="3421"/>
                  <a:ext cx="740" cy="368"/>
                </a:xfrm>
                <a:prstGeom prst="rect">
                  <a:avLst/>
                </a:prstGeom>
                <a:noFill/>
                <a:ln w="12700" cap="sq">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b="0">
                      <a:latin typeface="Calibri" panose="020F0502020204030204" pitchFamily="34" charset="0"/>
                      <a:cs typeface="Calibri" panose="020F0502020204030204" pitchFamily="34" charset="0"/>
                    </a:rPr>
                    <a:t>124 places</a:t>
                  </a:r>
                </a:p>
                <a:p>
                  <a:pPr algn="ctr">
                    <a:spcBef>
                      <a:spcPct val="0"/>
                    </a:spcBef>
                    <a:buFontTx/>
                    <a:buNone/>
                  </a:pPr>
                  <a:r>
                    <a:rPr kumimoji="0" lang="fr-CH" altLang="fr-FR" sz="1600" b="0">
                      <a:latin typeface="Calibri" panose="020F0502020204030204" pitchFamily="34" charset="0"/>
                      <a:cs typeface="Calibri" panose="020F0502020204030204" pitchFamily="34" charset="0"/>
                    </a:rPr>
                    <a:t>(100%)</a:t>
                  </a:r>
                </a:p>
              </p:txBody>
            </p:sp>
            <p:sp>
              <p:nvSpPr>
                <p:cNvPr id="38" name="Text Box 12">
                  <a:extLst>
                    <a:ext uri="{FF2B5EF4-FFF2-40B4-BE49-F238E27FC236}">
                      <a16:creationId xmlns:a16="http://schemas.microsoft.com/office/drawing/2014/main" id="{4151BD1E-36B7-B95D-8770-4B45BF5CAD5A}"/>
                    </a:ext>
                  </a:extLst>
                </p:cNvPr>
                <p:cNvSpPr txBox="1">
                  <a:spLocks noChangeArrowheads="1"/>
                </p:cNvSpPr>
                <p:nvPr/>
              </p:nvSpPr>
              <p:spPr bwMode="auto">
                <a:xfrm>
                  <a:off x="2893" y="3425"/>
                  <a:ext cx="772" cy="368"/>
                </a:xfrm>
                <a:prstGeom prst="rect">
                  <a:avLst/>
                </a:prstGeom>
                <a:noFill/>
                <a:ln w="12700" cap="sq">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b="0">
                      <a:latin typeface="Calibri" panose="020F0502020204030204" pitchFamily="34" charset="0"/>
                      <a:cs typeface="Calibri" panose="020F0502020204030204" pitchFamily="34" charset="0"/>
                    </a:rPr>
                    <a:t>86 places</a:t>
                  </a:r>
                </a:p>
                <a:p>
                  <a:pPr algn="ctr">
                    <a:spcBef>
                      <a:spcPct val="0"/>
                    </a:spcBef>
                    <a:buFontTx/>
                    <a:buNone/>
                  </a:pPr>
                  <a:r>
                    <a:rPr kumimoji="0" lang="fr-CH" altLang="fr-FR" sz="1600" b="0">
                      <a:latin typeface="Calibri" panose="020F0502020204030204" pitchFamily="34" charset="0"/>
                      <a:cs typeface="Calibri" panose="020F0502020204030204" pitchFamily="34" charset="0"/>
                    </a:rPr>
                    <a:t>(70%)</a:t>
                  </a:r>
                </a:p>
              </p:txBody>
            </p:sp>
            <p:sp>
              <p:nvSpPr>
                <p:cNvPr id="39" name="Text Box 13">
                  <a:extLst>
                    <a:ext uri="{FF2B5EF4-FFF2-40B4-BE49-F238E27FC236}">
                      <a16:creationId xmlns:a16="http://schemas.microsoft.com/office/drawing/2014/main" id="{B63F1108-8967-114D-8953-826A02AFBCDE}"/>
                    </a:ext>
                  </a:extLst>
                </p:cNvPr>
                <p:cNvSpPr txBox="1">
                  <a:spLocks noChangeArrowheads="1"/>
                </p:cNvSpPr>
                <p:nvPr/>
              </p:nvSpPr>
              <p:spPr bwMode="auto">
                <a:xfrm>
                  <a:off x="4401" y="3423"/>
                  <a:ext cx="852" cy="368"/>
                </a:xfrm>
                <a:prstGeom prst="rect">
                  <a:avLst/>
                </a:prstGeom>
                <a:noFill/>
                <a:ln w="12700" cap="sq">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b="0">
                      <a:latin typeface="Calibri" panose="020F0502020204030204" pitchFamily="34" charset="0"/>
                      <a:cs typeface="Calibri" panose="020F0502020204030204" pitchFamily="34" charset="0"/>
                    </a:rPr>
                    <a:t>111 places</a:t>
                  </a:r>
                </a:p>
                <a:p>
                  <a:pPr algn="ctr">
                    <a:spcBef>
                      <a:spcPct val="0"/>
                    </a:spcBef>
                    <a:buFontTx/>
                    <a:buNone/>
                  </a:pPr>
                  <a:r>
                    <a:rPr kumimoji="0" lang="fr-CH" altLang="fr-FR" sz="1600" b="0">
                      <a:latin typeface="Calibri" panose="020F0502020204030204" pitchFamily="34" charset="0"/>
                      <a:cs typeface="Calibri" panose="020F0502020204030204" pitchFamily="34" charset="0"/>
                    </a:rPr>
                    <a:t>(90%)</a:t>
                  </a:r>
                </a:p>
              </p:txBody>
            </p:sp>
            <p:sp>
              <p:nvSpPr>
                <p:cNvPr id="40" name="AutoShape 15">
                  <a:extLst>
                    <a:ext uri="{FF2B5EF4-FFF2-40B4-BE49-F238E27FC236}">
                      <a16:creationId xmlns:a16="http://schemas.microsoft.com/office/drawing/2014/main" id="{EE6C77D7-FE9E-3FC6-121C-65B0B26ADAC6}"/>
                    </a:ext>
                  </a:extLst>
                </p:cNvPr>
                <p:cNvSpPr>
                  <a:spLocks noChangeArrowheads="1"/>
                </p:cNvSpPr>
                <p:nvPr/>
              </p:nvSpPr>
              <p:spPr bwMode="auto">
                <a:xfrm rot="5400000">
                  <a:off x="3156" y="3046"/>
                  <a:ext cx="252" cy="424"/>
                </a:xfrm>
                <a:prstGeom prst="rightArrow">
                  <a:avLst>
                    <a:gd name="adj1" fmla="val 50000"/>
                    <a:gd name="adj2" fmla="val 59847"/>
                  </a:avLst>
                </a:prstGeom>
                <a:solidFill>
                  <a:srgbClr val="005B85"/>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600" b="0"/>
                </a:p>
              </p:txBody>
            </p:sp>
            <p:sp>
              <p:nvSpPr>
                <p:cNvPr id="41" name="AutoShape 16">
                  <a:extLst>
                    <a:ext uri="{FF2B5EF4-FFF2-40B4-BE49-F238E27FC236}">
                      <a16:creationId xmlns:a16="http://schemas.microsoft.com/office/drawing/2014/main" id="{60D9FC63-C8FF-ACDE-9262-CA0F5C1B5680}"/>
                    </a:ext>
                  </a:extLst>
                </p:cNvPr>
                <p:cNvSpPr>
                  <a:spLocks noChangeArrowheads="1"/>
                </p:cNvSpPr>
                <p:nvPr/>
              </p:nvSpPr>
              <p:spPr bwMode="auto">
                <a:xfrm rot="5400000">
                  <a:off x="4698" y="3039"/>
                  <a:ext cx="238" cy="424"/>
                </a:xfrm>
                <a:prstGeom prst="rightArrow">
                  <a:avLst>
                    <a:gd name="adj1" fmla="val 50000"/>
                    <a:gd name="adj2" fmla="val 59847"/>
                  </a:avLst>
                </a:prstGeom>
                <a:solidFill>
                  <a:srgbClr val="005B85"/>
                </a:solidFill>
                <a:ln w="1270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endParaRPr kumimoji="0" lang="fr-CH" altLang="fr-FR" sz="1600" b="0"/>
                </a:p>
              </p:txBody>
            </p:sp>
          </p:grpSp>
        </p:grpSp>
        <p:grpSp>
          <p:nvGrpSpPr>
            <p:cNvPr id="7" name="Gruppo 6">
              <a:extLst>
                <a:ext uri="{FF2B5EF4-FFF2-40B4-BE49-F238E27FC236}">
                  <a16:creationId xmlns:a16="http://schemas.microsoft.com/office/drawing/2014/main" id="{5FD2F47D-D823-593E-8BF9-69963720D7AF}"/>
                </a:ext>
              </a:extLst>
            </p:cNvPr>
            <p:cNvGrpSpPr/>
            <p:nvPr/>
          </p:nvGrpSpPr>
          <p:grpSpPr>
            <a:xfrm>
              <a:off x="4654011" y="1562283"/>
              <a:ext cx="2880804" cy="1206525"/>
              <a:chOff x="2495062" y="1671638"/>
              <a:chExt cx="2880804" cy="1206525"/>
            </a:xfrm>
          </p:grpSpPr>
          <p:sp>
            <p:nvSpPr>
              <p:cNvPr id="8" name="ZoneTexte 1">
                <a:extLst>
                  <a:ext uri="{FF2B5EF4-FFF2-40B4-BE49-F238E27FC236}">
                    <a16:creationId xmlns:a16="http://schemas.microsoft.com/office/drawing/2014/main" id="{1CA550B5-ACA0-05E7-2938-3B9E97D31D86}"/>
                  </a:ext>
                </a:extLst>
              </p:cNvPr>
              <p:cNvSpPr txBox="1">
                <a:spLocks noChangeArrowheads="1"/>
              </p:cNvSpPr>
              <p:nvPr/>
            </p:nvSpPr>
            <p:spPr bwMode="auto">
              <a:xfrm>
                <a:off x="2495062" y="1671638"/>
                <a:ext cx="2874962" cy="400110"/>
              </a:xfrm>
              <a:prstGeom prst="rect">
                <a:avLst/>
              </a:prstGeom>
              <a:solidFill>
                <a:srgbClr val="005B85"/>
              </a:solidFill>
              <a:ln w="9525">
                <a:solidFill>
                  <a:srgbClr val="005B85"/>
                </a:solidFill>
                <a:miter lim="800000"/>
                <a:headEnd/>
                <a:tailEnd/>
              </a:ln>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en-US" sz="2000">
                    <a:solidFill>
                      <a:srgbClr val="FFFFFF"/>
                    </a:solidFill>
                    <a:latin typeface="Calibri" panose="020F0502020204030204" pitchFamily="34" charset="0"/>
                    <a:cs typeface="Calibri" panose="020F0502020204030204" pitchFamily="34" charset="0"/>
                  </a:rPr>
                  <a:t>4</a:t>
                </a:r>
              </a:p>
            </p:txBody>
          </p:sp>
          <p:sp>
            <p:nvSpPr>
              <p:cNvPr id="10" name="Rettangolo 9">
                <a:extLst>
                  <a:ext uri="{FF2B5EF4-FFF2-40B4-BE49-F238E27FC236}">
                    <a16:creationId xmlns:a16="http://schemas.microsoft.com/office/drawing/2014/main" id="{1F788A1A-9EDC-957E-025F-6A6772DB99EE}"/>
                  </a:ext>
                </a:extLst>
              </p:cNvPr>
              <p:cNvSpPr/>
              <p:nvPr/>
            </p:nvSpPr>
            <p:spPr>
              <a:xfrm>
                <a:off x="2500417" y="2106224"/>
                <a:ext cx="2860553" cy="771939"/>
              </a:xfrm>
              <a:prstGeom prst="rect">
                <a:avLst/>
              </a:prstGeom>
              <a:solidFill>
                <a:srgbClr val="005B85"/>
              </a:solidFill>
              <a:ln>
                <a:solidFill>
                  <a:srgbClr val="005B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11" name="Text Box 15">
                <a:extLst>
                  <a:ext uri="{FF2B5EF4-FFF2-40B4-BE49-F238E27FC236}">
                    <a16:creationId xmlns:a16="http://schemas.microsoft.com/office/drawing/2014/main" id="{1C43464B-5407-750D-CDC3-2D20919E14FD}"/>
                  </a:ext>
                </a:extLst>
              </p:cNvPr>
              <p:cNvSpPr txBox="1">
                <a:spLocks noChangeArrowheads="1"/>
              </p:cNvSpPr>
              <p:nvPr/>
            </p:nvSpPr>
            <p:spPr bwMode="auto">
              <a:xfrm>
                <a:off x="2500417" y="2168791"/>
                <a:ext cx="2875449" cy="584775"/>
              </a:xfrm>
              <a:prstGeom prst="rect">
                <a:avLst/>
              </a:prstGeom>
              <a:noFill/>
              <a:ln w="12700" cap="sq">
                <a:noFill/>
                <a:miter lim="800000"/>
                <a:headEnd type="none" w="sm" len="sm"/>
                <a:tailEnd type="none" w="sm" len="sm"/>
              </a:ln>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dirty="0">
                    <a:solidFill>
                      <a:srgbClr val="FFFFFF"/>
                    </a:solidFill>
                    <a:latin typeface="+mj-lt"/>
                    <a:cs typeface="Calibri" panose="020F0502020204030204" pitchFamily="34" charset="0"/>
                  </a:rPr>
                  <a:t>Places de stationnement</a:t>
                </a:r>
              </a:p>
              <a:p>
                <a:pPr algn="ctr">
                  <a:spcBef>
                    <a:spcPct val="0"/>
                  </a:spcBef>
                  <a:buFontTx/>
                  <a:buNone/>
                </a:pPr>
                <a:r>
                  <a:rPr kumimoji="0" lang="fr-CH" altLang="fr-FR" sz="1600" dirty="0">
                    <a:solidFill>
                      <a:srgbClr val="FFFFFF"/>
                    </a:solidFill>
                    <a:latin typeface="+mj-lt"/>
                    <a:cs typeface="Calibri" panose="020F0502020204030204" pitchFamily="34" charset="0"/>
                  </a:rPr>
                  <a:t>(min-max)</a:t>
                </a:r>
              </a:p>
            </p:txBody>
          </p:sp>
        </p:grpSp>
      </p:grpSp>
      <p:sp>
        <p:nvSpPr>
          <p:cNvPr id="2" name="ZoneTexte 5">
            <a:extLst>
              <a:ext uri="{FF2B5EF4-FFF2-40B4-BE49-F238E27FC236}">
                <a16:creationId xmlns:a16="http://schemas.microsoft.com/office/drawing/2014/main" id="{E20BC49F-F1CE-1755-70EF-89AF3EC9F33B}"/>
              </a:ext>
            </a:extLst>
          </p:cNvPr>
          <p:cNvSpPr txBox="1"/>
          <p:nvPr/>
        </p:nvSpPr>
        <p:spPr>
          <a:xfrm>
            <a:off x="8187325" y="2942227"/>
            <a:ext cx="3660594" cy="969496"/>
          </a:xfrm>
          <a:prstGeom prst="rect">
            <a:avLst/>
          </a:prstGeom>
          <a:solidFill>
            <a:srgbClr val="FF0000"/>
          </a:solidFill>
          <a:ln>
            <a:solidFill>
              <a:srgbClr val="FF0000"/>
            </a:solidFill>
          </a:ln>
        </p:spPr>
        <p:txBody>
          <a:bodyPr wrap="square" lIns="91440" tIns="45720" rIns="91440" bIns="45720" rtlCol="0" anchor="t">
            <a:spAutoFit/>
          </a:bodyPr>
          <a:lstStyle/>
          <a:p>
            <a:pPr algn="ctr"/>
            <a:r>
              <a:rPr lang="fr-CH" dirty="0">
                <a:solidFill>
                  <a:schemeClr val="bg1"/>
                </a:solidFill>
                <a:ea typeface="+mn-lt"/>
                <a:cs typeface="+mn-lt"/>
              </a:rPr>
              <a:t>Attention aux limites de pollution de l’air (</a:t>
            </a:r>
            <a:r>
              <a:rPr lang="fr-CH" dirty="0" err="1">
                <a:solidFill>
                  <a:schemeClr val="bg1"/>
                </a:solidFill>
                <a:ea typeface="+mn-lt"/>
                <a:cs typeface="+mn-lt"/>
              </a:rPr>
              <a:t>OPair</a:t>
            </a:r>
            <a:r>
              <a:rPr lang="fr-CH" dirty="0">
                <a:solidFill>
                  <a:schemeClr val="bg1"/>
                </a:solidFill>
                <a:ea typeface="+mn-lt"/>
                <a:cs typeface="+mn-lt"/>
              </a:rPr>
              <a:t>), à vérifier lors de l’évaluation.</a:t>
            </a:r>
            <a:endParaRPr lang="en-US" dirty="0">
              <a:solidFill>
                <a:schemeClr val="bg1"/>
              </a:solidFill>
            </a:endParaRPr>
          </a:p>
        </p:txBody>
      </p:sp>
      <p:sp>
        <p:nvSpPr>
          <p:cNvPr id="9" name="TextBox 8">
            <a:extLst>
              <a:ext uri="{FF2B5EF4-FFF2-40B4-BE49-F238E27FC236}">
                <a16:creationId xmlns:a16="http://schemas.microsoft.com/office/drawing/2014/main" id="{150D2EE6-3ACB-EE2C-EFB8-A1B3EA61F1D1}"/>
              </a:ext>
            </a:extLst>
          </p:cNvPr>
          <p:cNvSpPr txBox="1"/>
          <p:nvPr/>
        </p:nvSpPr>
        <p:spPr>
          <a:xfrm>
            <a:off x="743510" y="6273225"/>
            <a:ext cx="78328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0" i="0" u="none" strike="noStrike" baseline="0" dirty="0">
                <a:solidFill>
                  <a:srgbClr val="000000"/>
                </a:solidFill>
                <a:latin typeface="+mj-lt"/>
                <a:ea typeface="Calibri"/>
                <a:cs typeface="Calibri"/>
              </a:rPr>
              <a:t>Camion Transport souhaite 150 places </a:t>
            </a:r>
            <a:r>
              <a:rPr lang="fr-FR" sz="1600" b="1" i="0" u="none" strike="noStrike" baseline="0" dirty="0">
                <a:solidFill>
                  <a:srgbClr val="FF0000"/>
                </a:solidFill>
                <a:latin typeface="+mj-lt"/>
                <a:ea typeface="Calibri"/>
                <a:cs typeface="Calibri"/>
              </a:rPr>
              <a:t>mais</a:t>
            </a:r>
            <a:r>
              <a:rPr lang="fr-FR" sz="1600" b="0" i="0" u="none" strike="noStrike" baseline="0" dirty="0">
                <a:solidFill>
                  <a:srgbClr val="000000"/>
                </a:solidFill>
                <a:latin typeface="+mj-lt"/>
                <a:ea typeface="Calibri"/>
                <a:cs typeface="Calibri"/>
              </a:rPr>
              <a:t> 111 max autorisées</a:t>
            </a:r>
            <a:endParaRPr lang="fr-FR" sz="1600" b="1" dirty="0">
              <a:solidFill>
                <a:srgbClr val="FF0000"/>
              </a:solidFill>
              <a:latin typeface="+mj-lt"/>
              <a:ea typeface="Calibri"/>
              <a:cs typeface="Calibri"/>
            </a:endParaRPr>
          </a:p>
          <a:p>
            <a:pPr algn="ctr"/>
            <a:endParaRPr lang="en-US" sz="1600" dirty="0">
              <a:latin typeface="+mj-lt"/>
            </a:endParaRPr>
          </a:p>
        </p:txBody>
      </p:sp>
    </p:spTree>
    <p:extLst>
      <p:ext uri="{BB962C8B-B14F-4D97-AF65-F5344CB8AC3E}">
        <p14:creationId xmlns:p14="http://schemas.microsoft.com/office/powerpoint/2010/main" val="3095509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75DC0697-3C38-8F1C-2590-992D1A182938}"/>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cs typeface="Calibri"/>
              </a:rPr>
              <a:t>Génération du trafic</a:t>
            </a:r>
          </a:p>
          <a:p>
            <a:pPr>
              <a:spcBef>
                <a:spcPts val="0"/>
              </a:spcBef>
              <a:spcAft>
                <a:spcPts val="0"/>
              </a:spcAft>
            </a:pPr>
            <a:r>
              <a:rPr lang="fr-FR" sz="2000" b="1" dirty="0">
                <a:latin typeface="Calibri"/>
                <a:cs typeface="Calibri"/>
              </a:rPr>
              <a:t>Cas pratique – Camion Transport</a:t>
            </a:r>
          </a:p>
        </p:txBody>
      </p:sp>
      <p:pic>
        <p:nvPicPr>
          <p:cNvPr id="7" name="Picture 4" descr="Image camion transport">
            <a:extLst>
              <a:ext uri="{FF2B5EF4-FFF2-40B4-BE49-F238E27FC236}">
                <a16:creationId xmlns:a16="http://schemas.microsoft.com/office/drawing/2014/main" id="{84AE6FD2-371B-BDFE-A721-38B2295CE939}"/>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numéro de diapositive 2">
            <a:extLst>
              <a:ext uri="{FF2B5EF4-FFF2-40B4-BE49-F238E27FC236}">
                <a16:creationId xmlns:a16="http://schemas.microsoft.com/office/drawing/2014/main" id="{7E020924-D054-E35E-7AB6-5D4400B3EF36}"/>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68</a:t>
            </a:r>
            <a:endParaRPr lang="en-US" b="1" dirty="0">
              <a:solidFill>
                <a:srgbClr val="F3F6F7"/>
              </a:solidFill>
              <a:latin typeface="Calibri"/>
              <a:cs typeface="Calibri"/>
            </a:endParaRPr>
          </a:p>
        </p:txBody>
      </p:sp>
      <p:grpSp>
        <p:nvGrpSpPr>
          <p:cNvPr id="9" name="Gruppo 8">
            <a:extLst>
              <a:ext uri="{FF2B5EF4-FFF2-40B4-BE49-F238E27FC236}">
                <a16:creationId xmlns:a16="http://schemas.microsoft.com/office/drawing/2014/main" id="{24961331-BD5D-B72A-D96C-09AF2142E5F6}"/>
              </a:ext>
            </a:extLst>
          </p:cNvPr>
          <p:cNvGrpSpPr/>
          <p:nvPr/>
        </p:nvGrpSpPr>
        <p:grpSpPr>
          <a:xfrm>
            <a:off x="2501846" y="2011306"/>
            <a:ext cx="7186720" cy="4306412"/>
            <a:chOff x="2501846" y="2011306"/>
            <a:chExt cx="7186720" cy="4306412"/>
          </a:xfrm>
        </p:grpSpPr>
        <p:pic>
          <p:nvPicPr>
            <p:cNvPr id="38" name="Picture 231" descr="Image camion transport">
              <a:extLst>
                <a:ext uri="{FF2B5EF4-FFF2-40B4-BE49-F238E27FC236}">
                  <a16:creationId xmlns:a16="http://schemas.microsoft.com/office/drawing/2014/main" id="{63DB853C-55D1-E09F-1CF1-49525791D3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0906" y="2567875"/>
              <a:ext cx="2024062"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32" descr="Image camion transport">
              <a:extLst>
                <a:ext uri="{FF2B5EF4-FFF2-40B4-BE49-F238E27FC236}">
                  <a16:creationId xmlns:a16="http://schemas.microsoft.com/office/drawing/2014/main" id="{1ABB42B0-EF64-D963-CB20-CDD7042D9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4504" y="5008186"/>
              <a:ext cx="2024062"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81">
              <a:extLst>
                <a:ext uri="{FF2B5EF4-FFF2-40B4-BE49-F238E27FC236}">
                  <a16:creationId xmlns:a16="http://schemas.microsoft.com/office/drawing/2014/main" id="{E9C1F70B-8623-0269-2594-48111496A6B3}"/>
                </a:ext>
              </a:extLst>
            </p:cNvPr>
            <p:cNvSpPr txBox="1">
              <a:spLocks noChangeArrowheads="1"/>
            </p:cNvSpPr>
            <p:nvPr/>
          </p:nvSpPr>
          <p:spPr bwMode="auto">
            <a:xfrm>
              <a:off x="2512208" y="3376621"/>
              <a:ext cx="1655762" cy="830997"/>
            </a:xfrm>
            <a:prstGeom prst="rect">
              <a:avLst/>
            </a:prstGeom>
            <a:solidFill>
              <a:schemeClr val="tx2"/>
            </a:solidFill>
            <a:ln>
              <a:noFill/>
            </a:ln>
            <a:effectLst/>
          </p:spPr>
          <p:txBody>
            <a:bodyPr>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mj-lt"/>
                  <a:cs typeface="Calibri" panose="020F0502020204030204" pitchFamily="34" charset="0"/>
                </a:rPr>
                <a:t>Arrivée wagons </a:t>
              </a:r>
            </a:p>
            <a:p>
              <a:pPr algn="ctr">
                <a:spcBef>
                  <a:spcPct val="0"/>
                </a:spcBef>
                <a:buFontTx/>
                <a:buNone/>
              </a:pPr>
              <a:r>
                <a:rPr kumimoji="0" lang="fr-CH" altLang="fr-FR" sz="1600">
                  <a:solidFill>
                    <a:schemeClr val="bg1"/>
                  </a:solidFill>
                  <a:latin typeface="+mj-lt"/>
                  <a:cs typeface="Calibri" panose="020F0502020204030204" pitchFamily="34" charset="0"/>
                </a:rPr>
                <a:t>(5h00)</a:t>
              </a:r>
              <a:endParaRPr kumimoji="0" lang="fr-FR" altLang="fr-FR" sz="1600">
                <a:solidFill>
                  <a:schemeClr val="bg1"/>
                </a:solidFill>
                <a:latin typeface="+mj-lt"/>
                <a:cs typeface="Calibri" panose="020F0502020204030204" pitchFamily="34" charset="0"/>
              </a:endParaRPr>
            </a:p>
          </p:txBody>
        </p:sp>
        <p:sp>
          <p:nvSpPr>
            <p:cNvPr id="10" name="Text Box 182">
              <a:extLst>
                <a:ext uri="{FF2B5EF4-FFF2-40B4-BE49-F238E27FC236}">
                  <a16:creationId xmlns:a16="http://schemas.microsoft.com/office/drawing/2014/main" id="{7216C582-37AF-CA37-EB28-FA8093018FFE}"/>
                </a:ext>
              </a:extLst>
            </p:cNvPr>
            <p:cNvSpPr txBox="1">
              <a:spLocks noChangeArrowheads="1"/>
            </p:cNvSpPr>
            <p:nvPr/>
          </p:nvSpPr>
          <p:spPr bwMode="auto">
            <a:xfrm>
              <a:off x="5137845" y="3292407"/>
              <a:ext cx="1649586" cy="830997"/>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mj-lt"/>
                  <a:cs typeface="Calibri" panose="020F0502020204030204" pitchFamily="34" charset="0"/>
                </a:rPr>
                <a:t>Déchargement</a:t>
              </a:r>
            </a:p>
            <a:p>
              <a:pPr algn="ctr">
                <a:spcBef>
                  <a:spcPct val="0"/>
                </a:spcBef>
                <a:buFontTx/>
                <a:buNone/>
              </a:pPr>
              <a:r>
                <a:rPr kumimoji="0" lang="fr-CH" altLang="fr-FR" sz="1600">
                  <a:solidFill>
                    <a:schemeClr val="bg1"/>
                  </a:solidFill>
                  <a:latin typeface="+mj-lt"/>
                  <a:cs typeface="Calibri" panose="020F0502020204030204" pitchFamily="34" charset="0"/>
                </a:rPr>
                <a:t>chargement</a:t>
              </a:r>
            </a:p>
            <a:p>
              <a:pPr algn="ctr">
                <a:spcBef>
                  <a:spcPct val="0"/>
                </a:spcBef>
                <a:buFontTx/>
                <a:buNone/>
              </a:pPr>
              <a:r>
                <a:rPr kumimoji="0" lang="fr-CH" altLang="fr-FR" sz="1600">
                  <a:solidFill>
                    <a:schemeClr val="bg1"/>
                  </a:solidFill>
                  <a:latin typeface="+mj-lt"/>
                  <a:cs typeface="Calibri" panose="020F0502020204030204" pitchFamily="34" charset="0"/>
                </a:rPr>
                <a:t>(5h00-7h00)</a:t>
              </a:r>
              <a:endParaRPr kumimoji="0" lang="fr-FR" altLang="fr-FR" sz="1600">
                <a:solidFill>
                  <a:schemeClr val="bg1"/>
                </a:solidFill>
                <a:latin typeface="+mj-lt"/>
                <a:cs typeface="Calibri" panose="020F0502020204030204" pitchFamily="34" charset="0"/>
              </a:endParaRPr>
            </a:p>
          </p:txBody>
        </p:sp>
        <p:sp>
          <p:nvSpPr>
            <p:cNvPr id="11" name="Text Box 183">
              <a:extLst>
                <a:ext uri="{FF2B5EF4-FFF2-40B4-BE49-F238E27FC236}">
                  <a16:creationId xmlns:a16="http://schemas.microsoft.com/office/drawing/2014/main" id="{DA63FD80-0600-5ED9-B2D7-843CEA8BDF27}"/>
                </a:ext>
              </a:extLst>
            </p:cNvPr>
            <p:cNvSpPr txBox="1">
              <a:spLocks noChangeArrowheads="1"/>
            </p:cNvSpPr>
            <p:nvPr/>
          </p:nvSpPr>
          <p:spPr bwMode="auto">
            <a:xfrm>
              <a:off x="7929350" y="3350697"/>
              <a:ext cx="1562100" cy="584775"/>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mj-lt"/>
                  <a:cs typeface="Calibri" panose="020F0502020204030204" pitchFamily="34" charset="0"/>
                </a:rPr>
                <a:t>Livraison</a:t>
              </a:r>
            </a:p>
            <a:p>
              <a:pPr algn="ctr">
                <a:spcBef>
                  <a:spcPct val="0"/>
                </a:spcBef>
                <a:buFontTx/>
                <a:buNone/>
              </a:pPr>
              <a:r>
                <a:rPr kumimoji="0" lang="fr-CH" altLang="fr-FR" sz="1600">
                  <a:solidFill>
                    <a:schemeClr val="bg1"/>
                  </a:solidFill>
                  <a:latin typeface="+mj-lt"/>
                  <a:cs typeface="Calibri" panose="020F0502020204030204" pitchFamily="34" charset="0"/>
                </a:rPr>
                <a:t>(7h30-11h30)</a:t>
              </a:r>
              <a:endParaRPr kumimoji="0" lang="fr-FR" altLang="fr-FR" sz="1600">
                <a:solidFill>
                  <a:schemeClr val="bg1"/>
                </a:solidFill>
                <a:latin typeface="+mj-lt"/>
                <a:cs typeface="Calibri" panose="020F0502020204030204" pitchFamily="34" charset="0"/>
              </a:endParaRPr>
            </a:p>
          </p:txBody>
        </p:sp>
        <p:sp>
          <p:nvSpPr>
            <p:cNvPr id="12" name="Text Box 219">
              <a:extLst>
                <a:ext uri="{FF2B5EF4-FFF2-40B4-BE49-F238E27FC236}">
                  <a16:creationId xmlns:a16="http://schemas.microsoft.com/office/drawing/2014/main" id="{D3C19A13-67C0-511F-2AAE-4AB7E90D1B02}"/>
                </a:ext>
              </a:extLst>
            </p:cNvPr>
            <p:cNvSpPr txBox="1">
              <a:spLocks noChangeArrowheads="1"/>
            </p:cNvSpPr>
            <p:nvPr/>
          </p:nvSpPr>
          <p:spPr bwMode="auto">
            <a:xfrm>
              <a:off x="7929350" y="4453836"/>
              <a:ext cx="1562100" cy="584775"/>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dirty="0">
                  <a:solidFill>
                    <a:schemeClr val="bg1"/>
                  </a:solidFill>
                  <a:latin typeface="+mj-lt"/>
                  <a:cs typeface="Calibri" panose="020F0502020204030204" pitchFamily="34" charset="0"/>
                </a:rPr>
                <a:t>Collecte</a:t>
              </a:r>
            </a:p>
            <a:p>
              <a:pPr algn="ctr">
                <a:spcBef>
                  <a:spcPct val="0"/>
                </a:spcBef>
                <a:buFontTx/>
                <a:buNone/>
              </a:pPr>
              <a:r>
                <a:rPr kumimoji="0" lang="fr-CH" altLang="fr-FR" sz="1600" dirty="0">
                  <a:solidFill>
                    <a:schemeClr val="bg1"/>
                  </a:solidFill>
                  <a:latin typeface="+mj-lt"/>
                  <a:cs typeface="Calibri" panose="020F0502020204030204" pitchFamily="34" charset="0"/>
                </a:rPr>
                <a:t>(11h30-14h30)</a:t>
              </a:r>
              <a:endParaRPr kumimoji="0" lang="fr-FR" altLang="fr-FR" sz="1600" dirty="0">
                <a:solidFill>
                  <a:schemeClr val="bg1"/>
                </a:solidFill>
                <a:latin typeface="+mj-lt"/>
                <a:cs typeface="Calibri" panose="020F0502020204030204" pitchFamily="34" charset="0"/>
              </a:endParaRPr>
            </a:p>
          </p:txBody>
        </p:sp>
        <p:sp>
          <p:nvSpPr>
            <p:cNvPr id="13" name="Text Box 220">
              <a:extLst>
                <a:ext uri="{FF2B5EF4-FFF2-40B4-BE49-F238E27FC236}">
                  <a16:creationId xmlns:a16="http://schemas.microsoft.com/office/drawing/2014/main" id="{BDEE1A64-EB3E-9EE5-34E6-FE628F06953E}"/>
                </a:ext>
              </a:extLst>
            </p:cNvPr>
            <p:cNvSpPr txBox="1">
              <a:spLocks noChangeArrowheads="1"/>
            </p:cNvSpPr>
            <p:nvPr/>
          </p:nvSpPr>
          <p:spPr bwMode="auto">
            <a:xfrm>
              <a:off x="5145696" y="4374666"/>
              <a:ext cx="1649585" cy="830997"/>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mj-lt"/>
                  <a:cs typeface="Calibri" panose="020F0502020204030204" pitchFamily="34" charset="0"/>
                </a:rPr>
                <a:t>Déchargement</a:t>
              </a:r>
            </a:p>
            <a:p>
              <a:pPr algn="ctr">
                <a:spcBef>
                  <a:spcPct val="0"/>
                </a:spcBef>
                <a:buFontTx/>
                <a:buNone/>
              </a:pPr>
              <a:r>
                <a:rPr kumimoji="0" lang="fr-CH" altLang="fr-FR" sz="1600">
                  <a:solidFill>
                    <a:schemeClr val="bg1"/>
                  </a:solidFill>
                  <a:latin typeface="+mj-lt"/>
                  <a:cs typeface="Calibri" panose="020F0502020204030204" pitchFamily="34" charset="0"/>
                </a:rPr>
                <a:t>chargement</a:t>
              </a:r>
            </a:p>
            <a:p>
              <a:pPr algn="ctr">
                <a:spcBef>
                  <a:spcPct val="0"/>
                </a:spcBef>
                <a:buFontTx/>
                <a:buNone/>
              </a:pPr>
              <a:r>
                <a:rPr kumimoji="0" lang="fr-CH" altLang="fr-FR" sz="1600">
                  <a:solidFill>
                    <a:schemeClr val="bg1"/>
                  </a:solidFill>
                  <a:latin typeface="+mj-lt"/>
                  <a:cs typeface="Calibri" panose="020F0502020204030204" pitchFamily="34" charset="0"/>
                </a:rPr>
                <a:t>(14h30-16h00)</a:t>
              </a:r>
              <a:endParaRPr kumimoji="0" lang="fr-FR" altLang="fr-FR" sz="1600">
                <a:solidFill>
                  <a:schemeClr val="bg1"/>
                </a:solidFill>
                <a:latin typeface="+mj-lt"/>
                <a:cs typeface="Calibri" panose="020F0502020204030204" pitchFamily="34" charset="0"/>
              </a:endParaRPr>
            </a:p>
          </p:txBody>
        </p:sp>
        <p:sp>
          <p:nvSpPr>
            <p:cNvPr id="14" name="Text Box 221">
              <a:extLst>
                <a:ext uri="{FF2B5EF4-FFF2-40B4-BE49-F238E27FC236}">
                  <a16:creationId xmlns:a16="http://schemas.microsoft.com/office/drawing/2014/main" id="{D76DAF50-D762-74CA-B01D-7965289AAB1B}"/>
                </a:ext>
              </a:extLst>
            </p:cNvPr>
            <p:cNvSpPr txBox="1">
              <a:spLocks noChangeArrowheads="1"/>
            </p:cNvSpPr>
            <p:nvPr/>
          </p:nvSpPr>
          <p:spPr bwMode="auto">
            <a:xfrm>
              <a:off x="2501846" y="4475937"/>
              <a:ext cx="1666124" cy="584775"/>
            </a:xfrm>
            <a:prstGeom prst="rect">
              <a:avLst/>
            </a:prstGeom>
            <a:solidFill>
              <a:schemeClr val="tx2"/>
            </a:solidFill>
            <a:ln>
              <a:noFill/>
            </a:ln>
            <a:effectLst/>
          </p:spPr>
          <p:txBody>
            <a:bodyPr wrap="square">
              <a:spAutoFit/>
            </a:bodyPr>
            <a:lstStyle>
              <a:lvl1pPr>
                <a:spcBef>
                  <a:spcPct val="20000"/>
                </a:spcBef>
                <a:buChar char="•"/>
                <a:defRPr kumimoji="1" sz="2800" b="1">
                  <a:solidFill>
                    <a:srgbClr val="000000"/>
                  </a:solidFill>
                  <a:latin typeface="Arial" panose="020B0604020202020204" pitchFamily="34" charset="0"/>
                </a:defRPr>
              </a:lvl1pPr>
              <a:lvl2pPr marL="742950" indent="-285750">
                <a:spcBef>
                  <a:spcPct val="20000"/>
                </a:spcBef>
                <a:buChar char="–"/>
                <a:defRPr kumimoji="1" sz="2400" b="1">
                  <a:solidFill>
                    <a:srgbClr val="000000"/>
                  </a:solidFill>
                  <a:latin typeface="Arial" panose="020B0604020202020204" pitchFamily="34" charset="0"/>
                </a:defRPr>
              </a:lvl2pPr>
              <a:lvl3pPr marL="1143000" indent="-228600">
                <a:spcBef>
                  <a:spcPct val="20000"/>
                </a:spcBef>
                <a:buChar char="•"/>
                <a:defRPr kumimoji="1" sz="2400" b="1">
                  <a:solidFill>
                    <a:srgbClr val="000000"/>
                  </a:solidFill>
                  <a:latin typeface="Arial" panose="020B0604020202020204" pitchFamily="34" charset="0"/>
                </a:defRPr>
              </a:lvl3pPr>
              <a:lvl4pPr marL="1600200" indent="-228600">
                <a:spcBef>
                  <a:spcPct val="20000"/>
                </a:spcBef>
                <a:buChar char="–"/>
                <a:defRPr kumimoji="1" sz="2000" b="1">
                  <a:solidFill>
                    <a:srgbClr val="000000"/>
                  </a:solidFill>
                  <a:latin typeface="Arial" panose="020B0604020202020204" pitchFamily="34" charset="0"/>
                </a:defRPr>
              </a:lvl4pPr>
              <a:lvl5pPr marL="2057400" indent="-228600">
                <a:spcBef>
                  <a:spcPct val="20000"/>
                </a:spcBef>
                <a:buChar char="•"/>
                <a:defRPr kumimoji="1" sz="2000" b="1">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rgbClr val="000000"/>
                  </a:solidFill>
                  <a:latin typeface="Arial" panose="020B0604020202020204" pitchFamily="34" charset="0"/>
                </a:defRPr>
              </a:lvl9pPr>
            </a:lstStyle>
            <a:p>
              <a:pPr algn="ctr">
                <a:spcBef>
                  <a:spcPct val="0"/>
                </a:spcBef>
                <a:buFontTx/>
                <a:buNone/>
              </a:pPr>
              <a:r>
                <a:rPr kumimoji="0" lang="fr-CH" altLang="fr-FR" sz="1600">
                  <a:solidFill>
                    <a:schemeClr val="bg1"/>
                  </a:solidFill>
                  <a:latin typeface="+mj-lt"/>
                  <a:cs typeface="Calibri" panose="020F0502020204030204" pitchFamily="34" charset="0"/>
                </a:rPr>
                <a:t>Départ wagons </a:t>
              </a:r>
            </a:p>
            <a:p>
              <a:pPr algn="ctr">
                <a:spcBef>
                  <a:spcPct val="0"/>
                </a:spcBef>
                <a:buFontTx/>
                <a:buNone/>
              </a:pPr>
              <a:r>
                <a:rPr kumimoji="0" lang="fr-CH" altLang="fr-FR" sz="1600">
                  <a:solidFill>
                    <a:schemeClr val="bg1"/>
                  </a:solidFill>
                  <a:latin typeface="+mj-lt"/>
                  <a:cs typeface="Calibri" panose="020F0502020204030204" pitchFamily="34" charset="0"/>
                </a:rPr>
                <a:t>(17h00)</a:t>
              </a:r>
              <a:endParaRPr kumimoji="0" lang="fr-FR" altLang="fr-FR" sz="1600">
                <a:solidFill>
                  <a:schemeClr val="bg1"/>
                </a:solidFill>
                <a:latin typeface="+mj-lt"/>
                <a:cs typeface="Calibri" panose="020F0502020204030204" pitchFamily="34" charset="0"/>
              </a:endParaRPr>
            </a:p>
          </p:txBody>
        </p:sp>
        <p:pic>
          <p:nvPicPr>
            <p:cNvPr id="20" name="Picture 229" descr="Photo 021">
              <a:extLst>
                <a:ext uri="{FF2B5EF4-FFF2-40B4-BE49-F238E27FC236}">
                  <a16:creationId xmlns:a16="http://schemas.microsoft.com/office/drawing/2014/main" id="{435B94CF-CEDE-2FCD-3086-9CE1C68858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7845" y="2011306"/>
              <a:ext cx="1657437" cy="12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30">
              <a:extLst>
                <a:ext uri="{FF2B5EF4-FFF2-40B4-BE49-F238E27FC236}">
                  <a16:creationId xmlns:a16="http://schemas.microsoft.com/office/drawing/2014/main" id="{D29C8748-38DD-4F6D-EE88-AE4012F012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2208" y="2166958"/>
              <a:ext cx="1655762"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33" descr="Photo 013">
              <a:extLst>
                <a:ext uri="{FF2B5EF4-FFF2-40B4-BE49-F238E27FC236}">
                  <a16:creationId xmlns:a16="http://schemas.microsoft.com/office/drawing/2014/main" id="{DF3EDEAF-75B2-D326-F61D-8B3A7297F5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5696" y="5133443"/>
              <a:ext cx="165073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34">
              <a:extLst>
                <a:ext uri="{FF2B5EF4-FFF2-40B4-BE49-F238E27FC236}">
                  <a16:creationId xmlns:a16="http://schemas.microsoft.com/office/drawing/2014/main" id="{0D67AC60-19DE-A112-1DFD-D6E2A84B305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501846" y="5016492"/>
              <a:ext cx="1655762"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Freccia a destra 21">
              <a:extLst>
                <a:ext uri="{FF2B5EF4-FFF2-40B4-BE49-F238E27FC236}">
                  <a16:creationId xmlns:a16="http://schemas.microsoft.com/office/drawing/2014/main" id="{042D125F-9E81-A791-8170-5E6F7A683CD8}"/>
                </a:ext>
              </a:extLst>
            </p:cNvPr>
            <p:cNvSpPr/>
            <p:nvPr/>
          </p:nvSpPr>
          <p:spPr>
            <a:xfrm>
              <a:off x="4337832" y="3429284"/>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sz="1600">
                <a:latin typeface="+mj-lt"/>
              </a:endParaRPr>
            </a:p>
          </p:txBody>
        </p:sp>
        <p:sp>
          <p:nvSpPr>
            <p:cNvPr id="23" name="Freccia a destra 22">
              <a:extLst>
                <a:ext uri="{FF2B5EF4-FFF2-40B4-BE49-F238E27FC236}">
                  <a16:creationId xmlns:a16="http://schemas.microsoft.com/office/drawing/2014/main" id="{425CE92C-95F9-28D4-920A-3F6428E34A6B}"/>
                </a:ext>
              </a:extLst>
            </p:cNvPr>
            <p:cNvSpPr/>
            <p:nvPr/>
          </p:nvSpPr>
          <p:spPr>
            <a:xfrm>
              <a:off x="7123625" y="3419759"/>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sz="1600">
                <a:latin typeface="+mj-lt"/>
              </a:endParaRPr>
            </a:p>
          </p:txBody>
        </p:sp>
        <p:sp>
          <p:nvSpPr>
            <p:cNvPr id="24" name="Freccia a destra 23">
              <a:extLst>
                <a:ext uri="{FF2B5EF4-FFF2-40B4-BE49-F238E27FC236}">
                  <a16:creationId xmlns:a16="http://schemas.microsoft.com/office/drawing/2014/main" id="{D2AF814A-F758-7E11-D970-62341E34B47C}"/>
                </a:ext>
              </a:extLst>
            </p:cNvPr>
            <p:cNvSpPr/>
            <p:nvPr/>
          </p:nvSpPr>
          <p:spPr>
            <a:xfrm rot="5400000">
              <a:off x="8465717" y="3958441"/>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sz="1600">
                <a:latin typeface="+mj-lt"/>
              </a:endParaRPr>
            </a:p>
          </p:txBody>
        </p:sp>
        <p:sp>
          <p:nvSpPr>
            <p:cNvPr id="25" name="Freccia a destra 24">
              <a:extLst>
                <a:ext uri="{FF2B5EF4-FFF2-40B4-BE49-F238E27FC236}">
                  <a16:creationId xmlns:a16="http://schemas.microsoft.com/office/drawing/2014/main" id="{A2328605-CDD0-BDC8-E80F-CB87D4A499FF}"/>
                </a:ext>
              </a:extLst>
            </p:cNvPr>
            <p:cNvSpPr/>
            <p:nvPr/>
          </p:nvSpPr>
          <p:spPr>
            <a:xfrm rot="10800000">
              <a:off x="7135287" y="4543757"/>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sz="1600">
                <a:latin typeface="+mj-lt"/>
              </a:endParaRPr>
            </a:p>
          </p:txBody>
        </p:sp>
        <p:sp>
          <p:nvSpPr>
            <p:cNvPr id="26" name="Freccia a destra 25">
              <a:extLst>
                <a:ext uri="{FF2B5EF4-FFF2-40B4-BE49-F238E27FC236}">
                  <a16:creationId xmlns:a16="http://schemas.microsoft.com/office/drawing/2014/main" id="{7C2A2957-70ED-3957-2FAF-07B6DC797C3F}"/>
                </a:ext>
              </a:extLst>
            </p:cNvPr>
            <p:cNvSpPr/>
            <p:nvPr/>
          </p:nvSpPr>
          <p:spPr>
            <a:xfrm rot="10800000">
              <a:off x="4337832" y="4536982"/>
              <a:ext cx="495300" cy="418550"/>
            </a:xfrm>
            <a:prstGeom prst="rightArrow">
              <a:avLst>
                <a:gd name="adj1" fmla="val 50000"/>
                <a:gd name="adj2" fmla="val 53115"/>
              </a:avLst>
            </a:prstGeom>
            <a:solidFill>
              <a:srgbClr val="005B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sz="1600">
                <a:latin typeface="+mj-lt"/>
              </a:endParaRPr>
            </a:p>
          </p:txBody>
        </p:sp>
      </p:grpSp>
      <p:sp>
        <p:nvSpPr>
          <p:cNvPr id="27" name="Espace réservé du contenu 4">
            <a:extLst>
              <a:ext uri="{FF2B5EF4-FFF2-40B4-BE49-F238E27FC236}">
                <a16:creationId xmlns:a16="http://schemas.microsoft.com/office/drawing/2014/main" id="{D012FDA3-EA86-D802-FE64-68149B4572E1}"/>
              </a:ext>
            </a:extLst>
          </p:cNvPr>
          <p:cNvSpPr>
            <a:spLocks noGrp="1"/>
          </p:cNvSpPr>
          <p:nvPr>
            <p:ph idx="1"/>
          </p:nvPr>
        </p:nvSpPr>
        <p:spPr>
          <a:xfrm>
            <a:off x="539976" y="1567711"/>
            <a:ext cx="10640800" cy="713176"/>
          </a:xfrm>
        </p:spPr>
        <p:txBody>
          <a:bodyPr/>
          <a:lstStyle/>
          <a:p>
            <a:pPr>
              <a:spcBef>
                <a:spcPts val="0"/>
              </a:spcBef>
              <a:spcAft>
                <a:spcPts val="600"/>
              </a:spcAft>
            </a:pPr>
            <a:r>
              <a:rPr lang="fr-FR" sz="1600">
                <a:latin typeface="+mj-lt"/>
                <a:cs typeface="Calibri" panose="020F0502020204030204" pitchFamily="34" charset="0"/>
              </a:rPr>
              <a:t>2 passages par poids lourds (PL), 75 PL = 150 passages par jour ouvrable</a:t>
            </a:r>
            <a:endParaRPr lang="fr-FR" sz="1600" b="1">
              <a:solidFill>
                <a:schemeClr val="tx2"/>
              </a:solidFill>
              <a:latin typeface="+mj-lt"/>
              <a:cs typeface="Calibri" panose="020F0502020204030204" pitchFamily="34" charset="0"/>
            </a:endParaRPr>
          </a:p>
        </p:txBody>
      </p:sp>
    </p:spTree>
    <p:extLst>
      <p:ext uri="{BB962C8B-B14F-4D97-AF65-F5344CB8AC3E}">
        <p14:creationId xmlns:p14="http://schemas.microsoft.com/office/powerpoint/2010/main" val="2802288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C1D5B-8AC9-0AE6-3FC8-FE9D07127BDE}"/>
            </a:ext>
          </a:extLst>
        </p:cNvPr>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AA9C950A-17C9-B24E-9B46-2A4AB284891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Comportement de la population suisse </a:t>
            </a:r>
            <a:endParaRPr lang="en-US" sz="2600" dirty="0">
              <a:solidFill>
                <a:schemeClr val="tx2"/>
              </a:solidFill>
              <a:latin typeface="Calibri"/>
              <a:ea typeface="Calibri"/>
              <a:cs typeface="Calibri"/>
            </a:endParaRPr>
          </a:p>
          <a:p>
            <a:pPr>
              <a:spcBef>
                <a:spcPts val="0"/>
              </a:spcBef>
              <a:spcAft>
                <a:spcPts val="0"/>
              </a:spcAft>
            </a:pPr>
            <a:r>
              <a:rPr lang="fr-FR" sz="2000" b="1">
                <a:latin typeface="Calibri"/>
                <a:ea typeface="Calibri"/>
                <a:cs typeface="Calibri"/>
              </a:rPr>
              <a:t>Pratiques et </a:t>
            </a:r>
            <a:r>
              <a:rPr lang="fr-FR" sz="2000" b="1">
                <a:solidFill>
                  <a:srgbClr val="7F7F7F"/>
                </a:solidFill>
                <a:latin typeface="Calibri"/>
                <a:ea typeface="Calibri"/>
                <a:cs typeface="Calibri"/>
              </a:rPr>
              <a:t>évolutions de la mobilité </a:t>
            </a:r>
            <a:r>
              <a:rPr lang="fr-FR" sz="2000" b="1">
                <a:latin typeface="Calibri"/>
                <a:ea typeface="Calibri"/>
                <a:cs typeface="Calibri"/>
              </a:rPr>
              <a:t>en Suisse</a:t>
            </a:r>
            <a:endParaRPr lang="fr-CH"/>
          </a:p>
        </p:txBody>
      </p:sp>
      <p:pic>
        <p:nvPicPr>
          <p:cNvPr id="7" name="Immagine 6">
            <a:extLst>
              <a:ext uri="{FF2B5EF4-FFF2-40B4-BE49-F238E27FC236}">
                <a16:creationId xmlns:a16="http://schemas.microsoft.com/office/drawing/2014/main" id="{4EEC21DC-0DC0-BCB5-BE14-02991A7BAD25}"/>
              </a:ext>
            </a:extLst>
          </p:cNvPr>
          <p:cNvPicPr>
            <a:picLocks noChangeAspect="1"/>
          </p:cNvPicPr>
          <p:nvPr/>
        </p:nvPicPr>
        <p:blipFill>
          <a:blip r:embed="rId4"/>
          <a:stretch>
            <a:fillRect/>
          </a:stretch>
        </p:blipFill>
        <p:spPr>
          <a:xfrm>
            <a:off x="6955264" y="1909600"/>
            <a:ext cx="4549362" cy="4019851"/>
          </a:xfrm>
          <a:prstGeom prst="rect">
            <a:avLst/>
          </a:prstGeom>
        </p:spPr>
      </p:pic>
      <p:sp>
        <p:nvSpPr>
          <p:cNvPr id="4" name="Espace réservé du numéro de diapositive 2">
            <a:extLst>
              <a:ext uri="{FF2B5EF4-FFF2-40B4-BE49-F238E27FC236}">
                <a16:creationId xmlns:a16="http://schemas.microsoft.com/office/drawing/2014/main" id="{41148833-5F9B-673B-D571-D0E20065A0B6}"/>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6</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6" name="Rectangle 3">
            <a:extLst>
              <a:ext uri="{FF2B5EF4-FFF2-40B4-BE49-F238E27FC236}">
                <a16:creationId xmlns:a16="http://schemas.microsoft.com/office/drawing/2014/main" id="{F5B0D96E-D769-56EF-E9F8-782F707D7B13}"/>
              </a:ext>
            </a:extLst>
          </p:cNvPr>
          <p:cNvSpPr txBox="1">
            <a:spLocks noChangeArrowheads="1"/>
          </p:cNvSpPr>
          <p:nvPr/>
        </p:nvSpPr>
        <p:spPr>
          <a:xfrm>
            <a:off x="6532635" y="6040323"/>
            <a:ext cx="5590861" cy="310697"/>
          </a:xfrm>
          <a:prstGeom prst="rect">
            <a:avLst/>
          </a:prstGeom>
          <a:noFill/>
        </p:spPr>
        <p:txBody>
          <a:bodyPr vert="horz" lIns="10800" tIns="0" rIns="0" bIns="0" rtlCol="0" anchor="t">
            <a:noAutofit/>
          </a:bodyPr>
          <a:lstStyle>
            <a:lvl1pPr marL="273050" indent="-273050" algn="l" defTabSz="914400" rtl="0" eaLnBrk="1" latinLnBrk="0" hangingPunct="1">
              <a:spcBef>
                <a:spcPts val="1400"/>
              </a:spcBef>
              <a:spcAft>
                <a:spcPts val="800"/>
              </a:spcAft>
              <a:buFontTx/>
              <a:buBlip>
                <a:blip r:embed="rId5"/>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300"/>
              </a:spcBef>
              <a:buClr>
                <a:srgbClr val="FF3300"/>
              </a:buClr>
              <a:buNone/>
            </a:pPr>
            <a:r>
              <a:rPr lang="fr-CH" altLang="fr-FR" sz="1200" dirty="0">
                <a:latin typeface="Calibri"/>
                <a:ea typeface="Calibri"/>
                <a:cs typeface="Calibri"/>
              </a:rPr>
              <a:t>Source données : Résultats </a:t>
            </a:r>
            <a:r>
              <a:rPr lang="fr-CH" altLang="fr-FR" sz="1200" dirty="0" err="1">
                <a:latin typeface="Calibri"/>
                <a:ea typeface="Calibri"/>
                <a:cs typeface="Calibri"/>
              </a:rPr>
              <a:t>microrecensement</a:t>
            </a:r>
            <a:r>
              <a:rPr lang="fr-CH" altLang="fr-FR" sz="1200" dirty="0">
                <a:latin typeface="Calibri"/>
                <a:ea typeface="Calibri"/>
                <a:cs typeface="Calibri"/>
              </a:rPr>
              <a:t> 2021, OFS, ARE, Neuchâtel et Berne (2023)</a:t>
            </a:r>
          </a:p>
        </p:txBody>
      </p:sp>
      <p:sp>
        <p:nvSpPr>
          <p:cNvPr id="10" name="TextBox 9">
            <a:extLst>
              <a:ext uri="{FF2B5EF4-FFF2-40B4-BE49-F238E27FC236}">
                <a16:creationId xmlns:a16="http://schemas.microsoft.com/office/drawing/2014/main" id="{0A1B835F-568D-1335-3306-2BF6CDD85160}"/>
              </a:ext>
            </a:extLst>
          </p:cNvPr>
          <p:cNvSpPr txBox="1"/>
          <p:nvPr/>
        </p:nvSpPr>
        <p:spPr>
          <a:xfrm>
            <a:off x="534534" y="1990542"/>
            <a:ext cx="6095206" cy="28469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05B85"/>
                </a:solidFill>
                <a:cs typeface="Arial"/>
              </a:rPr>
              <a:t>Evolutions 1994-2021</a:t>
            </a:r>
          </a:p>
          <a:p>
            <a:pPr marL="285750" indent="-285750">
              <a:lnSpc>
                <a:spcPct val="150000"/>
              </a:lnSpc>
              <a:buClr>
                <a:srgbClr val="005B85"/>
              </a:buClr>
              <a:buFont typeface="Arial"/>
              <a:buChar char="•"/>
            </a:pPr>
            <a:r>
              <a:rPr lang="en-US" sz="1600" dirty="0"/>
              <a:t>Voitures : </a:t>
            </a:r>
            <a:r>
              <a:rPr lang="en-US" sz="1600" dirty="0" err="1"/>
              <a:t>taux</a:t>
            </a:r>
            <a:r>
              <a:rPr lang="en-US" sz="1600" dirty="0"/>
              <a:t> de possession </a:t>
            </a:r>
            <a:r>
              <a:rPr lang="en-US" sz="1600" dirty="0" err="1"/>
              <a:t>élevé</a:t>
            </a:r>
            <a:r>
              <a:rPr lang="en-US" sz="1600" dirty="0"/>
              <a:t> et </a:t>
            </a:r>
            <a:r>
              <a:rPr lang="en-US" sz="1600" dirty="0" err="1"/>
              <a:t>relativement</a:t>
            </a:r>
            <a:r>
              <a:rPr lang="en-US" sz="1600" dirty="0"/>
              <a:t> stable </a:t>
            </a:r>
          </a:p>
          <a:p>
            <a:pPr marL="285750" indent="-285750">
              <a:lnSpc>
                <a:spcPct val="150000"/>
              </a:lnSpc>
              <a:buClr>
                <a:srgbClr val="005B85"/>
              </a:buClr>
              <a:buFont typeface="Arial"/>
              <a:buChar char="•"/>
            </a:pPr>
            <a:r>
              <a:rPr lang="en-US" sz="1600" dirty="0" err="1"/>
              <a:t>Vélos</a:t>
            </a:r>
            <a:r>
              <a:rPr lang="en-US" sz="1600" dirty="0"/>
              <a:t> : </a:t>
            </a:r>
            <a:r>
              <a:rPr lang="en-US" sz="1600" dirty="0" err="1"/>
              <a:t>taux</a:t>
            </a:r>
            <a:r>
              <a:rPr lang="en-US" sz="1600" dirty="0"/>
              <a:t> </a:t>
            </a:r>
            <a:r>
              <a:rPr lang="en-US" sz="1600" dirty="0" err="1"/>
              <a:t>en</a:t>
            </a:r>
            <a:r>
              <a:rPr lang="en-US" sz="1600" dirty="0"/>
              <a:t> diminution,  </a:t>
            </a:r>
            <a:r>
              <a:rPr lang="en-US" sz="1600" dirty="0" err="1"/>
              <a:t>remplacés</a:t>
            </a:r>
            <a:r>
              <a:rPr lang="en-US" sz="1600" dirty="0"/>
              <a:t> par des e-bike</a:t>
            </a:r>
          </a:p>
          <a:p>
            <a:pPr marL="285750" indent="-285750">
              <a:lnSpc>
                <a:spcPct val="150000"/>
              </a:lnSpc>
              <a:buClr>
                <a:srgbClr val="005B85"/>
              </a:buClr>
              <a:buFont typeface="Arial"/>
              <a:buChar char="•"/>
            </a:pPr>
            <a:r>
              <a:rPr lang="en-US" sz="1600" dirty="0" err="1"/>
              <a:t>Vélos</a:t>
            </a:r>
            <a:r>
              <a:rPr lang="en-US" sz="1600" dirty="0"/>
              <a:t> </a:t>
            </a:r>
            <a:r>
              <a:rPr lang="en-US" sz="1600" dirty="0" err="1"/>
              <a:t>électriques</a:t>
            </a:r>
            <a:r>
              <a:rPr lang="en-US" sz="1600" dirty="0"/>
              <a:t> : forte </a:t>
            </a:r>
            <a:r>
              <a:rPr lang="en-US" sz="1600" dirty="0" err="1"/>
              <a:t>croissance</a:t>
            </a:r>
            <a:r>
              <a:rPr lang="en-US" sz="1600" dirty="0"/>
              <a:t> </a:t>
            </a:r>
            <a:r>
              <a:rPr lang="en-US" sz="1600" dirty="0" err="1"/>
              <a:t>depuis</a:t>
            </a:r>
            <a:r>
              <a:rPr lang="en-US" sz="1600" dirty="0"/>
              <a:t> 2010</a:t>
            </a:r>
          </a:p>
          <a:p>
            <a:pPr marL="285750" indent="-285750">
              <a:lnSpc>
                <a:spcPct val="150000"/>
              </a:lnSpc>
              <a:buClr>
                <a:srgbClr val="005B85"/>
              </a:buClr>
              <a:buFont typeface="Arial"/>
              <a:buChar char="•"/>
            </a:pPr>
            <a:r>
              <a:rPr lang="en-US" sz="1600" dirty="0" err="1"/>
              <a:t>Motocycles</a:t>
            </a:r>
            <a:r>
              <a:rPr lang="en-US" sz="1600" dirty="0"/>
              <a:t> : part </a:t>
            </a:r>
            <a:r>
              <a:rPr lang="en-US" sz="1600" dirty="0" err="1"/>
              <a:t>faible</a:t>
            </a:r>
            <a:r>
              <a:rPr lang="en-US" sz="1600" dirty="0"/>
              <a:t> et stable (environ 10 %)</a:t>
            </a:r>
          </a:p>
          <a:p>
            <a:pPr marL="285750" indent="-285750">
              <a:lnSpc>
                <a:spcPct val="150000"/>
              </a:lnSpc>
              <a:buClr>
                <a:srgbClr val="005B85"/>
              </a:buClr>
              <a:buFont typeface="Arial"/>
              <a:buChar char="•"/>
            </a:pPr>
            <a:r>
              <a:rPr lang="en-US" sz="1600" dirty="0" err="1"/>
              <a:t>Résiliance</a:t>
            </a:r>
            <a:r>
              <a:rPr lang="en-US" sz="1600" dirty="0"/>
              <a:t> du choix modal, stagnation de la </a:t>
            </a:r>
            <a:r>
              <a:rPr lang="en-US" sz="1600" dirty="0" err="1"/>
              <a:t>motorisation</a:t>
            </a:r>
            <a:r>
              <a:rPr lang="en-US" sz="1600" dirty="0"/>
              <a:t> </a:t>
            </a:r>
            <a:r>
              <a:rPr lang="en-US" sz="1600" dirty="0" err="1"/>
              <a:t>classique</a:t>
            </a:r>
            <a:r>
              <a:rPr lang="en-US" sz="1600" dirty="0"/>
              <a:t>, transition progressive </a:t>
            </a:r>
            <a:r>
              <a:rPr lang="en-US" sz="1600" dirty="0" err="1"/>
              <a:t>vers</a:t>
            </a:r>
            <a:r>
              <a:rPr lang="en-US" sz="1600" dirty="0"/>
              <a:t> </a:t>
            </a:r>
            <a:r>
              <a:rPr lang="en-US" sz="1600" dirty="0" err="1"/>
              <a:t>l'électrification</a:t>
            </a:r>
            <a:endParaRPr lang="en-US" sz="1600" dirty="0"/>
          </a:p>
          <a:p>
            <a:pPr algn="ctr"/>
            <a:endParaRPr lang="en-US" dirty="0"/>
          </a:p>
        </p:txBody>
      </p:sp>
      <p:sp>
        <p:nvSpPr>
          <p:cNvPr id="2" name="TextBox 1">
            <a:extLst>
              <a:ext uri="{FF2B5EF4-FFF2-40B4-BE49-F238E27FC236}">
                <a16:creationId xmlns:a16="http://schemas.microsoft.com/office/drawing/2014/main" id="{8AD4CF21-0DA5-38A8-40C1-29C9C9139505}"/>
              </a:ext>
            </a:extLst>
          </p:cNvPr>
          <p:cNvSpPr txBox="1"/>
          <p:nvPr/>
        </p:nvSpPr>
        <p:spPr>
          <a:xfrm>
            <a:off x="6188940" y="1423263"/>
            <a:ext cx="609520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Possession de </a:t>
            </a:r>
            <a:r>
              <a:rPr lang="en-US" sz="1400" b="1" err="1"/>
              <a:t>véhicules</a:t>
            </a:r>
            <a:r>
              <a:rPr lang="en-US" sz="1400" b="1" dirty="0"/>
              <a:t> par ménage, de 1994 à 2021 </a:t>
            </a:r>
            <a:endParaRPr lang="en-US" sz="1400" b="1" err="1">
              <a:cs typeface="Arial" panose="020B0604020202020204"/>
            </a:endParaRPr>
          </a:p>
          <a:p>
            <a:pPr algn="ctr"/>
            <a:r>
              <a:rPr lang="en-US" sz="1100" dirty="0"/>
              <a:t>Part des ménages avec un </a:t>
            </a:r>
            <a:r>
              <a:rPr lang="en-US" sz="1100" dirty="0" err="1"/>
              <a:t>ou</a:t>
            </a:r>
            <a:r>
              <a:rPr lang="en-US" sz="1100" dirty="0"/>
              <a:t> </a:t>
            </a:r>
            <a:r>
              <a:rPr lang="en-US" sz="1100" dirty="0" err="1"/>
              <a:t>plusieurs</a:t>
            </a:r>
            <a:r>
              <a:rPr lang="en-US" sz="1100" dirty="0"/>
              <a:t> </a:t>
            </a:r>
            <a:r>
              <a:rPr lang="en-US" sz="1100" dirty="0" err="1"/>
              <a:t>véhicules</a:t>
            </a:r>
            <a:r>
              <a:rPr lang="en-US" sz="1100" dirty="0"/>
              <a:t> de la </a:t>
            </a:r>
            <a:r>
              <a:rPr lang="en-US" sz="1100" dirty="0" err="1"/>
              <a:t>catégorie</a:t>
            </a:r>
            <a:r>
              <a:rPr lang="en-US" sz="1100" dirty="0"/>
              <a:t> </a:t>
            </a:r>
            <a:r>
              <a:rPr lang="en-US" sz="1100" dirty="0" err="1"/>
              <a:t>correspondante</a:t>
            </a:r>
            <a:endParaRPr lang="en-US" sz="1100" dirty="0">
              <a:cs typeface="Arial"/>
            </a:endParaRPr>
          </a:p>
          <a:p>
            <a:pPr algn="ctr"/>
            <a:endParaRPr lang="en-US"/>
          </a:p>
        </p:txBody>
      </p:sp>
    </p:spTree>
    <p:extLst>
      <p:ext uri="{BB962C8B-B14F-4D97-AF65-F5344CB8AC3E}">
        <p14:creationId xmlns:p14="http://schemas.microsoft.com/office/powerpoint/2010/main" val="3391522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75DC0697-3C38-8F1C-2590-992D1A182938}"/>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Estimation charges de trafic en situation projetée</a:t>
            </a:r>
          </a:p>
          <a:p>
            <a:pPr>
              <a:spcBef>
                <a:spcPts val="0"/>
              </a:spcBef>
              <a:spcAft>
                <a:spcPts val="0"/>
              </a:spcAft>
            </a:pPr>
            <a:r>
              <a:rPr lang="fr-FR" sz="2000" b="1">
                <a:latin typeface="Calibri"/>
                <a:ea typeface="Calibri"/>
                <a:cs typeface="Calibri"/>
              </a:rPr>
              <a:t>Cas pratique – Camion Transport</a:t>
            </a:r>
            <a:endParaRPr lang="fr-FR"/>
          </a:p>
        </p:txBody>
      </p:sp>
      <p:pic>
        <p:nvPicPr>
          <p:cNvPr id="7" name="Picture 7" descr="Fig10_Trafic PL_sans RC177">
            <a:extLst>
              <a:ext uri="{FF2B5EF4-FFF2-40B4-BE49-F238E27FC236}">
                <a16:creationId xmlns:a16="http://schemas.microsoft.com/office/drawing/2014/main" id="{D289CDC1-D4CB-77EB-60D8-A25A6B176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307" y="1592263"/>
            <a:ext cx="5418620" cy="470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a:extLst>
              <a:ext uri="{FF2B5EF4-FFF2-40B4-BE49-F238E27FC236}">
                <a16:creationId xmlns:a16="http://schemas.microsoft.com/office/drawing/2014/main" id="{847CD23B-927E-3D09-8130-DC4D9C28CC52}"/>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cs typeface="Calibri"/>
              </a:rPr>
              <a:t>69</a:t>
            </a:r>
            <a:endParaRPr lang="en-US" dirty="0"/>
          </a:p>
        </p:txBody>
      </p:sp>
      <p:sp>
        <p:nvSpPr>
          <p:cNvPr id="4" name="Espace réservé du contenu 4">
            <a:extLst>
              <a:ext uri="{FF2B5EF4-FFF2-40B4-BE49-F238E27FC236}">
                <a16:creationId xmlns:a16="http://schemas.microsoft.com/office/drawing/2014/main" id="{B40297C9-C884-F16C-23A1-4827A9182FFA}"/>
              </a:ext>
            </a:extLst>
          </p:cNvPr>
          <p:cNvSpPr>
            <a:spLocks noGrp="1"/>
          </p:cNvSpPr>
          <p:nvPr>
            <p:ph idx="1"/>
          </p:nvPr>
        </p:nvSpPr>
        <p:spPr>
          <a:xfrm>
            <a:off x="543836" y="1565420"/>
            <a:ext cx="5550577" cy="4610528"/>
          </a:xfrm>
        </p:spPr>
        <p:txBody>
          <a:bodyPr vert="horz" lIns="10800" tIns="0" rIns="0" bIns="0" rtlCol="0" anchor="t">
            <a:noAutofit/>
          </a:bodyPr>
          <a:lstStyle/>
          <a:p>
            <a:pPr>
              <a:lnSpc>
                <a:spcPct val="150000"/>
              </a:lnSpc>
              <a:spcBef>
                <a:spcPts val="0"/>
              </a:spcBef>
              <a:spcAft>
                <a:spcPts val="1200"/>
              </a:spcAft>
            </a:pPr>
            <a:r>
              <a:rPr lang="fr-FR" sz="1600" b="1" dirty="0">
                <a:solidFill>
                  <a:schemeClr val="tx2"/>
                </a:solidFill>
                <a:latin typeface="+mj-lt"/>
                <a:ea typeface="Calibri"/>
                <a:cs typeface="Calibri"/>
              </a:rPr>
              <a:t>Source de trafic de base</a:t>
            </a:r>
          </a:p>
          <a:p>
            <a:pPr marL="552450" indent="-285750">
              <a:lnSpc>
                <a:spcPct val="150000"/>
              </a:lnSpc>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Office fédéral des routes</a:t>
            </a:r>
          </a:p>
          <a:p>
            <a:pPr marL="552450" indent="-285750">
              <a:lnSpc>
                <a:spcPct val="150000"/>
              </a:lnSpc>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Service cantonal des routes</a:t>
            </a:r>
          </a:p>
          <a:p>
            <a:pPr marL="552450" indent="-285750">
              <a:lnSpc>
                <a:spcPct val="150000"/>
              </a:lnSpc>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Service communal de police</a:t>
            </a:r>
          </a:p>
          <a:p>
            <a:pPr marL="552450" indent="-285750">
              <a:lnSpc>
                <a:spcPct val="150000"/>
              </a:lnSpc>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Etudes d’assainissement du bruit</a:t>
            </a:r>
          </a:p>
          <a:p>
            <a:pPr marL="552450" indent="-285750">
              <a:lnSpc>
                <a:spcPct val="150000"/>
              </a:lnSpc>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Projets d’agglomération (PA5)</a:t>
            </a:r>
            <a:endParaRPr lang="fr-FR" sz="1600" dirty="0">
              <a:latin typeface="+mj-lt"/>
              <a:ea typeface="Calibri"/>
              <a:cs typeface="Calibri" panose="020F0502020204030204" pitchFamily="34" charset="0"/>
            </a:endParaRPr>
          </a:p>
          <a:p>
            <a:pPr marL="552450" indent="-285750">
              <a:lnSpc>
                <a:spcPct val="150000"/>
              </a:lnSpc>
              <a:spcBef>
                <a:spcPts val="0"/>
              </a:spcBef>
              <a:spcAft>
                <a:spcPts val="1200"/>
              </a:spcAft>
              <a:buClr>
                <a:srgbClr val="005B85"/>
              </a:buClr>
              <a:buFont typeface="Arial" panose="020B0604020202020204" pitchFamily="34" charset="0"/>
              <a:buChar char="•"/>
            </a:pPr>
            <a:r>
              <a:rPr lang="fr-FR" sz="1600" dirty="0">
                <a:latin typeface="+mj-lt"/>
                <a:ea typeface="Calibri"/>
                <a:cs typeface="Calibri"/>
              </a:rPr>
              <a:t>…</a:t>
            </a:r>
          </a:p>
          <a:p>
            <a:pPr>
              <a:lnSpc>
                <a:spcPct val="150000"/>
              </a:lnSpc>
              <a:spcBef>
                <a:spcPts val="0"/>
              </a:spcBef>
              <a:spcAft>
                <a:spcPts val="1200"/>
              </a:spcAft>
            </a:pPr>
            <a:r>
              <a:rPr lang="fr-FR" sz="1600" dirty="0">
                <a:latin typeface="+mj-lt"/>
                <a:ea typeface="Calibri"/>
                <a:cs typeface="Calibri"/>
              </a:rPr>
              <a:t>Si données manquantes ou besoin de majeure précision : comptages (VSS 40 005a)</a:t>
            </a:r>
          </a:p>
          <a:p>
            <a:pPr>
              <a:spcBef>
                <a:spcPts val="0"/>
              </a:spcBef>
              <a:spcAft>
                <a:spcPts val="1200"/>
              </a:spcAft>
            </a:pPr>
            <a:endParaRPr lang="fr-FR" dirty="0">
              <a:latin typeface="Calibri" panose="020F0502020204030204" pitchFamily="34" charset="0"/>
              <a:cs typeface="Calibri" panose="020F0502020204030204" pitchFamily="34" charset="0"/>
            </a:endParaRPr>
          </a:p>
          <a:p>
            <a:pPr>
              <a:spcBef>
                <a:spcPts val="0"/>
              </a:spcBef>
              <a:spcAft>
                <a:spcPts val="1200"/>
              </a:spcAft>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7988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75DC0697-3C38-8F1C-2590-992D1A182938}"/>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Estimation charges de trafic en situation projetée</a:t>
            </a:r>
            <a:endParaRPr lang="fr-FR" sz="2600" b="1">
              <a:solidFill>
                <a:schemeClr val="tx2"/>
              </a:solidFill>
              <a:latin typeface="Calibri" panose="020F0502020204030204" pitchFamily="34" charset="0"/>
              <a:cs typeface="Calibri" panose="020F0502020204030204" pitchFamily="34" charset="0"/>
            </a:endParaRPr>
          </a:p>
          <a:p>
            <a:pPr>
              <a:spcBef>
                <a:spcPts val="0"/>
              </a:spcBef>
              <a:spcAft>
                <a:spcPts val="0"/>
              </a:spcAft>
            </a:pPr>
            <a:r>
              <a:rPr lang="fr-FR" sz="2000" b="1">
                <a:latin typeface="Calibri"/>
                <a:ea typeface="Calibri"/>
                <a:cs typeface="Calibri"/>
              </a:rPr>
              <a:t>Cas pratique – Camion Transport</a:t>
            </a:r>
            <a:endParaRPr lang="fr-FR"/>
          </a:p>
        </p:txBody>
      </p:sp>
      <p:sp>
        <p:nvSpPr>
          <p:cNvPr id="7" name="Espace réservé du numéro de diapositive 2">
            <a:extLst>
              <a:ext uri="{FF2B5EF4-FFF2-40B4-BE49-F238E27FC236}">
                <a16:creationId xmlns:a16="http://schemas.microsoft.com/office/drawing/2014/main" id="{48CEBD63-9605-0C2C-6D12-3B019E02A67D}"/>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70</a:t>
            </a:r>
          </a:p>
        </p:txBody>
      </p:sp>
      <p:sp>
        <p:nvSpPr>
          <p:cNvPr id="10" name="Espace réservé du contenu 4">
            <a:extLst>
              <a:ext uri="{FF2B5EF4-FFF2-40B4-BE49-F238E27FC236}">
                <a16:creationId xmlns:a16="http://schemas.microsoft.com/office/drawing/2014/main" id="{6AD7AC78-F1BB-A884-280F-E021DF4B2C0E}"/>
              </a:ext>
            </a:extLst>
          </p:cNvPr>
          <p:cNvSpPr>
            <a:spLocks noGrp="1"/>
          </p:cNvSpPr>
          <p:nvPr>
            <p:ph idx="1"/>
          </p:nvPr>
        </p:nvSpPr>
        <p:spPr>
          <a:xfrm>
            <a:off x="543836" y="1565420"/>
            <a:ext cx="11284640" cy="3928600"/>
          </a:xfrm>
        </p:spPr>
        <p:txBody>
          <a:bodyPr vert="horz" lIns="10800" tIns="0" rIns="0" bIns="0" rtlCol="0" anchor="t">
            <a:noAutofit/>
          </a:bodyPr>
          <a:lstStyle/>
          <a:p>
            <a:pPr>
              <a:lnSpc>
                <a:spcPct val="150000"/>
              </a:lnSpc>
              <a:spcBef>
                <a:spcPts val="0"/>
              </a:spcBef>
              <a:spcAft>
                <a:spcPts val="1200"/>
              </a:spcAft>
            </a:pPr>
            <a:r>
              <a:rPr lang="fr-FR" sz="1600" b="1" dirty="0">
                <a:solidFill>
                  <a:schemeClr val="tx2"/>
                </a:solidFill>
                <a:latin typeface="+mj-lt"/>
                <a:ea typeface="Calibri"/>
                <a:cs typeface="Calibri"/>
              </a:rPr>
              <a:t>Objectif</a:t>
            </a:r>
          </a:p>
          <a:p>
            <a:pPr marL="552450" indent="-285750">
              <a:lnSpc>
                <a:spcPct val="150000"/>
              </a:lnSpc>
              <a:spcBef>
                <a:spcPts val="0"/>
              </a:spcBef>
              <a:spcAft>
                <a:spcPts val="1200"/>
              </a:spcAft>
              <a:buClr>
                <a:srgbClr val="005B85"/>
              </a:buClr>
              <a:buFont typeface="Arial" panose="020B0604020202020204" pitchFamily="34" charset="0"/>
              <a:buChar char="•"/>
            </a:pPr>
            <a:r>
              <a:rPr lang="fr-FR" sz="1600" dirty="0">
                <a:latin typeface="+mj-lt"/>
                <a:cs typeface="Calibri"/>
              </a:rPr>
              <a:t>Comparaison trafic sans/avec projet à l’horizon de sa mise en service</a:t>
            </a:r>
          </a:p>
          <a:p>
            <a:pPr>
              <a:lnSpc>
                <a:spcPct val="150000"/>
              </a:lnSpc>
              <a:spcBef>
                <a:spcPts val="0"/>
              </a:spcBef>
              <a:spcAft>
                <a:spcPts val="1200"/>
              </a:spcAft>
            </a:pPr>
            <a:r>
              <a:rPr lang="fr-FR" sz="1600" b="1" dirty="0">
                <a:solidFill>
                  <a:schemeClr val="tx2"/>
                </a:solidFill>
                <a:latin typeface="+mj-lt"/>
                <a:ea typeface="Calibri"/>
                <a:cs typeface="Calibri"/>
              </a:rPr>
              <a:t>Détermination</a:t>
            </a:r>
          </a:p>
          <a:p>
            <a:pPr marL="552450" indent="-285750">
              <a:lnSpc>
                <a:spcPct val="150000"/>
              </a:lnSpc>
              <a:spcBef>
                <a:spcPts val="0"/>
              </a:spcBef>
              <a:spcAft>
                <a:spcPts val="1200"/>
              </a:spcAft>
              <a:buClr>
                <a:srgbClr val="005B85"/>
              </a:buClr>
              <a:buFont typeface="Arial" panose="020B0604020202020204" pitchFamily="34" charset="0"/>
              <a:buChar char="•"/>
            </a:pPr>
            <a:r>
              <a:rPr lang="fr-FR" sz="1600" dirty="0">
                <a:latin typeface="+mj-lt"/>
                <a:cs typeface="Calibri"/>
              </a:rPr>
              <a:t>Augmentation annuelle du trafic actuel</a:t>
            </a:r>
          </a:p>
          <a:p>
            <a:pPr marL="552450" indent="-285750">
              <a:lnSpc>
                <a:spcPct val="150000"/>
              </a:lnSpc>
              <a:spcBef>
                <a:spcPts val="0"/>
              </a:spcBef>
              <a:spcAft>
                <a:spcPts val="1200"/>
              </a:spcAft>
              <a:buClr>
                <a:srgbClr val="005B85"/>
              </a:buClr>
              <a:buFont typeface="Arial" panose="020B0604020202020204" pitchFamily="34" charset="0"/>
              <a:buChar char="•"/>
            </a:pPr>
            <a:r>
              <a:rPr lang="fr-CH" sz="1600" dirty="0">
                <a:latin typeface="+mj-lt"/>
                <a:cs typeface="Calibri"/>
              </a:rPr>
              <a:t>TJM futur = TJM actuel × (1 + taux de croissance annuelle)</a:t>
            </a:r>
          </a:p>
          <a:p>
            <a:pPr>
              <a:lnSpc>
                <a:spcPct val="150000"/>
              </a:lnSpc>
              <a:spcBef>
                <a:spcPts val="0"/>
              </a:spcBef>
              <a:spcAft>
                <a:spcPts val="1200"/>
              </a:spcAft>
            </a:pPr>
            <a:r>
              <a:rPr lang="fr-FR" sz="1600" b="1" dirty="0">
                <a:solidFill>
                  <a:schemeClr val="tx2"/>
                </a:solidFill>
                <a:latin typeface="+mj-lt"/>
                <a:ea typeface="Calibri"/>
                <a:cs typeface="Calibri"/>
              </a:rPr>
              <a:t>Augmentation annuelle du trafic</a:t>
            </a:r>
          </a:p>
          <a:p>
            <a:pPr marL="552450" indent="-285750">
              <a:lnSpc>
                <a:spcPct val="150000"/>
              </a:lnSpc>
              <a:spcBef>
                <a:spcPts val="0"/>
              </a:spcBef>
              <a:spcAft>
                <a:spcPts val="1200"/>
              </a:spcAft>
              <a:buClr>
                <a:srgbClr val="005B85"/>
              </a:buClr>
              <a:buFont typeface="Arial" panose="020B0604020202020204" pitchFamily="34" charset="0"/>
              <a:buChar char="•"/>
            </a:pPr>
            <a:r>
              <a:rPr lang="fr-FR" sz="1600" dirty="0">
                <a:latin typeface="+mj-lt"/>
                <a:cs typeface="Calibri"/>
              </a:rPr>
              <a:t>S</a:t>
            </a:r>
            <a:r>
              <a:rPr lang="fr-CH" altLang="fr-FR" sz="1600" dirty="0">
                <a:latin typeface="+mj-lt"/>
                <a:cs typeface="Calibri"/>
              </a:rPr>
              <a:t>i données disponibles </a:t>
            </a:r>
            <a:r>
              <a:rPr lang="fr-CH" altLang="fr-FR" sz="1600" dirty="0">
                <a:latin typeface="+mj-lt"/>
                <a:cs typeface="Calibri"/>
                <a:sym typeface="Wingdings" panose="05000000000000000000" pitchFamily="2" charset="2"/>
              </a:rPr>
              <a:t> </a:t>
            </a:r>
            <a:r>
              <a:rPr lang="fr-CH" altLang="fr-FR" sz="1600" dirty="0">
                <a:latin typeface="+mj-lt"/>
                <a:cs typeface="Calibri"/>
              </a:rPr>
              <a:t>statistiques</a:t>
            </a:r>
          </a:p>
          <a:p>
            <a:pPr marL="552450" indent="-285750">
              <a:lnSpc>
                <a:spcPct val="150000"/>
              </a:lnSpc>
              <a:spcBef>
                <a:spcPts val="0"/>
              </a:spcBef>
              <a:spcAft>
                <a:spcPts val="1200"/>
              </a:spcAft>
              <a:buClr>
                <a:srgbClr val="005B85"/>
              </a:buClr>
              <a:buFont typeface="Arial" panose="020B0604020202020204" pitchFamily="34" charset="0"/>
              <a:buChar char="•"/>
            </a:pPr>
            <a:r>
              <a:rPr lang="fr-CH" altLang="fr-FR" sz="1600" dirty="0">
                <a:latin typeface="+mj-lt"/>
                <a:cs typeface="Calibri"/>
              </a:rPr>
              <a:t>Si données non disponibles </a:t>
            </a:r>
            <a:r>
              <a:rPr lang="fr-CH" altLang="fr-FR" sz="1600" dirty="0">
                <a:latin typeface="+mj-lt"/>
                <a:cs typeface="Calibri"/>
                <a:sym typeface="Wingdings" panose="05000000000000000000" pitchFamily="2" charset="2"/>
              </a:rPr>
              <a:t> </a:t>
            </a:r>
            <a:r>
              <a:rPr lang="el-GR" altLang="fr-FR" sz="1600" dirty="0">
                <a:latin typeface="+mj-lt"/>
                <a:cs typeface="Calibri"/>
              </a:rPr>
              <a:t>Δ </a:t>
            </a:r>
            <a:r>
              <a:rPr lang="fr-CH" altLang="fr-FR" sz="1600" dirty="0">
                <a:latin typeface="+mj-lt"/>
                <a:cs typeface="Calibri"/>
              </a:rPr>
              <a:t>annuel = 0 - 1 % selon le contexte</a:t>
            </a:r>
          </a:p>
          <a:p>
            <a:pPr marL="0" indent="0">
              <a:spcBef>
                <a:spcPts val="0"/>
              </a:spcBef>
              <a:spcAft>
                <a:spcPts val="1200"/>
              </a:spcAft>
              <a:buNone/>
            </a:pPr>
            <a:endParaRPr lang="fr-FR" dirty="0">
              <a:latin typeface="Calibri" panose="020F0502020204030204" pitchFamily="34" charset="0"/>
              <a:cs typeface="Calibri" panose="020F0502020204030204" pitchFamily="34" charset="0"/>
            </a:endParaRPr>
          </a:p>
          <a:p>
            <a:pPr>
              <a:spcBef>
                <a:spcPts val="0"/>
              </a:spcBef>
              <a:spcAft>
                <a:spcPts val="1200"/>
              </a:spcAft>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9451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75DC0697-3C38-8F1C-2590-992D1A182938}"/>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Répartition du trafic</a:t>
            </a:r>
            <a:endParaRPr lang="fr-FR" sz="2600" b="1">
              <a:solidFill>
                <a:schemeClr val="tx2"/>
              </a:solidFill>
              <a:latin typeface="Calibri" panose="020F0502020204030204" pitchFamily="34" charset="0"/>
              <a:cs typeface="Calibri" panose="020F0502020204030204" pitchFamily="34" charset="0"/>
            </a:endParaRPr>
          </a:p>
          <a:p>
            <a:pPr>
              <a:spcBef>
                <a:spcPts val="0"/>
              </a:spcBef>
              <a:spcAft>
                <a:spcPts val="0"/>
              </a:spcAft>
            </a:pPr>
            <a:r>
              <a:rPr lang="fr-FR" sz="2000" b="1">
                <a:latin typeface="Calibri"/>
                <a:ea typeface="Calibri"/>
                <a:cs typeface="Calibri"/>
              </a:rPr>
              <a:t>Cas pratique – Camion Transport</a:t>
            </a:r>
            <a:endParaRPr lang="fr-FR"/>
          </a:p>
        </p:txBody>
      </p:sp>
      <p:pic>
        <p:nvPicPr>
          <p:cNvPr id="3" name="Picture 4">
            <a:extLst>
              <a:ext uri="{FF2B5EF4-FFF2-40B4-BE49-F238E27FC236}">
                <a16:creationId xmlns:a16="http://schemas.microsoft.com/office/drawing/2014/main" id="{087A4554-F3B1-862F-9FF1-59A735318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443882" y="1540404"/>
            <a:ext cx="8644883" cy="22177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8BE76610-0A73-738E-55AB-ACE9D35347F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512438" y="3425812"/>
            <a:ext cx="5334929" cy="258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2">
            <a:extLst>
              <a:ext uri="{FF2B5EF4-FFF2-40B4-BE49-F238E27FC236}">
                <a16:creationId xmlns:a16="http://schemas.microsoft.com/office/drawing/2014/main" id="{8214CFE6-A77E-C149-FBDB-CF33661E24FA}"/>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71</a:t>
            </a:r>
            <a:endParaRPr lang="en-US" dirty="0"/>
          </a:p>
        </p:txBody>
      </p:sp>
      <p:pic>
        <p:nvPicPr>
          <p:cNvPr id="8" name="Picture 4" descr="Image camion transport">
            <a:extLst>
              <a:ext uri="{FF2B5EF4-FFF2-40B4-BE49-F238E27FC236}">
                <a16:creationId xmlns:a16="http://schemas.microsoft.com/office/drawing/2014/main" id="{41590B7A-44B6-9273-AF29-CFBABF87F65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roup 3">
            <a:extLst>
              <a:ext uri="{FF2B5EF4-FFF2-40B4-BE49-F238E27FC236}">
                <a16:creationId xmlns:a16="http://schemas.microsoft.com/office/drawing/2014/main" id="{0732BC07-01D0-FE4E-09A6-A4BA9192A9A0}"/>
              </a:ext>
            </a:extLst>
          </p:cNvPr>
          <p:cNvGraphicFramePr>
            <a:graphicFrameLocks noGrp="1"/>
          </p:cNvGraphicFramePr>
          <p:nvPr>
            <p:ph idx="1"/>
            <p:extLst>
              <p:ext uri="{D42A27DB-BD31-4B8C-83A1-F6EECF244321}">
                <p14:modId xmlns:p14="http://schemas.microsoft.com/office/powerpoint/2010/main" val="680439721"/>
              </p:ext>
            </p:extLst>
          </p:nvPr>
        </p:nvGraphicFramePr>
        <p:xfrm>
          <a:off x="533203" y="1557338"/>
          <a:ext cx="2811130" cy="4326793"/>
        </p:xfrm>
        <a:graphic>
          <a:graphicData uri="http://schemas.openxmlformats.org/drawingml/2006/table">
            <a:tbl>
              <a:tblPr/>
              <a:tblGrid>
                <a:gridCol w="1632269">
                  <a:extLst>
                    <a:ext uri="{9D8B030D-6E8A-4147-A177-3AD203B41FA5}">
                      <a16:colId xmlns:a16="http://schemas.microsoft.com/office/drawing/2014/main" val="20000"/>
                    </a:ext>
                  </a:extLst>
                </a:gridCol>
                <a:gridCol w="1178861">
                  <a:extLst>
                    <a:ext uri="{9D8B030D-6E8A-4147-A177-3AD203B41FA5}">
                      <a16:colId xmlns:a16="http://schemas.microsoft.com/office/drawing/2014/main" val="20001"/>
                    </a:ext>
                  </a:extLst>
                </a:gridCol>
              </a:tblGrid>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a:ln>
                            <a:noFill/>
                          </a:ln>
                          <a:solidFill>
                            <a:srgbClr val="FFFFFF"/>
                          </a:solidFill>
                          <a:effectLst/>
                          <a:latin typeface="+mj-lt"/>
                          <a:cs typeface="Calibri" panose="020F0502020204030204" pitchFamily="34" charset="0"/>
                        </a:rPr>
                        <a:t>Direction</a:t>
                      </a:r>
                      <a:endParaRPr kumimoji="1" lang="fr-FR" sz="1400" b="1" i="0" u="none" strike="noStrike" cap="none" normalizeH="0" baseline="0">
                        <a:ln>
                          <a:noFill/>
                        </a:ln>
                        <a:solidFill>
                          <a:srgbClr val="FFFFFF"/>
                        </a:solidFill>
                        <a:effectLst/>
                        <a:latin typeface="+mj-lt"/>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1" i="0" u="none" strike="noStrike" cap="none" normalizeH="0" baseline="0">
                          <a:ln>
                            <a:noFill/>
                          </a:ln>
                          <a:solidFill>
                            <a:srgbClr val="FFFFFF"/>
                          </a:solidFill>
                          <a:effectLst/>
                          <a:latin typeface="+mj-lt"/>
                          <a:cs typeface="Calibri" panose="020F0502020204030204" pitchFamily="34" charset="0"/>
                        </a:rPr>
                        <a:t>% du TJOM</a:t>
                      </a:r>
                      <a:endParaRPr kumimoji="1" lang="fr-FR" sz="1400" b="1" i="0" u="none" strike="noStrike" cap="none" normalizeH="0" baseline="0">
                        <a:ln>
                          <a:noFill/>
                        </a:ln>
                        <a:solidFill>
                          <a:srgbClr val="FFFFFF"/>
                        </a:solidFill>
                        <a:effectLst/>
                        <a:latin typeface="+mj-lt"/>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rgbClr val="000000"/>
                          </a:solidFill>
                          <a:effectLst/>
                          <a:latin typeface="+mj-lt"/>
                          <a:cs typeface="Calibri" panose="020F0502020204030204" pitchFamily="34" charset="0"/>
                        </a:rPr>
                        <a:t>Valais</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35%</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1"/>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rgbClr val="000000"/>
                          </a:solidFill>
                          <a:effectLst/>
                          <a:latin typeface="+mj-lt"/>
                          <a:cs typeface="Calibri" panose="020F0502020204030204" pitchFamily="34" charset="0"/>
                        </a:rPr>
                        <a:t>Yverdon</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23%</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2"/>
                  </a:ext>
                </a:extLst>
              </a:tr>
              <a:tr h="31586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rgbClr val="000000"/>
                          </a:solidFill>
                          <a:effectLst/>
                          <a:latin typeface="+mj-lt"/>
                          <a:cs typeface="Calibri" panose="020F0502020204030204" pitchFamily="34" charset="0"/>
                        </a:rPr>
                        <a:t>Genève</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11%</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3"/>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chemeClr val="tx1"/>
                          </a:solidFill>
                          <a:effectLst/>
                          <a:latin typeface="+mj-lt"/>
                          <a:cs typeface="Calibri" panose="020F0502020204030204" pitchFamily="34" charset="0"/>
                        </a:rPr>
                        <a:t>Lausanne Centre</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7%</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4"/>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chemeClr val="tx1"/>
                          </a:solidFill>
                          <a:effectLst/>
                          <a:latin typeface="+mj-lt"/>
                          <a:cs typeface="Calibri" panose="020F0502020204030204" pitchFamily="34" charset="0"/>
                        </a:rPr>
                        <a:t>Lausanne Nord</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7%</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5"/>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chemeClr val="tx1"/>
                          </a:solidFill>
                          <a:effectLst/>
                          <a:latin typeface="+mj-lt"/>
                          <a:cs typeface="Calibri" panose="020F0502020204030204" pitchFamily="34" charset="0"/>
                        </a:rPr>
                        <a:t>Lausanne Sud - Pully</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CH" sz="1400" b="0" i="0" u="none" strike="noStrike" cap="none" normalizeH="0" baseline="0">
                          <a:ln>
                            <a:noFill/>
                          </a:ln>
                          <a:solidFill>
                            <a:srgbClr val="000000"/>
                          </a:solidFill>
                          <a:effectLst/>
                          <a:latin typeface="+mj-lt"/>
                          <a:cs typeface="Calibri" panose="020F0502020204030204" pitchFamily="34" charset="0"/>
                        </a:rPr>
                        <a:t>5%</a:t>
                      </a:r>
                      <a:endParaRPr kumimoji="1" lang="fr-FR" sz="1400" b="0" i="0" u="none" strike="noStrike" cap="none" normalizeH="0" baseline="30000">
                        <a:ln>
                          <a:noFill/>
                        </a:ln>
                        <a:solidFill>
                          <a:srgbClr val="000000"/>
                        </a:solidFill>
                        <a:effectLst/>
                        <a:latin typeface="+mj-lt"/>
                        <a:cs typeface="Calibri" panose="020F0502020204030204"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6"/>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chemeClr val="tx1"/>
                          </a:solidFill>
                          <a:effectLst/>
                          <a:latin typeface="+mj-lt"/>
                          <a:cs typeface="Calibri" panose="020F0502020204030204" pitchFamily="34" charset="0"/>
                        </a:rPr>
                        <a:t>EPFL</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kern="1200" cap="none" normalizeH="0" baseline="0">
                          <a:ln>
                            <a:noFill/>
                          </a:ln>
                          <a:solidFill>
                            <a:srgbClr val="000000"/>
                          </a:solidFill>
                          <a:effectLst/>
                          <a:latin typeface="+mj-lt"/>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3914049614"/>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chemeClr val="tx1"/>
                          </a:solidFill>
                          <a:effectLst/>
                          <a:latin typeface="+mj-lt"/>
                          <a:cs typeface="Calibri" panose="020F0502020204030204" pitchFamily="34" charset="0"/>
                        </a:rPr>
                        <a:t>Préverenges</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kern="1200" cap="none" normalizeH="0" baseline="0">
                          <a:ln>
                            <a:noFill/>
                          </a:ln>
                          <a:solidFill>
                            <a:srgbClr val="000000"/>
                          </a:solidFill>
                          <a:effectLst/>
                          <a:latin typeface="+mj-lt"/>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2517340469"/>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chemeClr val="tx1"/>
                          </a:solidFill>
                          <a:effectLst/>
                          <a:latin typeface="+mj-lt"/>
                          <a:cs typeface="Calibri" panose="020F0502020204030204" pitchFamily="34" charset="0"/>
                        </a:rPr>
                        <a:t>Cossonay</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kern="1200" cap="none" normalizeH="0" baseline="0">
                          <a:ln>
                            <a:noFill/>
                          </a:ln>
                          <a:solidFill>
                            <a:srgbClr val="000000"/>
                          </a:solidFill>
                          <a:effectLst/>
                          <a:latin typeface="+mj-lt"/>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2075822162"/>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chemeClr val="tx1"/>
                          </a:solidFill>
                          <a:effectLst/>
                          <a:latin typeface="+mj-lt"/>
                          <a:cs typeface="Calibri" panose="020F0502020204030204" pitchFamily="34" charset="0"/>
                        </a:rPr>
                        <a:t>Echallens</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kern="1200" cap="none" normalizeH="0" baseline="0">
                          <a:ln>
                            <a:noFill/>
                          </a:ln>
                          <a:solidFill>
                            <a:srgbClr val="000000"/>
                          </a:solidFill>
                          <a:effectLst/>
                          <a:latin typeface="+mj-lt"/>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2709545569"/>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chemeClr val="tx1"/>
                          </a:solidFill>
                          <a:effectLst/>
                          <a:latin typeface="+mj-lt"/>
                          <a:cs typeface="Calibri" panose="020F0502020204030204" pitchFamily="34" charset="0"/>
                        </a:rPr>
                        <a:t>Crissier</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kern="1200" cap="none" normalizeH="0" baseline="0">
                          <a:ln>
                            <a:noFill/>
                          </a:ln>
                          <a:solidFill>
                            <a:srgbClr val="000000"/>
                          </a:solidFill>
                          <a:effectLst/>
                          <a:latin typeface="+mj-lt"/>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407129296"/>
                  </a:ext>
                </a:extLst>
              </a:tr>
              <a:tr h="317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cap="none" normalizeH="0" baseline="0">
                          <a:ln>
                            <a:noFill/>
                          </a:ln>
                          <a:solidFill>
                            <a:schemeClr val="tx1"/>
                          </a:solidFill>
                          <a:effectLst/>
                          <a:latin typeface="+mj-lt"/>
                          <a:cs typeface="Calibri" panose="020F0502020204030204" pitchFamily="34" charset="0"/>
                        </a:rPr>
                        <a:t>Bussigny</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fr-FR" sz="1400" b="0" i="0" u="none" strike="noStrike" kern="1200" cap="none" normalizeH="0" baseline="0" dirty="0">
                          <a:ln>
                            <a:noFill/>
                          </a:ln>
                          <a:solidFill>
                            <a:srgbClr val="000000"/>
                          </a:solidFill>
                          <a:effectLst/>
                          <a:latin typeface="+mj-lt"/>
                          <a:ea typeface="+mn-ea"/>
                          <a:cs typeface="Calibri" panose="020F0502020204030204" pitchFamily="34" charset="0"/>
                        </a:rPr>
                        <a:t>2%</a:t>
                      </a: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565305084"/>
                  </a:ext>
                </a:extLst>
              </a:tr>
            </a:tbl>
          </a:graphicData>
        </a:graphic>
      </p:graphicFrame>
      <p:sp>
        <p:nvSpPr>
          <p:cNvPr id="2" name="TextBox 1">
            <a:extLst>
              <a:ext uri="{FF2B5EF4-FFF2-40B4-BE49-F238E27FC236}">
                <a16:creationId xmlns:a16="http://schemas.microsoft.com/office/drawing/2014/main" id="{8C2E1A0E-F30B-19B0-EB2E-7D76815CD92F}"/>
              </a:ext>
            </a:extLst>
          </p:cNvPr>
          <p:cNvSpPr txBox="1"/>
          <p:nvPr/>
        </p:nvSpPr>
        <p:spPr>
          <a:xfrm>
            <a:off x="3593558" y="6115673"/>
            <a:ext cx="547801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Le </a:t>
            </a:r>
            <a:r>
              <a:rPr lang="en-US" sz="1400" dirty="0" err="1"/>
              <a:t>déplacement</a:t>
            </a:r>
            <a:r>
              <a:rPr lang="en-US" sz="1400" dirty="0"/>
              <a:t> du site </a:t>
            </a:r>
            <a:r>
              <a:rPr lang="en-US" sz="1400" dirty="0" err="1"/>
              <a:t>réduit</a:t>
            </a:r>
            <a:r>
              <a:rPr lang="en-US" sz="1400" dirty="0"/>
              <a:t> les </a:t>
            </a:r>
            <a:r>
              <a:rPr lang="en-US" sz="1400" dirty="0" err="1"/>
              <a:t>prestations</a:t>
            </a:r>
            <a:r>
              <a:rPr lang="en-US" sz="1400" dirty="0"/>
              <a:t> </a:t>
            </a:r>
            <a:r>
              <a:rPr lang="en-US" sz="1400" dirty="0" err="1"/>
              <a:t>kilométriques</a:t>
            </a:r>
            <a:r>
              <a:rPr lang="en-US" sz="1400" dirty="0"/>
              <a:t> dans le </a:t>
            </a:r>
            <a:r>
              <a:rPr lang="en-US" sz="1400" dirty="0" err="1"/>
              <a:t>centre-ville</a:t>
            </a:r>
            <a:r>
              <a:rPr lang="en-US" sz="1400" dirty="0"/>
              <a:t>, </a:t>
            </a:r>
            <a:r>
              <a:rPr lang="en-US" sz="1400" dirty="0" err="1"/>
              <a:t>mais</a:t>
            </a:r>
            <a:r>
              <a:rPr lang="en-US" sz="1400" dirty="0"/>
              <a:t> </a:t>
            </a:r>
            <a:r>
              <a:rPr lang="en-US" sz="1400" dirty="0" err="1"/>
              <a:t>augmente</a:t>
            </a:r>
            <a:r>
              <a:rPr lang="en-US" sz="1400" dirty="0"/>
              <a:t> </a:t>
            </a:r>
            <a:r>
              <a:rPr lang="en-US" sz="1400" dirty="0" err="1"/>
              <a:t>légèrement</a:t>
            </a:r>
            <a:r>
              <a:rPr lang="en-US" sz="1400" dirty="0"/>
              <a:t> </a:t>
            </a:r>
            <a:r>
              <a:rPr lang="en-US" sz="1400" dirty="0" err="1"/>
              <a:t>celles</a:t>
            </a:r>
            <a:r>
              <a:rPr lang="en-US" sz="1400" dirty="0"/>
              <a:t> sur </a:t>
            </a:r>
            <a:r>
              <a:rPr lang="en-US" sz="1400" dirty="0" err="1"/>
              <a:t>l’axe</a:t>
            </a:r>
            <a:r>
              <a:rPr lang="en-US" sz="1400" dirty="0"/>
              <a:t> </a:t>
            </a:r>
            <a:r>
              <a:rPr lang="en-US" sz="1400" dirty="0" err="1"/>
              <a:t>autoroutier</a:t>
            </a:r>
            <a:r>
              <a:rPr lang="en-US" sz="1400" dirty="0"/>
              <a:t>.</a:t>
            </a:r>
          </a:p>
          <a:p>
            <a:pPr algn="ctr"/>
            <a:endParaRPr lang="en-US" sz="1400" dirty="0"/>
          </a:p>
        </p:txBody>
      </p:sp>
    </p:spTree>
    <p:extLst>
      <p:ext uri="{BB962C8B-B14F-4D97-AF65-F5344CB8AC3E}">
        <p14:creationId xmlns:p14="http://schemas.microsoft.com/office/powerpoint/2010/main" val="111045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75DC0697-3C38-8F1C-2590-992D1A182938}"/>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Enseignements</a:t>
            </a:r>
            <a:endParaRPr lang="fr-FR" sz="2600" b="1">
              <a:solidFill>
                <a:schemeClr val="tx2"/>
              </a:solidFill>
              <a:latin typeface="Calibri" panose="020F0502020204030204" pitchFamily="34" charset="0"/>
              <a:cs typeface="Calibri" panose="020F0502020204030204" pitchFamily="34" charset="0"/>
            </a:endParaRPr>
          </a:p>
          <a:p>
            <a:pPr>
              <a:spcBef>
                <a:spcPts val="0"/>
              </a:spcBef>
              <a:spcAft>
                <a:spcPts val="0"/>
              </a:spcAft>
            </a:pPr>
            <a:r>
              <a:rPr lang="fr-FR" sz="2000" b="1">
                <a:latin typeface="Calibri"/>
                <a:ea typeface="Calibri"/>
                <a:cs typeface="Calibri"/>
              </a:rPr>
              <a:t>Cas pratique – Camion Transport</a:t>
            </a:r>
            <a:endParaRPr lang="fr-FR"/>
          </a:p>
        </p:txBody>
      </p:sp>
      <p:sp>
        <p:nvSpPr>
          <p:cNvPr id="4" name="Espace réservé du numéro de diapositive 2">
            <a:extLst>
              <a:ext uri="{FF2B5EF4-FFF2-40B4-BE49-F238E27FC236}">
                <a16:creationId xmlns:a16="http://schemas.microsoft.com/office/drawing/2014/main" id="{2F554868-8978-8C80-6E32-5F2DB8531BD7}"/>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72</a:t>
            </a:r>
            <a:endParaRPr lang="de-CH" b="1" dirty="0">
              <a:solidFill>
                <a:srgbClr val="F3F6F7"/>
              </a:solidFill>
              <a:latin typeface="Calibri" panose="020F0502020204030204" pitchFamily="34" charset="0"/>
              <a:ea typeface="Calibri"/>
              <a:cs typeface="Calibri" panose="020F0502020204030204" pitchFamily="34" charset="0"/>
            </a:endParaRPr>
          </a:p>
        </p:txBody>
      </p:sp>
      <p:pic>
        <p:nvPicPr>
          <p:cNvPr id="7" name="Picture 4" descr="Image camion transport">
            <a:extLst>
              <a:ext uri="{FF2B5EF4-FFF2-40B4-BE49-F238E27FC236}">
                <a16:creationId xmlns:a16="http://schemas.microsoft.com/office/drawing/2014/main" id="{3F2BED3D-7659-82AA-B500-F76FD34C4A45}"/>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9182852" y="805944"/>
            <a:ext cx="1408320" cy="45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space réservé du contenu 4">
            <a:extLst>
              <a:ext uri="{FF2B5EF4-FFF2-40B4-BE49-F238E27FC236}">
                <a16:creationId xmlns:a16="http://schemas.microsoft.com/office/drawing/2014/main" id="{ACF33C2F-9726-2052-614B-A692C2D0010C}"/>
              </a:ext>
            </a:extLst>
          </p:cNvPr>
          <p:cNvSpPr>
            <a:spLocks noGrp="1"/>
          </p:cNvSpPr>
          <p:nvPr>
            <p:ph idx="1"/>
          </p:nvPr>
        </p:nvSpPr>
        <p:spPr>
          <a:xfrm>
            <a:off x="260965" y="2373829"/>
            <a:ext cx="5846351" cy="2885923"/>
          </a:xfrm>
        </p:spPr>
        <p:txBody>
          <a:bodyPr vert="horz" lIns="10800" tIns="0" rIns="0" bIns="0" rtlCol="0" anchor="t">
            <a:noAutofit/>
          </a:bodyPr>
          <a:lstStyle/>
          <a:p>
            <a:pPr>
              <a:lnSpc>
                <a:spcPct val="150000"/>
              </a:lnSpc>
              <a:spcBef>
                <a:spcPts val="0"/>
              </a:spcBef>
              <a:spcAft>
                <a:spcPts val="2400"/>
              </a:spcAft>
              <a:buClr>
                <a:srgbClr val="005B85"/>
              </a:buClr>
              <a:buFont typeface="Arial" panose="020B0604020202020204" pitchFamily="34" charset="0"/>
              <a:buChar char="•"/>
            </a:pPr>
            <a:r>
              <a:rPr lang="fr-FR" sz="1600" dirty="0">
                <a:latin typeface="+mj-lt"/>
                <a:ea typeface="Calibri"/>
                <a:cs typeface="Calibri"/>
              </a:rPr>
              <a:t>Risques d’oppositions sur le projet</a:t>
            </a:r>
          </a:p>
          <a:p>
            <a:pPr>
              <a:lnSpc>
                <a:spcPct val="150000"/>
              </a:lnSpc>
              <a:spcBef>
                <a:spcPts val="0"/>
              </a:spcBef>
              <a:spcAft>
                <a:spcPts val="2400"/>
              </a:spcAft>
              <a:buClr>
                <a:srgbClr val="005B85"/>
              </a:buClr>
              <a:buFont typeface="Arial" panose="020B0604020202020204" pitchFamily="34" charset="0"/>
              <a:buChar char="•"/>
            </a:pPr>
            <a:r>
              <a:rPr lang="fr-FR" sz="1600" dirty="0">
                <a:latin typeface="+mj-lt"/>
                <a:ea typeface="Calibri"/>
                <a:cs typeface="Calibri"/>
              </a:rPr>
              <a:t>Garantir la traçabilité des hypothèses et des résultats avec un traitement «simple» même pour des projets complexes</a:t>
            </a:r>
          </a:p>
          <a:p>
            <a:pPr>
              <a:lnSpc>
                <a:spcPct val="150000"/>
              </a:lnSpc>
              <a:spcBef>
                <a:spcPts val="0"/>
              </a:spcBef>
              <a:spcAft>
                <a:spcPts val="2400"/>
              </a:spcAft>
              <a:buClr>
                <a:srgbClr val="005B85"/>
              </a:buClr>
              <a:buFont typeface="Arial" panose="020B0604020202020204" pitchFamily="34" charset="0"/>
              <a:buChar char="•"/>
            </a:pPr>
            <a:r>
              <a:rPr lang="fr-FR" sz="1600" b="1" dirty="0">
                <a:solidFill>
                  <a:schemeClr val="tx2"/>
                </a:solidFill>
                <a:latin typeface="+mj-lt"/>
                <a:ea typeface="Calibri"/>
                <a:cs typeface="Calibri"/>
              </a:rPr>
              <a:t>8 ans de procédure</a:t>
            </a:r>
            <a:r>
              <a:rPr lang="fr-FR" sz="1600" dirty="0">
                <a:latin typeface="+mj-lt"/>
                <a:ea typeface="Calibri"/>
                <a:cs typeface="Calibri"/>
              </a:rPr>
              <a:t> pour obtenir le permis de construire et pour la réalisation du projet</a:t>
            </a:r>
          </a:p>
          <a:p>
            <a:pPr>
              <a:lnSpc>
                <a:spcPct val="150000"/>
              </a:lnSpc>
              <a:spcBef>
                <a:spcPts val="0"/>
              </a:spcBef>
              <a:spcAft>
                <a:spcPts val="2400"/>
              </a:spcAft>
              <a:buClr>
                <a:srgbClr val="005B85"/>
              </a:buClr>
              <a:buFont typeface="Arial" panose="020B0604020202020204" pitchFamily="34" charset="0"/>
              <a:buChar char="•"/>
            </a:pPr>
            <a:r>
              <a:rPr lang="fr-FR" sz="1600" b="1" dirty="0">
                <a:solidFill>
                  <a:srgbClr val="005B85"/>
                </a:solidFill>
                <a:latin typeface="+mj-lt"/>
                <a:ea typeface="Calibri"/>
                <a:cs typeface="Calibri"/>
              </a:rPr>
              <a:t>Coordination mobilité et environnement indispensable!</a:t>
            </a:r>
          </a:p>
        </p:txBody>
      </p:sp>
      <p:pic>
        <p:nvPicPr>
          <p:cNvPr id="3" name="Image 2">
            <a:extLst>
              <a:ext uri="{FF2B5EF4-FFF2-40B4-BE49-F238E27FC236}">
                <a16:creationId xmlns:a16="http://schemas.microsoft.com/office/drawing/2014/main" id="{08633053-8744-1B7F-9F7E-8670FA57DD8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6094413" y="1565420"/>
            <a:ext cx="5726112" cy="473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603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2AE3F43-95BE-5809-8A4E-8D1CB901F60C}"/>
              </a:ext>
            </a:extLst>
          </p:cNvPr>
          <p:cNvSpPr txBox="1">
            <a:spLocks/>
          </p:cNvSpPr>
          <p:nvPr>
            <p:custDataLst>
              <p:tags r:id="rId1"/>
            </p:custDataLst>
          </p:nvPr>
        </p:nvSpPr>
        <p:spPr>
          <a:xfrm>
            <a:off x="455547" y="2766584"/>
            <a:ext cx="6499711"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5B85"/>
                </a:solidFill>
                <a:effectLst/>
                <a:uLnTx/>
                <a:uFillTx/>
                <a:latin typeface="+mj-lt"/>
                <a:ea typeface="Calibri"/>
                <a:cs typeface="Calibri"/>
              </a:rPr>
              <a:t>Merci </a:t>
            </a:r>
            <a:r>
              <a:rPr lang="fr-FR" sz="3200" b="1" dirty="0">
                <a:solidFill>
                  <a:srgbClr val="005B85"/>
                </a:solidFill>
                <a:latin typeface="+mj-lt"/>
                <a:ea typeface="Calibri"/>
                <a:cs typeface="Calibri"/>
              </a:rPr>
              <a:t>pour</a:t>
            </a:r>
            <a:r>
              <a:rPr kumimoji="0" lang="fr-FR" sz="3200" b="1" i="0" u="none" strike="noStrike" kern="1200" cap="none" spc="0" normalizeH="0" baseline="0" noProof="0" dirty="0">
                <a:ln>
                  <a:noFill/>
                </a:ln>
                <a:solidFill>
                  <a:srgbClr val="005B85"/>
                </a:solidFill>
                <a:effectLst/>
                <a:uLnTx/>
                <a:uFillTx/>
                <a:latin typeface="+mj-lt"/>
                <a:ea typeface="Calibri"/>
                <a:cs typeface="Calibri"/>
              </a:rPr>
              <a:t> votre attention</a:t>
            </a:r>
            <a:r>
              <a:rPr lang="fr-FR" sz="3200" b="1" dirty="0">
                <a:solidFill>
                  <a:srgbClr val="005B85"/>
                </a:solidFill>
                <a:latin typeface="+mj-lt"/>
                <a:ea typeface="Calibri"/>
                <a:cs typeface="Calibri"/>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srgbClr val="005B85"/>
                </a:solidFill>
                <a:latin typeface="+mj-lt"/>
                <a:cs typeface="Calibri"/>
              </a:rPr>
              <a:t>Avez-vous des questions ? </a:t>
            </a:r>
            <a:endParaRPr lang="fr-FR" sz="3200" b="1" dirty="0">
              <a:latin typeface="+mj-lt"/>
              <a:cs typeface="Calibri" panose="020F0502020204030204" pitchFamily="34" charset="0"/>
            </a:endParaRPr>
          </a:p>
          <a:p>
            <a:pPr marR="0" lvl="0" fontAlgn="auto">
              <a:lnSpc>
                <a:spcPct val="100000"/>
              </a:lnSpc>
              <a:spcBef>
                <a:spcPts val="0"/>
              </a:spcBef>
              <a:spcAft>
                <a:spcPts val="0"/>
              </a:spcAft>
              <a:buClrTx/>
              <a:buSzTx/>
              <a:tabLst/>
              <a:defRPr/>
            </a:pPr>
            <a:endParaRPr lang="fr-FR" sz="4000" b="1" dirty="0">
              <a:latin typeface="Calibri" panose="020F0502020204030204" pitchFamily="34" charset="0"/>
              <a:cs typeface="Calibri" panose="020F0502020204030204" pitchFamily="34" charset="0"/>
            </a:endParaRPr>
          </a:p>
          <a:p>
            <a:pPr marR="0" lvl="0" fontAlgn="auto">
              <a:lnSpc>
                <a:spcPct val="100000"/>
              </a:lnSpc>
              <a:spcBef>
                <a:spcPts val="0"/>
              </a:spcBef>
              <a:spcAft>
                <a:spcPts val="0"/>
              </a:spcAft>
              <a:buClrTx/>
              <a:buSzTx/>
              <a:tabLst/>
              <a:defRPr/>
            </a:pPr>
            <a:endParaRPr lang="fr-FR" sz="4000" b="1" dirty="0">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6F778970-7D49-9C52-80D2-37F4BB89BF39}"/>
              </a:ext>
            </a:extLst>
          </p:cNvPr>
          <p:cNvPicPr>
            <a:picLocks noChangeAspect="1"/>
          </p:cNvPicPr>
          <p:nvPr/>
        </p:nvPicPr>
        <p:blipFill>
          <a:blip r:embed="rId4">
            <a:duotone>
              <a:schemeClr val="bg2">
                <a:shade val="45000"/>
                <a:satMod val="135000"/>
              </a:schemeClr>
              <a:prstClr val="white"/>
            </a:duotone>
          </a:blip>
          <a:stretch>
            <a:fillRect/>
          </a:stretch>
        </p:blipFill>
        <p:spPr>
          <a:xfrm>
            <a:off x="2628967" y="3806884"/>
            <a:ext cx="1742853" cy="1742853"/>
          </a:xfrm>
          <a:prstGeom prst="rect">
            <a:avLst/>
          </a:prstGeom>
        </p:spPr>
      </p:pic>
      <p:sp>
        <p:nvSpPr>
          <p:cNvPr id="3" name="TextBox 2">
            <a:extLst>
              <a:ext uri="{FF2B5EF4-FFF2-40B4-BE49-F238E27FC236}">
                <a16:creationId xmlns:a16="http://schemas.microsoft.com/office/drawing/2014/main" id="{C4378E36-228C-769F-48BC-BB8643454381}"/>
              </a:ext>
            </a:extLst>
          </p:cNvPr>
          <p:cNvSpPr txBox="1"/>
          <p:nvPr/>
        </p:nvSpPr>
        <p:spPr>
          <a:xfrm>
            <a:off x="7274663" y="2760756"/>
            <a:ext cx="4144272"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Luca Fontana</a:t>
            </a:r>
          </a:p>
          <a:p>
            <a:r>
              <a:rPr lang="en-US" sz="2000" i="1" dirty="0">
                <a:cs typeface="Arial"/>
              </a:rPr>
              <a:t>Chef de département </a:t>
            </a:r>
            <a:r>
              <a:rPr lang="en-US" sz="2000" i="1" dirty="0" err="1">
                <a:cs typeface="Arial"/>
              </a:rPr>
              <a:t>mobilité</a:t>
            </a:r>
            <a:r>
              <a:rPr lang="en-US" sz="2000" i="1" dirty="0">
                <a:cs typeface="Arial"/>
              </a:rPr>
              <a:t> et </a:t>
            </a:r>
            <a:r>
              <a:rPr lang="en-US" sz="2000" i="1" dirty="0" err="1">
                <a:cs typeface="Arial"/>
              </a:rPr>
              <a:t>trafic</a:t>
            </a:r>
            <a:r>
              <a:rPr lang="en-US" sz="2000" i="1" dirty="0">
                <a:cs typeface="Arial"/>
              </a:rPr>
              <a:t> pour la Suisse </a:t>
            </a:r>
            <a:r>
              <a:rPr lang="en-US" sz="2000" i="1" dirty="0" err="1">
                <a:cs typeface="Arial"/>
              </a:rPr>
              <a:t>romande</a:t>
            </a:r>
            <a:br>
              <a:rPr lang="en-US" sz="2000" dirty="0">
                <a:cs typeface="Arial"/>
              </a:rPr>
            </a:br>
            <a:r>
              <a:rPr lang="en-US" sz="2000" dirty="0">
                <a:cs typeface="Arial"/>
              </a:rPr>
              <a:t> </a:t>
            </a:r>
            <a:r>
              <a:rPr lang="en-US" sz="2000" dirty="0">
                <a:cs typeface="Arial"/>
                <a:hlinkClick r:id="rId5"/>
              </a:rPr>
              <a:t>l.fontana@csd.ch</a:t>
            </a:r>
            <a:endParaRPr lang="en-US" sz="2000" dirty="0">
              <a:cs typeface="Arial"/>
            </a:endParaRPr>
          </a:p>
          <a:p>
            <a:r>
              <a:rPr lang="en-US" sz="2000" dirty="0">
                <a:cs typeface="Arial"/>
                <a:hlinkClick r:id="rId6"/>
              </a:rPr>
              <a:t>www.csd.ch</a:t>
            </a:r>
            <a:endParaRPr lang="en-US" sz="2000" dirty="0">
              <a:cs typeface="Arial"/>
            </a:endParaRPr>
          </a:p>
          <a:p>
            <a:pPr algn="l"/>
            <a:endParaRPr lang="en-US" dirty="0">
              <a:cs typeface="Arial"/>
            </a:endParaRPr>
          </a:p>
        </p:txBody>
      </p:sp>
    </p:spTree>
    <p:extLst>
      <p:ext uri="{BB962C8B-B14F-4D97-AF65-F5344CB8AC3E}">
        <p14:creationId xmlns:p14="http://schemas.microsoft.com/office/powerpoint/2010/main" val="784254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06DB7-5B01-BC59-1319-E160BF406C9C}"/>
            </a:ext>
          </a:extLst>
        </p:cNvPr>
        <p:cNvGrpSpPr/>
        <p:nvPr/>
      </p:nvGrpSpPr>
      <p:grpSpPr>
        <a:xfrm>
          <a:off x="0" y="0"/>
          <a:ext cx="0" cy="0"/>
          <a:chOff x="0" y="0"/>
          <a:chExt cx="0" cy="0"/>
        </a:xfrm>
      </p:grpSpPr>
      <p:sp>
        <p:nvSpPr>
          <p:cNvPr id="5" name="Espace réservé du texte 3">
            <a:extLst>
              <a:ext uri="{FF2B5EF4-FFF2-40B4-BE49-F238E27FC236}">
                <a16:creationId xmlns:a16="http://schemas.microsoft.com/office/drawing/2014/main" id="{8CCC3EEA-BC1B-15FB-656A-751E3853038C}"/>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a:solidFill>
                  <a:schemeClr val="tx2"/>
                </a:solidFill>
                <a:latin typeface="Calibri"/>
                <a:ea typeface="Calibri"/>
                <a:cs typeface="Calibri"/>
              </a:rPr>
              <a:t>Références</a:t>
            </a:r>
            <a:endParaRPr lang="fr-FR" sz="2600" b="1">
              <a:solidFill>
                <a:schemeClr val="tx2"/>
              </a:solidFill>
              <a:latin typeface="Calibri" panose="020F0502020204030204" pitchFamily="34" charset="0"/>
              <a:cs typeface="Calibri" panose="020F0502020204030204" pitchFamily="34" charset="0"/>
            </a:endParaRPr>
          </a:p>
          <a:p>
            <a:pPr>
              <a:spcBef>
                <a:spcPts val="0"/>
              </a:spcBef>
              <a:spcAft>
                <a:spcPts val="0"/>
              </a:spcAft>
            </a:pPr>
            <a:endParaRPr lang="fr-FR" sz="2000" b="1" dirty="0">
              <a:latin typeface="Calibri"/>
              <a:ea typeface="Calibri"/>
              <a:cs typeface="Calibri"/>
            </a:endParaRPr>
          </a:p>
        </p:txBody>
      </p:sp>
      <p:sp>
        <p:nvSpPr>
          <p:cNvPr id="6" name="Content Placeholder 5">
            <a:extLst>
              <a:ext uri="{FF2B5EF4-FFF2-40B4-BE49-F238E27FC236}">
                <a16:creationId xmlns:a16="http://schemas.microsoft.com/office/drawing/2014/main" id="{216FB560-1287-B22C-D4B1-68EAFFA0B34E}"/>
              </a:ext>
            </a:extLst>
          </p:cNvPr>
          <p:cNvSpPr>
            <a:spLocks noGrp="1"/>
          </p:cNvSpPr>
          <p:nvPr>
            <p:ph idx="1"/>
          </p:nvPr>
        </p:nvSpPr>
        <p:spPr>
          <a:xfrm>
            <a:off x="523864" y="1588644"/>
            <a:ext cx="11125738" cy="4600363"/>
          </a:xfrm>
        </p:spPr>
        <p:txBody>
          <a:bodyPr vert="horz" lIns="10800" tIns="0" rIns="0" bIns="0" rtlCol="0" anchor="t">
            <a:noAutofit/>
          </a:bodyPr>
          <a:lstStyle/>
          <a:p>
            <a:pPr marL="0" indent="0">
              <a:spcBef>
                <a:spcPts val="0"/>
              </a:spcBef>
              <a:spcAft>
                <a:spcPts val="0"/>
              </a:spcAft>
              <a:buNone/>
            </a:pPr>
            <a:r>
              <a:rPr lang="en-US" sz="1200" b="1" dirty="0">
                <a:solidFill>
                  <a:srgbClr val="005B85"/>
                </a:solidFill>
                <a:latin typeface="Arial"/>
                <a:cs typeface="Arial"/>
              </a:rPr>
              <a:t>Données et </a:t>
            </a:r>
            <a:r>
              <a:rPr lang="en-US" sz="1200" b="1" dirty="0" err="1">
                <a:solidFill>
                  <a:srgbClr val="005B85"/>
                </a:solidFill>
                <a:latin typeface="Arial"/>
                <a:cs typeface="Arial"/>
              </a:rPr>
              <a:t>statistiques</a:t>
            </a:r>
            <a:endParaRPr lang="en-US" sz="1200" dirty="0">
              <a:solidFill>
                <a:srgbClr val="005B85"/>
              </a:solidFill>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OFS &amp; ARE (2023)</a:t>
            </a:r>
            <a:r>
              <a:rPr lang="en-US" sz="1200" dirty="0">
                <a:latin typeface="Arial"/>
                <a:cs typeface="Arial"/>
              </a:rPr>
              <a:t> – </a:t>
            </a:r>
            <a:r>
              <a:rPr lang="en-US" sz="1200" i="1" dirty="0" err="1">
                <a:latin typeface="Arial"/>
                <a:cs typeface="Arial"/>
              </a:rPr>
              <a:t>Microrecensement</a:t>
            </a:r>
            <a:r>
              <a:rPr lang="en-US" sz="1200" i="1" dirty="0">
                <a:latin typeface="Arial"/>
                <a:cs typeface="Arial"/>
              </a:rPr>
              <a:t> </a:t>
            </a:r>
            <a:r>
              <a:rPr lang="en-US" sz="1200" i="1" dirty="0" err="1">
                <a:latin typeface="Arial"/>
                <a:cs typeface="Arial"/>
              </a:rPr>
              <a:t>Mobilité</a:t>
            </a:r>
            <a:r>
              <a:rPr lang="en-US" sz="1200" i="1" dirty="0">
                <a:latin typeface="Arial"/>
                <a:cs typeface="Arial"/>
              </a:rPr>
              <a:t> et Transports 2021</a:t>
            </a:r>
            <a:br>
              <a:rPr lang="en-US" sz="1200" i="1" dirty="0"/>
            </a:br>
            <a:r>
              <a:rPr lang="en-US" sz="1200" i="1" dirty="0">
                <a:latin typeface="Arial"/>
                <a:cs typeface="Arial"/>
              </a:rPr>
              <a:t> [Office </a:t>
            </a:r>
            <a:r>
              <a:rPr lang="en-US" sz="1200" i="1" dirty="0" err="1">
                <a:latin typeface="Arial"/>
                <a:cs typeface="Arial"/>
              </a:rPr>
              <a:t>fédéral</a:t>
            </a:r>
            <a:r>
              <a:rPr lang="en-US" sz="1200" i="1" dirty="0">
                <a:latin typeface="Arial"/>
                <a:cs typeface="Arial"/>
              </a:rPr>
              <a:t> de la </a:t>
            </a:r>
            <a:r>
              <a:rPr lang="en-US" sz="1200" i="1" dirty="0" err="1">
                <a:latin typeface="Arial"/>
                <a:cs typeface="Arial"/>
              </a:rPr>
              <a:t>statistique</a:t>
            </a:r>
            <a:r>
              <a:rPr lang="en-US" sz="1200" i="1" dirty="0">
                <a:latin typeface="Arial"/>
                <a:cs typeface="Arial"/>
              </a:rPr>
              <a:t> / Office </a:t>
            </a:r>
            <a:r>
              <a:rPr lang="en-US" sz="1200" i="1" dirty="0" err="1">
                <a:latin typeface="Arial"/>
                <a:cs typeface="Arial"/>
              </a:rPr>
              <a:t>fédéral</a:t>
            </a:r>
            <a:r>
              <a:rPr lang="en-US" sz="1200" i="1" dirty="0">
                <a:latin typeface="Arial"/>
                <a:cs typeface="Arial"/>
              </a:rPr>
              <a:t> du </a:t>
            </a:r>
            <a:r>
              <a:rPr lang="en-US" sz="1200" i="1" dirty="0" err="1">
                <a:latin typeface="Arial"/>
                <a:cs typeface="Arial"/>
              </a:rPr>
              <a:t>développement</a:t>
            </a:r>
            <a:r>
              <a:rPr lang="en-US" sz="1200" i="1" dirty="0">
                <a:latin typeface="Arial"/>
                <a:cs typeface="Arial"/>
              </a:rPr>
              <a:t> territorial]</a:t>
            </a:r>
            <a:endParaRPr lang="en-US" sz="1200" dirty="0">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OFEV (2023)</a:t>
            </a:r>
            <a:r>
              <a:rPr lang="en-US" sz="1200" dirty="0">
                <a:latin typeface="Arial"/>
                <a:cs typeface="Arial"/>
              </a:rPr>
              <a:t> – </a:t>
            </a:r>
            <a:r>
              <a:rPr lang="en-US" sz="1200" i="1" dirty="0" err="1">
                <a:latin typeface="Arial"/>
                <a:cs typeface="Arial"/>
              </a:rPr>
              <a:t>Coûts</a:t>
            </a:r>
            <a:r>
              <a:rPr lang="en-US" sz="1200" i="1" dirty="0">
                <a:latin typeface="Arial"/>
                <a:cs typeface="Arial"/>
              </a:rPr>
              <a:t> externes du transport </a:t>
            </a:r>
            <a:r>
              <a:rPr lang="en-US" sz="1200" i="1" dirty="0" err="1">
                <a:latin typeface="Arial"/>
                <a:cs typeface="Arial"/>
              </a:rPr>
              <a:t>en</a:t>
            </a:r>
            <a:r>
              <a:rPr lang="en-US" sz="1200" i="1" dirty="0">
                <a:latin typeface="Arial"/>
                <a:cs typeface="Arial"/>
              </a:rPr>
              <a:t> Suisse 2020</a:t>
            </a:r>
            <a:br>
              <a:rPr lang="en-US" sz="1200" i="1" dirty="0"/>
            </a:br>
            <a:r>
              <a:rPr lang="en-US" sz="1200" i="1" dirty="0">
                <a:latin typeface="Arial"/>
                <a:cs typeface="Arial"/>
              </a:rPr>
              <a:t> [Office </a:t>
            </a:r>
            <a:r>
              <a:rPr lang="en-US" sz="1200" i="1" dirty="0" err="1">
                <a:latin typeface="Arial"/>
                <a:cs typeface="Arial"/>
              </a:rPr>
              <a:t>fédéral</a:t>
            </a:r>
            <a:r>
              <a:rPr lang="en-US" sz="1200" i="1" dirty="0">
                <a:latin typeface="Arial"/>
                <a:cs typeface="Arial"/>
              </a:rPr>
              <a:t> de </a:t>
            </a:r>
            <a:r>
              <a:rPr lang="en-US" sz="1200" i="1" dirty="0" err="1">
                <a:latin typeface="Arial"/>
                <a:cs typeface="Arial"/>
              </a:rPr>
              <a:t>l’environnement</a:t>
            </a:r>
            <a:r>
              <a:rPr lang="en-US" sz="1200" i="1" dirty="0">
                <a:latin typeface="Arial"/>
                <a:cs typeface="Arial"/>
              </a:rPr>
              <a:t>]</a:t>
            </a:r>
            <a:endParaRPr lang="en-US" sz="1200" dirty="0">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OFS (2023)</a:t>
            </a:r>
            <a:r>
              <a:rPr lang="en-US" sz="1200" dirty="0">
                <a:latin typeface="Arial"/>
                <a:cs typeface="Arial"/>
              </a:rPr>
              <a:t> – </a:t>
            </a:r>
            <a:r>
              <a:rPr lang="en-US" sz="1200" i="1" dirty="0" err="1">
                <a:latin typeface="Arial"/>
                <a:cs typeface="Arial"/>
              </a:rPr>
              <a:t>Mobilité</a:t>
            </a:r>
            <a:r>
              <a:rPr lang="en-US" sz="1200" i="1" dirty="0">
                <a:latin typeface="Arial"/>
                <a:cs typeface="Arial"/>
              </a:rPr>
              <a:t> </a:t>
            </a:r>
            <a:r>
              <a:rPr lang="en-US" sz="1200" i="1" dirty="0" err="1">
                <a:latin typeface="Arial"/>
                <a:cs typeface="Arial"/>
              </a:rPr>
              <a:t>en</a:t>
            </a:r>
            <a:r>
              <a:rPr lang="en-US" sz="1200" i="1" dirty="0">
                <a:latin typeface="Arial"/>
                <a:cs typeface="Arial"/>
              </a:rPr>
              <a:t> Suisse : distances, motifs et modes de </a:t>
            </a:r>
            <a:r>
              <a:rPr lang="en-US" sz="1200" i="1" dirty="0" err="1">
                <a:latin typeface="Arial"/>
                <a:cs typeface="Arial"/>
              </a:rPr>
              <a:t>déplacement</a:t>
            </a:r>
            <a:endParaRPr lang="en-US" sz="1200" dirty="0">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OFEV (2022)</a:t>
            </a:r>
            <a:r>
              <a:rPr lang="en-US" sz="1200" dirty="0">
                <a:latin typeface="Arial"/>
                <a:cs typeface="Arial"/>
              </a:rPr>
              <a:t> – </a:t>
            </a:r>
            <a:r>
              <a:rPr lang="en-US" sz="1200" i="1" dirty="0">
                <a:latin typeface="Arial"/>
                <a:cs typeface="Arial"/>
              </a:rPr>
              <a:t>Rapport sur la </a:t>
            </a:r>
            <a:r>
              <a:rPr lang="en-US" sz="1200" i="1" dirty="0" err="1">
                <a:latin typeface="Arial"/>
                <a:cs typeface="Arial"/>
              </a:rPr>
              <a:t>qualité</a:t>
            </a:r>
            <a:r>
              <a:rPr lang="en-US" sz="1200" i="1" dirty="0">
                <a:latin typeface="Arial"/>
                <a:cs typeface="Arial"/>
              </a:rPr>
              <a:t> de </a:t>
            </a:r>
            <a:r>
              <a:rPr lang="en-US" sz="1200" i="1" dirty="0" err="1">
                <a:latin typeface="Arial"/>
                <a:cs typeface="Arial"/>
              </a:rPr>
              <a:t>l’air</a:t>
            </a:r>
            <a:r>
              <a:rPr lang="en-US" sz="1200" i="1" dirty="0">
                <a:latin typeface="Arial"/>
                <a:cs typeface="Arial"/>
              </a:rPr>
              <a:t> </a:t>
            </a:r>
            <a:r>
              <a:rPr lang="en-US" sz="1200" i="1" dirty="0" err="1">
                <a:latin typeface="Arial"/>
                <a:cs typeface="Arial"/>
              </a:rPr>
              <a:t>en</a:t>
            </a:r>
            <a:r>
              <a:rPr lang="en-US" sz="1200" i="1" dirty="0">
                <a:latin typeface="Arial"/>
                <a:cs typeface="Arial"/>
              </a:rPr>
              <a:t> Suisse 2000–2022</a:t>
            </a:r>
            <a:endParaRPr lang="en-US" sz="1200" dirty="0">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OFEN (2022)</a:t>
            </a:r>
            <a:r>
              <a:rPr lang="en-US" sz="1200" dirty="0">
                <a:latin typeface="Arial"/>
                <a:cs typeface="Arial"/>
              </a:rPr>
              <a:t> – </a:t>
            </a:r>
            <a:r>
              <a:rPr lang="en-US" sz="1200" i="1" dirty="0" err="1">
                <a:latin typeface="Arial"/>
                <a:cs typeface="Arial"/>
              </a:rPr>
              <a:t>Énergie</a:t>
            </a:r>
            <a:r>
              <a:rPr lang="en-US" sz="1200" i="1" dirty="0">
                <a:latin typeface="Arial"/>
                <a:cs typeface="Arial"/>
              </a:rPr>
              <a:t> et </a:t>
            </a:r>
            <a:r>
              <a:rPr lang="en-US" sz="1200" i="1" dirty="0" err="1">
                <a:latin typeface="Arial"/>
                <a:cs typeface="Arial"/>
              </a:rPr>
              <a:t>mobilité</a:t>
            </a:r>
            <a:r>
              <a:rPr lang="en-US" sz="1200" i="1" dirty="0">
                <a:latin typeface="Arial"/>
                <a:cs typeface="Arial"/>
              </a:rPr>
              <a:t> – Bilan </a:t>
            </a:r>
            <a:r>
              <a:rPr lang="en-US" sz="1200" i="1" dirty="0" err="1">
                <a:latin typeface="Arial"/>
                <a:cs typeface="Arial"/>
              </a:rPr>
              <a:t>énergétique</a:t>
            </a:r>
            <a:r>
              <a:rPr lang="en-US" sz="1200" i="1" dirty="0">
                <a:latin typeface="Arial"/>
                <a:cs typeface="Arial"/>
              </a:rPr>
              <a:t> de la Suisse</a:t>
            </a:r>
            <a:br>
              <a:rPr lang="en-US" sz="3600" dirty="0"/>
            </a:br>
            <a:endParaRPr lang="en-US" sz="1200" dirty="0"/>
          </a:p>
          <a:p>
            <a:pPr marL="0" indent="0">
              <a:spcBef>
                <a:spcPts val="0"/>
              </a:spcBef>
              <a:spcAft>
                <a:spcPts val="0"/>
              </a:spcAft>
              <a:buNone/>
            </a:pPr>
            <a:r>
              <a:rPr lang="en-US" sz="1200" b="1" dirty="0">
                <a:solidFill>
                  <a:srgbClr val="005B85"/>
                </a:solidFill>
                <a:latin typeface="Arial"/>
                <a:cs typeface="Arial"/>
              </a:rPr>
              <a:t>Cadre </a:t>
            </a:r>
            <a:r>
              <a:rPr lang="en-US" sz="1200" b="1" dirty="0" err="1">
                <a:solidFill>
                  <a:srgbClr val="005B85"/>
                </a:solidFill>
                <a:latin typeface="Arial"/>
                <a:cs typeface="Arial"/>
              </a:rPr>
              <a:t>légal</a:t>
            </a:r>
            <a:r>
              <a:rPr lang="en-US" sz="1200" b="1" dirty="0">
                <a:solidFill>
                  <a:srgbClr val="005B85"/>
                </a:solidFill>
                <a:latin typeface="Arial"/>
                <a:cs typeface="Arial"/>
              </a:rPr>
              <a:t> et </a:t>
            </a:r>
            <a:r>
              <a:rPr lang="en-US" sz="1200" b="1" dirty="0" err="1">
                <a:solidFill>
                  <a:srgbClr val="005B85"/>
                </a:solidFill>
                <a:latin typeface="Arial"/>
                <a:cs typeface="Arial"/>
              </a:rPr>
              <a:t>réglementaire</a:t>
            </a:r>
            <a:endParaRPr lang="en-US" sz="1200" dirty="0">
              <a:solidFill>
                <a:srgbClr val="005B85"/>
              </a:solidFill>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LPE (RS 814.01) </a:t>
            </a:r>
            <a:r>
              <a:rPr lang="en-US" sz="1200" dirty="0">
                <a:latin typeface="Arial"/>
                <a:cs typeface="Arial"/>
              </a:rPr>
              <a:t>–</a:t>
            </a:r>
            <a:r>
              <a:rPr lang="en-US" sz="1200" b="1" dirty="0">
                <a:latin typeface="Arial"/>
                <a:cs typeface="Arial"/>
              </a:rPr>
              <a:t> </a:t>
            </a:r>
            <a:r>
              <a:rPr lang="en-US" sz="1200" dirty="0">
                <a:latin typeface="Arial"/>
                <a:cs typeface="Arial"/>
              </a:rPr>
              <a:t>Loi </a:t>
            </a:r>
            <a:r>
              <a:rPr lang="en-US" sz="1200" dirty="0" err="1">
                <a:latin typeface="Arial"/>
                <a:cs typeface="Arial"/>
              </a:rPr>
              <a:t>fédérale</a:t>
            </a:r>
            <a:r>
              <a:rPr lang="en-US" sz="1200" dirty="0">
                <a:latin typeface="Arial"/>
                <a:cs typeface="Arial"/>
              </a:rPr>
              <a:t> sur la protection de </a:t>
            </a:r>
            <a:r>
              <a:rPr lang="en-US" sz="1200" dirty="0" err="1">
                <a:latin typeface="Arial"/>
                <a:cs typeface="Arial"/>
              </a:rPr>
              <a:t>l’environnement</a:t>
            </a:r>
            <a:endParaRPr lang="en-US" sz="1200" dirty="0">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OEIE (RS 814.011) </a:t>
            </a:r>
            <a:r>
              <a:rPr lang="en-US" sz="1200" dirty="0">
                <a:latin typeface="Arial"/>
                <a:cs typeface="Arial"/>
              </a:rPr>
              <a:t>– Ordonnance relative à </a:t>
            </a:r>
            <a:r>
              <a:rPr lang="en-US" sz="1200" dirty="0" err="1">
                <a:latin typeface="Arial"/>
                <a:cs typeface="Arial"/>
              </a:rPr>
              <a:t>l’étude</a:t>
            </a:r>
            <a:r>
              <a:rPr lang="en-US" sz="1200" dirty="0">
                <a:latin typeface="Arial"/>
                <a:cs typeface="Arial"/>
              </a:rPr>
              <a:t> </a:t>
            </a:r>
            <a:r>
              <a:rPr lang="en-US" sz="1200" dirty="0" err="1">
                <a:latin typeface="Arial"/>
                <a:cs typeface="Arial"/>
              </a:rPr>
              <a:t>d’impact</a:t>
            </a:r>
            <a:r>
              <a:rPr lang="en-US" sz="1200" dirty="0">
                <a:latin typeface="Arial"/>
                <a:cs typeface="Arial"/>
              </a:rPr>
              <a:t> sur </a:t>
            </a:r>
            <a:r>
              <a:rPr lang="en-US" sz="1200" dirty="0" err="1">
                <a:latin typeface="Arial"/>
                <a:cs typeface="Arial"/>
              </a:rPr>
              <a:t>l’environnement</a:t>
            </a:r>
            <a:endParaRPr lang="en-US" sz="1200" dirty="0">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OPB (RS 814.41) </a:t>
            </a:r>
            <a:r>
              <a:rPr lang="en-US" sz="1200" dirty="0">
                <a:latin typeface="Arial"/>
                <a:cs typeface="Arial"/>
              </a:rPr>
              <a:t>– Ordonnance sur la protection </a:t>
            </a:r>
            <a:r>
              <a:rPr lang="en-US" sz="1200" dirty="0" err="1">
                <a:latin typeface="Arial"/>
                <a:cs typeface="Arial"/>
              </a:rPr>
              <a:t>contre</a:t>
            </a:r>
            <a:r>
              <a:rPr lang="en-US" sz="1200" dirty="0">
                <a:latin typeface="Arial"/>
                <a:cs typeface="Arial"/>
              </a:rPr>
              <a:t> le bruit</a:t>
            </a:r>
          </a:p>
          <a:p>
            <a:pPr>
              <a:spcBef>
                <a:spcPts val="0"/>
              </a:spcBef>
              <a:spcAft>
                <a:spcPts val="0"/>
              </a:spcAft>
              <a:buClr>
                <a:srgbClr val="005B85"/>
              </a:buClr>
              <a:buFont typeface="Arial" panose="020B0604020202020204" pitchFamily="34" charset="0"/>
              <a:buChar char="•"/>
            </a:pPr>
            <a:r>
              <a:rPr lang="en-US" sz="1200" b="1" dirty="0" err="1">
                <a:latin typeface="Arial"/>
                <a:cs typeface="Arial"/>
              </a:rPr>
              <a:t>OPair</a:t>
            </a:r>
            <a:r>
              <a:rPr lang="en-US" sz="1200" b="1" dirty="0">
                <a:latin typeface="Arial"/>
                <a:cs typeface="Arial"/>
              </a:rPr>
              <a:t> (RS 814.318.142.1) </a:t>
            </a:r>
            <a:r>
              <a:rPr lang="en-US" sz="1200" dirty="0">
                <a:latin typeface="Arial"/>
                <a:cs typeface="Arial"/>
              </a:rPr>
              <a:t>– Ordonnance sur la protection de </a:t>
            </a:r>
            <a:r>
              <a:rPr lang="en-US" sz="1200" dirty="0" err="1">
                <a:latin typeface="Arial"/>
                <a:cs typeface="Arial"/>
              </a:rPr>
              <a:t>l’air</a:t>
            </a:r>
            <a:endParaRPr lang="en-US" sz="1200" dirty="0">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RVOEIE (VD, 1990) </a:t>
            </a:r>
            <a:r>
              <a:rPr lang="en-US" sz="1200" dirty="0">
                <a:latin typeface="Arial"/>
                <a:cs typeface="Arial"/>
              </a:rPr>
              <a:t>– </a:t>
            </a:r>
            <a:r>
              <a:rPr lang="en-US" sz="1200" dirty="0" err="1">
                <a:latin typeface="Arial"/>
                <a:cs typeface="Arial"/>
              </a:rPr>
              <a:t>Règlement</a:t>
            </a:r>
            <a:r>
              <a:rPr lang="en-US" sz="1200" dirty="0">
                <a:latin typeface="Arial"/>
                <a:cs typeface="Arial"/>
              </a:rPr>
              <a:t> cantonal </a:t>
            </a:r>
            <a:r>
              <a:rPr lang="en-US" sz="1200" dirty="0" err="1">
                <a:latin typeface="Arial"/>
                <a:cs typeface="Arial"/>
              </a:rPr>
              <a:t>d’application</a:t>
            </a:r>
            <a:r>
              <a:rPr lang="en-US" sz="1200" dirty="0">
                <a:latin typeface="Arial"/>
                <a:cs typeface="Arial"/>
              </a:rPr>
              <a:t> de </a:t>
            </a:r>
            <a:r>
              <a:rPr lang="en-US" sz="1200" dirty="0" err="1">
                <a:latin typeface="Arial"/>
                <a:cs typeface="Arial"/>
              </a:rPr>
              <a:t>l’OEIE</a:t>
            </a:r>
            <a:endParaRPr lang="en-US" sz="1200" dirty="0">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RCU </a:t>
            </a:r>
            <a:r>
              <a:rPr lang="en-US" sz="1200" b="1" dirty="0" err="1">
                <a:latin typeface="Arial"/>
                <a:cs typeface="Arial"/>
              </a:rPr>
              <a:t>communaux</a:t>
            </a:r>
            <a:r>
              <a:rPr lang="en-US" sz="1200" b="1" dirty="0">
                <a:latin typeface="Arial"/>
                <a:cs typeface="Arial"/>
              </a:rPr>
              <a:t> </a:t>
            </a:r>
            <a:r>
              <a:rPr lang="en-US" sz="1200" dirty="0">
                <a:latin typeface="Arial"/>
                <a:cs typeface="Arial"/>
              </a:rPr>
              <a:t>– </a:t>
            </a:r>
            <a:r>
              <a:rPr lang="en-US" sz="1200" dirty="0" err="1">
                <a:latin typeface="Arial"/>
                <a:cs typeface="Arial"/>
              </a:rPr>
              <a:t>Règlements</a:t>
            </a:r>
            <a:r>
              <a:rPr lang="en-US" sz="1200" dirty="0">
                <a:latin typeface="Arial"/>
                <a:cs typeface="Arial"/>
              </a:rPr>
              <a:t> </a:t>
            </a:r>
            <a:r>
              <a:rPr lang="en-US" sz="1200" dirty="0" err="1">
                <a:latin typeface="Arial"/>
                <a:cs typeface="Arial"/>
              </a:rPr>
              <a:t>communaux</a:t>
            </a:r>
            <a:r>
              <a:rPr lang="en-US" sz="1200" dirty="0">
                <a:latin typeface="Arial"/>
                <a:cs typeface="Arial"/>
              </a:rPr>
              <a:t> </a:t>
            </a:r>
            <a:r>
              <a:rPr lang="en-US" sz="1200" dirty="0" err="1">
                <a:latin typeface="Arial"/>
                <a:cs typeface="Arial"/>
              </a:rPr>
              <a:t>d’urbanisme</a:t>
            </a:r>
            <a:r>
              <a:rPr lang="en-US" sz="1200" dirty="0">
                <a:latin typeface="Arial"/>
                <a:cs typeface="Arial"/>
              </a:rPr>
              <a:t> (plafonds de </a:t>
            </a:r>
            <a:r>
              <a:rPr lang="en-US" sz="1200" dirty="0" err="1">
                <a:latin typeface="Arial"/>
                <a:cs typeface="Arial"/>
              </a:rPr>
              <a:t>stationnement</a:t>
            </a:r>
            <a:r>
              <a:rPr lang="en-US" sz="1200" dirty="0">
                <a:latin typeface="Arial"/>
                <a:cs typeface="Arial"/>
              </a:rPr>
              <a:t>)</a:t>
            </a:r>
            <a:br>
              <a:rPr lang="en-US" sz="3600" dirty="0"/>
            </a:br>
            <a:endParaRPr lang="en-US" sz="1200" dirty="0"/>
          </a:p>
          <a:p>
            <a:pPr marL="0" indent="0">
              <a:spcBef>
                <a:spcPts val="0"/>
              </a:spcBef>
              <a:spcAft>
                <a:spcPts val="0"/>
              </a:spcAft>
              <a:buNone/>
            </a:pPr>
            <a:r>
              <a:rPr lang="en-US" sz="1200" b="1" dirty="0" err="1">
                <a:solidFill>
                  <a:srgbClr val="005B85"/>
                </a:solidFill>
                <a:latin typeface="Arial"/>
                <a:cs typeface="Arial"/>
              </a:rPr>
              <a:t>Normes</a:t>
            </a:r>
            <a:r>
              <a:rPr lang="en-US" sz="1200" b="1" dirty="0">
                <a:solidFill>
                  <a:srgbClr val="005B85"/>
                </a:solidFill>
                <a:latin typeface="Arial"/>
                <a:cs typeface="Arial"/>
              </a:rPr>
              <a:t> techniques</a:t>
            </a:r>
            <a:endParaRPr lang="en-US" sz="1200" dirty="0">
              <a:solidFill>
                <a:srgbClr val="005B85"/>
              </a:solidFill>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VSS SN 640 280 (2013) </a:t>
            </a:r>
            <a:r>
              <a:rPr lang="en-US" sz="1200" dirty="0">
                <a:latin typeface="Arial"/>
                <a:cs typeface="Arial"/>
              </a:rPr>
              <a:t>– </a:t>
            </a:r>
            <a:r>
              <a:rPr lang="en-US" sz="1200" dirty="0" err="1">
                <a:latin typeface="Arial"/>
                <a:cs typeface="Arial"/>
              </a:rPr>
              <a:t>Stationnement</a:t>
            </a:r>
            <a:r>
              <a:rPr lang="en-US" sz="1200" dirty="0">
                <a:latin typeface="Arial"/>
                <a:cs typeface="Arial"/>
              </a:rPr>
              <a:t> – Bases</a:t>
            </a:r>
          </a:p>
          <a:p>
            <a:pPr>
              <a:spcBef>
                <a:spcPts val="0"/>
              </a:spcBef>
              <a:spcAft>
                <a:spcPts val="0"/>
              </a:spcAft>
              <a:buClr>
                <a:srgbClr val="005B85"/>
              </a:buClr>
              <a:buFont typeface="Arial" panose="020B0604020202020204" pitchFamily="34" charset="0"/>
              <a:buChar char="•"/>
            </a:pPr>
            <a:r>
              <a:rPr lang="en-US" sz="1200" b="1" dirty="0">
                <a:latin typeface="Arial"/>
                <a:cs typeface="Arial"/>
              </a:rPr>
              <a:t>VSS SN 640 281 (2019) </a:t>
            </a:r>
            <a:r>
              <a:rPr lang="en-US" sz="1200" dirty="0">
                <a:latin typeface="Arial"/>
                <a:cs typeface="Arial"/>
              </a:rPr>
              <a:t>– </a:t>
            </a:r>
            <a:r>
              <a:rPr lang="en-US" sz="1200" dirty="0" err="1">
                <a:latin typeface="Arial"/>
                <a:cs typeface="Arial"/>
              </a:rPr>
              <a:t>Offre</a:t>
            </a:r>
            <a:r>
              <a:rPr lang="en-US" sz="1200" dirty="0">
                <a:latin typeface="Arial"/>
                <a:cs typeface="Arial"/>
              </a:rPr>
              <a:t> </a:t>
            </a:r>
            <a:r>
              <a:rPr lang="en-US" sz="1200" dirty="0" err="1">
                <a:latin typeface="Arial"/>
                <a:cs typeface="Arial"/>
              </a:rPr>
              <a:t>en</a:t>
            </a:r>
            <a:r>
              <a:rPr lang="en-US" sz="1200" dirty="0">
                <a:latin typeface="Arial"/>
                <a:cs typeface="Arial"/>
              </a:rPr>
              <a:t> cases de </a:t>
            </a:r>
            <a:r>
              <a:rPr lang="en-US" sz="1200" dirty="0" err="1">
                <a:latin typeface="Arial"/>
                <a:cs typeface="Arial"/>
              </a:rPr>
              <a:t>stationnement</a:t>
            </a:r>
            <a:r>
              <a:rPr lang="en-US" sz="1200" dirty="0">
                <a:latin typeface="Arial"/>
                <a:cs typeface="Arial"/>
              </a:rPr>
              <a:t> pour voitures de </a:t>
            </a:r>
            <a:r>
              <a:rPr lang="en-US" sz="1200" dirty="0" err="1">
                <a:latin typeface="Arial"/>
                <a:cs typeface="Arial"/>
              </a:rPr>
              <a:t>tourisme</a:t>
            </a:r>
            <a:endParaRPr lang="en-US" sz="1200" dirty="0">
              <a:latin typeface="Arial"/>
              <a:cs typeface="Arial"/>
            </a:endParaRPr>
          </a:p>
          <a:p>
            <a:pPr>
              <a:spcBef>
                <a:spcPts val="0"/>
              </a:spcBef>
              <a:spcAft>
                <a:spcPts val="0"/>
              </a:spcAft>
              <a:buClr>
                <a:srgbClr val="005B85"/>
              </a:buClr>
              <a:buFont typeface="Arial" panose="020B0604020202020204" pitchFamily="34" charset="0"/>
              <a:buChar char="•"/>
            </a:pPr>
            <a:r>
              <a:rPr lang="en-US" sz="1200" b="1" dirty="0">
                <a:latin typeface="Arial"/>
                <a:cs typeface="Arial"/>
              </a:rPr>
              <a:t>VSS SN 640 065 (2019) </a:t>
            </a:r>
            <a:r>
              <a:rPr lang="en-US" sz="1200" dirty="0">
                <a:latin typeface="Arial"/>
                <a:cs typeface="Arial"/>
              </a:rPr>
              <a:t>– </a:t>
            </a:r>
            <a:r>
              <a:rPr lang="en-US" sz="1200" dirty="0" err="1">
                <a:latin typeface="Arial"/>
                <a:cs typeface="Arial"/>
              </a:rPr>
              <a:t>Stationnement</a:t>
            </a:r>
            <a:r>
              <a:rPr lang="en-US" sz="1200" dirty="0">
                <a:latin typeface="Arial"/>
                <a:cs typeface="Arial"/>
              </a:rPr>
              <a:t> pour </a:t>
            </a:r>
            <a:r>
              <a:rPr lang="en-US" sz="1200" dirty="0" err="1">
                <a:latin typeface="Arial"/>
                <a:cs typeface="Arial"/>
              </a:rPr>
              <a:t>vélos</a:t>
            </a:r>
            <a:r>
              <a:rPr lang="en-US" sz="1200" dirty="0">
                <a:latin typeface="Arial"/>
                <a:cs typeface="Arial"/>
              </a:rPr>
              <a:t> – </a:t>
            </a:r>
            <a:r>
              <a:rPr lang="en-US" sz="1200" dirty="0" err="1">
                <a:latin typeface="Arial"/>
                <a:cs typeface="Arial"/>
              </a:rPr>
              <a:t>Détermination</a:t>
            </a:r>
            <a:r>
              <a:rPr lang="en-US" sz="1200" dirty="0">
                <a:latin typeface="Arial"/>
                <a:cs typeface="Arial"/>
              </a:rPr>
              <a:t> des </a:t>
            </a:r>
            <a:r>
              <a:rPr lang="en-US" sz="1200" dirty="0" err="1">
                <a:latin typeface="Arial"/>
                <a:cs typeface="Arial"/>
              </a:rPr>
              <a:t>besoins</a:t>
            </a:r>
            <a:endParaRPr lang="en-US" sz="1200" dirty="0">
              <a:latin typeface="Arial"/>
              <a:cs typeface="Arial"/>
            </a:endParaRPr>
          </a:p>
          <a:p>
            <a:pPr marL="0" indent="0">
              <a:spcBef>
                <a:spcPts val="0"/>
              </a:spcBef>
              <a:spcAft>
                <a:spcPts val="0"/>
              </a:spcAft>
              <a:buNone/>
            </a:pPr>
            <a:endParaRPr lang="en-US" dirty="0"/>
          </a:p>
          <a:p>
            <a:pPr>
              <a:spcBef>
                <a:spcPts val="0"/>
              </a:spcBef>
              <a:spcAft>
                <a:spcPts val="0"/>
              </a:spcAft>
            </a:pPr>
            <a:endParaRPr lang="en-US" sz="900" i="1" dirty="0">
              <a:latin typeface="Arial"/>
              <a:cs typeface="Arial"/>
            </a:endParaRPr>
          </a:p>
          <a:p>
            <a:pPr>
              <a:spcBef>
                <a:spcPts val="0"/>
              </a:spcBef>
              <a:spcAft>
                <a:spcPts val="0"/>
              </a:spcAft>
            </a:pPr>
            <a:endParaRPr lang="en-US" dirty="0"/>
          </a:p>
        </p:txBody>
      </p:sp>
    </p:spTree>
    <p:extLst>
      <p:ext uri="{BB962C8B-B14F-4D97-AF65-F5344CB8AC3E}">
        <p14:creationId xmlns:p14="http://schemas.microsoft.com/office/powerpoint/2010/main" val="1649729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Comportement de la population suisse </a:t>
            </a:r>
            <a:endParaRPr lang="en-US" sz="2600" dirty="0">
              <a:solidFill>
                <a:schemeClr val="tx2"/>
              </a:solidFill>
              <a:latin typeface="Calibri"/>
              <a:ea typeface="Calibri"/>
              <a:cs typeface="Calibri"/>
            </a:endParaRPr>
          </a:p>
          <a:p>
            <a:pPr>
              <a:spcBef>
                <a:spcPts val="0"/>
              </a:spcBef>
              <a:spcAft>
                <a:spcPts val="0"/>
              </a:spcAft>
            </a:pPr>
            <a:r>
              <a:rPr lang="fr-FR" sz="2000" b="1">
                <a:latin typeface="Calibri"/>
                <a:ea typeface="Calibri"/>
                <a:cs typeface="Calibri"/>
              </a:rPr>
              <a:t>Pratiques et </a:t>
            </a:r>
            <a:r>
              <a:rPr lang="fr-FR" sz="2000" b="1">
                <a:solidFill>
                  <a:srgbClr val="7F7F7F"/>
                </a:solidFill>
                <a:latin typeface="Calibri"/>
                <a:ea typeface="Calibri"/>
                <a:cs typeface="Calibri"/>
              </a:rPr>
              <a:t>évolutions de la mobilité </a:t>
            </a:r>
            <a:r>
              <a:rPr lang="fr-FR" sz="2000" b="1">
                <a:latin typeface="Calibri"/>
                <a:ea typeface="Calibri"/>
                <a:cs typeface="Calibri"/>
              </a:rPr>
              <a:t>en Suisse</a:t>
            </a:r>
            <a:endParaRPr lang="fr-CH"/>
          </a:p>
        </p:txBody>
      </p:sp>
      <p:pic>
        <p:nvPicPr>
          <p:cNvPr id="10" name="Immagine 9">
            <a:extLst>
              <a:ext uri="{FF2B5EF4-FFF2-40B4-BE49-F238E27FC236}">
                <a16:creationId xmlns:a16="http://schemas.microsoft.com/office/drawing/2014/main" id="{03205768-A398-F1F5-6E80-878564A4952D}"/>
              </a:ext>
            </a:extLst>
          </p:cNvPr>
          <p:cNvPicPr>
            <a:picLocks noChangeAspect="1"/>
          </p:cNvPicPr>
          <p:nvPr/>
        </p:nvPicPr>
        <p:blipFill>
          <a:blip r:embed="rId4"/>
          <a:srcRect t="-59" r="15526" b="12000"/>
          <a:stretch>
            <a:fillRect/>
          </a:stretch>
        </p:blipFill>
        <p:spPr>
          <a:xfrm>
            <a:off x="7317976" y="1902786"/>
            <a:ext cx="3380228" cy="4407005"/>
          </a:xfrm>
          <a:prstGeom prst="rect">
            <a:avLst/>
          </a:prstGeom>
        </p:spPr>
      </p:pic>
      <p:sp>
        <p:nvSpPr>
          <p:cNvPr id="4" name="Espace réservé du numéro de diapositive 2">
            <a:extLst>
              <a:ext uri="{FF2B5EF4-FFF2-40B4-BE49-F238E27FC236}">
                <a16:creationId xmlns:a16="http://schemas.microsoft.com/office/drawing/2014/main" id="{54DBCEC0-6F56-1E94-10FD-280490E0F041}"/>
              </a:ext>
            </a:extLst>
          </p:cNvPr>
          <p:cNvSpPr txBox="1">
            <a:spLocks/>
          </p:cNvSpPr>
          <p:nvPr/>
        </p:nvSpPr>
        <p:spPr>
          <a:xfrm>
            <a:off x="11180776" y="6323116"/>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7</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2" name="TextBox 1">
            <a:extLst>
              <a:ext uri="{FF2B5EF4-FFF2-40B4-BE49-F238E27FC236}">
                <a16:creationId xmlns:a16="http://schemas.microsoft.com/office/drawing/2014/main" id="{8AC86ADD-72DF-D71B-49E9-06DD89470573}"/>
              </a:ext>
            </a:extLst>
          </p:cNvPr>
          <p:cNvSpPr txBox="1"/>
          <p:nvPr/>
        </p:nvSpPr>
        <p:spPr>
          <a:xfrm>
            <a:off x="408183" y="1903631"/>
            <a:ext cx="6361550"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solidFill>
                  <a:srgbClr val="005B85"/>
                </a:solidFill>
                <a:ea typeface="+mn-lt"/>
                <a:cs typeface="+mn-lt"/>
              </a:rPr>
              <a:t>Répartition</a:t>
            </a:r>
            <a:r>
              <a:rPr lang="en-US" sz="1600" b="1" dirty="0">
                <a:solidFill>
                  <a:srgbClr val="005B85"/>
                </a:solidFill>
                <a:ea typeface="+mn-lt"/>
                <a:cs typeface="+mn-lt"/>
              </a:rPr>
              <a:t> </a:t>
            </a:r>
            <a:r>
              <a:rPr lang="en-US" sz="1600" b="1" dirty="0" err="1">
                <a:solidFill>
                  <a:srgbClr val="005B85"/>
                </a:solidFill>
                <a:ea typeface="+mn-lt"/>
                <a:cs typeface="+mn-lt"/>
              </a:rPr>
              <a:t>modale</a:t>
            </a:r>
            <a:r>
              <a:rPr lang="en-US" sz="1600" b="1" dirty="0">
                <a:solidFill>
                  <a:srgbClr val="005B85"/>
                </a:solidFill>
                <a:ea typeface="+mn-lt"/>
                <a:cs typeface="+mn-lt"/>
              </a:rPr>
              <a:t>:</a:t>
            </a:r>
          </a:p>
          <a:p>
            <a:pPr marL="285750" indent="-285750">
              <a:lnSpc>
                <a:spcPct val="150000"/>
              </a:lnSpc>
              <a:buClr>
                <a:srgbClr val="005B85"/>
              </a:buClr>
              <a:buFont typeface="Arial"/>
              <a:buChar char="•"/>
            </a:pPr>
            <a:r>
              <a:rPr lang="en-US" sz="1600" dirty="0">
                <a:ea typeface="+mn-lt"/>
                <a:cs typeface="+mn-lt"/>
              </a:rPr>
              <a:t>En </a:t>
            </a:r>
            <a:r>
              <a:rPr lang="en-US" sz="1600" dirty="0" err="1">
                <a:ea typeface="+mn-lt"/>
                <a:cs typeface="+mn-lt"/>
              </a:rPr>
              <a:t>moyenne</a:t>
            </a:r>
            <a:r>
              <a:rPr lang="en-US" sz="1600" dirty="0">
                <a:ea typeface="+mn-lt"/>
                <a:cs typeface="+mn-lt"/>
              </a:rPr>
              <a:t> </a:t>
            </a:r>
            <a:r>
              <a:rPr lang="en-US" sz="1600" b="1" dirty="0">
                <a:solidFill>
                  <a:srgbClr val="005B85"/>
                </a:solidFill>
                <a:ea typeface="+mn-lt"/>
                <a:cs typeface="+mn-lt"/>
              </a:rPr>
              <a:t>30 km par jour/p.</a:t>
            </a:r>
            <a:r>
              <a:rPr lang="en-US" sz="1600" dirty="0">
                <a:solidFill>
                  <a:srgbClr val="000000"/>
                </a:solidFill>
                <a:ea typeface="+mn-lt"/>
                <a:cs typeface="+mn-lt"/>
              </a:rPr>
              <a:t>,</a:t>
            </a:r>
            <a:r>
              <a:rPr lang="en-US" sz="1600" dirty="0">
                <a:ea typeface="+mn-lt"/>
                <a:cs typeface="+mn-lt"/>
              </a:rPr>
              <a:t> environ </a:t>
            </a:r>
            <a:r>
              <a:rPr lang="en-US" sz="1600" b="1" dirty="0">
                <a:solidFill>
                  <a:srgbClr val="005B85"/>
                </a:solidFill>
                <a:ea typeface="+mn-lt"/>
                <a:cs typeface="+mn-lt"/>
              </a:rPr>
              <a:t>1h15 de </a:t>
            </a:r>
            <a:r>
              <a:rPr lang="en-US" sz="1600" b="1" dirty="0" err="1">
                <a:solidFill>
                  <a:srgbClr val="005B85"/>
                </a:solidFill>
                <a:ea typeface="+mn-lt"/>
                <a:cs typeface="+mn-lt"/>
              </a:rPr>
              <a:t>déplacement</a:t>
            </a:r>
            <a:endParaRPr lang="en-US" sz="1600" b="1" dirty="0">
              <a:solidFill>
                <a:srgbClr val="005B85"/>
              </a:solidFill>
              <a:ea typeface="+mn-lt"/>
              <a:cs typeface="+mn-lt"/>
            </a:endParaRPr>
          </a:p>
          <a:p>
            <a:pPr marL="285750" indent="-285750">
              <a:lnSpc>
                <a:spcPct val="150000"/>
              </a:lnSpc>
              <a:buFont typeface="Arial"/>
              <a:buChar char="•"/>
            </a:pPr>
            <a:r>
              <a:rPr lang="en-US" sz="1600" b="1" dirty="0">
                <a:solidFill>
                  <a:srgbClr val="005B85"/>
                </a:solidFill>
                <a:ea typeface="+mn-lt"/>
                <a:cs typeface="+mn-lt"/>
              </a:rPr>
              <a:t>Distance </a:t>
            </a:r>
            <a:r>
              <a:rPr lang="en-US" sz="1600" b="1" dirty="0" err="1">
                <a:solidFill>
                  <a:srgbClr val="005B85"/>
                </a:solidFill>
                <a:ea typeface="+mn-lt"/>
                <a:cs typeface="+mn-lt"/>
              </a:rPr>
              <a:t>journalière</a:t>
            </a:r>
            <a:r>
              <a:rPr lang="en-US" sz="1600" b="1" dirty="0">
                <a:ea typeface="+mn-lt"/>
                <a:cs typeface="+mn-lt"/>
              </a:rPr>
              <a:t> </a:t>
            </a:r>
            <a:r>
              <a:rPr lang="en-US" sz="1600" dirty="0">
                <a:ea typeface="+mn-lt"/>
                <a:cs typeface="+mn-lt"/>
              </a:rPr>
              <a:t>: la voiture </a:t>
            </a:r>
            <a:r>
              <a:rPr lang="en-US" sz="1600" dirty="0" err="1">
                <a:ea typeface="+mn-lt"/>
                <a:cs typeface="+mn-lt"/>
              </a:rPr>
              <a:t>reste</a:t>
            </a:r>
            <a:r>
              <a:rPr lang="en-US" sz="1600" dirty="0">
                <a:ea typeface="+mn-lt"/>
                <a:cs typeface="+mn-lt"/>
              </a:rPr>
              <a:t> le moyen dominant avec près de 70% des km </a:t>
            </a:r>
            <a:r>
              <a:rPr lang="en-US" sz="1600" dirty="0" err="1">
                <a:ea typeface="+mn-lt"/>
                <a:cs typeface="+mn-lt"/>
              </a:rPr>
              <a:t>parcourus</a:t>
            </a:r>
            <a:r>
              <a:rPr lang="en-US" sz="1600" dirty="0">
                <a:ea typeface="+mn-lt"/>
                <a:cs typeface="+mn-lt"/>
              </a:rPr>
              <a:t> </a:t>
            </a:r>
            <a:endParaRPr lang="en-US" sz="1600" dirty="0">
              <a:cs typeface="Arial"/>
            </a:endParaRPr>
          </a:p>
          <a:p>
            <a:pPr marL="285750" indent="-285750">
              <a:lnSpc>
                <a:spcPct val="150000"/>
              </a:lnSpc>
              <a:buFont typeface="Arial"/>
              <a:buChar char="•"/>
            </a:pPr>
            <a:r>
              <a:rPr lang="en-US" sz="1600" b="1" dirty="0">
                <a:solidFill>
                  <a:srgbClr val="005B85"/>
                </a:solidFill>
                <a:ea typeface="+mn-lt"/>
                <a:cs typeface="+mn-lt"/>
              </a:rPr>
              <a:t>Temps de </a:t>
            </a:r>
            <a:r>
              <a:rPr lang="en-US" sz="1600" b="1" dirty="0" err="1">
                <a:solidFill>
                  <a:srgbClr val="005B85"/>
                </a:solidFill>
                <a:ea typeface="+mn-lt"/>
                <a:cs typeface="+mn-lt"/>
              </a:rPr>
              <a:t>trajet</a:t>
            </a:r>
            <a:r>
              <a:rPr lang="en-US" sz="1600" b="1" dirty="0">
                <a:ea typeface="+mn-lt"/>
                <a:cs typeface="+mn-lt"/>
              </a:rPr>
              <a:t> </a:t>
            </a:r>
            <a:r>
              <a:rPr lang="en-US" sz="1600" dirty="0">
                <a:ea typeface="+mn-lt"/>
                <a:cs typeface="+mn-lt"/>
              </a:rPr>
              <a:t>: la </a:t>
            </a:r>
            <a:r>
              <a:rPr lang="en-US" sz="1600" dirty="0" err="1">
                <a:ea typeface="+mn-lt"/>
                <a:cs typeface="+mn-lt"/>
              </a:rPr>
              <a:t>marche</a:t>
            </a:r>
            <a:r>
              <a:rPr lang="en-US" sz="1600" dirty="0">
                <a:ea typeface="+mn-lt"/>
                <a:cs typeface="+mn-lt"/>
              </a:rPr>
              <a:t> est le moyen </a:t>
            </a:r>
            <a:r>
              <a:rPr lang="en-US" sz="1600" dirty="0" err="1">
                <a:ea typeface="+mn-lt"/>
                <a:cs typeface="+mn-lt"/>
              </a:rPr>
              <a:t>dont</a:t>
            </a:r>
            <a:r>
              <a:rPr lang="en-US" sz="1600" dirty="0">
                <a:ea typeface="+mn-lt"/>
                <a:cs typeface="+mn-lt"/>
              </a:rPr>
              <a:t> on </a:t>
            </a:r>
            <a:r>
              <a:rPr lang="en-US" sz="1600" dirty="0" err="1">
                <a:ea typeface="+mn-lt"/>
                <a:cs typeface="+mn-lt"/>
              </a:rPr>
              <a:t>consacre</a:t>
            </a:r>
            <a:r>
              <a:rPr lang="en-US" sz="1600" dirty="0">
                <a:ea typeface="+mn-lt"/>
                <a:cs typeface="+mn-lt"/>
              </a:rPr>
              <a:t> le plus de temps de </a:t>
            </a:r>
            <a:r>
              <a:rPr lang="en-US" sz="1600" dirty="0" err="1">
                <a:ea typeface="+mn-lt"/>
                <a:cs typeface="+mn-lt"/>
              </a:rPr>
              <a:t>déplacement</a:t>
            </a:r>
            <a:r>
              <a:rPr lang="en-US" sz="1600" dirty="0">
                <a:ea typeface="+mn-lt"/>
                <a:cs typeface="+mn-lt"/>
              </a:rPr>
              <a:t> par jour (env. 30min, 40% du temps de </a:t>
            </a:r>
            <a:r>
              <a:rPr lang="en-US" sz="1600" dirty="0" err="1">
                <a:ea typeface="+mn-lt"/>
                <a:cs typeface="+mn-lt"/>
              </a:rPr>
              <a:t>déplacement</a:t>
            </a:r>
            <a:r>
              <a:rPr lang="en-US" sz="1600" dirty="0">
                <a:ea typeface="+mn-lt"/>
                <a:cs typeface="+mn-lt"/>
              </a:rPr>
              <a:t> </a:t>
            </a:r>
            <a:r>
              <a:rPr lang="en-US" sz="1600" dirty="0" err="1">
                <a:ea typeface="+mn-lt"/>
                <a:cs typeface="+mn-lt"/>
              </a:rPr>
              <a:t>journalier</a:t>
            </a:r>
            <a:r>
              <a:rPr lang="en-US" sz="1600" dirty="0">
                <a:ea typeface="+mn-lt"/>
                <a:cs typeface="+mn-lt"/>
              </a:rPr>
              <a:t>) </a:t>
            </a:r>
            <a:endParaRPr lang="en-US" sz="1600" dirty="0">
              <a:cs typeface="Arial"/>
            </a:endParaRPr>
          </a:p>
          <a:p>
            <a:endParaRPr lang="en-US" sz="1800" dirty="0">
              <a:cs typeface="Arial"/>
            </a:endParaRPr>
          </a:p>
        </p:txBody>
      </p:sp>
      <p:sp>
        <p:nvSpPr>
          <p:cNvPr id="7" name="Rectangle 3">
            <a:extLst>
              <a:ext uri="{FF2B5EF4-FFF2-40B4-BE49-F238E27FC236}">
                <a16:creationId xmlns:a16="http://schemas.microsoft.com/office/drawing/2014/main" id="{B28F9979-811D-B691-615B-65937CAD5B50}"/>
              </a:ext>
            </a:extLst>
          </p:cNvPr>
          <p:cNvSpPr txBox="1">
            <a:spLocks noChangeArrowheads="1"/>
          </p:cNvSpPr>
          <p:nvPr/>
        </p:nvSpPr>
        <p:spPr>
          <a:xfrm>
            <a:off x="7226776" y="6321397"/>
            <a:ext cx="3781616" cy="310697"/>
          </a:xfrm>
          <a:prstGeom prst="rect">
            <a:avLst/>
          </a:prstGeom>
          <a:noFill/>
        </p:spPr>
        <p:txBody>
          <a:bodyPr vert="horz" lIns="10800" tIns="0" rIns="0" bIns="0" rtlCol="0" anchor="t">
            <a:noAutofit/>
          </a:bodyPr>
          <a:lstStyle>
            <a:lvl1pPr marL="273050" indent="-273050" algn="l" defTabSz="914400" rtl="0" eaLnBrk="1" latinLnBrk="0" hangingPunct="1">
              <a:spcBef>
                <a:spcPts val="1400"/>
              </a:spcBef>
              <a:spcAft>
                <a:spcPts val="800"/>
              </a:spcAft>
              <a:buFontTx/>
              <a:buBlip>
                <a:blip r:embed="rId5"/>
              </a:buBlip>
              <a:defRPr sz="2200" kern="1200">
                <a:solidFill>
                  <a:schemeClr val="tx1"/>
                </a:solidFill>
                <a:latin typeface="Arial" panose="020B0604020202020204" pitchFamily="34" charset="0"/>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300"/>
              </a:spcBef>
              <a:buClr>
                <a:srgbClr val="FF3300"/>
              </a:buClr>
              <a:buNone/>
            </a:pPr>
            <a:r>
              <a:rPr lang="fr-CH" altLang="fr-FR" sz="1200" dirty="0">
                <a:latin typeface="Calibri"/>
                <a:ea typeface="Calibri"/>
                <a:cs typeface="Calibri"/>
              </a:rPr>
              <a:t>Source données : Résultats </a:t>
            </a:r>
            <a:r>
              <a:rPr lang="fr-CH" altLang="fr-FR" sz="1200" dirty="0" err="1">
                <a:latin typeface="Calibri"/>
                <a:ea typeface="Calibri"/>
                <a:cs typeface="Calibri"/>
              </a:rPr>
              <a:t>microrecensement</a:t>
            </a:r>
            <a:r>
              <a:rPr lang="fr-CH" altLang="fr-FR" sz="1200" dirty="0">
                <a:latin typeface="Calibri"/>
                <a:ea typeface="Calibri"/>
                <a:cs typeface="Calibri"/>
              </a:rPr>
              <a:t> 2021, OFS, ARE, Neuchâtel et Berne (2023)</a:t>
            </a:r>
          </a:p>
        </p:txBody>
      </p:sp>
      <p:sp>
        <p:nvSpPr>
          <p:cNvPr id="5" name="TextBox 4">
            <a:extLst>
              <a:ext uri="{FF2B5EF4-FFF2-40B4-BE49-F238E27FC236}">
                <a16:creationId xmlns:a16="http://schemas.microsoft.com/office/drawing/2014/main" id="{DF92037A-A68A-1C39-6EAF-C2285CE823AF}"/>
              </a:ext>
            </a:extLst>
          </p:cNvPr>
          <p:cNvSpPr txBox="1"/>
          <p:nvPr/>
        </p:nvSpPr>
        <p:spPr>
          <a:xfrm>
            <a:off x="7009741" y="1433394"/>
            <a:ext cx="3997604"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Moyens de transport </a:t>
            </a:r>
            <a:r>
              <a:rPr lang="en-US" sz="1400" b="1" err="1"/>
              <a:t>utilisés</a:t>
            </a:r>
            <a:r>
              <a:rPr lang="en-US" sz="1400" b="1" dirty="0"/>
              <a:t>, </a:t>
            </a:r>
            <a:r>
              <a:rPr lang="en-US" sz="1400" b="1" err="1"/>
              <a:t>en</a:t>
            </a:r>
            <a:r>
              <a:rPr lang="en-US" sz="1400" b="1" dirty="0"/>
              <a:t> 2021 </a:t>
            </a:r>
            <a:endParaRPr lang="en-US" sz="1400" b="1"/>
          </a:p>
          <a:p>
            <a:pPr algn="ctr"/>
            <a:r>
              <a:rPr lang="en-US" sz="1200" dirty="0"/>
              <a:t>Moyenne par </a:t>
            </a:r>
            <a:r>
              <a:rPr lang="en-US" sz="1200" err="1"/>
              <a:t>personne</a:t>
            </a:r>
            <a:r>
              <a:rPr lang="en-US" sz="1200" dirty="0"/>
              <a:t>, </a:t>
            </a:r>
            <a:r>
              <a:rPr lang="en-US" sz="1200" err="1"/>
              <a:t>en</a:t>
            </a:r>
            <a:r>
              <a:rPr lang="en-US" sz="1200" dirty="0"/>
              <a:t> Suisse </a:t>
            </a:r>
            <a:endParaRPr lang="en-US" sz="1200" dirty="0">
              <a:cs typeface="Arial" panose="020B0604020202020204"/>
            </a:endParaRPr>
          </a:p>
          <a:p>
            <a:pPr algn="ctr"/>
            <a:endParaRPr lang="en-US"/>
          </a:p>
        </p:txBody>
      </p:sp>
    </p:spTree>
    <p:extLst>
      <p:ext uri="{BB962C8B-B14F-4D97-AF65-F5344CB8AC3E}">
        <p14:creationId xmlns:p14="http://schemas.microsoft.com/office/powerpoint/2010/main" val="3296429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93FC7D2D-1068-E7FB-DE61-697BFA7127B1}"/>
              </a:ext>
            </a:extLst>
          </p:cNvPr>
          <p:cNvSpPr txBox="1">
            <a:spLocks/>
          </p:cNvSpPr>
          <p:nvPr>
            <p:custDataLst>
              <p:tags r:id="rId1"/>
            </p:custDataLst>
          </p:nvPr>
        </p:nvSpPr>
        <p:spPr>
          <a:xfrm>
            <a:off x="533203" y="560601"/>
            <a:ext cx="11455847" cy="864602"/>
          </a:xfrm>
          <a:prstGeom prst="rect">
            <a:avLst/>
          </a:prstGeom>
        </p:spPr>
        <p:txBody>
          <a:bodyPr vert="horz" lIns="10800" tIns="0" rIns="0" bIns="0" rtlCol="0" anchor="t" anchorCtr="0">
            <a:noAutofit/>
          </a:bodyPr>
          <a:lstStyle>
            <a:lvl1pPr marL="0" indent="0" algn="l" defTabSz="914400" rtl="0" eaLnBrk="1" latinLnBrk="0" hangingPunct="1">
              <a:spcBef>
                <a:spcPts val="1400"/>
              </a:spcBef>
              <a:spcAft>
                <a:spcPts val="800"/>
              </a:spcAft>
              <a:buFontTx/>
              <a:buNone/>
              <a:defRPr lang="it-CH" sz="1600" kern="1200" baseline="0" noProof="0" dirty="0">
                <a:solidFill>
                  <a:schemeClr val="bg1">
                    <a:lumMod val="50000"/>
                  </a:schemeClr>
                </a:solidFill>
                <a:latin typeface="+mn-lt"/>
                <a:ea typeface="+mn-ea"/>
                <a:cs typeface="Arial" panose="020B0604020202020204" pitchFamily="34" charset="0"/>
              </a:defRPr>
            </a:lvl1pPr>
            <a:lvl2pPr marL="808038" indent="-273050" algn="l" defTabSz="914400" rtl="0" eaLnBrk="1" latinLnBrk="0" hangingPunct="1">
              <a:spcBef>
                <a:spcPts val="0"/>
              </a:spcBef>
              <a:spcAft>
                <a:spcPts val="400"/>
              </a:spcAft>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081088" indent="-177800" algn="l" defTabSz="914400" rtl="0" eaLnBrk="1" latinLnBrk="0" hangingPunct="1">
              <a:spcBef>
                <a:spcPts val="0"/>
              </a:spcBef>
              <a:spcAft>
                <a:spcPts val="400"/>
              </a:spcAft>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3pPr>
            <a:lvl4pPr marL="1436688" indent="-177800" algn="l" defTabSz="914400" rtl="0" eaLnBrk="1" latinLnBrk="0" hangingPunct="1">
              <a:spcBef>
                <a:spcPts val="0"/>
              </a:spcBef>
              <a:spcAft>
                <a:spcPts val="400"/>
              </a:spcAft>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1793875" indent="-179388" algn="l" defTabSz="914400" rtl="0" eaLnBrk="1" latinLnBrk="0" hangingPunct="1">
              <a:spcBef>
                <a:spcPts val="0"/>
              </a:spcBef>
              <a:spcAft>
                <a:spcPts val="400"/>
              </a:spcAft>
              <a:buFont typeface="Symbol" panose="05050102010706020507"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2600" b="1" dirty="0">
                <a:solidFill>
                  <a:schemeClr val="tx2"/>
                </a:solidFill>
                <a:latin typeface="Calibri"/>
                <a:ea typeface="Calibri"/>
                <a:cs typeface="Calibri"/>
              </a:rPr>
              <a:t>Motifs de déplacement et évolutions (1994-2021) </a:t>
            </a:r>
          </a:p>
          <a:p>
            <a:pPr>
              <a:spcBef>
                <a:spcPts val="0"/>
              </a:spcBef>
              <a:spcAft>
                <a:spcPts val="0"/>
              </a:spcAft>
            </a:pPr>
            <a:r>
              <a:rPr lang="fr-FR" sz="2000" b="1">
                <a:latin typeface="Calibri"/>
                <a:ea typeface="Calibri"/>
                <a:cs typeface="Calibri"/>
              </a:rPr>
              <a:t>Pratiques </a:t>
            </a:r>
            <a:r>
              <a:rPr lang="fr-FR" sz="2000" b="1" dirty="0">
                <a:latin typeface="Calibri"/>
                <a:ea typeface="Calibri"/>
                <a:cs typeface="Calibri"/>
              </a:rPr>
              <a:t>et </a:t>
            </a:r>
            <a:r>
              <a:rPr lang="fr-FR" sz="2000" b="1">
                <a:latin typeface="Calibri"/>
                <a:ea typeface="Calibri"/>
                <a:cs typeface="Calibri"/>
              </a:rPr>
              <a:t>évolutions de la mobilité en Suisse</a:t>
            </a:r>
            <a:endParaRPr lang="fr-CH"/>
          </a:p>
        </p:txBody>
      </p:sp>
      <p:pic>
        <p:nvPicPr>
          <p:cNvPr id="10" name="Immagine 9">
            <a:extLst>
              <a:ext uri="{FF2B5EF4-FFF2-40B4-BE49-F238E27FC236}">
                <a16:creationId xmlns:a16="http://schemas.microsoft.com/office/drawing/2014/main" id="{0333CEC6-7057-6B29-0A09-8D396CE08E7F}"/>
              </a:ext>
            </a:extLst>
          </p:cNvPr>
          <p:cNvPicPr>
            <a:picLocks noChangeAspect="1"/>
          </p:cNvPicPr>
          <p:nvPr/>
        </p:nvPicPr>
        <p:blipFill>
          <a:blip r:embed="rId4"/>
          <a:srcRect b="285"/>
          <a:stretch>
            <a:fillRect/>
          </a:stretch>
        </p:blipFill>
        <p:spPr>
          <a:xfrm>
            <a:off x="2030875" y="2002612"/>
            <a:ext cx="8449348" cy="3539360"/>
          </a:xfrm>
          <a:prstGeom prst="rect">
            <a:avLst/>
          </a:prstGeom>
        </p:spPr>
      </p:pic>
      <p:sp>
        <p:nvSpPr>
          <p:cNvPr id="4" name="Espace réservé du numéro de diapositive 2">
            <a:extLst>
              <a:ext uri="{FF2B5EF4-FFF2-40B4-BE49-F238E27FC236}">
                <a16:creationId xmlns:a16="http://schemas.microsoft.com/office/drawing/2014/main" id="{F9BF957C-56C3-1436-B3C6-1EDC25D3648F}"/>
              </a:ext>
            </a:extLst>
          </p:cNvPr>
          <p:cNvSpPr txBox="1">
            <a:spLocks/>
          </p:cNvSpPr>
          <p:nvPr/>
        </p:nvSpPr>
        <p:spPr>
          <a:xfrm>
            <a:off x="11180776" y="6360591"/>
            <a:ext cx="647700" cy="248828"/>
          </a:xfrm>
          <a:prstGeom prst="rect">
            <a:avLst/>
          </a:prstGeom>
          <a:solidFill>
            <a:schemeClr val="bg2"/>
          </a:solidFill>
          <a:ln>
            <a:noFill/>
          </a:ln>
        </p:spPr>
        <p:txBody>
          <a:bodyPr vert="horz" wrap="square" lIns="91431" tIns="45715" rIns="91431" bIns="45715" numCol="1" rtlCol="0" anchor="ctr" anchorCtr="0" compatLnSpc="1">
            <a:prstTxWarp prst="textNoShape">
              <a:avLst/>
            </a:prstTxWarp>
          </a:bodyPr>
          <a:lstStyle>
            <a:defPPr>
              <a:defRPr lang="de-DE"/>
            </a:defPPr>
            <a:lvl1pPr marL="0" algn="r" defTabSz="914309" rtl="0" eaLnBrk="1" latinLnBrk="0" hangingPunct="1">
              <a:defRPr sz="1200" kern="1200">
                <a:solidFill>
                  <a:srgbClr val="7F7F7F"/>
                </a:solidFill>
                <a:latin typeface="Arial" panose="020B0604020202020204" pitchFamily="34" charset="0"/>
                <a:ea typeface="+mn-ea"/>
                <a:cs typeface="Arial" panose="020B0604020202020204" pitchFamily="34" charset="0"/>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algn="ctr"/>
            <a:r>
              <a:rPr lang="de-CH" b="1" dirty="0">
                <a:solidFill>
                  <a:srgbClr val="F3F6F7"/>
                </a:solidFill>
                <a:latin typeface="Calibri"/>
                <a:ea typeface="Calibri"/>
                <a:cs typeface="Calibri"/>
              </a:rPr>
              <a:t>8</a:t>
            </a:r>
            <a:endParaRPr lang="de-CH" b="1" dirty="0">
              <a:solidFill>
                <a:srgbClr val="F3F6F7"/>
              </a:solidFill>
              <a:latin typeface="Calibri" panose="020F0502020204030204" pitchFamily="34" charset="0"/>
              <a:ea typeface="Calibri"/>
              <a:cs typeface="Calibri" panose="020F0502020204030204" pitchFamily="34" charset="0"/>
            </a:endParaRPr>
          </a:p>
        </p:txBody>
      </p:sp>
      <p:sp>
        <p:nvSpPr>
          <p:cNvPr id="5" name="TextBox 4">
            <a:extLst>
              <a:ext uri="{FF2B5EF4-FFF2-40B4-BE49-F238E27FC236}">
                <a16:creationId xmlns:a16="http://schemas.microsoft.com/office/drawing/2014/main" id="{96BB11B4-1F76-FF8F-EE06-AC8C6A61CD26}"/>
              </a:ext>
            </a:extLst>
          </p:cNvPr>
          <p:cNvSpPr txBox="1"/>
          <p:nvPr/>
        </p:nvSpPr>
        <p:spPr>
          <a:xfrm>
            <a:off x="1231013" y="5660740"/>
            <a:ext cx="1074641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005B85"/>
              </a:buClr>
              <a:buFont typeface="Arial"/>
              <a:buChar char="•"/>
            </a:pPr>
            <a:r>
              <a:rPr lang="en-US" sz="1600" dirty="0"/>
              <a:t>Les </a:t>
            </a:r>
            <a:r>
              <a:rPr lang="en-US" sz="1600" b="1" dirty="0" err="1">
                <a:solidFill>
                  <a:srgbClr val="005B85"/>
                </a:solidFill>
              </a:rPr>
              <a:t>loisirs</a:t>
            </a:r>
            <a:r>
              <a:rPr lang="en-US" sz="1600" dirty="0"/>
              <a:t> </a:t>
            </a:r>
            <a:r>
              <a:rPr lang="en-US" sz="1600" dirty="0" err="1"/>
              <a:t>sont</a:t>
            </a:r>
            <a:r>
              <a:rPr lang="en-US" sz="1600" dirty="0"/>
              <a:t> le </a:t>
            </a:r>
            <a:r>
              <a:rPr lang="en-US" sz="1600" b="1" dirty="0">
                <a:solidFill>
                  <a:srgbClr val="005B85"/>
                </a:solidFill>
              </a:rPr>
              <a:t>premier motif de </a:t>
            </a:r>
            <a:r>
              <a:rPr lang="en-US" sz="1600" b="1" dirty="0" err="1">
                <a:solidFill>
                  <a:srgbClr val="005B85"/>
                </a:solidFill>
              </a:rPr>
              <a:t>déplacement</a:t>
            </a:r>
            <a:r>
              <a:rPr lang="en-US" sz="1600" b="1" dirty="0">
                <a:solidFill>
                  <a:srgbClr val="005B85"/>
                </a:solidFill>
              </a:rPr>
              <a:t> </a:t>
            </a:r>
            <a:r>
              <a:rPr lang="en-US" sz="1600" dirty="0">
                <a:solidFill>
                  <a:srgbClr val="005B85"/>
                </a:solidFill>
              </a:rPr>
              <a:t> </a:t>
            </a:r>
            <a:r>
              <a:rPr lang="en-US" sz="1600" dirty="0" err="1"/>
              <a:t>en</a:t>
            </a:r>
            <a:r>
              <a:rPr lang="en-US" sz="1600" dirty="0"/>
              <a:t> Suisse: </a:t>
            </a:r>
            <a:r>
              <a:rPr lang="en-US" sz="1600" dirty="0" err="1"/>
              <a:t>niveau</a:t>
            </a:r>
            <a:r>
              <a:rPr lang="en-US" sz="1600" dirty="0"/>
              <a:t> de vie, temps libre, </a:t>
            </a:r>
            <a:r>
              <a:rPr lang="en-US" sz="1600" dirty="0" err="1"/>
              <a:t>accessibilité</a:t>
            </a:r>
            <a:r>
              <a:rPr lang="en-US" sz="1600" dirty="0"/>
              <a:t> accrue</a:t>
            </a:r>
            <a:endParaRPr lang="en-US" sz="1600" dirty="0">
              <a:cs typeface="Arial"/>
            </a:endParaRPr>
          </a:p>
          <a:p>
            <a:pPr marL="342900" indent="-342900">
              <a:buClr>
                <a:srgbClr val="005B85"/>
              </a:buClr>
              <a:buFont typeface="Arial"/>
              <a:buChar char="•"/>
            </a:pPr>
            <a:r>
              <a:rPr lang="en-US" sz="1600" dirty="0" err="1"/>
              <a:t>Stabilisation</a:t>
            </a:r>
            <a:r>
              <a:rPr lang="en-US" sz="1600" dirty="0"/>
              <a:t> </a:t>
            </a:r>
            <a:r>
              <a:rPr lang="en-US" sz="1600" b="1" dirty="0" err="1">
                <a:solidFill>
                  <a:srgbClr val="005B85"/>
                </a:solidFill>
              </a:rPr>
              <a:t>déplacements</a:t>
            </a:r>
            <a:r>
              <a:rPr lang="en-US" sz="1600" b="1" dirty="0">
                <a:solidFill>
                  <a:srgbClr val="005B85"/>
                </a:solidFill>
              </a:rPr>
              <a:t> domicile-travail </a:t>
            </a:r>
            <a:r>
              <a:rPr lang="en-US" sz="1600" dirty="0"/>
              <a:t>et chute des </a:t>
            </a:r>
            <a:r>
              <a:rPr lang="en-US" sz="1600" b="1" dirty="0">
                <a:solidFill>
                  <a:srgbClr val="005B85"/>
                </a:solidFill>
              </a:rPr>
              <a:t>voyages </a:t>
            </a:r>
            <a:r>
              <a:rPr lang="en-US" sz="1600" b="1" dirty="0" err="1">
                <a:solidFill>
                  <a:srgbClr val="005B85"/>
                </a:solidFill>
              </a:rPr>
              <a:t>professionnels</a:t>
            </a:r>
            <a:r>
              <a:rPr lang="en-US" sz="1600" dirty="0"/>
              <a:t>: </a:t>
            </a:r>
            <a:r>
              <a:rPr lang="en-US" sz="1600" dirty="0" err="1"/>
              <a:t>formes</a:t>
            </a:r>
            <a:r>
              <a:rPr lang="en-US" sz="1600" dirty="0"/>
              <a:t> flexibles, </a:t>
            </a:r>
            <a:r>
              <a:rPr lang="en-US" sz="1600" dirty="0" err="1"/>
              <a:t>tertiarisation</a:t>
            </a:r>
            <a:r>
              <a:rPr lang="en-US" sz="1600" dirty="0"/>
              <a:t>, </a:t>
            </a:r>
            <a:r>
              <a:rPr lang="en-US" sz="1600" dirty="0" err="1"/>
              <a:t>vidéoconférences</a:t>
            </a:r>
            <a:r>
              <a:rPr lang="en-US" sz="1600" dirty="0"/>
              <a:t> </a:t>
            </a:r>
            <a:endParaRPr lang="en-US" sz="1600" dirty="0">
              <a:cs typeface="Arial"/>
            </a:endParaRPr>
          </a:p>
          <a:p>
            <a:pPr marL="342900" indent="-342900">
              <a:buClr>
                <a:srgbClr val="005B85"/>
              </a:buClr>
              <a:buFont typeface="Arial"/>
              <a:buChar char="•"/>
            </a:pPr>
            <a:r>
              <a:rPr lang="en-US" sz="1600" dirty="0" err="1"/>
              <a:t>Hausse</a:t>
            </a:r>
            <a:r>
              <a:rPr lang="en-US" sz="1600" dirty="0"/>
              <a:t> des </a:t>
            </a:r>
            <a:r>
              <a:rPr lang="en-US" sz="1600" b="1" dirty="0" err="1">
                <a:solidFill>
                  <a:srgbClr val="005B85"/>
                </a:solidFill>
              </a:rPr>
              <a:t>achats</a:t>
            </a:r>
            <a:r>
              <a:rPr lang="en-US" sz="1600" dirty="0"/>
              <a:t>: </a:t>
            </a:r>
            <a:r>
              <a:rPr lang="en-US" sz="1600" dirty="0" err="1"/>
              <a:t>achats</a:t>
            </a:r>
            <a:r>
              <a:rPr lang="en-US" sz="1600" dirty="0"/>
              <a:t> </a:t>
            </a:r>
            <a:r>
              <a:rPr lang="en-US" sz="1600" dirty="0" err="1"/>
              <a:t>en</a:t>
            </a:r>
            <a:r>
              <a:rPr lang="en-US" sz="1600" dirty="0"/>
              <a:t> </a:t>
            </a:r>
            <a:r>
              <a:rPr lang="en-US" sz="1600" dirty="0" err="1"/>
              <a:t>ligne</a:t>
            </a:r>
            <a:r>
              <a:rPr lang="en-US" sz="1600" dirty="0"/>
              <a:t>, click and collect</a:t>
            </a:r>
            <a:endParaRPr lang="en-US" dirty="0"/>
          </a:p>
        </p:txBody>
      </p:sp>
      <p:sp>
        <p:nvSpPr>
          <p:cNvPr id="6" name="TextBox 5">
            <a:extLst>
              <a:ext uri="{FF2B5EF4-FFF2-40B4-BE49-F238E27FC236}">
                <a16:creationId xmlns:a16="http://schemas.microsoft.com/office/drawing/2014/main" id="{9DE30187-58A0-FDAD-C785-BF99781B3EE2}"/>
              </a:ext>
            </a:extLst>
          </p:cNvPr>
          <p:cNvSpPr txBox="1"/>
          <p:nvPr/>
        </p:nvSpPr>
        <p:spPr>
          <a:xfrm>
            <a:off x="3209737" y="1433393"/>
            <a:ext cx="6095206"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Importance des motifs de </a:t>
            </a:r>
            <a:r>
              <a:rPr lang="en-US" sz="1600" b="1" err="1"/>
              <a:t>déplacement</a:t>
            </a:r>
            <a:r>
              <a:rPr lang="en-US" sz="1600" b="1" dirty="0"/>
              <a:t>, de 1994 à 2021</a:t>
            </a:r>
            <a:r>
              <a:rPr lang="en-US" sz="1600" dirty="0"/>
              <a:t> </a:t>
            </a:r>
            <a:endParaRPr lang="en-US" sz="1600" b="1">
              <a:cs typeface="Arial" panose="020B0604020202020204"/>
            </a:endParaRPr>
          </a:p>
          <a:p>
            <a:pPr algn="ctr"/>
            <a:r>
              <a:rPr lang="en-US" sz="1200" dirty="0"/>
              <a:t>Parts des distances </a:t>
            </a:r>
            <a:r>
              <a:rPr lang="en-US" sz="1200" dirty="0" err="1"/>
              <a:t>journalières</a:t>
            </a:r>
            <a:r>
              <a:rPr lang="en-US" sz="1200" dirty="0"/>
              <a:t> </a:t>
            </a:r>
            <a:r>
              <a:rPr lang="en-US" sz="1200" dirty="0" err="1"/>
              <a:t>en</a:t>
            </a:r>
            <a:r>
              <a:rPr lang="en-US" sz="1200" dirty="0"/>
              <a:t> Suisse</a:t>
            </a:r>
            <a:r>
              <a:rPr lang="en-US" sz="1600" b="1" dirty="0"/>
              <a:t> </a:t>
            </a:r>
            <a:endParaRPr lang="en-US" sz="1600" b="1">
              <a:cs typeface="Arial"/>
            </a:endParaRPr>
          </a:p>
          <a:p>
            <a:pPr algn="ctr"/>
            <a:endParaRPr lang="en-US"/>
          </a:p>
        </p:txBody>
      </p:sp>
    </p:spTree>
    <p:extLst>
      <p:ext uri="{BB962C8B-B14F-4D97-AF65-F5344CB8AC3E}">
        <p14:creationId xmlns:p14="http://schemas.microsoft.com/office/powerpoint/2010/main" val="2963165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Master-weis">
  <a:themeElements>
    <a:clrScheme name="CSD">
      <a:dk1>
        <a:sysClr val="windowText" lastClr="000000"/>
      </a:dk1>
      <a:lt1>
        <a:sysClr val="window" lastClr="FFFFFF"/>
      </a:lt1>
      <a:dk2>
        <a:srgbClr val="005B85"/>
      </a:dk2>
      <a:lt2>
        <a:srgbClr val="53A0C3"/>
      </a:lt2>
      <a:accent1>
        <a:srgbClr val="C2CDC5"/>
      </a:accent1>
      <a:accent2>
        <a:srgbClr val="AEBCD6"/>
      </a:accent2>
      <a:accent3>
        <a:srgbClr val="6799C8"/>
      </a:accent3>
      <a:accent4>
        <a:srgbClr val="A2958A"/>
      </a:accent4>
      <a:accent5>
        <a:srgbClr val="D31245"/>
      </a:accent5>
      <a:accent6>
        <a:srgbClr val="77A140"/>
      </a:accent6>
      <a:hlink>
        <a:srgbClr val="6799C8"/>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64FE213A-299F-4361-9438-B05E7FDAA224}" vid="{0632FEBD-9CC0-4A4C-BE4C-49B1F6F187EF}"/>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215133e-8410-437e-8025-d13194038ca1">
      <Value>5</Value>
      <Value>6</Value>
    </TaxCatchAll>
    <lcf76f155ced4ddcb4097134ff3c332f xmlns="b85685f9-140d-4ebe-a368-242cd5413e7c">
      <Terms xmlns="http://schemas.microsoft.com/office/infopath/2007/PartnerControls"/>
    </lcf76f155ced4ddcb4097134ff3c332f>
    <MediaLengthInSeconds xmlns="b85685f9-140d-4ebe-a368-242cd5413e7c" xsi:nil="true"/>
    <SharedWithUsers xmlns="b8b8e9a8-a025-4ee7-a6b7-107f087ee789">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234932BAAC6941A304EBA965CBD7FC" ma:contentTypeVersion="15" ma:contentTypeDescription="Crée un document." ma:contentTypeScope="" ma:versionID="8262d7c458422275aafc5d6f9fe99fe9">
  <xsd:schema xmlns:xsd="http://www.w3.org/2001/XMLSchema" xmlns:xs="http://www.w3.org/2001/XMLSchema" xmlns:p="http://schemas.microsoft.com/office/2006/metadata/properties" xmlns:ns2="b85685f9-140d-4ebe-a368-242cd5413e7c" xmlns:ns3="b215133e-8410-437e-8025-d13194038ca1" xmlns:ns4="b8b8e9a8-a025-4ee7-a6b7-107f087ee789" targetNamespace="http://schemas.microsoft.com/office/2006/metadata/properties" ma:root="true" ma:fieldsID="d120f8fd7657d2deab312fb7ccdddf79" ns2:_="" ns3:_="" ns4:_="">
    <xsd:import namespace="b85685f9-140d-4ebe-a368-242cd5413e7c"/>
    <xsd:import namespace="b215133e-8410-437e-8025-d13194038ca1"/>
    <xsd:import namespace="b8b8e9a8-a025-4ee7-a6b7-107f087ee78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4:SharedWithUsers" minOccurs="0"/>
                <xsd:element ref="ns4:SharedWithDetail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5685f9-140d-4ebe-a368-242cd5413e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a1f7d8a7-a04e-484f-8c8f-29b57bca540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15133e-8410-437e-8025-d13194038ca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17d87c7-325a-416c-8697-1fa96766127d}" ma:internalName="TaxCatchAll" ma:showField="CatchAllData" ma:web="b8b8e9a8-a025-4ee7-a6b7-107f087ee7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8b8e9a8-a025-4ee7-a6b7-107f087ee789"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AC0E45-3389-47D1-8585-F61783A7E5AB}">
  <ds:schemaRefs>
    <ds:schemaRef ds:uri="http://schemas.microsoft.com/sharepoint/v3/contenttype/forms"/>
  </ds:schemaRefs>
</ds:datastoreItem>
</file>

<file path=customXml/itemProps2.xml><?xml version="1.0" encoding="utf-8"?>
<ds:datastoreItem xmlns:ds="http://schemas.openxmlformats.org/officeDocument/2006/customXml" ds:itemID="{91CADA31-C9DC-4368-9108-6AE721ABF702}">
  <ds:schemaRefs>
    <ds:schemaRef ds:uri="b85685f9-140d-4ebe-a368-242cd5413e7c"/>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b8b8e9a8-a025-4ee7-a6b7-107f087ee789"/>
    <ds:schemaRef ds:uri="b215133e-8410-437e-8025-d13194038ca1"/>
    <ds:schemaRef ds:uri="http://www.w3.org/XML/1998/namespace"/>
    <ds:schemaRef ds:uri="http://purl.org/dc/terms/"/>
  </ds:schemaRefs>
</ds:datastoreItem>
</file>

<file path=customXml/itemProps3.xml><?xml version="1.0" encoding="utf-8"?>
<ds:datastoreItem xmlns:ds="http://schemas.openxmlformats.org/officeDocument/2006/customXml" ds:itemID="{6FF568AD-F60C-4D3C-90BA-1058CD91D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5685f9-140d-4ebe-a368-242cd5413e7c"/>
    <ds:schemaRef ds:uri="b215133e-8410-437e-8025-d13194038ca1"/>
    <ds:schemaRef ds:uri="b8b8e9a8-a025-4ee7-a6b7-107f087ee7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PPT-IT-CH-STANDARD_V2</Template>
  <TotalTime>0</TotalTime>
  <Words>7585</Words>
  <Application>Microsoft Office PowerPoint</Application>
  <PresentationFormat>Custom</PresentationFormat>
  <Paragraphs>1213</Paragraphs>
  <Slides>75</Slides>
  <Notes>69</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Master-weis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Enjeux et tendances globales Pratiques et évolutions de la mobilité en Suisse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Quantifier les besoins du projet Démarche EIE</vt:lpstr>
      <vt:lpstr>Quantifier les besoins du projet Démarche EIE</vt:lpstr>
      <vt:lpstr>Quantifier les besoins du projet Démarche EIE</vt:lpstr>
      <vt:lpstr>Quantifier les besoins du projet Démarche EIE</vt:lpstr>
      <vt:lpstr>PowerPoint Presentation</vt:lpstr>
      <vt:lpstr>PowerPoint Presentation</vt:lpstr>
      <vt:lpstr>Quantifier les besoins du projet Démarche EIE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CSD Management SA</Company>
  <LinksUpToDate>false</LinksUpToDate>
  <SharedDoc>false</SharedDoc>
  <HyperlinkBase>www.presentationload.com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DESPONT-LENZ Lisa</dc:creator>
  <cp:keywords>PowerPoint Templates</cp:keywords>
  <dc:description>Professional PowerPoint templates for download</dc:description>
  <cp:lastModifiedBy>THIERRIN Lucile</cp:lastModifiedBy>
  <cp:revision>3199</cp:revision>
  <cp:lastPrinted>2023-08-02T10:31:13Z</cp:lastPrinted>
  <dcterms:created xsi:type="dcterms:W3CDTF">2017-08-08T06:18:28Z</dcterms:created>
  <dcterms:modified xsi:type="dcterms:W3CDTF">2025-10-30T15:38:50Z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0x01010065234932BAAC6941A304EBA965CBD7FC</vt:lpwstr>
  </property>
  <property fmtid="{D5CDD505-2E9C-101B-9397-08002B2CF9AE}" pid="3" name="CSD_MD_Domaine0">
    <vt:lpwstr>C5|3cbfc7cd-a3c2-4b64-874b-549b3f4fbd45</vt:lpwstr>
  </property>
  <property fmtid="{D5CDD505-2E9C-101B-9397-08002B2CF9AE}" pid="4" name="CSD_MD_NoProjetOffre">
    <vt:lpwstr>FO01042.100</vt:lpwstr>
  </property>
  <property fmtid="{D5CDD505-2E9C-101B-9397-08002B2CF9AE}" pid="5" name="CSD_MD_NomProjet">
    <vt:lpwstr>*350*EP15 Lugano-Rivera, prog GC dal fase MP/DP</vt:lpwstr>
  </property>
  <property fmtid="{D5CDD505-2E9C-101B-9397-08002B2CF9AE}" pid="6" name="CSD_MD_ObjetTitre">
    <vt:lpwstr>N2 EP15 Lugano-Rivera, progettisti genio civile dalla fase
MP/DP</vt:lpwstr>
  </property>
  <property fmtid="{D5CDD505-2E9C-101B-9397-08002B2CF9AE}" pid="7" name="CSD_MD_Coreferent">
    <vt:lpwstr>20</vt:lpwstr>
  </property>
  <property fmtid="{D5CDD505-2E9C-101B-9397-08002B2CF9AE}" pid="8" name="CSD_MD_ChefProjet">
    <vt:lpwstr>21</vt:lpwstr>
  </property>
  <property fmtid="{D5CDD505-2E9C-101B-9397-08002B2CF9AE}" pid="9" name="CSD_MD_Date">
    <vt:filetime>2021-11-30T07:00:00Z</vt:filetime>
  </property>
  <property fmtid="{D5CDD505-2E9C-101B-9397-08002B2CF9AE}" pid="10" name="CSD_MD_ChefProjet_Text">
    <vt:lpwstr>BIANCHI Stefano</vt:lpwstr>
  </property>
  <property fmtid="{D5CDD505-2E9C-101B-9397-08002B2CF9AE}" pid="11" name="CSD_MD_Coreferent_Text">
    <vt:lpwstr>SPINEDI Paolo</vt:lpwstr>
  </property>
  <property fmtid="{D5CDD505-2E9C-101B-9397-08002B2CF9AE}" pid="12" name="CSD_MD_NomAdrClient">
    <vt:lpwstr>OFROU
Bellinzona</vt:lpwstr>
  </property>
  <property fmtid="{D5CDD505-2E9C-101B-9397-08002B2CF9AE}" pid="13" name="CSD_MD_Activite0">
    <vt:lpwstr>C52|c0bbc838-43d1-4958-b72f-487d9475d40d</vt:lpwstr>
  </property>
  <property fmtid="{D5CDD505-2E9C-101B-9397-08002B2CF9AE}" pid="14" name="CSD_MD_Succursale0">
    <vt:lpwstr>Infrastructures|ffecf064-e9fc-4a60-9402-894dd579e6b7</vt:lpwstr>
  </property>
  <property fmtid="{D5CDD505-2E9C-101B-9397-08002B2CF9AE}" pid="15" name="csdcorporatedomain">
    <vt:lpwstr>3;#A-ENVIRONNEMENT ET AMENAGEMENT DU TERRITOIRE|c6b2721b-b069-42d4-a3b5-c0897ea55e77</vt:lpwstr>
  </property>
  <property fmtid="{D5CDD505-2E9C-101B-9397-08002B2CF9AE}" pid="16" name="csdcorporateentity">
    <vt:lpwstr>1;#ICH-CSD Ingegneri SA|dcf6a88d-8e70-4cc7-a1fa-3b5514fba2c3</vt:lpwstr>
  </property>
  <property fmtid="{D5CDD505-2E9C-101B-9397-08002B2CF9AE}" pid="17" name="csdcorporatebranch">
    <vt:lpwstr>2;#MB|90249182-5a37-415a-8d70-d02c420ef879</vt:lpwstr>
  </property>
  <property fmtid="{D5CDD505-2E9C-101B-9397-08002B2CF9AE}" pid="18" name="csdcorpdoctype">
    <vt:lpwstr>7;#Document|21965f7d-df39-40fa-8582-0ddda48cce96</vt:lpwstr>
  </property>
  <property fmtid="{D5CDD505-2E9C-101B-9397-08002B2CF9AE}" pid="19" name="csdcorporatedivision">
    <vt:lpwstr>4;#300-FCH Environnement|08f89959-415c-4f4c-8336-549ec068d049</vt:lpwstr>
  </property>
  <property fmtid="{D5CDD505-2E9C-101B-9397-08002B2CF9AE}" pid="20" name="csdcorporatedepartment">
    <vt:lpwstr>5;#MB-Général|801693e5-9550-4c87-9caa-a1cbf306a60b</vt:lpwstr>
  </property>
  <property fmtid="{D5CDD505-2E9C-101B-9397-08002B2CF9AE}" pid="21" name="csdcorporateactivity">
    <vt:lpwstr>6;#A09-Mobilité et trafic|67f31878-d811-f941-ba55-dfd29c61b910</vt:lpwstr>
  </property>
  <property fmtid="{D5CDD505-2E9C-101B-9397-08002B2CF9AE}" pid="22" name="MediaServiceImageTags">
    <vt:lpwstr/>
  </property>
  <property fmtid="{D5CDD505-2E9C-101B-9397-08002B2CF9AE}" pid="23" name="CSD_Portail_MotsCles">
    <vt:lpwstr/>
  </property>
  <property fmtid="{D5CDD505-2E9C-101B-9397-08002B2CF9AE}" pid="24" name="CSD_MD_Domaine">
    <vt:lpwstr>2;#C5|3cbfc7cd-a3c2-4b64-874b-549b3f4fbd45</vt:lpwstr>
  </property>
  <property fmtid="{D5CDD505-2E9C-101B-9397-08002B2CF9AE}" pid="25" name="CSD_MD_Activite">
    <vt:lpwstr>1;#C52|c0bbc838-43d1-4958-b72f-487d9475d40d</vt:lpwstr>
  </property>
  <property fmtid="{D5CDD505-2E9C-101B-9397-08002B2CF9AE}" pid="26" name="CSD_MD_Succursale">
    <vt:lpwstr>3;#Infrastructures|ffecf064-e9fc-4a60-9402-894dd579e6b7</vt:lpwstr>
  </property>
  <property fmtid="{D5CDD505-2E9C-101B-9397-08002B2CF9AE}" pid="27" name="TaxCatchAll">
    <vt:lpwstr>3;#Infrastructures|ffecf064-e9fc-4a60-9402-894dd579e6b7;#2;#C5|3cbfc7cd-a3c2-4b64-874b-549b3f4fbd45;#1;#C52|c0bbc838-43d1-4958-b72f-487d9475d40d</vt:lpwstr>
  </property>
  <property fmtid="{D5CDD505-2E9C-101B-9397-08002B2CF9AE}" pid="28" name="DocumentType">
    <vt:lpwstr/>
  </property>
  <property fmtid="{D5CDD505-2E9C-101B-9397-08002B2CF9AE}" pid="29" name="lcf76f155ced4ddcb4097134ff3c332f">
    <vt:lpwstr/>
  </property>
  <property fmtid="{D5CDD505-2E9C-101B-9397-08002B2CF9AE}" pid="30" name="BranchOffice_Department">
    <vt:lpwstr>5;#VD-Général|3acd40d1-f5b5-464d-bb0a-21f4322a991e</vt:lpwstr>
  </property>
  <property fmtid="{D5CDD505-2E9C-101B-9397-08002B2CF9AE}" pid="31" name="BranchOffice">
    <vt:lpwstr>1;#VD|4ccb7846-dac5-4725-a8bd-359a94b8e1a2</vt:lpwstr>
  </property>
  <property fmtid="{D5CDD505-2E9C-101B-9397-08002B2CF9AE}" pid="32" name="b9e2337af57a4873b02ec06471729cba">
    <vt:lpwstr>A-ENVIRONNEMENT ET AMENAGEMENT DU TERRITOIRE|c6b2721b-b069-42d4-a3b5-c0897ea55e77</vt:lpwstr>
  </property>
  <property fmtid="{D5CDD505-2E9C-101B-9397-08002B2CF9AE}" pid="33" name="ffc40808d1c845f889d25f8f1f75a53c">
    <vt:lpwstr>A01-Etudes d'impact sur l'environnement|0581e499-d4e5-4718-a1e2-457d4b2c455e</vt:lpwstr>
  </property>
  <property fmtid="{D5CDD505-2E9C-101B-9397-08002B2CF9AE}" pid="34" name="xd_ProgID">
    <vt:lpwstr/>
  </property>
  <property fmtid="{D5CDD505-2E9C-101B-9397-08002B2CF9AE}" pid="35" name="ComplianceAssetId">
    <vt:lpwstr/>
  </property>
  <property fmtid="{D5CDD505-2E9C-101B-9397-08002B2CF9AE}" pid="36" name="TemplateUrl">
    <vt:lpwstr/>
  </property>
  <property fmtid="{D5CDD505-2E9C-101B-9397-08002B2CF9AE}" pid="37" name="_ExtendedDescription">
    <vt:lpwstr/>
  </property>
  <property fmtid="{D5CDD505-2E9C-101B-9397-08002B2CF9AE}" pid="38" name="a6f50796e2a845e1a3149bec45795fbb">
    <vt:lpwstr/>
  </property>
  <property fmtid="{D5CDD505-2E9C-101B-9397-08002B2CF9AE}" pid="39" name="l80d3401f35e47cab8e6ff36fdff8ca4">
    <vt:lpwstr>VD|4ccb7846-dac5-4725-a8bd-359a94b8e1a2</vt:lpwstr>
  </property>
  <property fmtid="{D5CDD505-2E9C-101B-9397-08002B2CF9AE}" pid="40" name="Domain_Activity">
    <vt:lpwstr>6;#A01-Etudes d'impact sur l'environnement|0581e499-d4e5-4718-a1e2-457d4b2c455e</vt:lpwstr>
  </property>
  <property fmtid="{D5CDD505-2E9C-101B-9397-08002B2CF9AE}" pid="41" name="lf264af536e840cf8485c907b6c481a9">
    <vt:lpwstr>VD-Général|3acd40d1-f5b5-464d-bb0a-21f4322a991e</vt:lpwstr>
  </property>
  <property fmtid="{D5CDD505-2E9C-101B-9397-08002B2CF9AE}" pid="42" name="xd_Signature">
    <vt:lpwstr/>
  </property>
  <property fmtid="{D5CDD505-2E9C-101B-9397-08002B2CF9AE}" pid="43" name="Domain">
    <vt:lpwstr>5;#A-ENVIRONNEMENT ET AMENAGEMENT DU TERRITOIRE|c6b2721b-b069-42d4-a3b5-c0897ea55e77</vt:lpwstr>
  </property>
  <property fmtid="{D5CDD505-2E9C-101B-9397-08002B2CF9AE}" pid="44" name="TriggerFlowInfo">
    <vt:lpwstr/>
  </property>
</Properties>
</file>